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4"/>
  </p:notesMasterIdLst>
  <p:sldIdLst>
    <p:sldId id="265" r:id="rId2"/>
    <p:sldId id="321" r:id="rId3"/>
    <p:sldId id="314" r:id="rId4"/>
    <p:sldId id="312" r:id="rId5"/>
    <p:sldId id="311" r:id="rId6"/>
    <p:sldId id="319" r:id="rId7"/>
    <p:sldId id="263" r:id="rId8"/>
    <p:sldId id="330" r:id="rId9"/>
    <p:sldId id="322" r:id="rId10"/>
    <p:sldId id="323" r:id="rId11"/>
    <p:sldId id="329" r:id="rId12"/>
    <p:sldId id="325" r:id="rId13"/>
    <p:sldId id="328" r:id="rId14"/>
    <p:sldId id="316" r:id="rId15"/>
    <p:sldId id="333" r:id="rId16"/>
    <p:sldId id="262" r:id="rId17"/>
    <p:sldId id="259" r:id="rId18"/>
    <p:sldId id="331" r:id="rId19"/>
    <p:sldId id="332" r:id="rId20"/>
    <p:sldId id="266" r:id="rId21"/>
    <p:sldId id="268"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657"/>
    <a:srgbClr val="F2C1F0"/>
    <a:srgbClr val="C5BAFF"/>
    <a:srgbClr val="FF8576"/>
    <a:srgbClr val="E262CF"/>
    <a:srgbClr val="EDBDF5"/>
    <a:srgbClr val="A259FF"/>
    <a:srgbClr val="D661E2"/>
    <a:srgbClr val="969696"/>
    <a:srgbClr val="E49F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98" autoAdjust="0"/>
    <p:restoredTop sz="93916" autoAdjust="0"/>
  </p:normalViewPr>
  <p:slideViewPr>
    <p:cSldViewPr snapToGrid="0" showGuides="1">
      <p:cViewPr>
        <p:scale>
          <a:sx n="125" d="100"/>
          <a:sy n="125" d="100"/>
        </p:scale>
        <p:origin x="-811" y="-96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0729F-817A-4ABF-A907-83E03501D813}" type="datetimeFigureOut">
              <a:rPr lang="en-ID" smtClean="0"/>
              <a:t>05/04/2023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01D78-6EF9-4ACA-92CE-4C4F46E5A529}" type="slidenum">
              <a:rPr lang="en-ID" smtClean="0"/>
              <a:t>‹#›</a:t>
            </a:fld>
            <a:endParaRPr lang="en-ID"/>
          </a:p>
        </p:txBody>
      </p:sp>
    </p:spTree>
    <p:extLst>
      <p:ext uri="{BB962C8B-B14F-4D97-AF65-F5344CB8AC3E}">
        <p14:creationId xmlns:p14="http://schemas.microsoft.com/office/powerpoint/2010/main" val="403030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miracletwentyone?utm_source=unsplash&amp;utm_medium=referral&amp;utm_content=creditCopyTex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unsplash.com/s/photos/profile-picture?utm_source=unsplash&amp;utm_medium=referral&amp;utm_content=creditCopyTex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3</a:t>
            </a:fld>
            <a:endParaRPr lang="en-ID"/>
          </a:p>
        </p:txBody>
      </p:sp>
    </p:spTree>
    <p:extLst>
      <p:ext uri="{BB962C8B-B14F-4D97-AF65-F5344CB8AC3E}">
        <p14:creationId xmlns:p14="http://schemas.microsoft.com/office/powerpoint/2010/main" val="160868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13</a:t>
            </a:fld>
            <a:endParaRPr lang="en-ID"/>
          </a:p>
        </p:txBody>
      </p:sp>
    </p:spTree>
    <p:extLst>
      <p:ext uri="{BB962C8B-B14F-4D97-AF65-F5344CB8AC3E}">
        <p14:creationId xmlns:p14="http://schemas.microsoft.com/office/powerpoint/2010/main" val="1591068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16</a:t>
            </a:fld>
            <a:endParaRPr lang="en-ID"/>
          </a:p>
        </p:txBody>
      </p:sp>
    </p:spTree>
    <p:extLst>
      <p:ext uri="{BB962C8B-B14F-4D97-AF65-F5344CB8AC3E}">
        <p14:creationId xmlns:p14="http://schemas.microsoft.com/office/powerpoint/2010/main" val="1708929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 </a:t>
            </a:r>
            <a:r>
              <a:rPr lang="en-US" dirty="0" err="1"/>
              <a:t>href</a:t>
            </a:r>
            <a:r>
              <a:rPr lang="en-US" dirty="0"/>
              <a:t>="https://storyset.com/design"&gt;Design illustrations by </a:t>
            </a:r>
            <a:r>
              <a:rPr lang="en-US" dirty="0" err="1"/>
              <a:t>Storyset</a:t>
            </a:r>
            <a:r>
              <a:rPr lang="en-US" dirty="0"/>
              <a:t>&lt;/a&gt;</a:t>
            </a:r>
          </a:p>
          <a:p>
            <a:endParaRPr lang="en-ID" dirty="0"/>
          </a:p>
        </p:txBody>
      </p:sp>
      <p:sp>
        <p:nvSpPr>
          <p:cNvPr id="4" name="Slide Number Placeholder 3"/>
          <p:cNvSpPr>
            <a:spLocks noGrp="1"/>
          </p:cNvSpPr>
          <p:nvPr>
            <p:ph type="sldNum" sz="quarter" idx="5"/>
          </p:nvPr>
        </p:nvSpPr>
        <p:spPr/>
        <p:txBody>
          <a:bodyPr/>
          <a:lstStyle/>
          <a:p>
            <a:fld id="{5BA01D78-6EF9-4ACA-92CE-4C4F46E5A529}" type="slidenum">
              <a:rPr lang="en-ID" smtClean="0"/>
              <a:t>21</a:t>
            </a:fld>
            <a:endParaRPr lang="en-ID"/>
          </a:p>
        </p:txBody>
      </p:sp>
    </p:spTree>
    <p:extLst>
      <p:ext uri="{BB962C8B-B14F-4D97-AF65-F5344CB8AC3E}">
        <p14:creationId xmlns:p14="http://schemas.microsoft.com/office/powerpoint/2010/main" val="834479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5BA01D78-6EF9-4ACA-92CE-4C4F46E5A529}" type="slidenum">
              <a:rPr lang="en-ID" smtClean="0"/>
              <a:t>5</a:t>
            </a:fld>
            <a:endParaRPr lang="en-ID"/>
          </a:p>
        </p:txBody>
      </p:sp>
    </p:spTree>
    <p:extLst>
      <p:ext uri="{BB962C8B-B14F-4D97-AF65-F5344CB8AC3E}">
        <p14:creationId xmlns:p14="http://schemas.microsoft.com/office/powerpoint/2010/main" val="468702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Joseph Gonzalez</a:t>
            </a:r>
            <a:r>
              <a:rPr lang="en-US" dirty="0"/>
              <a:t> on </a:t>
            </a:r>
            <a:r>
              <a:rPr lang="en-US" dirty="0" err="1">
                <a:hlinkClick r:id="rId4"/>
              </a:rPr>
              <a:t>Unsplash</a:t>
            </a:r>
            <a:r>
              <a:rPr lang="en-US" dirty="0"/>
              <a:t> </a:t>
            </a:r>
          </a:p>
        </p:txBody>
      </p:sp>
      <p:sp>
        <p:nvSpPr>
          <p:cNvPr id="4" name="Slide Number Placeholder 3"/>
          <p:cNvSpPr>
            <a:spLocks noGrp="1"/>
          </p:cNvSpPr>
          <p:nvPr>
            <p:ph type="sldNum" sz="quarter" idx="5"/>
          </p:nvPr>
        </p:nvSpPr>
        <p:spPr/>
        <p:txBody>
          <a:bodyPr/>
          <a:lstStyle/>
          <a:p>
            <a:fld id="{5BA01D78-6EF9-4ACA-92CE-4C4F46E5A529}" type="slidenum">
              <a:rPr lang="en-ID" smtClean="0"/>
              <a:t>6</a:t>
            </a:fld>
            <a:endParaRPr lang="en-ID"/>
          </a:p>
        </p:txBody>
      </p:sp>
    </p:spTree>
    <p:extLst>
      <p:ext uri="{BB962C8B-B14F-4D97-AF65-F5344CB8AC3E}">
        <p14:creationId xmlns:p14="http://schemas.microsoft.com/office/powerpoint/2010/main" val="28472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 </a:t>
            </a:r>
          </a:p>
        </p:txBody>
      </p:sp>
      <p:sp>
        <p:nvSpPr>
          <p:cNvPr id="4" name="Slide Number Placeholder 3"/>
          <p:cNvSpPr>
            <a:spLocks noGrp="1"/>
          </p:cNvSpPr>
          <p:nvPr>
            <p:ph type="sldNum" sz="quarter" idx="5"/>
          </p:nvPr>
        </p:nvSpPr>
        <p:spPr/>
        <p:txBody>
          <a:bodyPr/>
          <a:lstStyle/>
          <a:p>
            <a:fld id="{5BA01D78-6EF9-4ACA-92CE-4C4F46E5A529}" type="slidenum">
              <a:rPr lang="en-ID" smtClean="0"/>
              <a:t>7</a:t>
            </a:fld>
            <a:endParaRPr lang="en-ID"/>
          </a:p>
        </p:txBody>
      </p:sp>
    </p:spTree>
    <p:extLst>
      <p:ext uri="{BB962C8B-B14F-4D97-AF65-F5344CB8AC3E}">
        <p14:creationId xmlns:p14="http://schemas.microsoft.com/office/powerpoint/2010/main" val="2213090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8</a:t>
            </a:fld>
            <a:endParaRPr lang="en-ID"/>
          </a:p>
        </p:txBody>
      </p:sp>
    </p:spTree>
    <p:extLst>
      <p:ext uri="{BB962C8B-B14F-4D97-AF65-F5344CB8AC3E}">
        <p14:creationId xmlns:p14="http://schemas.microsoft.com/office/powerpoint/2010/main" val="2099506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9</a:t>
            </a:fld>
            <a:endParaRPr lang="en-ID"/>
          </a:p>
        </p:txBody>
      </p:sp>
    </p:spTree>
    <p:extLst>
      <p:ext uri="{BB962C8B-B14F-4D97-AF65-F5344CB8AC3E}">
        <p14:creationId xmlns:p14="http://schemas.microsoft.com/office/powerpoint/2010/main" val="1994091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10</a:t>
            </a:fld>
            <a:endParaRPr lang="en-ID"/>
          </a:p>
        </p:txBody>
      </p:sp>
    </p:spTree>
    <p:extLst>
      <p:ext uri="{BB962C8B-B14F-4D97-AF65-F5344CB8AC3E}">
        <p14:creationId xmlns:p14="http://schemas.microsoft.com/office/powerpoint/2010/main" val="4093911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11</a:t>
            </a:fld>
            <a:endParaRPr lang="en-ID"/>
          </a:p>
        </p:txBody>
      </p:sp>
    </p:spTree>
    <p:extLst>
      <p:ext uri="{BB962C8B-B14F-4D97-AF65-F5344CB8AC3E}">
        <p14:creationId xmlns:p14="http://schemas.microsoft.com/office/powerpoint/2010/main" val="2168253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12</a:t>
            </a:fld>
            <a:endParaRPr lang="en-ID"/>
          </a:p>
        </p:txBody>
      </p:sp>
    </p:spTree>
    <p:extLst>
      <p:ext uri="{BB962C8B-B14F-4D97-AF65-F5344CB8AC3E}">
        <p14:creationId xmlns:p14="http://schemas.microsoft.com/office/powerpoint/2010/main" val="1363056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237-7E9E-6967-0FAA-DD5642B8A9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333C6B6F-18FB-E05C-D6F3-5153EEAC33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A51D7ECD-6DB9-1201-2BB7-90D0F821BE17}"/>
              </a:ext>
            </a:extLst>
          </p:cNvPr>
          <p:cNvSpPr>
            <a:spLocks noGrp="1"/>
          </p:cNvSpPr>
          <p:nvPr>
            <p:ph type="dt" sz="half" idx="10"/>
          </p:nvPr>
        </p:nvSpPr>
        <p:spPr/>
        <p:txBody>
          <a:bodyPr/>
          <a:lstStyle/>
          <a:p>
            <a:fld id="{23D37A25-69F9-44A1-B3C5-F3AC6EA26AA8}" type="datetime1">
              <a:rPr lang="en-ID" smtClean="0"/>
              <a:t>05/04/2023</a:t>
            </a:fld>
            <a:endParaRPr lang="en-ID"/>
          </a:p>
        </p:txBody>
      </p:sp>
      <p:sp>
        <p:nvSpPr>
          <p:cNvPr id="5" name="Footer Placeholder 4">
            <a:extLst>
              <a:ext uri="{FF2B5EF4-FFF2-40B4-BE49-F238E27FC236}">
                <a16:creationId xmlns:a16="http://schemas.microsoft.com/office/drawing/2014/main" id="{3A7EAF78-04C9-600E-71D6-21A6D33EBCE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A00F47A-72EB-F215-D8C4-22578E52CBD0}"/>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18977242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DEC2-355B-C271-8E9B-92F3F89EEB37}"/>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131FCBA-AF3A-685F-6EFF-24C8705C22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5B7EA8E-0D29-99F2-91FF-57E5279E3E4D}"/>
              </a:ext>
            </a:extLst>
          </p:cNvPr>
          <p:cNvSpPr>
            <a:spLocks noGrp="1"/>
          </p:cNvSpPr>
          <p:nvPr>
            <p:ph type="dt" sz="half" idx="10"/>
          </p:nvPr>
        </p:nvSpPr>
        <p:spPr/>
        <p:txBody>
          <a:bodyPr/>
          <a:lstStyle/>
          <a:p>
            <a:fld id="{A42EACB0-0159-4FCA-BED8-8B2B78E7D3E7}" type="datetime1">
              <a:rPr lang="en-ID" smtClean="0"/>
              <a:t>05/04/2023</a:t>
            </a:fld>
            <a:endParaRPr lang="en-ID"/>
          </a:p>
        </p:txBody>
      </p:sp>
      <p:sp>
        <p:nvSpPr>
          <p:cNvPr id="5" name="Footer Placeholder 4">
            <a:extLst>
              <a:ext uri="{FF2B5EF4-FFF2-40B4-BE49-F238E27FC236}">
                <a16:creationId xmlns:a16="http://schemas.microsoft.com/office/drawing/2014/main" id="{EFC6C29B-FA13-EB71-6FE3-C34A00CE4FA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066164D-9098-CA93-0521-C23BB124BCD8}"/>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707862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8735E7-DEBC-1854-1F74-81B96D766A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89A4170-799A-EA4F-76FE-0C31ED0B68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F192388-6314-97D6-D6B9-F6EE4C53E77F}"/>
              </a:ext>
            </a:extLst>
          </p:cNvPr>
          <p:cNvSpPr>
            <a:spLocks noGrp="1"/>
          </p:cNvSpPr>
          <p:nvPr>
            <p:ph type="dt" sz="half" idx="10"/>
          </p:nvPr>
        </p:nvSpPr>
        <p:spPr/>
        <p:txBody>
          <a:bodyPr/>
          <a:lstStyle/>
          <a:p>
            <a:fld id="{58F00480-0400-4D29-8A9B-33FEC154889E}" type="datetime1">
              <a:rPr lang="en-ID" smtClean="0"/>
              <a:t>05/04/2023</a:t>
            </a:fld>
            <a:endParaRPr lang="en-ID"/>
          </a:p>
        </p:txBody>
      </p:sp>
      <p:sp>
        <p:nvSpPr>
          <p:cNvPr id="5" name="Footer Placeholder 4">
            <a:extLst>
              <a:ext uri="{FF2B5EF4-FFF2-40B4-BE49-F238E27FC236}">
                <a16:creationId xmlns:a16="http://schemas.microsoft.com/office/drawing/2014/main" id="{66A67AD4-AB02-5133-DFBA-C9A2F4DEB93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56FE118-B920-7279-6867-339DE25E9698}"/>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71454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B1C9-30AE-2574-605B-B1AEBB3E11C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00F97F4-1A60-217A-FDB9-D14CA3A8B7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208F35B-5B0A-18CC-BC2B-5C9C98F70872}"/>
              </a:ext>
            </a:extLst>
          </p:cNvPr>
          <p:cNvSpPr>
            <a:spLocks noGrp="1"/>
          </p:cNvSpPr>
          <p:nvPr>
            <p:ph type="dt" sz="half" idx="10"/>
          </p:nvPr>
        </p:nvSpPr>
        <p:spPr/>
        <p:txBody>
          <a:bodyPr/>
          <a:lstStyle/>
          <a:p>
            <a:fld id="{E671683C-E8F4-4AB2-8661-8D348FB20FE6}" type="datetime1">
              <a:rPr lang="en-ID" smtClean="0"/>
              <a:t>05/04/2023</a:t>
            </a:fld>
            <a:endParaRPr lang="en-ID"/>
          </a:p>
        </p:txBody>
      </p:sp>
      <p:sp>
        <p:nvSpPr>
          <p:cNvPr id="5" name="Footer Placeholder 4">
            <a:extLst>
              <a:ext uri="{FF2B5EF4-FFF2-40B4-BE49-F238E27FC236}">
                <a16:creationId xmlns:a16="http://schemas.microsoft.com/office/drawing/2014/main" id="{129CBF39-27C8-08D1-928F-827E736CDBA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2DB6876-16FB-4765-2697-C7C98920432B}"/>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1754367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F853-ACC5-339A-DB1A-80ED1A1E3E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B556172C-A8AE-7A14-DD7C-6F61C94A9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D9DD95-B92D-2F99-C59A-44BE365E82B9}"/>
              </a:ext>
            </a:extLst>
          </p:cNvPr>
          <p:cNvSpPr>
            <a:spLocks noGrp="1"/>
          </p:cNvSpPr>
          <p:nvPr>
            <p:ph type="dt" sz="half" idx="10"/>
          </p:nvPr>
        </p:nvSpPr>
        <p:spPr/>
        <p:txBody>
          <a:bodyPr/>
          <a:lstStyle/>
          <a:p>
            <a:fld id="{E0ED0FE2-0EC8-451C-A77C-AB0906B826B2}" type="datetime1">
              <a:rPr lang="en-ID" smtClean="0"/>
              <a:t>05/04/2023</a:t>
            </a:fld>
            <a:endParaRPr lang="en-ID"/>
          </a:p>
        </p:txBody>
      </p:sp>
      <p:sp>
        <p:nvSpPr>
          <p:cNvPr id="5" name="Footer Placeholder 4">
            <a:extLst>
              <a:ext uri="{FF2B5EF4-FFF2-40B4-BE49-F238E27FC236}">
                <a16:creationId xmlns:a16="http://schemas.microsoft.com/office/drawing/2014/main" id="{671162F9-DD8C-90CD-BBDF-D801586BD45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E7DA473-E9A8-D2F2-BF85-70B71CC4D4BD}"/>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311474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011A-0DF1-8412-B5B2-97649F771C6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6C0A8F5-C76B-FB3F-01B4-D79BC4D172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FFB898F7-2F6E-C52F-CE61-8BCCFEB369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F612FBC9-B629-277E-4A4B-525FA86BF499}"/>
              </a:ext>
            </a:extLst>
          </p:cNvPr>
          <p:cNvSpPr>
            <a:spLocks noGrp="1"/>
          </p:cNvSpPr>
          <p:nvPr>
            <p:ph type="dt" sz="half" idx="10"/>
          </p:nvPr>
        </p:nvSpPr>
        <p:spPr/>
        <p:txBody>
          <a:bodyPr/>
          <a:lstStyle/>
          <a:p>
            <a:fld id="{B7BB6DA4-0F08-4209-BAEF-DE26D07A9352}" type="datetime1">
              <a:rPr lang="en-ID" smtClean="0"/>
              <a:t>05/04/2023</a:t>
            </a:fld>
            <a:endParaRPr lang="en-ID"/>
          </a:p>
        </p:txBody>
      </p:sp>
      <p:sp>
        <p:nvSpPr>
          <p:cNvPr id="6" name="Footer Placeholder 5">
            <a:extLst>
              <a:ext uri="{FF2B5EF4-FFF2-40B4-BE49-F238E27FC236}">
                <a16:creationId xmlns:a16="http://schemas.microsoft.com/office/drawing/2014/main" id="{98D9DE5D-C894-A2F6-6A76-0EE6AA202F2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8E51773-CEB3-75D3-FB44-560480167972}"/>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83246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BE84-7C24-040D-CB87-F9C5ECBA7274}"/>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AB0A3D2-A1FA-CBD2-7D5A-D3A0D00CC8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6BCB50-D6A0-C060-176D-064A435F55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BF703A3D-C5B0-676D-CA0C-3F302E80D7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CE7019-BD45-5D14-DC76-62EDDAFEB8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3AF9CAD8-9B17-1B3D-08E5-3204D71C383A}"/>
              </a:ext>
            </a:extLst>
          </p:cNvPr>
          <p:cNvSpPr>
            <a:spLocks noGrp="1"/>
          </p:cNvSpPr>
          <p:nvPr>
            <p:ph type="dt" sz="half" idx="10"/>
          </p:nvPr>
        </p:nvSpPr>
        <p:spPr/>
        <p:txBody>
          <a:bodyPr/>
          <a:lstStyle/>
          <a:p>
            <a:fld id="{BBBEA752-E90C-4440-AAE9-630E6C197D57}" type="datetime1">
              <a:rPr lang="en-ID" smtClean="0"/>
              <a:t>05/04/2023</a:t>
            </a:fld>
            <a:endParaRPr lang="en-ID"/>
          </a:p>
        </p:txBody>
      </p:sp>
      <p:sp>
        <p:nvSpPr>
          <p:cNvPr id="8" name="Footer Placeholder 7">
            <a:extLst>
              <a:ext uri="{FF2B5EF4-FFF2-40B4-BE49-F238E27FC236}">
                <a16:creationId xmlns:a16="http://schemas.microsoft.com/office/drawing/2014/main" id="{CA6FEC91-B174-1036-A44E-E148CCF46EE5}"/>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D4F387F5-21C7-71E4-D445-9C71BBC0A8DF}"/>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1068885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8F40-C91E-1DED-C120-5582F35E803D}"/>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6F95A09-97BE-0D73-6C64-8E2CAF2E775A}"/>
              </a:ext>
            </a:extLst>
          </p:cNvPr>
          <p:cNvSpPr>
            <a:spLocks noGrp="1"/>
          </p:cNvSpPr>
          <p:nvPr>
            <p:ph type="dt" sz="half" idx="10"/>
          </p:nvPr>
        </p:nvSpPr>
        <p:spPr/>
        <p:txBody>
          <a:bodyPr/>
          <a:lstStyle/>
          <a:p>
            <a:fld id="{37E2FCD2-FEAB-453D-B309-1B37826B9726}" type="datetime1">
              <a:rPr lang="en-ID" smtClean="0"/>
              <a:t>05/04/2023</a:t>
            </a:fld>
            <a:endParaRPr lang="en-ID"/>
          </a:p>
        </p:txBody>
      </p:sp>
      <p:sp>
        <p:nvSpPr>
          <p:cNvPr id="4" name="Footer Placeholder 3">
            <a:extLst>
              <a:ext uri="{FF2B5EF4-FFF2-40B4-BE49-F238E27FC236}">
                <a16:creationId xmlns:a16="http://schemas.microsoft.com/office/drawing/2014/main" id="{1449345A-B5BE-35BB-AD51-0D0F5C3602A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124A099E-A6E3-48DF-C0D1-A31708A307D6}"/>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6314848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D7A58A-264C-F4BC-0AE8-C026827EB6A1}"/>
              </a:ext>
            </a:extLst>
          </p:cNvPr>
          <p:cNvSpPr>
            <a:spLocks noGrp="1"/>
          </p:cNvSpPr>
          <p:nvPr>
            <p:ph type="dt" sz="half" idx="10"/>
          </p:nvPr>
        </p:nvSpPr>
        <p:spPr/>
        <p:txBody>
          <a:bodyPr/>
          <a:lstStyle/>
          <a:p>
            <a:fld id="{622040C3-93E9-4660-8C86-0FB05877BF31}" type="datetime1">
              <a:rPr lang="en-ID" smtClean="0"/>
              <a:t>05/04/2023</a:t>
            </a:fld>
            <a:endParaRPr lang="en-ID"/>
          </a:p>
        </p:txBody>
      </p:sp>
      <p:sp>
        <p:nvSpPr>
          <p:cNvPr id="3" name="Footer Placeholder 2">
            <a:extLst>
              <a:ext uri="{FF2B5EF4-FFF2-40B4-BE49-F238E27FC236}">
                <a16:creationId xmlns:a16="http://schemas.microsoft.com/office/drawing/2014/main" id="{6EA7C0F2-EE82-760C-B78D-D1FE45A40AD4}"/>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39563A70-E366-1C7C-47C6-BC6E2818033B}"/>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381906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A22C-9F6D-D3F8-76CE-406A35A90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050F5BE-F7CD-2B80-C738-03572F329F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E80BBBC-7FE8-53CF-F731-0C75883EE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81FFC-4142-469A-3029-021E2F3F1D68}"/>
              </a:ext>
            </a:extLst>
          </p:cNvPr>
          <p:cNvSpPr>
            <a:spLocks noGrp="1"/>
          </p:cNvSpPr>
          <p:nvPr>
            <p:ph type="dt" sz="half" idx="10"/>
          </p:nvPr>
        </p:nvSpPr>
        <p:spPr/>
        <p:txBody>
          <a:bodyPr/>
          <a:lstStyle/>
          <a:p>
            <a:fld id="{56B94ADA-00C8-4361-A567-1F22C00DB7ED}" type="datetime1">
              <a:rPr lang="en-ID" smtClean="0"/>
              <a:t>05/04/2023</a:t>
            </a:fld>
            <a:endParaRPr lang="en-ID"/>
          </a:p>
        </p:txBody>
      </p:sp>
      <p:sp>
        <p:nvSpPr>
          <p:cNvPr id="6" name="Footer Placeholder 5">
            <a:extLst>
              <a:ext uri="{FF2B5EF4-FFF2-40B4-BE49-F238E27FC236}">
                <a16:creationId xmlns:a16="http://schemas.microsoft.com/office/drawing/2014/main" id="{1C3801AC-B6C6-4666-7EE5-DB35D76BEAC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B111F5F-BC78-3730-67DE-487A4E9B094A}"/>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272193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0EA5-32E0-134E-0D6B-4B2507EC2D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687C7A32-E6B0-6867-0724-32B9EF8D3A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525C601-01F0-B690-4092-5B3D7D72E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577D7C-64AE-0825-B16B-5EEE7221B723}"/>
              </a:ext>
            </a:extLst>
          </p:cNvPr>
          <p:cNvSpPr>
            <a:spLocks noGrp="1"/>
          </p:cNvSpPr>
          <p:nvPr>
            <p:ph type="dt" sz="half" idx="10"/>
          </p:nvPr>
        </p:nvSpPr>
        <p:spPr/>
        <p:txBody>
          <a:bodyPr/>
          <a:lstStyle/>
          <a:p>
            <a:fld id="{83E03422-AE79-4023-9C00-7C2590692991}" type="datetime1">
              <a:rPr lang="en-ID" smtClean="0"/>
              <a:t>05/04/2023</a:t>
            </a:fld>
            <a:endParaRPr lang="en-ID"/>
          </a:p>
        </p:txBody>
      </p:sp>
      <p:sp>
        <p:nvSpPr>
          <p:cNvPr id="6" name="Footer Placeholder 5">
            <a:extLst>
              <a:ext uri="{FF2B5EF4-FFF2-40B4-BE49-F238E27FC236}">
                <a16:creationId xmlns:a16="http://schemas.microsoft.com/office/drawing/2014/main" id="{B135DEC8-CEC4-5A6C-B63A-4B830E5ABC5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DD173AA-C108-60BB-93CA-96CAF45A450F}"/>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383748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405AD4-89E5-A25C-4CDC-71D2B02AFA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146D9582-198C-E95E-C244-CE9EDDBFD3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ABEE4B4-D5D4-65DF-81BE-E320F664B2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7329C-E448-455F-9DFA-3D9EB2931244}" type="datetime1">
              <a:rPr lang="en-ID" smtClean="0"/>
              <a:t>05/04/2023</a:t>
            </a:fld>
            <a:endParaRPr lang="en-ID"/>
          </a:p>
        </p:txBody>
      </p:sp>
      <p:sp>
        <p:nvSpPr>
          <p:cNvPr id="5" name="Footer Placeholder 4">
            <a:extLst>
              <a:ext uri="{FF2B5EF4-FFF2-40B4-BE49-F238E27FC236}">
                <a16:creationId xmlns:a16="http://schemas.microsoft.com/office/drawing/2014/main" id="{7D8EB2C7-CC1A-EAFE-BF2D-8FB3348A77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1DEBF760-1814-FB93-CABA-11929547D4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6579-C300-48E2-BD77-DE4054BCAD8D}" type="slidenum">
              <a:rPr lang="en-ID" smtClean="0"/>
              <a:t>‹#›</a:t>
            </a:fld>
            <a:endParaRPr lang="en-ID"/>
          </a:p>
        </p:txBody>
      </p:sp>
    </p:spTree>
    <p:extLst>
      <p:ext uri="{BB962C8B-B14F-4D97-AF65-F5344CB8AC3E}">
        <p14:creationId xmlns:p14="http://schemas.microsoft.com/office/powerpoint/2010/main" val="376802958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archive.ics.uci.edu/ml/datasets/Online+Shoppers+Purchasing+Intention+Datas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5BAFF"/>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220C50B0-2BF5-938B-CC88-014AB9E1F1D8}"/>
              </a:ext>
            </a:extLst>
          </p:cNvPr>
          <p:cNvSpPr/>
          <p:nvPr/>
        </p:nvSpPr>
        <p:spPr>
          <a:xfrm>
            <a:off x="8499793" y="-1"/>
            <a:ext cx="205394" cy="12506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9" name="Group 38">
            <a:extLst>
              <a:ext uri="{FF2B5EF4-FFF2-40B4-BE49-F238E27FC236}">
                <a16:creationId xmlns:a16="http://schemas.microsoft.com/office/drawing/2014/main" id="{DE228221-C424-27E7-2BD4-C1C883CA77A7}"/>
              </a:ext>
            </a:extLst>
          </p:cNvPr>
          <p:cNvGrpSpPr/>
          <p:nvPr/>
        </p:nvGrpSpPr>
        <p:grpSpPr>
          <a:xfrm rot="10800000">
            <a:off x="0" y="4305380"/>
            <a:ext cx="2177080" cy="2552619"/>
            <a:chOff x="8678550" y="0"/>
            <a:chExt cx="3513449" cy="4119508"/>
          </a:xfrm>
        </p:grpSpPr>
        <p:sp>
          <p:nvSpPr>
            <p:cNvPr id="40" name="Rectangle 39">
              <a:extLst>
                <a:ext uri="{FF2B5EF4-FFF2-40B4-BE49-F238E27FC236}">
                  <a16:creationId xmlns:a16="http://schemas.microsoft.com/office/drawing/2014/main" id="{86C7F7D2-F071-9554-E03B-0CED0AA755A1}"/>
                </a:ext>
              </a:extLst>
            </p:cNvPr>
            <p:cNvSpPr/>
            <p:nvPr/>
          </p:nvSpPr>
          <p:spPr>
            <a:xfrm>
              <a:off x="10117276" y="1"/>
              <a:ext cx="2074723" cy="1762812"/>
            </a:xfrm>
            <a:prstGeom prst="rect">
              <a:avLst/>
            </a:prstGeom>
            <a:solidFill>
              <a:srgbClr val="FF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Rectangle 40">
              <a:extLst>
                <a:ext uri="{FF2B5EF4-FFF2-40B4-BE49-F238E27FC236}">
                  <a16:creationId xmlns:a16="http://schemas.microsoft.com/office/drawing/2014/main" id="{539C58C8-6933-47D9-0C17-18E50FB2E34B}"/>
                </a:ext>
              </a:extLst>
            </p:cNvPr>
            <p:cNvSpPr/>
            <p:nvPr/>
          </p:nvSpPr>
          <p:spPr>
            <a:xfrm>
              <a:off x="8678550" y="0"/>
              <a:ext cx="1438726" cy="2724346"/>
            </a:xfrm>
            <a:prstGeom prst="rect">
              <a:avLst/>
            </a:prstGeom>
            <a:solidFill>
              <a:srgbClr val="A25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41">
              <a:extLst>
                <a:ext uri="{FF2B5EF4-FFF2-40B4-BE49-F238E27FC236}">
                  <a16:creationId xmlns:a16="http://schemas.microsoft.com/office/drawing/2014/main" id="{4B16F0B7-D4F7-AB17-8A05-89A265EB2814}"/>
                </a:ext>
              </a:extLst>
            </p:cNvPr>
            <p:cNvSpPr/>
            <p:nvPr/>
          </p:nvSpPr>
          <p:spPr>
            <a:xfrm>
              <a:off x="10117276" y="1759233"/>
              <a:ext cx="2074723" cy="2360275"/>
            </a:xfrm>
            <a:prstGeom prst="rect">
              <a:avLst/>
            </a:prstGeom>
            <a:gradFill flip="none" rotWithShape="1">
              <a:gsLst>
                <a:gs pos="8000">
                  <a:srgbClr val="FFC700"/>
                </a:gs>
                <a:gs pos="100000">
                  <a:srgbClr val="FC867A">
                    <a:alpha val="5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8" name="Group 37">
            <a:extLst>
              <a:ext uri="{FF2B5EF4-FFF2-40B4-BE49-F238E27FC236}">
                <a16:creationId xmlns:a16="http://schemas.microsoft.com/office/drawing/2014/main" id="{CF2631CB-631F-2B8B-9F09-8AEECE7F83A7}"/>
              </a:ext>
            </a:extLst>
          </p:cNvPr>
          <p:cNvGrpSpPr/>
          <p:nvPr/>
        </p:nvGrpSpPr>
        <p:grpSpPr>
          <a:xfrm>
            <a:off x="8678550" y="0"/>
            <a:ext cx="3513449" cy="5533530"/>
            <a:chOff x="8678550" y="0"/>
            <a:chExt cx="3513449" cy="5533530"/>
          </a:xfrm>
        </p:grpSpPr>
        <p:sp>
          <p:nvSpPr>
            <p:cNvPr id="35" name="Rectangle 34">
              <a:extLst>
                <a:ext uri="{FF2B5EF4-FFF2-40B4-BE49-F238E27FC236}">
                  <a16:creationId xmlns:a16="http://schemas.microsoft.com/office/drawing/2014/main" id="{05758F6F-99D9-6734-AD4E-B78BEC9E43BE}"/>
                </a:ext>
              </a:extLst>
            </p:cNvPr>
            <p:cNvSpPr/>
            <p:nvPr/>
          </p:nvSpPr>
          <p:spPr>
            <a:xfrm>
              <a:off x="10117276" y="1"/>
              <a:ext cx="2074723" cy="1762812"/>
            </a:xfrm>
            <a:prstGeom prst="rect">
              <a:avLst/>
            </a:prstGeom>
            <a:solidFill>
              <a:srgbClr val="FF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Rectangle 35">
              <a:extLst>
                <a:ext uri="{FF2B5EF4-FFF2-40B4-BE49-F238E27FC236}">
                  <a16:creationId xmlns:a16="http://schemas.microsoft.com/office/drawing/2014/main" id="{B8FD634C-C72B-56D4-669C-B9EE84AABE1F}"/>
                </a:ext>
              </a:extLst>
            </p:cNvPr>
            <p:cNvSpPr/>
            <p:nvPr/>
          </p:nvSpPr>
          <p:spPr>
            <a:xfrm>
              <a:off x="8678550" y="0"/>
              <a:ext cx="1438726" cy="2724346"/>
            </a:xfrm>
            <a:prstGeom prst="rect">
              <a:avLst/>
            </a:prstGeom>
            <a:solidFill>
              <a:srgbClr val="A25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Rectangle 36">
              <a:extLst>
                <a:ext uri="{FF2B5EF4-FFF2-40B4-BE49-F238E27FC236}">
                  <a16:creationId xmlns:a16="http://schemas.microsoft.com/office/drawing/2014/main" id="{98CB2F50-CDEC-466F-3D77-6FF6B03379AF}"/>
                </a:ext>
              </a:extLst>
            </p:cNvPr>
            <p:cNvSpPr/>
            <p:nvPr/>
          </p:nvSpPr>
          <p:spPr>
            <a:xfrm>
              <a:off x="10117276" y="1759233"/>
              <a:ext cx="2074723" cy="3774297"/>
            </a:xfrm>
            <a:prstGeom prst="rect">
              <a:avLst/>
            </a:prstGeom>
            <a:gradFill flip="none" rotWithShape="1">
              <a:gsLst>
                <a:gs pos="0">
                  <a:srgbClr val="FFC700"/>
                </a:gs>
                <a:gs pos="100000">
                  <a:srgbClr val="E49FA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9" name="Oval 28">
            <a:extLst>
              <a:ext uri="{FF2B5EF4-FFF2-40B4-BE49-F238E27FC236}">
                <a16:creationId xmlns:a16="http://schemas.microsoft.com/office/drawing/2014/main" id="{072448E7-467E-B185-8405-88CE60455C49}"/>
              </a:ext>
            </a:extLst>
          </p:cNvPr>
          <p:cNvSpPr/>
          <p:nvPr/>
        </p:nvSpPr>
        <p:spPr>
          <a:xfrm>
            <a:off x="1848628" y="4657662"/>
            <a:ext cx="1504285" cy="1504285"/>
          </a:xfrm>
          <a:prstGeom prst="ellipse">
            <a:avLst/>
          </a:prstGeom>
          <a:noFill/>
          <a:ln w="25400" cap="rnd">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Slide Number Placeholder 4">
            <a:extLst>
              <a:ext uri="{FF2B5EF4-FFF2-40B4-BE49-F238E27FC236}">
                <a16:creationId xmlns:a16="http://schemas.microsoft.com/office/drawing/2014/main" id="{4EDB204B-699D-3FE9-071C-72725A145B9F}"/>
              </a:ext>
            </a:extLst>
          </p:cNvPr>
          <p:cNvSpPr>
            <a:spLocks noGrp="1"/>
          </p:cNvSpPr>
          <p:nvPr>
            <p:ph type="sldNum" sz="quarter" idx="12"/>
          </p:nvPr>
        </p:nvSpPr>
        <p:spPr/>
        <p:txBody>
          <a:bodyPr/>
          <a:lstStyle/>
          <a:p>
            <a:fld id="{75416579-C300-48E2-BD77-DE4054BCAD8D}" type="slidenum">
              <a:rPr lang="en-ID" smtClean="0"/>
              <a:pPr/>
              <a:t>1</a:t>
            </a:fld>
            <a:endParaRPr lang="en-ID"/>
          </a:p>
        </p:txBody>
      </p:sp>
      <p:sp>
        <p:nvSpPr>
          <p:cNvPr id="6" name="Rectangle: Top Corners Rounded 5">
            <a:extLst>
              <a:ext uri="{FF2B5EF4-FFF2-40B4-BE49-F238E27FC236}">
                <a16:creationId xmlns:a16="http://schemas.microsoft.com/office/drawing/2014/main" id="{3ED1F258-6216-CBDF-4B92-65062FB270DC}"/>
              </a:ext>
            </a:extLst>
          </p:cNvPr>
          <p:cNvSpPr/>
          <p:nvPr/>
        </p:nvSpPr>
        <p:spPr>
          <a:xfrm>
            <a:off x="857839" y="1150070"/>
            <a:ext cx="8157333" cy="923826"/>
          </a:xfrm>
          <a:prstGeom prst="round2SameRect">
            <a:avLst>
              <a:gd name="adj1" fmla="val 26894"/>
              <a:gd name="adj2" fmla="val 0"/>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Top Corners Rounded 6">
            <a:extLst>
              <a:ext uri="{FF2B5EF4-FFF2-40B4-BE49-F238E27FC236}">
                <a16:creationId xmlns:a16="http://schemas.microsoft.com/office/drawing/2014/main" id="{28C980E9-0B7A-2E40-5EFE-0E56C93B733E}"/>
              </a:ext>
            </a:extLst>
          </p:cNvPr>
          <p:cNvSpPr/>
          <p:nvPr/>
        </p:nvSpPr>
        <p:spPr>
          <a:xfrm rot="10800000">
            <a:off x="857838" y="2073894"/>
            <a:ext cx="8157332" cy="3459637"/>
          </a:xfrm>
          <a:prstGeom prst="round2SameRect">
            <a:avLst>
              <a:gd name="adj1" fmla="val 10435"/>
              <a:gd name="adj2" fmla="val 0"/>
            </a:avLst>
          </a:prstGeom>
          <a:gradFill>
            <a:gsLst>
              <a:gs pos="9000">
                <a:srgbClr val="5551FE"/>
              </a:gs>
              <a:gs pos="67000">
                <a:srgbClr val="A259FF"/>
              </a:gs>
              <a:gs pos="100000">
                <a:srgbClr val="FC867A"/>
              </a:gs>
            </a:gsLst>
            <a:lin ang="18900000" scaled="1"/>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dirty="0"/>
          </a:p>
        </p:txBody>
      </p:sp>
      <p:sp>
        <p:nvSpPr>
          <p:cNvPr id="9" name="TextBox 8">
            <a:extLst>
              <a:ext uri="{FF2B5EF4-FFF2-40B4-BE49-F238E27FC236}">
                <a16:creationId xmlns:a16="http://schemas.microsoft.com/office/drawing/2014/main" id="{5D953736-4887-CC00-7E1B-7E044AE5B310}"/>
              </a:ext>
            </a:extLst>
          </p:cNvPr>
          <p:cNvSpPr txBox="1"/>
          <p:nvPr/>
        </p:nvSpPr>
        <p:spPr>
          <a:xfrm>
            <a:off x="1201952" y="2492219"/>
            <a:ext cx="7192360" cy="2308324"/>
          </a:xfrm>
          <a:prstGeom prst="rect">
            <a:avLst/>
          </a:prstGeom>
          <a:noFill/>
        </p:spPr>
        <p:txBody>
          <a:bodyPr wrap="square" lIns="0">
            <a:spAutoFit/>
          </a:bodyPr>
          <a:lstStyle/>
          <a:p>
            <a:r>
              <a:rPr lang="en-US" sz="4800" dirty="0">
                <a:solidFill>
                  <a:schemeClr val="bg1"/>
                </a:solidFill>
                <a:latin typeface="Segoe UI Semibold" panose="020B0702040204020203" pitchFamily="34" charset="0"/>
                <a:cs typeface="Segoe UI Semibold" panose="020B0702040204020203" pitchFamily="34" charset="0"/>
              </a:rPr>
              <a:t>Predict On Online Shopper’s Intention On E-Commerce Website</a:t>
            </a:r>
            <a:r>
              <a:rPr lang="en-ID" sz="4800" dirty="0">
                <a:solidFill>
                  <a:schemeClr val="bg1"/>
                </a:solidFill>
                <a:latin typeface="Segoe UI Semibold" panose="020B0702040204020203" pitchFamily="34" charset="0"/>
                <a:cs typeface="Segoe UI Semibold" panose="020B0702040204020203" pitchFamily="34" charset="0"/>
              </a:rPr>
              <a:t> </a:t>
            </a:r>
          </a:p>
        </p:txBody>
      </p:sp>
      <p:cxnSp>
        <p:nvCxnSpPr>
          <p:cNvPr id="14" name="Straight Connector 13">
            <a:extLst>
              <a:ext uri="{FF2B5EF4-FFF2-40B4-BE49-F238E27FC236}">
                <a16:creationId xmlns:a16="http://schemas.microsoft.com/office/drawing/2014/main" id="{CBF80546-E24D-05AB-BC6A-FE611897C5EB}"/>
              </a:ext>
            </a:extLst>
          </p:cNvPr>
          <p:cNvCxnSpPr>
            <a:cxnSpLocks/>
            <a:endCxn id="10" idx="3"/>
          </p:cNvCxnSpPr>
          <p:nvPr/>
        </p:nvCxnSpPr>
        <p:spPr>
          <a:xfrm flipH="1">
            <a:off x="9330186" y="5380800"/>
            <a:ext cx="2741890" cy="1"/>
          </a:xfrm>
          <a:prstGeom prst="line">
            <a:avLst/>
          </a:prstGeom>
          <a:ln w="25400" cap="rnd">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62B234B2-6F63-96D6-6B59-23A30E7887C3}"/>
              </a:ext>
            </a:extLst>
          </p:cNvPr>
          <p:cNvSpPr/>
          <p:nvPr/>
        </p:nvSpPr>
        <p:spPr>
          <a:xfrm>
            <a:off x="6708098" y="4964071"/>
            <a:ext cx="2622088" cy="833459"/>
          </a:xfrm>
          <a:prstGeom prst="roundRect">
            <a:avLst>
              <a:gd name="adj" fmla="val 50000"/>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FFC700"/>
              </a:solidFill>
            </a:endParaRPr>
          </a:p>
        </p:txBody>
      </p:sp>
      <p:sp>
        <p:nvSpPr>
          <p:cNvPr id="22" name="Oval 21">
            <a:extLst>
              <a:ext uri="{FF2B5EF4-FFF2-40B4-BE49-F238E27FC236}">
                <a16:creationId xmlns:a16="http://schemas.microsoft.com/office/drawing/2014/main" id="{3DF0E0D4-E66F-B4F5-BEBB-E179A3AE0788}"/>
              </a:ext>
            </a:extLst>
          </p:cNvPr>
          <p:cNvSpPr/>
          <p:nvPr/>
        </p:nvSpPr>
        <p:spPr>
          <a:xfrm>
            <a:off x="7336202"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2803FED7-53C3-017B-C33D-1CE010A116D2}"/>
              </a:ext>
            </a:extLst>
          </p:cNvPr>
          <p:cNvSpPr/>
          <p:nvPr/>
        </p:nvSpPr>
        <p:spPr>
          <a:xfrm>
            <a:off x="7620441"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F7C5A503-50BA-FA7B-7F6A-3E2E0AD5F340}"/>
              </a:ext>
            </a:extLst>
          </p:cNvPr>
          <p:cNvSpPr/>
          <p:nvPr/>
        </p:nvSpPr>
        <p:spPr>
          <a:xfrm>
            <a:off x="7904680"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24">
            <a:extLst>
              <a:ext uri="{FF2B5EF4-FFF2-40B4-BE49-F238E27FC236}">
                <a16:creationId xmlns:a16="http://schemas.microsoft.com/office/drawing/2014/main" id="{C689BCD1-78F0-12EE-8E55-D86CC5EC2DDD}"/>
              </a:ext>
            </a:extLst>
          </p:cNvPr>
          <p:cNvSpPr/>
          <p:nvPr/>
        </p:nvSpPr>
        <p:spPr>
          <a:xfrm>
            <a:off x="8188919"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36E45849-A5E0-CBB7-B612-4AA7F0741D82}"/>
              </a:ext>
            </a:extLst>
          </p:cNvPr>
          <p:cNvSpPr/>
          <p:nvPr/>
        </p:nvSpPr>
        <p:spPr>
          <a:xfrm>
            <a:off x="8473157"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Freeform 5">
            <a:extLst>
              <a:ext uri="{FF2B5EF4-FFF2-40B4-BE49-F238E27FC236}">
                <a16:creationId xmlns:a16="http://schemas.microsoft.com/office/drawing/2014/main" id="{0CA58922-FCBF-5BF8-43C0-7D2156D5EEA7}"/>
              </a:ext>
            </a:extLst>
          </p:cNvPr>
          <p:cNvSpPr>
            <a:spLocks noEditPoints="1"/>
          </p:cNvSpPr>
          <p:nvPr/>
        </p:nvSpPr>
        <p:spPr bwMode="auto">
          <a:xfrm>
            <a:off x="8678550" y="5112184"/>
            <a:ext cx="534875" cy="537231"/>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66 w 96"/>
              <a:gd name="T11" fmla="*/ 30 h 96"/>
              <a:gd name="T12" fmla="*/ 76 w 96"/>
              <a:gd name="T13" fmla="*/ 40 h 96"/>
              <a:gd name="T14" fmla="*/ 74 w 96"/>
              <a:gd name="T15" fmla="*/ 42 h 96"/>
              <a:gd name="T16" fmla="*/ 72 w 96"/>
              <a:gd name="T17" fmla="*/ 40 h 96"/>
              <a:gd name="T18" fmla="*/ 66 w 96"/>
              <a:gd name="T19" fmla="*/ 34 h 96"/>
              <a:gd name="T20" fmla="*/ 60 w 96"/>
              <a:gd name="T21" fmla="*/ 40 h 96"/>
              <a:gd name="T22" fmla="*/ 58 w 96"/>
              <a:gd name="T23" fmla="*/ 42 h 96"/>
              <a:gd name="T24" fmla="*/ 56 w 96"/>
              <a:gd name="T25" fmla="*/ 40 h 96"/>
              <a:gd name="T26" fmla="*/ 66 w 96"/>
              <a:gd name="T27" fmla="*/ 30 h 96"/>
              <a:gd name="T28" fmla="*/ 30 w 96"/>
              <a:gd name="T29" fmla="*/ 30 h 96"/>
              <a:gd name="T30" fmla="*/ 40 w 96"/>
              <a:gd name="T31" fmla="*/ 40 h 96"/>
              <a:gd name="T32" fmla="*/ 38 w 96"/>
              <a:gd name="T33" fmla="*/ 42 h 96"/>
              <a:gd name="T34" fmla="*/ 36 w 96"/>
              <a:gd name="T35" fmla="*/ 40 h 96"/>
              <a:gd name="T36" fmla="*/ 30 w 96"/>
              <a:gd name="T37" fmla="*/ 34 h 96"/>
              <a:gd name="T38" fmla="*/ 24 w 96"/>
              <a:gd name="T39" fmla="*/ 40 h 96"/>
              <a:gd name="T40" fmla="*/ 22 w 96"/>
              <a:gd name="T41" fmla="*/ 42 h 96"/>
              <a:gd name="T42" fmla="*/ 20 w 96"/>
              <a:gd name="T43" fmla="*/ 40 h 96"/>
              <a:gd name="T44" fmla="*/ 30 w 96"/>
              <a:gd name="T45" fmla="*/ 30 h 96"/>
              <a:gd name="T46" fmla="*/ 48 w 96"/>
              <a:gd name="T47" fmla="*/ 84 h 96"/>
              <a:gd name="T48" fmla="*/ 16 w 96"/>
              <a:gd name="T49" fmla="*/ 52 h 96"/>
              <a:gd name="T50" fmla="*/ 18 w 96"/>
              <a:gd name="T51" fmla="*/ 50 h 96"/>
              <a:gd name="T52" fmla="*/ 20 w 96"/>
              <a:gd name="T53" fmla="*/ 52 h 96"/>
              <a:gd name="T54" fmla="*/ 48 w 96"/>
              <a:gd name="T55" fmla="*/ 80 h 96"/>
              <a:gd name="T56" fmla="*/ 76 w 96"/>
              <a:gd name="T57" fmla="*/ 52 h 96"/>
              <a:gd name="T58" fmla="*/ 78 w 96"/>
              <a:gd name="T59" fmla="*/ 50 h 96"/>
              <a:gd name="T60" fmla="*/ 80 w 96"/>
              <a:gd name="T61" fmla="*/ 52 h 96"/>
              <a:gd name="T62" fmla="*/ 48 w 96"/>
              <a:gd name="T63" fmla="*/ 8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48" y="0"/>
                </a:moveTo>
                <a:cubicBezTo>
                  <a:pt x="22" y="0"/>
                  <a:pt x="0" y="22"/>
                  <a:pt x="0" y="48"/>
                </a:cubicBezTo>
                <a:cubicBezTo>
                  <a:pt x="0" y="74"/>
                  <a:pt x="22" y="96"/>
                  <a:pt x="48" y="96"/>
                </a:cubicBezTo>
                <a:cubicBezTo>
                  <a:pt x="74" y="96"/>
                  <a:pt x="96" y="74"/>
                  <a:pt x="96" y="48"/>
                </a:cubicBezTo>
                <a:cubicBezTo>
                  <a:pt x="96" y="22"/>
                  <a:pt x="74" y="0"/>
                  <a:pt x="48" y="0"/>
                </a:cubicBezTo>
                <a:close/>
                <a:moveTo>
                  <a:pt x="66" y="30"/>
                </a:moveTo>
                <a:cubicBezTo>
                  <a:pt x="72" y="30"/>
                  <a:pt x="76" y="34"/>
                  <a:pt x="76" y="40"/>
                </a:cubicBezTo>
                <a:cubicBezTo>
                  <a:pt x="76" y="41"/>
                  <a:pt x="75" y="42"/>
                  <a:pt x="74" y="42"/>
                </a:cubicBezTo>
                <a:cubicBezTo>
                  <a:pt x="73" y="42"/>
                  <a:pt x="72" y="41"/>
                  <a:pt x="72" y="40"/>
                </a:cubicBezTo>
                <a:cubicBezTo>
                  <a:pt x="72" y="37"/>
                  <a:pt x="69" y="34"/>
                  <a:pt x="66" y="34"/>
                </a:cubicBezTo>
                <a:cubicBezTo>
                  <a:pt x="63" y="34"/>
                  <a:pt x="60" y="37"/>
                  <a:pt x="60" y="40"/>
                </a:cubicBezTo>
                <a:cubicBezTo>
                  <a:pt x="60" y="41"/>
                  <a:pt x="59" y="42"/>
                  <a:pt x="58" y="42"/>
                </a:cubicBezTo>
                <a:cubicBezTo>
                  <a:pt x="57" y="42"/>
                  <a:pt x="56" y="41"/>
                  <a:pt x="56" y="40"/>
                </a:cubicBezTo>
                <a:cubicBezTo>
                  <a:pt x="56" y="34"/>
                  <a:pt x="60" y="30"/>
                  <a:pt x="66" y="30"/>
                </a:cubicBezTo>
                <a:close/>
                <a:moveTo>
                  <a:pt x="30" y="30"/>
                </a:moveTo>
                <a:cubicBezTo>
                  <a:pt x="36" y="30"/>
                  <a:pt x="40" y="34"/>
                  <a:pt x="40" y="40"/>
                </a:cubicBezTo>
                <a:cubicBezTo>
                  <a:pt x="40" y="41"/>
                  <a:pt x="39" y="42"/>
                  <a:pt x="38" y="42"/>
                </a:cubicBezTo>
                <a:cubicBezTo>
                  <a:pt x="37" y="42"/>
                  <a:pt x="36" y="41"/>
                  <a:pt x="36" y="40"/>
                </a:cubicBezTo>
                <a:cubicBezTo>
                  <a:pt x="36" y="37"/>
                  <a:pt x="33" y="34"/>
                  <a:pt x="30" y="34"/>
                </a:cubicBezTo>
                <a:cubicBezTo>
                  <a:pt x="27" y="34"/>
                  <a:pt x="24" y="37"/>
                  <a:pt x="24" y="40"/>
                </a:cubicBezTo>
                <a:cubicBezTo>
                  <a:pt x="24" y="41"/>
                  <a:pt x="23" y="42"/>
                  <a:pt x="22" y="42"/>
                </a:cubicBezTo>
                <a:cubicBezTo>
                  <a:pt x="21" y="42"/>
                  <a:pt x="20" y="41"/>
                  <a:pt x="20" y="40"/>
                </a:cubicBezTo>
                <a:cubicBezTo>
                  <a:pt x="20" y="34"/>
                  <a:pt x="24" y="30"/>
                  <a:pt x="30" y="30"/>
                </a:cubicBezTo>
                <a:close/>
                <a:moveTo>
                  <a:pt x="48" y="84"/>
                </a:moveTo>
                <a:cubicBezTo>
                  <a:pt x="30" y="84"/>
                  <a:pt x="16" y="70"/>
                  <a:pt x="16" y="52"/>
                </a:cubicBezTo>
                <a:cubicBezTo>
                  <a:pt x="16" y="51"/>
                  <a:pt x="17" y="50"/>
                  <a:pt x="18" y="50"/>
                </a:cubicBezTo>
                <a:cubicBezTo>
                  <a:pt x="19" y="50"/>
                  <a:pt x="20" y="51"/>
                  <a:pt x="20" y="52"/>
                </a:cubicBezTo>
                <a:cubicBezTo>
                  <a:pt x="20" y="67"/>
                  <a:pt x="33" y="80"/>
                  <a:pt x="48" y="80"/>
                </a:cubicBezTo>
                <a:cubicBezTo>
                  <a:pt x="63" y="80"/>
                  <a:pt x="76" y="67"/>
                  <a:pt x="76" y="52"/>
                </a:cubicBezTo>
                <a:cubicBezTo>
                  <a:pt x="76" y="51"/>
                  <a:pt x="77" y="50"/>
                  <a:pt x="78" y="50"/>
                </a:cubicBezTo>
                <a:cubicBezTo>
                  <a:pt x="79" y="50"/>
                  <a:pt x="80" y="51"/>
                  <a:pt x="80" y="52"/>
                </a:cubicBezTo>
                <a:cubicBezTo>
                  <a:pt x="80" y="70"/>
                  <a:pt x="66" y="84"/>
                  <a:pt x="48" y="8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Rectangle 32">
            <a:extLst>
              <a:ext uri="{FF2B5EF4-FFF2-40B4-BE49-F238E27FC236}">
                <a16:creationId xmlns:a16="http://schemas.microsoft.com/office/drawing/2014/main" id="{52A3A4A2-4A40-FD2B-713A-136F6739CA95}"/>
              </a:ext>
            </a:extLst>
          </p:cNvPr>
          <p:cNvSpPr/>
          <p:nvPr/>
        </p:nvSpPr>
        <p:spPr>
          <a:xfrm>
            <a:off x="0" y="6790362"/>
            <a:ext cx="12192000" cy="770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3">
            <a:extLst>
              <a:ext uri="{FF2B5EF4-FFF2-40B4-BE49-F238E27FC236}">
                <a16:creationId xmlns:a16="http://schemas.microsoft.com/office/drawing/2014/main" id="{4D1A9764-6DED-37D3-5C58-13502B05BCB3}"/>
              </a:ext>
            </a:extLst>
          </p:cNvPr>
          <p:cNvSpPr/>
          <p:nvPr/>
        </p:nvSpPr>
        <p:spPr>
          <a:xfrm>
            <a:off x="9710047" y="1351072"/>
            <a:ext cx="814454" cy="814454"/>
          </a:xfrm>
          <a:prstGeom prst="ellipse">
            <a:avLst/>
          </a:prstGeom>
          <a:gradFill flip="none" rotWithShape="1">
            <a:gsLst>
              <a:gs pos="0">
                <a:srgbClr val="FC6645"/>
              </a:gs>
              <a:gs pos="100000">
                <a:srgbClr val="A259FF"/>
              </a:gs>
            </a:gsLst>
            <a:lin ang="2700000" scaled="1"/>
            <a:tileRect/>
          </a:gradFill>
          <a:ln w="22225"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Rectangle 45">
            <a:extLst>
              <a:ext uri="{FF2B5EF4-FFF2-40B4-BE49-F238E27FC236}">
                <a16:creationId xmlns:a16="http://schemas.microsoft.com/office/drawing/2014/main" id="{6FB71C33-1F6D-EC34-A2AE-DBC3CB7F5DE1}"/>
              </a:ext>
            </a:extLst>
          </p:cNvPr>
          <p:cNvSpPr/>
          <p:nvPr/>
        </p:nvSpPr>
        <p:spPr>
          <a:xfrm>
            <a:off x="2560804" y="5886651"/>
            <a:ext cx="440208" cy="440208"/>
          </a:xfrm>
          <a:prstGeom prst="rect">
            <a:avLst/>
          </a:prstGeom>
          <a:gradFill>
            <a:gsLst>
              <a:gs pos="0">
                <a:srgbClr val="FC6645"/>
              </a:gs>
              <a:gs pos="100000">
                <a:srgbClr val="A259FF"/>
              </a:gs>
            </a:gsLst>
            <a:lin ang="2700000" scaled="1"/>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Rectangle 48">
            <a:extLst>
              <a:ext uri="{FF2B5EF4-FFF2-40B4-BE49-F238E27FC236}">
                <a16:creationId xmlns:a16="http://schemas.microsoft.com/office/drawing/2014/main" id="{73FF90EF-EEC7-4B44-CBDD-25291DE95005}"/>
              </a:ext>
            </a:extLst>
          </p:cNvPr>
          <p:cNvSpPr/>
          <p:nvPr/>
        </p:nvSpPr>
        <p:spPr>
          <a:xfrm>
            <a:off x="1285584" y="5541321"/>
            <a:ext cx="141663" cy="12490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 name="Graphic 1" descr="Cursor with solid fill">
            <a:extLst>
              <a:ext uri="{FF2B5EF4-FFF2-40B4-BE49-F238E27FC236}">
                <a16:creationId xmlns:a16="http://schemas.microsoft.com/office/drawing/2014/main" id="{00AB2C6D-9ED7-6B53-A2F7-2D5D47325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840634">
            <a:off x="563060" y="3269918"/>
            <a:ext cx="610618" cy="610618"/>
          </a:xfrm>
          <a:prstGeom prst="rect">
            <a:avLst/>
          </a:prstGeom>
        </p:spPr>
      </p:pic>
      <p:sp>
        <p:nvSpPr>
          <p:cNvPr id="3" name="Rectangle 2">
            <a:extLst>
              <a:ext uri="{FF2B5EF4-FFF2-40B4-BE49-F238E27FC236}">
                <a16:creationId xmlns:a16="http://schemas.microsoft.com/office/drawing/2014/main" id="{D0ED26BE-9C5D-8794-0F44-BB1640876E69}"/>
              </a:ext>
            </a:extLst>
          </p:cNvPr>
          <p:cNvSpPr/>
          <p:nvPr/>
        </p:nvSpPr>
        <p:spPr>
          <a:xfrm>
            <a:off x="-473232" y="4846566"/>
            <a:ext cx="5838825" cy="4402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 Sena Vietrin Sanidya</a:t>
            </a:r>
            <a:endParaRPr lang="en-ID" dirty="0"/>
          </a:p>
        </p:txBody>
      </p:sp>
    </p:spTree>
    <p:extLst>
      <p:ext uri="{BB962C8B-B14F-4D97-AF65-F5344CB8AC3E}">
        <p14:creationId xmlns:p14="http://schemas.microsoft.com/office/powerpoint/2010/main" val="1355367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0192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
        <p:nvSpPr>
          <p:cNvPr id="448" name="Freeform: Shape 447">
            <a:extLst>
              <a:ext uri="{FF2B5EF4-FFF2-40B4-BE49-F238E27FC236}">
                <a16:creationId xmlns:a16="http://schemas.microsoft.com/office/drawing/2014/main" id="{DDEFCD36-D944-B522-8D8B-E31B138EA9DD}"/>
              </a:ext>
            </a:extLst>
          </p:cNvPr>
          <p:cNvSpPr/>
          <p:nvPr/>
        </p:nvSpPr>
        <p:spPr>
          <a:xfrm flipV="1">
            <a:off x="0" y="5191999"/>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10</a:t>
            </a:fld>
            <a:endParaRPr lang="en-ID"/>
          </a:p>
        </p:txBody>
      </p:sp>
      <p:sp>
        <p:nvSpPr>
          <p:cNvPr id="5" name="Title 1">
            <a:extLst>
              <a:ext uri="{FF2B5EF4-FFF2-40B4-BE49-F238E27FC236}">
                <a16:creationId xmlns:a16="http://schemas.microsoft.com/office/drawing/2014/main" id="{127E35A6-3B85-D619-0D64-380C27E0275B}"/>
              </a:ext>
            </a:extLst>
          </p:cNvPr>
          <p:cNvSpPr txBox="1">
            <a:spLocks/>
          </p:cNvSpPr>
          <p:nvPr/>
        </p:nvSpPr>
        <p:spPr>
          <a:xfrm>
            <a:off x="1190625" y="0"/>
            <a:ext cx="9782175"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Segoe UI Semibold" panose="020B0702040204020203" pitchFamily="34" charset="0"/>
                <a:cs typeface="Segoe UI Semibold" panose="020B0702040204020203" pitchFamily="34" charset="0"/>
              </a:rPr>
              <a:t>Bounce Rate (BR) and Exit Rate (ER) according to Visitor Type</a:t>
            </a:r>
            <a:endParaRPr lang="en-ID" sz="2400" dirty="0">
              <a:latin typeface="Segoe UI Semibold" panose="020B0702040204020203" pitchFamily="34" charset="0"/>
              <a:cs typeface="Segoe UI Semibold" panose="020B0702040204020203" pitchFamily="34" charset="0"/>
            </a:endParaRPr>
          </a:p>
        </p:txBody>
      </p:sp>
      <p:pic>
        <p:nvPicPr>
          <p:cNvPr id="6" name="Picture 2">
            <a:extLst>
              <a:ext uri="{FF2B5EF4-FFF2-40B4-BE49-F238E27FC236}">
                <a16:creationId xmlns:a16="http://schemas.microsoft.com/office/drawing/2014/main" id="{6D3836E7-D413-D889-4D42-35B61549C4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37" y="942762"/>
            <a:ext cx="5698577" cy="39688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04DC81D8-CE68-9EDA-E80E-1C65D08EF0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3898" y="858691"/>
            <a:ext cx="5698577" cy="406779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C8EB0E3-4AEA-AA91-63D7-D93FB8E29335}"/>
              </a:ext>
            </a:extLst>
          </p:cNvPr>
          <p:cNvSpPr/>
          <p:nvPr/>
        </p:nvSpPr>
        <p:spPr>
          <a:xfrm>
            <a:off x="2201105" y="5260110"/>
            <a:ext cx="8401836" cy="15802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342900" indent="-342900">
              <a:buAutoNum type="arabicPeriod"/>
            </a:pPr>
            <a:r>
              <a:rPr lang="en-US" dirty="0">
                <a:solidFill>
                  <a:schemeClr val="tx1"/>
                </a:solidFill>
              </a:rPr>
              <a:t>Returning visitor experience higher BR but they also experience revenue more than new and other visitors</a:t>
            </a:r>
          </a:p>
          <a:p>
            <a:pPr marL="342900" indent="-342900">
              <a:buAutoNum type="arabicPeriod"/>
            </a:pPr>
            <a:r>
              <a:rPr lang="en-US" dirty="0">
                <a:solidFill>
                  <a:schemeClr val="tx1"/>
                </a:solidFill>
              </a:rPr>
              <a:t>Returning visitors and other visitors experience higher ER than New visitors </a:t>
            </a:r>
          </a:p>
          <a:p>
            <a:pPr marL="342900" indent="-342900">
              <a:buAutoNum type="arabicPeriod"/>
            </a:pPr>
            <a:r>
              <a:rPr lang="en-US" b="1" dirty="0">
                <a:solidFill>
                  <a:schemeClr val="tx1"/>
                </a:solidFill>
              </a:rPr>
              <a:t>Returning visitors or old customer more likely didn’t complete their journey, even though ER and BR for new visitors or new customers are  quite high</a:t>
            </a:r>
          </a:p>
          <a:p>
            <a:pPr marL="342900" indent="-342900" algn="ctr">
              <a:buAutoNum type="arabicPeriod"/>
            </a:pPr>
            <a:endParaRPr lang="en-ID" dirty="0"/>
          </a:p>
        </p:txBody>
      </p:sp>
    </p:spTree>
    <p:extLst>
      <p:ext uri="{BB962C8B-B14F-4D97-AF65-F5344CB8AC3E}">
        <p14:creationId xmlns:p14="http://schemas.microsoft.com/office/powerpoint/2010/main" val="3435086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1188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48" name="Freeform: Shape 447">
            <a:extLst>
              <a:ext uri="{FF2B5EF4-FFF2-40B4-BE49-F238E27FC236}">
                <a16:creationId xmlns:a16="http://schemas.microsoft.com/office/drawing/2014/main" id="{DDEFCD36-D944-B522-8D8B-E31B138EA9DD}"/>
              </a:ext>
            </a:extLst>
          </p:cNvPr>
          <p:cNvSpPr/>
          <p:nvPr/>
        </p:nvSpPr>
        <p:spPr>
          <a:xfrm flipV="1">
            <a:off x="-32854" y="5196762"/>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75" name="Title 2">
            <a:extLst>
              <a:ext uri="{FF2B5EF4-FFF2-40B4-BE49-F238E27FC236}">
                <a16:creationId xmlns:a16="http://schemas.microsoft.com/office/drawing/2014/main" id="{11602AA9-BC7C-F142-66B1-55F1AB39D837}"/>
              </a:ext>
            </a:extLst>
          </p:cNvPr>
          <p:cNvSpPr>
            <a:spLocks noGrp="1"/>
          </p:cNvSpPr>
          <p:nvPr>
            <p:ph type="title"/>
          </p:nvPr>
        </p:nvSpPr>
        <p:spPr>
          <a:xfrm>
            <a:off x="2933700" y="117011"/>
            <a:ext cx="6324600" cy="565260"/>
          </a:xfrm>
        </p:spPr>
        <p:txBody>
          <a:bodyPr>
            <a:normAutofit/>
          </a:bodyPr>
          <a:lstStyle/>
          <a:p>
            <a:r>
              <a:rPr lang="en-US" sz="2800" dirty="0">
                <a:latin typeface="Segoe UI Semibold" panose="020B0702040204020203" pitchFamily="34" charset="0"/>
                <a:cs typeface="Segoe UI Semibold" panose="020B0702040204020203" pitchFamily="34" charset="0"/>
              </a:rPr>
              <a:t>Administrative page and duration</a:t>
            </a:r>
            <a:endParaRPr lang="en-ID" sz="2800" dirty="0">
              <a:latin typeface="Segoe UI Semibold" panose="020B0702040204020203" pitchFamily="34" charset="0"/>
              <a:cs typeface="Segoe UI Semibold" panose="020B0702040204020203" pitchFamily="34" charset="0"/>
            </a:endParaRPr>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11</a:t>
            </a:fld>
            <a:endParaRPr lang="en-ID"/>
          </a:p>
        </p:txBody>
      </p:sp>
      <p:pic>
        <p:nvPicPr>
          <p:cNvPr id="3" name="Picture 2">
            <a:extLst>
              <a:ext uri="{FF2B5EF4-FFF2-40B4-BE49-F238E27FC236}">
                <a16:creationId xmlns:a16="http://schemas.microsoft.com/office/drawing/2014/main" id="{0116D192-2655-F792-EC1C-BBDD4EB376F7}"/>
              </a:ext>
            </a:extLst>
          </p:cNvPr>
          <p:cNvPicPr>
            <a:picLocks noChangeAspect="1"/>
          </p:cNvPicPr>
          <p:nvPr/>
        </p:nvPicPr>
        <p:blipFill>
          <a:blip r:embed="rId3"/>
          <a:stretch>
            <a:fillRect/>
          </a:stretch>
        </p:blipFill>
        <p:spPr>
          <a:xfrm>
            <a:off x="472369" y="762712"/>
            <a:ext cx="4641061" cy="2415749"/>
          </a:xfrm>
          <a:prstGeom prst="rect">
            <a:avLst/>
          </a:prstGeom>
        </p:spPr>
      </p:pic>
      <p:pic>
        <p:nvPicPr>
          <p:cNvPr id="6" name="Picture 5">
            <a:extLst>
              <a:ext uri="{FF2B5EF4-FFF2-40B4-BE49-F238E27FC236}">
                <a16:creationId xmlns:a16="http://schemas.microsoft.com/office/drawing/2014/main" id="{2108D484-ACBB-F009-3866-7E12A3DE73E8}"/>
              </a:ext>
            </a:extLst>
          </p:cNvPr>
          <p:cNvPicPr>
            <a:picLocks noChangeAspect="1"/>
          </p:cNvPicPr>
          <p:nvPr/>
        </p:nvPicPr>
        <p:blipFill>
          <a:blip r:embed="rId4"/>
          <a:stretch>
            <a:fillRect/>
          </a:stretch>
        </p:blipFill>
        <p:spPr>
          <a:xfrm>
            <a:off x="434847" y="3339343"/>
            <a:ext cx="4732430" cy="2385267"/>
          </a:xfrm>
          <a:prstGeom prst="rect">
            <a:avLst/>
          </a:prstGeom>
        </p:spPr>
      </p:pic>
      <p:pic>
        <p:nvPicPr>
          <p:cNvPr id="10" name="Picture 9">
            <a:extLst>
              <a:ext uri="{FF2B5EF4-FFF2-40B4-BE49-F238E27FC236}">
                <a16:creationId xmlns:a16="http://schemas.microsoft.com/office/drawing/2014/main" id="{10F83897-AFE3-AE76-C621-6ABA627E30A3}"/>
              </a:ext>
            </a:extLst>
          </p:cNvPr>
          <p:cNvPicPr>
            <a:picLocks noChangeAspect="1"/>
          </p:cNvPicPr>
          <p:nvPr/>
        </p:nvPicPr>
        <p:blipFill>
          <a:blip r:embed="rId5"/>
          <a:stretch>
            <a:fillRect/>
          </a:stretch>
        </p:blipFill>
        <p:spPr>
          <a:xfrm>
            <a:off x="5125685" y="3843812"/>
            <a:ext cx="2192373" cy="1352950"/>
          </a:xfrm>
          <a:prstGeom prst="rect">
            <a:avLst/>
          </a:prstGeom>
        </p:spPr>
      </p:pic>
      <p:pic>
        <p:nvPicPr>
          <p:cNvPr id="12" name="Picture 11">
            <a:extLst>
              <a:ext uri="{FF2B5EF4-FFF2-40B4-BE49-F238E27FC236}">
                <a16:creationId xmlns:a16="http://schemas.microsoft.com/office/drawing/2014/main" id="{16E2C0ED-6A1B-0D50-635C-CCB5756B620A}"/>
              </a:ext>
            </a:extLst>
          </p:cNvPr>
          <p:cNvPicPr>
            <a:picLocks noChangeAspect="1"/>
          </p:cNvPicPr>
          <p:nvPr/>
        </p:nvPicPr>
        <p:blipFill>
          <a:blip r:embed="rId6"/>
          <a:stretch>
            <a:fillRect/>
          </a:stretch>
        </p:blipFill>
        <p:spPr>
          <a:xfrm>
            <a:off x="5208107" y="1130602"/>
            <a:ext cx="1921783" cy="1422337"/>
          </a:xfrm>
          <a:prstGeom prst="rect">
            <a:avLst/>
          </a:prstGeom>
        </p:spPr>
      </p:pic>
      <p:sp>
        <p:nvSpPr>
          <p:cNvPr id="14" name="Rectangle 13">
            <a:extLst>
              <a:ext uri="{FF2B5EF4-FFF2-40B4-BE49-F238E27FC236}">
                <a16:creationId xmlns:a16="http://schemas.microsoft.com/office/drawing/2014/main" id="{01300727-A9C9-68FC-6D3C-EDF8E9D74656}"/>
              </a:ext>
            </a:extLst>
          </p:cNvPr>
          <p:cNvSpPr/>
          <p:nvPr/>
        </p:nvSpPr>
        <p:spPr>
          <a:xfrm>
            <a:off x="7730997" y="743694"/>
            <a:ext cx="4077477" cy="4943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Observation :</a:t>
            </a:r>
          </a:p>
          <a:p>
            <a:pPr marL="342900" indent="-342900" algn="ctr">
              <a:buAutoNum type="arabicPeriod"/>
            </a:pPr>
            <a:r>
              <a:rPr lang="en-US" dirty="0">
                <a:solidFill>
                  <a:schemeClr val="tx1"/>
                </a:solidFill>
              </a:rPr>
              <a:t>Visitors with revenue are more likely to visit the administrative page </a:t>
            </a:r>
            <a:r>
              <a:rPr lang="en-US" b="1" dirty="0">
                <a:solidFill>
                  <a:schemeClr val="tx1"/>
                </a:solidFill>
              </a:rPr>
              <a:t>twice or more </a:t>
            </a:r>
            <a:r>
              <a:rPr lang="en-US" dirty="0">
                <a:solidFill>
                  <a:schemeClr val="tx1"/>
                </a:solidFill>
              </a:rPr>
              <a:t>in one session</a:t>
            </a:r>
          </a:p>
          <a:p>
            <a:pPr algn="ctr"/>
            <a:endParaRPr lang="en-US" dirty="0">
              <a:solidFill>
                <a:schemeClr val="tx1"/>
              </a:solidFill>
            </a:endParaRPr>
          </a:p>
          <a:p>
            <a:pPr algn="ctr"/>
            <a:r>
              <a:rPr lang="en-US" dirty="0">
                <a:solidFill>
                  <a:schemeClr val="tx1"/>
                </a:solidFill>
              </a:rPr>
              <a:t>2. Visitors are more likely to </a:t>
            </a:r>
            <a:r>
              <a:rPr lang="en-US" b="1" dirty="0">
                <a:solidFill>
                  <a:schemeClr val="tx1"/>
                </a:solidFill>
              </a:rPr>
              <a:t>spend 34.1 seconds </a:t>
            </a:r>
            <a:r>
              <a:rPr lang="en-US" dirty="0">
                <a:solidFill>
                  <a:schemeClr val="tx1"/>
                </a:solidFill>
              </a:rPr>
              <a:t>on the administrative page in one session</a:t>
            </a:r>
            <a:endParaRPr lang="en-ID" dirty="0">
              <a:solidFill>
                <a:schemeClr val="tx1"/>
              </a:solidFill>
            </a:endParaRPr>
          </a:p>
        </p:txBody>
      </p:sp>
    </p:spTree>
    <p:extLst>
      <p:ext uri="{BB962C8B-B14F-4D97-AF65-F5344CB8AC3E}">
        <p14:creationId xmlns:p14="http://schemas.microsoft.com/office/powerpoint/2010/main" val="3335204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1188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48" name="Freeform: Shape 447">
            <a:extLst>
              <a:ext uri="{FF2B5EF4-FFF2-40B4-BE49-F238E27FC236}">
                <a16:creationId xmlns:a16="http://schemas.microsoft.com/office/drawing/2014/main" id="{DDEFCD36-D944-B522-8D8B-E31B138EA9DD}"/>
              </a:ext>
            </a:extLst>
          </p:cNvPr>
          <p:cNvSpPr/>
          <p:nvPr/>
        </p:nvSpPr>
        <p:spPr>
          <a:xfrm flipV="1">
            <a:off x="0" y="5196762"/>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75" name="Title 2">
            <a:extLst>
              <a:ext uri="{FF2B5EF4-FFF2-40B4-BE49-F238E27FC236}">
                <a16:creationId xmlns:a16="http://schemas.microsoft.com/office/drawing/2014/main" id="{11602AA9-BC7C-F142-66B1-55F1AB39D837}"/>
              </a:ext>
            </a:extLst>
          </p:cNvPr>
          <p:cNvSpPr>
            <a:spLocks noGrp="1"/>
          </p:cNvSpPr>
          <p:nvPr>
            <p:ph type="title"/>
          </p:nvPr>
        </p:nvSpPr>
        <p:spPr>
          <a:xfrm>
            <a:off x="2824959" y="76607"/>
            <a:ext cx="6116852" cy="904777"/>
          </a:xfrm>
        </p:spPr>
        <p:txBody>
          <a:bodyPr>
            <a:normAutofit fontScale="90000"/>
          </a:bodyPr>
          <a:lstStyle/>
          <a:p>
            <a:r>
              <a:rPr lang="en-US" sz="3200" dirty="0">
                <a:latin typeface="Segoe UI Semibold" panose="020B0702040204020203" pitchFamily="34" charset="0"/>
                <a:cs typeface="Segoe UI Semibold" panose="020B0702040204020203" pitchFamily="34" charset="0"/>
              </a:rPr>
              <a:t>Product Related page and duration</a:t>
            </a:r>
            <a:endParaRPr lang="en-ID" sz="3200" dirty="0"/>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12</a:t>
            </a:fld>
            <a:endParaRPr lang="en-ID"/>
          </a:p>
        </p:txBody>
      </p:sp>
      <p:pic>
        <p:nvPicPr>
          <p:cNvPr id="3" name="Picture 2">
            <a:extLst>
              <a:ext uri="{FF2B5EF4-FFF2-40B4-BE49-F238E27FC236}">
                <a16:creationId xmlns:a16="http://schemas.microsoft.com/office/drawing/2014/main" id="{3CDFEF2C-38FA-26B2-07F8-550F544DF5D2}"/>
              </a:ext>
            </a:extLst>
          </p:cNvPr>
          <p:cNvPicPr>
            <a:picLocks noChangeAspect="1"/>
          </p:cNvPicPr>
          <p:nvPr/>
        </p:nvPicPr>
        <p:blipFill>
          <a:blip r:embed="rId3"/>
          <a:stretch>
            <a:fillRect/>
          </a:stretch>
        </p:blipFill>
        <p:spPr>
          <a:xfrm>
            <a:off x="476179" y="1104794"/>
            <a:ext cx="4897127" cy="2438611"/>
          </a:xfrm>
          <a:prstGeom prst="rect">
            <a:avLst/>
          </a:prstGeom>
        </p:spPr>
      </p:pic>
      <p:pic>
        <p:nvPicPr>
          <p:cNvPr id="6" name="Picture 5">
            <a:extLst>
              <a:ext uri="{FF2B5EF4-FFF2-40B4-BE49-F238E27FC236}">
                <a16:creationId xmlns:a16="http://schemas.microsoft.com/office/drawing/2014/main" id="{CFF1FCAA-5E11-CC73-D670-2C0CD05CDB1C}"/>
              </a:ext>
            </a:extLst>
          </p:cNvPr>
          <p:cNvPicPr>
            <a:picLocks noChangeAspect="1"/>
          </p:cNvPicPr>
          <p:nvPr/>
        </p:nvPicPr>
        <p:blipFill>
          <a:blip r:embed="rId4"/>
          <a:stretch>
            <a:fillRect/>
          </a:stretch>
        </p:blipFill>
        <p:spPr>
          <a:xfrm>
            <a:off x="701841" y="3644159"/>
            <a:ext cx="4671465" cy="2446232"/>
          </a:xfrm>
          <a:prstGeom prst="rect">
            <a:avLst/>
          </a:prstGeom>
        </p:spPr>
      </p:pic>
      <p:pic>
        <p:nvPicPr>
          <p:cNvPr id="10" name="Picture 9">
            <a:extLst>
              <a:ext uri="{FF2B5EF4-FFF2-40B4-BE49-F238E27FC236}">
                <a16:creationId xmlns:a16="http://schemas.microsoft.com/office/drawing/2014/main" id="{317FA9DE-DD57-046F-61FA-EDF2053ABA26}"/>
              </a:ext>
            </a:extLst>
          </p:cNvPr>
          <p:cNvPicPr>
            <a:picLocks noChangeAspect="1"/>
          </p:cNvPicPr>
          <p:nvPr/>
        </p:nvPicPr>
        <p:blipFill>
          <a:blip r:embed="rId5"/>
          <a:stretch>
            <a:fillRect/>
          </a:stretch>
        </p:blipFill>
        <p:spPr>
          <a:xfrm>
            <a:off x="5373306" y="1459875"/>
            <a:ext cx="1737025" cy="1496050"/>
          </a:xfrm>
          <a:prstGeom prst="rect">
            <a:avLst/>
          </a:prstGeom>
        </p:spPr>
      </p:pic>
      <p:pic>
        <p:nvPicPr>
          <p:cNvPr id="12" name="Picture 11">
            <a:extLst>
              <a:ext uri="{FF2B5EF4-FFF2-40B4-BE49-F238E27FC236}">
                <a16:creationId xmlns:a16="http://schemas.microsoft.com/office/drawing/2014/main" id="{2AE48491-6594-2743-A9B9-EF05FB9C846D}"/>
              </a:ext>
            </a:extLst>
          </p:cNvPr>
          <p:cNvPicPr>
            <a:picLocks noChangeAspect="1"/>
          </p:cNvPicPr>
          <p:nvPr/>
        </p:nvPicPr>
        <p:blipFill>
          <a:blip r:embed="rId6"/>
          <a:stretch>
            <a:fillRect/>
          </a:stretch>
        </p:blipFill>
        <p:spPr>
          <a:xfrm>
            <a:off x="5566334" y="4107523"/>
            <a:ext cx="1745131" cy="1059272"/>
          </a:xfrm>
          <a:prstGeom prst="rect">
            <a:avLst/>
          </a:prstGeom>
        </p:spPr>
      </p:pic>
      <p:sp>
        <p:nvSpPr>
          <p:cNvPr id="13" name="Rectangle 12">
            <a:extLst>
              <a:ext uri="{FF2B5EF4-FFF2-40B4-BE49-F238E27FC236}">
                <a16:creationId xmlns:a16="http://schemas.microsoft.com/office/drawing/2014/main" id="{6C81E2D5-8593-5C8D-BF1E-E44F5A523D1B}"/>
              </a:ext>
            </a:extLst>
          </p:cNvPr>
          <p:cNvSpPr/>
          <p:nvPr/>
        </p:nvSpPr>
        <p:spPr>
          <a:xfrm>
            <a:off x="7730997" y="743694"/>
            <a:ext cx="4077477" cy="4943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Observation :</a:t>
            </a:r>
          </a:p>
          <a:p>
            <a:pPr marL="342900" indent="-342900" algn="ctr">
              <a:buAutoNum type="arabicPeriod"/>
            </a:pPr>
            <a:r>
              <a:rPr lang="en-US" dirty="0">
                <a:solidFill>
                  <a:schemeClr val="tx1"/>
                </a:solidFill>
              </a:rPr>
              <a:t>Visitors with revenue are more likely to visit the Product Related page </a:t>
            </a:r>
            <a:r>
              <a:rPr lang="en-US" b="1" dirty="0">
                <a:solidFill>
                  <a:schemeClr val="tx1"/>
                </a:solidFill>
              </a:rPr>
              <a:t>24 times more </a:t>
            </a:r>
            <a:r>
              <a:rPr lang="en-US" dirty="0">
                <a:solidFill>
                  <a:schemeClr val="tx1"/>
                </a:solidFill>
              </a:rPr>
              <a:t>in one session</a:t>
            </a:r>
          </a:p>
          <a:p>
            <a:pPr algn="ctr"/>
            <a:endParaRPr lang="en-US" dirty="0">
              <a:solidFill>
                <a:schemeClr val="tx1"/>
              </a:solidFill>
            </a:endParaRPr>
          </a:p>
          <a:p>
            <a:pPr algn="ctr"/>
            <a:r>
              <a:rPr lang="en-US" dirty="0">
                <a:solidFill>
                  <a:schemeClr val="tx1"/>
                </a:solidFill>
              </a:rPr>
              <a:t>2. Visitors are more likely to </a:t>
            </a:r>
            <a:r>
              <a:rPr lang="en-US" b="1" dirty="0">
                <a:solidFill>
                  <a:schemeClr val="tx1"/>
                </a:solidFill>
              </a:rPr>
              <a:t>spend 15 minutes </a:t>
            </a:r>
            <a:r>
              <a:rPr lang="en-US" dirty="0">
                <a:solidFill>
                  <a:schemeClr val="tx1"/>
                </a:solidFill>
              </a:rPr>
              <a:t>on the Product Related page in one session </a:t>
            </a:r>
            <a:endParaRPr lang="en-ID" dirty="0">
              <a:solidFill>
                <a:schemeClr val="tx1"/>
              </a:solidFill>
            </a:endParaRPr>
          </a:p>
        </p:txBody>
      </p:sp>
    </p:spTree>
    <p:extLst>
      <p:ext uri="{BB962C8B-B14F-4D97-AF65-F5344CB8AC3E}">
        <p14:creationId xmlns:p14="http://schemas.microsoft.com/office/powerpoint/2010/main" val="3532126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1188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48" name="Freeform: Shape 447">
            <a:extLst>
              <a:ext uri="{FF2B5EF4-FFF2-40B4-BE49-F238E27FC236}">
                <a16:creationId xmlns:a16="http://schemas.microsoft.com/office/drawing/2014/main" id="{DDEFCD36-D944-B522-8D8B-E31B138EA9DD}"/>
              </a:ext>
            </a:extLst>
          </p:cNvPr>
          <p:cNvSpPr/>
          <p:nvPr/>
        </p:nvSpPr>
        <p:spPr>
          <a:xfrm flipV="1">
            <a:off x="54752" y="5117387"/>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75" name="Title 2">
            <a:extLst>
              <a:ext uri="{FF2B5EF4-FFF2-40B4-BE49-F238E27FC236}">
                <a16:creationId xmlns:a16="http://schemas.microsoft.com/office/drawing/2014/main" id="{11602AA9-BC7C-F142-66B1-55F1AB39D837}"/>
              </a:ext>
            </a:extLst>
          </p:cNvPr>
          <p:cNvSpPr>
            <a:spLocks noGrp="1"/>
          </p:cNvSpPr>
          <p:nvPr>
            <p:ph type="title"/>
          </p:nvPr>
        </p:nvSpPr>
        <p:spPr>
          <a:xfrm>
            <a:off x="3089298" y="117475"/>
            <a:ext cx="7495221" cy="565260"/>
          </a:xfrm>
        </p:spPr>
        <p:txBody>
          <a:bodyPr>
            <a:normAutofit/>
          </a:bodyPr>
          <a:lstStyle/>
          <a:p>
            <a:r>
              <a:rPr lang="en-US" sz="2800" dirty="0">
                <a:latin typeface="Segoe UI Semibold" panose="020B0702040204020203" pitchFamily="34" charset="0"/>
                <a:cs typeface="Segoe UI Semibold" panose="020B0702040204020203" pitchFamily="34" charset="0"/>
              </a:rPr>
              <a:t>Informational Page and Duration</a:t>
            </a:r>
            <a:endParaRPr lang="en-ID" sz="2800" dirty="0">
              <a:latin typeface="Segoe UI Semibold" panose="020B0702040204020203" pitchFamily="34" charset="0"/>
              <a:cs typeface="Segoe UI Semibold" panose="020B0702040204020203" pitchFamily="34" charset="0"/>
            </a:endParaRPr>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13</a:t>
            </a:fld>
            <a:endParaRPr lang="en-ID"/>
          </a:p>
        </p:txBody>
      </p:sp>
      <p:pic>
        <p:nvPicPr>
          <p:cNvPr id="3" name="Picture 2">
            <a:extLst>
              <a:ext uri="{FF2B5EF4-FFF2-40B4-BE49-F238E27FC236}">
                <a16:creationId xmlns:a16="http://schemas.microsoft.com/office/drawing/2014/main" id="{341640D8-42F1-F0FF-9834-D20FE2FC0272}"/>
              </a:ext>
            </a:extLst>
          </p:cNvPr>
          <p:cNvPicPr>
            <a:picLocks noChangeAspect="1"/>
          </p:cNvPicPr>
          <p:nvPr/>
        </p:nvPicPr>
        <p:blipFill>
          <a:blip r:embed="rId3"/>
          <a:stretch>
            <a:fillRect/>
          </a:stretch>
        </p:blipFill>
        <p:spPr>
          <a:xfrm>
            <a:off x="751660" y="875239"/>
            <a:ext cx="4694327" cy="3231160"/>
          </a:xfrm>
          <a:prstGeom prst="rect">
            <a:avLst/>
          </a:prstGeom>
        </p:spPr>
      </p:pic>
      <p:pic>
        <p:nvPicPr>
          <p:cNvPr id="6" name="Picture 5">
            <a:extLst>
              <a:ext uri="{FF2B5EF4-FFF2-40B4-BE49-F238E27FC236}">
                <a16:creationId xmlns:a16="http://schemas.microsoft.com/office/drawing/2014/main" id="{910278F8-989F-21CD-BA0C-8AD15448B3D2}"/>
              </a:ext>
            </a:extLst>
          </p:cNvPr>
          <p:cNvPicPr>
            <a:picLocks noChangeAspect="1"/>
          </p:cNvPicPr>
          <p:nvPr/>
        </p:nvPicPr>
        <p:blipFill>
          <a:blip r:embed="rId4"/>
          <a:stretch>
            <a:fillRect/>
          </a:stretch>
        </p:blipFill>
        <p:spPr>
          <a:xfrm>
            <a:off x="5876708" y="971491"/>
            <a:ext cx="4991533" cy="3231160"/>
          </a:xfrm>
          <a:prstGeom prst="rect">
            <a:avLst/>
          </a:prstGeom>
        </p:spPr>
      </p:pic>
      <p:sp>
        <p:nvSpPr>
          <p:cNvPr id="9" name="Rectangle 8">
            <a:extLst>
              <a:ext uri="{FF2B5EF4-FFF2-40B4-BE49-F238E27FC236}">
                <a16:creationId xmlns:a16="http://schemas.microsoft.com/office/drawing/2014/main" id="{295C725B-671F-5D8F-DED3-5A7485074F77}"/>
              </a:ext>
            </a:extLst>
          </p:cNvPr>
          <p:cNvSpPr/>
          <p:nvPr/>
        </p:nvSpPr>
        <p:spPr>
          <a:xfrm>
            <a:off x="323850" y="4907837"/>
            <a:ext cx="11868150" cy="1297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Observation :</a:t>
            </a:r>
          </a:p>
          <a:p>
            <a:pPr algn="ctr"/>
            <a:r>
              <a:rPr lang="en-US" dirty="0">
                <a:solidFill>
                  <a:schemeClr val="tx1"/>
                </a:solidFill>
              </a:rPr>
              <a:t>There is no clear difference but we can say visitors who spent more time on informational page are more likely not generates revenue </a:t>
            </a:r>
          </a:p>
        </p:txBody>
      </p:sp>
    </p:spTree>
    <p:extLst>
      <p:ext uri="{BB962C8B-B14F-4D97-AF65-F5344CB8AC3E}">
        <p14:creationId xmlns:p14="http://schemas.microsoft.com/office/powerpoint/2010/main" val="2446728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497813-5545-4A31-03EE-C8E7B0D53D2D}"/>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14</a:t>
            </a:fld>
            <a:endParaRPr lang="en-ID"/>
          </a:p>
        </p:txBody>
      </p:sp>
      <p:sp>
        <p:nvSpPr>
          <p:cNvPr id="7" name="Freeform: Shape 6">
            <a:extLst>
              <a:ext uri="{FF2B5EF4-FFF2-40B4-BE49-F238E27FC236}">
                <a16:creationId xmlns:a16="http://schemas.microsoft.com/office/drawing/2014/main" id="{BD878423-55F3-1C6A-EE5F-882D04DA0309}"/>
              </a:ext>
            </a:extLst>
          </p:cNvPr>
          <p:cNvSpPr/>
          <p:nvPr/>
        </p:nvSpPr>
        <p:spPr>
          <a:xfrm>
            <a:off x="8721492" y="0"/>
            <a:ext cx="3470508" cy="207384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6" name="Picture 4">
            <a:extLst>
              <a:ext uri="{FF2B5EF4-FFF2-40B4-BE49-F238E27FC236}">
                <a16:creationId xmlns:a16="http://schemas.microsoft.com/office/drawing/2014/main" id="{0433002F-6FA9-1959-DC16-C940A55DD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33" y="643628"/>
            <a:ext cx="9087477" cy="56666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4A9D2F1C-BCED-D5DD-CB5A-32B50B9DA0CF}"/>
              </a:ext>
            </a:extLst>
          </p:cNvPr>
          <p:cNvSpPr/>
          <p:nvPr/>
        </p:nvSpPr>
        <p:spPr>
          <a:xfrm>
            <a:off x="1840029" y="35860"/>
            <a:ext cx="8511942" cy="44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The most popular categorical features</a:t>
            </a:r>
            <a:endParaRPr lang="en-ID" b="1" dirty="0">
              <a:solidFill>
                <a:schemeClr val="tx1"/>
              </a:solidFill>
            </a:endParaRPr>
          </a:p>
        </p:txBody>
      </p:sp>
      <p:sp>
        <p:nvSpPr>
          <p:cNvPr id="3" name="Rectangle 2">
            <a:extLst>
              <a:ext uri="{FF2B5EF4-FFF2-40B4-BE49-F238E27FC236}">
                <a16:creationId xmlns:a16="http://schemas.microsoft.com/office/drawing/2014/main" id="{B68D4116-24BB-3CCE-72FF-C0FC3664FCC0}"/>
              </a:ext>
            </a:extLst>
          </p:cNvPr>
          <p:cNvSpPr/>
          <p:nvPr/>
        </p:nvSpPr>
        <p:spPr>
          <a:xfrm>
            <a:off x="9517711" y="512109"/>
            <a:ext cx="2442156" cy="6222645"/>
          </a:xfrm>
          <a:prstGeom prst="rect">
            <a:avLst/>
          </a:prstGeom>
          <a:solidFill>
            <a:srgbClr val="FC66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400" dirty="0"/>
              <a:t>Most popular operating system with higher revenue is type 2</a:t>
            </a:r>
          </a:p>
          <a:p>
            <a:pPr marL="342900" indent="-342900">
              <a:buAutoNum type="arabicPeriod"/>
            </a:pPr>
            <a:endParaRPr lang="en-US" sz="1400" dirty="0"/>
          </a:p>
          <a:p>
            <a:pPr marL="342900" indent="-342900">
              <a:buAutoNum type="arabicPeriod"/>
            </a:pPr>
            <a:endParaRPr lang="en-US" sz="1400" dirty="0"/>
          </a:p>
          <a:p>
            <a:pPr marL="342900" indent="-342900">
              <a:buAutoNum type="arabicPeriod"/>
            </a:pPr>
            <a:r>
              <a:rPr lang="en-US" sz="1400" dirty="0"/>
              <a:t>Most popular Browser type with higher revenue is type 2</a:t>
            </a:r>
          </a:p>
          <a:p>
            <a:pPr marL="342900" indent="-342900">
              <a:buAutoNum type="arabicPeriod"/>
            </a:pPr>
            <a:endParaRPr lang="en-US" sz="1400" dirty="0"/>
          </a:p>
          <a:p>
            <a:pPr marL="342900" indent="-342900">
              <a:buAutoNum type="arabicPeriod"/>
            </a:pPr>
            <a:r>
              <a:rPr lang="en-US" sz="1400" dirty="0"/>
              <a:t>Most popular region with highest revenue is type 1</a:t>
            </a:r>
          </a:p>
          <a:p>
            <a:pPr marL="342900" indent="-342900">
              <a:buAutoNum type="arabicPeriod"/>
            </a:pPr>
            <a:endParaRPr lang="en-US" sz="1400" dirty="0"/>
          </a:p>
          <a:p>
            <a:pPr marL="342900" indent="-342900">
              <a:buAutoNum type="arabicPeriod"/>
            </a:pPr>
            <a:r>
              <a:rPr lang="en-US" sz="1400" dirty="0"/>
              <a:t>Most popular traffic type with highest revenue is type 2</a:t>
            </a:r>
          </a:p>
          <a:p>
            <a:pPr marL="342900" indent="-342900">
              <a:buAutoNum type="arabicPeriod"/>
            </a:pPr>
            <a:endParaRPr lang="en-US" sz="1400" dirty="0"/>
          </a:p>
          <a:p>
            <a:pPr marL="342900" indent="-342900">
              <a:buAutoNum type="arabicPeriod"/>
            </a:pPr>
            <a:r>
              <a:rPr lang="en-US" sz="1400" dirty="0"/>
              <a:t>The largest visitors comes in may but November visitors have the largest revenue</a:t>
            </a:r>
          </a:p>
          <a:p>
            <a:pPr marL="342900" indent="-342900">
              <a:buAutoNum type="arabicPeriod"/>
            </a:pPr>
            <a:endParaRPr lang="en-US" sz="1400" dirty="0"/>
          </a:p>
          <a:p>
            <a:pPr marL="342900" indent="-342900">
              <a:buAutoNum type="arabicPeriod"/>
            </a:pPr>
            <a:r>
              <a:rPr lang="en-US" sz="1400" dirty="0"/>
              <a:t>Returning visitors  dominates the visitors session of this year </a:t>
            </a:r>
          </a:p>
          <a:p>
            <a:pPr marL="342900" indent="-342900">
              <a:buAutoNum type="arabicPeriod"/>
            </a:pPr>
            <a:endParaRPr lang="en-US" sz="1400" dirty="0"/>
          </a:p>
          <a:p>
            <a:pPr marL="342900" indent="-342900">
              <a:buAutoNum type="arabicPeriod"/>
            </a:pPr>
            <a:r>
              <a:rPr lang="en-US" sz="1400" dirty="0"/>
              <a:t> most of visitors comes in weekdays</a:t>
            </a:r>
            <a:endParaRPr lang="en-ID" sz="1400" dirty="0"/>
          </a:p>
        </p:txBody>
      </p:sp>
    </p:spTree>
    <p:extLst>
      <p:ext uri="{BB962C8B-B14F-4D97-AF65-F5344CB8AC3E}">
        <p14:creationId xmlns:p14="http://schemas.microsoft.com/office/powerpoint/2010/main" val="74351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AF09AA-E9F1-21AA-DDD3-EE0A0C41A368}"/>
              </a:ext>
            </a:extLst>
          </p:cNvPr>
          <p:cNvSpPr>
            <a:spLocks noGrp="1"/>
          </p:cNvSpPr>
          <p:nvPr>
            <p:ph type="title"/>
          </p:nvPr>
        </p:nvSpPr>
        <p:spPr>
          <a:xfrm>
            <a:off x="1045029" y="182563"/>
            <a:ext cx="10838638" cy="1325563"/>
          </a:xfrm>
        </p:spPr>
        <p:txBody>
          <a:bodyPr>
            <a:normAutofit/>
          </a:bodyPr>
          <a:lstStyle/>
          <a:p>
            <a:r>
              <a:rPr lang="en-US" sz="3600" dirty="0">
                <a:latin typeface="Segoe UI Semibold" panose="020B0702040204020203" pitchFamily="34" charset="0"/>
                <a:cs typeface="Segoe UI Semibold" panose="020B0702040204020203" pitchFamily="34" charset="0"/>
              </a:rPr>
              <a:t>Frequency of purchases close to the special day</a:t>
            </a:r>
            <a:endParaRPr lang="en-ID" sz="3600" dirty="0">
              <a:latin typeface="Segoe UI Semibold" panose="020B0702040204020203" pitchFamily="34" charset="0"/>
              <a:cs typeface="Segoe UI Semibold" panose="020B0702040204020203" pitchFamily="34" charset="0"/>
            </a:endParaRPr>
          </a:p>
        </p:txBody>
      </p:sp>
      <p:sp>
        <p:nvSpPr>
          <p:cNvPr id="2" name="Slide Number Placeholder 1">
            <a:extLst>
              <a:ext uri="{FF2B5EF4-FFF2-40B4-BE49-F238E27FC236}">
                <a16:creationId xmlns:a16="http://schemas.microsoft.com/office/drawing/2014/main" id="{9E497813-5545-4A31-03EE-C8E7B0D53D2D}"/>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15</a:t>
            </a:fld>
            <a:endParaRPr lang="en-ID"/>
          </a:p>
        </p:txBody>
      </p:sp>
      <p:sp>
        <p:nvSpPr>
          <p:cNvPr id="7" name="Freeform: Shape 6">
            <a:extLst>
              <a:ext uri="{FF2B5EF4-FFF2-40B4-BE49-F238E27FC236}">
                <a16:creationId xmlns:a16="http://schemas.microsoft.com/office/drawing/2014/main" id="{BD878423-55F3-1C6A-EE5F-882D04DA0309}"/>
              </a:ext>
            </a:extLst>
          </p:cNvPr>
          <p:cNvSpPr/>
          <p:nvPr/>
        </p:nvSpPr>
        <p:spPr>
          <a:xfrm>
            <a:off x="8721492" y="0"/>
            <a:ext cx="3470508" cy="207384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4" name="Picture 3">
            <a:extLst>
              <a:ext uri="{FF2B5EF4-FFF2-40B4-BE49-F238E27FC236}">
                <a16:creationId xmlns:a16="http://schemas.microsoft.com/office/drawing/2014/main" id="{39BF1035-F95D-684F-4063-725983C6992A}"/>
              </a:ext>
            </a:extLst>
          </p:cNvPr>
          <p:cNvPicPr>
            <a:picLocks noChangeAspect="1"/>
          </p:cNvPicPr>
          <p:nvPr/>
        </p:nvPicPr>
        <p:blipFill>
          <a:blip r:embed="rId2"/>
          <a:stretch>
            <a:fillRect/>
          </a:stretch>
        </p:blipFill>
        <p:spPr>
          <a:xfrm>
            <a:off x="2987691" y="1422629"/>
            <a:ext cx="5733801" cy="4012741"/>
          </a:xfrm>
          <a:prstGeom prst="rect">
            <a:avLst/>
          </a:prstGeom>
        </p:spPr>
      </p:pic>
      <p:sp>
        <p:nvSpPr>
          <p:cNvPr id="5" name="TextBox 4">
            <a:extLst>
              <a:ext uri="{FF2B5EF4-FFF2-40B4-BE49-F238E27FC236}">
                <a16:creationId xmlns:a16="http://schemas.microsoft.com/office/drawing/2014/main" id="{59AD5C71-34E0-8F26-8742-8EC6B50A0B7F}"/>
              </a:ext>
            </a:extLst>
          </p:cNvPr>
          <p:cNvSpPr txBox="1"/>
          <p:nvPr/>
        </p:nvSpPr>
        <p:spPr>
          <a:xfrm>
            <a:off x="1508234" y="5435370"/>
            <a:ext cx="9175531" cy="1200329"/>
          </a:xfrm>
          <a:prstGeom prst="rect">
            <a:avLst/>
          </a:prstGeom>
          <a:noFill/>
        </p:spPr>
        <p:txBody>
          <a:bodyPr wrap="square">
            <a:spAutoFit/>
          </a:bodyPr>
          <a:lstStyle/>
          <a:p>
            <a:r>
              <a:rPr lang="en-ID" dirty="0"/>
              <a:t>Purchased according to special day only happen at May and February, we can imply that the special day has not been used optimally. So that efforts can be made in the form of a special day campaign to attract customers to make purchases and offer discounts on special days</a:t>
            </a:r>
          </a:p>
        </p:txBody>
      </p:sp>
    </p:spTree>
    <p:extLst>
      <p:ext uri="{BB962C8B-B14F-4D97-AF65-F5344CB8AC3E}">
        <p14:creationId xmlns:p14="http://schemas.microsoft.com/office/powerpoint/2010/main" val="204266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5BAFF"/>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A75FD18-8EB6-CC54-9C5F-8F726189B781}"/>
              </a:ext>
            </a:extLst>
          </p:cNvPr>
          <p:cNvSpPr/>
          <p:nvPr/>
        </p:nvSpPr>
        <p:spPr>
          <a:xfrm flipV="1">
            <a:off x="261318" y="5156183"/>
            <a:ext cx="1328350" cy="1334179"/>
          </a:xfrm>
          <a:custGeom>
            <a:avLst/>
            <a:gdLst>
              <a:gd name="connsiteX0" fmla="*/ 844471 w 1811727"/>
              <a:gd name="connsiteY0" fmla="*/ 82257 h 1819677"/>
              <a:gd name="connsiteX1" fmla="*/ 366023 w 1811727"/>
              <a:gd name="connsiteY1" fmla="*/ 243521 h 1819677"/>
              <a:gd name="connsiteX2" fmla="*/ 59233 w 1811727"/>
              <a:gd name="connsiteY2" fmla="*/ 648935 h 1819677"/>
              <a:gd name="connsiteX3" fmla="*/ 18594 w 1811727"/>
              <a:gd name="connsiteY3" fmla="*/ 1156119 h 1819677"/>
              <a:gd name="connsiteX4" fmla="*/ 273863 w 1811727"/>
              <a:gd name="connsiteY4" fmla="*/ 1596670 h 1819677"/>
              <a:gd name="connsiteX5" fmla="*/ 736295 w 1811727"/>
              <a:gd name="connsiteY5" fmla="*/ 1811476 h 1819677"/>
              <a:gd name="connsiteX6" fmla="*/ 865592 w 1811727"/>
              <a:gd name="connsiteY6" fmla="*/ 1818244 h 1819677"/>
              <a:gd name="connsiteX7" fmla="*/ 994423 w 1811727"/>
              <a:gd name="connsiteY7" fmla="*/ 1803686 h 1819677"/>
              <a:gd name="connsiteX8" fmla="*/ 1118907 w 1811727"/>
              <a:gd name="connsiteY8" fmla="*/ 1767424 h 1819677"/>
              <a:gd name="connsiteX9" fmla="*/ 1235777 w 1811727"/>
              <a:gd name="connsiteY9" fmla="*/ 1711352 h 1819677"/>
              <a:gd name="connsiteX10" fmla="*/ 1690302 w 1811727"/>
              <a:gd name="connsiteY10" fmla="*/ 838389 h 1819677"/>
              <a:gd name="connsiteX11" fmla="*/ 1509338 w 1811727"/>
              <a:gd name="connsiteY11" fmla="*/ 360775 h 1819677"/>
              <a:gd name="connsiteX12" fmla="*/ 1105341 w 1811727"/>
              <a:gd name="connsiteY12" fmla="*/ 50417 h 1819677"/>
              <a:gd name="connsiteX13" fmla="*/ 597953 w 1811727"/>
              <a:gd name="connsiteY13" fmla="*/ 41289 h 1819677"/>
              <a:gd name="connsiteX14" fmla="*/ 180274 w 1811727"/>
              <a:gd name="connsiteY14" fmla="*/ 329571 h 1819677"/>
              <a:gd name="connsiteX15" fmla="*/ 2636 w 1811727"/>
              <a:gd name="connsiteY15" fmla="*/ 804227 h 1819677"/>
              <a:gd name="connsiteX16" fmla="*/ 140627 w 1811727"/>
              <a:gd name="connsiteY16" fmla="*/ 1290756 h 1819677"/>
              <a:gd name="connsiteX17" fmla="*/ 1036521 w 1811727"/>
              <a:gd name="connsiteY17" fmla="*/ 1685738 h 1819677"/>
              <a:gd name="connsiteX18" fmla="*/ 1501199 w 1811727"/>
              <a:gd name="connsiteY18" fmla="*/ 1475308 h 1819677"/>
              <a:gd name="connsiteX19" fmla="*/ 1782403 w 1811727"/>
              <a:gd name="connsiteY19" fmla="*/ 1049956 h 1819677"/>
              <a:gd name="connsiteX20" fmla="*/ 1752967 w 1811727"/>
              <a:gd name="connsiteY20" fmla="*/ 540578 h 1819677"/>
              <a:gd name="connsiteX21" fmla="*/ 1432903 w 1811727"/>
              <a:gd name="connsiteY21" fmla="*/ 141926 h 1819677"/>
              <a:gd name="connsiteX22" fmla="*/ 941823 w 1811727"/>
              <a:gd name="connsiteY22" fmla="*/ -809 h 1819677"/>
              <a:gd name="connsiteX23" fmla="*/ 462559 w 1811727"/>
              <a:gd name="connsiteY23" fmla="*/ 176307 h 1819677"/>
              <a:gd name="connsiteX24" fmla="*/ 163324 w 1811727"/>
              <a:gd name="connsiteY24" fmla="*/ 592251 h 1819677"/>
              <a:gd name="connsiteX25" fmla="*/ 133392 w 1811727"/>
              <a:gd name="connsiteY25" fmla="*/ 1103461 h 1819677"/>
              <a:gd name="connsiteX26" fmla="*/ 389362 w 1811727"/>
              <a:gd name="connsiteY26" fmla="*/ 1547484 h 1819677"/>
              <a:gd name="connsiteX27" fmla="*/ 849839 w 1811727"/>
              <a:gd name="connsiteY27" fmla="*/ 1769612 h 1819677"/>
              <a:gd name="connsiteX28" fmla="*/ 1349321 w 1811727"/>
              <a:gd name="connsiteY28" fmla="*/ 1662019 h 1819677"/>
              <a:gd name="connsiteX29" fmla="*/ 1689077 w 1811727"/>
              <a:gd name="connsiteY29" fmla="*/ 1281741 h 1819677"/>
              <a:gd name="connsiteX30" fmla="*/ 1736572 w 1811727"/>
              <a:gd name="connsiteY30" fmla="*/ 775549 h 1819677"/>
              <a:gd name="connsiteX31" fmla="*/ 1484541 w 1811727"/>
              <a:gd name="connsiteY31" fmla="*/ 332457 h 1819677"/>
              <a:gd name="connsiteX32" fmla="*/ 1028235 w 1811727"/>
              <a:gd name="connsiteY32" fmla="*/ 116399 h 1819677"/>
              <a:gd name="connsiteX33" fmla="*/ 539752 w 1811727"/>
              <a:gd name="connsiteY33" fmla="*/ 247748 h 1819677"/>
              <a:gd name="connsiteX34" fmla="*/ 539285 w 1811727"/>
              <a:gd name="connsiteY34" fmla="*/ 249571 h 1819677"/>
              <a:gd name="connsiteX35" fmla="*/ 541094 w 1811727"/>
              <a:gd name="connsiteY35" fmla="*/ 250053 h 1819677"/>
              <a:gd name="connsiteX36" fmla="*/ 1027594 w 1811727"/>
              <a:gd name="connsiteY36" fmla="*/ 124650 h 1819677"/>
              <a:gd name="connsiteX37" fmla="*/ 1475351 w 1811727"/>
              <a:gd name="connsiteY37" fmla="*/ 341699 h 1819677"/>
              <a:gd name="connsiteX38" fmla="*/ 1720993 w 1811727"/>
              <a:gd name="connsiteY38" fmla="*/ 779371 h 1819677"/>
              <a:gd name="connsiteX39" fmla="*/ 1671631 w 1811727"/>
              <a:gd name="connsiteY39" fmla="*/ 1273981 h 1819677"/>
              <a:gd name="connsiteX40" fmla="*/ 1338205 w 1811727"/>
              <a:gd name="connsiteY40" fmla="*/ 1642823 h 1819677"/>
              <a:gd name="connsiteX41" fmla="*/ 852756 w 1811727"/>
              <a:gd name="connsiteY41" fmla="*/ 1744551 h 1819677"/>
              <a:gd name="connsiteX42" fmla="*/ 407595 w 1811727"/>
              <a:gd name="connsiteY42" fmla="*/ 1528404 h 1819677"/>
              <a:gd name="connsiteX43" fmla="*/ 158627 w 1811727"/>
              <a:gd name="connsiteY43" fmla="*/ 1097305 h 1819677"/>
              <a:gd name="connsiteX44" fmla="*/ 187363 w 1811727"/>
              <a:gd name="connsiteY44" fmla="*/ 600974 h 1819677"/>
              <a:gd name="connsiteX45" fmla="*/ 478137 w 1811727"/>
              <a:gd name="connsiteY45" fmla="*/ 196058 h 1819677"/>
              <a:gd name="connsiteX46" fmla="*/ 942436 w 1811727"/>
              <a:gd name="connsiteY46" fmla="*/ 23910 h 1819677"/>
              <a:gd name="connsiteX47" fmla="*/ 1419367 w 1811727"/>
              <a:gd name="connsiteY47" fmla="*/ 162144 h 1819677"/>
              <a:gd name="connsiteX48" fmla="*/ 1731116 w 1811727"/>
              <a:gd name="connsiteY48" fmla="*/ 549115 h 1819677"/>
              <a:gd name="connsiteX49" fmla="*/ 1762682 w 1811727"/>
              <a:gd name="connsiteY49" fmla="*/ 1044530 h 1819677"/>
              <a:gd name="connsiteX50" fmla="*/ 1489908 w 1811727"/>
              <a:gd name="connsiteY50" fmla="*/ 1461888 h 1819677"/>
              <a:gd name="connsiteX51" fmla="*/ 1034304 w 1811727"/>
              <a:gd name="connsiteY51" fmla="*/ 1671296 h 1819677"/>
              <a:gd name="connsiteX52" fmla="*/ 149263 w 1811727"/>
              <a:gd name="connsiteY52" fmla="*/ 1284833 h 1819677"/>
              <a:gd name="connsiteX53" fmla="*/ 11038 w 1811727"/>
              <a:gd name="connsiteY53" fmla="*/ 804664 h 1819677"/>
              <a:gd name="connsiteX54" fmla="*/ 188239 w 1811727"/>
              <a:gd name="connsiteY54" fmla="*/ 335817 h 1819677"/>
              <a:gd name="connsiteX55" fmla="*/ 601658 w 1811727"/>
              <a:gd name="connsiteY55" fmla="*/ 53472 h 1819677"/>
              <a:gd name="connsiteX56" fmla="*/ 1100032 w 1811727"/>
              <a:gd name="connsiteY56" fmla="*/ 64832 h 1819677"/>
              <a:gd name="connsiteX57" fmla="*/ 1494926 w 1811727"/>
              <a:gd name="connsiteY57" fmla="*/ 371292 h 1819677"/>
              <a:gd name="connsiteX58" fmla="*/ 1670143 w 1811727"/>
              <a:gd name="connsiteY58" fmla="*/ 840052 h 1819677"/>
              <a:gd name="connsiteX59" fmla="*/ 1224224 w 1811727"/>
              <a:gd name="connsiteY59" fmla="*/ 1691543 h 1819677"/>
              <a:gd name="connsiteX60" fmla="*/ 1110855 w 1811727"/>
              <a:gd name="connsiteY60" fmla="*/ 1746594 h 1819677"/>
              <a:gd name="connsiteX61" fmla="*/ 990047 w 1811727"/>
              <a:gd name="connsiteY61" fmla="*/ 1782390 h 1819677"/>
              <a:gd name="connsiteX62" fmla="*/ 864980 w 1811727"/>
              <a:gd name="connsiteY62" fmla="*/ 1797122 h 1819677"/>
              <a:gd name="connsiteX63" fmla="*/ 738891 w 1811727"/>
              <a:gd name="connsiteY63" fmla="*/ 1791084 h 1819677"/>
              <a:gd name="connsiteX64" fmla="*/ 286116 w 1811727"/>
              <a:gd name="connsiteY64" fmla="*/ 1583251 h 1819677"/>
              <a:gd name="connsiteX65" fmla="*/ 33998 w 1811727"/>
              <a:gd name="connsiteY65" fmla="*/ 1152676 h 1819677"/>
              <a:gd name="connsiteX66" fmla="*/ 71777 w 1811727"/>
              <a:gd name="connsiteY66" fmla="*/ 653778 h 1819677"/>
              <a:gd name="connsiteX67" fmla="*/ 371216 w 1811727"/>
              <a:gd name="connsiteY67" fmla="*/ 250417 h 1819677"/>
              <a:gd name="connsiteX68" fmla="*/ 844471 w 1811727"/>
              <a:gd name="connsiteY68" fmla="*/ 84901 h 1819677"/>
              <a:gd name="connsiteX69" fmla="*/ 845813 w 1811727"/>
              <a:gd name="connsiteY69" fmla="*/ 83579 h 1819677"/>
              <a:gd name="connsiteX70" fmla="*/ 844471 w 1811727"/>
              <a:gd name="connsiteY70" fmla="*/ 82257 h 1819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811727" h="1819677">
                <a:moveTo>
                  <a:pt x="844471" y="82257"/>
                </a:moveTo>
                <a:cubicBezTo>
                  <a:pt x="673017" y="80513"/>
                  <a:pt x="503110" y="140719"/>
                  <a:pt x="366023" y="243521"/>
                </a:cubicBezTo>
                <a:cubicBezTo>
                  <a:pt x="228440" y="345981"/>
                  <a:pt x="120935" y="488489"/>
                  <a:pt x="59233" y="648935"/>
                </a:cubicBezTo>
                <a:cubicBezTo>
                  <a:pt x="-2995" y="809069"/>
                  <a:pt x="-19244" y="987816"/>
                  <a:pt x="18594" y="1156119"/>
                </a:cubicBezTo>
                <a:cubicBezTo>
                  <a:pt x="55761" y="1324480"/>
                  <a:pt x="146462" y="1480297"/>
                  <a:pt x="273863" y="1596670"/>
                </a:cubicBezTo>
                <a:cubicBezTo>
                  <a:pt x="401119" y="1713277"/>
                  <a:pt x="564783" y="1789683"/>
                  <a:pt x="736295" y="1811476"/>
                </a:cubicBezTo>
                <a:cubicBezTo>
                  <a:pt x="779122" y="1817223"/>
                  <a:pt x="822299" y="1819586"/>
                  <a:pt x="865592" y="1818244"/>
                </a:cubicBezTo>
                <a:cubicBezTo>
                  <a:pt x="908828" y="1817456"/>
                  <a:pt x="952005" y="1812439"/>
                  <a:pt x="994423" y="1803686"/>
                </a:cubicBezTo>
                <a:cubicBezTo>
                  <a:pt x="1036900" y="1795401"/>
                  <a:pt x="1078589" y="1783177"/>
                  <a:pt x="1118907" y="1767424"/>
                </a:cubicBezTo>
                <a:cubicBezTo>
                  <a:pt x="1159313" y="1751962"/>
                  <a:pt x="1198551" y="1733349"/>
                  <a:pt x="1235777" y="1711352"/>
                </a:cubicBezTo>
                <a:cubicBezTo>
                  <a:pt x="1535974" y="1536952"/>
                  <a:pt x="1719826" y="1183659"/>
                  <a:pt x="1690302" y="838389"/>
                </a:cubicBezTo>
                <a:cubicBezTo>
                  <a:pt x="1675890" y="666206"/>
                  <a:pt x="1611096" y="499610"/>
                  <a:pt x="1509338" y="360775"/>
                </a:cubicBezTo>
                <a:cubicBezTo>
                  <a:pt x="1407785" y="222005"/>
                  <a:pt x="1267664" y="109631"/>
                  <a:pt x="1105341" y="50417"/>
                </a:cubicBezTo>
                <a:cubicBezTo>
                  <a:pt x="943253" y="-10188"/>
                  <a:pt x="761997" y="-8957"/>
                  <a:pt x="597953" y="41289"/>
                </a:cubicBezTo>
                <a:cubicBezTo>
                  <a:pt x="433181" y="91260"/>
                  <a:pt x="285737" y="194141"/>
                  <a:pt x="180274" y="329571"/>
                </a:cubicBezTo>
                <a:cubicBezTo>
                  <a:pt x="74082" y="464706"/>
                  <a:pt x="11767" y="632890"/>
                  <a:pt x="2636" y="804227"/>
                </a:cubicBezTo>
                <a:cubicBezTo>
                  <a:pt x="-8567" y="975884"/>
                  <a:pt x="43100" y="1149526"/>
                  <a:pt x="140627" y="1290756"/>
                </a:cubicBezTo>
                <a:cubicBezTo>
                  <a:pt x="334195" y="1574732"/>
                  <a:pt x="694051" y="1739767"/>
                  <a:pt x="1036521" y="1685738"/>
                </a:cubicBezTo>
                <a:cubicBezTo>
                  <a:pt x="1206778" y="1660065"/>
                  <a:pt x="1368955" y="1585672"/>
                  <a:pt x="1501199" y="1475308"/>
                </a:cubicBezTo>
                <a:cubicBezTo>
                  <a:pt x="1633326" y="1365294"/>
                  <a:pt x="1736192" y="1217121"/>
                  <a:pt x="1782403" y="1049956"/>
                </a:cubicBezTo>
                <a:cubicBezTo>
                  <a:pt x="1829169" y="882879"/>
                  <a:pt x="1814990" y="701740"/>
                  <a:pt x="1752967" y="540578"/>
                </a:cubicBezTo>
                <a:cubicBezTo>
                  <a:pt x="1690623" y="379064"/>
                  <a:pt x="1576992" y="237948"/>
                  <a:pt x="1432903" y="141926"/>
                </a:cubicBezTo>
                <a:cubicBezTo>
                  <a:pt x="1289048" y="45367"/>
                  <a:pt x="1115027" y="-5150"/>
                  <a:pt x="941823" y="-809"/>
                </a:cubicBezTo>
                <a:cubicBezTo>
                  <a:pt x="767948" y="2681"/>
                  <a:pt x="598041" y="68914"/>
                  <a:pt x="462559" y="176307"/>
                </a:cubicBezTo>
                <a:cubicBezTo>
                  <a:pt x="326493" y="283465"/>
                  <a:pt x="222313" y="429628"/>
                  <a:pt x="163324" y="592251"/>
                </a:cubicBezTo>
                <a:cubicBezTo>
                  <a:pt x="103927" y="754690"/>
                  <a:pt x="91790" y="935041"/>
                  <a:pt x="133392" y="1103461"/>
                </a:cubicBezTo>
                <a:cubicBezTo>
                  <a:pt x="174060" y="1271880"/>
                  <a:pt x="264236" y="1427667"/>
                  <a:pt x="389362" y="1547484"/>
                </a:cubicBezTo>
                <a:cubicBezTo>
                  <a:pt x="513875" y="1667446"/>
                  <a:pt x="676635" y="1750532"/>
                  <a:pt x="849839" y="1769612"/>
                </a:cubicBezTo>
                <a:cubicBezTo>
                  <a:pt x="1022547" y="1788546"/>
                  <a:pt x="1199981" y="1749424"/>
                  <a:pt x="1349321" y="1662019"/>
                </a:cubicBezTo>
                <a:cubicBezTo>
                  <a:pt x="1499098" y="1575257"/>
                  <a:pt x="1619643" y="1439891"/>
                  <a:pt x="1689077" y="1281741"/>
                </a:cubicBezTo>
                <a:cubicBezTo>
                  <a:pt x="1758131" y="1124116"/>
                  <a:pt x="1779836" y="943151"/>
                  <a:pt x="1736572" y="775549"/>
                </a:cubicBezTo>
                <a:cubicBezTo>
                  <a:pt x="1694620" y="608500"/>
                  <a:pt x="1606312" y="453798"/>
                  <a:pt x="1484541" y="332457"/>
                </a:cubicBezTo>
                <a:cubicBezTo>
                  <a:pt x="1363499" y="210940"/>
                  <a:pt x="1200535" y="127602"/>
                  <a:pt x="1028235" y="116399"/>
                </a:cubicBezTo>
                <a:cubicBezTo>
                  <a:pt x="855702" y="103863"/>
                  <a:pt x="685737" y="160740"/>
                  <a:pt x="539752" y="247748"/>
                </a:cubicBezTo>
                <a:cubicBezTo>
                  <a:pt x="539110" y="248124"/>
                  <a:pt x="538906" y="248935"/>
                  <a:pt x="539285" y="249571"/>
                </a:cubicBezTo>
                <a:cubicBezTo>
                  <a:pt x="539664" y="250198"/>
                  <a:pt x="540452" y="250406"/>
                  <a:pt x="541094" y="250053"/>
                </a:cubicBezTo>
                <a:cubicBezTo>
                  <a:pt x="687750" y="164787"/>
                  <a:pt x="857365" y="110360"/>
                  <a:pt x="1027594" y="124650"/>
                </a:cubicBezTo>
                <a:cubicBezTo>
                  <a:pt x="1197705" y="137574"/>
                  <a:pt x="1356556" y="221652"/>
                  <a:pt x="1475351" y="341699"/>
                </a:cubicBezTo>
                <a:cubicBezTo>
                  <a:pt x="1594613" y="461903"/>
                  <a:pt x="1680821" y="615152"/>
                  <a:pt x="1720993" y="779371"/>
                </a:cubicBezTo>
                <a:cubicBezTo>
                  <a:pt x="1762448" y="943589"/>
                  <a:pt x="1740014" y="1120352"/>
                  <a:pt x="1671631" y="1273981"/>
                </a:cubicBezTo>
                <a:cubicBezTo>
                  <a:pt x="1602898" y="1428047"/>
                  <a:pt x="1484453" y="1559299"/>
                  <a:pt x="1338205" y="1642823"/>
                </a:cubicBezTo>
                <a:cubicBezTo>
                  <a:pt x="1192512" y="1727047"/>
                  <a:pt x="1019571" y="1763864"/>
                  <a:pt x="852756" y="1744551"/>
                </a:cubicBezTo>
                <a:cubicBezTo>
                  <a:pt x="685766" y="1724684"/>
                  <a:pt x="528753" y="1644544"/>
                  <a:pt x="407595" y="1528404"/>
                </a:cubicBezTo>
                <a:cubicBezTo>
                  <a:pt x="286087" y="1412264"/>
                  <a:pt x="198245" y="1260794"/>
                  <a:pt x="158627" y="1097305"/>
                </a:cubicBezTo>
                <a:cubicBezTo>
                  <a:pt x="118134" y="933903"/>
                  <a:pt x="129745" y="759095"/>
                  <a:pt x="187363" y="600974"/>
                </a:cubicBezTo>
                <a:cubicBezTo>
                  <a:pt x="244573" y="442733"/>
                  <a:pt x="345980" y="300272"/>
                  <a:pt x="478137" y="196058"/>
                </a:cubicBezTo>
                <a:cubicBezTo>
                  <a:pt x="609740" y="91567"/>
                  <a:pt x="774221" y="27432"/>
                  <a:pt x="942436" y="23910"/>
                </a:cubicBezTo>
                <a:cubicBezTo>
                  <a:pt x="1110564" y="19569"/>
                  <a:pt x="1279566" y="68447"/>
                  <a:pt x="1419367" y="162144"/>
                </a:cubicBezTo>
                <a:cubicBezTo>
                  <a:pt x="1559663" y="255237"/>
                  <a:pt x="1669618" y="392534"/>
                  <a:pt x="1731116" y="549115"/>
                </a:cubicBezTo>
                <a:cubicBezTo>
                  <a:pt x="1792381" y="705445"/>
                  <a:pt x="1807201" y="881945"/>
                  <a:pt x="1762682" y="1044530"/>
                </a:cubicBezTo>
                <a:cubicBezTo>
                  <a:pt x="1718659" y="1207465"/>
                  <a:pt x="1619002" y="1353129"/>
                  <a:pt x="1489908" y="1461888"/>
                </a:cubicBezTo>
                <a:cubicBezTo>
                  <a:pt x="1360728" y="1570939"/>
                  <a:pt x="1201644" y="1645099"/>
                  <a:pt x="1034304" y="1671296"/>
                </a:cubicBezTo>
                <a:cubicBezTo>
                  <a:pt x="697990" y="1725939"/>
                  <a:pt x="341663" y="1564725"/>
                  <a:pt x="149263" y="1284833"/>
                </a:cubicBezTo>
                <a:cubicBezTo>
                  <a:pt x="52348" y="1145675"/>
                  <a:pt x="623" y="974572"/>
                  <a:pt x="11038" y="804664"/>
                </a:cubicBezTo>
                <a:cubicBezTo>
                  <a:pt x="19119" y="634815"/>
                  <a:pt x="83009" y="468808"/>
                  <a:pt x="188239" y="335817"/>
                </a:cubicBezTo>
                <a:cubicBezTo>
                  <a:pt x="293089" y="202540"/>
                  <a:pt x="439161" y="101848"/>
                  <a:pt x="601658" y="53472"/>
                </a:cubicBezTo>
                <a:cubicBezTo>
                  <a:pt x="763601" y="4834"/>
                  <a:pt x="941590" y="4650"/>
                  <a:pt x="1100032" y="64832"/>
                </a:cubicBezTo>
                <a:cubicBezTo>
                  <a:pt x="1258824" y="123728"/>
                  <a:pt x="1395882" y="234620"/>
                  <a:pt x="1494926" y="371292"/>
                </a:cubicBezTo>
                <a:cubicBezTo>
                  <a:pt x="1594175" y="508032"/>
                  <a:pt x="1656869" y="671720"/>
                  <a:pt x="1670143" y="840052"/>
                </a:cubicBezTo>
                <a:cubicBezTo>
                  <a:pt x="1698121" y="1177970"/>
                  <a:pt x="1514531" y="1520264"/>
                  <a:pt x="1224224" y="1691543"/>
                </a:cubicBezTo>
                <a:cubicBezTo>
                  <a:pt x="1188107" y="1713103"/>
                  <a:pt x="1150035" y="1731394"/>
                  <a:pt x="1110855" y="1746594"/>
                </a:cubicBezTo>
                <a:cubicBezTo>
                  <a:pt x="1071763" y="1762114"/>
                  <a:pt x="1031270" y="1774134"/>
                  <a:pt x="990047" y="1782390"/>
                </a:cubicBezTo>
                <a:cubicBezTo>
                  <a:pt x="948942" y="1791084"/>
                  <a:pt x="906990" y="1796160"/>
                  <a:pt x="864980" y="1797122"/>
                </a:cubicBezTo>
                <a:cubicBezTo>
                  <a:pt x="822940" y="1798639"/>
                  <a:pt x="780639" y="1796510"/>
                  <a:pt x="738891" y="1791084"/>
                </a:cubicBezTo>
                <a:cubicBezTo>
                  <a:pt x="571435" y="1770604"/>
                  <a:pt x="411184" y="1696765"/>
                  <a:pt x="286116" y="1583251"/>
                </a:cubicBezTo>
                <a:cubicBezTo>
                  <a:pt x="160874" y="1469911"/>
                  <a:pt x="71194" y="1317683"/>
                  <a:pt x="33998" y="1152676"/>
                </a:cubicBezTo>
                <a:cubicBezTo>
                  <a:pt x="-3899" y="987700"/>
                  <a:pt x="11125" y="811841"/>
                  <a:pt x="71777" y="653778"/>
                </a:cubicBezTo>
                <a:cubicBezTo>
                  <a:pt x="132342" y="495669"/>
                  <a:pt x="235996" y="353470"/>
                  <a:pt x="371216" y="250417"/>
                </a:cubicBezTo>
                <a:cubicBezTo>
                  <a:pt x="505765" y="147067"/>
                  <a:pt x="673601" y="85210"/>
                  <a:pt x="844471" y="84901"/>
                </a:cubicBezTo>
                <a:cubicBezTo>
                  <a:pt x="845200" y="84901"/>
                  <a:pt x="845813" y="84308"/>
                  <a:pt x="845813" y="83579"/>
                </a:cubicBezTo>
                <a:cubicBezTo>
                  <a:pt x="845784" y="82850"/>
                  <a:pt x="845171" y="82257"/>
                  <a:pt x="844471" y="82257"/>
                </a:cubicBezTo>
              </a:path>
            </a:pathLst>
          </a:custGeom>
          <a:solidFill>
            <a:srgbClr val="000000"/>
          </a:solidFill>
          <a:ln w="2915" cap="flat">
            <a:noFill/>
            <a:prstDash val="solid"/>
            <a:miter/>
          </a:ln>
        </p:spPr>
        <p:txBody>
          <a:bodyPr rtlCol="0" anchor="ctr"/>
          <a:lstStyle/>
          <a:p>
            <a:endParaRPr lang="en-US"/>
          </a:p>
        </p:txBody>
      </p:sp>
      <p:grpSp>
        <p:nvGrpSpPr>
          <p:cNvPr id="444" name="Group 443">
            <a:extLst>
              <a:ext uri="{FF2B5EF4-FFF2-40B4-BE49-F238E27FC236}">
                <a16:creationId xmlns:a16="http://schemas.microsoft.com/office/drawing/2014/main" id="{37CF564F-AF91-14A7-44E7-8CB44BC1D5F1}"/>
              </a:ext>
            </a:extLst>
          </p:cNvPr>
          <p:cNvGrpSpPr/>
          <p:nvPr/>
        </p:nvGrpSpPr>
        <p:grpSpPr>
          <a:xfrm>
            <a:off x="4090054" y="375101"/>
            <a:ext cx="7890906" cy="6107798"/>
            <a:chOff x="3224212" y="1245398"/>
            <a:chExt cx="5758827" cy="4457506"/>
          </a:xfrm>
        </p:grpSpPr>
        <p:sp>
          <p:nvSpPr>
            <p:cNvPr id="308" name="Freeform: Shape 307">
              <a:extLst>
                <a:ext uri="{FF2B5EF4-FFF2-40B4-BE49-F238E27FC236}">
                  <a16:creationId xmlns:a16="http://schemas.microsoft.com/office/drawing/2014/main" id="{5A0B3246-B452-E212-A5F7-3566BD452444}"/>
                </a:ext>
              </a:extLst>
            </p:cNvPr>
            <p:cNvSpPr/>
            <p:nvPr/>
          </p:nvSpPr>
          <p:spPr>
            <a:xfrm rot="20938260">
              <a:off x="3430833" y="3185513"/>
              <a:ext cx="1578719" cy="2128771"/>
            </a:xfrm>
            <a:custGeom>
              <a:avLst/>
              <a:gdLst>
                <a:gd name="connsiteX0" fmla="*/ 0 w 1578719"/>
                <a:gd name="connsiteY0" fmla="*/ 0 h 2128771"/>
                <a:gd name="connsiteX1" fmla="*/ 1578720 w 1578719"/>
                <a:gd name="connsiteY1" fmla="*/ 0 h 2128771"/>
                <a:gd name="connsiteX2" fmla="*/ 1578720 w 1578719"/>
                <a:gd name="connsiteY2" fmla="*/ 2128772 h 2128771"/>
                <a:gd name="connsiteX3" fmla="*/ 0 w 1578719"/>
                <a:gd name="connsiteY3" fmla="*/ 2128772 h 2128771"/>
              </a:gdLst>
              <a:ahLst/>
              <a:cxnLst>
                <a:cxn ang="0">
                  <a:pos x="connsiteX0" y="connsiteY0"/>
                </a:cxn>
                <a:cxn ang="0">
                  <a:pos x="connsiteX1" y="connsiteY1"/>
                </a:cxn>
                <a:cxn ang="0">
                  <a:pos x="connsiteX2" y="connsiteY2"/>
                </a:cxn>
                <a:cxn ang="0">
                  <a:pos x="connsiteX3" y="connsiteY3"/>
                </a:cxn>
              </a:cxnLst>
              <a:rect l="l" t="t" r="r" b="b"/>
              <a:pathLst>
                <a:path w="1578719" h="2128771">
                  <a:moveTo>
                    <a:pt x="0" y="0"/>
                  </a:moveTo>
                  <a:lnTo>
                    <a:pt x="1578720" y="0"/>
                  </a:lnTo>
                  <a:lnTo>
                    <a:pt x="1578720" y="2128772"/>
                  </a:lnTo>
                  <a:lnTo>
                    <a:pt x="0" y="2128772"/>
                  </a:lnTo>
                  <a:close/>
                </a:path>
              </a:pathLst>
            </a:custGeom>
            <a:solidFill>
              <a:srgbClr val="C5BAFF"/>
            </a:solidFill>
            <a:ln w="9525" cap="flat">
              <a:solidFill>
                <a:srgbClr val="BBADEF"/>
              </a:solidFill>
              <a:prstDash val="solid"/>
              <a:miter/>
            </a:ln>
          </p:spPr>
          <p:txBody>
            <a:bodyPr rtlCol="0" anchor="ctr"/>
            <a:lstStyle/>
            <a:p>
              <a:endParaRPr lang="en-US"/>
            </a:p>
          </p:txBody>
        </p:sp>
        <p:grpSp>
          <p:nvGrpSpPr>
            <p:cNvPr id="309" name="Graphic 305" descr="Laptop with phone and calculator">
              <a:extLst>
                <a:ext uri="{FF2B5EF4-FFF2-40B4-BE49-F238E27FC236}">
                  <a16:creationId xmlns:a16="http://schemas.microsoft.com/office/drawing/2014/main" id="{2DB86B24-3646-AF04-1E49-4D2FC9262FC1}"/>
                </a:ext>
              </a:extLst>
            </p:cNvPr>
            <p:cNvGrpSpPr/>
            <p:nvPr/>
          </p:nvGrpSpPr>
          <p:grpSpPr>
            <a:xfrm>
              <a:off x="4177638" y="3452695"/>
              <a:ext cx="1578768" cy="2128837"/>
              <a:chOff x="4177638" y="3452695"/>
              <a:chExt cx="1578768" cy="2128837"/>
            </a:xfrm>
            <a:solidFill>
              <a:srgbClr val="C5BAFF"/>
            </a:solidFill>
          </p:grpSpPr>
          <p:sp>
            <p:nvSpPr>
              <p:cNvPr id="310" name="Freeform: Shape 309">
                <a:extLst>
                  <a:ext uri="{FF2B5EF4-FFF2-40B4-BE49-F238E27FC236}">
                    <a16:creationId xmlns:a16="http://schemas.microsoft.com/office/drawing/2014/main" id="{B1DD3CCD-DA60-D64A-DCE8-C281749798BC}"/>
                  </a:ext>
                </a:extLst>
              </p:cNvPr>
              <p:cNvSpPr/>
              <p:nvPr/>
            </p:nvSpPr>
            <p:spPr>
              <a:xfrm>
                <a:off x="4177638" y="3452695"/>
                <a:ext cx="1578768" cy="2128837"/>
              </a:xfrm>
              <a:custGeom>
                <a:avLst/>
                <a:gdLst>
                  <a:gd name="connsiteX0" fmla="*/ 0 w 1578768"/>
                  <a:gd name="connsiteY0" fmla="*/ 0 h 2128837"/>
                  <a:gd name="connsiteX1" fmla="*/ 1578769 w 1578768"/>
                  <a:gd name="connsiteY1" fmla="*/ 0 h 2128837"/>
                  <a:gd name="connsiteX2" fmla="*/ 1578769 w 1578768"/>
                  <a:gd name="connsiteY2" fmla="*/ 2128838 h 2128837"/>
                  <a:gd name="connsiteX3" fmla="*/ 0 w 1578768"/>
                  <a:gd name="connsiteY3" fmla="*/ 2128838 h 2128837"/>
                </a:gdLst>
                <a:ahLst/>
                <a:cxnLst>
                  <a:cxn ang="0">
                    <a:pos x="connsiteX0" y="connsiteY0"/>
                  </a:cxn>
                  <a:cxn ang="0">
                    <a:pos x="connsiteX1" y="connsiteY1"/>
                  </a:cxn>
                  <a:cxn ang="0">
                    <a:pos x="connsiteX2" y="connsiteY2"/>
                  </a:cxn>
                  <a:cxn ang="0">
                    <a:pos x="connsiteX3" y="connsiteY3"/>
                  </a:cxn>
                </a:cxnLst>
                <a:rect l="l" t="t" r="r" b="b"/>
                <a:pathLst>
                  <a:path w="1578768" h="2128837">
                    <a:moveTo>
                      <a:pt x="0" y="0"/>
                    </a:moveTo>
                    <a:lnTo>
                      <a:pt x="1578769" y="0"/>
                    </a:lnTo>
                    <a:lnTo>
                      <a:pt x="1578769" y="2128838"/>
                    </a:lnTo>
                    <a:lnTo>
                      <a:pt x="0" y="2128838"/>
                    </a:lnTo>
                    <a:close/>
                  </a:path>
                </a:pathLst>
              </a:custGeom>
              <a:grpFill/>
              <a:ln w="9525" cap="flat">
                <a:solidFill>
                  <a:srgbClr val="BBADEF"/>
                </a:solid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DE84CFA5-508E-CA11-3818-9CC23A13BC57}"/>
                  </a:ext>
                </a:extLst>
              </p:cNvPr>
              <p:cNvSpPr/>
              <p:nvPr/>
            </p:nvSpPr>
            <p:spPr>
              <a:xfrm>
                <a:off x="4402666" y="3801189"/>
                <a:ext cx="1128712" cy="1453038"/>
              </a:xfrm>
              <a:custGeom>
                <a:avLst/>
                <a:gdLst>
                  <a:gd name="connsiteX0" fmla="*/ 1128713 w 1128712"/>
                  <a:gd name="connsiteY0" fmla="*/ 1453039 h 1453038"/>
                  <a:gd name="connsiteX1" fmla="*/ 0 w 1128712"/>
                  <a:gd name="connsiteY1" fmla="*/ 1453039 h 1453038"/>
                  <a:gd name="connsiteX2" fmla="*/ 0 w 1128712"/>
                  <a:gd name="connsiteY2" fmla="*/ 1445895 h 1453038"/>
                  <a:gd name="connsiteX3" fmla="*/ 1128713 w 1128712"/>
                  <a:gd name="connsiteY3" fmla="*/ 1445895 h 1453038"/>
                  <a:gd name="connsiteX4" fmla="*/ 1128713 w 1128712"/>
                  <a:gd name="connsiteY4" fmla="*/ 1453039 h 1453038"/>
                  <a:gd name="connsiteX5" fmla="*/ 1128713 w 1128712"/>
                  <a:gd name="connsiteY5" fmla="*/ 1380173 h 1453038"/>
                  <a:gd name="connsiteX6" fmla="*/ 0 w 1128712"/>
                  <a:gd name="connsiteY6" fmla="*/ 1380173 h 1453038"/>
                  <a:gd name="connsiteX7" fmla="*/ 0 w 1128712"/>
                  <a:gd name="connsiteY7" fmla="*/ 1387316 h 1453038"/>
                  <a:gd name="connsiteX8" fmla="*/ 1128713 w 1128712"/>
                  <a:gd name="connsiteY8" fmla="*/ 1387316 h 1453038"/>
                  <a:gd name="connsiteX9" fmla="*/ 1128713 w 1128712"/>
                  <a:gd name="connsiteY9" fmla="*/ 1380173 h 1453038"/>
                  <a:gd name="connsiteX10" fmla="*/ 1128713 w 1128712"/>
                  <a:gd name="connsiteY10" fmla="*/ 1314450 h 1453038"/>
                  <a:gd name="connsiteX11" fmla="*/ 0 w 1128712"/>
                  <a:gd name="connsiteY11" fmla="*/ 1314450 h 1453038"/>
                  <a:gd name="connsiteX12" fmla="*/ 0 w 1128712"/>
                  <a:gd name="connsiteY12" fmla="*/ 1321594 h 1453038"/>
                  <a:gd name="connsiteX13" fmla="*/ 1128713 w 1128712"/>
                  <a:gd name="connsiteY13" fmla="*/ 1321594 h 1453038"/>
                  <a:gd name="connsiteX14" fmla="*/ 1128713 w 1128712"/>
                  <a:gd name="connsiteY14" fmla="*/ 1314450 h 1453038"/>
                  <a:gd name="connsiteX15" fmla="*/ 1128713 w 1128712"/>
                  <a:gd name="connsiteY15" fmla="*/ 1248728 h 1453038"/>
                  <a:gd name="connsiteX16" fmla="*/ 0 w 1128712"/>
                  <a:gd name="connsiteY16" fmla="*/ 1248728 h 1453038"/>
                  <a:gd name="connsiteX17" fmla="*/ 0 w 1128712"/>
                  <a:gd name="connsiteY17" fmla="*/ 1255872 h 1453038"/>
                  <a:gd name="connsiteX18" fmla="*/ 1128713 w 1128712"/>
                  <a:gd name="connsiteY18" fmla="*/ 1255872 h 1453038"/>
                  <a:gd name="connsiteX19" fmla="*/ 1128713 w 1128712"/>
                  <a:gd name="connsiteY19" fmla="*/ 1248728 h 1453038"/>
                  <a:gd name="connsiteX20" fmla="*/ 1128713 w 1128712"/>
                  <a:gd name="connsiteY20" fmla="*/ 1183005 h 1453038"/>
                  <a:gd name="connsiteX21" fmla="*/ 0 w 1128712"/>
                  <a:gd name="connsiteY21" fmla="*/ 1183005 h 1453038"/>
                  <a:gd name="connsiteX22" fmla="*/ 0 w 1128712"/>
                  <a:gd name="connsiteY22" fmla="*/ 1190149 h 1453038"/>
                  <a:gd name="connsiteX23" fmla="*/ 1128713 w 1128712"/>
                  <a:gd name="connsiteY23" fmla="*/ 1190149 h 1453038"/>
                  <a:gd name="connsiteX24" fmla="*/ 1128713 w 1128712"/>
                  <a:gd name="connsiteY24" fmla="*/ 1183005 h 1453038"/>
                  <a:gd name="connsiteX25" fmla="*/ 1128713 w 1128712"/>
                  <a:gd name="connsiteY25" fmla="*/ 1117283 h 1453038"/>
                  <a:gd name="connsiteX26" fmla="*/ 0 w 1128712"/>
                  <a:gd name="connsiteY26" fmla="*/ 1117283 h 1453038"/>
                  <a:gd name="connsiteX27" fmla="*/ 0 w 1128712"/>
                  <a:gd name="connsiteY27" fmla="*/ 1124426 h 1453038"/>
                  <a:gd name="connsiteX28" fmla="*/ 1128713 w 1128712"/>
                  <a:gd name="connsiteY28" fmla="*/ 1124426 h 1453038"/>
                  <a:gd name="connsiteX29" fmla="*/ 1128713 w 1128712"/>
                  <a:gd name="connsiteY29" fmla="*/ 1117283 h 1453038"/>
                  <a:gd name="connsiteX30" fmla="*/ 1128713 w 1128712"/>
                  <a:gd name="connsiteY30" fmla="*/ 1051560 h 1453038"/>
                  <a:gd name="connsiteX31" fmla="*/ 0 w 1128712"/>
                  <a:gd name="connsiteY31" fmla="*/ 1051560 h 1453038"/>
                  <a:gd name="connsiteX32" fmla="*/ 0 w 1128712"/>
                  <a:gd name="connsiteY32" fmla="*/ 1058704 h 1453038"/>
                  <a:gd name="connsiteX33" fmla="*/ 1128713 w 1128712"/>
                  <a:gd name="connsiteY33" fmla="*/ 1058704 h 1453038"/>
                  <a:gd name="connsiteX34" fmla="*/ 1128713 w 1128712"/>
                  <a:gd name="connsiteY34" fmla="*/ 1051560 h 1453038"/>
                  <a:gd name="connsiteX35" fmla="*/ 1128713 w 1128712"/>
                  <a:gd name="connsiteY35" fmla="*/ 985838 h 1453038"/>
                  <a:gd name="connsiteX36" fmla="*/ 0 w 1128712"/>
                  <a:gd name="connsiteY36" fmla="*/ 985838 h 1453038"/>
                  <a:gd name="connsiteX37" fmla="*/ 0 w 1128712"/>
                  <a:gd name="connsiteY37" fmla="*/ 992981 h 1453038"/>
                  <a:gd name="connsiteX38" fmla="*/ 1128713 w 1128712"/>
                  <a:gd name="connsiteY38" fmla="*/ 992981 h 1453038"/>
                  <a:gd name="connsiteX39" fmla="*/ 1128713 w 1128712"/>
                  <a:gd name="connsiteY39" fmla="*/ 985838 h 1453038"/>
                  <a:gd name="connsiteX40" fmla="*/ 1128713 w 1128712"/>
                  <a:gd name="connsiteY40" fmla="*/ 920115 h 1453038"/>
                  <a:gd name="connsiteX41" fmla="*/ 0 w 1128712"/>
                  <a:gd name="connsiteY41" fmla="*/ 920115 h 1453038"/>
                  <a:gd name="connsiteX42" fmla="*/ 0 w 1128712"/>
                  <a:gd name="connsiteY42" fmla="*/ 927259 h 1453038"/>
                  <a:gd name="connsiteX43" fmla="*/ 1128713 w 1128712"/>
                  <a:gd name="connsiteY43" fmla="*/ 927259 h 1453038"/>
                  <a:gd name="connsiteX44" fmla="*/ 1128713 w 1128712"/>
                  <a:gd name="connsiteY44" fmla="*/ 920115 h 1453038"/>
                  <a:gd name="connsiteX45" fmla="*/ 1128713 w 1128712"/>
                  <a:gd name="connsiteY45" fmla="*/ 854393 h 1453038"/>
                  <a:gd name="connsiteX46" fmla="*/ 0 w 1128712"/>
                  <a:gd name="connsiteY46" fmla="*/ 854393 h 1453038"/>
                  <a:gd name="connsiteX47" fmla="*/ 0 w 1128712"/>
                  <a:gd name="connsiteY47" fmla="*/ 861537 h 1453038"/>
                  <a:gd name="connsiteX48" fmla="*/ 1128713 w 1128712"/>
                  <a:gd name="connsiteY48" fmla="*/ 861537 h 1453038"/>
                  <a:gd name="connsiteX49" fmla="*/ 1128713 w 1128712"/>
                  <a:gd name="connsiteY49" fmla="*/ 854393 h 1453038"/>
                  <a:gd name="connsiteX50" fmla="*/ 1128713 w 1128712"/>
                  <a:gd name="connsiteY50" fmla="*/ 788670 h 1453038"/>
                  <a:gd name="connsiteX51" fmla="*/ 0 w 1128712"/>
                  <a:gd name="connsiteY51" fmla="*/ 788670 h 1453038"/>
                  <a:gd name="connsiteX52" fmla="*/ 0 w 1128712"/>
                  <a:gd name="connsiteY52" fmla="*/ 795814 h 1453038"/>
                  <a:gd name="connsiteX53" fmla="*/ 1128713 w 1128712"/>
                  <a:gd name="connsiteY53" fmla="*/ 795814 h 1453038"/>
                  <a:gd name="connsiteX54" fmla="*/ 1128713 w 1128712"/>
                  <a:gd name="connsiteY54" fmla="*/ 788670 h 1453038"/>
                  <a:gd name="connsiteX55" fmla="*/ 1128713 w 1128712"/>
                  <a:gd name="connsiteY55" fmla="*/ 722948 h 1453038"/>
                  <a:gd name="connsiteX56" fmla="*/ 0 w 1128712"/>
                  <a:gd name="connsiteY56" fmla="*/ 722948 h 1453038"/>
                  <a:gd name="connsiteX57" fmla="*/ 0 w 1128712"/>
                  <a:gd name="connsiteY57" fmla="*/ 730091 h 1453038"/>
                  <a:gd name="connsiteX58" fmla="*/ 1128713 w 1128712"/>
                  <a:gd name="connsiteY58" fmla="*/ 730091 h 1453038"/>
                  <a:gd name="connsiteX59" fmla="*/ 1128713 w 1128712"/>
                  <a:gd name="connsiteY59" fmla="*/ 722948 h 1453038"/>
                  <a:gd name="connsiteX60" fmla="*/ 1128713 w 1128712"/>
                  <a:gd name="connsiteY60" fmla="*/ 657225 h 1453038"/>
                  <a:gd name="connsiteX61" fmla="*/ 0 w 1128712"/>
                  <a:gd name="connsiteY61" fmla="*/ 657225 h 1453038"/>
                  <a:gd name="connsiteX62" fmla="*/ 0 w 1128712"/>
                  <a:gd name="connsiteY62" fmla="*/ 664369 h 1453038"/>
                  <a:gd name="connsiteX63" fmla="*/ 1128713 w 1128712"/>
                  <a:gd name="connsiteY63" fmla="*/ 664369 h 1453038"/>
                  <a:gd name="connsiteX64" fmla="*/ 1128713 w 1128712"/>
                  <a:gd name="connsiteY64" fmla="*/ 657225 h 1453038"/>
                  <a:gd name="connsiteX65" fmla="*/ 1128713 w 1128712"/>
                  <a:gd name="connsiteY65" fmla="*/ 591503 h 1453038"/>
                  <a:gd name="connsiteX66" fmla="*/ 0 w 1128712"/>
                  <a:gd name="connsiteY66" fmla="*/ 591503 h 1453038"/>
                  <a:gd name="connsiteX67" fmla="*/ 0 w 1128712"/>
                  <a:gd name="connsiteY67" fmla="*/ 598647 h 1453038"/>
                  <a:gd name="connsiteX68" fmla="*/ 1128713 w 1128712"/>
                  <a:gd name="connsiteY68" fmla="*/ 598647 h 1453038"/>
                  <a:gd name="connsiteX69" fmla="*/ 1128713 w 1128712"/>
                  <a:gd name="connsiteY69" fmla="*/ 591503 h 1453038"/>
                  <a:gd name="connsiteX70" fmla="*/ 1128713 w 1128712"/>
                  <a:gd name="connsiteY70" fmla="*/ 525780 h 1453038"/>
                  <a:gd name="connsiteX71" fmla="*/ 0 w 1128712"/>
                  <a:gd name="connsiteY71" fmla="*/ 525780 h 1453038"/>
                  <a:gd name="connsiteX72" fmla="*/ 0 w 1128712"/>
                  <a:gd name="connsiteY72" fmla="*/ 532924 h 1453038"/>
                  <a:gd name="connsiteX73" fmla="*/ 1128713 w 1128712"/>
                  <a:gd name="connsiteY73" fmla="*/ 532924 h 1453038"/>
                  <a:gd name="connsiteX74" fmla="*/ 1128713 w 1128712"/>
                  <a:gd name="connsiteY74" fmla="*/ 525780 h 1453038"/>
                  <a:gd name="connsiteX75" fmla="*/ 1128713 w 1128712"/>
                  <a:gd name="connsiteY75" fmla="*/ 460058 h 1453038"/>
                  <a:gd name="connsiteX76" fmla="*/ 0 w 1128712"/>
                  <a:gd name="connsiteY76" fmla="*/ 460058 h 1453038"/>
                  <a:gd name="connsiteX77" fmla="*/ 0 w 1128712"/>
                  <a:gd name="connsiteY77" fmla="*/ 467201 h 1453038"/>
                  <a:gd name="connsiteX78" fmla="*/ 1128713 w 1128712"/>
                  <a:gd name="connsiteY78" fmla="*/ 467201 h 1453038"/>
                  <a:gd name="connsiteX79" fmla="*/ 1128713 w 1128712"/>
                  <a:gd name="connsiteY79" fmla="*/ 460058 h 1453038"/>
                  <a:gd name="connsiteX80" fmla="*/ 1128713 w 1128712"/>
                  <a:gd name="connsiteY80" fmla="*/ 394335 h 1453038"/>
                  <a:gd name="connsiteX81" fmla="*/ 0 w 1128712"/>
                  <a:gd name="connsiteY81" fmla="*/ 394335 h 1453038"/>
                  <a:gd name="connsiteX82" fmla="*/ 0 w 1128712"/>
                  <a:gd name="connsiteY82" fmla="*/ 401479 h 1453038"/>
                  <a:gd name="connsiteX83" fmla="*/ 1128713 w 1128712"/>
                  <a:gd name="connsiteY83" fmla="*/ 401479 h 1453038"/>
                  <a:gd name="connsiteX84" fmla="*/ 1128713 w 1128712"/>
                  <a:gd name="connsiteY84" fmla="*/ 394335 h 1453038"/>
                  <a:gd name="connsiteX85" fmla="*/ 1128713 w 1128712"/>
                  <a:gd name="connsiteY85" fmla="*/ 328613 h 1453038"/>
                  <a:gd name="connsiteX86" fmla="*/ 0 w 1128712"/>
                  <a:gd name="connsiteY86" fmla="*/ 328613 h 1453038"/>
                  <a:gd name="connsiteX87" fmla="*/ 0 w 1128712"/>
                  <a:gd name="connsiteY87" fmla="*/ 335756 h 1453038"/>
                  <a:gd name="connsiteX88" fmla="*/ 1128713 w 1128712"/>
                  <a:gd name="connsiteY88" fmla="*/ 335756 h 1453038"/>
                  <a:gd name="connsiteX89" fmla="*/ 1128713 w 1128712"/>
                  <a:gd name="connsiteY89" fmla="*/ 328613 h 1453038"/>
                  <a:gd name="connsiteX90" fmla="*/ 1128713 w 1128712"/>
                  <a:gd name="connsiteY90" fmla="*/ 262890 h 1453038"/>
                  <a:gd name="connsiteX91" fmla="*/ 0 w 1128712"/>
                  <a:gd name="connsiteY91" fmla="*/ 262890 h 1453038"/>
                  <a:gd name="connsiteX92" fmla="*/ 0 w 1128712"/>
                  <a:gd name="connsiteY92" fmla="*/ 270034 h 1453038"/>
                  <a:gd name="connsiteX93" fmla="*/ 1128713 w 1128712"/>
                  <a:gd name="connsiteY93" fmla="*/ 270034 h 1453038"/>
                  <a:gd name="connsiteX94" fmla="*/ 1128713 w 1128712"/>
                  <a:gd name="connsiteY94" fmla="*/ 262890 h 1453038"/>
                  <a:gd name="connsiteX95" fmla="*/ 1128713 w 1128712"/>
                  <a:gd name="connsiteY95" fmla="*/ 197168 h 1453038"/>
                  <a:gd name="connsiteX96" fmla="*/ 0 w 1128712"/>
                  <a:gd name="connsiteY96" fmla="*/ 197168 h 1453038"/>
                  <a:gd name="connsiteX97" fmla="*/ 0 w 1128712"/>
                  <a:gd name="connsiteY97" fmla="*/ 204312 h 1453038"/>
                  <a:gd name="connsiteX98" fmla="*/ 1128713 w 1128712"/>
                  <a:gd name="connsiteY98" fmla="*/ 204312 h 1453038"/>
                  <a:gd name="connsiteX99" fmla="*/ 1128713 w 1128712"/>
                  <a:gd name="connsiteY99" fmla="*/ 197168 h 1453038"/>
                  <a:gd name="connsiteX100" fmla="*/ 1128713 w 1128712"/>
                  <a:gd name="connsiteY100" fmla="*/ 131445 h 1453038"/>
                  <a:gd name="connsiteX101" fmla="*/ 0 w 1128712"/>
                  <a:gd name="connsiteY101" fmla="*/ 131445 h 1453038"/>
                  <a:gd name="connsiteX102" fmla="*/ 0 w 1128712"/>
                  <a:gd name="connsiteY102" fmla="*/ 138589 h 1453038"/>
                  <a:gd name="connsiteX103" fmla="*/ 1128713 w 1128712"/>
                  <a:gd name="connsiteY103" fmla="*/ 138589 h 1453038"/>
                  <a:gd name="connsiteX104" fmla="*/ 1128713 w 1128712"/>
                  <a:gd name="connsiteY104" fmla="*/ 131445 h 1453038"/>
                  <a:gd name="connsiteX105" fmla="*/ 1128713 w 1128712"/>
                  <a:gd name="connsiteY105" fmla="*/ 65723 h 1453038"/>
                  <a:gd name="connsiteX106" fmla="*/ 0 w 1128712"/>
                  <a:gd name="connsiteY106" fmla="*/ 65723 h 1453038"/>
                  <a:gd name="connsiteX107" fmla="*/ 0 w 1128712"/>
                  <a:gd name="connsiteY107" fmla="*/ 72866 h 1453038"/>
                  <a:gd name="connsiteX108" fmla="*/ 1128713 w 1128712"/>
                  <a:gd name="connsiteY108" fmla="*/ 72866 h 1453038"/>
                  <a:gd name="connsiteX109" fmla="*/ 1128713 w 1128712"/>
                  <a:gd name="connsiteY109" fmla="*/ 65723 h 1453038"/>
                  <a:gd name="connsiteX110" fmla="*/ 1128713 w 1128712"/>
                  <a:gd name="connsiteY110" fmla="*/ 0 h 1453038"/>
                  <a:gd name="connsiteX111" fmla="*/ 0 w 1128712"/>
                  <a:gd name="connsiteY111" fmla="*/ 0 h 1453038"/>
                  <a:gd name="connsiteX112" fmla="*/ 0 w 1128712"/>
                  <a:gd name="connsiteY112" fmla="*/ 7144 h 1453038"/>
                  <a:gd name="connsiteX113" fmla="*/ 1128713 w 1128712"/>
                  <a:gd name="connsiteY113" fmla="*/ 7144 h 1453038"/>
                  <a:gd name="connsiteX114" fmla="*/ 1128713 w 1128712"/>
                  <a:gd name="connsiteY114" fmla="*/ 0 h 145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128712" h="1453038">
                    <a:moveTo>
                      <a:pt x="1128713" y="1453039"/>
                    </a:moveTo>
                    <a:lnTo>
                      <a:pt x="0" y="1453039"/>
                    </a:lnTo>
                    <a:lnTo>
                      <a:pt x="0" y="1445895"/>
                    </a:lnTo>
                    <a:lnTo>
                      <a:pt x="1128713" y="1445895"/>
                    </a:lnTo>
                    <a:lnTo>
                      <a:pt x="1128713" y="1453039"/>
                    </a:lnTo>
                    <a:close/>
                    <a:moveTo>
                      <a:pt x="1128713" y="1380173"/>
                    </a:moveTo>
                    <a:lnTo>
                      <a:pt x="0" y="1380173"/>
                    </a:lnTo>
                    <a:lnTo>
                      <a:pt x="0" y="1387316"/>
                    </a:lnTo>
                    <a:lnTo>
                      <a:pt x="1128713" y="1387316"/>
                    </a:lnTo>
                    <a:lnTo>
                      <a:pt x="1128713" y="1380173"/>
                    </a:lnTo>
                    <a:close/>
                    <a:moveTo>
                      <a:pt x="1128713" y="1314450"/>
                    </a:moveTo>
                    <a:lnTo>
                      <a:pt x="0" y="1314450"/>
                    </a:lnTo>
                    <a:lnTo>
                      <a:pt x="0" y="1321594"/>
                    </a:lnTo>
                    <a:lnTo>
                      <a:pt x="1128713" y="1321594"/>
                    </a:lnTo>
                    <a:lnTo>
                      <a:pt x="1128713" y="1314450"/>
                    </a:lnTo>
                    <a:close/>
                    <a:moveTo>
                      <a:pt x="1128713" y="1248728"/>
                    </a:moveTo>
                    <a:lnTo>
                      <a:pt x="0" y="1248728"/>
                    </a:lnTo>
                    <a:lnTo>
                      <a:pt x="0" y="1255872"/>
                    </a:lnTo>
                    <a:lnTo>
                      <a:pt x="1128713" y="1255872"/>
                    </a:lnTo>
                    <a:lnTo>
                      <a:pt x="1128713" y="1248728"/>
                    </a:lnTo>
                    <a:close/>
                    <a:moveTo>
                      <a:pt x="1128713" y="1183005"/>
                    </a:moveTo>
                    <a:lnTo>
                      <a:pt x="0" y="1183005"/>
                    </a:lnTo>
                    <a:lnTo>
                      <a:pt x="0" y="1190149"/>
                    </a:lnTo>
                    <a:lnTo>
                      <a:pt x="1128713" y="1190149"/>
                    </a:lnTo>
                    <a:lnTo>
                      <a:pt x="1128713" y="1183005"/>
                    </a:lnTo>
                    <a:close/>
                    <a:moveTo>
                      <a:pt x="1128713" y="1117283"/>
                    </a:moveTo>
                    <a:lnTo>
                      <a:pt x="0" y="1117283"/>
                    </a:lnTo>
                    <a:lnTo>
                      <a:pt x="0" y="1124426"/>
                    </a:lnTo>
                    <a:lnTo>
                      <a:pt x="1128713" y="1124426"/>
                    </a:lnTo>
                    <a:lnTo>
                      <a:pt x="1128713" y="1117283"/>
                    </a:lnTo>
                    <a:close/>
                    <a:moveTo>
                      <a:pt x="1128713" y="1051560"/>
                    </a:moveTo>
                    <a:lnTo>
                      <a:pt x="0" y="1051560"/>
                    </a:lnTo>
                    <a:lnTo>
                      <a:pt x="0" y="1058704"/>
                    </a:lnTo>
                    <a:lnTo>
                      <a:pt x="1128713" y="1058704"/>
                    </a:lnTo>
                    <a:lnTo>
                      <a:pt x="1128713" y="1051560"/>
                    </a:lnTo>
                    <a:close/>
                    <a:moveTo>
                      <a:pt x="1128713" y="985838"/>
                    </a:moveTo>
                    <a:lnTo>
                      <a:pt x="0" y="985838"/>
                    </a:lnTo>
                    <a:lnTo>
                      <a:pt x="0" y="992981"/>
                    </a:lnTo>
                    <a:lnTo>
                      <a:pt x="1128713" y="992981"/>
                    </a:lnTo>
                    <a:lnTo>
                      <a:pt x="1128713" y="985838"/>
                    </a:lnTo>
                    <a:close/>
                    <a:moveTo>
                      <a:pt x="1128713" y="920115"/>
                    </a:moveTo>
                    <a:lnTo>
                      <a:pt x="0" y="920115"/>
                    </a:lnTo>
                    <a:lnTo>
                      <a:pt x="0" y="927259"/>
                    </a:lnTo>
                    <a:lnTo>
                      <a:pt x="1128713" y="927259"/>
                    </a:lnTo>
                    <a:lnTo>
                      <a:pt x="1128713" y="920115"/>
                    </a:lnTo>
                    <a:close/>
                    <a:moveTo>
                      <a:pt x="1128713" y="854393"/>
                    </a:moveTo>
                    <a:lnTo>
                      <a:pt x="0" y="854393"/>
                    </a:lnTo>
                    <a:lnTo>
                      <a:pt x="0" y="861537"/>
                    </a:lnTo>
                    <a:lnTo>
                      <a:pt x="1128713" y="861537"/>
                    </a:lnTo>
                    <a:lnTo>
                      <a:pt x="1128713" y="854393"/>
                    </a:lnTo>
                    <a:close/>
                    <a:moveTo>
                      <a:pt x="1128713" y="788670"/>
                    </a:moveTo>
                    <a:lnTo>
                      <a:pt x="0" y="788670"/>
                    </a:lnTo>
                    <a:lnTo>
                      <a:pt x="0" y="795814"/>
                    </a:lnTo>
                    <a:lnTo>
                      <a:pt x="1128713" y="795814"/>
                    </a:lnTo>
                    <a:lnTo>
                      <a:pt x="1128713" y="788670"/>
                    </a:lnTo>
                    <a:close/>
                    <a:moveTo>
                      <a:pt x="1128713" y="722948"/>
                    </a:moveTo>
                    <a:lnTo>
                      <a:pt x="0" y="722948"/>
                    </a:lnTo>
                    <a:lnTo>
                      <a:pt x="0" y="730091"/>
                    </a:lnTo>
                    <a:lnTo>
                      <a:pt x="1128713" y="730091"/>
                    </a:lnTo>
                    <a:lnTo>
                      <a:pt x="1128713" y="722948"/>
                    </a:lnTo>
                    <a:close/>
                    <a:moveTo>
                      <a:pt x="1128713" y="657225"/>
                    </a:moveTo>
                    <a:lnTo>
                      <a:pt x="0" y="657225"/>
                    </a:lnTo>
                    <a:lnTo>
                      <a:pt x="0" y="664369"/>
                    </a:lnTo>
                    <a:lnTo>
                      <a:pt x="1128713" y="664369"/>
                    </a:lnTo>
                    <a:lnTo>
                      <a:pt x="1128713" y="657225"/>
                    </a:lnTo>
                    <a:close/>
                    <a:moveTo>
                      <a:pt x="1128713" y="591503"/>
                    </a:moveTo>
                    <a:lnTo>
                      <a:pt x="0" y="591503"/>
                    </a:lnTo>
                    <a:lnTo>
                      <a:pt x="0" y="598647"/>
                    </a:lnTo>
                    <a:lnTo>
                      <a:pt x="1128713" y="598647"/>
                    </a:lnTo>
                    <a:lnTo>
                      <a:pt x="1128713" y="591503"/>
                    </a:lnTo>
                    <a:close/>
                    <a:moveTo>
                      <a:pt x="1128713" y="525780"/>
                    </a:moveTo>
                    <a:lnTo>
                      <a:pt x="0" y="525780"/>
                    </a:lnTo>
                    <a:lnTo>
                      <a:pt x="0" y="532924"/>
                    </a:lnTo>
                    <a:lnTo>
                      <a:pt x="1128713" y="532924"/>
                    </a:lnTo>
                    <a:lnTo>
                      <a:pt x="1128713" y="525780"/>
                    </a:lnTo>
                    <a:close/>
                    <a:moveTo>
                      <a:pt x="1128713" y="460058"/>
                    </a:moveTo>
                    <a:lnTo>
                      <a:pt x="0" y="460058"/>
                    </a:lnTo>
                    <a:lnTo>
                      <a:pt x="0" y="467201"/>
                    </a:lnTo>
                    <a:lnTo>
                      <a:pt x="1128713" y="467201"/>
                    </a:lnTo>
                    <a:lnTo>
                      <a:pt x="1128713" y="460058"/>
                    </a:lnTo>
                    <a:close/>
                    <a:moveTo>
                      <a:pt x="1128713" y="394335"/>
                    </a:moveTo>
                    <a:lnTo>
                      <a:pt x="0" y="394335"/>
                    </a:lnTo>
                    <a:lnTo>
                      <a:pt x="0" y="401479"/>
                    </a:lnTo>
                    <a:lnTo>
                      <a:pt x="1128713" y="401479"/>
                    </a:lnTo>
                    <a:lnTo>
                      <a:pt x="1128713" y="394335"/>
                    </a:lnTo>
                    <a:close/>
                    <a:moveTo>
                      <a:pt x="1128713" y="328613"/>
                    </a:moveTo>
                    <a:lnTo>
                      <a:pt x="0" y="328613"/>
                    </a:lnTo>
                    <a:lnTo>
                      <a:pt x="0" y="335756"/>
                    </a:lnTo>
                    <a:lnTo>
                      <a:pt x="1128713" y="335756"/>
                    </a:lnTo>
                    <a:lnTo>
                      <a:pt x="1128713" y="328613"/>
                    </a:lnTo>
                    <a:close/>
                    <a:moveTo>
                      <a:pt x="1128713" y="262890"/>
                    </a:moveTo>
                    <a:lnTo>
                      <a:pt x="0" y="262890"/>
                    </a:lnTo>
                    <a:lnTo>
                      <a:pt x="0" y="270034"/>
                    </a:lnTo>
                    <a:lnTo>
                      <a:pt x="1128713" y="270034"/>
                    </a:lnTo>
                    <a:lnTo>
                      <a:pt x="1128713" y="262890"/>
                    </a:lnTo>
                    <a:close/>
                    <a:moveTo>
                      <a:pt x="1128713" y="197168"/>
                    </a:moveTo>
                    <a:lnTo>
                      <a:pt x="0" y="197168"/>
                    </a:lnTo>
                    <a:lnTo>
                      <a:pt x="0" y="204312"/>
                    </a:lnTo>
                    <a:lnTo>
                      <a:pt x="1128713" y="204312"/>
                    </a:lnTo>
                    <a:lnTo>
                      <a:pt x="1128713" y="197168"/>
                    </a:lnTo>
                    <a:close/>
                    <a:moveTo>
                      <a:pt x="1128713" y="131445"/>
                    </a:moveTo>
                    <a:lnTo>
                      <a:pt x="0" y="131445"/>
                    </a:lnTo>
                    <a:lnTo>
                      <a:pt x="0" y="138589"/>
                    </a:lnTo>
                    <a:lnTo>
                      <a:pt x="1128713" y="138589"/>
                    </a:lnTo>
                    <a:lnTo>
                      <a:pt x="1128713" y="131445"/>
                    </a:lnTo>
                    <a:close/>
                    <a:moveTo>
                      <a:pt x="1128713" y="65723"/>
                    </a:moveTo>
                    <a:lnTo>
                      <a:pt x="0" y="65723"/>
                    </a:lnTo>
                    <a:lnTo>
                      <a:pt x="0" y="72866"/>
                    </a:lnTo>
                    <a:lnTo>
                      <a:pt x="1128713" y="72866"/>
                    </a:lnTo>
                    <a:lnTo>
                      <a:pt x="1128713" y="65723"/>
                    </a:lnTo>
                    <a:close/>
                    <a:moveTo>
                      <a:pt x="1128713" y="0"/>
                    </a:moveTo>
                    <a:lnTo>
                      <a:pt x="0" y="0"/>
                    </a:lnTo>
                    <a:lnTo>
                      <a:pt x="0" y="7144"/>
                    </a:lnTo>
                    <a:lnTo>
                      <a:pt x="1128713" y="7144"/>
                    </a:lnTo>
                    <a:lnTo>
                      <a:pt x="1128713" y="0"/>
                    </a:lnTo>
                    <a:close/>
                  </a:path>
                </a:pathLst>
              </a:custGeom>
              <a:grpFill/>
              <a:ln w="9525" cap="flat">
                <a:solidFill>
                  <a:srgbClr val="BBADEF"/>
                </a:solidFill>
                <a:prstDash val="solid"/>
                <a:miter/>
              </a:ln>
            </p:spPr>
            <p:txBody>
              <a:bodyPr rtlCol="0" anchor="ctr"/>
              <a:lstStyle/>
              <a:p>
                <a:endParaRPr lang="en-US"/>
              </a:p>
            </p:txBody>
          </p:sp>
        </p:grpSp>
        <p:sp>
          <p:nvSpPr>
            <p:cNvPr id="312" name="Freeform: Shape 311">
              <a:extLst>
                <a:ext uri="{FF2B5EF4-FFF2-40B4-BE49-F238E27FC236}">
                  <a16:creationId xmlns:a16="http://schemas.microsoft.com/office/drawing/2014/main" id="{6A81DB6F-0C71-154A-B20F-B8FC4634A03F}"/>
                </a:ext>
              </a:extLst>
            </p:cNvPr>
            <p:cNvSpPr/>
            <p:nvPr/>
          </p:nvSpPr>
          <p:spPr>
            <a:xfrm>
              <a:off x="7391090" y="3321843"/>
              <a:ext cx="1591949" cy="2381061"/>
            </a:xfrm>
            <a:custGeom>
              <a:avLst/>
              <a:gdLst>
                <a:gd name="connsiteX0" fmla="*/ 1588677 w 1591949"/>
                <a:gd name="connsiteY0" fmla="*/ 324641 h 2381061"/>
                <a:gd name="connsiteX1" fmla="*/ 1095437 w 1591949"/>
                <a:gd name="connsiteY1" fmla="*/ 333206 h 2381061"/>
                <a:gd name="connsiteX2" fmla="*/ 667526 w 1591949"/>
                <a:gd name="connsiteY2" fmla="*/ 354144 h 2381061"/>
                <a:gd name="connsiteX3" fmla="*/ 712061 w 1591949"/>
                <a:gd name="connsiteY3" fmla="*/ 283878 h 2381061"/>
                <a:gd name="connsiteX4" fmla="*/ 738943 w 1591949"/>
                <a:gd name="connsiteY4" fmla="*/ 204590 h 2381061"/>
                <a:gd name="connsiteX5" fmla="*/ 252432 w 1591949"/>
                <a:gd name="connsiteY5" fmla="*/ 42863 h 2381061"/>
                <a:gd name="connsiteX6" fmla="*/ 213205 w 1591949"/>
                <a:gd name="connsiteY6" fmla="*/ 42863 h 2381061"/>
                <a:gd name="connsiteX7" fmla="*/ 213205 w 1591949"/>
                <a:gd name="connsiteY7" fmla="*/ 0 h 2381061"/>
                <a:gd name="connsiteX8" fmla="*/ 0 w 1591949"/>
                <a:gd name="connsiteY8" fmla="*/ 0 h 2381061"/>
                <a:gd name="connsiteX9" fmla="*/ 0 w 1591949"/>
                <a:gd name="connsiteY9" fmla="*/ 103534 h 2381061"/>
                <a:gd name="connsiteX10" fmla="*/ 213205 w 1591949"/>
                <a:gd name="connsiteY10" fmla="*/ 103534 h 2381061"/>
                <a:gd name="connsiteX11" fmla="*/ 213205 w 1591949"/>
                <a:gd name="connsiteY11" fmla="*/ 57150 h 2381061"/>
                <a:gd name="connsiteX12" fmla="*/ 252432 w 1591949"/>
                <a:gd name="connsiteY12" fmla="*/ 57150 h 2381061"/>
                <a:gd name="connsiteX13" fmla="*/ 725627 w 1591949"/>
                <a:gd name="connsiteY13" fmla="*/ 209769 h 2381061"/>
                <a:gd name="connsiteX14" fmla="*/ 702409 w 1591949"/>
                <a:gd name="connsiteY14" fmla="*/ 273341 h 2381061"/>
                <a:gd name="connsiteX15" fmla="*/ 654653 w 1591949"/>
                <a:gd name="connsiteY15" fmla="*/ 360331 h 2381061"/>
                <a:gd name="connsiteX16" fmla="*/ 1097637 w 1591949"/>
                <a:gd name="connsiteY16" fmla="*/ 347322 h 2381061"/>
                <a:gd name="connsiteX17" fmla="*/ 1575683 w 1591949"/>
                <a:gd name="connsiteY17" fmla="*/ 330577 h 2381061"/>
                <a:gd name="connsiteX18" fmla="*/ 1488429 w 1591949"/>
                <a:gd name="connsiteY18" fmla="*/ 451749 h 2381061"/>
                <a:gd name="connsiteX19" fmla="*/ 1296348 w 1591949"/>
                <a:gd name="connsiteY19" fmla="*/ 1390431 h 2381061"/>
                <a:gd name="connsiteX20" fmla="*/ 1378851 w 1591949"/>
                <a:gd name="connsiteY20" fmla="*/ 1737153 h 2381061"/>
                <a:gd name="connsiteX21" fmla="*/ 1197786 w 1591949"/>
                <a:gd name="connsiteY21" fmla="*/ 2229193 h 2381061"/>
                <a:gd name="connsiteX22" fmla="*/ 653825 w 1591949"/>
                <a:gd name="connsiteY22" fmla="*/ 2348794 h 2381061"/>
                <a:gd name="connsiteX23" fmla="*/ 635801 w 1591949"/>
                <a:gd name="connsiteY23" fmla="*/ 2328856 h 2381061"/>
                <a:gd name="connsiteX24" fmla="*/ 635801 w 1591949"/>
                <a:gd name="connsiteY24" fmla="*/ 2264562 h 2381061"/>
                <a:gd name="connsiteX25" fmla="*/ 664376 w 1591949"/>
                <a:gd name="connsiteY25" fmla="*/ 2264562 h 2381061"/>
                <a:gd name="connsiteX26" fmla="*/ 664376 w 1591949"/>
                <a:gd name="connsiteY26" fmla="*/ 2114543 h 2381061"/>
                <a:gd name="connsiteX27" fmla="*/ 592939 w 1591949"/>
                <a:gd name="connsiteY27" fmla="*/ 2114543 h 2381061"/>
                <a:gd name="connsiteX28" fmla="*/ 592939 w 1591949"/>
                <a:gd name="connsiteY28" fmla="*/ 2264562 h 2381061"/>
                <a:gd name="connsiteX29" fmla="*/ 621514 w 1591949"/>
                <a:gd name="connsiteY29" fmla="*/ 2264562 h 2381061"/>
                <a:gd name="connsiteX30" fmla="*/ 621514 w 1591949"/>
                <a:gd name="connsiteY30" fmla="*/ 2328856 h 2381061"/>
                <a:gd name="connsiteX31" fmla="*/ 647402 w 1591949"/>
                <a:gd name="connsiteY31" fmla="*/ 2361552 h 2381061"/>
                <a:gd name="connsiteX32" fmla="*/ 767725 w 1591949"/>
                <a:gd name="connsiteY32" fmla="*/ 2381062 h 2381061"/>
                <a:gd name="connsiteX33" fmla="*/ 1206301 w 1591949"/>
                <a:gd name="connsiteY33" fmla="*/ 2240666 h 2381061"/>
                <a:gd name="connsiteX34" fmla="*/ 1392938 w 1591949"/>
                <a:gd name="connsiteY34" fmla="*/ 1734703 h 2381061"/>
                <a:gd name="connsiteX35" fmla="*/ 1310135 w 1591949"/>
                <a:gd name="connsiteY35" fmla="*/ 1386645 h 2381061"/>
                <a:gd name="connsiteX36" fmla="*/ 1233590 w 1591949"/>
                <a:gd name="connsiteY36" fmla="*/ 906535 h 2381061"/>
                <a:gd name="connsiteX37" fmla="*/ 1497673 w 1591949"/>
                <a:gd name="connsiteY37" fmla="*/ 462644 h 2381061"/>
                <a:gd name="connsiteX38" fmla="*/ 1588677 w 1591949"/>
                <a:gd name="connsiteY38" fmla="*/ 324641 h 238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91949" h="2381061">
                  <a:moveTo>
                    <a:pt x="1588677" y="324641"/>
                  </a:moveTo>
                  <a:cubicBezTo>
                    <a:pt x="1561588" y="265405"/>
                    <a:pt x="1375794" y="289579"/>
                    <a:pt x="1095437" y="333206"/>
                  </a:cubicBezTo>
                  <a:cubicBezTo>
                    <a:pt x="904435" y="362931"/>
                    <a:pt x="687950" y="396628"/>
                    <a:pt x="667526" y="354144"/>
                  </a:cubicBezTo>
                  <a:cubicBezTo>
                    <a:pt x="663047" y="344822"/>
                    <a:pt x="667134" y="325062"/>
                    <a:pt x="712061" y="283878"/>
                  </a:cubicBezTo>
                  <a:cubicBezTo>
                    <a:pt x="740293" y="257996"/>
                    <a:pt x="749337" y="231322"/>
                    <a:pt x="738943" y="204590"/>
                  </a:cubicBezTo>
                  <a:cubicBezTo>
                    <a:pt x="700531" y="105849"/>
                    <a:pt x="397879" y="42863"/>
                    <a:pt x="252432" y="42863"/>
                  </a:cubicBezTo>
                  <a:lnTo>
                    <a:pt x="213205" y="42863"/>
                  </a:lnTo>
                  <a:lnTo>
                    <a:pt x="213205" y="0"/>
                  </a:lnTo>
                  <a:lnTo>
                    <a:pt x="0" y="0"/>
                  </a:lnTo>
                  <a:lnTo>
                    <a:pt x="0" y="103534"/>
                  </a:lnTo>
                  <a:lnTo>
                    <a:pt x="213205" y="103534"/>
                  </a:lnTo>
                  <a:lnTo>
                    <a:pt x="213205" y="57150"/>
                  </a:lnTo>
                  <a:lnTo>
                    <a:pt x="252432" y="57150"/>
                  </a:lnTo>
                  <a:cubicBezTo>
                    <a:pt x="415852" y="57150"/>
                    <a:pt x="692858" y="125523"/>
                    <a:pt x="725627" y="209769"/>
                  </a:cubicBezTo>
                  <a:cubicBezTo>
                    <a:pt x="733785" y="230750"/>
                    <a:pt x="726191" y="251539"/>
                    <a:pt x="702409" y="273341"/>
                  </a:cubicBezTo>
                  <a:cubicBezTo>
                    <a:pt x="659990" y="312225"/>
                    <a:pt x="644809" y="339871"/>
                    <a:pt x="654653" y="360331"/>
                  </a:cubicBezTo>
                  <a:cubicBezTo>
                    <a:pt x="677992" y="408865"/>
                    <a:pt x="837576" y="387791"/>
                    <a:pt x="1097637" y="347322"/>
                  </a:cubicBezTo>
                  <a:cubicBezTo>
                    <a:pt x="1310171" y="314239"/>
                    <a:pt x="1551065" y="276756"/>
                    <a:pt x="1575683" y="330577"/>
                  </a:cubicBezTo>
                  <a:cubicBezTo>
                    <a:pt x="1582769" y="346065"/>
                    <a:pt x="1573383" y="379669"/>
                    <a:pt x="1488429" y="451749"/>
                  </a:cubicBezTo>
                  <a:cubicBezTo>
                    <a:pt x="1123712" y="761210"/>
                    <a:pt x="1199900" y="1038880"/>
                    <a:pt x="1296348" y="1390431"/>
                  </a:cubicBezTo>
                  <a:cubicBezTo>
                    <a:pt x="1326266" y="1499466"/>
                    <a:pt x="1357198" y="1612209"/>
                    <a:pt x="1378851" y="1737153"/>
                  </a:cubicBezTo>
                  <a:cubicBezTo>
                    <a:pt x="1424271" y="1999193"/>
                    <a:pt x="1305456" y="2149362"/>
                    <a:pt x="1197786" y="2229193"/>
                  </a:cubicBezTo>
                  <a:cubicBezTo>
                    <a:pt x="1012069" y="2366889"/>
                    <a:pt x="733878" y="2389092"/>
                    <a:pt x="653825" y="2348794"/>
                  </a:cubicBezTo>
                  <a:cubicBezTo>
                    <a:pt x="645602" y="2344650"/>
                    <a:pt x="635801" y="2337835"/>
                    <a:pt x="635801" y="2328856"/>
                  </a:cubicBezTo>
                  <a:lnTo>
                    <a:pt x="635801" y="2264562"/>
                  </a:lnTo>
                  <a:lnTo>
                    <a:pt x="664376" y="2264562"/>
                  </a:lnTo>
                  <a:lnTo>
                    <a:pt x="664376" y="2114543"/>
                  </a:lnTo>
                  <a:lnTo>
                    <a:pt x="592939" y="2114543"/>
                  </a:lnTo>
                  <a:lnTo>
                    <a:pt x="592939" y="2264562"/>
                  </a:lnTo>
                  <a:lnTo>
                    <a:pt x="621514" y="2264562"/>
                  </a:lnTo>
                  <a:lnTo>
                    <a:pt x="621514" y="2328856"/>
                  </a:lnTo>
                  <a:cubicBezTo>
                    <a:pt x="621514" y="2337828"/>
                    <a:pt x="626007" y="2350780"/>
                    <a:pt x="647402" y="2361552"/>
                  </a:cubicBezTo>
                  <a:cubicBezTo>
                    <a:pt x="671870" y="2373868"/>
                    <a:pt x="714582" y="2381062"/>
                    <a:pt x="767725" y="2381062"/>
                  </a:cubicBezTo>
                  <a:cubicBezTo>
                    <a:pt x="890397" y="2381062"/>
                    <a:pt x="1068648" y="2342736"/>
                    <a:pt x="1206301" y="2240666"/>
                  </a:cubicBezTo>
                  <a:cubicBezTo>
                    <a:pt x="1317200" y="2158441"/>
                    <a:pt x="1439602" y="2003915"/>
                    <a:pt x="1392938" y="1734703"/>
                  </a:cubicBezTo>
                  <a:cubicBezTo>
                    <a:pt x="1371164" y="1609094"/>
                    <a:pt x="1340139" y="1496001"/>
                    <a:pt x="1310135" y="1386645"/>
                  </a:cubicBezTo>
                  <a:cubicBezTo>
                    <a:pt x="1261422" y="1209101"/>
                    <a:pt x="1219353" y="1055768"/>
                    <a:pt x="1233590" y="906535"/>
                  </a:cubicBezTo>
                  <a:cubicBezTo>
                    <a:pt x="1249163" y="743350"/>
                    <a:pt x="1333074" y="602304"/>
                    <a:pt x="1497673" y="462644"/>
                  </a:cubicBezTo>
                  <a:cubicBezTo>
                    <a:pt x="1573425" y="398371"/>
                    <a:pt x="1602344" y="354516"/>
                    <a:pt x="1588677" y="324641"/>
                  </a:cubicBezTo>
                  <a:close/>
                </a:path>
              </a:pathLst>
            </a:custGeom>
            <a:solidFill>
              <a:srgbClr val="C5BAFF"/>
            </a:solidFill>
            <a:ln w="9525" cap="flat">
              <a:solidFill>
                <a:srgbClr val="BBADEF"/>
              </a:solidFill>
              <a:prstDash val="solid"/>
              <a:miter/>
            </a:ln>
          </p:spPr>
          <p:txBody>
            <a:bodyPr rtlCol="0" anchor="ctr"/>
            <a:lstStyle/>
            <a:p>
              <a:endParaRPr lang="en-US"/>
            </a:p>
          </p:txBody>
        </p:sp>
        <p:grpSp>
          <p:nvGrpSpPr>
            <p:cNvPr id="313" name="Graphic 305" descr="Laptop with phone and calculator">
              <a:extLst>
                <a:ext uri="{FF2B5EF4-FFF2-40B4-BE49-F238E27FC236}">
                  <a16:creationId xmlns:a16="http://schemas.microsoft.com/office/drawing/2014/main" id="{C4D0E535-A5DB-364D-A632-B4D7A78A755F}"/>
                </a:ext>
              </a:extLst>
            </p:cNvPr>
            <p:cNvGrpSpPr/>
            <p:nvPr/>
          </p:nvGrpSpPr>
          <p:grpSpPr>
            <a:xfrm>
              <a:off x="3224212" y="3335402"/>
              <a:ext cx="795027" cy="1536634"/>
              <a:chOff x="3224212" y="3335402"/>
              <a:chExt cx="795027" cy="1536634"/>
            </a:xfrm>
            <a:solidFill>
              <a:srgbClr val="C5BAFF"/>
            </a:solidFill>
          </p:grpSpPr>
          <p:sp>
            <p:nvSpPr>
              <p:cNvPr id="314" name="Freeform: Shape 313">
                <a:extLst>
                  <a:ext uri="{FF2B5EF4-FFF2-40B4-BE49-F238E27FC236}">
                    <a16:creationId xmlns:a16="http://schemas.microsoft.com/office/drawing/2014/main" id="{45506181-BB8F-11FB-F2DF-637F4501B27E}"/>
                  </a:ext>
                </a:extLst>
              </p:cNvPr>
              <p:cNvSpPr/>
              <p:nvPr/>
            </p:nvSpPr>
            <p:spPr>
              <a:xfrm>
                <a:off x="3224212" y="3335402"/>
                <a:ext cx="795027" cy="1536634"/>
              </a:xfrm>
              <a:custGeom>
                <a:avLst/>
                <a:gdLst>
                  <a:gd name="connsiteX0" fmla="*/ 737299 w 795027"/>
                  <a:gd name="connsiteY0" fmla="*/ 1536635 h 1536634"/>
                  <a:gd name="connsiteX1" fmla="*/ 57729 w 795027"/>
                  <a:gd name="connsiteY1" fmla="*/ 1536635 h 1536634"/>
                  <a:gd name="connsiteX2" fmla="*/ 0 w 795027"/>
                  <a:gd name="connsiteY2" fmla="*/ 1478906 h 1536634"/>
                  <a:gd name="connsiteX3" fmla="*/ 0 w 795027"/>
                  <a:gd name="connsiteY3" fmla="*/ 57729 h 1536634"/>
                  <a:gd name="connsiteX4" fmla="*/ 57729 w 795027"/>
                  <a:gd name="connsiteY4" fmla="*/ 0 h 1536634"/>
                  <a:gd name="connsiteX5" fmla="*/ 737299 w 795027"/>
                  <a:gd name="connsiteY5" fmla="*/ 0 h 1536634"/>
                  <a:gd name="connsiteX6" fmla="*/ 795028 w 795027"/>
                  <a:gd name="connsiteY6" fmla="*/ 57729 h 1536634"/>
                  <a:gd name="connsiteX7" fmla="*/ 795028 w 795027"/>
                  <a:gd name="connsiteY7" fmla="*/ 1478906 h 1536634"/>
                  <a:gd name="connsiteX8" fmla="*/ 737299 w 795027"/>
                  <a:gd name="connsiteY8" fmla="*/ 1536635 h 153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5027" h="1536634">
                    <a:moveTo>
                      <a:pt x="737299" y="1536635"/>
                    </a:moveTo>
                    <a:lnTo>
                      <a:pt x="57729" y="1536635"/>
                    </a:lnTo>
                    <a:cubicBezTo>
                      <a:pt x="25846" y="1536635"/>
                      <a:pt x="0" y="1510789"/>
                      <a:pt x="0" y="1478906"/>
                    </a:cubicBezTo>
                    <a:lnTo>
                      <a:pt x="0" y="57729"/>
                    </a:lnTo>
                    <a:cubicBezTo>
                      <a:pt x="0" y="25846"/>
                      <a:pt x="25846" y="0"/>
                      <a:pt x="57729" y="0"/>
                    </a:cubicBezTo>
                    <a:lnTo>
                      <a:pt x="737299" y="0"/>
                    </a:lnTo>
                    <a:cubicBezTo>
                      <a:pt x="769182" y="0"/>
                      <a:pt x="795028" y="25846"/>
                      <a:pt x="795028" y="57729"/>
                    </a:cubicBezTo>
                    <a:lnTo>
                      <a:pt x="795028" y="1478906"/>
                    </a:lnTo>
                    <a:cubicBezTo>
                      <a:pt x="795028" y="1510789"/>
                      <a:pt x="769182" y="1536635"/>
                      <a:pt x="737299" y="1536635"/>
                    </a:cubicBezTo>
                    <a:close/>
                  </a:path>
                </a:pathLst>
              </a:custGeom>
              <a:grpFill/>
              <a:ln w="9525" cap="flat">
                <a:solidFill>
                  <a:srgbClr val="BBADEF"/>
                </a:solidFill>
                <a:prstDash val="solid"/>
                <a:miter/>
              </a:ln>
            </p:spPr>
            <p:txBody>
              <a:bodyPr rtlCol="0" anchor="ctr"/>
              <a:lstStyle/>
              <a:p>
                <a:endParaRPr lang="en-US"/>
              </a:p>
            </p:txBody>
          </p:sp>
          <p:grpSp>
            <p:nvGrpSpPr>
              <p:cNvPr id="315" name="Graphic 305" descr="Laptop with phone and calculator">
                <a:extLst>
                  <a:ext uri="{FF2B5EF4-FFF2-40B4-BE49-F238E27FC236}">
                    <a16:creationId xmlns:a16="http://schemas.microsoft.com/office/drawing/2014/main" id="{94080D94-99A5-4000-B9E6-7466EA0A0B49}"/>
                  </a:ext>
                </a:extLst>
              </p:cNvPr>
              <p:cNvGrpSpPr/>
              <p:nvPr/>
            </p:nvGrpSpPr>
            <p:grpSpPr>
              <a:xfrm>
                <a:off x="3315595" y="4102991"/>
                <a:ext cx="622192" cy="608361"/>
                <a:chOff x="3315595" y="4102991"/>
                <a:chExt cx="622192" cy="608361"/>
              </a:xfrm>
              <a:grpFill/>
            </p:grpSpPr>
            <p:sp>
              <p:nvSpPr>
                <p:cNvPr id="316" name="Freeform: Shape 315">
                  <a:extLst>
                    <a:ext uri="{FF2B5EF4-FFF2-40B4-BE49-F238E27FC236}">
                      <a16:creationId xmlns:a16="http://schemas.microsoft.com/office/drawing/2014/main" id="{04207FB8-D31C-484B-E06E-039C9E8FB7AA}"/>
                    </a:ext>
                  </a:extLst>
                </p:cNvPr>
                <p:cNvSpPr/>
                <p:nvPr/>
              </p:nvSpPr>
              <p:spPr>
                <a:xfrm>
                  <a:off x="3315595"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4"/>
                        <a:pt x="41477" y="82954"/>
                      </a:cubicBezTo>
                      <a:cubicBezTo>
                        <a:pt x="18570" y="82954"/>
                        <a:pt x="0" y="64384"/>
                        <a:pt x="0" y="41477"/>
                      </a:cubicBezTo>
                      <a:cubicBezTo>
                        <a:pt x="0" y="18570"/>
                        <a:pt x="18570" y="0"/>
                        <a:pt x="41477" y="0"/>
                      </a:cubicBezTo>
                      <a:cubicBezTo>
                        <a:pt x="64384"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8556EE24-021E-4FA0-9914-98D846FADA20}"/>
                    </a:ext>
                  </a:extLst>
                </p:cNvPr>
                <p:cNvSpPr/>
                <p:nvPr/>
              </p:nvSpPr>
              <p:spPr>
                <a:xfrm>
                  <a:off x="3450405"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4"/>
                        <a:pt x="41477" y="82954"/>
                      </a:cubicBezTo>
                      <a:cubicBezTo>
                        <a:pt x="18570" y="82954"/>
                        <a:pt x="0" y="64384"/>
                        <a:pt x="0" y="41477"/>
                      </a:cubicBezTo>
                      <a:cubicBezTo>
                        <a:pt x="0" y="18570"/>
                        <a:pt x="18570" y="0"/>
                        <a:pt x="41477" y="0"/>
                      </a:cubicBezTo>
                      <a:cubicBezTo>
                        <a:pt x="64384"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12F3542-B2D1-4778-308E-842485B7F83B}"/>
                    </a:ext>
                  </a:extLst>
                </p:cNvPr>
                <p:cNvSpPr/>
                <p:nvPr/>
              </p:nvSpPr>
              <p:spPr>
                <a:xfrm>
                  <a:off x="3585214"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F1C13B97-73C3-795E-E1C3-BCE3497ECC2F}"/>
                    </a:ext>
                  </a:extLst>
                </p:cNvPr>
                <p:cNvSpPr/>
                <p:nvPr/>
              </p:nvSpPr>
              <p:spPr>
                <a:xfrm>
                  <a:off x="3720024"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0241C198-C995-8204-FEBC-3A1A29A41BDB}"/>
                    </a:ext>
                  </a:extLst>
                </p:cNvPr>
                <p:cNvSpPr/>
                <p:nvPr/>
              </p:nvSpPr>
              <p:spPr>
                <a:xfrm>
                  <a:off x="3854834"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C1D5A172-B54F-1D1F-2C5B-FC2FC8DFC13A}"/>
                    </a:ext>
                  </a:extLst>
                </p:cNvPr>
                <p:cNvSpPr/>
                <p:nvPr/>
              </p:nvSpPr>
              <p:spPr>
                <a:xfrm>
                  <a:off x="3315595"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4" y="82953"/>
                        <a:pt x="41477" y="82953"/>
                      </a:cubicBezTo>
                      <a:cubicBezTo>
                        <a:pt x="18570" y="82953"/>
                        <a:pt x="0" y="64384"/>
                        <a:pt x="0" y="41476"/>
                      </a:cubicBezTo>
                      <a:cubicBezTo>
                        <a:pt x="0" y="18570"/>
                        <a:pt x="18570" y="0"/>
                        <a:pt x="41477" y="0"/>
                      </a:cubicBezTo>
                      <a:cubicBezTo>
                        <a:pt x="64384" y="0"/>
                        <a:pt x="82953" y="18569"/>
                        <a:pt x="82953" y="41476"/>
                      </a:cubicBezTo>
                      <a:close/>
                    </a:path>
                  </a:pathLst>
                </a:custGeom>
                <a:grpFill/>
                <a:ln w="9525" cap="flat">
                  <a:solidFill>
                    <a:srgbClr val="BBADEF"/>
                  </a:solid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56B49CB9-9BC7-ABFC-8464-9FF1DBC106EE}"/>
                    </a:ext>
                  </a:extLst>
                </p:cNvPr>
                <p:cNvSpPr/>
                <p:nvPr/>
              </p:nvSpPr>
              <p:spPr>
                <a:xfrm>
                  <a:off x="3450405"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4" y="82953"/>
                        <a:pt x="41477" y="82953"/>
                      </a:cubicBezTo>
                      <a:cubicBezTo>
                        <a:pt x="18570" y="82953"/>
                        <a:pt x="0" y="64384"/>
                        <a:pt x="0" y="41476"/>
                      </a:cubicBezTo>
                      <a:cubicBezTo>
                        <a:pt x="0" y="18570"/>
                        <a:pt x="18570" y="0"/>
                        <a:pt x="41477" y="0"/>
                      </a:cubicBezTo>
                      <a:cubicBezTo>
                        <a:pt x="64384" y="0"/>
                        <a:pt x="82953" y="18569"/>
                        <a:pt x="82953" y="41476"/>
                      </a:cubicBezTo>
                      <a:close/>
                    </a:path>
                  </a:pathLst>
                </a:custGeom>
                <a:grpFill/>
                <a:ln w="9525" cap="flat">
                  <a:solidFill>
                    <a:srgbClr val="BBADEF"/>
                  </a:solid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E701EE47-7D50-BAA8-0E7D-7BE21DF85DA4}"/>
                    </a:ext>
                  </a:extLst>
                </p:cNvPr>
                <p:cNvSpPr/>
                <p:nvPr/>
              </p:nvSpPr>
              <p:spPr>
                <a:xfrm>
                  <a:off x="3585214"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3" y="82953"/>
                        <a:pt x="41477" y="82953"/>
                      </a:cubicBezTo>
                      <a:cubicBezTo>
                        <a:pt x="18570" y="82953"/>
                        <a:pt x="0" y="64384"/>
                        <a:pt x="0" y="41476"/>
                      </a:cubicBezTo>
                      <a:cubicBezTo>
                        <a:pt x="0" y="18570"/>
                        <a:pt x="18570" y="0"/>
                        <a:pt x="41477" y="0"/>
                      </a:cubicBezTo>
                      <a:cubicBezTo>
                        <a:pt x="64383" y="0"/>
                        <a:pt x="82953" y="18569"/>
                        <a:pt x="82953" y="41476"/>
                      </a:cubicBezTo>
                      <a:close/>
                    </a:path>
                  </a:pathLst>
                </a:custGeom>
                <a:grpFill/>
                <a:ln w="9525" cap="flat">
                  <a:solidFill>
                    <a:srgbClr val="BBADEF"/>
                  </a:solid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1AF0AA7E-7A98-1B42-AB21-480F50C5470C}"/>
                    </a:ext>
                  </a:extLst>
                </p:cNvPr>
                <p:cNvSpPr/>
                <p:nvPr/>
              </p:nvSpPr>
              <p:spPr>
                <a:xfrm>
                  <a:off x="3720024"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3" y="82953"/>
                        <a:pt x="41477" y="82953"/>
                      </a:cubicBezTo>
                      <a:cubicBezTo>
                        <a:pt x="18570" y="82953"/>
                        <a:pt x="0" y="64384"/>
                        <a:pt x="0" y="41476"/>
                      </a:cubicBezTo>
                      <a:cubicBezTo>
                        <a:pt x="0" y="18570"/>
                        <a:pt x="18570" y="0"/>
                        <a:pt x="41477" y="0"/>
                      </a:cubicBezTo>
                      <a:cubicBezTo>
                        <a:pt x="64383" y="0"/>
                        <a:pt x="82953" y="18569"/>
                        <a:pt x="82953" y="41476"/>
                      </a:cubicBezTo>
                      <a:close/>
                    </a:path>
                  </a:pathLst>
                </a:custGeom>
                <a:grpFill/>
                <a:ln w="9525" cap="flat">
                  <a:solidFill>
                    <a:srgbClr val="BBADEF"/>
                  </a:solid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131632D1-6FD2-C01A-6487-4609016BEE4C}"/>
                    </a:ext>
                  </a:extLst>
                </p:cNvPr>
                <p:cNvSpPr/>
                <p:nvPr/>
              </p:nvSpPr>
              <p:spPr>
                <a:xfrm>
                  <a:off x="3854834"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3" y="82953"/>
                        <a:pt x="41477" y="82953"/>
                      </a:cubicBezTo>
                      <a:cubicBezTo>
                        <a:pt x="18570" y="82953"/>
                        <a:pt x="0" y="64384"/>
                        <a:pt x="0" y="41476"/>
                      </a:cubicBezTo>
                      <a:cubicBezTo>
                        <a:pt x="0" y="18570"/>
                        <a:pt x="18570" y="0"/>
                        <a:pt x="41477" y="0"/>
                      </a:cubicBezTo>
                      <a:cubicBezTo>
                        <a:pt x="64383" y="0"/>
                        <a:pt x="82953" y="18569"/>
                        <a:pt x="82953" y="41476"/>
                      </a:cubicBezTo>
                      <a:close/>
                    </a:path>
                  </a:pathLst>
                </a:custGeom>
                <a:grpFill/>
                <a:ln w="9525" cap="flat">
                  <a:solidFill>
                    <a:srgbClr val="BBADEF"/>
                  </a:solid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F8CA2BBD-184D-CD68-2B47-818D2AD923E2}"/>
                    </a:ext>
                  </a:extLst>
                </p:cNvPr>
                <p:cNvSpPr/>
                <p:nvPr/>
              </p:nvSpPr>
              <p:spPr>
                <a:xfrm>
                  <a:off x="3315595"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3"/>
                        <a:pt x="41477" y="82953"/>
                      </a:cubicBezTo>
                      <a:cubicBezTo>
                        <a:pt x="18570" y="82953"/>
                        <a:pt x="0" y="64384"/>
                        <a:pt x="0" y="41477"/>
                      </a:cubicBezTo>
                      <a:cubicBezTo>
                        <a:pt x="0" y="18570"/>
                        <a:pt x="18570" y="0"/>
                        <a:pt x="41477" y="0"/>
                      </a:cubicBezTo>
                      <a:cubicBezTo>
                        <a:pt x="64384"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02C7471A-49E2-6ED4-CC3E-4DDBF133089A}"/>
                    </a:ext>
                  </a:extLst>
                </p:cNvPr>
                <p:cNvSpPr/>
                <p:nvPr/>
              </p:nvSpPr>
              <p:spPr>
                <a:xfrm>
                  <a:off x="3450405"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3"/>
                        <a:pt x="41477" y="82953"/>
                      </a:cubicBezTo>
                      <a:cubicBezTo>
                        <a:pt x="18570" y="82953"/>
                        <a:pt x="0" y="64384"/>
                        <a:pt x="0" y="41477"/>
                      </a:cubicBezTo>
                      <a:cubicBezTo>
                        <a:pt x="0" y="18570"/>
                        <a:pt x="18570" y="0"/>
                        <a:pt x="41477" y="0"/>
                      </a:cubicBezTo>
                      <a:cubicBezTo>
                        <a:pt x="64384"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31BB0B7F-659B-9F95-B299-C464722F265C}"/>
                    </a:ext>
                  </a:extLst>
                </p:cNvPr>
                <p:cNvSpPr/>
                <p:nvPr/>
              </p:nvSpPr>
              <p:spPr>
                <a:xfrm>
                  <a:off x="3585214"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BC17B66B-D7AF-8D6B-462F-1729165B0E75}"/>
                    </a:ext>
                  </a:extLst>
                </p:cNvPr>
                <p:cNvSpPr/>
                <p:nvPr/>
              </p:nvSpPr>
              <p:spPr>
                <a:xfrm>
                  <a:off x="3720024"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B78C9720-2C17-14D3-5FD1-A9ED58AE46AF}"/>
                    </a:ext>
                  </a:extLst>
                </p:cNvPr>
                <p:cNvSpPr/>
                <p:nvPr/>
              </p:nvSpPr>
              <p:spPr>
                <a:xfrm>
                  <a:off x="3854834"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02E285F9-6FB5-D4D7-F858-0497176498A5}"/>
                    </a:ext>
                  </a:extLst>
                </p:cNvPr>
                <p:cNvSpPr/>
                <p:nvPr/>
              </p:nvSpPr>
              <p:spPr>
                <a:xfrm>
                  <a:off x="3315595"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4" y="82954"/>
                        <a:pt x="41477" y="82954"/>
                      </a:cubicBezTo>
                      <a:cubicBezTo>
                        <a:pt x="18570" y="82954"/>
                        <a:pt x="0" y="64384"/>
                        <a:pt x="0" y="41477"/>
                      </a:cubicBezTo>
                      <a:cubicBezTo>
                        <a:pt x="0" y="18570"/>
                        <a:pt x="18570" y="0"/>
                        <a:pt x="41477" y="0"/>
                      </a:cubicBezTo>
                      <a:cubicBezTo>
                        <a:pt x="64384"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3CBDB4CA-B536-CE18-FE83-9F425D4A38FA}"/>
                    </a:ext>
                  </a:extLst>
                </p:cNvPr>
                <p:cNvSpPr/>
                <p:nvPr/>
              </p:nvSpPr>
              <p:spPr>
                <a:xfrm>
                  <a:off x="3450405"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4" y="82954"/>
                        <a:pt x="41477" y="82954"/>
                      </a:cubicBezTo>
                      <a:cubicBezTo>
                        <a:pt x="18570" y="82954"/>
                        <a:pt x="0" y="64384"/>
                        <a:pt x="0" y="41477"/>
                      </a:cubicBezTo>
                      <a:cubicBezTo>
                        <a:pt x="0" y="18570"/>
                        <a:pt x="18570" y="0"/>
                        <a:pt x="41477" y="0"/>
                      </a:cubicBezTo>
                      <a:cubicBezTo>
                        <a:pt x="64384"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BE6B5711-CAA3-3BED-9E20-14F4658C592C}"/>
                    </a:ext>
                  </a:extLst>
                </p:cNvPr>
                <p:cNvSpPr/>
                <p:nvPr/>
              </p:nvSpPr>
              <p:spPr>
                <a:xfrm>
                  <a:off x="3585214"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D4C05E63-85BA-0ACD-1CAB-A4DDBEDF4093}"/>
                    </a:ext>
                  </a:extLst>
                </p:cNvPr>
                <p:cNvSpPr/>
                <p:nvPr/>
              </p:nvSpPr>
              <p:spPr>
                <a:xfrm>
                  <a:off x="3720024"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FCB5334C-C9C5-89EC-58AA-A4E9EF4AE0A9}"/>
                    </a:ext>
                  </a:extLst>
                </p:cNvPr>
                <p:cNvSpPr/>
                <p:nvPr/>
              </p:nvSpPr>
              <p:spPr>
                <a:xfrm>
                  <a:off x="3854834"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F28154DB-514F-D321-7AB5-CB519C38E983}"/>
                    </a:ext>
                  </a:extLst>
                </p:cNvPr>
                <p:cNvSpPr/>
                <p:nvPr/>
              </p:nvSpPr>
              <p:spPr>
                <a:xfrm>
                  <a:off x="3315595"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3"/>
                        <a:pt x="41477" y="82953"/>
                      </a:cubicBezTo>
                      <a:cubicBezTo>
                        <a:pt x="18570" y="82953"/>
                        <a:pt x="0" y="64384"/>
                        <a:pt x="0" y="41477"/>
                      </a:cubicBezTo>
                      <a:cubicBezTo>
                        <a:pt x="0" y="18570"/>
                        <a:pt x="18570" y="0"/>
                        <a:pt x="41477" y="0"/>
                      </a:cubicBezTo>
                      <a:cubicBezTo>
                        <a:pt x="64384"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13F1C760-9C95-FA63-7B58-D5F3A6D65D12}"/>
                    </a:ext>
                  </a:extLst>
                </p:cNvPr>
                <p:cNvSpPr/>
                <p:nvPr/>
              </p:nvSpPr>
              <p:spPr>
                <a:xfrm>
                  <a:off x="3450405"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3"/>
                        <a:pt x="41477" y="82953"/>
                      </a:cubicBezTo>
                      <a:cubicBezTo>
                        <a:pt x="18570" y="82953"/>
                        <a:pt x="0" y="64384"/>
                        <a:pt x="0" y="41477"/>
                      </a:cubicBezTo>
                      <a:cubicBezTo>
                        <a:pt x="0" y="18570"/>
                        <a:pt x="18570" y="0"/>
                        <a:pt x="41477" y="0"/>
                      </a:cubicBezTo>
                      <a:cubicBezTo>
                        <a:pt x="64384"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BF88F779-792B-3286-A7C7-96408E3F47EA}"/>
                    </a:ext>
                  </a:extLst>
                </p:cNvPr>
                <p:cNvSpPr/>
                <p:nvPr/>
              </p:nvSpPr>
              <p:spPr>
                <a:xfrm>
                  <a:off x="3585214"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DA16E8CC-E015-D494-EAE6-FF22C92FCF6A}"/>
                    </a:ext>
                  </a:extLst>
                </p:cNvPr>
                <p:cNvSpPr/>
                <p:nvPr/>
              </p:nvSpPr>
              <p:spPr>
                <a:xfrm>
                  <a:off x="3720024"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0DAAD591-612E-0F00-C505-A9D48AE452B3}"/>
                    </a:ext>
                  </a:extLst>
                </p:cNvPr>
                <p:cNvSpPr/>
                <p:nvPr/>
              </p:nvSpPr>
              <p:spPr>
                <a:xfrm>
                  <a:off x="3854834"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flat">
                  <a:solidFill>
                    <a:srgbClr val="BBADEF"/>
                  </a:solidFill>
                  <a:prstDash val="solid"/>
                  <a:miter/>
                </a:ln>
              </p:spPr>
              <p:txBody>
                <a:bodyPr rtlCol="0" anchor="ctr"/>
                <a:lstStyle/>
                <a:p>
                  <a:endParaRPr lang="en-US"/>
                </a:p>
              </p:txBody>
            </p:sp>
          </p:grpSp>
          <p:sp>
            <p:nvSpPr>
              <p:cNvPr id="341" name="Freeform: Shape 340">
                <a:extLst>
                  <a:ext uri="{FF2B5EF4-FFF2-40B4-BE49-F238E27FC236}">
                    <a16:creationId xmlns:a16="http://schemas.microsoft.com/office/drawing/2014/main" id="{A08F67E0-B6BE-EE5E-75D7-60DF49AA4930}"/>
                  </a:ext>
                </a:extLst>
              </p:cNvPr>
              <p:cNvSpPr/>
              <p:nvPr/>
            </p:nvSpPr>
            <p:spPr>
              <a:xfrm>
                <a:off x="3456291" y="3887700"/>
                <a:ext cx="55306" cy="55306"/>
              </a:xfrm>
              <a:custGeom>
                <a:avLst/>
                <a:gdLst>
                  <a:gd name="connsiteX0" fmla="*/ 55307 w 55306"/>
                  <a:gd name="connsiteY0" fmla="*/ 27653 h 55306"/>
                  <a:gd name="connsiteX1" fmla="*/ 27653 w 55306"/>
                  <a:gd name="connsiteY1" fmla="*/ 55307 h 55306"/>
                  <a:gd name="connsiteX2" fmla="*/ 0 w 55306"/>
                  <a:gd name="connsiteY2" fmla="*/ 27653 h 55306"/>
                  <a:gd name="connsiteX3" fmla="*/ 27653 w 55306"/>
                  <a:gd name="connsiteY3" fmla="*/ 0 h 55306"/>
                  <a:gd name="connsiteX4" fmla="*/ 55307 w 55306"/>
                  <a:gd name="connsiteY4" fmla="*/ 27653 h 55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06" h="55306">
                    <a:moveTo>
                      <a:pt x="55307" y="27653"/>
                    </a:moveTo>
                    <a:cubicBezTo>
                      <a:pt x="55307" y="42926"/>
                      <a:pt x="42926" y="55307"/>
                      <a:pt x="27653" y="55307"/>
                    </a:cubicBezTo>
                    <a:cubicBezTo>
                      <a:pt x="12381" y="55307"/>
                      <a:pt x="0" y="42926"/>
                      <a:pt x="0" y="27653"/>
                    </a:cubicBezTo>
                    <a:cubicBezTo>
                      <a:pt x="0" y="12381"/>
                      <a:pt x="12381" y="0"/>
                      <a:pt x="27653" y="0"/>
                    </a:cubicBezTo>
                    <a:cubicBezTo>
                      <a:pt x="42926" y="0"/>
                      <a:pt x="55307" y="12381"/>
                      <a:pt x="55307" y="27653"/>
                    </a:cubicBezTo>
                    <a:close/>
                  </a:path>
                </a:pathLst>
              </a:custGeom>
              <a:grpFill/>
              <a:ln w="9525" cap="flat">
                <a:solidFill>
                  <a:srgbClr val="BBADEF"/>
                </a:solid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5FFD9B73-6266-7E51-B66A-F8AFF346F4BA}"/>
                  </a:ext>
                </a:extLst>
              </p:cNvPr>
              <p:cNvSpPr/>
              <p:nvPr/>
            </p:nvSpPr>
            <p:spPr>
              <a:xfrm>
                <a:off x="3321481" y="3887700"/>
                <a:ext cx="55306" cy="55306"/>
              </a:xfrm>
              <a:custGeom>
                <a:avLst/>
                <a:gdLst>
                  <a:gd name="connsiteX0" fmla="*/ 55307 w 55306"/>
                  <a:gd name="connsiteY0" fmla="*/ 27653 h 55306"/>
                  <a:gd name="connsiteX1" fmla="*/ 27653 w 55306"/>
                  <a:gd name="connsiteY1" fmla="*/ 55307 h 55306"/>
                  <a:gd name="connsiteX2" fmla="*/ 0 w 55306"/>
                  <a:gd name="connsiteY2" fmla="*/ 27653 h 55306"/>
                  <a:gd name="connsiteX3" fmla="*/ 27653 w 55306"/>
                  <a:gd name="connsiteY3" fmla="*/ 0 h 55306"/>
                  <a:gd name="connsiteX4" fmla="*/ 55307 w 55306"/>
                  <a:gd name="connsiteY4" fmla="*/ 27653 h 55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06" h="55306">
                    <a:moveTo>
                      <a:pt x="55307" y="27653"/>
                    </a:moveTo>
                    <a:cubicBezTo>
                      <a:pt x="55307" y="42926"/>
                      <a:pt x="42926" y="55307"/>
                      <a:pt x="27653" y="55307"/>
                    </a:cubicBezTo>
                    <a:cubicBezTo>
                      <a:pt x="12381" y="55307"/>
                      <a:pt x="0" y="42926"/>
                      <a:pt x="0" y="27653"/>
                    </a:cubicBezTo>
                    <a:cubicBezTo>
                      <a:pt x="0" y="12381"/>
                      <a:pt x="12381" y="0"/>
                      <a:pt x="27653" y="0"/>
                    </a:cubicBezTo>
                    <a:cubicBezTo>
                      <a:pt x="42926" y="0"/>
                      <a:pt x="55307" y="12381"/>
                      <a:pt x="55307" y="27653"/>
                    </a:cubicBezTo>
                    <a:close/>
                  </a:path>
                </a:pathLst>
              </a:custGeom>
              <a:grpFill/>
              <a:ln w="9525" cap="flat">
                <a:solidFill>
                  <a:srgbClr val="BBADEF"/>
                </a:solid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FEE64ED6-08E5-9216-EF40-22945EFEED1A}"/>
                  </a:ext>
                </a:extLst>
              </p:cNvPr>
              <p:cNvSpPr/>
              <p:nvPr/>
            </p:nvSpPr>
            <p:spPr>
              <a:xfrm>
                <a:off x="3295978" y="3551186"/>
                <a:ext cx="663675" cy="238894"/>
              </a:xfrm>
              <a:custGeom>
                <a:avLst/>
                <a:gdLst>
                  <a:gd name="connsiteX0" fmla="*/ 0 w 663675"/>
                  <a:gd name="connsiteY0" fmla="*/ 0 h 238894"/>
                  <a:gd name="connsiteX1" fmla="*/ 663676 w 663675"/>
                  <a:gd name="connsiteY1" fmla="*/ 0 h 238894"/>
                  <a:gd name="connsiteX2" fmla="*/ 663676 w 663675"/>
                  <a:gd name="connsiteY2" fmla="*/ 238894 h 238894"/>
                  <a:gd name="connsiteX3" fmla="*/ 0 w 663675"/>
                  <a:gd name="connsiteY3" fmla="*/ 238894 h 238894"/>
                </a:gdLst>
                <a:ahLst/>
                <a:cxnLst>
                  <a:cxn ang="0">
                    <a:pos x="connsiteX0" y="connsiteY0"/>
                  </a:cxn>
                  <a:cxn ang="0">
                    <a:pos x="connsiteX1" y="connsiteY1"/>
                  </a:cxn>
                  <a:cxn ang="0">
                    <a:pos x="connsiteX2" y="connsiteY2"/>
                  </a:cxn>
                  <a:cxn ang="0">
                    <a:pos x="connsiteX3" y="connsiteY3"/>
                  </a:cxn>
                </a:cxnLst>
                <a:rect l="l" t="t" r="r" b="b"/>
                <a:pathLst>
                  <a:path w="663675" h="238894">
                    <a:moveTo>
                      <a:pt x="0" y="0"/>
                    </a:moveTo>
                    <a:lnTo>
                      <a:pt x="663676" y="0"/>
                    </a:lnTo>
                    <a:lnTo>
                      <a:pt x="663676" y="238894"/>
                    </a:lnTo>
                    <a:lnTo>
                      <a:pt x="0" y="238894"/>
                    </a:lnTo>
                    <a:close/>
                  </a:path>
                </a:pathLst>
              </a:custGeom>
              <a:grpFill/>
              <a:ln w="9525" cap="flat">
                <a:solidFill>
                  <a:srgbClr val="BBADEF"/>
                </a:solid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D29FCC54-9499-40DD-824F-95ADF880A2E2}"/>
                  </a:ext>
                </a:extLst>
              </p:cNvPr>
              <p:cNvSpPr/>
              <p:nvPr/>
            </p:nvSpPr>
            <p:spPr>
              <a:xfrm>
                <a:off x="3291285" y="3450967"/>
                <a:ext cx="168656" cy="34354"/>
              </a:xfrm>
              <a:custGeom>
                <a:avLst/>
                <a:gdLst>
                  <a:gd name="connsiteX0" fmla="*/ 0 w 168656"/>
                  <a:gd name="connsiteY0" fmla="*/ 0 h 34354"/>
                  <a:gd name="connsiteX1" fmla="*/ 168657 w 168656"/>
                  <a:gd name="connsiteY1" fmla="*/ 0 h 34354"/>
                  <a:gd name="connsiteX2" fmla="*/ 168657 w 168656"/>
                  <a:gd name="connsiteY2" fmla="*/ 34354 h 34354"/>
                  <a:gd name="connsiteX3" fmla="*/ 0 w 168656"/>
                  <a:gd name="connsiteY3" fmla="*/ 34354 h 34354"/>
                </a:gdLst>
                <a:ahLst/>
                <a:cxnLst>
                  <a:cxn ang="0">
                    <a:pos x="connsiteX0" y="connsiteY0"/>
                  </a:cxn>
                  <a:cxn ang="0">
                    <a:pos x="connsiteX1" y="connsiteY1"/>
                  </a:cxn>
                  <a:cxn ang="0">
                    <a:pos x="connsiteX2" y="connsiteY2"/>
                  </a:cxn>
                  <a:cxn ang="0">
                    <a:pos x="connsiteX3" y="connsiteY3"/>
                  </a:cxn>
                </a:cxnLst>
                <a:rect l="l" t="t" r="r" b="b"/>
                <a:pathLst>
                  <a:path w="168656" h="34354">
                    <a:moveTo>
                      <a:pt x="0" y="0"/>
                    </a:moveTo>
                    <a:lnTo>
                      <a:pt x="168657" y="0"/>
                    </a:lnTo>
                    <a:lnTo>
                      <a:pt x="168657" y="34354"/>
                    </a:lnTo>
                    <a:lnTo>
                      <a:pt x="0" y="34354"/>
                    </a:lnTo>
                    <a:close/>
                  </a:path>
                </a:pathLst>
              </a:custGeom>
              <a:grpFill/>
              <a:ln w="9525" cap="flat">
                <a:solidFill>
                  <a:srgbClr val="BBADEF"/>
                </a:solidFill>
                <a:prstDash val="solid"/>
                <a:miter/>
              </a:ln>
            </p:spPr>
            <p:txBody>
              <a:bodyPr rtlCol="0" anchor="ctr"/>
              <a:lstStyle/>
              <a:p>
                <a:endParaRPr lang="en-US"/>
              </a:p>
            </p:txBody>
          </p:sp>
        </p:grpSp>
        <p:grpSp>
          <p:nvGrpSpPr>
            <p:cNvPr id="345" name="Graphic 305" descr="Laptop with phone and calculator">
              <a:extLst>
                <a:ext uri="{FF2B5EF4-FFF2-40B4-BE49-F238E27FC236}">
                  <a16:creationId xmlns:a16="http://schemas.microsoft.com/office/drawing/2014/main" id="{996CA17B-0C1E-E536-AA2D-70C20CE2AD0B}"/>
                </a:ext>
              </a:extLst>
            </p:cNvPr>
            <p:cNvGrpSpPr/>
            <p:nvPr/>
          </p:nvGrpSpPr>
          <p:grpSpPr>
            <a:xfrm>
              <a:off x="4077599" y="1245398"/>
              <a:ext cx="3611578" cy="3626638"/>
              <a:chOff x="4077599" y="1245398"/>
              <a:chExt cx="3611578" cy="3626638"/>
            </a:xfrm>
            <a:solidFill>
              <a:srgbClr val="C5BAFF"/>
            </a:solidFill>
          </p:grpSpPr>
          <p:sp>
            <p:nvSpPr>
              <p:cNvPr id="346" name="Freeform: Shape 345">
                <a:extLst>
                  <a:ext uri="{FF2B5EF4-FFF2-40B4-BE49-F238E27FC236}">
                    <a16:creationId xmlns:a16="http://schemas.microsoft.com/office/drawing/2014/main" id="{C1B891A5-38B1-62AD-9E72-2C8777D3A423}"/>
                  </a:ext>
                </a:extLst>
              </p:cNvPr>
              <p:cNvSpPr/>
              <p:nvPr/>
            </p:nvSpPr>
            <p:spPr>
              <a:xfrm>
                <a:off x="7384932" y="3078956"/>
                <a:ext cx="70458" cy="200025"/>
              </a:xfrm>
              <a:custGeom>
                <a:avLst/>
                <a:gdLst>
                  <a:gd name="connsiteX0" fmla="*/ 0 w 70458"/>
                  <a:gd name="connsiteY0" fmla="*/ 0 h 200025"/>
                  <a:gd name="connsiteX1" fmla="*/ 70458 w 70458"/>
                  <a:gd name="connsiteY1" fmla="*/ 0 h 200025"/>
                  <a:gd name="connsiteX2" fmla="*/ 70458 w 70458"/>
                  <a:gd name="connsiteY2" fmla="*/ 200025 h 200025"/>
                  <a:gd name="connsiteX3" fmla="*/ 0 w 70458"/>
                  <a:gd name="connsiteY3" fmla="*/ 200025 h 200025"/>
                </a:gdLst>
                <a:ahLst/>
                <a:cxnLst>
                  <a:cxn ang="0">
                    <a:pos x="connsiteX0" y="connsiteY0"/>
                  </a:cxn>
                  <a:cxn ang="0">
                    <a:pos x="connsiteX1" y="connsiteY1"/>
                  </a:cxn>
                  <a:cxn ang="0">
                    <a:pos x="connsiteX2" y="connsiteY2"/>
                  </a:cxn>
                  <a:cxn ang="0">
                    <a:pos x="connsiteX3" y="connsiteY3"/>
                  </a:cxn>
                </a:cxnLst>
                <a:rect l="l" t="t" r="r" b="b"/>
                <a:pathLst>
                  <a:path w="70458" h="200025">
                    <a:moveTo>
                      <a:pt x="0" y="0"/>
                    </a:moveTo>
                    <a:lnTo>
                      <a:pt x="70458" y="0"/>
                    </a:lnTo>
                    <a:lnTo>
                      <a:pt x="70458" y="200025"/>
                    </a:lnTo>
                    <a:lnTo>
                      <a:pt x="0" y="200025"/>
                    </a:lnTo>
                    <a:close/>
                  </a:path>
                </a:pathLst>
              </a:custGeom>
              <a:grpFill/>
              <a:ln w="9525" cap="flat">
                <a:solidFill>
                  <a:srgbClr val="BBADEF"/>
                </a:solid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CA3BFCDA-3A6F-E34A-28AB-E40CAA94614B}"/>
                  </a:ext>
                </a:extLst>
              </p:cNvPr>
              <p:cNvSpPr/>
              <p:nvPr/>
            </p:nvSpPr>
            <p:spPr>
              <a:xfrm>
                <a:off x="4360068" y="2728912"/>
                <a:ext cx="3043237" cy="2143125"/>
              </a:xfrm>
              <a:custGeom>
                <a:avLst/>
                <a:gdLst>
                  <a:gd name="connsiteX0" fmla="*/ 2957513 w 3043237"/>
                  <a:gd name="connsiteY0" fmla="*/ 2143125 h 2143125"/>
                  <a:gd name="connsiteX1" fmla="*/ 85725 w 3043237"/>
                  <a:gd name="connsiteY1" fmla="*/ 2143125 h 2143125"/>
                  <a:gd name="connsiteX2" fmla="*/ 0 w 3043237"/>
                  <a:gd name="connsiteY2" fmla="*/ 2057400 h 2143125"/>
                  <a:gd name="connsiteX3" fmla="*/ 0 w 3043237"/>
                  <a:gd name="connsiteY3" fmla="*/ 85725 h 2143125"/>
                  <a:gd name="connsiteX4" fmla="*/ 85725 w 3043237"/>
                  <a:gd name="connsiteY4" fmla="*/ 0 h 2143125"/>
                  <a:gd name="connsiteX5" fmla="*/ 2957513 w 3043237"/>
                  <a:gd name="connsiteY5" fmla="*/ 0 h 2143125"/>
                  <a:gd name="connsiteX6" fmla="*/ 3043238 w 3043237"/>
                  <a:gd name="connsiteY6" fmla="*/ 85725 h 2143125"/>
                  <a:gd name="connsiteX7" fmla="*/ 3043238 w 3043237"/>
                  <a:gd name="connsiteY7" fmla="*/ 2057400 h 2143125"/>
                  <a:gd name="connsiteX8" fmla="*/ 2957513 w 3043237"/>
                  <a:gd name="connsiteY8" fmla="*/ 2143125 h 214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3237" h="2143125">
                    <a:moveTo>
                      <a:pt x="2957513" y="2143125"/>
                    </a:moveTo>
                    <a:lnTo>
                      <a:pt x="85725" y="2143125"/>
                    </a:lnTo>
                    <a:cubicBezTo>
                      <a:pt x="38383" y="2143125"/>
                      <a:pt x="0" y="2104742"/>
                      <a:pt x="0" y="2057400"/>
                    </a:cubicBezTo>
                    <a:lnTo>
                      <a:pt x="0" y="85725"/>
                    </a:lnTo>
                    <a:cubicBezTo>
                      <a:pt x="0" y="38383"/>
                      <a:pt x="38383" y="0"/>
                      <a:pt x="85725" y="0"/>
                    </a:cubicBezTo>
                    <a:lnTo>
                      <a:pt x="2957513" y="0"/>
                    </a:lnTo>
                    <a:cubicBezTo>
                      <a:pt x="3004854" y="0"/>
                      <a:pt x="3043238" y="38383"/>
                      <a:pt x="3043238" y="85725"/>
                    </a:cubicBezTo>
                    <a:lnTo>
                      <a:pt x="3043238" y="2057400"/>
                    </a:lnTo>
                    <a:cubicBezTo>
                      <a:pt x="3043238" y="2104749"/>
                      <a:pt x="3004854" y="2143125"/>
                      <a:pt x="2957513" y="2143125"/>
                    </a:cubicBezTo>
                    <a:close/>
                  </a:path>
                </a:pathLst>
              </a:custGeom>
              <a:grpFill/>
              <a:ln w="9525" cap="flat">
                <a:solidFill>
                  <a:srgbClr val="BBADEF"/>
                </a:solid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1BFAEA04-CAF0-9C05-D7C8-298522A32303}"/>
                  </a:ext>
                </a:extLst>
              </p:cNvPr>
              <p:cNvSpPr/>
              <p:nvPr/>
            </p:nvSpPr>
            <p:spPr>
              <a:xfrm>
                <a:off x="4810125" y="2721768"/>
                <a:ext cx="2150268" cy="121443"/>
              </a:xfrm>
              <a:custGeom>
                <a:avLst/>
                <a:gdLst>
                  <a:gd name="connsiteX0" fmla="*/ 0 w 2150268"/>
                  <a:gd name="connsiteY0" fmla="*/ 0 h 121443"/>
                  <a:gd name="connsiteX1" fmla="*/ 2150269 w 2150268"/>
                  <a:gd name="connsiteY1" fmla="*/ 0 h 121443"/>
                  <a:gd name="connsiteX2" fmla="*/ 2150269 w 2150268"/>
                  <a:gd name="connsiteY2" fmla="*/ 121444 h 121443"/>
                  <a:gd name="connsiteX3" fmla="*/ 0 w 2150268"/>
                  <a:gd name="connsiteY3" fmla="*/ 121444 h 121443"/>
                </a:gdLst>
                <a:ahLst/>
                <a:cxnLst>
                  <a:cxn ang="0">
                    <a:pos x="connsiteX0" y="connsiteY0"/>
                  </a:cxn>
                  <a:cxn ang="0">
                    <a:pos x="connsiteX1" y="connsiteY1"/>
                  </a:cxn>
                  <a:cxn ang="0">
                    <a:pos x="connsiteX2" y="connsiteY2"/>
                  </a:cxn>
                  <a:cxn ang="0">
                    <a:pos x="connsiteX3" y="connsiteY3"/>
                  </a:cxn>
                </a:cxnLst>
                <a:rect l="l" t="t" r="r" b="b"/>
                <a:pathLst>
                  <a:path w="2150268" h="121443">
                    <a:moveTo>
                      <a:pt x="0" y="0"/>
                    </a:moveTo>
                    <a:lnTo>
                      <a:pt x="2150269" y="0"/>
                    </a:lnTo>
                    <a:lnTo>
                      <a:pt x="2150269" y="121444"/>
                    </a:lnTo>
                    <a:lnTo>
                      <a:pt x="0" y="121444"/>
                    </a:lnTo>
                    <a:close/>
                  </a:path>
                </a:pathLst>
              </a:custGeom>
              <a:grpFill/>
              <a:ln w="9525" cap="flat">
                <a:solidFill>
                  <a:srgbClr val="BBADEF"/>
                </a:solid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FFD35080-39EB-42FD-8305-94B8599C53C5}"/>
                  </a:ext>
                </a:extLst>
              </p:cNvPr>
              <p:cNvSpPr/>
              <p:nvPr/>
            </p:nvSpPr>
            <p:spPr>
              <a:xfrm>
                <a:off x="5430402" y="4129087"/>
                <a:ext cx="909713" cy="600075"/>
              </a:xfrm>
              <a:custGeom>
                <a:avLst/>
                <a:gdLst>
                  <a:gd name="connsiteX0" fmla="*/ 865558 w 909713"/>
                  <a:gd name="connsiteY0" fmla="*/ 600075 h 600075"/>
                  <a:gd name="connsiteX1" fmla="*/ 44156 w 909713"/>
                  <a:gd name="connsiteY1" fmla="*/ 600075 h 600075"/>
                  <a:gd name="connsiteX2" fmla="*/ 0 w 909713"/>
                  <a:gd name="connsiteY2" fmla="*/ 555919 h 600075"/>
                  <a:gd name="connsiteX3" fmla="*/ 0 w 909713"/>
                  <a:gd name="connsiteY3" fmla="*/ 44156 h 600075"/>
                  <a:gd name="connsiteX4" fmla="*/ 44156 w 909713"/>
                  <a:gd name="connsiteY4" fmla="*/ 0 h 600075"/>
                  <a:gd name="connsiteX5" fmla="*/ 865558 w 909713"/>
                  <a:gd name="connsiteY5" fmla="*/ 0 h 600075"/>
                  <a:gd name="connsiteX6" fmla="*/ 909714 w 909713"/>
                  <a:gd name="connsiteY6" fmla="*/ 44156 h 600075"/>
                  <a:gd name="connsiteX7" fmla="*/ 909714 w 909713"/>
                  <a:gd name="connsiteY7" fmla="*/ 555919 h 600075"/>
                  <a:gd name="connsiteX8" fmla="*/ 865558 w 909713"/>
                  <a:gd name="connsiteY8" fmla="*/ 600075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713" h="600075">
                    <a:moveTo>
                      <a:pt x="865558" y="600075"/>
                    </a:moveTo>
                    <a:lnTo>
                      <a:pt x="44156" y="600075"/>
                    </a:lnTo>
                    <a:cubicBezTo>
                      <a:pt x="19767" y="600075"/>
                      <a:pt x="0" y="580308"/>
                      <a:pt x="0" y="555919"/>
                    </a:cubicBezTo>
                    <a:lnTo>
                      <a:pt x="0" y="44156"/>
                    </a:lnTo>
                    <a:cubicBezTo>
                      <a:pt x="0" y="19767"/>
                      <a:pt x="19767" y="0"/>
                      <a:pt x="44156" y="0"/>
                    </a:cubicBezTo>
                    <a:lnTo>
                      <a:pt x="865558" y="0"/>
                    </a:lnTo>
                    <a:cubicBezTo>
                      <a:pt x="889947" y="0"/>
                      <a:pt x="909714" y="19767"/>
                      <a:pt x="909714" y="44156"/>
                    </a:cubicBezTo>
                    <a:lnTo>
                      <a:pt x="909714" y="555919"/>
                    </a:lnTo>
                    <a:cubicBezTo>
                      <a:pt x="909714" y="580308"/>
                      <a:pt x="889947" y="600075"/>
                      <a:pt x="865558" y="600075"/>
                    </a:cubicBezTo>
                    <a:close/>
                  </a:path>
                </a:pathLst>
              </a:custGeom>
              <a:grpFill/>
              <a:ln w="9525" cap="flat">
                <a:solidFill>
                  <a:srgbClr val="BBADEF"/>
                </a:solid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72E79883-686A-74FF-5993-6796D3432E2A}"/>
                  </a:ext>
                </a:extLst>
              </p:cNvPr>
              <p:cNvSpPr/>
              <p:nvPr/>
            </p:nvSpPr>
            <p:spPr>
              <a:xfrm>
                <a:off x="4359125" y="3076948"/>
                <a:ext cx="3044623" cy="973564"/>
              </a:xfrm>
              <a:custGeom>
                <a:avLst/>
                <a:gdLst>
                  <a:gd name="connsiteX0" fmla="*/ 0 w 3044623"/>
                  <a:gd name="connsiteY0" fmla="*/ 0 h 973564"/>
                  <a:gd name="connsiteX1" fmla="*/ 3044624 w 3044623"/>
                  <a:gd name="connsiteY1" fmla="*/ 0 h 973564"/>
                  <a:gd name="connsiteX2" fmla="*/ 3044624 w 3044623"/>
                  <a:gd name="connsiteY2" fmla="*/ 973564 h 973564"/>
                  <a:gd name="connsiteX3" fmla="*/ 0 w 3044623"/>
                  <a:gd name="connsiteY3" fmla="*/ 973564 h 973564"/>
                </a:gdLst>
                <a:ahLst/>
                <a:cxnLst>
                  <a:cxn ang="0">
                    <a:pos x="connsiteX0" y="connsiteY0"/>
                  </a:cxn>
                  <a:cxn ang="0">
                    <a:pos x="connsiteX1" y="connsiteY1"/>
                  </a:cxn>
                  <a:cxn ang="0">
                    <a:pos x="connsiteX2" y="connsiteY2"/>
                  </a:cxn>
                  <a:cxn ang="0">
                    <a:pos x="connsiteX3" y="connsiteY3"/>
                  </a:cxn>
                </a:cxnLst>
                <a:rect l="l" t="t" r="r" b="b"/>
                <a:pathLst>
                  <a:path w="3044623" h="973564">
                    <a:moveTo>
                      <a:pt x="0" y="0"/>
                    </a:moveTo>
                    <a:lnTo>
                      <a:pt x="3044624" y="0"/>
                    </a:lnTo>
                    <a:lnTo>
                      <a:pt x="3044624" y="973564"/>
                    </a:lnTo>
                    <a:lnTo>
                      <a:pt x="0" y="973564"/>
                    </a:lnTo>
                    <a:close/>
                  </a:path>
                </a:pathLst>
              </a:custGeom>
              <a:grpFill/>
              <a:ln w="9525" cap="flat">
                <a:solidFill>
                  <a:srgbClr val="BBADEF"/>
                </a:solidFill>
                <a:prstDash val="solid"/>
                <a:miter/>
              </a:ln>
            </p:spPr>
            <p:txBody>
              <a:bodyPr rtlCol="0" anchor="ctr"/>
              <a:lstStyle/>
              <a:p>
                <a:endParaRPr lang="en-US"/>
              </a:p>
            </p:txBody>
          </p:sp>
          <p:grpSp>
            <p:nvGrpSpPr>
              <p:cNvPr id="351" name="Graphic 305" descr="Laptop with phone and calculator">
                <a:extLst>
                  <a:ext uri="{FF2B5EF4-FFF2-40B4-BE49-F238E27FC236}">
                    <a16:creationId xmlns:a16="http://schemas.microsoft.com/office/drawing/2014/main" id="{CB0E06C9-3F02-2845-88B8-082407D40122}"/>
                  </a:ext>
                </a:extLst>
              </p:cNvPr>
              <p:cNvGrpSpPr/>
              <p:nvPr/>
            </p:nvGrpSpPr>
            <p:grpSpPr>
              <a:xfrm>
                <a:off x="4810125" y="3121818"/>
                <a:ext cx="2152347" cy="885825"/>
                <a:chOff x="4810125" y="3121818"/>
                <a:chExt cx="2152347" cy="885825"/>
              </a:xfrm>
              <a:grpFill/>
            </p:grpSpPr>
            <p:sp>
              <p:nvSpPr>
                <p:cNvPr id="352" name="Freeform: Shape 351">
                  <a:extLst>
                    <a:ext uri="{FF2B5EF4-FFF2-40B4-BE49-F238E27FC236}">
                      <a16:creationId xmlns:a16="http://schemas.microsoft.com/office/drawing/2014/main" id="{BAA1B809-6435-D754-CC1B-4D4D272EE9DD}"/>
                    </a:ext>
                  </a:extLst>
                </p:cNvPr>
                <p:cNvSpPr/>
                <p:nvPr/>
              </p:nvSpPr>
              <p:spPr>
                <a:xfrm>
                  <a:off x="4810125" y="3221831"/>
                  <a:ext cx="209240" cy="128587"/>
                </a:xfrm>
                <a:custGeom>
                  <a:avLst/>
                  <a:gdLst>
                    <a:gd name="connsiteX0" fmla="*/ 194953 w 209240"/>
                    <a:gd name="connsiteY0" fmla="*/ 0 h 128587"/>
                    <a:gd name="connsiteX1" fmla="*/ 14288 w 209240"/>
                    <a:gd name="connsiteY1" fmla="*/ 0 h 128587"/>
                    <a:gd name="connsiteX2" fmla="*/ 0 w 209240"/>
                    <a:gd name="connsiteY2" fmla="*/ 14288 h 128587"/>
                    <a:gd name="connsiteX3" fmla="*/ 0 w 209240"/>
                    <a:gd name="connsiteY3" fmla="*/ 114300 h 128587"/>
                    <a:gd name="connsiteX4" fmla="*/ 14288 w 209240"/>
                    <a:gd name="connsiteY4" fmla="*/ 128588 h 128587"/>
                    <a:gd name="connsiteX5" fmla="*/ 194953 w 209240"/>
                    <a:gd name="connsiteY5" fmla="*/ 128588 h 128587"/>
                    <a:gd name="connsiteX6" fmla="*/ 209241 w 209240"/>
                    <a:gd name="connsiteY6" fmla="*/ 114300 h 128587"/>
                    <a:gd name="connsiteX7" fmla="*/ 209241 w 209240"/>
                    <a:gd name="connsiteY7" fmla="*/ 14288 h 128587"/>
                    <a:gd name="connsiteX8" fmla="*/ 194953 w 209240"/>
                    <a:gd name="connsiteY8"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40" h="128587">
                      <a:moveTo>
                        <a:pt x="194953" y="0"/>
                      </a:moveTo>
                      <a:lnTo>
                        <a:pt x="14288" y="0"/>
                      </a:lnTo>
                      <a:cubicBezTo>
                        <a:pt x="6394" y="0"/>
                        <a:pt x="0" y="6394"/>
                        <a:pt x="0" y="14288"/>
                      </a:cubicBezTo>
                      <a:lnTo>
                        <a:pt x="0" y="114300"/>
                      </a:lnTo>
                      <a:cubicBezTo>
                        <a:pt x="0" y="122194"/>
                        <a:pt x="6394" y="128588"/>
                        <a:pt x="14288" y="128588"/>
                      </a:cubicBezTo>
                      <a:lnTo>
                        <a:pt x="194953" y="128588"/>
                      </a:lnTo>
                      <a:cubicBezTo>
                        <a:pt x="202847" y="128588"/>
                        <a:pt x="209241" y="122194"/>
                        <a:pt x="209241" y="114300"/>
                      </a:cubicBezTo>
                      <a:lnTo>
                        <a:pt x="209241" y="14288"/>
                      </a:lnTo>
                      <a:cubicBezTo>
                        <a:pt x="209241" y="6401"/>
                        <a:pt x="202847" y="0"/>
                        <a:pt x="194953" y="0"/>
                      </a:cubicBezTo>
                      <a:close/>
                    </a:path>
                  </a:pathLst>
                </a:custGeom>
                <a:grpFill/>
                <a:ln w="9525" cap="flat">
                  <a:solidFill>
                    <a:srgbClr val="BBADEF"/>
                  </a:solid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3F805D57-384D-4C0F-9818-03BF26460064}"/>
                    </a:ext>
                  </a:extLst>
                </p:cNvPr>
                <p:cNvSpPr/>
                <p:nvPr/>
              </p:nvSpPr>
              <p:spPr>
                <a:xfrm>
                  <a:off x="5046297"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8092A76B-A08F-EA3A-8FFD-29A6D1C7ACB7}"/>
                    </a:ext>
                  </a:extLst>
                </p:cNvPr>
                <p:cNvSpPr/>
                <p:nvPr/>
              </p:nvSpPr>
              <p:spPr>
                <a:xfrm>
                  <a:off x="5201809"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D8CF77AC-2BFA-AC3F-AA2F-513C6AB37387}"/>
                    </a:ext>
                  </a:extLst>
                </p:cNvPr>
                <p:cNvSpPr/>
                <p:nvPr/>
              </p:nvSpPr>
              <p:spPr>
                <a:xfrm>
                  <a:off x="5357321"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48C5DDB2-6F3E-76C6-7FAA-A37476E4E873}"/>
                    </a:ext>
                  </a:extLst>
                </p:cNvPr>
                <p:cNvSpPr/>
                <p:nvPr/>
              </p:nvSpPr>
              <p:spPr>
                <a:xfrm>
                  <a:off x="5512834"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FC141018-174F-6BB6-6155-B492445E7881}"/>
                    </a:ext>
                  </a:extLst>
                </p:cNvPr>
                <p:cNvSpPr/>
                <p:nvPr/>
              </p:nvSpPr>
              <p:spPr>
                <a:xfrm>
                  <a:off x="5668346"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75402429-F8FF-D62E-1D28-729DD97B4596}"/>
                    </a:ext>
                  </a:extLst>
                </p:cNvPr>
                <p:cNvSpPr/>
                <p:nvPr/>
              </p:nvSpPr>
              <p:spPr>
                <a:xfrm>
                  <a:off x="5823866"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B451DED8-FC65-FAFE-FE4E-2CDB3F37EFD8}"/>
                    </a:ext>
                  </a:extLst>
                </p:cNvPr>
                <p:cNvSpPr/>
                <p:nvPr/>
              </p:nvSpPr>
              <p:spPr>
                <a:xfrm>
                  <a:off x="5979378"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3A69B3B7-95AA-27A1-35E9-10A4405189C9}"/>
                    </a:ext>
                  </a:extLst>
                </p:cNvPr>
                <p:cNvSpPr/>
                <p:nvPr/>
              </p:nvSpPr>
              <p:spPr>
                <a:xfrm>
                  <a:off x="6134890"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00013D9D-7A5B-0229-B65D-47D235214250}"/>
                    </a:ext>
                  </a:extLst>
                </p:cNvPr>
                <p:cNvSpPr/>
                <p:nvPr/>
              </p:nvSpPr>
              <p:spPr>
                <a:xfrm>
                  <a:off x="6290402"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635D490D-E704-DC20-7760-B4CD3E160DE0}"/>
                    </a:ext>
                  </a:extLst>
                </p:cNvPr>
                <p:cNvSpPr/>
                <p:nvPr/>
              </p:nvSpPr>
              <p:spPr>
                <a:xfrm>
                  <a:off x="6445922"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0868DDFD-805F-6878-0F43-55EF40208206}"/>
                    </a:ext>
                  </a:extLst>
                </p:cNvPr>
                <p:cNvSpPr/>
                <p:nvPr/>
              </p:nvSpPr>
              <p:spPr>
                <a:xfrm>
                  <a:off x="6601434"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3"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3FBE1C4C-895D-0ABC-4301-7A5674DDC3B7}"/>
                    </a:ext>
                  </a:extLst>
                </p:cNvPr>
                <p:cNvSpPr/>
                <p:nvPr/>
              </p:nvSpPr>
              <p:spPr>
                <a:xfrm>
                  <a:off x="4810125" y="3386137"/>
                  <a:ext cx="128587" cy="128587"/>
                </a:xfrm>
                <a:custGeom>
                  <a:avLst/>
                  <a:gdLst>
                    <a:gd name="connsiteX0" fmla="*/ 114300 w 128587"/>
                    <a:gd name="connsiteY0" fmla="*/ 128588 h 128587"/>
                    <a:gd name="connsiteX1" fmla="*/ 14288 w 128587"/>
                    <a:gd name="connsiteY1" fmla="*/ 128588 h 128587"/>
                    <a:gd name="connsiteX2" fmla="*/ 0 w 128587"/>
                    <a:gd name="connsiteY2" fmla="*/ 114300 h 128587"/>
                    <a:gd name="connsiteX3" fmla="*/ 0 w 128587"/>
                    <a:gd name="connsiteY3" fmla="*/ 14288 h 128587"/>
                    <a:gd name="connsiteX4" fmla="*/ 14288 w 128587"/>
                    <a:gd name="connsiteY4" fmla="*/ 0 h 128587"/>
                    <a:gd name="connsiteX5" fmla="*/ 114300 w 128587"/>
                    <a:gd name="connsiteY5" fmla="*/ 0 h 128587"/>
                    <a:gd name="connsiteX6" fmla="*/ 128588 w 128587"/>
                    <a:gd name="connsiteY6" fmla="*/ 14288 h 128587"/>
                    <a:gd name="connsiteX7" fmla="*/ 128588 w 128587"/>
                    <a:gd name="connsiteY7" fmla="*/ 114300 h 128587"/>
                    <a:gd name="connsiteX8" fmla="*/ 114300 w 128587"/>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114300" y="128588"/>
                      </a:moveTo>
                      <a:lnTo>
                        <a:pt x="14288" y="128588"/>
                      </a:lnTo>
                      <a:cubicBezTo>
                        <a:pt x="6394" y="128588"/>
                        <a:pt x="0" y="122194"/>
                        <a:pt x="0" y="114300"/>
                      </a:cubicBez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close/>
                    </a:path>
                  </a:pathLst>
                </a:custGeom>
                <a:grpFill/>
                <a:ln w="9525" cap="flat">
                  <a:solidFill>
                    <a:srgbClr val="BBADEF"/>
                  </a:solid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45C8DE34-1C16-F585-FB83-3ED6560AC4AF}"/>
                    </a:ext>
                  </a:extLst>
                </p:cNvPr>
                <p:cNvSpPr/>
                <p:nvPr/>
              </p:nvSpPr>
              <p:spPr>
                <a:xfrm>
                  <a:off x="4965637"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E8B895AE-4128-AB90-71C9-756E1A1F615E}"/>
                    </a:ext>
                  </a:extLst>
                </p:cNvPr>
                <p:cNvSpPr/>
                <p:nvPr/>
              </p:nvSpPr>
              <p:spPr>
                <a:xfrm>
                  <a:off x="5121149"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5B3B673F-300C-7BA1-4120-5F3F7A6A2735}"/>
                    </a:ext>
                  </a:extLst>
                </p:cNvPr>
                <p:cNvSpPr/>
                <p:nvPr/>
              </p:nvSpPr>
              <p:spPr>
                <a:xfrm>
                  <a:off x="5276669"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9B73C714-BF85-8C46-D4E7-689B5B211605}"/>
                    </a:ext>
                  </a:extLst>
                </p:cNvPr>
                <p:cNvSpPr/>
                <p:nvPr/>
              </p:nvSpPr>
              <p:spPr>
                <a:xfrm>
                  <a:off x="5432181"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1CC6713E-4CE7-3ADB-9D47-121573D3417A}"/>
                    </a:ext>
                  </a:extLst>
                </p:cNvPr>
                <p:cNvSpPr/>
                <p:nvPr/>
              </p:nvSpPr>
              <p:spPr>
                <a:xfrm>
                  <a:off x="5587693"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B560D57A-B5AA-0174-F234-5B7D16C6E870}"/>
                    </a:ext>
                  </a:extLst>
                </p:cNvPr>
                <p:cNvSpPr/>
                <p:nvPr/>
              </p:nvSpPr>
              <p:spPr>
                <a:xfrm>
                  <a:off x="5743205"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4635EE70-BEA1-952B-84C9-8C9D5DF01808}"/>
                    </a:ext>
                  </a:extLst>
                </p:cNvPr>
                <p:cNvSpPr/>
                <p:nvPr/>
              </p:nvSpPr>
              <p:spPr>
                <a:xfrm>
                  <a:off x="5898725"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DF903626-299D-E809-643F-46AF3CDEB3D9}"/>
                    </a:ext>
                  </a:extLst>
                </p:cNvPr>
                <p:cNvSpPr/>
                <p:nvPr/>
              </p:nvSpPr>
              <p:spPr>
                <a:xfrm>
                  <a:off x="6054237"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DA26E70B-5298-D352-72DE-2ACE6F4AC5E0}"/>
                    </a:ext>
                  </a:extLst>
                </p:cNvPr>
                <p:cNvSpPr/>
                <p:nvPr/>
              </p:nvSpPr>
              <p:spPr>
                <a:xfrm>
                  <a:off x="6209749"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7 w 128587"/>
                    <a:gd name="connsiteY4" fmla="*/ 14288 h 128587"/>
                    <a:gd name="connsiteX5" fmla="*/ 128587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7" y="6394"/>
                        <a:pt x="128587" y="14288"/>
                      </a:cubicBezTo>
                      <a:lnTo>
                        <a:pt x="128587" y="114300"/>
                      </a:lnTo>
                      <a:cubicBezTo>
                        <a:pt x="128587"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3A27E8FE-1314-17A7-BA24-2FF81EDCC19F}"/>
                    </a:ext>
                  </a:extLst>
                </p:cNvPr>
                <p:cNvSpPr/>
                <p:nvPr/>
              </p:nvSpPr>
              <p:spPr>
                <a:xfrm>
                  <a:off x="6365262"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CAB5C6C9-EB00-65FB-6829-0BAED83D02E3}"/>
                    </a:ext>
                  </a:extLst>
                </p:cNvPr>
                <p:cNvSpPr/>
                <p:nvPr/>
              </p:nvSpPr>
              <p:spPr>
                <a:xfrm>
                  <a:off x="6520774"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C4780A19-A366-9418-CDC0-451226B76071}"/>
                    </a:ext>
                  </a:extLst>
                </p:cNvPr>
                <p:cNvSpPr/>
                <p:nvPr/>
              </p:nvSpPr>
              <p:spPr>
                <a:xfrm>
                  <a:off x="6676294"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3"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206285B3-1DFA-87C8-E563-2CCB74F89867}"/>
                    </a:ext>
                  </a:extLst>
                </p:cNvPr>
                <p:cNvSpPr/>
                <p:nvPr/>
              </p:nvSpPr>
              <p:spPr>
                <a:xfrm>
                  <a:off x="6831806" y="3386137"/>
                  <a:ext cx="128587" cy="128587"/>
                </a:xfrm>
                <a:custGeom>
                  <a:avLst/>
                  <a:gdLst>
                    <a:gd name="connsiteX0" fmla="*/ 114300 w 128587"/>
                    <a:gd name="connsiteY0" fmla="*/ 128588 h 128587"/>
                    <a:gd name="connsiteX1" fmla="*/ 14288 w 128587"/>
                    <a:gd name="connsiteY1" fmla="*/ 128588 h 128587"/>
                    <a:gd name="connsiteX2" fmla="*/ 0 w 128587"/>
                    <a:gd name="connsiteY2" fmla="*/ 114300 h 128587"/>
                    <a:gd name="connsiteX3" fmla="*/ 0 w 128587"/>
                    <a:gd name="connsiteY3" fmla="*/ 14288 h 128587"/>
                    <a:gd name="connsiteX4" fmla="*/ 14288 w 128587"/>
                    <a:gd name="connsiteY4" fmla="*/ 0 h 128587"/>
                    <a:gd name="connsiteX5" fmla="*/ 114300 w 128587"/>
                    <a:gd name="connsiteY5" fmla="*/ 0 h 128587"/>
                    <a:gd name="connsiteX6" fmla="*/ 128588 w 128587"/>
                    <a:gd name="connsiteY6" fmla="*/ 14288 h 128587"/>
                    <a:gd name="connsiteX7" fmla="*/ 128588 w 128587"/>
                    <a:gd name="connsiteY7" fmla="*/ 114300 h 128587"/>
                    <a:gd name="connsiteX8" fmla="*/ 114300 w 128587"/>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114300" y="128588"/>
                      </a:moveTo>
                      <a:lnTo>
                        <a:pt x="14288" y="128588"/>
                      </a:lnTo>
                      <a:cubicBezTo>
                        <a:pt x="6394" y="128588"/>
                        <a:pt x="0" y="122194"/>
                        <a:pt x="0" y="114300"/>
                      </a:cubicBez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close/>
                    </a:path>
                  </a:pathLst>
                </a:custGeom>
                <a:grpFill/>
                <a:ln w="9525" cap="flat">
                  <a:solidFill>
                    <a:srgbClr val="BBADEF"/>
                  </a:solid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4D282D79-9290-8F09-2FB0-2F630D8BC5AD}"/>
                    </a:ext>
                  </a:extLst>
                </p:cNvPr>
                <p:cNvSpPr/>
                <p:nvPr/>
              </p:nvSpPr>
              <p:spPr>
                <a:xfrm>
                  <a:off x="4810125" y="3121818"/>
                  <a:ext cx="128587" cy="64293"/>
                </a:xfrm>
                <a:custGeom>
                  <a:avLst/>
                  <a:gdLst>
                    <a:gd name="connsiteX0" fmla="*/ 114300 w 128587"/>
                    <a:gd name="connsiteY0" fmla="*/ 64294 h 64293"/>
                    <a:gd name="connsiteX1" fmla="*/ 14288 w 128587"/>
                    <a:gd name="connsiteY1" fmla="*/ 64294 h 64293"/>
                    <a:gd name="connsiteX2" fmla="*/ 0 w 128587"/>
                    <a:gd name="connsiteY2" fmla="*/ 50006 h 64293"/>
                    <a:gd name="connsiteX3" fmla="*/ 0 w 128587"/>
                    <a:gd name="connsiteY3" fmla="*/ 14288 h 64293"/>
                    <a:gd name="connsiteX4" fmla="*/ 14288 w 128587"/>
                    <a:gd name="connsiteY4" fmla="*/ 0 h 64293"/>
                    <a:gd name="connsiteX5" fmla="*/ 114300 w 128587"/>
                    <a:gd name="connsiteY5" fmla="*/ 0 h 64293"/>
                    <a:gd name="connsiteX6" fmla="*/ 128588 w 128587"/>
                    <a:gd name="connsiteY6" fmla="*/ 14288 h 64293"/>
                    <a:gd name="connsiteX7" fmla="*/ 128588 w 128587"/>
                    <a:gd name="connsiteY7" fmla="*/ 50006 h 64293"/>
                    <a:gd name="connsiteX8" fmla="*/ 114300 w 128587"/>
                    <a:gd name="connsiteY8" fmla="*/ 64294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114300" y="64294"/>
                      </a:moveTo>
                      <a:lnTo>
                        <a:pt x="14288" y="64294"/>
                      </a:lnTo>
                      <a:cubicBezTo>
                        <a:pt x="6394" y="64294"/>
                        <a:pt x="0" y="57900"/>
                        <a:pt x="0" y="50006"/>
                      </a:cubicBez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close/>
                    </a:path>
                  </a:pathLst>
                </a:custGeom>
                <a:grpFill/>
                <a:ln w="9525" cap="flat">
                  <a:solidFill>
                    <a:srgbClr val="BBADEF"/>
                  </a:solid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7BA0B226-F145-618E-14D7-070C75BC590B}"/>
                    </a:ext>
                  </a:extLst>
                </p:cNvPr>
                <p:cNvSpPr/>
                <p:nvPr/>
              </p:nvSpPr>
              <p:spPr>
                <a:xfrm>
                  <a:off x="4965637"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0AFC88FA-3375-CF20-5903-0F54B0E34F23}"/>
                    </a:ext>
                  </a:extLst>
                </p:cNvPr>
                <p:cNvSpPr/>
                <p:nvPr/>
              </p:nvSpPr>
              <p:spPr>
                <a:xfrm>
                  <a:off x="5121149"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D991B2F2-0A3D-9B33-05C1-BD4B23E85614}"/>
                    </a:ext>
                  </a:extLst>
                </p:cNvPr>
                <p:cNvSpPr/>
                <p:nvPr/>
              </p:nvSpPr>
              <p:spPr>
                <a:xfrm>
                  <a:off x="5276669"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4"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06BAFC44-AFF7-0C11-5228-EC3A2801E87B}"/>
                    </a:ext>
                  </a:extLst>
                </p:cNvPr>
                <p:cNvSpPr/>
                <p:nvPr/>
              </p:nvSpPr>
              <p:spPr>
                <a:xfrm>
                  <a:off x="5432181"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4"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D967BE19-19CB-8FC4-3784-2E516CD0BD58}"/>
                    </a:ext>
                  </a:extLst>
                </p:cNvPr>
                <p:cNvSpPr/>
                <p:nvPr/>
              </p:nvSpPr>
              <p:spPr>
                <a:xfrm>
                  <a:off x="5587693"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38E2075F-4282-2D9D-93CE-328F79E661FE}"/>
                    </a:ext>
                  </a:extLst>
                </p:cNvPr>
                <p:cNvSpPr/>
                <p:nvPr/>
              </p:nvSpPr>
              <p:spPr>
                <a:xfrm>
                  <a:off x="5743205"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9F3CD9A9-1333-E61B-DD94-B0693DED29F7}"/>
                    </a:ext>
                  </a:extLst>
                </p:cNvPr>
                <p:cNvSpPr/>
                <p:nvPr/>
              </p:nvSpPr>
              <p:spPr>
                <a:xfrm>
                  <a:off x="5898725"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4"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A2F5D776-E8F6-C18B-DB99-AED482B96EEC}"/>
                    </a:ext>
                  </a:extLst>
                </p:cNvPr>
                <p:cNvSpPr/>
                <p:nvPr/>
              </p:nvSpPr>
              <p:spPr>
                <a:xfrm>
                  <a:off x="6054237"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4"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7C90BF92-6860-3A8E-7255-D9A713968146}"/>
                    </a:ext>
                  </a:extLst>
                </p:cNvPr>
                <p:cNvSpPr/>
                <p:nvPr/>
              </p:nvSpPr>
              <p:spPr>
                <a:xfrm>
                  <a:off x="6209749"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7 w 128587"/>
                    <a:gd name="connsiteY4" fmla="*/ 14288 h 64293"/>
                    <a:gd name="connsiteX5" fmla="*/ 128587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7" y="6394"/>
                        <a:pt x="128587" y="14288"/>
                      </a:cubicBezTo>
                      <a:lnTo>
                        <a:pt x="128587" y="50006"/>
                      </a:lnTo>
                      <a:cubicBezTo>
                        <a:pt x="128587" y="57900"/>
                        <a:pt x="122194" y="64294"/>
                        <a:pt x="114300" y="64294"/>
                      </a:cubicBezTo>
                      <a:lnTo>
                        <a:pt x="14288" y="64294"/>
                      </a:lnTo>
                      <a:cubicBezTo>
                        <a:pt x="6394"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382BA489-BD3F-EAAC-1EE6-BFD55AEAE0E4}"/>
                    </a:ext>
                  </a:extLst>
                </p:cNvPr>
                <p:cNvSpPr/>
                <p:nvPr/>
              </p:nvSpPr>
              <p:spPr>
                <a:xfrm>
                  <a:off x="6365262"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3"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32A92E87-343E-09A5-886F-AB9D63C106D4}"/>
                    </a:ext>
                  </a:extLst>
                </p:cNvPr>
                <p:cNvSpPr/>
                <p:nvPr/>
              </p:nvSpPr>
              <p:spPr>
                <a:xfrm>
                  <a:off x="6520774"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ACE9C8A8-6F6C-CA5C-AAB8-C34026167A62}"/>
                    </a:ext>
                  </a:extLst>
                </p:cNvPr>
                <p:cNvSpPr/>
                <p:nvPr/>
              </p:nvSpPr>
              <p:spPr>
                <a:xfrm>
                  <a:off x="6676294"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3"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3"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BEF53C95-4A6D-56F5-298E-02C4A119D7C5}"/>
                    </a:ext>
                  </a:extLst>
                </p:cNvPr>
                <p:cNvSpPr/>
                <p:nvPr/>
              </p:nvSpPr>
              <p:spPr>
                <a:xfrm>
                  <a:off x="6831806" y="3121818"/>
                  <a:ext cx="128587" cy="64293"/>
                </a:xfrm>
                <a:custGeom>
                  <a:avLst/>
                  <a:gdLst>
                    <a:gd name="connsiteX0" fmla="*/ 114300 w 128587"/>
                    <a:gd name="connsiteY0" fmla="*/ 64294 h 64293"/>
                    <a:gd name="connsiteX1" fmla="*/ 14288 w 128587"/>
                    <a:gd name="connsiteY1" fmla="*/ 64294 h 64293"/>
                    <a:gd name="connsiteX2" fmla="*/ 0 w 128587"/>
                    <a:gd name="connsiteY2" fmla="*/ 50006 h 64293"/>
                    <a:gd name="connsiteX3" fmla="*/ 0 w 128587"/>
                    <a:gd name="connsiteY3" fmla="*/ 14288 h 64293"/>
                    <a:gd name="connsiteX4" fmla="*/ 14288 w 128587"/>
                    <a:gd name="connsiteY4" fmla="*/ 0 h 64293"/>
                    <a:gd name="connsiteX5" fmla="*/ 114300 w 128587"/>
                    <a:gd name="connsiteY5" fmla="*/ 0 h 64293"/>
                    <a:gd name="connsiteX6" fmla="*/ 128588 w 128587"/>
                    <a:gd name="connsiteY6" fmla="*/ 14288 h 64293"/>
                    <a:gd name="connsiteX7" fmla="*/ 128588 w 128587"/>
                    <a:gd name="connsiteY7" fmla="*/ 50006 h 64293"/>
                    <a:gd name="connsiteX8" fmla="*/ 114300 w 128587"/>
                    <a:gd name="connsiteY8" fmla="*/ 64294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114300" y="64294"/>
                      </a:moveTo>
                      <a:lnTo>
                        <a:pt x="14288" y="64294"/>
                      </a:lnTo>
                      <a:cubicBezTo>
                        <a:pt x="6394" y="64294"/>
                        <a:pt x="0" y="57900"/>
                        <a:pt x="0" y="50006"/>
                      </a:cubicBez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close/>
                    </a:path>
                  </a:pathLst>
                </a:custGeom>
                <a:grpFill/>
                <a:ln w="9525" cap="flat">
                  <a:solidFill>
                    <a:srgbClr val="BBADEF"/>
                  </a:solid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19D4D217-CD3C-C76B-B080-1DBC240F338D}"/>
                    </a:ext>
                  </a:extLst>
                </p:cNvPr>
                <p:cNvSpPr/>
                <p:nvPr/>
              </p:nvSpPr>
              <p:spPr>
                <a:xfrm>
                  <a:off x="4810125" y="3550443"/>
                  <a:ext cx="209247" cy="128587"/>
                </a:xfrm>
                <a:custGeom>
                  <a:avLst/>
                  <a:gdLst>
                    <a:gd name="connsiteX0" fmla="*/ 194953 w 209247"/>
                    <a:gd name="connsiteY0" fmla="*/ 0 h 128587"/>
                    <a:gd name="connsiteX1" fmla="*/ 14288 w 209247"/>
                    <a:gd name="connsiteY1" fmla="*/ 0 h 128587"/>
                    <a:gd name="connsiteX2" fmla="*/ 0 w 209247"/>
                    <a:gd name="connsiteY2" fmla="*/ 14288 h 128587"/>
                    <a:gd name="connsiteX3" fmla="*/ 0 w 209247"/>
                    <a:gd name="connsiteY3" fmla="*/ 114300 h 128587"/>
                    <a:gd name="connsiteX4" fmla="*/ 14288 w 209247"/>
                    <a:gd name="connsiteY4" fmla="*/ 128588 h 128587"/>
                    <a:gd name="connsiteX5" fmla="*/ 194960 w 209247"/>
                    <a:gd name="connsiteY5" fmla="*/ 128588 h 128587"/>
                    <a:gd name="connsiteX6" fmla="*/ 209247 w 209247"/>
                    <a:gd name="connsiteY6" fmla="*/ 114300 h 128587"/>
                    <a:gd name="connsiteX7" fmla="*/ 209247 w 209247"/>
                    <a:gd name="connsiteY7" fmla="*/ 14288 h 128587"/>
                    <a:gd name="connsiteX8" fmla="*/ 194953 w 209247"/>
                    <a:gd name="connsiteY8"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47" h="128587">
                      <a:moveTo>
                        <a:pt x="194953" y="0"/>
                      </a:moveTo>
                      <a:lnTo>
                        <a:pt x="14288" y="0"/>
                      </a:lnTo>
                      <a:cubicBezTo>
                        <a:pt x="6401" y="0"/>
                        <a:pt x="0" y="6401"/>
                        <a:pt x="0" y="14288"/>
                      </a:cubicBezTo>
                      <a:lnTo>
                        <a:pt x="0" y="114300"/>
                      </a:lnTo>
                      <a:cubicBezTo>
                        <a:pt x="0" y="122187"/>
                        <a:pt x="6401" y="128588"/>
                        <a:pt x="14288" y="128588"/>
                      </a:cubicBezTo>
                      <a:lnTo>
                        <a:pt x="194960" y="128588"/>
                      </a:lnTo>
                      <a:cubicBezTo>
                        <a:pt x="202847" y="128588"/>
                        <a:pt x="209247" y="122187"/>
                        <a:pt x="209247" y="114300"/>
                      </a:cubicBezTo>
                      <a:lnTo>
                        <a:pt x="209247" y="14288"/>
                      </a:lnTo>
                      <a:cubicBezTo>
                        <a:pt x="209241" y="6401"/>
                        <a:pt x="202847" y="0"/>
                        <a:pt x="194953" y="0"/>
                      </a:cubicBezTo>
                      <a:close/>
                    </a:path>
                  </a:pathLst>
                </a:custGeom>
                <a:grpFill/>
                <a:ln w="9525" cap="flat">
                  <a:solidFill>
                    <a:srgbClr val="BBADEF"/>
                  </a:solid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46002AA7-D0BC-D2D4-DF56-F61A33676800}"/>
                    </a:ext>
                  </a:extLst>
                </p:cNvPr>
                <p:cNvSpPr/>
                <p:nvPr/>
              </p:nvSpPr>
              <p:spPr>
                <a:xfrm>
                  <a:off x="6753225" y="3550443"/>
                  <a:ext cx="209247" cy="128587"/>
                </a:xfrm>
                <a:custGeom>
                  <a:avLst/>
                  <a:gdLst>
                    <a:gd name="connsiteX0" fmla="*/ 194953 w 209247"/>
                    <a:gd name="connsiteY0" fmla="*/ 0 h 128587"/>
                    <a:gd name="connsiteX1" fmla="*/ 14288 w 209247"/>
                    <a:gd name="connsiteY1" fmla="*/ 0 h 128587"/>
                    <a:gd name="connsiteX2" fmla="*/ 0 w 209247"/>
                    <a:gd name="connsiteY2" fmla="*/ 14288 h 128587"/>
                    <a:gd name="connsiteX3" fmla="*/ 0 w 209247"/>
                    <a:gd name="connsiteY3" fmla="*/ 114300 h 128587"/>
                    <a:gd name="connsiteX4" fmla="*/ 14288 w 209247"/>
                    <a:gd name="connsiteY4" fmla="*/ 128588 h 128587"/>
                    <a:gd name="connsiteX5" fmla="*/ 194960 w 209247"/>
                    <a:gd name="connsiteY5" fmla="*/ 128588 h 128587"/>
                    <a:gd name="connsiteX6" fmla="*/ 209248 w 209247"/>
                    <a:gd name="connsiteY6" fmla="*/ 114300 h 128587"/>
                    <a:gd name="connsiteX7" fmla="*/ 209248 w 209247"/>
                    <a:gd name="connsiteY7" fmla="*/ 14288 h 128587"/>
                    <a:gd name="connsiteX8" fmla="*/ 194953 w 209247"/>
                    <a:gd name="connsiteY8"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47" h="128587">
                      <a:moveTo>
                        <a:pt x="194953" y="0"/>
                      </a:moveTo>
                      <a:lnTo>
                        <a:pt x="14288" y="0"/>
                      </a:lnTo>
                      <a:cubicBezTo>
                        <a:pt x="6401" y="0"/>
                        <a:pt x="0" y="6401"/>
                        <a:pt x="0" y="14288"/>
                      </a:cubicBezTo>
                      <a:lnTo>
                        <a:pt x="0" y="114300"/>
                      </a:lnTo>
                      <a:cubicBezTo>
                        <a:pt x="0" y="122187"/>
                        <a:pt x="6401" y="128588"/>
                        <a:pt x="14288" y="128588"/>
                      </a:cubicBezTo>
                      <a:lnTo>
                        <a:pt x="194960" y="128588"/>
                      </a:lnTo>
                      <a:cubicBezTo>
                        <a:pt x="202847" y="128588"/>
                        <a:pt x="209248" y="122187"/>
                        <a:pt x="209248" y="114300"/>
                      </a:cubicBezTo>
                      <a:lnTo>
                        <a:pt x="209248" y="14288"/>
                      </a:lnTo>
                      <a:cubicBezTo>
                        <a:pt x="209240" y="6401"/>
                        <a:pt x="202847" y="0"/>
                        <a:pt x="194953" y="0"/>
                      </a:cubicBezTo>
                      <a:close/>
                    </a:path>
                  </a:pathLst>
                </a:custGeom>
                <a:grpFill/>
                <a:ln w="9525" cap="flat">
                  <a:solidFill>
                    <a:srgbClr val="BBADEF"/>
                  </a:solid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11155C68-42B6-A065-3A20-381087A5E2A1}"/>
                    </a:ext>
                  </a:extLst>
                </p:cNvPr>
                <p:cNvSpPr/>
                <p:nvPr/>
              </p:nvSpPr>
              <p:spPr>
                <a:xfrm>
                  <a:off x="6753225" y="3221831"/>
                  <a:ext cx="209247" cy="128587"/>
                </a:xfrm>
                <a:custGeom>
                  <a:avLst/>
                  <a:gdLst>
                    <a:gd name="connsiteX0" fmla="*/ 194953 w 209247"/>
                    <a:gd name="connsiteY0" fmla="*/ 0 h 128587"/>
                    <a:gd name="connsiteX1" fmla="*/ 14288 w 209247"/>
                    <a:gd name="connsiteY1" fmla="*/ 0 h 128587"/>
                    <a:gd name="connsiteX2" fmla="*/ 0 w 209247"/>
                    <a:gd name="connsiteY2" fmla="*/ 14288 h 128587"/>
                    <a:gd name="connsiteX3" fmla="*/ 0 w 209247"/>
                    <a:gd name="connsiteY3" fmla="*/ 114300 h 128587"/>
                    <a:gd name="connsiteX4" fmla="*/ 14288 w 209247"/>
                    <a:gd name="connsiteY4" fmla="*/ 128588 h 128587"/>
                    <a:gd name="connsiteX5" fmla="*/ 194960 w 209247"/>
                    <a:gd name="connsiteY5" fmla="*/ 128588 h 128587"/>
                    <a:gd name="connsiteX6" fmla="*/ 209248 w 209247"/>
                    <a:gd name="connsiteY6" fmla="*/ 114300 h 128587"/>
                    <a:gd name="connsiteX7" fmla="*/ 209248 w 209247"/>
                    <a:gd name="connsiteY7" fmla="*/ 14288 h 128587"/>
                    <a:gd name="connsiteX8" fmla="*/ 194953 w 209247"/>
                    <a:gd name="connsiteY8"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47" h="128587">
                      <a:moveTo>
                        <a:pt x="194953" y="0"/>
                      </a:moveTo>
                      <a:lnTo>
                        <a:pt x="14288" y="0"/>
                      </a:lnTo>
                      <a:cubicBezTo>
                        <a:pt x="6401" y="0"/>
                        <a:pt x="0" y="6401"/>
                        <a:pt x="0" y="14288"/>
                      </a:cubicBezTo>
                      <a:lnTo>
                        <a:pt x="0" y="114300"/>
                      </a:lnTo>
                      <a:cubicBezTo>
                        <a:pt x="0" y="122187"/>
                        <a:pt x="6401" y="128588"/>
                        <a:pt x="14288" y="128588"/>
                      </a:cubicBezTo>
                      <a:lnTo>
                        <a:pt x="194960" y="128588"/>
                      </a:lnTo>
                      <a:cubicBezTo>
                        <a:pt x="202847" y="128588"/>
                        <a:pt x="209248" y="122187"/>
                        <a:pt x="209248" y="114300"/>
                      </a:cubicBezTo>
                      <a:lnTo>
                        <a:pt x="209248" y="14288"/>
                      </a:lnTo>
                      <a:cubicBezTo>
                        <a:pt x="209240" y="6401"/>
                        <a:pt x="202847" y="0"/>
                        <a:pt x="194953" y="0"/>
                      </a:cubicBezTo>
                      <a:close/>
                    </a:path>
                  </a:pathLst>
                </a:custGeom>
                <a:grpFill/>
                <a:ln w="9525" cap="flat">
                  <a:solidFill>
                    <a:srgbClr val="BBADEF"/>
                  </a:solid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4D1D86A9-0683-A2D1-28AB-D59276E31332}"/>
                    </a:ext>
                  </a:extLst>
                </p:cNvPr>
                <p:cNvSpPr/>
                <p:nvPr/>
              </p:nvSpPr>
              <p:spPr>
                <a:xfrm>
                  <a:off x="5046297"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57FCE7D3-6302-20A1-2638-81ECCE00B061}"/>
                    </a:ext>
                  </a:extLst>
                </p:cNvPr>
                <p:cNvSpPr/>
                <p:nvPr/>
              </p:nvSpPr>
              <p:spPr>
                <a:xfrm>
                  <a:off x="5201809"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5FE7AEBC-4E84-AAD3-E06C-292F01ACD7B1}"/>
                    </a:ext>
                  </a:extLst>
                </p:cNvPr>
                <p:cNvSpPr/>
                <p:nvPr/>
              </p:nvSpPr>
              <p:spPr>
                <a:xfrm>
                  <a:off x="5357321"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561F8086-1B11-1E77-BADA-E1C13DD7A176}"/>
                    </a:ext>
                  </a:extLst>
                </p:cNvPr>
                <p:cNvSpPr/>
                <p:nvPr/>
              </p:nvSpPr>
              <p:spPr>
                <a:xfrm>
                  <a:off x="5512834"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D3622757-012C-58E9-964E-90B089F1396E}"/>
                    </a:ext>
                  </a:extLst>
                </p:cNvPr>
                <p:cNvSpPr/>
                <p:nvPr/>
              </p:nvSpPr>
              <p:spPr>
                <a:xfrm>
                  <a:off x="5668346"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7AFE9FD5-8813-D855-F1F9-67E0DC680860}"/>
                    </a:ext>
                  </a:extLst>
                </p:cNvPr>
                <p:cNvSpPr/>
                <p:nvPr/>
              </p:nvSpPr>
              <p:spPr>
                <a:xfrm>
                  <a:off x="5823866"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7282A8C6-FEB3-381F-0864-08C3AE743685}"/>
                    </a:ext>
                  </a:extLst>
                </p:cNvPr>
                <p:cNvSpPr/>
                <p:nvPr/>
              </p:nvSpPr>
              <p:spPr>
                <a:xfrm>
                  <a:off x="5979378"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4F779F02-D99E-6FFD-C20E-FE50DA908A26}"/>
                    </a:ext>
                  </a:extLst>
                </p:cNvPr>
                <p:cNvSpPr/>
                <p:nvPr/>
              </p:nvSpPr>
              <p:spPr>
                <a:xfrm>
                  <a:off x="6134890"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7643835B-FAEF-73D0-A7EF-87E5206B6C6A}"/>
                    </a:ext>
                  </a:extLst>
                </p:cNvPr>
                <p:cNvSpPr/>
                <p:nvPr/>
              </p:nvSpPr>
              <p:spPr>
                <a:xfrm>
                  <a:off x="6290402"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D9061CFC-E10D-C5D1-53C8-EF58D727AF82}"/>
                    </a:ext>
                  </a:extLst>
                </p:cNvPr>
                <p:cNvSpPr/>
                <p:nvPr/>
              </p:nvSpPr>
              <p:spPr>
                <a:xfrm>
                  <a:off x="6445922"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65310D74-03DB-8431-2631-87EE303F9D53}"/>
                    </a:ext>
                  </a:extLst>
                </p:cNvPr>
                <p:cNvSpPr/>
                <p:nvPr/>
              </p:nvSpPr>
              <p:spPr>
                <a:xfrm>
                  <a:off x="6601434"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3"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F377FEB4-3E55-95A3-5F0B-3E3BFD97582A}"/>
                    </a:ext>
                  </a:extLst>
                </p:cNvPr>
                <p:cNvSpPr/>
                <p:nvPr/>
              </p:nvSpPr>
              <p:spPr>
                <a:xfrm>
                  <a:off x="4810125" y="3714750"/>
                  <a:ext cx="285342" cy="128587"/>
                </a:xfrm>
                <a:custGeom>
                  <a:avLst/>
                  <a:gdLst>
                    <a:gd name="connsiteX0" fmla="*/ 271048 w 285342"/>
                    <a:gd name="connsiteY0" fmla="*/ 128588 h 128587"/>
                    <a:gd name="connsiteX1" fmla="*/ 14288 w 285342"/>
                    <a:gd name="connsiteY1" fmla="*/ 128588 h 128587"/>
                    <a:gd name="connsiteX2" fmla="*/ 0 w 285342"/>
                    <a:gd name="connsiteY2" fmla="*/ 114300 h 128587"/>
                    <a:gd name="connsiteX3" fmla="*/ 0 w 285342"/>
                    <a:gd name="connsiteY3" fmla="*/ 14288 h 128587"/>
                    <a:gd name="connsiteX4" fmla="*/ 14288 w 285342"/>
                    <a:gd name="connsiteY4" fmla="*/ 0 h 128587"/>
                    <a:gd name="connsiteX5" fmla="*/ 271055 w 285342"/>
                    <a:gd name="connsiteY5" fmla="*/ 0 h 128587"/>
                    <a:gd name="connsiteX6" fmla="*/ 285343 w 285342"/>
                    <a:gd name="connsiteY6" fmla="*/ 14288 h 128587"/>
                    <a:gd name="connsiteX7" fmla="*/ 285343 w 285342"/>
                    <a:gd name="connsiteY7" fmla="*/ 114300 h 128587"/>
                    <a:gd name="connsiteX8" fmla="*/ 271048 w 285342"/>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342" h="128587">
                      <a:moveTo>
                        <a:pt x="271048" y="128588"/>
                      </a:moveTo>
                      <a:lnTo>
                        <a:pt x="14288" y="128588"/>
                      </a:lnTo>
                      <a:cubicBezTo>
                        <a:pt x="6394" y="128588"/>
                        <a:pt x="0" y="122194"/>
                        <a:pt x="0" y="114300"/>
                      </a:cubicBezTo>
                      <a:lnTo>
                        <a:pt x="0" y="14288"/>
                      </a:lnTo>
                      <a:cubicBezTo>
                        <a:pt x="0" y="6394"/>
                        <a:pt x="6394" y="0"/>
                        <a:pt x="14288" y="0"/>
                      </a:cubicBezTo>
                      <a:lnTo>
                        <a:pt x="271055" y="0"/>
                      </a:lnTo>
                      <a:cubicBezTo>
                        <a:pt x="278949" y="0"/>
                        <a:pt x="285343" y="6394"/>
                        <a:pt x="285343" y="14288"/>
                      </a:cubicBezTo>
                      <a:lnTo>
                        <a:pt x="285343" y="114300"/>
                      </a:lnTo>
                      <a:cubicBezTo>
                        <a:pt x="285336" y="122194"/>
                        <a:pt x="278942" y="128588"/>
                        <a:pt x="271048" y="128588"/>
                      </a:cubicBezTo>
                      <a:close/>
                    </a:path>
                  </a:pathLst>
                </a:custGeom>
                <a:grpFill/>
                <a:ln w="9525" cap="flat">
                  <a:solidFill>
                    <a:srgbClr val="BBADEF"/>
                  </a:solid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84D2C610-6216-F338-AD5F-07AA7E151BF9}"/>
                    </a:ext>
                  </a:extLst>
                </p:cNvPr>
                <p:cNvSpPr/>
                <p:nvPr/>
              </p:nvSpPr>
              <p:spPr>
                <a:xfrm>
                  <a:off x="5121149"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B4CC193D-5865-F1CA-FD1D-2517697A4757}"/>
                    </a:ext>
                  </a:extLst>
                </p:cNvPr>
                <p:cNvSpPr/>
                <p:nvPr/>
              </p:nvSpPr>
              <p:spPr>
                <a:xfrm>
                  <a:off x="5276669"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9F359F60-6955-99F3-A8EC-56AE3F19EC0C}"/>
                    </a:ext>
                  </a:extLst>
                </p:cNvPr>
                <p:cNvSpPr/>
                <p:nvPr/>
              </p:nvSpPr>
              <p:spPr>
                <a:xfrm>
                  <a:off x="5432181"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3EFB8BDB-6CDD-934B-FCFE-C98F06797B54}"/>
                    </a:ext>
                  </a:extLst>
                </p:cNvPr>
                <p:cNvSpPr/>
                <p:nvPr/>
              </p:nvSpPr>
              <p:spPr>
                <a:xfrm>
                  <a:off x="5587693"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A0CA20D6-F2F7-3966-0E2F-3F1EF5A02233}"/>
                    </a:ext>
                  </a:extLst>
                </p:cNvPr>
                <p:cNvSpPr/>
                <p:nvPr/>
              </p:nvSpPr>
              <p:spPr>
                <a:xfrm>
                  <a:off x="5743205"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7D91A210-ECE6-AF99-FE7F-44400E205C4D}"/>
                    </a:ext>
                  </a:extLst>
                </p:cNvPr>
                <p:cNvSpPr/>
                <p:nvPr/>
              </p:nvSpPr>
              <p:spPr>
                <a:xfrm>
                  <a:off x="5898725"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F26FD72D-5FEC-F47D-38F7-A2952FB0A960}"/>
                    </a:ext>
                  </a:extLst>
                </p:cNvPr>
                <p:cNvSpPr/>
                <p:nvPr/>
              </p:nvSpPr>
              <p:spPr>
                <a:xfrm>
                  <a:off x="6054237"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14DAEE2B-A164-F60E-1FE9-6797411825CE}"/>
                    </a:ext>
                  </a:extLst>
                </p:cNvPr>
                <p:cNvSpPr/>
                <p:nvPr/>
              </p:nvSpPr>
              <p:spPr>
                <a:xfrm>
                  <a:off x="6209749"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7 w 128587"/>
                    <a:gd name="connsiteY4" fmla="*/ 14288 h 128587"/>
                    <a:gd name="connsiteX5" fmla="*/ 128587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7" y="6394"/>
                        <a:pt x="128587" y="14288"/>
                      </a:cubicBezTo>
                      <a:lnTo>
                        <a:pt x="128587" y="114300"/>
                      </a:lnTo>
                      <a:cubicBezTo>
                        <a:pt x="128587"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156CA8F9-39A2-DD49-3015-B2533AD76DDC}"/>
                    </a:ext>
                  </a:extLst>
                </p:cNvPr>
                <p:cNvSpPr/>
                <p:nvPr/>
              </p:nvSpPr>
              <p:spPr>
                <a:xfrm>
                  <a:off x="6365262"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CF6191BE-AFD1-051B-83AE-670CD9F655B4}"/>
                    </a:ext>
                  </a:extLst>
                </p:cNvPr>
                <p:cNvSpPr/>
                <p:nvPr/>
              </p:nvSpPr>
              <p:spPr>
                <a:xfrm>
                  <a:off x="6520774"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2B48E3B5-BD09-A1E2-2E46-68E335951285}"/>
                    </a:ext>
                  </a:extLst>
                </p:cNvPr>
                <p:cNvSpPr/>
                <p:nvPr/>
              </p:nvSpPr>
              <p:spPr>
                <a:xfrm>
                  <a:off x="6676294" y="3714750"/>
                  <a:ext cx="283678" cy="128587"/>
                </a:xfrm>
                <a:custGeom>
                  <a:avLst/>
                  <a:gdLst>
                    <a:gd name="connsiteX0" fmla="*/ 0 w 283678"/>
                    <a:gd name="connsiteY0" fmla="*/ 114300 h 128587"/>
                    <a:gd name="connsiteX1" fmla="*/ 0 w 283678"/>
                    <a:gd name="connsiteY1" fmla="*/ 14288 h 128587"/>
                    <a:gd name="connsiteX2" fmla="*/ 14288 w 283678"/>
                    <a:gd name="connsiteY2" fmla="*/ 0 h 128587"/>
                    <a:gd name="connsiteX3" fmla="*/ 269391 w 283678"/>
                    <a:gd name="connsiteY3" fmla="*/ 0 h 128587"/>
                    <a:gd name="connsiteX4" fmla="*/ 283678 w 283678"/>
                    <a:gd name="connsiteY4" fmla="*/ 14288 h 128587"/>
                    <a:gd name="connsiteX5" fmla="*/ 283678 w 283678"/>
                    <a:gd name="connsiteY5" fmla="*/ 114300 h 128587"/>
                    <a:gd name="connsiteX6" fmla="*/ 269391 w 283678"/>
                    <a:gd name="connsiteY6" fmla="*/ 128588 h 128587"/>
                    <a:gd name="connsiteX7" fmla="*/ 14288 w 283678"/>
                    <a:gd name="connsiteY7" fmla="*/ 128588 h 128587"/>
                    <a:gd name="connsiteX8" fmla="*/ 0 w 283678"/>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678" h="128587">
                      <a:moveTo>
                        <a:pt x="0" y="114300"/>
                      </a:moveTo>
                      <a:lnTo>
                        <a:pt x="0" y="14288"/>
                      </a:lnTo>
                      <a:cubicBezTo>
                        <a:pt x="0" y="6394"/>
                        <a:pt x="6393" y="0"/>
                        <a:pt x="14288" y="0"/>
                      </a:cubicBezTo>
                      <a:lnTo>
                        <a:pt x="269391" y="0"/>
                      </a:lnTo>
                      <a:cubicBezTo>
                        <a:pt x="277285" y="0"/>
                        <a:pt x="283678" y="6394"/>
                        <a:pt x="283678" y="14288"/>
                      </a:cubicBezTo>
                      <a:lnTo>
                        <a:pt x="283678" y="114300"/>
                      </a:lnTo>
                      <a:cubicBezTo>
                        <a:pt x="283678" y="122194"/>
                        <a:pt x="277285" y="128588"/>
                        <a:pt x="269391" y="128588"/>
                      </a:cubicBezTo>
                      <a:lnTo>
                        <a:pt x="14288" y="128588"/>
                      </a:lnTo>
                      <a:cubicBezTo>
                        <a:pt x="6393"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1FB71C82-55A1-1228-D6AA-8EEB9C73A6EE}"/>
                    </a:ext>
                  </a:extLst>
                </p:cNvPr>
                <p:cNvSpPr/>
                <p:nvPr/>
              </p:nvSpPr>
              <p:spPr>
                <a:xfrm>
                  <a:off x="4810125" y="3879056"/>
                  <a:ext cx="128587" cy="128587"/>
                </a:xfrm>
                <a:custGeom>
                  <a:avLst/>
                  <a:gdLst>
                    <a:gd name="connsiteX0" fmla="*/ 114300 w 128587"/>
                    <a:gd name="connsiteY0" fmla="*/ 128588 h 128587"/>
                    <a:gd name="connsiteX1" fmla="*/ 14288 w 128587"/>
                    <a:gd name="connsiteY1" fmla="*/ 128588 h 128587"/>
                    <a:gd name="connsiteX2" fmla="*/ 0 w 128587"/>
                    <a:gd name="connsiteY2" fmla="*/ 114300 h 128587"/>
                    <a:gd name="connsiteX3" fmla="*/ 0 w 128587"/>
                    <a:gd name="connsiteY3" fmla="*/ 14288 h 128587"/>
                    <a:gd name="connsiteX4" fmla="*/ 14288 w 128587"/>
                    <a:gd name="connsiteY4" fmla="*/ 0 h 128587"/>
                    <a:gd name="connsiteX5" fmla="*/ 114300 w 128587"/>
                    <a:gd name="connsiteY5" fmla="*/ 0 h 128587"/>
                    <a:gd name="connsiteX6" fmla="*/ 128588 w 128587"/>
                    <a:gd name="connsiteY6" fmla="*/ 14288 h 128587"/>
                    <a:gd name="connsiteX7" fmla="*/ 128588 w 128587"/>
                    <a:gd name="connsiteY7" fmla="*/ 114300 h 128587"/>
                    <a:gd name="connsiteX8" fmla="*/ 114300 w 128587"/>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114300" y="128588"/>
                      </a:moveTo>
                      <a:lnTo>
                        <a:pt x="14288" y="128588"/>
                      </a:lnTo>
                      <a:cubicBezTo>
                        <a:pt x="6394" y="128588"/>
                        <a:pt x="0" y="122194"/>
                        <a:pt x="0" y="114300"/>
                      </a:cubicBez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close/>
                    </a:path>
                  </a:pathLst>
                </a:custGeom>
                <a:grpFill/>
                <a:ln w="9525" cap="flat">
                  <a:solidFill>
                    <a:srgbClr val="BBADEF"/>
                  </a:solid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7328123E-C509-9E13-25D8-5AAE914DBE9A}"/>
                    </a:ext>
                  </a:extLst>
                </p:cNvPr>
                <p:cNvSpPr/>
                <p:nvPr/>
              </p:nvSpPr>
              <p:spPr>
                <a:xfrm>
                  <a:off x="4965637"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E9A5B541-ED17-337A-9023-39C81BF717DB}"/>
                    </a:ext>
                  </a:extLst>
                </p:cNvPr>
                <p:cNvSpPr/>
                <p:nvPr/>
              </p:nvSpPr>
              <p:spPr>
                <a:xfrm>
                  <a:off x="5121149"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2B672C36-FF0C-D00C-627C-BE677D6C8967}"/>
                    </a:ext>
                  </a:extLst>
                </p:cNvPr>
                <p:cNvSpPr/>
                <p:nvPr/>
              </p:nvSpPr>
              <p:spPr>
                <a:xfrm>
                  <a:off x="5276669"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B8E23248-2930-F24F-F20D-8F5AFC90F8B7}"/>
                    </a:ext>
                  </a:extLst>
                </p:cNvPr>
                <p:cNvSpPr/>
                <p:nvPr/>
              </p:nvSpPr>
              <p:spPr>
                <a:xfrm>
                  <a:off x="5429173" y="3879056"/>
                  <a:ext cx="909713" cy="128587"/>
                </a:xfrm>
                <a:custGeom>
                  <a:avLst/>
                  <a:gdLst>
                    <a:gd name="connsiteX0" fmla="*/ 0 w 909713"/>
                    <a:gd name="connsiteY0" fmla="*/ 114300 h 128587"/>
                    <a:gd name="connsiteX1" fmla="*/ 0 w 909713"/>
                    <a:gd name="connsiteY1" fmla="*/ 14288 h 128587"/>
                    <a:gd name="connsiteX2" fmla="*/ 14288 w 909713"/>
                    <a:gd name="connsiteY2" fmla="*/ 0 h 128587"/>
                    <a:gd name="connsiteX3" fmla="*/ 895426 w 909713"/>
                    <a:gd name="connsiteY3" fmla="*/ 0 h 128587"/>
                    <a:gd name="connsiteX4" fmla="*/ 909714 w 909713"/>
                    <a:gd name="connsiteY4" fmla="*/ 14288 h 128587"/>
                    <a:gd name="connsiteX5" fmla="*/ 909714 w 909713"/>
                    <a:gd name="connsiteY5" fmla="*/ 114300 h 128587"/>
                    <a:gd name="connsiteX6" fmla="*/ 895426 w 909713"/>
                    <a:gd name="connsiteY6" fmla="*/ 128588 h 128587"/>
                    <a:gd name="connsiteX7" fmla="*/ 14288 w 909713"/>
                    <a:gd name="connsiteY7" fmla="*/ 128588 h 128587"/>
                    <a:gd name="connsiteX8" fmla="*/ 0 w 909713"/>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713" h="128587">
                      <a:moveTo>
                        <a:pt x="0" y="114300"/>
                      </a:moveTo>
                      <a:lnTo>
                        <a:pt x="0" y="14288"/>
                      </a:lnTo>
                      <a:cubicBezTo>
                        <a:pt x="0" y="6394"/>
                        <a:pt x="6394" y="0"/>
                        <a:pt x="14288" y="0"/>
                      </a:cubicBezTo>
                      <a:lnTo>
                        <a:pt x="895426" y="0"/>
                      </a:lnTo>
                      <a:cubicBezTo>
                        <a:pt x="903320" y="0"/>
                        <a:pt x="909714" y="6394"/>
                        <a:pt x="909714" y="14288"/>
                      </a:cubicBezTo>
                      <a:lnTo>
                        <a:pt x="909714" y="114300"/>
                      </a:lnTo>
                      <a:cubicBezTo>
                        <a:pt x="909714" y="122194"/>
                        <a:pt x="903320" y="128588"/>
                        <a:pt x="895426"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7E7D4F38-DEE8-6EDA-1988-AA90AD916437}"/>
                    </a:ext>
                  </a:extLst>
                </p:cNvPr>
                <p:cNvSpPr/>
                <p:nvPr/>
              </p:nvSpPr>
              <p:spPr>
                <a:xfrm>
                  <a:off x="6365262"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1F885A02-2CAD-8A43-433B-0853A32B5C75}"/>
                    </a:ext>
                  </a:extLst>
                </p:cNvPr>
                <p:cNvSpPr/>
                <p:nvPr/>
              </p:nvSpPr>
              <p:spPr>
                <a:xfrm>
                  <a:off x="6520774" y="3943350"/>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1E923ABC-717D-0730-82D8-44812377624C}"/>
                    </a:ext>
                  </a:extLst>
                </p:cNvPr>
                <p:cNvSpPr/>
                <p:nvPr/>
              </p:nvSpPr>
              <p:spPr>
                <a:xfrm>
                  <a:off x="6676294"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3"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3E12ED09-8E60-DBAD-A0C8-DB22DB2FF6A0}"/>
                    </a:ext>
                  </a:extLst>
                </p:cNvPr>
                <p:cNvSpPr/>
                <p:nvPr/>
              </p:nvSpPr>
              <p:spPr>
                <a:xfrm>
                  <a:off x="6831806" y="3943350"/>
                  <a:ext cx="128587" cy="64293"/>
                </a:xfrm>
                <a:custGeom>
                  <a:avLst/>
                  <a:gdLst>
                    <a:gd name="connsiteX0" fmla="*/ 114300 w 128587"/>
                    <a:gd name="connsiteY0" fmla="*/ 64294 h 64293"/>
                    <a:gd name="connsiteX1" fmla="*/ 14288 w 128587"/>
                    <a:gd name="connsiteY1" fmla="*/ 64294 h 64293"/>
                    <a:gd name="connsiteX2" fmla="*/ 0 w 128587"/>
                    <a:gd name="connsiteY2" fmla="*/ 50006 h 64293"/>
                    <a:gd name="connsiteX3" fmla="*/ 0 w 128587"/>
                    <a:gd name="connsiteY3" fmla="*/ 14288 h 64293"/>
                    <a:gd name="connsiteX4" fmla="*/ 14288 w 128587"/>
                    <a:gd name="connsiteY4" fmla="*/ 0 h 64293"/>
                    <a:gd name="connsiteX5" fmla="*/ 114300 w 128587"/>
                    <a:gd name="connsiteY5" fmla="*/ 0 h 64293"/>
                    <a:gd name="connsiteX6" fmla="*/ 128588 w 128587"/>
                    <a:gd name="connsiteY6" fmla="*/ 14288 h 64293"/>
                    <a:gd name="connsiteX7" fmla="*/ 128588 w 128587"/>
                    <a:gd name="connsiteY7" fmla="*/ 50006 h 64293"/>
                    <a:gd name="connsiteX8" fmla="*/ 114300 w 128587"/>
                    <a:gd name="connsiteY8" fmla="*/ 64294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114300" y="64294"/>
                      </a:moveTo>
                      <a:lnTo>
                        <a:pt x="14288" y="64294"/>
                      </a:lnTo>
                      <a:cubicBezTo>
                        <a:pt x="6394" y="64294"/>
                        <a:pt x="0" y="57900"/>
                        <a:pt x="0" y="50006"/>
                      </a:cubicBez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close/>
                    </a:path>
                  </a:pathLst>
                </a:custGeom>
                <a:grpFill/>
                <a:ln w="9525" cap="flat">
                  <a:solidFill>
                    <a:srgbClr val="BBADEF"/>
                  </a:solidFill>
                  <a:prstDash val="solid"/>
                  <a:miter/>
                </a:ln>
              </p:spPr>
              <p:txBody>
                <a:bodyPr rtlCol="0" anchor="ctr"/>
                <a:lstStyle/>
                <a:p>
                  <a:endParaRPr lang="en-US"/>
                </a:p>
              </p:txBody>
            </p:sp>
          </p:grpSp>
          <p:sp>
            <p:nvSpPr>
              <p:cNvPr id="427" name="Freeform: Shape 426">
                <a:extLst>
                  <a:ext uri="{FF2B5EF4-FFF2-40B4-BE49-F238E27FC236}">
                    <a16:creationId xmlns:a16="http://schemas.microsoft.com/office/drawing/2014/main" id="{BD1083BE-74C0-C536-F5EB-397701611D76}"/>
                  </a:ext>
                </a:extLst>
              </p:cNvPr>
              <p:cNvSpPr/>
              <p:nvPr/>
            </p:nvSpPr>
            <p:spPr>
              <a:xfrm>
                <a:off x="5667375" y="4839890"/>
                <a:ext cx="400050" cy="32146"/>
              </a:xfrm>
              <a:custGeom>
                <a:avLst/>
                <a:gdLst>
                  <a:gd name="connsiteX0" fmla="*/ 0 w 400050"/>
                  <a:gd name="connsiteY0" fmla="*/ 32147 h 32146"/>
                  <a:gd name="connsiteX1" fmla="*/ 0 w 400050"/>
                  <a:gd name="connsiteY1" fmla="*/ 32147 h 32146"/>
                  <a:gd name="connsiteX2" fmla="*/ 32147 w 400050"/>
                  <a:gd name="connsiteY2" fmla="*/ 0 h 32146"/>
                  <a:gd name="connsiteX3" fmla="*/ 367903 w 400050"/>
                  <a:gd name="connsiteY3" fmla="*/ 0 h 32146"/>
                  <a:gd name="connsiteX4" fmla="*/ 400050 w 400050"/>
                  <a:gd name="connsiteY4" fmla="*/ 32147 h 32146"/>
                  <a:gd name="connsiteX5" fmla="*/ 400050 w 400050"/>
                  <a:gd name="connsiteY5" fmla="*/ 32147 h 32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32146">
                    <a:moveTo>
                      <a:pt x="0" y="32147"/>
                    </a:moveTo>
                    <a:lnTo>
                      <a:pt x="0" y="32147"/>
                    </a:lnTo>
                    <a:cubicBezTo>
                      <a:pt x="0" y="14395"/>
                      <a:pt x="14395" y="0"/>
                      <a:pt x="32147" y="0"/>
                    </a:cubicBezTo>
                    <a:lnTo>
                      <a:pt x="367903" y="0"/>
                    </a:lnTo>
                    <a:cubicBezTo>
                      <a:pt x="385655" y="0"/>
                      <a:pt x="400050" y="14395"/>
                      <a:pt x="400050" y="32147"/>
                    </a:cubicBezTo>
                    <a:lnTo>
                      <a:pt x="400050" y="32147"/>
                    </a:lnTo>
                  </a:path>
                </a:pathLst>
              </a:custGeom>
              <a:grpFill/>
              <a:ln w="9525" cap="flat">
                <a:solidFill>
                  <a:srgbClr val="BBADEF"/>
                </a:solidFill>
                <a:prstDash val="solid"/>
                <a:miter/>
              </a:ln>
            </p:spPr>
            <p:txBody>
              <a:bodyPr rtlCol="0" anchor="ctr"/>
              <a:lstStyle/>
              <a:p>
                <a:endParaRPr lang="en-US"/>
              </a:p>
            </p:txBody>
          </p:sp>
          <p:grpSp>
            <p:nvGrpSpPr>
              <p:cNvPr id="428" name="Graphic 305" descr="Laptop with phone and calculator">
                <a:extLst>
                  <a:ext uri="{FF2B5EF4-FFF2-40B4-BE49-F238E27FC236}">
                    <a16:creationId xmlns:a16="http://schemas.microsoft.com/office/drawing/2014/main" id="{2BF32AB6-6E1F-017C-942A-C9C361629F10}"/>
                  </a:ext>
                </a:extLst>
              </p:cNvPr>
              <p:cNvGrpSpPr/>
              <p:nvPr/>
            </p:nvGrpSpPr>
            <p:grpSpPr>
              <a:xfrm>
                <a:off x="4077599" y="1245398"/>
                <a:ext cx="3611578" cy="1485907"/>
                <a:chOff x="4077599" y="1245398"/>
                <a:chExt cx="3611578" cy="1485907"/>
              </a:xfrm>
              <a:grpFill/>
            </p:grpSpPr>
            <p:sp>
              <p:nvSpPr>
                <p:cNvPr id="429" name="Freeform: Shape 428">
                  <a:extLst>
                    <a:ext uri="{FF2B5EF4-FFF2-40B4-BE49-F238E27FC236}">
                      <a16:creationId xmlns:a16="http://schemas.microsoft.com/office/drawing/2014/main" id="{B7B70F76-BFCC-8EF5-7A27-17D6A1096FF0}"/>
                    </a:ext>
                  </a:extLst>
                </p:cNvPr>
                <p:cNvSpPr/>
                <p:nvPr/>
              </p:nvSpPr>
              <p:spPr>
                <a:xfrm>
                  <a:off x="4079312" y="1245398"/>
                  <a:ext cx="3608158" cy="150018"/>
                </a:xfrm>
                <a:custGeom>
                  <a:avLst/>
                  <a:gdLst>
                    <a:gd name="connsiteX0" fmla="*/ 0 w 3608158"/>
                    <a:gd name="connsiteY0" fmla="*/ 142875 h 150018"/>
                    <a:gd name="connsiteX1" fmla="*/ 0 w 3608158"/>
                    <a:gd name="connsiteY1" fmla="*/ 103449 h 150018"/>
                    <a:gd name="connsiteX2" fmla="*/ 83875 w 3608158"/>
                    <a:gd name="connsiteY2" fmla="*/ 0 h 150018"/>
                    <a:gd name="connsiteX3" fmla="*/ 3524283 w 3608158"/>
                    <a:gd name="connsiteY3" fmla="*/ 0 h 150018"/>
                    <a:gd name="connsiteX4" fmla="*/ 3608158 w 3608158"/>
                    <a:gd name="connsiteY4" fmla="*/ 103449 h 150018"/>
                    <a:gd name="connsiteX5" fmla="*/ 3608158 w 3608158"/>
                    <a:gd name="connsiteY5" fmla="*/ 150019 h 150018"/>
                    <a:gd name="connsiteX6" fmla="*/ 0 w 3608158"/>
                    <a:gd name="connsiteY6" fmla="*/ 142875 h 1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8158" h="150018">
                      <a:moveTo>
                        <a:pt x="0" y="142875"/>
                      </a:moveTo>
                      <a:lnTo>
                        <a:pt x="0" y="103449"/>
                      </a:lnTo>
                      <a:cubicBezTo>
                        <a:pt x="0" y="50006"/>
                        <a:pt x="29396" y="0"/>
                        <a:pt x="83875" y="0"/>
                      </a:cubicBezTo>
                      <a:lnTo>
                        <a:pt x="3524283" y="0"/>
                      </a:lnTo>
                      <a:cubicBezTo>
                        <a:pt x="3578762" y="0"/>
                        <a:pt x="3608158" y="42863"/>
                        <a:pt x="3608158" y="103449"/>
                      </a:cubicBezTo>
                      <a:lnTo>
                        <a:pt x="3608158" y="150019"/>
                      </a:lnTo>
                      <a:lnTo>
                        <a:pt x="0" y="142875"/>
                      </a:lnTo>
                      <a:close/>
                    </a:path>
                  </a:pathLst>
                </a:custGeom>
                <a:grpFill/>
                <a:ln w="9525" cap="flat">
                  <a:solidFill>
                    <a:srgbClr val="BBADEF"/>
                  </a:solid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F055C808-CEF3-DFCD-1EFE-B68896186779}"/>
                    </a:ext>
                  </a:extLst>
                </p:cNvPr>
                <p:cNvSpPr/>
                <p:nvPr/>
              </p:nvSpPr>
              <p:spPr>
                <a:xfrm>
                  <a:off x="4205270" y="1493015"/>
                  <a:ext cx="2456271" cy="1135856"/>
                </a:xfrm>
                <a:custGeom>
                  <a:avLst/>
                  <a:gdLst>
                    <a:gd name="connsiteX0" fmla="*/ 232743 w 2456271"/>
                    <a:gd name="connsiteY0" fmla="*/ 1135856 h 1135856"/>
                    <a:gd name="connsiteX1" fmla="*/ 1320415 w 2456271"/>
                    <a:gd name="connsiteY1" fmla="*/ 1135856 h 1135856"/>
                    <a:gd name="connsiteX2" fmla="*/ 2456272 w 2456271"/>
                    <a:gd name="connsiteY2" fmla="*/ 0 h 1135856"/>
                    <a:gd name="connsiteX3" fmla="*/ 0 w 2456271"/>
                    <a:gd name="connsiteY3" fmla="*/ 0 h 1135856"/>
                  </a:gdLst>
                  <a:ahLst/>
                  <a:cxnLst>
                    <a:cxn ang="0">
                      <a:pos x="connsiteX0" y="connsiteY0"/>
                    </a:cxn>
                    <a:cxn ang="0">
                      <a:pos x="connsiteX1" y="connsiteY1"/>
                    </a:cxn>
                    <a:cxn ang="0">
                      <a:pos x="connsiteX2" y="connsiteY2"/>
                    </a:cxn>
                    <a:cxn ang="0">
                      <a:pos x="connsiteX3" y="connsiteY3"/>
                    </a:cxn>
                  </a:cxnLst>
                  <a:rect l="l" t="t" r="r" b="b"/>
                  <a:pathLst>
                    <a:path w="2456271" h="1135856">
                      <a:moveTo>
                        <a:pt x="232743" y="1135856"/>
                      </a:moveTo>
                      <a:lnTo>
                        <a:pt x="1320415" y="1135856"/>
                      </a:lnTo>
                      <a:lnTo>
                        <a:pt x="2456272" y="0"/>
                      </a:lnTo>
                      <a:lnTo>
                        <a:pt x="0" y="0"/>
                      </a:lnTo>
                      <a:close/>
                    </a:path>
                  </a:pathLst>
                </a:custGeom>
                <a:grpFill/>
                <a:ln w="9525" cap="flat">
                  <a:solidFill>
                    <a:srgbClr val="BBADEF"/>
                  </a:solid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9EBBA744-AE1F-D374-8ABD-6FE3977B19C3}"/>
                    </a:ext>
                  </a:extLst>
                </p:cNvPr>
                <p:cNvSpPr/>
                <p:nvPr/>
              </p:nvSpPr>
              <p:spPr>
                <a:xfrm>
                  <a:off x="5503976" y="1496587"/>
                  <a:ext cx="2042790" cy="1128712"/>
                </a:xfrm>
                <a:custGeom>
                  <a:avLst/>
                  <a:gdLst>
                    <a:gd name="connsiteX0" fmla="*/ 1821492 w 2042790"/>
                    <a:gd name="connsiteY0" fmla="*/ 1128713 h 1128712"/>
                    <a:gd name="connsiteX1" fmla="*/ 2042791 w 2042790"/>
                    <a:gd name="connsiteY1" fmla="*/ 0 h 1128712"/>
                    <a:gd name="connsiteX2" fmla="*/ 1128713 w 2042790"/>
                    <a:gd name="connsiteY2" fmla="*/ 0 h 1128712"/>
                    <a:gd name="connsiteX3" fmla="*/ 0 w 2042790"/>
                    <a:gd name="connsiteY3" fmla="*/ 1128713 h 1128712"/>
                  </a:gdLst>
                  <a:ahLst/>
                  <a:cxnLst>
                    <a:cxn ang="0">
                      <a:pos x="connsiteX0" y="connsiteY0"/>
                    </a:cxn>
                    <a:cxn ang="0">
                      <a:pos x="connsiteX1" y="connsiteY1"/>
                    </a:cxn>
                    <a:cxn ang="0">
                      <a:pos x="connsiteX2" y="connsiteY2"/>
                    </a:cxn>
                    <a:cxn ang="0">
                      <a:pos x="connsiteX3" y="connsiteY3"/>
                    </a:cxn>
                  </a:cxnLst>
                  <a:rect l="l" t="t" r="r" b="b"/>
                  <a:pathLst>
                    <a:path w="2042790" h="1128712">
                      <a:moveTo>
                        <a:pt x="1821492" y="1128713"/>
                      </a:moveTo>
                      <a:lnTo>
                        <a:pt x="2042791" y="0"/>
                      </a:lnTo>
                      <a:lnTo>
                        <a:pt x="1128713" y="0"/>
                      </a:lnTo>
                      <a:lnTo>
                        <a:pt x="0" y="1128713"/>
                      </a:lnTo>
                      <a:close/>
                    </a:path>
                  </a:pathLst>
                </a:custGeom>
                <a:grpFill/>
                <a:ln w="9525" cap="flat">
                  <a:solidFill>
                    <a:srgbClr val="BBADEF"/>
                  </a:solid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AB90E46B-7C79-34D4-B185-3AC382E4AF37}"/>
                    </a:ext>
                  </a:extLst>
                </p:cNvPr>
                <p:cNvSpPr/>
                <p:nvPr/>
              </p:nvSpPr>
              <p:spPr>
                <a:xfrm>
                  <a:off x="4077599" y="1302855"/>
                  <a:ext cx="2759571" cy="1428449"/>
                </a:xfrm>
                <a:custGeom>
                  <a:avLst/>
                  <a:gdLst>
                    <a:gd name="connsiteX0" fmla="*/ 377045 w 2759571"/>
                    <a:gd name="connsiteY0" fmla="*/ 1316465 h 1428449"/>
                    <a:gd name="connsiteX1" fmla="*/ 148217 w 2759571"/>
                    <a:gd name="connsiteY1" fmla="*/ 199718 h 1428449"/>
                    <a:gd name="connsiteX2" fmla="*/ 2563397 w 2759571"/>
                    <a:gd name="connsiteY2" fmla="*/ 199718 h 1428449"/>
                    <a:gd name="connsiteX3" fmla="*/ 2759572 w 2759571"/>
                    <a:gd name="connsiteY3" fmla="*/ 3543 h 1428449"/>
                    <a:gd name="connsiteX4" fmla="*/ 2748756 w 2759571"/>
                    <a:gd name="connsiteY4" fmla="*/ 0 h 1428449"/>
                    <a:gd name="connsiteX5" fmla="*/ 85759 w 2759571"/>
                    <a:gd name="connsiteY5" fmla="*/ 0 h 1428449"/>
                    <a:gd name="connsiteX6" fmla="*/ 1913 w 2759571"/>
                    <a:gd name="connsiteY6" fmla="*/ 103584 h 1428449"/>
                    <a:gd name="connsiteX7" fmla="*/ 269710 w 2759571"/>
                    <a:gd name="connsiteY7" fmla="*/ 1360584 h 1428449"/>
                    <a:gd name="connsiteX8" fmla="*/ 353557 w 2759571"/>
                    <a:gd name="connsiteY8" fmla="*/ 1428450 h 1428449"/>
                    <a:gd name="connsiteX9" fmla="*/ 1334672 w 2759571"/>
                    <a:gd name="connsiteY9" fmla="*/ 1428450 h 1428449"/>
                    <a:gd name="connsiteX10" fmla="*/ 1446650 w 2759571"/>
                    <a:gd name="connsiteY10" fmla="*/ 1316472 h 1428449"/>
                    <a:gd name="connsiteX11" fmla="*/ 377045 w 2759571"/>
                    <a:gd name="connsiteY11" fmla="*/ 1316472 h 142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571" h="1428449">
                      <a:moveTo>
                        <a:pt x="377045" y="1316465"/>
                      </a:moveTo>
                      <a:lnTo>
                        <a:pt x="148217" y="199718"/>
                      </a:lnTo>
                      <a:lnTo>
                        <a:pt x="2563397" y="199718"/>
                      </a:lnTo>
                      <a:lnTo>
                        <a:pt x="2759572" y="3543"/>
                      </a:lnTo>
                      <a:lnTo>
                        <a:pt x="2748756" y="0"/>
                      </a:lnTo>
                      <a:lnTo>
                        <a:pt x="85759" y="0"/>
                      </a:lnTo>
                      <a:cubicBezTo>
                        <a:pt x="31224" y="0"/>
                        <a:pt x="-9446" y="50249"/>
                        <a:pt x="1913" y="103584"/>
                      </a:cubicBezTo>
                      <a:lnTo>
                        <a:pt x="269710" y="1360584"/>
                      </a:lnTo>
                      <a:cubicBezTo>
                        <a:pt x="278140" y="1400154"/>
                        <a:pt x="313094" y="1428450"/>
                        <a:pt x="353557" y="1428450"/>
                      </a:cubicBezTo>
                      <a:lnTo>
                        <a:pt x="1334672" y="1428450"/>
                      </a:lnTo>
                      <a:lnTo>
                        <a:pt x="1446650" y="1316472"/>
                      </a:lnTo>
                      <a:lnTo>
                        <a:pt x="377045" y="1316472"/>
                      </a:lnTo>
                      <a:close/>
                    </a:path>
                  </a:pathLst>
                </a:custGeom>
                <a:grpFill/>
                <a:ln w="9525" cap="flat">
                  <a:solidFill>
                    <a:srgbClr val="BBADEF"/>
                  </a:solid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6E05EB53-A3A0-2511-F428-433688432A3A}"/>
                    </a:ext>
                  </a:extLst>
                </p:cNvPr>
                <p:cNvSpPr/>
                <p:nvPr/>
              </p:nvSpPr>
              <p:spPr>
                <a:xfrm>
                  <a:off x="5397984" y="1302848"/>
                  <a:ext cx="2291193" cy="1428450"/>
                </a:xfrm>
                <a:custGeom>
                  <a:avLst/>
                  <a:gdLst>
                    <a:gd name="connsiteX0" fmla="*/ 2205440 w 2291193"/>
                    <a:gd name="connsiteY0" fmla="*/ 0 h 1428450"/>
                    <a:gd name="connsiteX1" fmla="*/ 1428450 w 2291193"/>
                    <a:gd name="connsiteY1" fmla="*/ 0 h 1428450"/>
                    <a:gd name="connsiteX2" fmla="*/ 1228725 w 2291193"/>
                    <a:gd name="connsiteY2" fmla="*/ 199725 h 1428450"/>
                    <a:gd name="connsiteX3" fmla="*/ 2133110 w 2291193"/>
                    <a:gd name="connsiteY3" fmla="*/ 199725 h 1428450"/>
                    <a:gd name="connsiteX4" fmla="*/ 1914153 w 2291193"/>
                    <a:gd name="connsiteY4" fmla="*/ 1316472 h 1428450"/>
                    <a:gd name="connsiteX5" fmla="*/ 111978 w 2291193"/>
                    <a:gd name="connsiteY5" fmla="*/ 1316472 h 1428450"/>
                    <a:gd name="connsiteX6" fmla="*/ 0 w 2291193"/>
                    <a:gd name="connsiteY6" fmla="*/ 1428450 h 1428450"/>
                    <a:gd name="connsiteX7" fmla="*/ 1937635 w 2291193"/>
                    <a:gd name="connsiteY7" fmla="*/ 1428450 h 1428450"/>
                    <a:gd name="connsiteX8" fmla="*/ 2021481 w 2291193"/>
                    <a:gd name="connsiteY8" fmla="*/ 1360584 h 1428450"/>
                    <a:gd name="connsiteX9" fmla="*/ 2289279 w 2291193"/>
                    <a:gd name="connsiteY9" fmla="*/ 103584 h 1428450"/>
                    <a:gd name="connsiteX10" fmla="*/ 2205440 w 2291193"/>
                    <a:gd name="connsiteY10" fmla="*/ 0 h 142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1193" h="1428450">
                      <a:moveTo>
                        <a:pt x="2205440" y="0"/>
                      </a:moveTo>
                      <a:lnTo>
                        <a:pt x="1428450" y="0"/>
                      </a:lnTo>
                      <a:lnTo>
                        <a:pt x="1228725" y="199725"/>
                      </a:lnTo>
                      <a:lnTo>
                        <a:pt x="2133110" y="199725"/>
                      </a:lnTo>
                      <a:lnTo>
                        <a:pt x="1914153" y="1316472"/>
                      </a:lnTo>
                      <a:lnTo>
                        <a:pt x="111978" y="1316472"/>
                      </a:lnTo>
                      <a:lnTo>
                        <a:pt x="0" y="1428450"/>
                      </a:lnTo>
                      <a:lnTo>
                        <a:pt x="1937635" y="1428450"/>
                      </a:lnTo>
                      <a:cubicBezTo>
                        <a:pt x="1978097" y="1428450"/>
                        <a:pt x="2013051" y="1400161"/>
                        <a:pt x="2021481" y="1360584"/>
                      </a:cubicBezTo>
                      <a:lnTo>
                        <a:pt x="2289279" y="103584"/>
                      </a:lnTo>
                      <a:cubicBezTo>
                        <a:pt x="2300645" y="50249"/>
                        <a:pt x="2259975" y="0"/>
                        <a:pt x="2205440" y="0"/>
                      </a:cubicBezTo>
                      <a:close/>
                    </a:path>
                  </a:pathLst>
                </a:custGeom>
                <a:grpFill/>
                <a:ln w="9525" cap="flat">
                  <a:solidFill>
                    <a:srgbClr val="BBADEF"/>
                  </a:solid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1B61C43A-2591-3A56-2F16-E50AD75133CD}"/>
                    </a:ext>
                  </a:extLst>
                </p:cNvPr>
                <p:cNvSpPr/>
                <p:nvPr/>
              </p:nvSpPr>
              <p:spPr>
                <a:xfrm>
                  <a:off x="5503332" y="2123101"/>
                  <a:ext cx="785812" cy="42862"/>
                </a:xfrm>
                <a:custGeom>
                  <a:avLst/>
                  <a:gdLst>
                    <a:gd name="connsiteX0" fmla="*/ 764381 w 785812"/>
                    <a:gd name="connsiteY0" fmla="*/ 42863 h 42862"/>
                    <a:gd name="connsiteX1" fmla="*/ 21431 w 785812"/>
                    <a:gd name="connsiteY1" fmla="*/ 42863 h 42862"/>
                    <a:gd name="connsiteX2" fmla="*/ 0 w 785812"/>
                    <a:gd name="connsiteY2" fmla="*/ 21431 h 42862"/>
                    <a:gd name="connsiteX3" fmla="*/ 21431 w 785812"/>
                    <a:gd name="connsiteY3" fmla="*/ 0 h 42862"/>
                    <a:gd name="connsiteX4" fmla="*/ 764381 w 785812"/>
                    <a:gd name="connsiteY4" fmla="*/ 0 h 42862"/>
                    <a:gd name="connsiteX5" fmla="*/ 785813 w 785812"/>
                    <a:gd name="connsiteY5" fmla="*/ 21431 h 42862"/>
                    <a:gd name="connsiteX6" fmla="*/ 764381 w 785812"/>
                    <a:gd name="connsiteY6" fmla="*/ 42863 h 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5812" h="42862">
                      <a:moveTo>
                        <a:pt x="764381" y="42863"/>
                      </a:moveTo>
                      <a:lnTo>
                        <a:pt x="21431" y="42863"/>
                      </a:lnTo>
                      <a:cubicBezTo>
                        <a:pt x="9594" y="42863"/>
                        <a:pt x="0" y="33269"/>
                        <a:pt x="0" y="21431"/>
                      </a:cubicBezTo>
                      <a:cubicBezTo>
                        <a:pt x="0" y="9594"/>
                        <a:pt x="9594" y="0"/>
                        <a:pt x="21431" y="0"/>
                      </a:cubicBezTo>
                      <a:lnTo>
                        <a:pt x="764381" y="0"/>
                      </a:lnTo>
                      <a:cubicBezTo>
                        <a:pt x="776219" y="0"/>
                        <a:pt x="785813" y="9594"/>
                        <a:pt x="785813" y="21431"/>
                      </a:cubicBezTo>
                      <a:cubicBezTo>
                        <a:pt x="785813" y="33269"/>
                        <a:pt x="776219" y="42863"/>
                        <a:pt x="764381" y="42863"/>
                      </a:cubicBezTo>
                      <a:close/>
                    </a:path>
                  </a:pathLst>
                </a:custGeom>
                <a:grpFill/>
                <a:ln w="9525" cap="flat">
                  <a:solidFill>
                    <a:srgbClr val="BBADEF"/>
                  </a:solidFill>
                  <a:prstDash val="solid"/>
                  <a:miter/>
                </a:ln>
              </p:spPr>
              <p:txBody>
                <a:bodyPr rtlCol="0" anchor="ctr"/>
                <a:lstStyle/>
                <a:p>
                  <a:endParaRPr lang="en-US"/>
                </a:p>
              </p:txBody>
            </p:sp>
          </p:grpSp>
        </p:grpSp>
        <p:grpSp>
          <p:nvGrpSpPr>
            <p:cNvPr id="435" name="Graphic 305" descr="Laptop with phone and calculator">
              <a:extLst>
                <a:ext uri="{FF2B5EF4-FFF2-40B4-BE49-F238E27FC236}">
                  <a16:creationId xmlns:a16="http://schemas.microsoft.com/office/drawing/2014/main" id="{B40A8225-1037-A2C9-4BC0-9FEE00D247FD}"/>
                </a:ext>
              </a:extLst>
            </p:cNvPr>
            <p:cNvGrpSpPr/>
            <p:nvPr/>
          </p:nvGrpSpPr>
          <p:grpSpPr>
            <a:xfrm>
              <a:off x="5881008" y="5214937"/>
              <a:ext cx="1567953" cy="315861"/>
              <a:chOff x="5881008" y="5214937"/>
              <a:chExt cx="1567953" cy="315861"/>
            </a:xfrm>
            <a:solidFill>
              <a:srgbClr val="C5BAFF"/>
            </a:solidFill>
          </p:grpSpPr>
          <p:sp>
            <p:nvSpPr>
              <p:cNvPr id="436" name="Freeform: Shape 435">
                <a:extLst>
                  <a:ext uri="{FF2B5EF4-FFF2-40B4-BE49-F238E27FC236}">
                    <a16:creationId xmlns:a16="http://schemas.microsoft.com/office/drawing/2014/main" id="{53A17E76-4D2D-74FC-1AE3-647D39AA0285}"/>
                  </a:ext>
                </a:extLst>
              </p:cNvPr>
              <p:cNvSpPr/>
              <p:nvPr/>
            </p:nvSpPr>
            <p:spPr>
              <a:xfrm>
                <a:off x="5881008" y="5214937"/>
                <a:ext cx="1567953" cy="315861"/>
              </a:xfrm>
              <a:custGeom>
                <a:avLst/>
                <a:gdLst>
                  <a:gd name="connsiteX0" fmla="*/ 1427293 w 1567953"/>
                  <a:gd name="connsiteY0" fmla="*/ 98534 h 315861"/>
                  <a:gd name="connsiteX1" fmla="*/ 15166 w 1567953"/>
                  <a:gd name="connsiteY1" fmla="*/ 315861 h 315861"/>
                  <a:gd name="connsiteX2" fmla="*/ 0 w 1567953"/>
                  <a:gd name="connsiteY2" fmla="*/ 217327 h 315861"/>
                  <a:gd name="connsiteX3" fmla="*/ 1412127 w 1567953"/>
                  <a:gd name="connsiteY3" fmla="*/ 0 h 315861"/>
                  <a:gd name="connsiteX4" fmla="*/ 1567953 w 1567953"/>
                  <a:gd name="connsiteY4" fmla="*/ 26289 h 31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953" h="315861">
                    <a:moveTo>
                      <a:pt x="1427293" y="98534"/>
                    </a:moveTo>
                    <a:lnTo>
                      <a:pt x="15166" y="315861"/>
                    </a:lnTo>
                    <a:lnTo>
                      <a:pt x="0" y="217327"/>
                    </a:lnTo>
                    <a:lnTo>
                      <a:pt x="1412127" y="0"/>
                    </a:lnTo>
                    <a:lnTo>
                      <a:pt x="1567953" y="26289"/>
                    </a:lnTo>
                    <a:close/>
                  </a:path>
                </a:pathLst>
              </a:custGeom>
              <a:grpFill/>
              <a:ln w="9525" cap="flat">
                <a:solidFill>
                  <a:srgbClr val="BBADEF"/>
                </a:solid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2255B39C-6BCC-874B-B131-A7AC9C9293BF}"/>
                  </a:ext>
                </a:extLst>
              </p:cNvPr>
              <p:cNvSpPr/>
              <p:nvPr/>
            </p:nvSpPr>
            <p:spPr>
              <a:xfrm rot="-524900">
                <a:off x="6106059" y="5354458"/>
                <a:ext cx="871567" cy="7143"/>
              </a:xfrm>
              <a:custGeom>
                <a:avLst/>
                <a:gdLst>
                  <a:gd name="connsiteX0" fmla="*/ 0 w 871567"/>
                  <a:gd name="connsiteY0" fmla="*/ 0 h 7143"/>
                  <a:gd name="connsiteX1" fmla="*/ 871568 w 871567"/>
                  <a:gd name="connsiteY1" fmla="*/ 0 h 7143"/>
                  <a:gd name="connsiteX2" fmla="*/ 871568 w 871567"/>
                  <a:gd name="connsiteY2" fmla="*/ 7144 h 7143"/>
                  <a:gd name="connsiteX3" fmla="*/ 0 w 871567"/>
                  <a:gd name="connsiteY3" fmla="*/ 7144 h 7143"/>
                </a:gdLst>
                <a:ahLst/>
                <a:cxnLst>
                  <a:cxn ang="0">
                    <a:pos x="connsiteX0" y="connsiteY0"/>
                  </a:cxn>
                  <a:cxn ang="0">
                    <a:pos x="connsiteX1" y="connsiteY1"/>
                  </a:cxn>
                  <a:cxn ang="0">
                    <a:pos x="connsiteX2" y="connsiteY2"/>
                  </a:cxn>
                  <a:cxn ang="0">
                    <a:pos x="connsiteX3" y="connsiteY3"/>
                  </a:cxn>
                </a:cxnLst>
                <a:rect l="l" t="t" r="r" b="b"/>
                <a:pathLst>
                  <a:path w="871567" h="7143">
                    <a:moveTo>
                      <a:pt x="0" y="0"/>
                    </a:moveTo>
                    <a:lnTo>
                      <a:pt x="871568" y="0"/>
                    </a:lnTo>
                    <a:lnTo>
                      <a:pt x="871568" y="7144"/>
                    </a:lnTo>
                    <a:lnTo>
                      <a:pt x="0" y="7144"/>
                    </a:lnTo>
                    <a:close/>
                  </a:path>
                </a:pathLst>
              </a:custGeom>
              <a:grpFill/>
              <a:ln w="9525" cap="flat">
                <a:solidFill>
                  <a:srgbClr val="BBADEF"/>
                </a:solidFill>
                <a:prstDash val="solid"/>
                <a:miter/>
              </a:ln>
            </p:spPr>
            <p:txBody>
              <a:bodyPr rtlCol="0" anchor="ctr"/>
              <a:lstStyle/>
              <a:p>
                <a:endParaRPr lang="en-US"/>
              </a:p>
            </p:txBody>
          </p:sp>
        </p:grpSp>
        <p:grpSp>
          <p:nvGrpSpPr>
            <p:cNvPr id="438" name="Graphic 305" descr="Laptop with phone and calculator">
              <a:extLst>
                <a:ext uri="{FF2B5EF4-FFF2-40B4-BE49-F238E27FC236}">
                  <a16:creationId xmlns:a16="http://schemas.microsoft.com/office/drawing/2014/main" id="{762F0928-5EB0-569D-456A-15B04E36330F}"/>
                </a:ext>
              </a:extLst>
            </p:cNvPr>
            <p:cNvGrpSpPr/>
            <p:nvPr/>
          </p:nvGrpSpPr>
          <p:grpSpPr>
            <a:xfrm>
              <a:off x="7626834" y="3907631"/>
              <a:ext cx="795035" cy="1543778"/>
              <a:chOff x="7626834" y="3907631"/>
              <a:chExt cx="795035" cy="1543778"/>
            </a:xfrm>
            <a:solidFill>
              <a:srgbClr val="C5BAFF"/>
            </a:solidFill>
          </p:grpSpPr>
          <p:sp>
            <p:nvSpPr>
              <p:cNvPr id="439" name="Freeform: Shape 438">
                <a:extLst>
                  <a:ext uri="{FF2B5EF4-FFF2-40B4-BE49-F238E27FC236}">
                    <a16:creationId xmlns:a16="http://schemas.microsoft.com/office/drawing/2014/main" id="{EA7A3593-F099-E043-6A71-E851305A0225}"/>
                  </a:ext>
                </a:extLst>
              </p:cNvPr>
              <p:cNvSpPr/>
              <p:nvPr/>
            </p:nvSpPr>
            <p:spPr>
              <a:xfrm>
                <a:off x="7626834" y="3907631"/>
                <a:ext cx="795035" cy="1543778"/>
              </a:xfrm>
              <a:custGeom>
                <a:avLst/>
                <a:gdLst>
                  <a:gd name="connsiteX0" fmla="*/ 795035 w 795035"/>
                  <a:gd name="connsiteY0" fmla="*/ 114300 h 1543778"/>
                  <a:gd name="connsiteX1" fmla="*/ 680735 w 795035"/>
                  <a:gd name="connsiteY1" fmla="*/ 0 h 1543778"/>
                  <a:gd name="connsiteX2" fmla="*/ 114300 w 795035"/>
                  <a:gd name="connsiteY2" fmla="*/ 0 h 1543778"/>
                  <a:gd name="connsiteX3" fmla="*/ 0 w 795035"/>
                  <a:gd name="connsiteY3" fmla="*/ 114300 h 1543778"/>
                  <a:gd name="connsiteX4" fmla="*/ 0 w 795035"/>
                  <a:gd name="connsiteY4" fmla="*/ 1429479 h 1543778"/>
                  <a:gd name="connsiteX5" fmla="*/ 114300 w 795035"/>
                  <a:gd name="connsiteY5" fmla="*/ 1543779 h 1543778"/>
                  <a:gd name="connsiteX6" fmla="*/ 680735 w 795035"/>
                  <a:gd name="connsiteY6" fmla="*/ 1543779 h 1543778"/>
                  <a:gd name="connsiteX7" fmla="*/ 795035 w 795035"/>
                  <a:gd name="connsiteY7" fmla="*/ 1429479 h 1543778"/>
                  <a:gd name="connsiteX8" fmla="*/ 795035 w 795035"/>
                  <a:gd name="connsiteY8" fmla="*/ 114300 h 154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5035" h="1543778">
                    <a:moveTo>
                      <a:pt x="795035" y="114300"/>
                    </a:moveTo>
                    <a:cubicBezTo>
                      <a:pt x="795035" y="51171"/>
                      <a:pt x="743865" y="0"/>
                      <a:pt x="680735" y="0"/>
                    </a:cubicBezTo>
                    <a:lnTo>
                      <a:pt x="114300" y="0"/>
                    </a:lnTo>
                    <a:cubicBezTo>
                      <a:pt x="51171" y="0"/>
                      <a:pt x="0" y="51171"/>
                      <a:pt x="0" y="114300"/>
                    </a:cubicBezTo>
                    <a:lnTo>
                      <a:pt x="0" y="1429479"/>
                    </a:lnTo>
                    <a:cubicBezTo>
                      <a:pt x="0" y="1492608"/>
                      <a:pt x="51171" y="1543779"/>
                      <a:pt x="114300" y="1543779"/>
                    </a:cubicBezTo>
                    <a:lnTo>
                      <a:pt x="680735" y="1543779"/>
                    </a:lnTo>
                    <a:cubicBezTo>
                      <a:pt x="743865" y="1543779"/>
                      <a:pt x="795035" y="1492608"/>
                      <a:pt x="795035" y="1429479"/>
                    </a:cubicBezTo>
                    <a:lnTo>
                      <a:pt x="795035" y="114300"/>
                    </a:lnTo>
                    <a:close/>
                  </a:path>
                </a:pathLst>
              </a:custGeom>
              <a:grpFill/>
              <a:ln w="9525" cap="flat">
                <a:solidFill>
                  <a:srgbClr val="BBADEF"/>
                </a:solid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E399495D-4233-BE6B-4A81-B215F9092E79}"/>
                  </a:ext>
                </a:extLst>
              </p:cNvPr>
              <p:cNvSpPr/>
              <p:nvPr/>
            </p:nvSpPr>
            <p:spPr>
              <a:xfrm>
                <a:off x="7666589" y="3944078"/>
                <a:ext cx="715532" cy="1465340"/>
              </a:xfrm>
              <a:custGeom>
                <a:avLst/>
                <a:gdLst>
                  <a:gd name="connsiteX0" fmla="*/ 633365 w 715532"/>
                  <a:gd name="connsiteY0" fmla="*/ 0 h 1465340"/>
                  <a:gd name="connsiteX1" fmla="*/ 518500 w 715532"/>
                  <a:gd name="connsiteY1" fmla="*/ 0 h 1465340"/>
                  <a:gd name="connsiteX2" fmla="*/ 493497 w 715532"/>
                  <a:gd name="connsiteY2" fmla="*/ 25003 h 1465340"/>
                  <a:gd name="connsiteX3" fmla="*/ 493497 w 715532"/>
                  <a:gd name="connsiteY3" fmla="*/ 25003 h 1465340"/>
                  <a:gd name="connsiteX4" fmla="*/ 468494 w 715532"/>
                  <a:gd name="connsiteY4" fmla="*/ 50006 h 1465340"/>
                  <a:gd name="connsiteX5" fmla="*/ 247038 w 715532"/>
                  <a:gd name="connsiteY5" fmla="*/ 50006 h 1465340"/>
                  <a:gd name="connsiteX6" fmla="*/ 222035 w 715532"/>
                  <a:gd name="connsiteY6" fmla="*/ 25003 h 1465340"/>
                  <a:gd name="connsiteX7" fmla="*/ 222035 w 715532"/>
                  <a:gd name="connsiteY7" fmla="*/ 25003 h 1465340"/>
                  <a:gd name="connsiteX8" fmla="*/ 197032 w 715532"/>
                  <a:gd name="connsiteY8" fmla="*/ 0 h 1465340"/>
                  <a:gd name="connsiteX9" fmla="*/ 82168 w 715532"/>
                  <a:gd name="connsiteY9" fmla="*/ 0 h 1465340"/>
                  <a:gd name="connsiteX10" fmla="*/ 0 w 715532"/>
                  <a:gd name="connsiteY10" fmla="*/ 82168 h 1465340"/>
                  <a:gd name="connsiteX11" fmla="*/ 0 w 715532"/>
                  <a:gd name="connsiteY11" fmla="*/ 1264444 h 1465340"/>
                  <a:gd name="connsiteX12" fmla="*/ 0 w 715532"/>
                  <a:gd name="connsiteY12" fmla="*/ 1383173 h 1465340"/>
                  <a:gd name="connsiteX13" fmla="*/ 82168 w 715532"/>
                  <a:gd name="connsiteY13" fmla="*/ 1465340 h 1465340"/>
                  <a:gd name="connsiteX14" fmla="*/ 633365 w 715532"/>
                  <a:gd name="connsiteY14" fmla="*/ 1465340 h 1465340"/>
                  <a:gd name="connsiteX15" fmla="*/ 715533 w 715532"/>
                  <a:gd name="connsiteY15" fmla="*/ 1383173 h 1465340"/>
                  <a:gd name="connsiteX16" fmla="*/ 715533 w 715532"/>
                  <a:gd name="connsiteY16" fmla="*/ 1264444 h 1465340"/>
                  <a:gd name="connsiteX17" fmla="*/ 715533 w 715532"/>
                  <a:gd name="connsiteY17" fmla="*/ 82168 h 1465340"/>
                  <a:gd name="connsiteX18" fmla="*/ 633365 w 715532"/>
                  <a:gd name="connsiteY18" fmla="*/ 0 h 14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15532" h="1465340">
                    <a:moveTo>
                      <a:pt x="633365" y="0"/>
                    </a:moveTo>
                    <a:lnTo>
                      <a:pt x="518500" y="0"/>
                    </a:lnTo>
                    <a:cubicBezTo>
                      <a:pt x="504692" y="0"/>
                      <a:pt x="493497" y="11194"/>
                      <a:pt x="493497" y="25003"/>
                    </a:cubicBezTo>
                    <a:lnTo>
                      <a:pt x="493497" y="25003"/>
                    </a:lnTo>
                    <a:cubicBezTo>
                      <a:pt x="493497" y="38812"/>
                      <a:pt x="482303" y="50006"/>
                      <a:pt x="468494" y="50006"/>
                    </a:cubicBezTo>
                    <a:lnTo>
                      <a:pt x="247038" y="50006"/>
                    </a:lnTo>
                    <a:cubicBezTo>
                      <a:pt x="233229" y="50006"/>
                      <a:pt x="222035" y="38812"/>
                      <a:pt x="222035" y="25003"/>
                    </a:cubicBezTo>
                    <a:lnTo>
                      <a:pt x="222035" y="25003"/>
                    </a:lnTo>
                    <a:cubicBezTo>
                      <a:pt x="222035" y="11194"/>
                      <a:pt x="210841" y="0"/>
                      <a:pt x="197032" y="0"/>
                    </a:cubicBezTo>
                    <a:lnTo>
                      <a:pt x="82168" y="0"/>
                    </a:lnTo>
                    <a:cubicBezTo>
                      <a:pt x="36790" y="0"/>
                      <a:pt x="0" y="36783"/>
                      <a:pt x="0" y="82168"/>
                    </a:cubicBezTo>
                    <a:lnTo>
                      <a:pt x="0" y="1264444"/>
                    </a:lnTo>
                    <a:lnTo>
                      <a:pt x="0" y="1383173"/>
                    </a:lnTo>
                    <a:cubicBezTo>
                      <a:pt x="0" y="1428550"/>
                      <a:pt x="36784" y="1465340"/>
                      <a:pt x="82168" y="1465340"/>
                    </a:cubicBezTo>
                    <a:lnTo>
                      <a:pt x="633365" y="1465340"/>
                    </a:lnTo>
                    <a:cubicBezTo>
                      <a:pt x="678742" y="1465340"/>
                      <a:pt x="715533" y="1428557"/>
                      <a:pt x="715533" y="1383173"/>
                    </a:cubicBezTo>
                    <a:lnTo>
                      <a:pt x="715533" y="1264444"/>
                    </a:lnTo>
                    <a:lnTo>
                      <a:pt x="715533" y="82168"/>
                    </a:lnTo>
                    <a:cubicBezTo>
                      <a:pt x="715525" y="36790"/>
                      <a:pt x="678742" y="0"/>
                      <a:pt x="633365" y="0"/>
                    </a:cubicBezTo>
                    <a:close/>
                  </a:path>
                </a:pathLst>
              </a:custGeom>
              <a:grpFill/>
              <a:ln w="9525" cap="flat">
                <a:solidFill>
                  <a:srgbClr val="BBADEF"/>
                </a:solid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3FF892CB-7B12-4160-8C23-96D93EE1597A}"/>
                  </a:ext>
                </a:extLst>
              </p:cNvPr>
              <p:cNvSpPr/>
              <p:nvPr/>
            </p:nvSpPr>
            <p:spPr>
              <a:xfrm>
                <a:off x="7666446" y="4194080"/>
                <a:ext cx="715803" cy="1215574"/>
              </a:xfrm>
              <a:custGeom>
                <a:avLst/>
                <a:gdLst>
                  <a:gd name="connsiteX0" fmla="*/ 0 w 715803"/>
                  <a:gd name="connsiteY0" fmla="*/ 715719 h 1215574"/>
                  <a:gd name="connsiteX1" fmla="*/ 0 w 715803"/>
                  <a:gd name="connsiteY1" fmla="*/ 1014600 h 1215574"/>
                  <a:gd name="connsiteX2" fmla="*/ 0 w 715803"/>
                  <a:gd name="connsiteY2" fmla="*/ 1133379 h 1215574"/>
                  <a:gd name="connsiteX3" fmla="*/ 82196 w 715803"/>
                  <a:gd name="connsiteY3" fmla="*/ 1215575 h 1215574"/>
                  <a:gd name="connsiteX4" fmla="*/ 633608 w 715803"/>
                  <a:gd name="connsiteY4" fmla="*/ 1215575 h 1215574"/>
                  <a:gd name="connsiteX5" fmla="*/ 715803 w 715803"/>
                  <a:gd name="connsiteY5" fmla="*/ 1133379 h 1215574"/>
                  <a:gd name="connsiteX6" fmla="*/ 715803 w 715803"/>
                  <a:gd name="connsiteY6" fmla="*/ 1014600 h 1215574"/>
                  <a:gd name="connsiteX7" fmla="*/ 715803 w 715803"/>
                  <a:gd name="connsiteY7" fmla="*/ 87 h 1215574"/>
                  <a:gd name="connsiteX8" fmla="*/ 715682 w 715803"/>
                  <a:gd name="connsiteY8" fmla="*/ 37 h 1215574"/>
                  <a:gd name="connsiteX9" fmla="*/ 0 w 715803"/>
                  <a:gd name="connsiteY9" fmla="*/ 715719 h 121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5803" h="1215574">
                    <a:moveTo>
                      <a:pt x="0" y="715719"/>
                    </a:moveTo>
                    <a:lnTo>
                      <a:pt x="0" y="1014600"/>
                    </a:lnTo>
                    <a:lnTo>
                      <a:pt x="0" y="1133379"/>
                    </a:lnTo>
                    <a:cubicBezTo>
                      <a:pt x="0" y="1178777"/>
                      <a:pt x="36797" y="1215575"/>
                      <a:pt x="82196" y="1215575"/>
                    </a:cubicBezTo>
                    <a:lnTo>
                      <a:pt x="633608" y="1215575"/>
                    </a:lnTo>
                    <a:cubicBezTo>
                      <a:pt x="678999" y="1215575"/>
                      <a:pt x="715803" y="1178777"/>
                      <a:pt x="715803" y="1133379"/>
                    </a:cubicBezTo>
                    <a:lnTo>
                      <a:pt x="715803" y="1014600"/>
                    </a:lnTo>
                    <a:lnTo>
                      <a:pt x="715803" y="87"/>
                    </a:lnTo>
                    <a:cubicBezTo>
                      <a:pt x="715803" y="-6"/>
                      <a:pt x="715746" y="-27"/>
                      <a:pt x="715682" y="37"/>
                    </a:cubicBezTo>
                    <a:lnTo>
                      <a:pt x="0" y="715719"/>
                    </a:lnTo>
                    <a:close/>
                  </a:path>
                </a:pathLst>
              </a:custGeom>
              <a:grpFill/>
              <a:ln w="9525" cap="flat">
                <a:solidFill>
                  <a:srgbClr val="BBADEF"/>
                </a:solid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ECF3FA2F-A155-3DA7-4C70-D2C3BFF2F42B}"/>
                  </a:ext>
                </a:extLst>
              </p:cNvPr>
              <p:cNvSpPr/>
              <p:nvPr/>
            </p:nvSpPr>
            <p:spPr>
              <a:xfrm>
                <a:off x="7812571" y="4800600"/>
                <a:ext cx="414337" cy="42862"/>
              </a:xfrm>
              <a:custGeom>
                <a:avLst/>
                <a:gdLst>
                  <a:gd name="connsiteX0" fmla="*/ 392906 w 414337"/>
                  <a:gd name="connsiteY0" fmla="*/ 42863 h 42862"/>
                  <a:gd name="connsiteX1" fmla="*/ 21431 w 414337"/>
                  <a:gd name="connsiteY1" fmla="*/ 42863 h 42862"/>
                  <a:gd name="connsiteX2" fmla="*/ 0 w 414337"/>
                  <a:gd name="connsiteY2" fmla="*/ 21431 h 42862"/>
                  <a:gd name="connsiteX3" fmla="*/ 21431 w 414337"/>
                  <a:gd name="connsiteY3" fmla="*/ 0 h 42862"/>
                  <a:gd name="connsiteX4" fmla="*/ 392906 w 414337"/>
                  <a:gd name="connsiteY4" fmla="*/ 0 h 42862"/>
                  <a:gd name="connsiteX5" fmla="*/ 414338 w 414337"/>
                  <a:gd name="connsiteY5" fmla="*/ 21431 h 42862"/>
                  <a:gd name="connsiteX6" fmla="*/ 392906 w 414337"/>
                  <a:gd name="connsiteY6" fmla="*/ 42863 h 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337" h="42862">
                    <a:moveTo>
                      <a:pt x="392906" y="42863"/>
                    </a:moveTo>
                    <a:lnTo>
                      <a:pt x="21431" y="42863"/>
                    </a:lnTo>
                    <a:cubicBezTo>
                      <a:pt x="9594" y="42863"/>
                      <a:pt x="0" y="33268"/>
                      <a:pt x="0" y="21431"/>
                    </a:cubicBezTo>
                    <a:cubicBezTo>
                      <a:pt x="0" y="9594"/>
                      <a:pt x="9594" y="0"/>
                      <a:pt x="21431" y="0"/>
                    </a:cubicBezTo>
                    <a:lnTo>
                      <a:pt x="392906" y="0"/>
                    </a:lnTo>
                    <a:cubicBezTo>
                      <a:pt x="404744" y="0"/>
                      <a:pt x="414338" y="9594"/>
                      <a:pt x="414338" y="21431"/>
                    </a:cubicBezTo>
                    <a:cubicBezTo>
                      <a:pt x="414338" y="33268"/>
                      <a:pt x="404744" y="42863"/>
                      <a:pt x="392906" y="42863"/>
                    </a:cubicBezTo>
                    <a:close/>
                  </a:path>
                </a:pathLst>
              </a:custGeom>
              <a:grpFill/>
              <a:ln w="9525" cap="flat">
                <a:solidFill>
                  <a:srgbClr val="BBADEF"/>
                </a:solid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50D19687-B49D-E864-B40D-6E9A99D7D190}"/>
                  </a:ext>
                </a:extLst>
              </p:cNvPr>
              <p:cNvSpPr/>
              <p:nvPr/>
            </p:nvSpPr>
            <p:spPr>
              <a:xfrm>
                <a:off x="7812571" y="4900612"/>
                <a:ext cx="414337" cy="42862"/>
              </a:xfrm>
              <a:custGeom>
                <a:avLst/>
                <a:gdLst>
                  <a:gd name="connsiteX0" fmla="*/ 392906 w 414337"/>
                  <a:gd name="connsiteY0" fmla="*/ 42863 h 42862"/>
                  <a:gd name="connsiteX1" fmla="*/ 21431 w 414337"/>
                  <a:gd name="connsiteY1" fmla="*/ 42863 h 42862"/>
                  <a:gd name="connsiteX2" fmla="*/ 0 w 414337"/>
                  <a:gd name="connsiteY2" fmla="*/ 21431 h 42862"/>
                  <a:gd name="connsiteX3" fmla="*/ 21431 w 414337"/>
                  <a:gd name="connsiteY3" fmla="*/ 0 h 42862"/>
                  <a:gd name="connsiteX4" fmla="*/ 392906 w 414337"/>
                  <a:gd name="connsiteY4" fmla="*/ 0 h 42862"/>
                  <a:gd name="connsiteX5" fmla="*/ 414338 w 414337"/>
                  <a:gd name="connsiteY5" fmla="*/ 21431 h 42862"/>
                  <a:gd name="connsiteX6" fmla="*/ 392906 w 414337"/>
                  <a:gd name="connsiteY6" fmla="*/ 42863 h 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337" h="42862">
                    <a:moveTo>
                      <a:pt x="392906" y="42863"/>
                    </a:moveTo>
                    <a:lnTo>
                      <a:pt x="21431" y="42863"/>
                    </a:lnTo>
                    <a:cubicBezTo>
                      <a:pt x="9594" y="42863"/>
                      <a:pt x="0" y="33268"/>
                      <a:pt x="0" y="21431"/>
                    </a:cubicBezTo>
                    <a:cubicBezTo>
                      <a:pt x="0" y="9594"/>
                      <a:pt x="9594" y="0"/>
                      <a:pt x="21431" y="0"/>
                    </a:cubicBezTo>
                    <a:lnTo>
                      <a:pt x="392906" y="0"/>
                    </a:lnTo>
                    <a:cubicBezTo>
                      <a:pt x="404744" y="0"/>
                      <a:pt x="414338" y="9594"/>
                      <a:pt x="414338" y="21431"/>
                    </a:cubicBezTo>
                    <a:cubicBezTo>
                      <a:pt x="414338" y="33268"/>
                      <a:pt x="404744" y="42863"/>
                      <a:pt x="392906" y="42863"/>
                    </a:cubicBezTo>
                    <a:close/>
                  </a:path>
                </a:pathLst>
              </a:custGeom>
              <a:grpFill/>
              <a:ln w="9525" cap="flat">
                <a:solidFill>
                  <a:srgbClr val="BBADEF"/>
                </a:solidFill>
                <a:prstDash val="solid"/>
                <a:miter/>
              </a:ln>
            </p:spPr>
            <p:txBody>
              <a:bodyPr rtlCol="0" anchor="ctr"/>
              <a:lstStyle/>
              <a:p>
                <a:endParaRPr lang="en-US"/>
              </a:p>
            </p:txBody>
          </p:sp>
        </p:grpSp>
      </p:grpSp>
      <p:sp>
        <p:nvSpPr>
          <p:cNvPr id="453" name="Freeform: Shape 452">
            <a:extLst>
              <a:ext uri="{FF2B5EF4-FFF2-40B4-BE49-F238E27FC236}">
                <a16:creationId xmlns:a16="http://schemas.microsoft.com/office/drawing/2014/main" id="{563F5172-B1C5-8A6F-E31B-AC2EAD3653A1}"/>
              </a:ext>
            </a:extLst>
          </p:cNvPr>
          <p:cNvSpPr/>
          <p:nvPr/>
        </p:nvSpPr>
        <p:spPr>
          <a:xfrm>
            <a:off x="10411671" y="0"/>
            <a:ext cx="1786523" cy="1493756"/>
          </a:xfrm>
          <a:custGeom>
            <a:avLst/>
            <a:gdLst>
              <a:gd name="connsiteX0" fmla="*/ 146930 w 1786523"/>
              <a:gd name="connsiteY0" fmla="*/ 0 h 1493756"/>
              <a:gd name="connsiteX1" fmla="*/ 1786523 w 1786523"/>
              <a:gd name="connsiteY1" fmla="*/ 0 h 1493756"/>
              <a:gd name="connsiteX2" fmla="*/ 1786523 w 1786523"/>
              <a:gd name="connsiteY2" fmla="*/ 1074060 h 1493756"/>
              <a:gd name="connsiteX3" fmla="*/ 1677744 w 1786523"/>
              <a:gd name="connsiteY3" fmla="*/ 1205900 h 1493756"/>
              <a:gd name="connsiteX4" fmla="*/ 982800 w 1786523"/>
              <a:gd name="connsiteY4" fmla="*/ 1493756 h 1493756"/>
              <a:gd name="connsiteX5" fmla="*/ 0 w 1786523"/>
              <a:gd name="connsiteY5" fmla="*/ 510956 h 1493756"/>
              <a:gd name="connsiteX6" fmla="*/ 77233 w 1786523"/>
              <a:gd name="connsiteY6" fmla="*/ 128406 h 149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6523" h="1493756">
                <a:moveTo>
                  <a:pt x="146930" y="0"/>
                </a:moveTo>
                <a:lnTo>
                  <a:pt x="1786523" y="0"/>
                </a:lnTo>
                <a:lnTo>
                  <a:pt x="1786523" y="1074060"/>
                </a:lnTo>
                <a:lnTo>
                  <a:pt x="1677744" y="1205900"/>
                </a:lnTo>
                <a:cubicBezTo>
                  <a:pt x="1499893" y="1383752"/>
                  <a:pt x="1254193" y="1493756"/>
                  <a:pt x="982800" y="1493756"/>
                </a:cubicBezTo>
                <a:cubicBezTo>
                  <a:pt x="440015" y="1493756"/>
                  <a:pt x="0" y="1053741"/>
                  <a:pt x="0" y="510956"/>
                </a:cubicBezTo>
                <a:cubicBezTo>
                  <a:pt x="0" y="375260"/>
                  <a:pt x="27501" y="245987"/>
                  <a:pt x="77233" y="128406"/>
                </a:cubicBezTo>
                <a:close/>
              </a:path>
            </a:pathLst>
          </a:custGeom>
          <a:solidFill>
            <a:srgbClr val="E9B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8" name="Freeform: Shape 447">
            <a:extLst>
              <a:ext uri="{FF2B5EF4-FFF2-40B4-BE49-F238E27FC236}">
                <a16:creationId xmlns:a16="http://schemas.microsoft.com/office/drawing/2014/main" id="{DDEFCD36-D944-B522-8D8B-E31B138EA9DD}"/>
              </a:ext>
            </a:extLst>
          </p:cNvPr>
          <p:cNvSpPr/>
          <p:nvPr/>
        </p:nvSpPr>
        <p:spPr>
          <a:xfrm flipV="1">
            <a:off x="8990712" y="6075018"/>
            <a:ext cx="1310292" cy="782982"/>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59" name="Rectangle: Rounded Corners 258">
            <a:extLst>
              <a:ext uri="{FF2B5EF4-FFF2-40B4-BE49-F238E27FC236}">
                <a16:creationId xmlns:a16="http://schemas.microsoft.com/office/drawing/2014/main" id="{15BE4851-05CD-95FE-28A5-6679BFCA1868}"/>
              </a:ext>
            </a:extLst>
          </p:cNvPr>
          <p:cNvSpPr/>
          <p:nvPr/>
        </p:nvSpPr>
        <p:spPr>
          <a:xfrm rot="10800000" flipV="1">
            <a:off x="4720543" y="3981657"/>
            <a:ext cx="1061619" cy="1995846"/>
          </a:xfrm>
          <a:prstGeom prst="roundRect">
            <a:avLst>
              <a:gd name="adj" fmla="val 50000"/>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Freeform: Shape 178">
            <a:extLst>
              <a:ext uri="{FF2B5EF4-FFF2-40B4-BE49-F238E27FC236}">
                <a16:creationId xmlns:a16="http://schemas.microsoft.com/office/drawing/2014/main" id="{0D32DA72-943F-B96B-79B1-1CA4001AB504}"/>
              </a:ext>
            </a:extLst>
          </p:cNvPr>
          <p:cNvSpPr/>
          <p:nvPr/>
        </p:nvSpPr>
        <p:spPr>
          <a:xfrm>
            <a:off x="0" y="0"/>
            <a:ext cx="3017428" cy="2765851"/>
          </a:xfrm>
          <a:custGeom>
            <a:avLst/>
            <a:gdLst>
              <a:gd name="connsiteX0" fmla="*/ 703153 w 3017428"/>
              <a:gd name="connsiteY0" fmla="*/ 2765851 h 2765851"/>
              <a:gd name="connsiteX1" fmla="*/ 3017428 w 3017428"/>
              <a:gd name="connsiteY1" fmla="*/ 451577 h 2765851"/>
              <a:gd name="connsiteX2" fmla="*/ 3005480 w 3017428"/>
              <a:gd name="connsiteY2" fmla="*/ 214956 h 2765851"/>
              <a:gd name="connsiteX3" fmla="*/ 2972674 w 3017428"/>
              <a:gd name="connsiteY3" fmla="*/ 0 h 2765851"/>
              <a:gd name="connsiteX4" fmla="*/ 0 w 3017428"/>
              <a:gd name="connsiteY4" fmla="*/ 0 h 2765851"/>
              <a:gd name="connsiteX5" fmla="*/ 0 w 3017428"/>
              <a:gd name="connsiteY5" fmla="*/ 2656331 h 2765851"/>
              <a:gd name="connsiteX6" fmla="*/ 14958 w 3017428"/>
              <a:gd name="connsiteY6" fmla="*/ 2661806 h 2765851"/>
              <a:gd name="connsiteX7" fmla="*/ 703153 w 3017428"/>
              <a:gd name="connsiteY7" fmla="*/ 2765851 h 276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7428" h="2765851">
                <a:moveTo>
                  <a:pt x="703153" y="2765851"/>
                </a:moveTo>
                <a:cubicBezTo>
                  <a:pt x="1981292" y="2765851"/>
                  <a:pt x="3017428" y="1729715"/>
                  <a:pt x="3017428" y="451577"/>
                </a:cubicBezTo>
                <a:cubicBezTo>
                  <a:pt x="3017428" y="371694"/>
                  <a:pt x="3013380" y="292754"/>
                  <a:pt x="3005480" y="214956"/>
                </a:cubicBezTo>
                <a:lnTo>
                  <a:pt x="2972674" y="0"/>
                </a:lnTo>
                <a:lnTo>
                  <a:pt x="0" y="0"/>
                </a:lnTo>
                <a:lnTo>
                  <a:pt x="0" y="2656331"/>
                </a:lnTo>
                <a:lnTo>
                  <a:pt x="14958" y="2661806"/>
                </a:lnTo>
                <a:cubicBezTo>
                  <a:pt x="232359" y="2729424"/>
                  <a:pt x="463502" y="2765851"/>
                  <a:pt x="703153" y="2765851"/>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64" name="Rectangle: Rounded Corners 163">
            <a:extLst>
              <a:ext uri="{FF2B5EF4-FFF2-40B4-BE49-F238E27FC236}">
                <a16:creationId xmlns:a16="http://schemas.microsoft.com/office/drawing/2014/main" id="{6CA3EB48-1E95-F79A-01CB-29DF9BA9C033}"/>
              </a:ext>
            </a:extLst>
          </p:cNvPr>
          <p:cNvSpPr/>
          <p:nvPr/>
        </p:nvSpPr>
        <p:spPr>
          <a:xfrm>
            <a:off x="646915" y="1349550"/>
            <a:ext cx="3470508" cy="4632150"/>
          </a:xfrm>
          <a:prstGeom prst="roundRect">
            <a:avLst>
              <a:gd name="adj" fmla="val 8250"/>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Segoe UI" panose="020B0502040204020203" pitchFamily="34" charset="0"/>
              <a:cs typeface="Segoe UI" panose="020B0502040204020203" pitchFamily="34" charset="0"/>
            </a:endParaRPr>
          </a:p>
        </p:txBody>
      </p:sp>
      <p:sp>
        <p:nvSpPr>
          <p:cNvPr id="175" name="Title 2">
            <a:extLst>
              <a:ext uri="{FF2B5EF4-FFF2-40B4-BE49-F238E27FC236}">
                <a16:creationId xmlns:a16="http://schemas.microsoft.com/office/drawing/2014/main" id="{11602AA9-BC7C-F142-66B1-55F1AB39D837}"/>
              </a:ext>
            </a:extLst>
          </p:cNvPr>
          <p:cNvSpPr>
            <a:spLocks noGrp="1"/>
          </p:cNvSpPr>
          <p:nvPr>
            <p:ph type="title"/>
          </p:nvPr>
        </p:nvSpPr>
        <p:spPr>
          <a:xfrm>
            <a:off x="846390" y="32360"/>
            <a:ext cx="10515600" cy="1325563"/>
          </a:xfrm>
        </p:spPr>
        <p:txBody>
          <a:bodyPr/>
          <a:lstStyle/>
          <a:p>
            <a:r>
              <a:rPr lang="en-US" b="1" dirty="0">
                <a:latin typeface="Segoe UI Semibold" panose="020B0702040204020203" pitchFamily="34" charset="0"/>
                <a:cs typeface="Segoe UI Semibold" panose="020B0702040204020203" pitchFamily="34" charset="0"/>
              </a:rPr>
              <a:t>Model Building</a:t>
            </a:r>
            <a:endParaRPr lang="en-ID" b="1" dirty="0">
              <a:latin typeface="Segoe UI Semibold" panose="020B0702040204020203" pitchFamily="34" charset="0"/>
              <a:cs typeface="Segoe UI Semibold" panose="020B0702040204020203" pitchFamily="34" charset="0"/>
            </a:endParaRPr>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16</a:t>
            </a:fld>
            <a:endParaRPr lang="en-ID"/>
          </a:p>
        </p:txBody>
      </p:sp>
      <p:sp>
        <p:nvSpPr>
          <p:cNvPr id="177" name="Oval 176">
            <a:extLst>
              <a:ext uri="{FF2B5EF4-FFF2-40B4-BE49-F238E27FC236}">
                <a16:creationId xmlns:a16="http://schemas.microsoft.com/office/drawing/2014/main" id="{0E8FE0B8-1090-5708-73CB-FABE2345DE33}"/>
              </a:ext>
            </a:extLst>
          </p:cNvPr>
          <p:cNvSpPr/>
          <p:nvPr/>
        </p:nvSpPr>
        <p:spPr>
          <a:xfrm>
            <a:off x="589550" y="2973768"/>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a:extLst>
              <a:ext uri="{FF2B5EF4-FFF2-40B4-BE49-F238E27FC236}">
                <a16:creationId xmlns:a16="http://schemas.microsoft.com/office/drawing/2014/main" id="{415B67FD-A270-BF08-87D6-ECD3E8E0FE70}"/>
              </a:ext>
            </a:extLst>
          </p:cNvPr>
          <p:cNvSpPr/>
          <p:nvPr/>
        </p:nvSpPr>
        <p:spPr>
          <a:xfrm>
            <a:off x="4875806" y="1722917"/>
            <a:ext cx="736600" cy="736600"/>
          </a:xfrm>
          <a:prstGeom prst="ellipse">
            <a:avLst/>
          </a:prstGeom>
          <a:solidFill>
            <a:srgbClr val="A259FF"/>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1" name="Arc 180">
            <a:extLst>
              <a:ext uri="{FF2B5EF4-FFF2-40B4-BE49-F238E27FC236}">
                <a16:creationId xmlns:a16="http://schemas.microsoft.com/office/drawing/2014/main" id="{CEE214A9-256C-859C-9BB8-10DC3C866A7E}"/>
              </a:ext>
            </a:extLst>
          </p:cNvPr>
          <p:cNvSpPr/>
          <p:nvPr/>
        </p:nvSpPr>
        <p:spPr>
          <a:xfrm>
            <a:off x="4669345" y="1514131"/>
            <a:ext cx="1149520" cy="1154173"/>
          </a:xfrm>
          <a:prstGeom prst="arc">
            <a:avLst>
              <a:gd name="adj1" fmla="val 21579427"/>
              <a:gd name="adj2" fmla="val 10747087"/>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Oval 182">
            <a:extLst>
              <a:ext uri="{FF2B5EF4-FFF2-40B4-BE49-F238E27FC236}">
                <a16:creationId xmlns:a16="http://schemas.microsoft.com/office/drawing/2014/main" id="{88F85C5C-5722-24FA-BA14-D90945A6AAFC}"/>
              </a:ext>
            </a:extLst>
          </p:cNvPr>
          <p:cNvSpPr/>
          <p:nvPr/>
        </p:nvSpPr>
        <p:spPr>
          <a:xfrm>
            <a:off x="6653406" y="1722917"/>
            <a:ext cx="736600" cy="736600"/>
          </a:xfrm>
          <a:prstGeom prst="ellipse">
            <a:avLst/>
          </a:prstGeom>
          <a:solidFill>
            <a:srgbClr val="10A957"/>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Arc 183">
            <a:extLst>
              <a:ext uri="{FF2B5EF4-FFF2-40B4-BE49-F238E27FC236}">
                <a16:creationId xmlns:a16="http://schemas.microsoft.com/office/drawing/2014/main" id="{6A30E58A-8335-763B-FE00-97CA584FE59B}"/>
              </a:ext>
            </a:extLst>
          </p:cNvPr>
          <p:cNvSpPr/>
          <p:nvPr/>
        </p:nvSpPr>
        <p:spPr>
          <a:xfrm flipV="1">
            <a:off x="6446946" y="1514131"/>
            <a:ext cx="1149520" cy="1154173"/>
          </a:xfrm>
          <a:prstGeom prst="arc">
            <a:avLst>
              <a:gd name="adj1" fmla="val 21579427"/>
              <a:gd name="adj2" fmla="val 10747087"/>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5" name="Oval 184">
            <a:extLst>
              <a:ext uri="{FF2B5EF4-FFF2-40B4-BE49-F238E27FC236}">
                <a16:creationId xmlns:a16="http://schemas.microsoft.com/office/drawing/2014/main" id="{0115FCCA-22C9-80C5-75FB-5D7F2831A449}"/>
              </a:ext>
            </a:extLst>
          </p:cNvPr>
          <p:cNvSpPr/>
          <p:nvPr/>
        </p:nvSpPr>
        <p:spPr>
          <a:xfrm>
            <a:off x="8431006" y="1722917"/>
            <a:ext cx="736600" cy="736600"/>
          </a:xfrm>
          <a:prstGeom prst="ellipse">
            <a:avLst/>
          </a:prstGeom>
          <a:solidFill>
            <a:srgbClr val="E49FA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6" name="Arc 185">
            <a:extLst>
              <a:ext uri="{FF2B5EF4-FFF2-40B4-BE49-F238E27FC236}">
                <a16:creationId xmlns:a16="http://schemas.microsoft.com/office/drawing/2014/main" id="{F3335E1D-80AC-1ED7-FB1E-34E0D962FF6D}"/>
              </a:ext>
            </a:extLst>
          </p:cNvPr>
          <p:cNvSpPr/>
          <p:nvPr/>
        </p:nvSpPr>
        <p:spPr>
          <a:xfrm>
            <a:off x="8224546" y="1514131"/>
            <a:ext cx="1149520" cy="1154173"/>
          </a:xfrm>
          <a:prstGeom prst="arc">
            <a:avLst>
              <a:gd name="adj1" fmla="val 21579427"/>
              <a:gd name="adj2" fmla="val 10747087"/>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7" name="Oval 186">
            <a:extLst>
              <a:ext uri="{FF2B5EF4-FFF2-40B4-BE49-F238E27FC236}">
                <a16:creationId xmlns:a16="http://schemas.microsoft.com/office/drawing/2014/main" id="{BCE728B7-47EE-9533-D2D1-262F25103CC2}"/>
              </a:ext>
            </a:extLst>
          </p:cNvPr>
          <p:cNvSpPr/>
          <p:nvPr/>
        </p:nvSpPr>
        <p:spPr>
          <a:xfrm>
            <a:off x="10208607" y="1722917"/>
            <a:ext cx="736600" cy="736600"/>
          </a:xfrm>
          <a:prstGeom prst="ellipse">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8" name="Arc 187">
            <a:extLst>
              <a:ext uri="{FF2B5EF4-FFF2-40B4-BE49-F238E27FC236}">
                <a16:creationId xmlns:a16="http://schemas.microsoft.com/office/drawing/2014/main" id="{AAAB46BF-BAA6-FF99-7832-78CA1B692F65}"/>
              </a:ext>
            </a:extLst>
          </p:cNvPr>
          <p:cNvSpPr/>
          <p:nvPr/>
        </p:nvSpPr>
        <p:spPr>
          <a:xfrm flipV="1">
            <a:off x="10002147" y="1514131"/>
            <a:ext cx="1149520" cy="1154173"/>
          </a:xfrm>
          <a:prstGeom prst="arc">
            <a:avLst>
              <a:gd name="adj1" fmla="val 16125938"/>
              <a:gd name="adj2" fmla="val 10747087"/>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9" name="Straight Connector 188">
            <a:extLst>
              <a:ext uri="{FF2B5EF4-FFF2-40B4-BE49-F238E27FC236}">
                <a16:creationId xmlns:a16="http://schemas.microsoft.com/office/drawing/2014/main" id="{8221BB4C-C2E2-12EF-DE6D-B419A57E7378}"/>
              </a:ext>
            </a:extLst>
          </p:cNvPr>
          <p:cNvCxnSpPr>
            <a:cxnSpLocks/>
            <a:endCxn id="181" idx="0"/>
          </p:cNvCxnSpPr>
          <p:nvPr/>
        </p:nvCxnSpPr>
        <p:spPr>
          <a:xfrm flipH="1">
            <a:off x="5818855" y="2087433"/>
            <a:ext cx="570615" cy="345"/>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75939207-5440-5B66-F427-DA05722F5D68}"/>
              </a:ext>
            </a:extLst>
          </p:cNvPr>
          <p:cNvCxnSpPr>
            <a:cxnSpLocks/>
          </p:cNvCxnSpPr>
          <p:nvPr/>
        </p:nvCxnSpPr>
        <p:spPr>
          <a:xfrm flipH="1">
            <a:off x="7653942" y="2087433"/>
            <a:ext cx="513139" cy="0"/>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94F44E0-080F-ED57-3966-B5113785C90D}"/>
              </a:ext>
            </a:extLst>
          </p:cNvPr>
          <p:cNvCxnSpPr>
            <a:cxnSpLocks/>
          </p:cNvCxnSpPr>
          <p:nvPr/>
        </p:nvCxnSpPr>
        <p:spPr>
          <a:xfrm flipH="1">
            <a:off x="9431542" y="2087433"/>
            <a:ext cx="513139" cy="0"/>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65F82DA0-9828-68FF-7A81-744B0299B3D8}"/>
              </a:ext>
            </a:extLst>
          </p:cNvPr>
          <p:cNvSpPr txBox="1"/>
          <p:nvPr/>
        </p:nvSpPr>
        <p:spPr>
          <a:xfrm flipH="1">
            <a:off x="4650105" y="3066590"/>
            <a:ext cx="1152000" cy="482183"/>
          </a:xfrm>
          <a:prstGeom prst="rect">
            <a:avLst/>
          </a:prstGeom>
          <a:noFill/>
        </p:spPr>
        <p:txBody>
          <a:bodyPr wrap="square" lIns="0" tIns="0" rIns="0" bIns="0" anchor="ctr">
            <a:noAutofit/>
          </a:bodyPr>
          <a:lstStyle/>
          <a:p>
            <a:pPr algn="ctr">
              <a:spcAft>
                <a:spcPts val="400"/>
              </a:spcAft>
            </a:pPr>
            <a:r>
              <a:rPr lang="en-ID" sz="1400" b="1" dirty="0">
                <a:latin typeface="Segoe UI" panose="020B0502040204020203" pitchFamily="34" charset="0"/>
                <a:cs typeface="Segoe UI" panose="020B0502040204020203" pitchFamily="34" charset="0"/>
              </a:rPr>
              <a:t>Data Cleaning</a:t>
            </a:r>
            <a:r>
              <a:rPr lang="en-ID" sz="1400" dirty="0">
                <a:latin typeface="Segoe UI" panose="020B0502040204020203" pitchFamily="34" charset="0"/>
                <a:cs typeface="Segoe UI" panose="020B0502040204020203" pitchFamily="34" charset="0"/>
              </a:rPr>
              <a:t> </a:t>
            </a:r>
          </a:p>
        </p:txBody>
      </p:sp>
      <p:sp>
        <p:nvSpPr>
          <p:cNvPr id="197" name="TextBox 196">
            <a:extLst>
              <a:ext uri="{FF2B5EF4-FFF2-40B4-BE49-F238E27FC236}">
                <a16:creationId xmlns:a16="http://schemas.microsoft.com/office/drawing/2014/main" id="{2F24CD18-1E30-BD95-77BB-2B107BAA489C}"/>
              </a:ext>
            </a:extLst>
          </p:cNvPr>
          <p:cNvSpPr txBox="1"/>
          <p:nvPr/>
        </p:nvSpPr>
        <p:spPr>
          <a:xfrm flipH="1">
            <a:off x="6427706" y="3066590"/>
            <a:ext cx="1152000" cy="482183"/>
          </a:xfrm>
          <a:prstGeom prst="rect">
            <a:avLst/>
          </a:prstGeom>
          <a:noFill/>
        </p:spPr>
        <p:txBody>
          <a:bodyPr wrap="square" lIns="0" tIns="0" rIns="0" bIns="0" anchor="ctr">
            <a:noAutofit/>
          </a:bodyPr>
          <a:lstStyle/>
          <a:p>
            <a:pPr algn="ctr">
              <a:spcAft>
                <a:spcPts val="400"/>
              </a:spcAft>
            </a:pPr>
            <a:r>
              <a:rPr lang="en-ID" sz="1400" b="1" dirty="0">
                <a:latin typeface="Segoe UI" panose="020B0502040204020203" pitchFamily="34" charset="0"/>
                <a:cs typeface="Segoe UI" panose="020B0502040204020203" pitchFamily="34" charset="0"/>
              </a:rPr>
              <a:t>EDA + encoding</a:t>
            </a:r>
            <a:r>
              <a:rPr lang="en-ID" sz="1400" dirty="0">
                <a:latin typeface="Segoe UI" panose="020B0502040204020203" pitchFamily="34" charset="0"/>
                <a:cs typeface="Segoe UI" panose="020B0502040204020203" pitchFamily="34" charset="0"/>
              </a:rPr>
              <a:t> </a:t>
            </a:r>
          </a:p>
        </p:txBody>
      </p:sp>
      <p:sp>
        <p:nvSpPr>
          <p:cNvPr id="198" name="TextBox 197">
            <a:extLst>
              <a:ext uri="{FF2B5EF4-FFF2-40B4-BE49-F238E27FC236}">
                <a16:creationId xmlns:a16="http://schemas.microsoft.com/office/drawing/2014/main" id="{FF5F1E75-3174-0713-0DB6-C0822B5B9D71}"/>
              </a:ext>
            </a:extLst>
          </p:cNvPr>
          <p:cNvSpPr txBox="1"/>
          <p:nvPr/>
        </p:nvSpPr>
        <p:spPr>
          <a:xfrm flipH="1">
            <a:off x="8205306" y="3066590"/>
            <a:ext cx="1152000" cy="482183"/>
          </a:xfrm>
          <a:prstGeom prst="rect">
            <a:avLst/>
          </a:prstGeom>
          <a:noFill/>
        </p:spPr>
        <p:txBody>
          <a:bodyPr wrap="square" lIns="0" tIns="0" rIns="0" bIns="0" anchor="ctr">
            <a:noAutofit/>
          </a:bodyPr>
          <a:lstStyle/>
          <a:p>
            <a:pPr algn="ctr">
              <a:spcAft>
                <a:spcPts val="400"/>
              </a:spcAft>
            </a:pPr>
            <a:r>
              <a:rPr lang="en-ID" sz="1400" b="1" dirty="0">
                <a:latin typeface="Segoe UI" panose="020B0502040204020203" pitchFamily="34" charset="0"/>
                <a:cs typeface="Segoe UI" panose="020B0502040204020203" pitchFamily="34" charset="0"/>
              </a:rPr>
              <a:t>Split Dataset</a:t>
            </a:r>
            <a:r>
              <a:rPr lang="en-ID" sz="1400" dirty="0">
                <a:latin typeface="Segoe UI" panose="020B0502040204020203" pitchFamily="34" charset="0"/>
                <a:cs typeface="Segoe UI" panose="020B0502040204020203" pitchFamily="34" charset="0"/>
              </a:rPr>
              <a:t> </a:t>
            </a:r>
          </a:p>
        </p:txBody>
      </p:sp>
      <p:sp>
        <p:nvSpPr>
          <p:cNvPr id="199" name="TextBox 198">
            <a:extLst>
              <a:ext uri="{FF2B5EF4-FFF2-40B4-BE49-F238E27FC236}">
                <a16:creationId xmlns:a16="http://schemas.microsoft.com/office/drawing/2014/main" id="{0B59B3B4-FA98-971E-7CCF-254FCA091A21}"/>
              </a:ext>
            </a:extLst>
          </p:cNvPr>
          <p:cNvSpPr txBox="1"/>
          <p:nvPr/>
        </p:nvSpPr>
        <p:spPr>
          <a:xfrm flipH="1">
            <a:off x="9982907" y="3066590"/>
            <a:ext cx="1152000" cy="482183"/>
          </a:xfrm>
          <a:prstGeom prst="rect">
            <a:avLst/>
          </a:prstGeom>
          <a:noFill/>
        </p:spPr>
        <p:txBody>
          <a:bodyPr wrap="square" lIns="0" tIns="0" rIns="0" bIns="0" anchor="ctr">
            <a:noAutofit/>
          </a:bodyPr>
          <a:lstStyle/>
          <a:p>
            <a:pPr algn="ctr">
              <a:spcAft>
                <a:spcPts val="400"/>
              </a:spcAft>
            </a:pPr>
            <a:r>
              <a:rPr lang="en-ID" sz="1400" b="1" dirty="0">
                <a:latin typeface="Segoe UI" panose="020B0502040204020203" pitchFamily="34" charset="0"/>
                <a:cs typeface="Segoe UI" panose="020B0502040204020203" pitchFamily="34" charset="0"/>
              </a:rPr>
              <a:t>Scaling</a:t>
            </a:r>
            <a:r>
              <a:rPr lang="en-ID" sz="1400" dirty="0">
                <a:latin typeface="Segoe UI" panose="020B0502040204020203" pitchFamily="34" charset="0"/>
                <a:cs typeface="Segoe UI" panose="020B0502040204020203" pitchFamily="34" charset="0"/>
              </a:rPr>
              <a:t> </a:t>
            </a:r>
          </a:p>
        </p:txBody>
      </p:sp>
      <p:cxnSp>
        <p:nvCxnSpPr>
          <p:cNvPr id="203" name="Straight Connector 202">
            <a:extLst>
              <a:ext uri="{FF2B5EF4-FFF2-40B4-BE49-F238E27FC236}">
                <a16:creationId xmlns:a16="http://schemas.microsoft.com/office/drawing/2014/main" id="{CF397E81-0FD6-E32B-C3D3-96F0035111D2}"/>
              </a:ext>
            </a:extLst>
          </p:cNvPr>
          <p:cNvCxnSpPr>
            <a:cxnSpLocks/>
          </p:cNvCxnSpPr>
          <p:nvPr/>
        </p:nvCxnSpPr>
        <p:spPr>
          <a:xfrm flipH="1">
            <a:off x="4124970" y="2087433"/>
            <a:ext cx="486899" cy="0"/>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76" name="Oval 175">
            <a:extLst>
              <a:ext uri="{FF2B5EF4-FFF2-40B4-BE49-F238E27FC236}">
                <a16:creationId xmlns:a16="http://schemas.microsoft.com/office/drawing/2014/main" id="{C736FEF5-E0E0-518A-6121-2B9E028B1F28}"/>
              </a:ext>
            </a:extLst>
          </p:cNvPr>
          <p:cNvSpPr/>
          <p:nvPr/>
        </p:nvSpPr>
        <p:spPr>
          <a:xfrm>
            <a:off x="4067605" y="2030068"/>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Oval 208">
            <a:extLst>
              <a:ext uri="{FF2B5EF4-FFF2-40B4-BE49-F238E27FC236}">
                <a16:creationId xmlns:a16="http://schemas.microsoft.com/office/drawing/2014/main" id="{08F10E9D-6F9A-5C8E-52DD-CDF1E630325F}"/>
              </a:ext>
            </a:extLst>
          </p:cNvPr>
          <p:cNvSpPr/>
          <p:nvPr/>
        </p:nvSpPr>
        <p:spPr>
          <a:xfrm>
            <a:off x="10208607" y="4155845"/>
            <a:ext cx="736600" cy="736600"/>
          </a:xfrm>
          <a:prstGeom prst="ellipse">
            <a:avLst/>
          </a:prstGeom>
          <a:solidFill>
            <a:srgbClr val="FFEB7F"/>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0" name="Arc 209">
            <a:extLst>
              <a:ext uri="{FF2B5EF4-FFF2-40B4-BE49-F238E27FC236}">
                <a16:creationId xmlns:a16="http://schemas.microsoft.com/office/drawing/2014/main" id="{EF834927-9EB7-B32A-8178-E8515F16C300}"/>
              </a:ext>
            </a:extLst>
          </p:cNvPr>
          <p:cNvSpPr/>
          <p:nvPr/>
        </p:nvSpPr>
        <p:spPr>
          <a:xfrm>
            <a:off x="10002147" y="3947059"/>
            <a:ext cx="1149520" cy="1154173"/>
          </a:xfrm>
          <a:prstGeom prst="arc">
            <a:avLst>
              <a:gd name="adj1" fmla="val 16173186"/>
              <a:gd name="adj2" fmla="val 10785334"/>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1" name="TextBox 210">
            <a:extLst>
              <a:ext uri="{FF2B5EF4-FFF2-40B4-BE49-F238E27FC236}">
                <a16:creationId xmlns:a16="http://schemas.microsoft.com/office/drawing/2014/main" id="{56B7EE3B-1618-D32B-482F-930577D58D74}"/>
              </a:ext>
            </a:extLst>
          </p:cNvPr>
          <p:cNvSpPr txBox="1"/>
          <p:nvPr/>
        </p:nvSpPr>
        <p:spPr>
          <a:xfrm flipH="1">
            <a:off x="9944677" y="5499517"/>
            <a:ext cx="1264461" cy="482183"/>
          </a:xfrm>
          <a:prstGeom prst="rect">
            <a:avLst/>
          </a:prstGeom>
          <a:noFill/>
        </p:spPr>
        <p:txBody>
          <a:bodyPr wrap="square" lIns="0" tIns="0" rIns="0" bIns="0" anchor="ctr">
            <a:noAutofit/>
          </a:bodyPr>
          <a:lstStyle/>
          <a:p>
            <a:pPr algn="ctr">
              <a:spcAft>
                <a:spcPts val="400"/>
              </a:spcAft>
            </a:pPr>
            <a:r>
              <a:rPr lang="en-ID" sz="1400" b="1" dirty="0">
                <a:latin typeface="Segoe UI" panose="020B0502040204020203" pitchFamily="34" charset="0"/>
                <a:cs typeface="Segoe UI" panose="020B0502040204020203" pitchFamily="34" charset="0"/>
              </a:rPr>
              <a:t>base line model</a:t>
            </a:r>
            <a:endParaRPr lang="en-ID" sz="1400" dirty="0">
              <a:latin typeface="Segoe UI" panose="020B0502040204020203" pitchFamily="34" charset="0"/>
              <a:cs typeface="Segoe UI" panose="020B0502040204020203" pitchFamily="34" charset="0"/>
            </a:endParaRPr>
          </a:p>
        </p:txBody>
      </p:sp>
      <p:sp>
        <p:nvSpPr>
          <p:cNvPr id="225" name="Oval 224">
            <a:extLst>
              <a:ext uri="{FF2B5EF4-FFF2-40B4-BE49-F238E27FC236}">
                <a16:creationId xmlns:a16="http://schemas.microsoft.com/office/drawing/2014/main" id="{9FB6056A-4246-636F-8BBA-D8894E6E10B0}"/>
              </a:ext>
            </a:extLst>
          </p:cNvPr>
          <p:cNvSpPr/>
          <p:nvPr/>
        </p:nvSpPr>
        <p:spPr>
          <a:xfrm>
            <a:off x="6653406" y="4155845"/>
            <a:ext cx="736600" cy="736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6" name="Arc 225">
            <a:extLst>
              <a:ext uri="{FF2B5EF4-FFF2-40B4-BE49-F238E27FC236}">
                <a16:creationId xmlns:a16="http://schemas.microsoft.com/office/drawing/2014/main" id="{9ADA99E3-BAB5-20BB-DD18-6D39B6A10F87}"/>
              </a:ext>
            </a:extLst>
          </p:cNvPr>
          <p:cNvSpPr/>
          <p:nvPr/>
        </p:nvSpPr>
        <p:spPr>
          <a:xfrm>
            <a:off x="6446946" y="3947059"/>
            <a:ext cx="1149520" cy="1154173"/>
          </a:xfrm>
          <a:prstGeom prst="arc">
            <a:avLst>
              <a:gd name="adj1" fmla="val 21579427"/>
              <a:gd name="adj2" fmla="val 10747087"/>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7" name="Oval 226">
            <a:extLst>
              <a:ext uri="{FF2B5EF4-FFF2-40B4-BE49-F238E27FC236}">
                <a16:creationId xmlns:a16="http://schemas.microsoft.com/office/drawing/2014/main" id="{0EA18357-E430-68CB-1F4A-180EF224BC79}"/>
              </a:ext>
            </a:extLst>
          </p:cNvPr>
          <p:cNvSpPr/>
          <p:nvPr/>
        </p:nvSpPr>
        <p:spPr>
          <a:xfrm>
            <a:off x="8431006" y="4155845"/>
            <a:ext cx="736600" cy="736600"/>
          </a:xfrm>
          <a:prstGeom prst="ellipse">
            <a:avLst/>
          </a:prstGeom>
          <a:solidFill>
            <a:srgbClr val="E9BFFF"/>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8" name="Arc 227">
            <a:extLst>
              <a:ext uri="{FF2B5EF4-FFF2-40B4-BE49-F238E27FC236}">
                <a16:creationId xmlns:a16="http://schemas.microsoft.com/office/drawing/2014/main" id="{E6D41AE6-07EB-3B9B-8190-56677B28333D}"/>
              </a:ext>
            </a:extLst>
          </p:cNvPr>
          <p:cNvSpPr/>
          <p:nvPr/>
        </p:nvSpPr>
        <p:spPr>
          <a:xfrm flipV="1">
            <a:off x="8224546" y="3947059"/>
            <a:ext cx="1149520" cy="1154173"/>
          </a:xfrm>
          <a:prstGeom prst="arc">
            <a:avLst>
              <a:gd name="adj1" fmla="val 21599308"/>
              <a:gd name="adj2" fmla="val 10747087"/>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9" name="TextBox 228">
            <a:extLst>
              <a:ext uri="{FF2B5EF4-FFF2-40B4-BE49-F238E27FC236}">
                <a16:creationId xmlns:a16="http://schemas.microsoft.com/office/drawing/2014/main" id="{2500C344-836A-A2DA-3EBB-56AA5A1F1688}"/>
              </a:ext>
            </a:extLst>
          </p:cNvPr>
          <p:cNvSpPr txBox="1"/>
          <p:nvPr/>
        </p:nvSpPr>
        <p:spPr>
          <a:xfrm flipH="1">
            <a:off x="6427706" y="5499517"/>
            <a:ext cx="1310004" cy="482183"/>
          </a:xfrm>
          <a:prstGeom prst="rect">
            <a:avLst/>
          </a:prstGeom>
          <a:noFill/>
        </p:spPr>
        <p:txBody>
          <a:bodyPr wrap="square" lIns="0" tIns="0" rIns="0" bIns="0" anchor="ctr">
            <a:noAutofit/>
          </a:bodyPr>
          <a:lstStyle/>
          <a:p>
            <a:pPr algn="ctr">
              <a:spcAft>
                <a:spcPts val="400"/>
              </a:spcAft>
            </a:pPr>
            <a:r>
              <a:rPr lang="en-ID" sz="1400" b="1" dirty="0" err="1">
                <a:latin typeface="Segoe UI" panose="020B0502040204020203" pitchFamily="34" charset="0"/>
                <a:cs typeface="Segoe UI" panose="020B0502040204020203" pitchFamily="34" charset="0"/>
              </a:rPr>
              <a:t>Hypertunning</a:t>
            </a:r>
            <a:r>
              <a:rPr lang="en-ID" sz="1400" b="1" dirty="0">
                <a:latin typeface="Segoe UI" panose="020B0502040204020203" pitchFamily="34" charset="0"/>
                <a:cs typeface="Segoe UI" panose="020B0502040204020203" pitchFamily="34" charset="0"/>
              </a:rPr>
              <a:t> Parameter</a:t>
            </a:r>
            <a:endParaRPr lang="en-ID" sz="1400" dirty="0">
              <a:latin typeface="Segoe UI" panose="020B0502040204020203" pitchFamily="34" charset="0"/>
              <a:cs typeface="Segoe UI" panose="020B0502040204020203" pitchFamily="34" charset="0"/>
            </a:endParaRPr>
          </a:p>
        </p:txBody>
      </p:sp>
      <p:sp>
        <p:nvSpPr>
          <p:cNvPr id="230" name="TextBox 229">
            <a:extLst>
              <a:ext uri="{FF2B5EF4-FFF2-40B4-BE49-F238E27FC236}">
                <a16:creationId xmlns:a16="http://schemas.microsoft.com/office/drawing/2014/main" id="{7D4E3F95-AEAB-0CFF-490E-5702CA5671FD}"/>
              </a:ext>
            </a:extLst>
          </p:cNvPr>
          <p:cNvSpPr txBox="1"/>
          <p:nvPr/>
        </p:nvSpPr>
        <p:spPr>
          <a:xfrm flipH="1">
            <a:off x="8205306" y="5499517"/>
            <a:ext cx="1152000" cy="723860"/>
          </a:xfrm>
          <a:prstGeom prst="rect">
            <a:avLst/>
          </a:prstGeom>
          <a:noFill/>
        </p:spPr>
        <p:txBody>
          <a:bodyPr wrap="square" lIns="0" tIns="0" rIns="0" bIns="0" anchor="ctr">
            <a:noAutofit/>
          </a:bodyPr>
          <a:lstStyle/>
          <a:p>
            <a:pPr algn="ctr">
              <a:spcAft>
                <a:spcPts val="400"/>
              </a:spcAft>
            </a:pPr>
            <a:r>
              <a:rPr lang="en-ID" sz="1400" b="1" dirty="0">
                <a:latin typeface="Segoe UI" panose="020B0502040204020203" pitchFamily="34" charset="0"/>
                <a:cs typeface="Segoe UI" panose="020B0502040204020203" pitchFamily="34" charset="0"/>
              </a:rPr>
              <a:t>Imbalance Handling</a:t>
            </a:r>
          </a:p>
          <a:p>
            <a:pPr algn="ctr">
              <a:spcAft>
                <a:spcPts val="400"/>
              </a:spcAft>
            </a:pPr>
            <a:r>
              <a:rPr lang="en-ID" sz="1400" dirty="0">
                <a:latin typeface="Segoe UI" panose="020B0502040204020203" pitchFamily="34" charset="0"/>
                <a:cs typeface="Segoe UI" panose="020B0502040204020203" pitchFamily="34" charset="0"/>
              </a:rPr>
              <a:t> </a:t>
            </a:r>
          </a:p>
        </p:txBody>
      </p:sp>
      <p:sp>
        <p:nvSpPr>
          <p:cNvPr id="236" name="Arc 235">
            <a:extLst>
              <a:ext uri="{FF2B5EF4-FFF2-40B4-BE49-F238E27FC236}">
                <a16:creationId xmlns:a16="http://schemas.microsoft.com/office/drawing/2014/main" id="{F4879C57-3662-34B7-D3D2-83F65F7E0DA6}"/>
              </a:ext>
            </a:extLst>
          </p:cNvPr>
          <p:cNvSpPr/>
          <p:nvPr/>
        </p:nvSpPr>
        <p:spPr>
          <a:xfrm flipV="1">
            <a:off x="9758624" y="2668303"/>
            <a:ext cx="1149520" cy="1154173"/>
          </a:xfrm>
          <a:prstGeom prst="arc">
            <a:avLst>
              <a:gd name="adj1" fmla="val 5592993"/>
              <a:gd name="adj2" fmla="val 10747087"/>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Arc 236">
            <a:extLst>
              <a:ext uri="{FF2B5EF4-FFF2-40B4-BE49-F238E27FC236}">
                <a16:creationId xmlns:a16="http://schemas.microsoft.com/office/drawing/2014/main" id="{730F8A89-0EC1-A6DD-6A87-7B3C38630248}"/>
              </a:ext>
            </a:extLst>
          </p:cNvPr>
          <p:cNvSpPr/>
          <p:nvPr/>
        </p:nvSpPr>
        <p:spPr>
          <a:xfrm>
            <a:off x="9758624" y="2792887"/>
            <a:ext cx="1149520" cy="1154173"/>
          </a:xfrm>
          <a:prstGeom prst="arc">
            <a:avLst>
              <a:gd name="adj1" fmla="val 5592993"/>
              <a:gd name="adj2" fmla="val 10747087"/>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38" name="Straight Connector 237">
            <a:extLst>
              <a:ext uri="{FF2B5EF4-FFF2-40B4-BE49-F238E27FC236}">
                <a16:creationId xmlns:a16="http://schemas.microsoft.com/office/drawing/2014/main" id="{0EC7E7C2-E046-129A-A895-8F8FEB48D692}"/>
              </a:ext>
            </a:extLst>
          </p:cNvPr>
          <p:cNvCxnSpPr>
            <a:cxnSpLocks/>
            <a:stCxn id="188" idx="0"/>
            <a:endCxn id="236" idx="0"/>
          </p:cNvCxnSpPr>
          <p:nvPr/>
        </p:nvCxnSpPr>
        <p:spPr>
          <a:xfrm flipH="1">
            <a:off x="10301004" y="2668169"/>
            <a:ext cx="263471" cy="1051"/>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6F913518-A317-364B-DD72-4C33216531D7}"/>
              </a:ext>
            </a:extLst>
          </p:cNvPr>
          <p:cNvCxnSpPr>
            <a:cxnSpLocks/>
          </p:cNvCxnSpPr>
          <p:nvPr/>
        </p:nvCxnSpPr>
        <p:spPr>
          <a:xfrm flipH="1">
            <a:off x="10301004" y="3945915"/>
            <a:ext cx="263471" cy="1051"/>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C166AB5D-187E-8CB5-48AC-10035B1E5CBD}"/>
              </a:ext>
            </a:extLst>
          </p:cNvPr>
          <p:cNvCxnSpPr>
            <a:cxnSpLocks/>
            <a:stCxn id="237" idx="2"/>
            <a:endCxn id="236" idx="2"/>
          </p:cNvCxnSpPr>
          <p:nvPr/>
        </p:nvCxnSpPr>
        <p:spPr>
          <a:xfrm flipV="1">
            <a:off x="9758692" y="3236543"/>
            <a:ext cx="0" cy="142277"/>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214641BF-24A9-DF69-9DE7-9E31DB821A37}"/>
              </a:ext>
            </a:extLst>
          </p:cNvPr>
          <p:cNvCxnSpPr>
            <a:cxnSpLocks/>
            <a:stCxn id="210" idx="2"/>
            <a:endCxn id="228" idx="0"/>
          </p:cNvCxnSpPr>
          <p:nvPr/>
        </p:nvCxnSpPr>
        <p:spPr>
          <a:xfrm flipH="1" flipV="1">
            <a:off x="9374066" y="4524261"/>
            <a:ext cx="628086" cy="2337"/>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0FDC03FE-E31B-7F62-97E6-2C4038E8A322}"/>
              </a:ext>
            </a:extLst>
          </p:cNvPr>
          <p:cNvCxnSpPr>
            <a:cxnSpLocks/>
          </p:cNvCxnSpPr>
          <p:nvPr/>
        </p:nvCxnSpPr>
        <p:spPr>
          <a:xfrm flipH="1">
            <a:off x="7653942" y="4524145"/>
            <a:ext cx="513139" cy="0"/>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54" name="Oval 253">
            <a:extLst>
              <a:ext uri="{FF2B5EF4-FFF2-40B4-BE49-F238E27FC236}">
                <a16:creationId xmlns:a16="http://schemas.microsoft.com/office/drawing/2014/main" id="{875526AF-FC57-7738-4750-03EE64C74821}"/>
              </a:ext>
            </a:extLst>
          </p:cNvPr>
          <p:cNvSpPr/>
          <p:nvPr/>
        </p:nvSpPr>
        <p:spPr>
          <a:xfrm>
            <a:off x="4706046" y="3986086"/>
            <a:ext cx="1076118" cy="1076118"/>
          </a:xfrm>
          <a:prstGeom prst="ellipse">
            <a:avLst/>
          </a:prstGeom>
          <a:gradFill>
            <a:gsLst>
              <a:gs pos="0">
                <a:srgbClr val="FC6645"/>
              </a:gs>
              <a:gs pos="100000">
                <a:srgbClr val="A259FF"/>
              </a:gs>
            </a:gsLst>
            <a:lin ang="13500000" scaled="1"/>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0" name="TextBox 259">
            <a:extLst>
              <a:ext uri="{FF2B5EF4-FFF2-40B4-BE49-F238E27FC236}">
                <a16:creationId xmlns:a16="http://schemas.microsoft.com/office/drawing/2014/main" id="{778669FA-EE43-3438-1ABE-108681A4B1FF}"/>
              </a:ext>
            </a:extLst>
          </p:cNvPr>
          <p:cNvSpPr txBox="1"/>
          <p:nvPr/>
        </p:nvSpPr>
        <p:spPr>
          <a:xfrm flipH="1">
            <a:off x="4699819" y="5203447"/>
            <a:ext cx="1082344" cy="615553"/>
          </a:xfrm>
          <a:prstGeom prst="rect">
            <a:avLst/>
          </a:prstGeom>
          <a:noFill/>
        </p:spPr>
        <p:txBody>
          <a:bodyPr wrap="square" lIns="0" tIns="0" rIns="0" bIns="0">
            <a:spAutoFit/>
          </a:bodyPr>
          <a:lstStyle/>
          <a:p>
            <a:pPr algn="ctr"/>
            <a:r>
              <a:rPr lang="en-US" sz="2000" b="1" dirty="0">
                <a:solidFill>
                  <a:srgbClr val="FFC700"/>
                </a:solidFill>
                <a:latin typeface="Segoe UI Semibold" panose="020B0702040204020203" pitchFamily="34" charset="0"/>
                <a:cs typeface="Segoe UI Semibold" panose="020B0702040204020203" pitchFamily="34" charset="0"/>
              </a:rPr>
              <a:t>B</a:t>
            </a:r>
            <a:r>
              <a:rPr lang="en-ID" sz="2000" b="1" dirty="0" err="1">
                <a:solidFill>
                  <a:srgbClr val="FFC700"/>
                </a:solidFill>
                <a:latin typeface="Segoe UI Semibold" panose="020B0702040204020203" pitchFamily="34" charset="0"/>
                <a:cs typeface="Segoe UI Semibold" panose="020B0702040204020203" pitchFamily="34" charset="0"/>
              </a:rPr>
              <a:t>est</a:t>
            </a:r>
            <a:r>
              <a:rPr lang="en-ID" sz="2000" b="1" dirty="0">
                <a:solidFill>
                  <a:srgbClr val="FFC700"/>
                </a:solidFill>
                <a:latin typeface="Segoe UI Semibold" panose="020B0702040204020203" pitchFamily="34" charset="0"/>
                <a:cs typeface="Segoe UI Semibold" panose="020B0702040204020203" pitchFamily="34" charset="0"/>
              </a:rPr>
              <a:t> Model</a:t>
            </a:r>
          </a:p>
        </p:txBody>
      </p:sp>
      <p:cxnSp>
        <p:nvCxnSpPr>
          <p:cNvPr id="261" name="Straight Connector 260">
            <a:extLst>
              <a:ext uri="{FF2B5EF4-FFF2-40B4-BE49-F238E27FC236}">
                <a16:creationId xmlns:a16="http://schemas.microsoft.com/office/drawing/2014/main" id="{66B2F027-F4F7-5997-AB96-C04581DF0583}"/>
              </a:ext>
            </a:extLst>
          </p:cNvPr>
          <p:cNvCxnSpPr>
            <a:cxnSpLocks/>
          </p:cNvCxnSpPr>
          <p:nvPr/>
        </p:nvCxnSpPr>
        <p:spPr>
          <a:xfrm flipH="1">
            <a:off x="5818855" y="4523973"/>
            <a:ext cx="570615" cy="345"/>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62" name="Freeform: Shape 261">
            <a:extLst>
              <a:ext uri="{FF2B5EF4-FFF2-40B4-BE49-F238E27FC236}">
                <a16:creationId xmlns:a16="http://schemas.microsoft.com/office/drawing/2014/main" id="{F0FC884D-D569-48E9-8A72-9062AFC02927}"/>
              </a:ext>
            </a:extLst>
          </p:cNvPr>
          <p:cNvSpPr/>
          <p:nvPr/>
        </p:nvSpPr>
        <p:spPr>
          <a:xfrm flipV="1">
            <a:off x="8287578" y="1584328"/>
            <a:ext cx="1015167" cy="1009881"/>
          </a:xfrm>
          <a:custGeom>
            <a:avLst/>
            <a:gdLst>
              <a:gd name="connsiteX0" fmla="*/ 978138 w 1862991"/>
              <a:gd name="connsiteY0" fmla="*/ 1645289 h 1853289"/>
              <a:gd name="connsiteX1" fmla="*/ 1225706 w 1862991"/>
              <a:gd name="connsiteY1" fmla="*/ 1619899 h 1853289"/>
              <a:gd name="connsiteX2" fmla="*/ 1457169 w 1862991"/>
              <a:gd name="connsiteY2" fmla="*/ 1528343 h 1853289"/>
              <a:gd name="connsiteX3" fmla="*/ 1639825 w 1862991"/>
              <a:gd name="connsiteY3" fmla="*/ 1358999 h 1853289"/>
              <a:gd name="connsiteX4" fmla="*/ 1738170 w 1862991"/>
              <a:gd name="connsiteY4" fmla="*/ 1129472 h 1853289"/>
              <a:gd name="connsiteX5" fmla="*/ 1702520 w 1862991"/>
              <a:gd name="connsiteY5" fmla="*/ 635207 h 1853289"/>
              <a:gd name="connsiteX6" fmla="*/ 1585154 w 1862991"/>
              <a:gd name="connsiteY6" fmla="*/ 413922 h 1853289"/>
              <a:gd name="connsiteX7" fmla="*/ 1407457 w 1862991"/>
              <a:gd name="connsiteY7" fmla="*/ 237100 h 1853289"/>
              <a:gd name="connsiteX8" fmla="*/ 933823 w 1862991"/>
              <a:gd name="connsiteY8" fmla="*/ 93510 h 1853289"/>
              <a:gd name="connsiteX9" fmla="*/ 465790 w 1862991"/>
              <a:gd name="connsiteY9" fmla="*/ 259858 h 1853289"/>
              <a:gd name="connsiteX10" fmla="*/ 159207 w 1862991"/>
              <a:gd name="connsiteY10" fmla="*/ 651947 h 1853289"/>
              <a:gd name="connsiteX11" fmla="*/ 123160 w 1862991"/>
              <a:gd name="connsiteY11" fmla="*/ 1146533 h 1853289"/>
              <a:gd name="connsiteX12" fmla="*/ 232769 w 1862991"/>
              <a:gd name="connsiteY12" fmla="*/ 1372320 h 1853289"/>
              <a:gd name="connsiteX13" fmla="*/ 412939 w 1862991"/>
              <a:gd name="connsiteY13" fmla="*/ 1546621 h 1853289"/>
              <a:gd name="connsiteX14" fmla="*/ 880698 w 1862991"/>
              <a:gd name="connsiteY14" fmla="*/ 1713287 h 1853289"/>
              <a:gd name="connsiteX15" fmla="*/ 943159 w 1862991"/>
              <a:gd name="connsiteY15" fmla="*/ 1717674 h 1853289"/>
              <a:gd name="connsiteX16" fmla="*/ 1005736 w 1862991"/>
              <a:gd name="connsiteY16" fmla="*/ 1719212 h 1853289"/>
              <a:gd name="connsiteX17" fmla="*/ 1130629 w 1862991"/>
              <a:gd name="connsiteY17" fmla="*/ 1710165 h 1853289"/>
              <a:gd name="connsiteX18" fmla="*/ 1253829 w 1862991"/>
              <a:gd name="connsiteY18" fmla="*/ 1687760 h 1853289"/>
              <a:gd name="connsiteX19" fmla="*/ 1372683 w 1862991"/>
              <a:gd name="connsiteY19" fmla="*/ 1648387 h 1853289"/>
              <a:gd name="connsiteX20" fmla="*/ 1755878 w 1862991"/>
              <a:gd name="connsiteY20" fmla="*/ 1338338 h 1853289"/>
              <a:gd name="connsiteX21" fmla="*/ 1847600 w 1862991"/>
              <a:gd name="connsiteY21" fmla="*/ 1106565 h 1853289"/>
              <a:gd name="connsiteX22" fmla="*/ 1856236 w 1862991"/>
              <a:gd name="connsiteY22" fmla="*/ 857565 h 1853289"/>
              <a:gd name="connsiteX23" fmla="*/ 1627281 w 1862991"/>
              <a:gd name="connsiteY23" fmla="*/ 423231 h 1853289"/>
              <a:gd name="connsiteX24" fmla="*/ 1580399 w 1862991"/>
              <a:gd name="connsiteY24" fmla="*/ 381772 h 1853289"/>
              <a:gd name="connsiteX25" fmla="*/ 1530512 w 1862991"/>
              <a:gd name="connsiteY25" fmla="*/ 343937 h 1853289"/>
              <a:gd name="connsiteX26" fmla="*/ 1422919 w 1862991"/>
              <a:gd name="connsiteY26" fmla="*/ 280131 h 1853289"/>
              <a:gd name="connsiteX27" fmla="*/ 1308384 w 1862991"/>
              <a:gd name="connsiteY27" fmla="*/ 229783 h 1853289"/>
              <a:gd name="connsiteX28" fmla="*/ 1248695 w 1862991"/>
              <a:gd name="connsiteY28" fmla="*/ 210993 h 1853289"/>
              <a:gd name="connsiteX29" fmla="*/ 1218704 w 1862991"/>
              <a:gd name="connsiteY29" fmla="*/ 202013 h 1853289"/>
              <a:gd name="connsiteX30" fmla="*/ 1188101 w 1862991"/>
              <a:gd name="connsiteY30" fmla="*/ 195414 h 1853289"/>
              <a:gd name="connsiteX31" fmla="*/ 691594 w 1862991"/>
              <a:gd name="connsiteY31" fmla="*/ 200782 h 1853289"/>
              <a:gd name="connsiteX32" fmla="*/ 249109 w 1862991"/>
              <a:gd name="connsiteY32" fmla="*/ 426764 h 1853289"/>
              <a:gd name="connsiteX33" fmla="*/ 203869 w 1862991"/>
              <a:gd name="connsiteY33" fmla="*/ 470341 h 1853289"/>
              <a:gd name="connsiteX34" fmla="*/ 161658 w 1862991"/>
              <a:gd name="connsiteY34" fmla="*/ 516905 h 1853289"/>
              <a:gd name="connsiteX35" fmla="*/ 122819 w 1862991"/>
              <a:gd name="connsiteY35" fmla="*/ 566535 h 1853289"/>
              <a:gd name="connsiteX36" fmla="*/ 89567 w 1862991"/>
              <a:gd name="connsiteY36" fmla="*/ 620095 h 1853289"/>
              <a:gd name="connsiteX37" fmla="*/ 5897 w 1862991"/>
              <a:gd name="connsiteY37" fmla="*/ 856891 h 1853289"/>
              <a:gd name="connsiteX38" fmla="*/ 94979 w 1862991"/>
              <a:gd name="connsiteY38" fmla="*/ 1345632 h 1853289"/>
              <a:gd name="connsiteX39" fmla="*/ 237965 w 1862991"/>
              <a:gd name="connsiteY39" fmla="*/ 1552239 h 1853289"/>
              <a:gd name="connsiteX40" fmla="*/ 258900 w 1862991"/>
              <a:gd name="connsiteY40" fmla="*/ 1575794 h 1853289"/>
              <a:gd name="connsiteX41" fmla="*/ 281783 w 1862991"/>
              <a:gd name="connsiteY41" fmla="*/ 1597447 h 1853289"/>
              <a:gd name="connsiteX42" fmla="*/ 328097 w 1862991"/>
              <a:gd name="connsiteY42" fmla="*/ 1640215 h 1853289"/>
              <a:gd name="connsiteX43" fmla="*/ 429953 w 1862991"/>
              <a:gd name="connsiteY43" fmla="*/ 1714404 h 1853289"/>
              <a:gd name="connsiteX44" fmla="*/ 540271 w 1862991"/>
              <a:gd name="connsiteY44" fmla="*/ 1775429 h 1853289"/>
              <a:gd name="connsiteX45" fmla="*/ 598822 w 1862991"/>
              <a:gd name="connsiteY45" fmla="*/ 1798906 h 1853289"/>
              <a:gd name="connsiteX46" fmla="*/ 628258 w 1862991"/>
              <a:gd name="connsiteY46" fmla="*/ 1810301 h 1853289"/>
              <a:gd name="connsiteX47" fmla="*/ 658687 w 1862991"/>
              <a:gd name="connsiteY47" fmla="*/ 1818735 h 1853289"/>
              <a:gd name="connsiteX48" fmla="*/ 907975 w 1862991"/>
              <a:gd name="connsiteY48" fmla="*/ 1853037 h 1853289"/>
              <a:gd name="connsiteX49" fmla="*/ 1033626 w 1862991"/>
              <a:gd name="connsiteY49" fmla="*/ 1839839 h 1853289"/>
              <a:gd name="connsiteX50" fmla="*/ 1155864 w 1862991"/>
              <a:gd name="connsiteY50" fmla="*/ 1808308 h 1853289"/>
              <a:gd name="connsiteX51" fmla="*/ 1379538 w 1862991"/>
              <a:gd name="connsiteY51" fmla="*/ 1693320 h 1853289"/>
              <a:gd name="connsiteX52" fmla="*/ 1479196 w 1862991"/>
              <a:gd name="connsiteY52" fmla="*/ 1616375 h 1853289"/>
              <a:gd name="connsiteX53" fmla="*/ 1524560 w 1862991"/>
              <a:gd name="connsiteY53" fmla="*/ 1572696 h 1853289"/>
              <a:gd name="connsiteX54" fmla="*/ 1547170 w 1862991"/>
              <a:gd name="connsiteY54" fmla="*/ 1550781 h 1853289"/>
              <a:gd name="connsiteX55" fmla="*/ 1567942 w 1862991"/>
              <a:gd name="connsiteY55" fmla="*/ 1527112 h 1853289"/>
              <a:gd name="connsiteX56" fmla="*/ 1609252 w 1862991"/>
              <a:gd name="connsiteY56" fmla="*/ 1479591 h 1853289"/>
              <a:gd name="connsiteX57" fmla="*/ 1646477 w 1862991"/>
              <a:gd name="connsiteY57" fmla="*/ 1428800 h 1853289"/>
              <a:gd name="connsiteX58" fmla="*/ 1664944 w 1862991"/>
              <a:gd name="connsiteY58" fmla="*/ 1403293 h 1853289"/>
              <a:gd name="connsiteX59" fmla="*/ 1681310 w 1862991"/>
              <a:gd name="connsiteY59" fmla="*/ 1376378 h 1853289"/>
              <a:gd name="connsiteX60" fmla="*/ 1713751 w 1862991"/>
              <a:gd name="connsiteY60" fmla="*/ 1322383 h 1853289"/>
              <a:gd name="connsiteX61" fmla="*/ 1766410 w 1862991"/>
              <a:gd name="connsiteY61" fmla="*/ 1207944 h 1853289"/>
              <a:gd name="connsiteX62" fmla="*/ 1788086 w 1862991"/>
              <a:gd name="connsiteY62" fmla="*/ 1148721 h 1853289"/>
              <a:gd name="connsiteX63" fmla="*/ 1805007 w 1862991"/>
              <a:gd name="connsiteY63" fmla="*/ 1087865 h 1853289"/>
              <a:gd name="connsiteX64" fmla="*/ 1817143 w 1862991"/>
              <a:gd name="connsiteY64" fmla="*/ 1025894 h 1853289"/>
              <a:gd name="connsiteX65" fmla="*/ 1825253 w 1862991"/>
              <a:gd name="connsiteY65" fmla="*/ 963206 h 1853289"/>
              <a:gd name="connsiteX66" fmla="*/ 1828900 w 1862991"/>
              <a:gd name="connsiteY66" fmla="*/ 899992 h 1853289"/>
              <a:gd name="connsiteX67" fmla="*/ 1825866 w 1862991"/>
              <a:gd name="connsiteY67" fmla="*/ 836939 h 1853289"/>
              <a:gd name="connsiteX68" fmla="*/ 1824290 w 1862991"/>
              <a:gd name="connsiteY68" fmla="*/ 805406 h 1853289"/>
              <a:gd name="connsiteX69" fmla="*/ 1819623 w 1862991"/>
              <a:gd name="connsiteY69" fmla="*/ 774193 h 1853289"/>
              <a:gd name="connsiteX70" fmla="*/ 1809908 w 1862991"/>
              <a:gd name="connsiteY70" fmla="*/ 711822 h 1853289"/>
              <a:gd name="connsiteX71" fmla="*/ 1775104 w 1862991"/>
              <a:gd name="connsiteY71" fmla="*/ 590513 h 1853289"/>
              <a:gd name="connsiteX72" fmla="*/ 1658730 w 1862991"/>
              <a:gd name="connsiteY72" fmla="*/ 367334 h 1853289"/>
              <a:gd name="connsiteX73" fmla="*/ 1267307 w 1862991"/>
              <a:gd name="connsiteY73" fmla="*/ 58878 h 1853289"/>
              <a:gd name="connsiteX74" fmla="*/ 771443 w 1862991"/>
              <a:gd name="connsiteY74" fmla="*/ 20635 h 1853289"/>
              <a:gd name="connsiteX75" fmla="*/ 710295 w 1862991"/>
              <a:gd name="connsiteY75" fmla="*/ 36179 h 1853289"/>
              <a:gd name="connsiteX76" fmla="*/ 650985 w 1862991"/>
              <a:gd name="connsiteY76" fmla="*/ 57682 h 1853289"/>
              <a:gd name="connsiteX77" fmla="*/ 593425 w 1862991"/>
              <a:gd name="connsiteY77" fmla="*/ 83323 h 1853289"/>
              <a:gd name="connsiteX78" fmla="*/ 565010 w 1862991"/>
              <a:gd name="connsiteY78" fmla="*/ 96988 h 1853289"/>
              <a:gd name="connsiteX79" fmla="*/ 537849 w 1862991"/>
              <a:gd name="connsiteY79" fmla="*/ 112998 h 1853289"/>
              <a:gd name="connsiteX80" fmla="*/ 343993 w 1862991"/>
              <a:gd name="connsiteY80" fmla="*/ 272316 h 1853289"/>
              <a:gd name="connsiteX81" fmla="*/ 267138 w 1862991"/>
              <a:gd name="connsiteY81" fmla="*/ 371914 h 1853289"/>
              <a:gd name="connsiteX82" fmla="*/ 207890 w 1862991"/>
              <a:gd name="connsiteY82" fmla="*/ 482739 h 1853289"/>
              <a:gd name="connsiteX83" fmla="*/ 163823 w 1862991"/>
              <a:gd name="connsiteY83" fmla="*/ 600403 h 1853289"/>
              <a:gd name="connsiteX84" fmla="*/ 138582 w 1862991"/>
              <a:gd name="connsiteY84" fmla="*/ 723308 h 1853289"/>
              <a:gd name="connsiteX85" fmla="*/ 133955 w 1862991"/>
              <a:gd name="connsiteY85" fmla="*/ 973393 h 1853289"/>
              <a:gd name="connsiteX86" fmla="*/ 191663 w 1862991"/>
              <a:gd name="connsiteY86" fmla="*/ 1216719 h 1853289"/>
              <a:gd name="connsiteX87" fmla="*/ 311628 w 1862991"/>
              <a:gd name="connsiteY87" fmla="*/ 1435863 h 1853289"/>
              <a:gd name="connsiteX88" fmla="*/ 488079 w 1862991"/>
              <a:gd name="connsiteY88" fmla="*/ 1612183 h 1853289"/>
              <a:gd name="connsiteX89" fmla="*/ 709011 w 1862991"/>
              <a:gd name="connsiteY89" fmla="*/ 1727112 h 1853289"/>
              <a:gd name="connsiteX90" fmla="*/ 954595 w 1862991"/>
              <a:gd name="connsiteY90" fmla="*/ 1765651 h 1853289"/>
              <a:gd name="connsiteX91" fmla="*/ 955995 w 1862991"/>
              <a:gd name="connsiteY91" fmla="*/ 1764297 h 1853289"/>
              <a:gd name="connsiteX92" fmla="*/ 954595 w 1862991"/>
              <a:gd name="connsiteY92" fmla="*/ 1762894 h 1853289"/>
              <a:gd name="connsiteX93" fmla="*/ 710820 w 1862991"/>
              <a:gd name="connsiteY93" fmla="*/ 1721662 h 1853289"/>
              <a:gd name="connsiteX94" fmla="*/ 493301 w 1862991"/>
              <a:gd name="connsiteY94" fmla="*/ 1605195 h 1853289"/>
              <a:gd name="connsiteX95" fmla="*/ 321042 w 1862991"/>
              <a:gd name="connsiteY95" fmla="*/ 1428914 h 1853289"/>
              <a:gd name="connsiteX96" fmla="*/ 204450 w 1862991"/>
              <a:gd name="connsiteY96" fmla="*/ 1211876 h 1853289"/>
              <a:gd name="connsiteX97" fmla="*/ 149134 w 1862991"/>
              <a:gd name="connsiteY97" fmla="*/ 971809 h 1853289"/>
              <a:gd name="connsiteX98" fmla="*/ 155251 w 1862991"/>
              <a:gd name="connsiteY98" fmla="*/ 725794 h 1853289"/>
              <a:gd name="connsiteX99" fmla="*/ 180778 w 1862991"/>
              <a:gd name="connsiteY99" fmla="*/ 605304 h 1853289"/>
              <a:gd name="connsiteX100" fmla="*/ 224688 w 1862991"/>
              <a:gd name="connsiteY100" fmla="*/ 490389 h 1853289"/>
              <a:gd name="connsiteX101" fmla="*/ 283263 w 1862991"/>
              <a:gd name="connsiteY101" fmla="*/ 382388 h 1853289"/>
              <a:gd name="connsiteX102" fmla="*/ 358922 w 1862991"/>
              <a:gd name="connsiteY102" fmla="*/ 285683 h 1853289"/>
              <a:gd name="connsiteX103" fmla="*/ 548760 w 1862991"/>
              <a:gd name="connsiteY103" fmla="*/ 131667 h 1853289"/>
              <a:gd name="connsiteX104" fmla="*/ 575250 w 1862991"/>
              <a:gd name="connsiteY104" fmla="*/ 116269 h 1853289"/>
              <a:gd name="connsiteX105" fmla="*/ 602994 w 1862991"/>
              <a:gd name="connsiteY105" fmla="*/ 103164 h 1853289"/>
              <a:gd name="connsiteX106" fmla="*/ 659153 w 1862991"/>
              <a:gd name="connsiteY106" fmla="*/ 78571 h 1853289"/>
              <a:gd name="connsiteX107" fmla="*/ 716946 w 1862991"/>
              <a:gd name="connsiteY107" fmla="*/ 58003 h 1853289"/>
              <a:gd name="connsiteX108" fmla="*/ 776490 w 1862991"/>
              <a:gd name="connsiteY108" fmla="*/ 43278 h 1853289"/>
              <a:gd name="connsiteX109" fmla="*/ 1257476 w 1862991"/>
              <a:gd name="connsiteY109" fmla="*/ 83393 h 1853289"/>
              <a:gd name="connsiteX110" fmla="*/ 1636441 w 1862991"/>
              <a:gd name="connsiteY110" fmla="*/ 383289 h 1853289"/>
              <a:gd name="connsiteX111" fmla="*/ 1749489 w 1862991"/>
              <a:gd name="connsiteY111" fmla="*/ 599618 h 1853289"/>
              <a:gd name="connsiteX112" fmla="*/ 1783389 w 1862991"/>
              <a:gd name="connsiteY112" fmla="*/ 717269 h 1853289"/>
              <a:gd name="connsiteX113" fmla="*/ 1792812 w 1862991"/>
              <a:gd name="connsiteY113" fmla="*/ 777840 h 1853289"/>
              <a:gd name="connsiteX114" fmla="*/ 1797422 w 1862991"/>
              <a:gd name="connsiteY114" fmla="*/ 808119 h 1853289"/>
              <a:gd name="connsiteX115" fmla="*/ 1798939 w 1862991"/>
              <a:gd name="connsiteY115" fmla="*/ 838751 h 1853289"/>
              <a:gd name="connsiteX116" fmla="*/ 1801973 w 1862991"/>
              <a:gd name="connsiteY116" fmla="*/ 899958 h 1853289"/>
              <a:gd name="connsiteX117" fmla="*/ 1798443 w 1862991"/>
              <a:gd name="connsiteY117" fmla="*/ 960960 h 1853289"/>
              <a:gd name="connsiteX118" fmla="*/ 1790682 w 1862991"/>
              <a:gd name="connsiteY118" fmla="*/ 1021518 h 1853289"/>
              <a:gd name="connsiteX119" fmla="*/ 1779013 w 1862991"/>
              <a:gd name="connsiteY119" fmla="*/ 1081563 h 1853289"/>
              <a:gd name="connsiteX120" fmla="*/ 1762646 w 1862991"/>
              <a:gd name="connsiteY120" fmla="*/ 1140605 h 1853289"/>
              <a:gd name="connsiteX121" fmla="*/ 1741583 w 1862991"/>
              <a:gd name="connsiteY121" fmla="*/ 1198203 h 1853289"/>
              <a:gd name="connsiteX122" fmla="*/ 1690442 w 1862991"/>
              <a:gd name="connsiteY122" fmla="*/ 1309678 h 1853289"/>
              <a:gd name="connsiteX123" fmla="*/ 1658847 w 1862991"/>
              <a:gd name="connsiteY123" fmla="*/ 1362348 h 1853289"/>
              <a:gd name="connsiteX124" fmla="*/ 1642918 w 1862991"/>
              <a:gd name="connsiteY124" fmla="*/ 1388616 h 1853289"/>
              <a:gd name="connsiteX125" fmla="*/ 1624889 w 1862991"/>
              <a:gd name="connsiteY125" fmla="*/ 1413495 h 1853289"/>
              <a:gd name="connsiteX126" fmla="*/ 1588626 w 1862991"/>
              <a:gd name="connsiteY126" fmla="*/ 1463123 h 1853289"/>
              <a:gd name="connsiteX127" fmla="*/ 1548337 w 1862991"/>
              <a:gd name="connsiteY127" fmla="*/ 1509526 h 1853289"/>
              <a:gd name="connsiteX128" fmla="*/ 1528091 w 1862991"/>
              <a:gd name="connsiteY128" fmla="*/ 1532661 h 1853289"/>
              <a:gd name="connsiteX129" fmla="*/ 1506035 w 1862991"/>
              <a:gd name="connsiteY129" fmla="*/ 1554063 h 1853289"/>
              <a:gd name="connsiteX130" fmla="*/ 1461808 w 1862991"/>
              <a:gd name="connsiteY130" fmla="*/ 1596706 h 1853289"/>
              <a:gd name="connsiteX131" fmla="*/ 1364718 w 1862991"/>
              <a:gd name="connsiteY131" fmla="*/ 1671840 h 1853289"/>
              <a:gd name="connsiteX132" fmla="*/ 1147345 w 1862991"/>
              <a:gd name="connsiteY132" fmla="*/ 1783840 h 1853289"/>
              <a:gd name="connsiteX133" fmla="*/ 1028988 w 1862991"/>
              <a:gd name="connsiteY133" fmla="*/ 1814461 h 1853289"/>
              <a:gd name="connsiteX134" fmla="*/ 907538 w 1862991"/>
              <a:gd name="connsiteY134" fmla="*/ 1827373 h 1853289"/>
              <a:gd name="connsiteX135" fmla="*/ 665834 w 1862991"/>
              <a:gd name="connsiteY135" fmla="*/ 1794290 h 1853289"/>
              <a:gd name="connsiteX136" fmla="*/ 636281 w 1862991"/>
              <a:gd name="connsiteY136" fmla="*/ 1786177 h 1853289"/>
              <a:gd name="connsiteX137" fmla="*/ 607720 w 1862991"/>
              <a:gd name="connsiteY137" fmla="*/ 1775088 h 1853289"/>
              <a:gd name="connsiteX138" fmla="*/ 550802 w 1862991"/>
              <a:gd name="connsiteY138" fmla="*/ 1752353 h 1853289"/>
              <a:gd name="connsiteX139" fmla="*/ 443525 w 1862991"/>
              <a:gd name="connsiteY139" fmla="*/ 1693116 h 1853289"/>
              <a:gd name="connsiteX140" fmla="*/ 344335 w 1862991"/>
              <a:gd name="connsiteY140" fmla="*/ 1621013 h 1853289"/>
              <a:gd name="connsiteX141" fmla="*/ 299218 w 1862991"/>
              <a:gd name="connsiteY141" fmla="*/ 1579420 h 1853289"/>
              <a:gd name="connsiteX142" fmla="*/ 276882 w 1862991"/>
              <a:gd name="connsiteY142" fmla="*/ 1558372 h 1853289"/>
              <a:gd name="connsiteX143" fmla="*/ 256507 w 1862991"/>
              <a:gd name="connsiteY143" fmla="*/ 1535409 h 1853289"/>
              <a:gd name="connsiteX144" fmla="*/ 116596 w 1862991"/>
              <a:gd name="connsiteY144" fmla="*/ 1334555 h 1853289"/>
              <a:gd name="connsiteX145" fmla="*/ 26922 w 1862991"/>
              <a:gd name="connsiteY145" fmla="*/ 859958 h 1853289"/>
              <a:gd name="connsiteX146" fmla="*/ 106672 w 1862991"/>
              <a:gd name="connsiteY146" fmla="*/ 629932 h 1853289"/>
              <a:gd name="connsiteX147" fmla="*/ 138695 w 1862991"/>
              <a:gd name="connsiteY147" fmla="*/ 577554 h 1853289"/>
              <a:gd name="connsiteX148" fmla="*/ 176289 w 1862991"/>
              <a:gd name="connsiteY148" fmla="*/ 528985 h 1853289"/>
              <a:gd name="connsiteX149" fmla="*/ 217245 w 1862991"/>
              <a:gd name="connsiteY149" fmla="*/ 483209 h 1853289"/>
              <a:gd name="connsiteX150" fmla="*/ 261248 w 1862991"/>
              <a:gd name="connsiteY150" fmla="*/ 440268 h 1853289"/>
              <a:gd name="connsiteX151" fmla="*/ 695183 w 1862991"/>
              <a:gd name="connsiteY151" fmla="*/ 215482 h 1853289"/>
              <a:gd name="connsiteX152" fmla="*/ 1185271 w 1862991"/>
              <a:gd name="connsiteY152" fmla="*/ 208110 h 1853289"/>
              <a:gd name="connsiteX153" fmla="*/ 1215524 w 1862991"/>
              <a:gd name="connsiteY153" fmla="*/ 214491 h 1853289"/>
              <a:gd name="connsiteX154" fmla="*/ 1245164 w 1862991"/>
              <a:gd name="connsiteY154" fmla="*/ 223219 h 1853289"/>
              <a:gd name="connsiteX155" fmla="*/ 1304183 w 1862991"/>
              <a:gd name="connsiteY155" fmla="*/ 241534 h 1853289"/>
              <a:gd name="connsiteX156" fmla="*/ 1417493 w 1862991"/>
              <a:gd name="connsiteY156" fmla="*/ 290753 h 1853289"/>
              <a:gd name="connsiteX157" fmla="*/ 1524006 w 1862991"/>
              <a:gd name="connsiteY157" fmla="*/ 353305 h 1853289"/>
              <a:gd name="connsiteX158" fmla="*/ 1573397 w 1862991"/>
              <a:gd name="connsiteY158" fmla="*/ 390469 h 1853289"/>
              <a:gd name="connsiteX159" fmla="*/ 1619842 w 1862991"/>
              <a:gd name="connsiteY159" fmla="*/ 431163 h 1853289"/>
              <a:gd name="connsiteX160" fmla="*/ 1847571 w 1862991"/>
              <a:gd name="connsiteY160" fmla="*/ 858738 h 1853289"/>
              <a:gd name="connsiteX161" fmla="*/ 1838673 w 1862991"/>
              <a:gd name="connsiteY161" fmla="*/ 1104733 h 1853289"/>
              <a:gd name="connsiteX162" fmla="*/ 1747009 w 1862991"/>
              <a:gd name="connsiteY162" fmla="*/ 1332754 h 1853289"/>
              <a:gd name="connsiteX163" fmla="*/ 1367810 w 1862991"/>
              <a:gd name="connsiteY163" fmla="*/ 1636114 h 1853289"/>
              <a:gd name="connsiteX164" fmla="*/ 1250445 w 1862991"/>
              <a:gd name="connsiteY164" fmla="*/ 1674290 h 1853289"/>
              <a:gd name="connsiteX165" fmla="*/ 1128820 w 1862991"/>
              <a:gd name="connsiteY165" fmla="*/ 1695692 h 1853289"/>
              <a:gd name="connsiteX166" fmla="*/ 1005619 w 1862991"/>
              <a:gd name="connsiteY166" fmla="*/ 1703942 h 1853289"/>
              <a:gd name="connsiteX167" fmla="*/ 943888 w 1862991"/>
              <a:gd name="connsiteY167" fmla="*/ 1702096 h 1853289"/>
              <a:gd name="connsiteX168" fmla="*/ 882332 w 1862991"/>
              <a:gd name="connsiteY168" fmla="*/ 1697448 h 1853289"/>
              <a:gd name="connsiteX169" fmla="*/ 423559 w 1862991"/>
              <a:gd name="connsiteY169" fmla="*/ 1531500 h 1853289"/>
              <a:gd name="connsiteX170" fmla="*/ 248701 w 1862991"/>
              <a:gd name="connsiteY170" fmla="*/ 1360674 h 1853289"/>
              <a:gd name="connsiteX171" fmla="*/ 143413 w 1862991"/>
              <a:gd name="connsiteY171" fmla="*/ 1141075 h 1853289"/>
              <a:gd name="connsiteX172" fmla="*/ 180915 w 1862991"/>
              <a:gd name="connsiteY172" fmla="*/ 660769 h 1853289"/>
              <a:gd name="connsiteX173" fmla="*/ 479969 w 1862991"/>
              <a:gd name="connsiteY173" fmla="*/ 279119 h 1853289"/>
              <a:gd name="connsiteX174" fmla="*/ 934611 w 1862991"/>
              <a:gd name="connsiteY174" fmla="*/ 114947 h 1853289"/>
              <a:gd name="connsiteX175" fmla="*/ 1396342 w 1862991"/>
              <a:gd name="connsiteY175" fmla="*/ 252507 h 1853289"/>
              <a:gd name="connsiteX176" fmla="*/ 1570859 w 1862991"/>
              <a:gd name="connsiteY176" fmla="*/ 424485 h 1853289"/>
              <a:gd name="connsiteX177" fmla="*/ 1686999 w 1862991"/>
              <a:gd name="connsiteY177" fmla="*/ 640872 h 1853289"/>
              <a:gd name="connsiteX178" fmla="*/ 1724429 w 1862991"/>
              <a:gd name="connsiteY178" fmla="*/ 1126520 h 1853289"/>
              <a:gd name="connsiteX179" fmla="*/ 1452385 w 1862991"/>
              <a:gd name="connsiteY179" fmla="*/ 1520583 h 1853289"/>
              <a:gd name="connsiteX180" fmla="*/ 1224363 w 1862991"/>
              <a:gd name="connsiteY180" fmla="*/ 1614120 h 1853289"/>
              <a:gd name="connsiteX181" fmla="*/ 978138 w 1862991"/>
              <a:gd name="connsiteY181" fmla="*/ 1642517 h 1853289"/>
              <a:gd name="connsiteX182" fmla="*/ 976737 w 1862991"/>
              <a:gd name="connsiteY182" fmla="*/ 1643921 h 1853289"/>
              <a:gd name="connsiteX183" fmla="*/ 978138 w 1862991"/>
              <a:gd name="connsiteY183" fmla="*/ 1645289 h 185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862991" h="1853289">
                <a:moveTo>
                  <a:pt x="978138" y="1645289"/>
                </a:moveTo>
                <a:cubicBezTo>
                  <a:pt x="1061195" y="1644810"/>
                  <a:pt x="1144311" y="1637561"/>
                  <a:pt x="1225706" y="1619899"/>
                </a:cubicBezTo>
                <a:cubicBezTo>
                  <a:pt x="1306954" y="1601925"/>
                  <a:pt x="1385752" y="1571500"/>
                  <a:pt x="1457169" y="1528343"/>
                </a:cubicBezTo>
                <a:cubicBezTo>
                  <a:pt x="1528557" y="1485140"/>
                  <a:pt x="1591689" y="1427659"/>
                  <a:pt x="1639825" y="1358999"/>
                </a:cubicBezTo>
                <a:cubicBezTo>
                  <a:pt x="1688312" y="1290610"/>
                  <a:pt x="1721366" y="1211477"/>
                  <a:pt x="1738170" y="1129472"/>
                </a:cubicBezTo>
                <a:cubicBezTo>
                  <a:pt x="1772595" y="965563"/>
                  <a:pt x="1758854" y="792835"/>
                  <a:pt x="1702520" y="635207"/>
                </a:cubicBezTo>
                <a:cubicBezTo>
                  <a:pt x="1673229" y="556814"/>
                  <a:pt x="1634370" y="481931"/>
                  <a:pt x="1585154" y="413922"/>
                </a:cubicBezTo>
                <a:cubicBezTo>
                  <a:pt x="1534742" y="346913"/>
                  <a:pt x="1475024" y="286993"/>
                  <a:pt x="1407457" y="237100"/>
                </a:cubicBezTo>
                <a:cubicBezTo>
                  <a:pt x="1271479" y="138674"/>
                  <a:pt x="1102009" y="85922"/>
                  <a:pt x="933823" y="93510"/>
                </a:cubicBezTo>
                <a:cubicBezTo>
                  <a:pt x="765404" y="98502"/>
                  <a:pt x="600894" y="160519"/>
                  <a:pt x="465790" y="259858"/>
                </a:cubicBezTo>
                <a:cubicBezTo>
                  <a:pt x="329897" y="358673"/>
                  <a:pt x="222021" y="496016"/>
                  <a:pt x="159207" y="651947"/>
                </a:cubicBezTo>
                <a:cubicBezTo>
                  <a:pt x="96084" y="807389"/>
                  <a:pt x="79161" y="983514"/>
                  <a:pt x="123160" y="1146533"/>
                </a:cubicBezTo>
                <a:cubicBezTo>
                  <a:pt x="143594" y="1228459"/>
                  <a:pt x="183354" y="1304628"/>
                  <a:pt x="232769" y="1372320"/>
                </a:cubicBezTo>
                <a:cubicBezTo>
                  <a:pt x="282454" y="1440011"/>
                  <a:pt x="343413" y="1499703"/>
                  <a:pt x="412939" y="1546621"/>
                </a:cubicBezTo>
                <a:cubicBezTo>
                  <a:pt x="550686" y="1642838"/>
                  <a:pt x="714758" y="1696947"/>
                  <a:pt x="880698" y="1713287"/>
                </a:cubicBezTo>
                <a:cubicBezTo>
                  <a:pt x="901411" y="1716306"/>
                  <a:pt x="922271" y="1717161"/>
                  <a:pt x="943159" y="1717674"/>
                </a:cubicBezTo>
                <a:cubicBezTo>
                  <a:pt x="964018" y="1718109"/>
                  <a:pt x="984877" y="1719909"/>
                  <a:pt x="1005736" y="1719212"/>
                </a:cubicBezTo>
                <a:cubicBezTo>
                  <a:pt x="1047484" y="1717345"/>
                  <a:pt x="1089290" y="1716741"/>
                  <a:pt x="1130629" y="1710165"/>
                </a:cubicBezTo>
                <a:cubicBezTo>
                  <a:pt x="1172318" y="1706519"/>
                  <a:pt x="1212869" y="1695908"/>
                  <a:pt x="1253829" y="1687760"/>
                </a:cubicBezTo>
                <a:cubicBezTo>
                  <a:pt x="1293738" y="1675451"/>
                  <a:pt x="1334378" y="1665346"/>
                  <a:pt x="1372683" y="1648387"/>
                </a:cubicBezTo>
                <a:cubicBezTo>
                  <a:pt x="1528528" y="1588537"/>
                  <a:pt x="1666228" y="1479623"/>
                  <a:pt x="1755878" y="1338338"/>
                </a:cubicBezTo>
                <a:cubicBezTo>
                  <a:pt x="1799464" y="1266907"/>
                  <a:pt x="1830183" y="1188196"/>
                  <a:pt x="1847600" y="1106565"/>
                </a:cubicBezTo>
                <a:cubicBezTo>
                  <a:pt x="1864842" y="1024675"/>
                  <a:pt x="1865075" y="940334"/>
                  <a:pt x="1856236" y="857565"/>
                </a:cubicBezTo>
                <a:cubicBezTo>
                  <a:pt x="1834035" y="691801"/>
                  <a:pt x="1750248" y="536165"/>
                  <a:pt x="1627281" y="423231"/>
                </a:cubicBezTo>
                <a:cubicBezTo>
                  <a:pt x="1611586" y="409546"/>
                  <a:pt x="1597407" y="393943"/>
                  <a:pt x="1580399" y="381772"/>
                </a:cubicBezTo>
                <a:lnTo>
                  <a:pt x="1530512" y="343937"/>
                </a:lnTo>
                <a:cubicBezTo>
                  <a:pt x="1495299" y="321704"/>
                  <a:pt x="1460874" y="297694"/>
                  <a:pt x="1422919" y="280131"/>
                </a:cubicBezTo>
                <a:cubicBezTo>
                  <a:pt x="1386306" y="259893"/>
                  <a:pt x="1347097" y="245385"/>
                  <a:pt x="1308384" y="229783"/>
                </a:cubicBezTo>
                <a:cubicBezTo>
                  <a:pt x="1288750" y="222753"/>
                  <a:pt x="1268562" y="217294"/>
                  <a:pt x="1248695" y="210993"/>
                </a:cubicBezTo>
                <a:cubicBezTo>
                  <a:pt x="1238688" y="208017"/>
                  <a:pt x="1228798" y="204668"/>
                  <a:pt x="1218704" y="202013"/>
                </a:cubicBezTo>
                <a:lnTo>
                  <a:pt x="1188101" y="195414"/>
                </a:lnTo>
                <a:cubicBezTo>
                  <a:pt x="1025137" y="157194"/>
                  <a:pt x="854092" y="163527"/>
                  <a:pt x="691594" y="200782"/>
                </a:cubicBezTo>
                <a:cubicBezTo>
                  <a:pt x="529914" y="241307"/>
                  <a:pt x="374477" y="314731"/>
                  <a:pt x="249109" y="426764"/>
                </a:cubicBezTo>
                <a:cubicBezTo>
                  <a:pt x="232585" y="439708"/>
                  <a:pt x="218444" y="455231"/>
                  <a:pt x="203869" y="470341"/>
                </a:cubicBezTo>
                <a:cubicBezTo>
                  <a:pt x="189577" y="485657"/>
                  <a:pt x="173861" y="499753"/>
                  <a:pt x="161658" y="516905"/>
                </a:cubicBezTo>
                <a:lnTo>
                  <a:pt x="122819" y="566535"/>
                </a:lnTo>
                <a:lnTo>
                  <a:pt x="89567" y="620095"/>
                </a:lnTo>
                <a:cubicBezTo>
                  <a:pt x="48759" y="693350"/>
                  <a:pt x="17590" y="773143"/>
                  <a:pt x="5897" y="856891"/>
                </a:cubicBezTo>
                <a:cubicBezTo>
                  <a:pt x="-17121" y="1024380"/>
                  <a:pt x="18649" y="1196219"/>
                  <a:pt x="94979" y="1345632"/>
                </a:cubicBezTo>
                <a:cubicBezTo>
                  <a:pt x="133759" y="1419954"/>
                  <a:pt x="180198" y="1491065"/>
                  <a:pt x="237965" y="1552239"/>
                </a:cubicBezTo>
                <a:lnTo>
                  <a:pt x="258900" y="1575794"/>
                </a:lnTo>
                <a:lnTo>
                  <a:pt x="281783" y="1597447"/>
                </a:lnTo>
                <a:cubicBezTo>
                  <a:pt x="297257" y="1611669"/>
                  <a:pt x="312039" y="1626691"/>
                  <a:pt x="328097" y="1640215"/>
                </a:cubicBezTo>
                <a:cubicBezTo>
                  <a:pt x="361337" y="1665915"/>
                  <a:pt x="393530" y="1693116"/>
                  <a:pt x="429953" y="1714404"/>
                </a:cubicBezTo>
                <a:cubicBezTo>
                  <a:pt x="464507" y="1738563"/>
                  <a:pt x="502958" y="1756000"/>
                  <a:pt x="540271" y="1775429"/>
                </a:cubicBezTo>
                <a:cubicBezTo>
                  <a:pt x="559409" y="1784033"/>
                  <a:pt x="579334" y="1791043"/>
                  <a:pt x="598822" y="1798906"/>
                </a:cubicBezTo>
                <a:lnTo>
                  <a:pt x="628258" y="1810301"/>
                </a:lnTo>
                <a:lnTo>
                  <a:pt x="658687" y="1818735"/>
                </a:lnTo>
                <a:cubicBezTo>
                  <a:pt x="739089" y="1844568"/>
                  <a:pt x="824014" y="1852352"/>
                  <a:pt x="907975" y="1853037"/>
                </a:cubicBezTo>
                <a:cubicBezTo>
                  <a:pt x="950073" y="1850450"/>
                  <a:pt x="992404" y="1849446"/>
                  <a:pt x="1033626" y="1839839"/>
                </a:cubicBezTo>
                <a:cubicBezTo>
                  <a:pt x="1075578" y="1834232"/>
                  <a:pt x="1115458" y="1820272"/>
                  <a:pt x="1155864" y="1808308"/>
                </a:cubicBezTo>
                <a:cubicBezTo>
                  <a:pt x="1234458" y="1778735"/>
                  <a:pt x="1311476" y="1742895"/>
                  <a:pt x="1379538" y="1693320"/>
                </a:cubicBezTo>
                <a:cubicBezTo>
                  <a:pt x="1415480" y="1671271"/>
                  <a:pt x="1446083" y="1642153"/>
                  <a:pt x="1479196" y="1616375"/>
                </a:cubicBezTo>
                <a:cubicBezTo>
                  <a:pt x="1494599" y="1602132"/>
                  <a:pt x="1509449" y="1587248"/>
                  <a:pt x="1524560" y="1572696"/>
                </a:cubicBezTo>
                <a:lnTo>
                  <a:pt x="1547170" y="1550781"/>
                </a:lnTo>
                <a:lnTo>
                  <a:pt x="1567942" y="1527112"/>
                </a:lnTo>
                <a:lnTo>
                  <a:pt x="1609252" y="1479591"/>
                </a:lnTo>
                <a:lnTo>
                  <a:pt x="1646477" y="1428800"/>
                </a:lnTo>
                <a:lnTo>
                  <a:pt x="1664944" y="1403293"/>
                </a:lnTo>
                <a:lnTo>
                  <a:pt x="1681310" y="1376378"/>
                </a:lnTo>
                <a:cubicBezTo>
                  <a:pt x="1692105" y="1358372"/>
                  <a:pt x="1703395" y="1340652"/>
                  <a:pt x="1713751" y="1322383"/>
                </a:cubicBezTo>
                <a:cubicBezTo>
                  <a:pt x="1731722" y="1284434"/>
                  <a:pt x="1752903" y="1247912"/>
                  <a:pt x="1766410" y="1207944"/>
                </a:cubicBezTo>
                <a:cubicBezTo>
                  <a:pt x="1773529" y="1188161"/>
                  <a:pt x="1782514" y="1169029"/>
                  <a:pt x="1788086" y="1148721"/>
                </a:cubicBezTo>
                <a:lnTo>
                  <a:pt x="1805007" y="1087865"/>
                </a:lnTo>
                <a:cubicBezTo>
                  <a:pt x="1811541" y="1067796"/>
                  <a:pt x="1812942" y="1046520"/>
                  <a:pt x="1817143" y="1025894"/>
                </a:cubicBezTo>
                <a:cubicBezTo>
                  <a:pt x="1820644" y="1005096"/>
                  <a:pt x="1824961" y="984412"/>
                  <a:pt x="1825253" y="963206"/>
                </a:cubicBezTo>
                <a:lnTo>
                  <a:pt x="1828900" y="899992"/>
                </a:lnTo>
                <a:lnTo>
                  <a:pt x="1825866" y="836939"/>
                </a:lnTo>
                <a:lnTo>
                  <a:pt x="1824290" y="805406"/>
                </a:lnTo>
                <a:lnTo>
                  <a:pt x="1819623" y="774193"/>
                </a:lnTo>
                <a:cubicBezTo>
                  <a:pt x="1816355" y="753418"/>
                  <a:pt x="1813584" y="732507"/>
                  <a:pt x="1809908" y="711822"/>
                </a:cubicBezTo>
                <a:cubicBezTo>
                  <a:pt x="1798851" y="671207"/>
                  <a:pt x="1791266" y="629544"/>
                  <a:pt x="1775104" y="590513"/>
                </a:cubicBezTo>
                <a:cubicBezTo>
                  <a:pt x="1748322" y="510603"/>
                  <a:pt x="1707246" y="435948"/>
                  <a:pt x="1658730" y="367334"/>
                </a:cubicBezTo>
                <a:cubicBezTo>
                  <a:pt x="1561290" y="230069"/>
                  <a:pt x="1424057" y="120726"/>
                  <a:pt x="1267307" y="58878"/>
                </a:cubicBezTo>
                <a:cubicBezTo>
                  <a:pt x="1110878" y="-4425"/>
                  <a:pt x="935311" y="-16448"/>
                  <a:pt x="771443" y="20635"/>
                </a:cubicBezTo>
                <a:lnTo>
                  <a:pt x="710295" y="36179"/>
                </a:lnTo>
                <a:lnTo>
                  <a:pt x="650985" y="57682"/>
                </a:lnTo>
                <a:cubicBezTo>
                  <a:pt x="630855" y="63984"/>
                  <a:pt x="612563" y="74664"/>
                  <a:pt x="593425" y="83323"/>
                </a:cubicBezTo>
                <a:lnTo>
                  <a:pt x="565010" y="96988"/>
                </a:lnTo>
                <a:cubicBezTo>
                  <a:pt x="555616" y="101682"/>
                  <a:pt x="546922" y="107689"/>
                  <a:pt x="537849" y="112998"/>
                </a:cubicBezTo>
                <a:cubicBezTo>
                  <a:pt x="464653" y="154457"/>
                  <a:pt x="399627" y="209624"/>
                  <a:pt x="343993" y="272316"/>
                </a:cubicBezTo>
                <a:cubicBezTo>
                  <a:pt x="314808" y="302662"/>
                  <a:pt x="291697" y="337933"/>
                  <a:pt x="267138" y="371914"/>
                </a:cubicBezTo>
                <a:cubicBezTo>
                  <a:pt x="246203" y="408268"/>
                  <a:pt x="223719" y="443801"/>
                  <a:pt x="207890" y="482739"/>
                </a:cubicBezTo>
                <a:cubicBezTo>
                  <a:pt x="188836" y="520268"/>
                  <a:pt x="177794" y="560928"/>
                  <a:pt x="163823" y="600403"/>
                </a:cubicBezTo>
                <a:cubicBezTo>
                  <a:pt x="154820" y="641269"/>
                  <a:pt x="142500" y="681508"/>
                  <a:pt x="138582" y="723308"/>
                </a:cubicBezTo>
                <a:cubicBezTo>
                  <a:pt x="124963" y="806021"/>
                  <a:pt x="126763" y="890327"/>
                  <a:pt x="133955" y="973393"/>
                </a:cubicBezTo>
                <a:cubicBezTo>
                  <a:pt x="143037" y="1056562"/>
                  <a:pt x="163047" y="1138157"/>
                  <a:pt x="191663" y="1216719"/>
                </a:cubicBezTo>
                <a:cubicBezTo>
                  <a:pt x="222990" y="1294064"/>
                  <a:pt x="261315" y="1368971"/>
                  <a:pt x="311628" y="1435863"/>
                </a:cubicBezTo>
                <a:cubicBezTo>
                  <a:pt x="362510" y="1501985"/>
                  <a:pt x="420927" y="1562497"/>
                  <a:pt x="488079" y="1612183"/>
                </a:cubicBezTo>
                <a:cubicBezTo>
                  <a:pt x="555850" y="1660865"/>
                  <a:pt x="630242" y="1699817"/>
                  <a:pt x="709011" y="1727112"/>
                </a:cubicBezTo>
                <a:cubicBezTo>
                  <a:pt x="788626" y="1752012"/>
                  <a:pt x="871421" y="1764548"/>
                  <a:pt x="954595" y="1765651"/>
                </a:cubicBezTo>
                <a:cubicBezTo>
                  <a:pt x="955353" y="1765685"/>
                  <a:pt x="955966" y="1765058"/>
                  <a:pt x="955995" y="1764297"/>
                </a:cubicBezTo>
                <a:cubicBezTo>
                  <a:pt x="955995" y="1763556"/>
                  <a:pt x="955353" y="1762929"/>
                  <a:pt x="954595" y="1762894"/>
                </a:cubicBezTo>
                <a:cubicBezTo>
                  <a:pt x="871684" y="1760784"/>
                  <a:pt x="789530" y="1747303"/>
                  <a:pt x="710820" y="1721662"/>
                </a:cubicBezTo>
                <a:cubicBezTo>
                  <a:pt x="632955" y="1693641"/>
                  <a:pt x="559759" y="1654155"/>
                  <a:pt x="493301" y="1605195"/>
                </a:cubicBezTo>
                <a:cubicBezTo>
                  <a:pt x="427456" y="1555227"/>
                  <a:pt x="370477" y="1494712"/>
                  <a:pt x="321042" y="1428914"/>
                </a:cubicBezTo>
                <a:cubicBezTo>
                  <a:pt x="272381" y="1362234"/>
                  <a:pt x="234773" y="1288367"/>
                  <a:pt x="204450" y="1211876"/>
                </a:cubicBezTo>
                <a:cubicBezTo>
                  <a:pt x="176767" y="1134280"/>
                  <a:pt x="157556" y="1053793"/>
                  <a:pt x="149134" y="971809"/>
                </a:cubicBezTo>
                <a:cubicBezTo>
                  <a:pt x="142581" y="889919"/>
                  <a:pt x="141315" y="806923"/>
                  <a:pt x="155251" y="725794"/>
                </a:cubicBezTo>
                <a:cubicBezTo>
                  <a:pt x="159321" y="684711"/>
                  <a:pt x="171743" y="645362"/>
                  <a:pt x="180778" y="605304"/>
                </a:cubicBezTo>
                <a:cubicBezTo>
                  <a:pt x="194761" y="566739"/>
                  <a:pt x="205760" y="526946"/>
                  <a:pt x="224688" y="490389"/>
                </a:cubicBezTo>
                <a:cubicBezTo>
                  <a:pt x="240369" y="452346"/>
                  <a:pt x="262637" y="417808"/>
                  <a:pt x="283263" y="382388"/>
                </a:cubicBezTo>
                <a:cubicBezTo>
                  <a:pt x="307515" y="349363"/>
                  <a:pt x="330215" y="315061"/>
                  <a:pt x="358922" y="285683"/>
                </a:cubicBezTo>
                <a:cubicBezTo>
                  <a:pt x="413575" y="224908"/>
                  <a:pt x="477226" y="171550"/>
                  <a:pt x="548760" y="131667"/>
                </a:cubicBezTo>
                <a:cubicBezTo>
                  <a:pt x="557600" y="126561"/>
                  <a:pt x="566060" y="120759"/>
                  <a:pt x="575250" y="116269"/>
                </a:cubicBezTo>
                <a:lnTo>
                  <a:pt x="602994" y="103164"/>
                </a:lnTo>
                <a:cubicBezTo>
                  <a:pt x="621694" y="94879"/>
                  <a:pt x="639490" y="84519"/>
                  <a:pt x="659153" y="78571"/>
                </a:cubicBezTo>
                <a:lnTo>
                  <a:pt x="716946" y="58003"/>
                </a:lnTo>
                <a:lnTo>
                  <a:pt x="776490" y="43278"/>
                </a:lnTo>
                <a:cubicBezTo>
                  <a:pt x="936245" y="8270"/>
                  <a:pt x="1106298" y="21068"/>
                  <a:pt x="1257476" y="83393"/>
                </a:cubicBezTo>
                <a:cubicBezTo>
                  <a:pt x="1408712" y="144713"/>
                  <a:pt x="1541714" y="250319"/>
                  <a:pt x="1636441" y="383289"/>
                </a:cubicBezTo>
                <a:cubicBezTo>
                  <a:pt x="1683528" y="449805"/>
                  <a:pt x="1723466" y="522124"/>
                  <a:pt x="1749489" y="599618"/>
                </a:cubicBezTo>
                <a:cubicBezTo>
                  <a:pt x="1765243" y="637453"/>
                  <a:pt x="1772507" y="677920"/>
                  <a:pt x="1783389" y="717269"/>
                </a:cubicBezTo>
                <a:cubicBezTo>
                  <a:pt x="1786948" y="737373"/>
                  <a:pt x="1789632" y="757622"/>
                  <a:pt x="1792812" y="777840"/>
                </a:cubicBezTo>
                <a:lnTo>
                  <a:pt x="1797422" y="808119"/>
                </a:lnTo>
                <a:lnTo>
                  <a:pt x="1798939" y="838751"/>
                </a:lnTo>
                <a:lnTo>
                  <a:pt x="1801973" y="899958"/>
                </a:lnTo>
                <a:lnTo>
                  <a:pt x="1798443" y="960960"/>
                </a:lnTo>
                <a:cubicBezTo>
                  <a:pt x="1798238" y="981381"/>
                  <a:pt x="1794037" y="1001426"/>
                  <a:pt x="1790682" y="1021518"/>
                </a:cubicBezTo>
                <a:cubicBezTo>
                  <a:pt x="1786598" y="1041508"/>
                  <a:pt x="1785373" y="1062076"/>
                  <a:pt x="1779013" y="1081563"/>
                </a:cubicBezTo>
                <a:lnTo>
                  <a:pt x="1762646" y="1140605"/>
                </a:lnTo>
                <a:cubicBezTo>
                  <a:pt x="1757249" y="1160332"/>
                  <a:pt x="1748497" y="1178977"/>
                  <a:pt x="1741583" y="1198203"/>
                </a:cubicBezTo>
                <a:cubicBezTo>
                  <a:pt x="1728543" y="1237062"/>
                  <a:pt x="1707859" y="1272674"/>
                  <a:pt x="1690442" y="1309678"/>
                </a:cubicBezTo>
                <a:cubicBezTo>
                  <a:pt x="1680348" y="1327477"/>
                  <a:pt x="1669349" y="1344777"/>
                  <a:pt x="1658847" y="1362348"/>
                </a:cubicBezTo>
                <a:lnTo>
                  <a:pt x="1642918" y="1388616"/>
                </a:lnTo>
                <a:lnTo>
                  <a:pt x="1624889" y="1413495"/>
                </a:lnTo>
                <a:lnTo>
                  <a:pt x="1588626" y="1463123"/>
                </a:lnTo>
                <a:lnTo>
                  <a:pt x="1548337" y="1509526"/>
                </a:lnTo>
                <a:lnTo>
                  <a:pt x="1528091" y="1532661"/>
                </a:lnTo>
                <a:lnTo>
                  <a:pt x="1506035" y="1554063"/>
                </a:lnTo>
                <a:lnTo>
                  <a:pt x="1461808" y="1596706"/>
                </a:lnTo>
                <a:cubicBezTo>
                  <a:pt x="1429513" y="1621845"/>
                  <a:pt x="1399697" y="1650359"/>
                  <a:pt x="1364718" y="1671840"/>
                </a:cubicBezTo>
                <a:cubicBezTo>
                  <a:pt x="1298435" y="1720250"/>
                  <a:pt x="1223547" y="1754996"/>
                  <a:pt x="1147345" y="1783840"/>
                </a:cubicBezTo>
                <a:cubicBezTo>
                  <a:pt x="1108223" y="1795428"/>
                  <a:pt x="1069568" y="1809070"/>
                  <a:pt x="1028988" y="1814461"/>
                </a:cubicBezTo>
                <a:cubicBezTo>
                  <a:pt x="989078" y="1823864"/>
                  <a:pt x="948235" y="1824739"/>
                  <a:pt x="907538" y="1827373"/>
                </a:cubicBezTo>
                <a:cubicBezTo>
                  <a:pt x="826231" y="1826676"/>
                  <a:pt x="743815" y="1819362"/>
                  <a:pt x="665834" y="1794290"/>
                </a:cubicBezTo>
                <a:lnTo>
                  <a:pt x="636281" y="1786177"/>
                </a:lnTo>
                <a:lnTo>
                  <a:pt x="607720" y="1775088"/>
                </a:lnTo>
                <a:cubicBezTo>
                  <a:pt x="588757" y="1767453"/>
                  <a:pt x="569415" y="1760694"/>
                  <a:pt x="550802" y="1752353"/>
                </a:cubicBezTo>
                <a:cubicBezTo>
                  <a:pt x="514540" y="1733457"/>
                  <a:pt x="477139" y="1716627"/>
                  <a:pt x="443525" y="1693116"/>
                </a:cubicBezTo>
                <a:cubicBezTo>
                  <a:pt x="408073" y="1672467"/>
                  <a:pt x="376755" y="1645971"/>
                  <a:pt x="344335" y="1621013"/>
                </a:cubicBezTo>
                <a:cubicBezTo>
                  <a:pt x="328701" y="1607853"/>
                  <a:pt x="314306" y="1593243"/>
                  <a:pt x="299218" y="1579420"/>
                </a:cubicBezTo>
                <a:lnTo>
                  <a:pt x="276882" y="1558372"/>
                </a:lnTo>
                <a:lnTo>
                  <a:pt x="256507" y="1535409"/>
                </a:lnTo>
                <a:cubicBezTo>
                  <a:pt x="200164" y="1475854"/>
                  <a:pt x="154992" y="1406599"/>
                  <a:pt x="116596" y="1334555"/>
                </a:cubicBezTo>
                <a:cubicBezTo>
                  <a:pt x="41352" y="1189655"/>
                  <a:pt x="5614" y="1022055"/>
                  <a:pt x="26922" y="859958"/>
                </a:cubicBezTo>
                <a:cubicBezTo>
                  <a:pt x="37714" y="778831"/>
                  <a:pt x="67471" y="701428"/>
                  <a:pt x="106672" y="629932"/>
                </a:cubicBezTo>
                <a:lnTo>
                  <a:pt x="138695" y="577554"/>
                </a:lnTo>
                <a:lnTo>
                  <a:pt x="176289" y="528985"/>
                </a:lnTo>
                <a:cubicBezTo>
                  <a:pt x="188072" y="512120"/>
                  <a:pt x="203388" y="498318"/>
                  <a:pt x="217245" y="483209"/>
                </a:cubicBezTo>
                <a:cubicBezTo>
                  <a:pt x="231400" y="468392"/>
                  <a:pt x="245121" y="453099"/>
                  <a:pt x="261248" y="440268"/>
                </a:cubicBezTo>
                <a:cubicBezTo>
                  <a:pt x="383319" y="329817"/>
                  <a:pt x="535924" y="256439"/>
                  <a:pt x="695183" y="215482"/>
                </a:cubicBezTo>
                <a:cubicBezTo>
                  <a:pt x="855375" y="178058"/>
                  <a:pt x="1024232" y="171051"/>
                  <a:pt x="1185271" y="208110"/>
                </a:cubicBezTo>
                <a:lnTo>
                  <a:pt x="1215524" y="214491"/>
                </a:lnTo>
                <a:cubicBezTo>
                  <a:pt x="1225472" y="217090"/>
                  <a:pt x="1235275" y="220325"/>
                  <a:pt x="1245164" y="223219"/>
                </a:cubicBezTo>
                <a:cubicBezTo>
                  <a:pt x="1264827" y="229375"/>
                  <a:pt x="1284782" y="234685"/>
                  <a:pt x="1304183" y="241534"/>
                </a:cubicBezTo>
                <a:cubicBezTo>
                  <a:pt x="1342459" y="256792"/>
                  <a:pt x="1381259" y="270947"/>
                  <a:pt x="1417493" y="290753"/>
                </a:cubicBezTo>
                <a:cubicBezTo>
                  <a:pt x="1455069" y="307905"/>
                  <a:pt x="1489114" y="331506"/>
                  <a:pt x="1524006" y="353305"/>
                </a:cubicBezTo>
                <a:lnTo>
                  <a:pt x="1573397" y="390469"/>
                </a:lnTo>
                <a:cubicBezTo>
                  <a:pt x="1590259" y="402398"/>
                  <a:pt x="1604263" y="417714"/>
                  <a:pt x="1619842" y="431163"/>
                </a:cubicBezTo>
                <a:cubicBezTo>
                  <a:pt x="1741700" y="542149"/>
                  <a:pt x="1824903" y="695161"/>
                  <a:pt x="1847571" y="858738"/>
                </a:cubicBezTo>
                <a:cubicBezTo>
                  <a:pt x="1856965" y="940424"/>
                  <a:pt x="1856236" y="1024004"/>
                  <a:pt x="1838673" y="1104733"/>
                </a:cubicBezTo>
                <a:cubicBezTo>
                  <a:pt x="1821023" y="1185244"/>
                  <a:pt x="1790303" y="1262668"/>
                  <a:pt x="1747009" y="1332754"/>
                </a:cubicBezTo>
                <a:cubicBezTo>
                  <a:pt x="1657884" y="1471420"/>
                  <a:pt x="1521789" y="1577962"/>
                  <a:pt x="1367810" y="1636114"/>
                </a:cubicBezTo>
                <a:cubicBezTo>
                  <a:pt x="1330001" y="1652638"/>
                  <a:pt x="1289800" y="1662382"/>
                  <a:pt x="1250445" y="1674290"/>
                </a:cubicBezTo>
                <a:cubicBezTo>
                  <a:pt x="1210010" y="1682097"/>
                  <a:pt x="1169984" y="1692352"/>
                  <a:pt x="1128820" y="1695692"/>
                </a:cubicBezTo>
                <a:cubicBezTo>
                  <a:pt x="1088035" y="1701982"/>
                  <a:pt x="1046754" y="1702323"/>
                  <a:pt x="1005619" y="1703942"/>
                </a:cubicBezTo>
                <a:cubicBezTo>
                  <a:pt x="985052" y="1704546"/>
                  <a:pt x="964455" y="1702644"/>
                  <a:pt x="943888" y="1702096"/>
                </a:cubicBezTo>
                <a:cubicBezTo>
                  <a:pt x="923292" y="1701492"/>
                  <a:pt x="902695" y="1700523"/>
                  <a:pt x="882332" y="1697448"/>
                </a:cubicBezTo>
                <a:cubicBezTo>
                  <a:pt x="718843" y="1680423"/>
                  <a:pt x="557833" y="1626256"/>
                  <a:pt x="423559" y="1531500"/>
                </a:cubicBezTo>
                <a:cubicBezTo>
                  <a:pt x="355765" y="1485289"/>
                  <a:pt x="296665" y="1426714"/>
                  <a:pt x="248701" y="1360674"/>
                </a:cubicBezTo>
                <a:cubicBezTo>
                  <a:pt x="200972" y="1294613"/>
                  <a:pt x="162775" y="1220573"/>
                  <a:pt x="143413" y="1141075"/>
                </a:cubicBezTo>
                <a:cubicBezTo>
                  <a:pt x="101543" y="982954"/>
                  <a:pt x="118741" y="811672"/>
                  <a:pt x="180915" y="660769"/>
                </a:cubicBezTo>
                <a:cubicBezTo>
                  <a:pt x="242921" y="509351"/>
                  <a:pt x="348562" y="376439"/>
                  <a:pt x="479969" y="279119"/>
                </a:cubicBezTo>
                <a:cubicBezTo>
                  <a:pt x="611075" y="181705"/>
                  <a:pt x="770888" y="120589"/>
                  <a:pt x="934611" y="114947"/>
                </a:cubicBezTo>
                <a:cubicBezTo>
                  <a:pt x="1098217" y="106787"/>
                  <a:pt x="1263165" y="157170"/>
                  <a:pt x="1396342" y="252507"/>
                </a:cubicBezTo>
                <a:cubicBezTo>
                  <a:pt x="1462479" y="300874"/>
                  <a:pt x="1521147" y="359139"/>
                  <a:pt x="1570859" y="424485"/>
                </a:cubicBezTo>
                <a:cubicBezTo>
                  <a:pt x="1619375" y="490832"/>
                  <a:pt x="1657826" y="564084"/>
                  <a:pt x="1686999" y="640872"/>
                </a:cubicBezTo>
                <a:cubicBezTo>
                  <a:pt x="1743071" y="795230"/>
                  <a:pt x="1757483" y="965429"/>
                  <a:pt x="1724429" y="1126520"/>
                </a:cubicBezTo>
                <a:cubicBezTo>
                  <a:pt x="1693301" y="1288195"/>
                  <a:pt x="1593381" y="1434635"/>
                  <a:pt x="1452385" y="1520583"/>
                </a:cubicBezTo>
                <a:cubicBezTo>
                  <a:pt x="1382485" y="1564034"/>
                  <a:pt x="1304854" y="1595259"/>
                  <a:pt x="1224363" y="1614120"/>
                </a:cubicBezTo>
                <a:cubicBezTo>
                  <a:pt x="1143728" y="1632694"/>
                  <a:pt x="1060991" y="1640992"/>
                  <a:pt x="978138" y="1642517"/>
                </a:cubicBezTo>
                <a:cubicBezTo>
                  <a:pt x="977380" y="1642517"/>
                  <a:pt x="976767" y="1643145"/>
                  <a:pt x="976737" y="1643921"/>
                </a:cubicBezTo>
                <a:cubicBezTo>
                  <a:pt x="976737" y="1644662"/>
                  <a:pt x="977380" y="1645289"/>
                  <a:pt x="978138" y="1645289"/>
                </a:cubicBezTo>
              </a:path>
            </a:pathLst>
          </a:custGeom>
          <a:solidFill>
            <a:srgbClr val="FFD505"/>
          </a:solidFill>
          <a:ln w="2915" cap="flat">
            <a:noFill/>
            <a:prstDash val="solid"/>
            <a:miter/>
          </a:ln>
        </p:spPr>
        <p:txBody>
          <a:bodyPr rtlCol="0" anchor="ctr"/>
          <a:lstStyle/>
          <a:p>
            <a:endParaRPr lang="en-US"/>
          </a:p>
        </p:txBody>
      </p:sp>
      <p:sp>
        <p:nvSpPr>
          <p:cNvPr id="263" name="Freeform 15">
            <a:extLst>
              <a:ext uri="{FF2B5EF4-FFF2-40B4-BE49-F238E27FC236}">
                <a16:creationId xmlns:a16="http://schemas.microsoft.com/office/drawing/2014/main" id="{F0FFFE59-A84A-570F-C9C1-294FABF5BDEA}"/>
              </a:ext>
            </a:extLst>
          </p:cNvPr>
          <p:cNvSpPr>
            <a:spLocks noEditPoints="1"/>
          </p:cNvSpPr>
          <p:nvPr/>
        </p:nvSpPr>
        <p:spPr bwMode="auto">
          <a:xfrm>
            <a:off x="5063925" y="1911036"/>
            <a:ext cx="360363"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25 w 96"/>
              <a:gd name="T11" fmla="*/ 74 h 96"/>
              <a:gd name="T12" fmla="*/ 23 w 96"/>
              <a:gd name="T13" fmla="*/ 73 h 96"/>
              <a:gd name="T14" fmla="*/ 22 w 96"/>
              <a:gd name="T15" fmla="*/ 71 h 96"/>
              <a:gd name="T16" fmla="*/ 36 w 96"/>
              <a:gd name="T17" fmla="*/ 38 h 96"/>
              <a:gd name="T18" fmla="*/ 58 w 96"/>
              <a:gd name="T19" fmla="*/ 60 h 96"/>
              <a:gd name="T20" fmla="*/ 25 w 96"/>
              <a:gd name="T21" fmla="*/ 74 h 96"/>
              <a:gd name="T22" fmla="*/ 74 w 96"/>
              <a:gd name="T23" fmla="*/ 25 h 96"/>
              <a:gd name="T24" fmla="*/ 60 w 96"/>
              <a:gd name="T25" fmla="*/ 58 h 96"/>
              <a:gd name="T26" fmla="*/ 38 w 96"/>
              <a:gd name="T27" fmla="*/ 36 h 96"/>
              <a:gd name="T28" fmla="*/ 71 w 96"/>
              <a:gd name="T29" fmla="*/ 22 h 96"/>
              <a:gd name="T30" fmla="*/ 73 w 96"/>
              <a:gd name="T31" fmla="*/ 23 h 96"/>
              <a:gd name="T32" fmla="*/ 74 w 96"/>
              <a:gd name="T33" fmla="*/ 2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96">
                <a:moveTo>
                  <a:pt x="48" y="0"/>
                </a:moveTo>
                <a:cubicBezTo>
                  <a:pt x="22" y="0"/>
                  <a:pt x="0" y="22"/>
                  <a:pt x="0" y="48"/>
                </a:cubicBezTo>
                <a:cubicBezTo>
                  <a:pt x="0" y="74"/>
                  <a:pt x="22" y="96"/>
                  <a:pt x="48" y="96"/>
                </a:cubicBezTo>
                <a:cubicBezTo>
                  <a:pt x="74" y="96"/>
                  <a:pt x="96" y="74"/>
                  <a:pt x="96" y="48"/>
                </a:cubicBezTo>
                <a:cubicBezTo>
                  <a:pt x="96" y="22"/>
                  <a:pt x="74" y="0"/>
                  <a:pt x="48" y="0"/>
                </a:cubicBezTo>
                <a:close/>
                <a:moveTo>
                  <a:pt x="25" y="74"/>
                </a:moveTo>
                <a:cubicBezTo>
                  <a:pt x="24" y="74"/>
                  <a:pt x="23" y="74"/>
                  <a:pt x="23" y="73"/>
                </a:cubicBezTo>
                <a:cubicBezTo>
                  <a:pt x="22" y="73"/>
                  <a:pt x="22" y="72"/>
                  <a:pt x="22" y="71"/>
                </a:cubicBezTo>
                <a:cubicBezTo>
                  <a:pt x="36" y="38"/>
                  <a:pt x="36" y="38"/>
                  <a:pt x="36" y="38"/>
                </a:cubicBezTo>
                <a:cubicBezTo>
                  <a:pt x="58" y="60"/>
                  <a:pt x="58" y="60"/>
                  <a:pt x="58" y="60"/>
                </a:cubicBezTo>
                <a:lnTo>
                  <a:pt x="25" y="74"/>
                </a:lnTo>
                <a:close/>
                <a:moveTo>
                  <a:pt x="74" y="25"/>
                </a:moveTo>
                <a:cubicBezTo>
                  <a:pt x="60" y="58"/>
                  <a:pt x="60" y="58"/>
                  <a:pt x="60" y="58"/>
                </a:cubicBezTo>
                <a:cubicBezTo>
                  <a:pt x="38" y="36"/>
                  <a:pt x="38" y="36"/>
                  <a:pt x="38" y="36"/>
                </a:cubicBezTo>
                <a:cubicBezTo>
                  <a:pt x="71" y="22"/>
                  <a:pt x="71" y="22"/>
                  <a:pt x="71" y="22"/>
                </a:cubicBezTo>
                <a:cubicBezTo>
                  <a:pt x="72" y="22"/>
                  <a:pt x="73" y="22"/>
                  <a:pt x="73" y="23"/>
                </a:cubicBezTo>
                <a:cubicBezTo>
                  <a:pt x="74" y="23"/>
                  <a:pt x="74" y="24"/>
                  <a:pt x="74"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264" name="Group 263">
            <a:extLst>
              <a:ext uri="{FF2B5EF4-FFF2-40B4-BE49-F238E27FC236}">
                <a16:creationId xmlns:a16="http://schemas.microsoft.com/office/drawing/2014/main" id="{9B659A66-176D-54CD-1ABA-1B8DF420BD0A}"/>
              </a:ext>
            </a:extLst>
          </p:cNvPr>
          <p:cNvGrpSpPr/>
          <p:nvPr/>
        </p:nvGrpSpPr>
        <p:grpSpPr>
          <a:xfrm>
            <a:off x="6841525" y="1910242"/>
            <a:ext cx="360363" cy="361951"/>
            <a:chOff x="7718425" y="3248025"/>
            <a:chExt cx="360363" cy="361951"/>
          </a:xfrm>
        </p:grpSpPr>
        <p:sp>
          <p:nvSpPr>
            <p:cNvPr id="265" name="Freeform 63">
              <a:extLst>
                <a:ext uri="{FF2B5EF4-FFF2-40B4-BE49-F238E27FC236}">
                  <a16:creationId xmlns:a16="http://schemas.microsoft.com/office/drawing/2014/main" id="{700C78BF-C44F-780E-B732-E7641BCCB604}"/>
                </a:ext>
              </a:extLst>
            </p:cNvPr>
            <p:cNvSpPr>
              <a:spLocks/>
            </p:cNvSpPr>
            <p:nvPr/>
          </p:nvSpPr>
          <p:spPr bwMode="auto">
            <a:xfrm>
              <a:off x="7718425" y="3248025"/>
              <a:ext cx="360363" cy="331788"/>
            </a:xfrm>
            <a:custGeom>
              <a:avLst/>
              <a:gdLst>
                <a:gd name="T0" fmla="*/ 20 w 96"/>
                <a:gd name="T1" fmla="*/ 88 h 88"/>
                <a:gd name="T2" fmla="*/ 8 w 96"/>
                <a:gd name="T3" fmla="*/ 75 h 88"/>
                <a:gd name="T4" fmla="*/ 17 w 96"/>
                <a:gd name="T5" fmla="*/ 65 h 88"/>
                <a:gd name="T6" fmla="*/ 2 w 96"/>
                <a:gd name="T7" fmla="*/ 56 h 88"/>
                <a:gd name="T8" fmla="*/ 0 w 96"/>
                <a:gd name="T9" fmla="*/ 42 h 88"/>
                <a:gd name="T10" fmla="*/ 13 w 96"/>
                <a:gd name="T11" fmla="*/ 40 h 88"/>
                <a:gd name="T12" fmla="*/ 8 w 96"/>
                <a:gd name="T13" fmla="*/ 23 h 88"/>
                <a:gd name="T14" fmla="*/ 8 w 96"/>
                <a:gd name="T15" fmla="*/ 20 h 88"/>
                <a:gd name="T16" fmla="*/ 23 w 96"/>
                <a:gd name="T17" fmla="*/ 8 h 88"/>
                <a:gd name="T18" fmla="*/ 40 w 96"/>
                <a:gd name="T19" fmla="*/ 13 h 88"/>
                <a:gd name="T20" fmla="*/ 42 w 96"/>
                <a:gd name="T21" fmla="*/ 0 h 88"/>
                <a:gd name="T22" fmla="*/ 56 w 96"/>
                <a:gd name="T23" fmla="*/ 2 h 88"/>
                <a:gd name="T24" fmla="*/ 65 w 96"/>
                <a:gd name="T25" fmla="*/ 17 h 88"/>
                <a:gd name="T26" fmla="*/ 76 w 96"/>
                <a:gd name="T27" fmla="*/ 8 h 88"/>
                <a:gd name="T28" fmla="*/ 88 w 96"/>
                <a:gd name="T29" fmla="*/ 21 h 88"/>
                <a:gd name="T30" fmla="*/ 79 w 96"/>
                <a:gd name="T31" fmla="*/ 31 h 88"/>
                <a:gd name="T32" fmla="*/ 94 w 96"/>
                <a:gd name="T33" fmla="*/ 40 h 88"/>
                <a:gd name="T34" fmla="*/ 96 w 96"/>
                <a:gd name="T35" fmla="*/ 54 h 88"/>
                <a:gd name="T36" fmla="*/ 83 w 96"/>
                <a:gd name="T37" fmla="*/ 56 h 88"/>
                <a:gd name="T38" fmla="*/ 88 w 96"/>
                <a:gd name="T39" fmla="*/ 73 h 88"/>
                <a:gd name="T40" fmla="*/ 76 w 96"/>
                <a:gd name="T41" fmla="*/ 88 h 88"/>
                <a:gd name="T42" fmla="*/ 64 w 96"/>
                <a:gd name="T43" fmla="*/ 78 h 88"/>
                <a:gd name="T44" fmla="*/ 67 w 96"/>
                <a:gd name="T45" fmla="*/ 76 h 88"/>
                <a:gd name="T46" fmla="*/ 83 w 96"/>
                <a:gd name="T47" fmla="*/ 75 h 88"/>
                <a:gd name="T48" fmla="*/ 75 w 96"/>
                <a:gd name="T49" fmla="*/ 65 h 88"/>
                <a:gd name="T50" fmla="*/ 81 w 96"/>
                <a:gd name="T51" fmla="*/ 52 h 88"/>
                <a:gd name="T52" fmla="*/ 92 w 96"/>
                <a:gd name="T53" fmla="*/ 44 h 88"/>
                <a:gd name="T54" fmla="*/ 79 w 96"/>
                <a:gd name="T55" fmla="*/ 42 h 88"/>
                <a:gd name="T56" fmla="*/ 76 w 96"/>
                <a:gd name="T57" fmla="*/ 29 h 88"/>
                <a:gd name="T58" fmla="*/ 75 w 96"/>
                <a:gd name="T59" fmla="*/ 13 h 88"/>
                <a:gd name="T60" fmla="*/ 65 w 96"/>
                <a:gd name="T61" fmla="*/ 21 h 88"/>
                <a:gd name="T62" fmla="*/ 52 w 96"/>
                <a:gd name="T63" fmla="*/ 15 h 88"/>
                <a:gd name="T64" fmla="*/ 44 w 96"/>
                <a:gd name="T65" fmla="*/ 4 h 88"/>
                <a:gd name="T66" fmla="*/ 42 w 96"/>
                <a:gd name="T67" fmla="*/ 17 h 88"/>
                <a:gd name="T68" fmla="*/ 29 w 96"/>
                <a:gd name="T69" fmla="*/ 20 h 88"/>
                <a:gd name="T70" fmla="*/ 13 w 96"/>
                <a:gd name="T71" fmla="*/ 21 h 88"/>
                <a:gd name="T72" fmla="*/ 21 w 96"/>
                <a:gd name="T73" fmla="*/ 31 h 88"/>
                <a:gd name="T74" fmla="*/ 15 w 96"/>
                <a:gd name="T75" fmla="*/ 44 h 88"/>
                <a:gd name="T76" fmla="*/ 4 w 96"/>
                <a:gd name="T77" fmla="*/ 52 h 88"/>
                <a:gd name="T78" fmla="*/ 17 w 96"/>
                <a:gd name="T79" fmla="*/ 54 h 88"/>
                <a:gd name="T80" fmla="*/ 20 w 96"/>
                <a:gd name="T81" fmla="*/ 67 h 88"/>
                <a:gd name="T82" fmla="*/ 21 w 96"/>
                <a:gd name="T83" fmla="*/ 83 h 88"/>
                <a:gd name="T84" fmla="*/ 32 w 96"/>
                <a:gd name="T85" fmla="*/ 76 h 88"/>
                <a:gd name="T86" fmla="*/ 23 w 96"/>
                <a:gd name="T8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8">
                  <a:moveTo>
                    <a:pt x="21" y="88"/>
                  </a:moveTo>
                  <a:cubicBezTo>
                    <a:pt x="21" y="88"/>
                    <a:pt x="20" y="88"/>
                    <a:pt x="20" y="88"/>
                  </a:cubicBezTo>
                  <a:cubicBezTo>
                    <a:pt x="8" y="76"/>
                    <a:pt x="8" y="76"/>
                    <a:pt x="8" y="76"/>
                  </a:cubicBezTo>
                  <a:cubicBezTo>
                    <a:pt x="8" y="76"/>
                    <a:pt x="8" y="75"/>
                    <a:pt x="8" y="75"/>
                  </a:cubicBezTo>
                  <a:cubicBezTo>
                    <a:pt x="8" y="74"/>
                    <a:pt x="8" y="74"/>
                    <a:pt x="8" y="73"/>
                  </a:cubicBezTo>
                  <a:cubicBezTo>
                    <a:pt x="17" y="65"/>
                    <a:pt x="17" y="65"/>
                    <a:pt x="17" y="65"/>
                  </a:cubicBezTo>
                  <a:cubicBezTo>
                    <a:pt x="15" y="63"/>
                    <a:pt x="14" y="59"/>
                    <a:pt x="13" y="56"/>
                  </a:cubicBezTo>
                  <a:cubicBezTo>
                    <a:pt x="2" y="56"/>
                    <a:pt x="2" y="56"/>
                    <a:pt x="2" y="56"/>
                  </a:cubicBezTo>
                  <a:cubicBezTo>
                    <a:pt x="1" y="56"/>
                    <a:pt x="0" y="55"/>
                    <a:pt x="0" y="54"/>
                  </a:cubicBezTo>
                  <a:cubicBezTo>
                    <a:pt x="0" y="42"/>
                    <a:pt x="0" y="42"/>
                    <a:pt x="0" y="42"/>
                  </a:cubicBezTo>
                  <a:cubicBezTo>
                    <a:pt x="0" y="41"/>
                    <a:pt x="1" y="40"/>
                    <a:pt x="2" y="40"/>
                  </a:cubicBezTo>
                  <a:cubicBezTo>
                    <a:pt x="13" y="40"/>
                    <a:pt x="13" y="40"/>
                    <a:pt x="13" y="40"/>
                  </a:cubicBezTo>
                  <a:cubicBezTo>
                    <a:pt x="14" y="37"/>
                    <a:pt x="15" y="33"/>
                    <a:pt x="17" y="31"/>
                  </a:cubicBezTo>
                  <a:cubicBezTo>
                    <a:pt x="8" y="23"/>
                    <a:pt x="8" y="23"/>
                    <a:pt x="8" y="23"/>
                  </a:cubicBezTo>
                  <a:cubicBezTo>
                    <a:pt x="8" y="22"/>
                    <a:pt x="8" y="22"/>
                    <a:pt x="8" y="21"/>
                  </a:cubicBezTo>
                  <a:cubicBezTo>
                    <a:pt x="8" y="21"/>
                    <a:pt x="8" y="20"/>
                    <a:pt x="8" y="20"/>
                  </a:cubicBezTo>
                  <a:cubicBezTo>
                    <a:pt x="20" y="8"/>
                    <a:pt x="20" y="8"/>
                    <a:pt x="20" y="8"/>
                  </a:cubicBezTo>
                  <a:cubicBezTo>
                    <a:pt x="20" y="8"/>
                    <a:pt x="22" y="8"/>
                    <a:pt x="23" y="8"/>
                  </a:cubicBezTo>
                  <a:cubicBezTo>
                    <a:pt x="31" y="17"/>
                    <a:pt x="31" y="17"/>
                    <a:pt x="31" y="17"/>
                  </a:cubicBezTo>
                  <a:cubicBezTo>
                    <a:pt x="33" y="15"/>
                    <a:pt x="37" y="14"/>
                    <a:pt x="40" y="13"/>
                  </a:cubicBezTo>
                  <a:cubicBezTo>
                    <a:pt x="40" y="2"/>
                    <a:pt x="40" y="2"/>
                    <a:pt x="40" y="2"/>
                  </a:cubicBezTo>
                  <a:cubicBezTo>
                    <a:pt x="40" y="1"/>
                    <a:pt x="41" y="0"/>
                    <a:pt x="42" y="0"/>
                  </a:cubicBezTo>
                  <a:cubicBezTo>
                    <a:pt x="54" y="0"/>
                    <a:pt x="54" y="0"/>
                    <a:pt x="54" y="0"/>
                  </a:cubicBezTo>
                  <a:cubicBezTo>
                    <a:pt x="55" y="0"/>
                    <a:pt x="56" y="1"/>
                    <a:pt x="56" y="2"/>
                  </a:cubicBezTo>
                  <a:cubicBezTo>
                    <a:pt x="56" y="13"/>
                    <a:pt x="56" y="13"/>
                    <a:pt x="56" y="13"/>
                  </a:cubicBezTo>
                  <a:cubicBezTo>
                    <a:pt x="59" y="14"/>
                    <a:pt x="63" y="15"/>
                    <a:pt x="65" y="17"/>
                  </a:cubicBezTo>
                  <a:cubicBezTo>
                    <a:pt x="73" y="8"/>
                    <a:pt x="73" y="8"/>
                    <a:pt x="73" y="8"/>
                  </a:cubicBezTo>
                  <a:cubicBezTo>
                    <a:pt x="74" y="8"/>
                    <a:pt x="75" y="8"/>
                    <a:pt x="76" y="8"/>
                  </a:cubicBezTo>
                  <a:cubicBezTo>
                    <a:pt x="88" y="20"/>
                    <a:pt x="88" y="20"/>
                    <a:pt x="88" y="20"/>
                  </a:cubicBezTo>
                  <a:cubicBezTo>
                    <a:pt x="88" y="20"/>
                    <a:pt x="88" y="21"/>
                    <a:pt x="88" y="21"/>
                  </a:cubicBezTo>
                  <a:cubicBezTo>
                    <a:pt x="88" y="22"/>
                    <a:pt x="88" y="22"/>
                    <a:pt x="88" y="23"/>
                  </a:cubicBezTo>
                  <a:cubicBezTo>
                    <a:pt x="79" y="31"/>
                    <a:pt x="79" y="31"/>
                    <a:pt x="79" y="31"/>
                  </a:cubicBezTo>
                  <a:cubicBezTo>
                    <a:pt x="81" y="33"/>
                    <a:pt x="82" y="37"/>
                    <a:pt x="83" y="40"/>
                  </a:cubicBezTo>
                  <a:cubicBezTo>
                    <a:pt x="94" y="40"/>
                    <a:pt x="94" y="40"/>
                    <a:pt x="94" y="40"/>
                  </a:cubicBezTo>
                  <a:cubicBezTo>
                    <a:pt x="95" y="40"/>
                    <a:pt x="96" y="41"/>
                    <a:pt x="96" y="42"/>
                  </a:cubicBezTo>
                  <a:cubicBezTo>
                    <a:pt x="96" y="54"/>
                    <a:pt x="96" y="54"/>
                    <a:pt x="96" y="54"/>
                  </a:cubicBezTo>
                  <a:cubicBezTo>
                    <a:pt x="96" y="55"/>
                    <a:pt x="95" y="56"/>
                    <a:pt x="94" y="56"/>
                  </a:cubicBezTo>
                  <a:cubicBezTo>
                    <a:pt x="83" y="56"/>
                    <a:pt x="83" y="56"/>
                    <a:pt x="83" y="56"/>
                  </a:cubicBezTo>
                  <a:cubicBezTo>
                    <a:pt x="82" y="59"/>
                    <a:pt x="81" y="63"/>
                    <a:pt x="79" y="65"/>
                  </a:cubicBezTo>
                  <a:cubicBezTo>
                    <a:pt x="88" y="73"/>
                    <a:pt x="88" y="73"/>
                    <a:pt x="88" y="73"/>
                  </a:cubicBezTo>
                  <a:cubicBezTo>
                    <a:pt x="88" y="74"/>
                    <a:pt x="88" y="76"/>
                    <a:pt x="88" y="76"/>
                  </a:cubicBezTo>
                  <a:cubicBezTo>
                    <a:pt x="76" y="88"/>
                    <a:pt x="76" y="88"/>
                    <a:pt x="76" y="88"/>
                  </a:cubicBezTo>
                  <a:cubicBezTo>
                    <a:pt x="76" y="88"/>
                    <a:pt x="74" y="88"/>
                    <a:pt x="73" y="88"/>
                  </a:cubicBezTo>
                  <a:cubicBezTo>
                    <a:pt x="64" y="78"/>
                    <a:pt x="64" y="78"/>
                    <a:pt x="64" y="78"/>
                  </a:cubicBezTo>
                  <a:cubicBezTo>
                    <a:pt x="63" y="78"/>
                    <a:pt x="63" y="76"/>
                    <a:pt x="64" y="76"/>
                  </a:cubicBezTo>
                  <a:cubicBezTo>
                    <a:pt x="65" y="75"/>
                    <a:pt x="66" y="75"/>
                    <a:pt x="67" y="76"/>
                  </a:cubicBezTo>
                  <a:cubicBezTo>
                    <a:pt x="75" y="83"/>
                    <a:pt x="75" y="83"/>
                    <a:pt x="75" y="83"/>
                  </a:cubicBezTo>
                  <a:cubicBezTo>
                    <a:pt x="83" y="75"/>
                    <a:pt x="83" y="75"/>
                    <a:pt x="83" y="75"/>
                  </a:cubicBezTo>
                  <a:cubicBezTo>
                    <a:pt x="76" y="67"/>
                    <a:pt x="76" y="67"/>
                    <a:pt x="76" y="67"/>
                  </a:cubicBezTo>
                  <a:cubicBezTo>
                    <a:pt x="75" y="66"/>
                    <a:pt x="75" y="65"/>
                    <a:pt x="75" y="65"/>
                  </a:cubicBezTo>
                  <a:cubicBezTo>
                    <a:pt x="77" y="62"/>
                    <a:pt x="79" y="56"/>
                    <a:pt x="79" y="54"/>
                  </a:cubicBezTo>
                  <a:cubicBezTo>
                    <a:pt x="79" y="53"/>
                    <a:pt x="80" y="52"/>
                    <a:pt x="81" y="52"/>
                  </a:cubicBezTo>
                  <a:cubicBezTo>
                    <a:pt x="92" y="52"/>
                    <a:pt x="92" y="52"/>
                    <a:pt x="92" y="52"/>
                  </a:cubicBezTo>
                  <a:cubicBezTo>
                    <a:pt x="92" y="44"/>
                    <a:pt x="92" y="44"/>
                    <a:pt x="92" y="44"/>
                  </a:cubicBezTo>
                  <a:cubicBezTo>
                    <a:pt x="81" y="44"/>
                    <a:pt x="81" y="44"/>
                    <a:pt x="81" y="44"/>
                  </a:cubicBezTo>
                  <a:cubicBezTo>
                    <a:pt x="80" y="44"/>
                    <a:pt x="79" y="43"/>
                    <a:pt x="79" y="42"/>
                  </a:cubicBezTo>
                  <a:cubicBezTo>
                    <a:pt x="79" y="40"/>
                    <a:pt x="77" y="34"/>
                    <a:pt x="75" y="31"/>
                  </a:cubicBezTo>
                  <a:cubicBezTo>
                    <a:pt x="75" y="31"/>
                    <a:pt x="75" y="30"/>
                    <a:pt x="76" y="29"/>
                  </a:cubicBezTo>
                  <a:cubicBezTo>
                    <a:pt x="83" y="21"/>
                    <a:pt x="83" y="21"/>
                    <a:pt x="83" y="21"/>
                  </a:cubicBezTo>
                  <a:cubicBezTo>
                    <a:pt x="75" y="13"/>
                    <a:pt x="75" y="13"/>
                    <a:pt x="75" y="13"/>
                  </a:cubicBezTo>
                  <a:cubicBezTo>
                    <a:pt x="67" y="20"/>
                    <a:pt x="67" y="20"/>
                    <a:pt x="67" y="20"/>
                  </a:cubicBezTo>
                  <a:cubicBezTo>
                    <a:pt x="66" y="21"/>
                    <a:pt x="65" y="21"/>
                    <a:pt x="65" y="21"/>
                  </a:cubicBezTo>
                  <a:cubicBezTo>
                    <a:pt x="62" y="19"/>
                    <a:pt x="57" y="18"/>
                    <a:pt x="54" y="17"/>
                  </a:cubicBezTo>
                  <a:cubicBezTo>
                    <a:pt x="53" y="17"/>
                    <a:pt x="52" y="16"/>
                    <a:pt x="52" y="15"/>
                  </a:cubicBezTo>
                  <a:cubicBezTo>
                    <a:pt x="52" y="4"/>
                    <a:pt x="52" y="4"/>
                    <a:pt x="52" y="4"/>
                  </a:cubicBezTo>
                  <a:cubicBezTo>
                    <a:pt x="44" y="4"/>
                    <a:pt x="44" y="4"/>
                    <a:pt x="44" y="4"/>
                  </a:cubicBezTo>
                  <a:cubicBezTo>
                    <a:pt x="44" y="15"/>
                    <a:pt x="44" y="15"/>
                    <a:pt x="44" y="15"/>
                  </a:cubicBezTo>
                  <a:cubicBezTo>
                    <a:pt x="44" y="16"/>
                    <a:pt x="43" y="17"/>
                    <a:pt x="42" y="17"/>
                  </a:cubicBezTo>
                  <a:cubicBezTo>
                    <a:pt x="39" y="18"/>
                    <a:pt x="34" y="19"/>
                    <a:pt x="31" y="21"/>
                  </a:cubicBezTo>
                  <a:cubicBezTo>
                    <a:pt x="31" y="21"/>
                    <a:pt x="30" y="21"/>
                    <a:pt x="29" y="20"/>
                  </a:cubicBezTo>
                  <a:cubicBezTo>
                    <a:pt x="21" y="13"/>
                    <a:pt x="21" y="13"/>
                    <a:pt x="21" y="13"/>
                  </a:cubicBezTo>
                  <a:cubicBezTo>
                    <a:pt x="13" y="21"/>
                    <a:pt x="13" y="21"/>
                    <a:pt x="13" y="21"/>
                  </a:cubicBezTo>
                  <a:cubicBezTo>
                    <a:pt x="20" y="29"/>
                    <a:pt x="20" y="29"/>
                    <a:pt x="20" y="29"/>
                  </a:cubicBezTo>
                  <a:cubicBezTo>
                    <a:pt x="21" y="30"/>
                    <a:pt x="21" y="31"/>
                    <a:pt x="21" y="31"/>
                  </a:cubicBezTo>
                  <a:cubicBezTo>
                    <a:pt x="19" y="34"/>
                    <a:pt x="17" y="40"/>
                    <a:pt x="17" y="42"/>
                  </a:cubicBezTo>
                  <a:cubicBezTo>
                    <a:pt x="17" y="43"/>
                    <a:pt x="16" y="44"/>
                    <a:pt x="15" y="44"/>
                  </a:cubicBezTo>
                  <a:cubicBezTo>
                    <a:pt x="4" y="44"/>
                    <a:pt x="4" y="44"/>
                    <a:pt x="4" y="44"/>
                  </a:cubicBezTo>
                  <a:cubicBezTo>
                    <a:pt x="4" y="52"/>
                    <a:pt x="4" y="52"/>
                    <a:pt x="4" y="52"/>
                  </a:cubicBezTo>
                  <a:cubicBezTo>
                    <a:pt x="15" y="52"/>
                    <a:pt x="15" y="52"/>
                    <a:pt x="15" y="52"/>
                  </a:cubicBezTo>
                  <a:cubicBezTo>
                    <a:pt x="16" y="52"/>
                    <a:pt x="17" y="53"/>
                    <a:pt x="17" y="54"/>
                  </a:cubicBezTo>
                  <a:cubicBezTo>
                    <a:pt x="17" y="56"/>
                    <a:pt x="19" y="62"/>
                    <a:pt x="21" y="65"/>
                  </a:cubicBezTo>
                  <a:cubicBezTo>
                    <a:pt x="21" y="65"/>
                    <a:pt x="21" y="66"/>
                    <a:pt x="20" y="67"/>
                  </a:cubicBezTo>
                  <a:cubicBezTo>
                    <a:pt x="13" y="75"/>
                    <a:pt x="13" y="75"/>
                    <a:pt x="13" y="75"/>
                  </a:cubicBezTo>
                  <a:cubicBezTo>
                    <a:pt x="21" y="83"/>
                    <a:pt x="21" y="83"/>
                    <a:pt x="21" y="83"/>
                  </a:cubicBezTo>
                  <a:cubicBezTo>
                    <a:pt x="29" y="76"/>
                    <a:pt x="29" y="76"/>
                    <a:pt x="29" y="76"/>
                  </a:cubicBezTo>
                  <a:cubicBezTo>
                    <a:pt x="30" y="75"/>
                    <a:pt x="31" y="75"/>
                    <a:pt x="32" y="76"/>
                  </a:cubicBezTo>
                  <a:cubicBezTo>
                    <a:pt x="33" y="76"/>
                    <a:pt x="33" y="78"/>
                    <a:pt x="32" y="78"/>
                  </a:cubicBezTo>
                  <a:cubicBezTo>
                    <a:pt x="23" y="88"/>
                    <a:pt x="23" y="88"/>
                    <a:pt x="23" y="88"/>
                  </a:cubicBezTo>
                  <a:cubicBezTo>
                    <a:pt x="22" y="88"/>
                    <a:pt x="22" y="88"/>
                    <a:pt x="21" y="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6" name="Freeform 64">
              <a:extLst>
                <a:ext uri="{FF2B5EF4-FFF2-40B4-BE49-F238E27FC236}">
                  <a16:creationId xmlns:a16="http://schemas.microsoft.com/office/drawing/2014/main" id="{9B14152C-A8C5-2C6B-58B4-C99DD91EFA00}"/>
                </a:ext>
              </a:extLst>
            </p:cNvPr>
            <p:cNvSpPr>
              <a:spLocks/>
            </p:cNvSpPr>
            <p:nvPr/>
          </p:nvSpPr>
          <p:spPr bwMode="auto">
            <a:xfrm>
              <a:off x="7869238" y="3549650"/>
              <a:ext cx="60325" cy="15875"/>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7" name="Freeform 65">
              <a:extLst>
                <a:ext uri="{FF2B5EF4-FFF2-40B4-BE49-F238E27FC236}">
                  <a16:creationId xmlns:a16="http://schemas.microsoft.com/office/drawing/2014/main" id="{BD9EE123-6DA5-A6E5-9E04-87D03FCD38E8}"/>
                </a:ext>
              </a:extLst>
            </p:cNvPr>
            <p:cNvSpPr>
              <a:spLocks/>
            </p:cNvSpPr>
            <p:nvPr/>
          </p:nvSpPr>
          <p:spPr bwMode="auto">
            <a:xfrm>
              <a:off x="7869238" y="3579813"/>
              <a:ext cx="60325" cy="30163"/>
            </a:xfrm>
            <a:custGeom>
              <a:avLst/>
              <a:gdLst>
                <a:gd name="T0" fmla="*/ 14 w 16"/>
                <a:gd name="T1" fmla="*/ 0 h 8"/>
                <a:gd name="T2" fmla="*/ 2 w 16"/>
                <a:gd name="T3" fmla="*/ 0 h 8"/>
                <a:gd name="T4" fmla="*/ 0 w 16"/>
                <a:gd name="T5" fmla="*/ 2 h 8"/>
                <a:gd name="T6" fmla="*/ 2 w 16"/>
                <a:gd name="T7" fmla="*/ 4 h 8"/>
                <a:gd name="T8" fmla="*/ 6 w 16"/>
                <a:gd name="T9" fmla="*/ 4 h 8"/>
                <a:gd name="T10" fmla="*/ 6 w 16"/>
                <a:gd name="T11" fmla="*/ 6 h 8"/>
                <a:gd name="T12" fmla="*/ 8 w 16"/>
                <a:gd name="T13" fmla="*/ 8 h 8"/>
                <a:gd name="T14" fmla="*/ 10 w 16"/>
                <a:gd name="T15" fmla="*/ 6 h 8"/>
                <a:gd name="T16" fmla="*/ 10 w 16"/>
                <a:gd name="T17" fmla="*/ 4 h 8"/>
                <a:gd name="T18" fmla="*/ 14 w 16"/>
                <a:gd name="T19" fmla="*/ 4 h 8"/>
                <a:gd name="T20" fmla="*/ 16 w 16"/>
                <a:gd name="T21" fmla="*/ 2 h 8"/>
                <a:gd name="T22" fmla="*/ 14 w 16"/>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8">
                  <a:moveTo>
                    <a:pt x="14" y="0"/>
                  </a:moveTo>
                  <a:cubicBezTo>
                    <a:pt x="2" y="0"/>
                    <a:pt x="2" y="0"/>
                    <a:pt x="2" y="0"/>
                  </a:cubicBezTo>
                  <a:cubicBezTo>
                    <a:pt x="1" y="0"/>
                    <a:pt x="0" y="1"/>
                    <a:pt x="0" y="2"/>
                  </a:cubicBezTo>
                  <a:cubicBezTo>
                    <a:pt x="0" y="3"/>
                    <a:pt x="1" y="4"/>
                    <a:pt x="2" y="4"/>
                  </a:cubicBezTo>
                  <a:cubicBezTo>
                    <a:pt x="6" y="4"/>
                    <a:pt x="6" y="4"/>
                    <a:pt x="6" y="4"/>
                  </a:cubicBezTo>
                  <a:cubicBezTo>
                    <a:pt x="6" y="6"/>
                    <a:pt x="6" y="6"/>
                    <a:pt x="6" y="6"/>
                  </a:cubicBezTo>
                  <a:cubicBezTo>
                    <a:pt x="6" y="7"/>
                    <a:pt x="7" y="8"/>
                    <a:pt x="8" y="8"/>
                  </a:cubicBezTo>
                  <a:cubicBezTo>
                    <a:pt x="9" y="8"/>
                    <a:pt x="10" y="7"/>
                    <a:pt x="10" y="6"/>
                  </a:cubicBezTo>
                  <a:cubicBezTo>
                    <a:pt x="10" y="4"/>
                    <a:pt x="10" y="4"/>
                    <a:pt x="10" y="4"/>
                  </a:cubicBezTo>
                  <a:cubicBezTo>
                    <a:pt x="14" y="4"/>
                    <a:pt x="14" y="4"/>
                    <a:pt x="14" y="4"/>
                  </a:cubicBezTo>
                  <a:cubicBezTo>
                    <a:pt x="15" y="4"/>
                    <a:pt x="16" y="3"/>
                    <a:pt x="16" y="2"/>
                  </a:cubicBezTo>
                  <a:cubicBezTo>
                    <a:pt x="16" y="1"/>
                    <a:pt x="15" y="0"/>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8" name="Freeform 66">
              <a:extLst>
                <a:ext uri="{FF2B5EF4-FFF2-40B4-BE49-F238E27FC236}">
                  <a16:creationId xmlns:a16="http://schemas.microsoft.com/office/drawing/2014/main" id="{30034BA4-8767-0C9E-2A74-F3EA242CACEC}"/>
                </a:ext>
              </a:extLst>
            </p:cNvPr>
            <p:cNvSpPr>
              <a:spLocks/>
            </p:cNvSpPr>
            <p:nvPr/>
          </p:nvSpPr>
          <p:spPr bwMode="auto">
            <a:xfrm>
              <a:off x="7805738" y="3338513"/>
              <a:ext cx="187325" cy="196850"/>
            </a:xfrm>
            <a:custGeom>
              <a:avLst/>
              <a:gdLst>
                <a:gd name="T0" fmla="*/ 25 w 50"/>
                <a:gd name="T1" fmla="*/ 0 h 52"/>
                <a:gd name="T2" fmla="*/ 0 w 50"/>
                <a:gd name="T3" fmla="*/ 24 h 52"/>
                <a:gd name="T4" fmla="*/ 17 w 50"/>
                <a:gd name="T5" fmla="*/ 47 h 52"/>
                <a:gd name="T6" fmla="*/ 17 w 50"/>
                <a:gd name="T7" fmla="*/ 50 h 52"/>
                <a:gd name="T8" fmla="*/ 19 w 50"/>
                <a:gd name="T9" fmla="*/ 52 h 52"/>
                <a:gd name="T10" fmla="*/ 31 w 50"/>
                <a:gd name="T11" fmla="*/ 52 h 52"/>
                <a:gd name="T12" fmla="*/ 33 w 50"/>
                <a:gd name="T13" fmla="*/ 50 h 52"/>
                <a:gd name="T14" fmla="*/ 33 w 50"/>
                <a:gd name="T15" fmla="*/ 47 h 52"/>
                <a:gd name="T16" fmla="*/ 50 w 50"/>
                <a:gd name="T17" fmla="*/ 24 h 52"/>
                <a:gd name="T18" fmla="*/ 25 w 5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4"/>
                  </a:cubicBezTo>
                  <a:cubicBezTo>
                    <a:pt x="0" y="34"/>
                    <a:pt x="7" y="43"/>
                    <a:pt x="17" y="47"/>
                  </a:cubicBezTo>
                  <a:cubicBezTo>
                    <a:pt x="17" y="50"/>
                    <a:pt x="17" y="50"/>
                    <a:pt x="17" y="50"/>
                  </a:cubicBezTo>
                  <a:cubicBezTo>
                    <a:pt x="17" y="51"/>
                    <a:pt x="18" y="52"/>
                    <a:pt x="19" y="52"/>
                  </a:cubicBezTo>
                  <a:cubicBezTo>
                    <a:pt x="31" y="52"/>
                    <a:pt x="31" y="52"/>
                    <a:pt x="31" y="52"/>
                  </a:cubicBezTo>
                  <a:cubicBezTo>
                    <a:pt x="32" y="52"/>
                    <a:pt x="33" y="51"/>
                    <a:pt x="33" y="50"/>
                  </a:cubicBezTo>
                  <a:cubicBezTo>
                    <a:pt x="33" y="47"/>
                    <a:pt x="33" y="47"/>
                    <a:pt x="33" y="47"/>
                  </a:cubicBezTo>
                  <a:cubicBezTo>
                    <a:pt x="43" y="43"/>
                    <a:pt x="50" y="34"/>
                    <a:pt x="50" y="24"/>
                  </a:cubicBezTo>
                  <a:cubicBezTo>
                    <a:pt x="50" y="11"/>
                    <a:pt x="39" y="0"/>
                    <a:pt x="2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69" name="Group 268">
            <a:extLst>
              <a:ext uri="{FF2B5EF4-FFF2-40B4-BE49-F238E27FC236}">
                <a16:creationId xmlns:a16="http://schemas.microsoft.com/office/drawing/2014/main" id="{1818E892-BCD7-E647-569F-6CDA1B2B3FC0}"/>
              </a:ext>
            </a:extLst>
          </p:cNvPr>
          <p:cNvGrpSpPr/>
          <p:nvPr/>
        </p:nvGrpSpPr>
        <p:grpSpPr>
          <a:xfrm>
            <a:off x="8619125" y="1926117"/>
            <a:ext cx="360363" cy="330201"/>
            <a:chOff x="4833938" y="1082675"/>
            <a:chExt cx="360363" cy="330201"/>
          </a:xfrm>
        </p:grpSpPr>
        <p:sp>
          <p:nvSpPr>
            <p:cNvPr id="270" name="Freeform 267">
              <a:extLst>
                <a:ext uri="{FF2B5EF4-FFF2-40B4-BE49-F238E27FC236}">
                  <a16:creationId xmlns:a16="http://schemas.microsoft.com/office/drawing/2014/main" id="{2835CB4C-8E3F-C659-B2C9-2450882E9448}"/>
                </a:ext>
              </a:extLst>
            </p:cNvPr>
            <p:cNvSpPr>
              <a:spLocks/>
            </p:cNvSpPr>
            <p:nvPr/>
          </p:nvSpPr>
          <p:spPr bwMode="auto">
            <a:xfrm>
              <a:off x="4976813" y="1195388"/>
              <a:ext cx="52388" cy="49213"/>
            </a:xfrm>
            <a:custGeom>
              <a:avLst/>
              <a:gdLst>
                <a:gd name="T0" fmla="*/ 14 w 14"/>
                <a:gd name="T1" fmla="*/ 4 h 13"/>
                <a:gd name="T2" fmla="*/ 3 w 14"/>
                <a:gd name="T3" fmla="*/ 0 h 13"/>
                <a:gd name="T4" fmla="*/ 1 w 14"/>
                <a:gd name="T5" fmla="*/ 1 h 13"/>
                <a:gd name="T6" fmla="*/ 0 w 14"/>
                <a:gd name="T7" fmla="*/ 3 h 13"/>
                <a:gd name="T8" fmla="*/ 4 w 14"/>
                <a:gd name="T9" fmla="*/ 13 h 13"/>
                <a:gd name="T10" fmla="*/ 14 w 14"/>
                <a:gd name="T11" fmla="*/ 4 h 13"/>
              </a:gdLst>
              <a:ahLst/>
              <a:cxnLst>
                <a:cxn ang="0">
                  <a:pos x="T0" y="T1"/>
                </a:cxn>
                <a:cxn ang="0">
                  <a:pos x="T2" y="T3"/>
                </a:cxn>
                <a:cxn ang="0">
                  <a:pos x="T4" y="T5"/>
                </a:cxn>
                <a:cxn ang="0">
                  <a:pos x="T6" y="T7"/>
                </a:cxn>
                <a:cxn ang="0">
                  <a:pos x="T8" y="T9"/>
                </a:cxn>
                <a:cxn ang="0">
                  <a:pos x="T10" y="T11"/>
                </a:cxn>
              </a:cxnLst>
              <a:rect l="0" t="0" r="r" b="b"/>
              <a:pathLst>
                <a:path w="14" h="13">
                  <a:moveTo>
                    <a:pt x="14" y="4"/>
                  </a:moveTo>
                  <a:cubicBezTo>
                    <a:pt x="3" y="0"/>
                    <a:pt x="3" y="0"/>
                    <a:pt x="3" y="0"/>
                  </a:cubicBezTo>
                  <a:cubicBezTo>
                    <a:pt x="2" y="0"/>
                    <a:pt x="1" y="0"/>
                    <a:pt x="1" y="1"/>
                  </a:cubicBezTo>
                  <a:cubicBezTo>
                    <a:pt x="0" y="1"/>
                    <a:pt x="0" y="2"/>
                    <a:pt x="0" y="3"/>
                  </a:cubicBezTo>
                  <a:cubicBezTo>
                    <a:pt x="4" y="13"/>
                    <a:pt x="4" y="13"/>
                    <a:pt x="4" y="13"/>
                  </a:cubicBezTo>
                  <a:lnTo>
                    <a:pt x="1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1" name="Freeform 268">
              <a:extLst>
                <a:ext uri="{FF2B5EF4-FFF2-40B4-BE49-F238E27FC236}">
                  <a16:creationId xmlns:a16="http://schemas.microsoft.com/office/drawing/2014/main" id="{72A2B412-23E4-67F4-93D9-460000E2EA65}"/>
                </a:ext>
              </a:extLst>
            </p:cNvPr>
            <p:cNvSpPr>
              <a:spLocks/>
            </p:cNvSpPr>
            <p:nvPr/>
          </p:nvSpPr>
          <p:spPr bwMode="auto">
            <a:xfrm>
              <a:off x="4999038" y="1217613"/>
              <a:ext cx="195263" cy="195263"/>
            </a:xfrm>
            <a:custGeom>
              <a:avLst/>
              <a:gdLst>
                <a:gd name="T0" fmla="*/ 50 w 52"/>
                <a:gd name="T1" fmla="*/ 39 h 52"/>
                <a:gd name="T2" fmla="*/ 11 w 52"/>
                <a:gd name="T3" fmla="*/ 0 h 52"/>
                <a:gd name="T4" fmla="*/ 0 w 52"/>
                <a:gd name="T5" fmla="*/ 11 h 52"/>
                <a:gd name="T6" fmla="*/ 39 w 52"/>
                <a:gd name="T7" fmla="*/ 49 h 52"/>
                <a:gd name="T8" fmla="*/ 44 w 52"/>
                <a:gd name="T9" fmla="*/ 52 h 52"/>
                <a:gd name="T10" fmla="*/ 50 w 52"/>
                <a:gd name="T11" fmla="*/ 49 h 52"/>
                <a:gd name="T12" fmla="*/ 52 w 52"/>
                <a:gd name="T13" fmla="*/ 44 h 52"/>
                <a:gd name="T14" fmla="*/ 50 w 52"/>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52">
                  <a:moveTo>
                    <a:pt x="50" y="39"/>
                  </a:moveTo>
                  <a:cubicBezTo>
                    <a:pt x="11" y="0"/>
                    <a:pt x="11" y="0"/>
                    <a:pt x="11" y="0"/>
                  </a:cubicBezTo>
                  <a:cubicBezTo>
                    <a:pt x="0" y="11"/>
                    <a:pt x="0" y="11"/>
                    <a:pt x="0" y="11"/>
                  </a:cubicBezTo>
                  <a:cubicBezTo>
                    <a:pt x="39" y="49"/>
                    <a:pt x="39" y="49"/>
                    <a:pt x="39" y="49"/>
                  </a:cubicBezTo>
                  <a:cubicBezTo>
                    <a:pt x="40" y="51"/>
                    <a:pt x="42" y="52"/>
                    <a:pt x="44" y="52"/>
                  </a:cubicBezTo>
                  <a:cubicBezTo>
                    <a:pt x="46" y="52"/>
                    <a:pt x="48" y="51"/>
                    <a:pt x="50" y="49"/>
                  </a:cubicBezTo>
                  <a:cubicBezTo>
                    <a:pt x="51" y="48"/>
                    <a:pt x="52" y="46"/>
                    <a:pt x="52" y="44"/>
                  </a:cubicBezTo>
                  <a:cubicBezTo>
                    <a:pt x="52" y="42"/>
                    <a:pt x="51" y="40"/>
                    <a:pt x="50"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2" name="Freeform 269">
              <a:extLst>
                <a:ext uri="{FF2B5EF4-FFF2-40B4-BE49-F238E27FC236}">
                  <a16:creationId xmlns:a16="http://schemas.microsoft.com/office/drawing/2014/main" id="{625F797A-1727-3832-BF30-426EF4BC68D7}"/>
                </a:ext>
              </a:extLst>
            </p:cNvPr>
            <p:cNvSpPr>
              <a:spLocks noEditPoints="1"/>
            </p:cNvSpPr>
            <p:nvPr/>
          </p:nvSpPr>
          <p:spPr bwMode="auto">
            <a:xfrm>
              <a:off x="4833938" y="1082675"/>
              <a:ext cx="360363" cy="255588"/>
            </a:xfrm>
            <a:custGeom>
              <a:avLst/>
              <a:gdLst>
                <a:gd name="T0" fmla="*/ 86 w 96"/>
                <a:gd name="T1" fmla="*/ 0 h 68"/>
                <a:gd name="T2" fmla="*/ 10 w 96"/>
                <a:gd name="T3" fmla="*/ 0 h 68"/>
                <a:gd name="T4" fmla="*/ 0 w 96"/>
                <a:gd name="T5" fmla="*/ 10 h 68"/>
                <a:gd name="T6" fmla="*/ 0 w 96"/>
                <a:gd name="T7" fmla="*/ 58 h 68"/>
                <a:gd name="T8" fmla="*/ 10 w 96"/>
                <a:gd name="T9" fmla="*/ 68 h 68"/>
                <a:gd name="T10" fmla="*/ 60 w 96"/>
                <a:gd name="T11" fmla="*/ 68 h 68"/>
                <a:gd name="T12" fmla="*/ 52 w 96"/>
                <a:gd name="T13" fmla="*/ 60 h 68"/>
                <a:gd name="T14" fmla="*/ 30 w 96"/>
                <a:gd name="T15" fmla="*/ 60 h 68"/>
                <a:gd name="T16" fmla="*/ 28 w 96"/>
                <a:gd name="T17" fmla="*/ 58 h 68"/>
                <a:gd name="T18" fmla="*/ 28 w 96"/>
                <a:gd name="T19" fmla="*/ 10 h 68"/>
                <a:gd name="T20" fmla="*/ 30 w 96"/>
                <a:gd name="T21" fmla="*/ 8 h 68"/>
                <a:gd name="T22" fmla="*/ 86 w 96"/>
                <a:gd name="T23" fmla="*/ 8 h 68"/>
                <a:gd name="T24" fmla="*/ 88 w 96"/>
                <a:gd name="T25" fmla="*/ 10 h 68"/>
                <a:gd name="T26" fmla="*/ 88 w 96"/>
                <a:gd name="T27" fmla="*/ 58 h 68"/>
                <a:gd name="T28" fmla="*/ 86 w 96"/>
                <a:gd name="T29" fmla="*/ 60 h 68"/>
                <a:gd name="T30" fmla="*/ 85 w 96"/>
                <a:gd name="T31" fmla="*/ 60 h 68"/>
                <a:gd name="T32" fmla="*/ 91 w 96"/>
                <a:gd name="T33" fmla="*/ 66 h 68"/>
                <a:gd name="T34" fmla="*/ 96 w 96"/>
                <a:gd name="T35" fmla="*/ 58 h 68"/>
                <a:gd name="T36" fmla="*/ 96 w 96"/>
                <a:gd name="T37" fmla="*/ 10 h 68"/>
                <a:gd name="T38" fmla="*/ 86 w 96"/>
                <a:gd name="T39" fmla="*/ 0 h 68"/>
                <a:gd name="T40" fmla="*/ 24 w 96"/>
                <a:gd name="T41" fmla="*/ 58 h 68"/>
                <a:gd name="T42" fmla="*/ 22 w 96"/>
                <a:gd name="T43" fmla="*/ 60 h 68"/>
                <a:gd name="T44" fmla="*/ 10 w 96"/>
                <a:gd name="T45" fmla="*/ 60 h 68"/>
                <a:gd name="T46" fmla="*/ 8 w 96"/>
                <a:gd name="T47" fmla="*/ 58 h 68"/>
                <a:gd name="T48" fmla="*/ 8 w 96"/>
                <a:gd name="T49" fmla="*/ 48 h 68"/>
                <a:gd name="T50" fmla="*/ 8 w 96"/>
                <a:gd name="T51" fmla="*/ 48 h 68"/>
                <a:gd name="T52" fmla="*/ 24 w 96"/>
                <a:gd name="T53" fmla="*/ 48 h 68"/>
                <a:gd name="T54" fmla="*/ 24 w 96"/>
                <a:gd name="T55" fmla="*/ 58 h 68"/>
                <a:gd name="T56" fmla="*/ 24 w 96"/>
                <a:gd name="T57" fmla="*/ 44 h 68"/>
                <a:gd name="T58" fmla="*/ 8 w 96"/>
                <a:gd name="T59" fmla="*/ 44 h 68"/>
                <a:gd name="T60" fmla="*/ 8 w 96"/>
                <a:gd name="T61" fmla="*/ 44 h 68"/>
                <a:gd name="T62" fmla="*/ 8 w 96"/>
                <a:gd name="T63" fmla="*/ 36 h 68"/>
                <a:gd name="T64" fmla="*/ 8 w 96"/>
                <a:gd name="T65" fmla="*/ 36 h 68"/>
                <a:gd name="T66" fmla="*/ 24 w 96"/>
                <a:gd name="T67" fmla="*/ 36 h 68"/>
                <a:gd name="T68" fmla="*/ 24 w 96"/>
                <a:gd name="T69" fmla="*/ 44 h 68"/>
                <a:gd name="T70" fmla="*/ 24 w 96"/>
                <a:gd name="T71" fmla="*/ 32 h 68"/>
                <a:gd name="T72" fmla="*/ 8 w 96"/>
                <a:gd name="T73" fmla="*/ 32 h 68"/>
                <a:gd name="T74" fmla="*/ 8 w 96"/>
                <a:gd name="T75" fmla="*/ 32 h 68"/>
                <a:gd name="T76" fmla="*/ 8 w 96"/>
                <a:gd name="T77" fmla="*/ 24 h 68"/>
                <a:gd name="T78" fmla="*/ 8 w 96"/>
                <a:gd name="T79" fmla="*/ 24 h 68"/>
                <a:gd name="T80" fmla="*/ 24 w 96"/>
                <a:gd name="T81" fmla="*/ 24 h 68"/>
                <a:gd name="T82" fmla="*/ 24 w 96"/>
                <a:gd name="T83" fmla="*/ 32 h 68"/>
                <a:gd name="T84" fmla="*/ 24 w 96"/>
                <a:gd name="T85" fmla="*/ 20 h 68"/>
                <a:gd name="T86" fmla="*/ 8 w 96"/>
                <a:gd name="T87" fmla="*/ 20 h 68"/>
                <a:gd name="T88" fmla="*/ 8 w 96"/>
                <a:gd name="T89" fmla="*/ 20 h 68"/>
                <a:gd name="T90" fmla="*/ 8 w 96"/>
                <a:gd name="T91" fmla="*/ 10 h 68"/>
                <a:gd name="T92" fmla="*/ 10 w 96"/>
                <a:gd name="T93" fmla="*/ 8 h 68"/>
                <a:gd name="T94" fmla="*/ 22 w 96"/>
                <a:gd name="T95" fmla="*/ 8 h 68"/>
                <a:gd name="T96" fmla="*/ 24 w 96"/>
                <a:gd name="T97" fmla="*/ 10 h 68"/>
                <a:gd name="T98" fmla="*/ 24 w 96"/>
                <a:gd name="T99"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6" h="68">
                  <a:moveTo>
                    <a:pt x="86" y="0"/>
                  </a:moveTo>
                  <a:cubicBezTo>
                    <a:pt x="10" y="0"/>
                    <a:pt x="10" y="0"/>
                    <a:pt x="10" y="0"/>
                  </a:cubicBezTo>
                  <a:cubicBezTo>
                    <a:pt x="4" y="0"/>
                    <a:pt x="0" y="4"/>
                    <a:pt x="0" y="10"/>
                  </a:cubicBezTo>
                  <a:cubicBezTo>
                    <a:pt x="0" y="58"/>
                    <a:pt x="0" y="58"/>
                    <a:pt x="0" y="58"/>
                  </a:cubicBezTo>
                  <a:cubicBezTo>
                    <a:pt x="0" y="64"/>
                    <a:pt x="4" y="68"/>
                    <a:pt x="10" y="68"/>
                  </a:cubicBezTo>
                  <a:cubicBezTo>
                    <a:pt x="60" y="68"/>
                    <a:pt x="60" y="68"/>
                    <a:pt x="60" y="68"/>
                  </a:cubicBezTo>
                  <a:cubicBezTo>
                    <a:pt x="52" y="60"/>
                    <a:pt x="52" y="60"/>
                    <a:pt x="52" y="60"/>
                  </a:cubicBezTo>
                  <a:cubicBezTo>
                    <a:pt x="30" y="60"/>
                    <a:pt x="30" y="60"/>
                    <a:pt x="30" y="60"/>
                  </a:cubicBezTo>
                  <a:cubicBezTo>
                    <a:pt x="29" y="60"/>
                    <a:pt x="28" y="59"/>
                    <a:pt x="28" y="58"/>
                  </a:cubicBezTo>
                  <a:cubicBezTo>
                    <a:pt x="28" y="10"/>
                    <a:pt x="28" y="10"/>
                    <a:pt x="28" y="10"/>
                  </a:cubicBezTo>
                  <a:cubicBezTo>
                    <a:pt x="28" y="9"/>
                    <a:pt x="29" y="8"/>
                    <a:pt x="30" y="8"/>
                  </a:cubicBezTo>
                  <a:cubicBezTo>
                    <a:pt x="86" y="8"/>
                    <a:pt x="86" y="8"/>
                    <a:pt x="86" y="8"/>
                  </a:cubicBezTo>
                  <a:cubicBezTo>
                    <a:pt x="87" y="8"/>
                    <a:pt x="88" y="9"/>
                    <a:pt x="88" y="10"/>
                  </a:cubicBezTo>
                  <a:cubicBezTo>
                    <a:pt x="88" y="58"/>
                    <a:pt x="88" y="58"/>
                    <a:pt x="88" y="58"/>
                  </a:cubicBezTo>
                  <a:cubicBezTo>
                    <a:pt x="88" y="59"/>
                    <a:pt x="87" y="60"/>
                    <a:pt x="86" y="60"/>
                  </a:cubicBezTo>
                  <a:cubicBezTo>
                    <a:pt x="85" y="60"/>
                    <a:pt x="85" y="60"/>
                    <a:pt x="85" y="60"/>
                  </a:cubicBezTo>
                  <a:cubicBezTo>
                    <a:pt x="91" y="66"/>
                    <a:pt x="91" y="66"/>
                    <a:pt x="91" y="66"/>
                  </a:cubicBezTo>
                  <a:cubicBezTo>
                    <a:pt x="94" y="65"/>
                    <a:pt x="96" y="62"/>
                    <a:pt x="96" y="58"/>
                  </a:cubicBezTo>
                  <a:cubicBezTo>
                    <a:pt x="96" y="10"/>
                    <a:pt x="96" y="10"/>
                    <a:pt x="96" y="10"/>
                  </a:cubicBezTo>
                  <a:cubicBezTo>
                    <a:pt x="96" y="4"/>
                    <a:pt x="92" y="0"/>
                    <a:pt x="86" y="0"/>
                  </a:cubicBezTo>
                  <a:close/>
                  <a:moveTo>
                    <a:pt x="24" y="58"/>
                  </a:moveTo>
                  <a:cubicBezTo>
                    <a:pt x="24" y="59"/>
                    <a:pt x="23" y="60"/>
                    <a:pt x="22" y="60"/>
                  </a:cubicBezTo>
                  <a:cubicBezTo>
                    <a:pt x="10" y="60"/>
                    <a:pt x="10" y="60"/>
                    <a:pt x="10" y="60"/>
                  </a:cubicBezTo>
                  <a:cubicBezTo>
                    <a:pt x="9" y="60"/>
                    <a:pt x="8" y="59"/>
                    <a:pt x="8" y="58"/>
                  </a:cubicBezTo>
                  <a:cubicBezTo>
                    <a:pt x="8" y="48"/>
                    <a:pt x="8" y="48"/>
                    <a:pt x="8" y="48"/>
                  </a:cubicBezTo>
                  <a:cubicBezTo>
                    <a:pt x="8" y="48"/>
                    <a:pt x="8" y="48"/>
                    <a:pt x="8" y="48"/>
                  </a:cubicBezTo>
                  <a:cubicBezTo>
                    <a:pt x="24" y="48"/>
                    <a:pt x="24" y="48"/>
                    <a:pt x="24" y="48"/>
                  </a:cubicBezTo>
                  <a:lnTo>
                    <a:pt x="24" y="58"/>
                  </a:lnTo>
                  <a:close/>
                  <a:moveTo>
                    <a:pt x="24" y="44"/>
                  </a:moveTo>
                  <a:cubicBezTo>
                    <a:pt x="8" y="44"/>
                    <a:pt x="8" y="44"/>
                    <a:pt x="8" y="44"/>
                  </a:cubicBezTo>
                  <a:cubicBezTo>
                    <a:pt x="8" y="44"/>
                    <a:pt x="8" y="44"/>
                    <a:pt x="8" y="44"/>
                  </a:cubicBezTo>
                  <a:cubicBezTo>
                    <a:pt x="8" y="36"/>
                    <a:pt x="8" y="36"/>
                    <a:pt x="8" y="36"/>
                  </a:cubicBezTo>
                  <a:cubicBezTo>
                    <a:pt x="8" y="36"/>
                    <a:pt x="8" y="36"/>
                    <a:pt x="8" y="36"/>
                  </a:cubicBezTo>
                  <a:cubicBezTo>
                    <a:pt x="24" y="36"/>
                    <a:pt x="24" y="36"/>
                    <a:pt x="24" y="36"/>
                  </a:cubicBezTo>
                  <a:lnTo>
                    <a:pt x="24" y="44"/>
                  </a:lnTo>
                  <a:close/>
                  <a:moveTo>
                    <a:pt x="24" y="32"/>
                  </a:moveTo>
                  <a:cubicBezTo>
                    <a:pt x="8" y="32"/>
                    <a:pt x="8" y="32"/>
                    <a:pt x="8" y="32"/>
                  </a:cubicBezTo>
                  <a:cubicBezTo>
                    <a:pt x="8" y="32"/>
                    <a:pt x="8" y="32"/>
                    <a:pt x="8" y="32"/>
                  </a:cubicBezTo>
                  <a:cubicBezTo>
                    <a:pt x="8" y="24"/>
                    <a:pt x="8" y="24"/>
                    <a:pt x="8" y="24"/>
                  </a:cubicBezTo>
                  <a:cubicBezTo>
                    <a:pt x="8" y="24"/>
                    <a:pt x="8" y="24"/>
                    <a:pt x="8" y="24"/>
                  </a:cubicBezTo>
                  <a:cubicBezTo>
                    <a:pt x="24" y="24"/>
                    <a:pt x="24" y="24"/>
                    <a:pt x="24" y="24"/>
                  </a:cubicBezTo>
                  <a:lnTo>
                    <a:pt x="24" y="32"/>
                  </a:lnTo>
                  <a:close/>
                  <a:moveTo>
                    <a:pt x="24" y="20"/>
                  </a:moveTo>
                  <a:cubicBezTo>
                    <a:pt x="8" y="20"/>
                    <a:pt x="8" y="20"/>
                    <a:pt x="8" y="20"/>
                  </a:cubicBezTo>
                  <a:cubicBezTo>
                    <a:pt x="8" y="20"/>
                    <a:pt x="8" y="20"/>
                    <a:pt x="8" y="20"/>
                  </a:cubicBezTo>
                  <a:cubicBezTo>
                    <a:pt x="8" y="10"/>
                    <a:pt x="8" y="10"/>
                    <a:pt x="8" y="10"/>
                  </a:cubicBezTo>
                  <a:cubicBezTo>
                    <a:pt x="8" y="9"/>
                    <a:pt x="9" y="8"/>
                    <a:pt x="10" y="8"/>
                  </a:cubicBezTo>
                  <a:cubicBezTo>
                    <a:pt x="22" y="8"/>
                    <a:pt x="22" y="8"/>
                    <a:pt x="22" y="8"/>
                  </a:cubicBezTo>
                  <a:cubicBezTo>
                    <a:pt x="23" y="8"/>
                    <a:pt x="24" y="9"/>
                    <a:pt x="24" y="10"/>
                  </a:cubicBezTo>
                  <a:lnTo>
                    <a:pt x="2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73" name="Group 272">
            <a:extLst>
              <a:ext uri="{FF2B5EF4-FFF2-40B4-BE49-F238E27FC236}">
                <a16:creationId xmlns:a16="http://schemas.microsoft.com/office/drawing/2014/main" id="{345BF62C-731B-A32F-E058-F4ABB9012B69}"/>
              </a:ext>
            </a:extLst>
          </p:cNvPr>
          <p:cNvGrpSpPr/>
          <p:nvPr/>
        </p:nvGrpSpPr>
        <p:grpSpPr>
          <a:xfrm>
            <a:off x="10396726" y="1910242"/>
            <a:ext cx="360363" cy="361950"/>
            <a:chOff x="4113213" y="2163763"/>
            <a:chExt cx="360363" cy="361950"/>
          </a:xfrm>
        </p:grpSpPr>
        <p:sp>
          <p:nvSpPr>
            <p:cNvPr id="274" name="Freeform 185">
              <a:extLst>
                <a:ext uri="{FF2B5EF4-FFF2-40B4-BE49-F238E27FC236}">
                  <a16:creationId xmlns:a16="http://schemas.microsoft.com/office/drawing/2014/main" id="{FE5A7397-B69B-C9DD-F0BE-EBA9DA67874A}"/>
                </a:ext>
              </a:extLst>
            </p:cNvPr>
            <p:cNvSpPr>
              <a:spLocks/>
            </p:cNvSpPr>
            <p:nvPr/>
          </p:nvSpPr>
          <p:spPr bwMode="auto">
            <a:xfrm>
              <a:off x="4314825" y="2382838"/>
              <a:ext cx="120650" cy="120650"/>
            </a:xfrm>
            <a:custGeom>
              <a:avLst/>
              <a:gdLst>
                <a:gd name="T0" fmla="*/ 45 w 76"/>
                <a:gd name="T1" fmla="*/ 0 h 76"/>
                <a:gd name="T2" fmla="*/ 0 w 76"/>
                <a:gd name="T3" fmla="*/ 45 h 76"/>
                <a:gd name="T4" fmla="*/ 31 w 76"/>
                <a:gd name="T5" fmla="*/ 76 h 76"/>
                <a:gd name="T6" fmla="*/ 76 w 76"/>
                <a:gd name="T7" fmla="*/ 30 h 76"/>
                <a:gd name="T8" fmla="*/ 45 w 76"/>
                <a:gd name="T9" fmla="*/ 0 h 76"/>
              </a:gdLst>
              <a:ahLst/>
              <a:cxnLst>
                <a:cxn ang="0">
                  <a:pos x="T0" y="T1"/>
                </a:cxn>
                <a:cxn ang="0">
                  <a:pos x="T2" y="T3"/>
                </a:cxn>
                <a:cxn ang="0">
                  <a:pos x="T4" y="T5"/>
                </a:cxn>
                <a:cxn ang="0">
                  <a:pos x="T6" y="T7"/>
                </a:cxn>
                <a:cxn ang="0">
                  <a:pos x="T8" y="T9"/>
                </a:cxn>
              </a:cxnLst>
              <a:rect l="0" t="0" r="r" b="b"/>
              <a:pathLst>
                <a:path w="76" h="76">
                  <a:moveTo>
                    <a:pt x="45" y="0"/>
                  </a:moveTo>
                  <a:lnTo>
                    <a:pt x="0" y="45"/>
                  </a:lnTo>
                  <a:lnTo>
                    <a:pt x="31" y="76"/>
                  </a:lnTo>
                  <a:lnTo>
                    <a:pt x="76" y="30"/>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5" name="Freeform 186">
              <a:extLst>
                <a:ext uri="{FF2B5EF4-FFF2-40B4-BE49-F238E27FC236}">
                  <a16:creationId xmlns:a16="http://schemas.microsoft.com/office/drawing/2014/main" id="{1745AAFC-F7F1-2E52-6F4F-565CA986383C}"/>
                </a:ext>
              </a:extLst>
            </p:cNvPr>
            <p:cNvSpPr>
              <a:spLocks/>
            </p:cNvSpPr>
            <p:nvPr/>
          </p:nvSpPr>
          <p:spPr bwMode="auto">
            <a:xfrm>
              <a:off x="4292600" y="246856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6" name="Freeform 187">
              <a:extLst>
                <a:ext uri="{FF2B5EF4-FFF2-40B4-BE49-F238E27FC236}">
                  <a16:creationId xmlns:a16="http://schemas.microsoft.com/office/drawing/2014/main" id="{095F8CE9-FD14-C8B2-722E-9DE9B5F5B3A3}"/>
                </a:ext>
              </a:extLst>
            </p:cNvPr>
            <p:cNvSpPr>
              <a:spLocks/>
            </p:cNvSpPr>
            <p:nvPr/>
          </p:nvSpPr>
          <p:spPr bwMode="auto">
            <a:xfrm>
              <a:off x="4398963" y="234473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7" name="Freeform 188">
              <a:extLst>
                <a:ext uri="{FF2B5EF4-FFF2-40B4-BE49-F238E27FC236}">
                  <a16:creationId xmlns:a16="http://schemas.microsoft.com/office/drawing/2014/main" id="{1C8937E5-94DC-DB6A-00EB-8C5E54C19A74}"/>
                </a:ext>
              </a:extLst>
            </p:cNvPr>
            <p:cNvSpPr>
              <a:spLocks noEditPoints="1"/>
            </p:cNvSpPr>
            <p:nvPr/>
          </p:nvSpPr>
          <p:spPr bwMode="auto">
            <a:xfrm>
              <a:off x="4113213" y="2163763"/>
              <a:ext cx="255588" cy="331788"/>
            </a:xfrm>
            <a:custGeom>
              <a:avLst/>
              <a:gdLst>
                <a:gd name="T0" fmla="*/ 48 w 68"/>
                <a:gd name="T1" fmla="*/ 78 h 88"/>
                <a:gd name="T2" fmla="*/ 50 w 68"/>
                <a:gd name="T3" fmla="*/ 76 h 88"/>
                <a:gd name="T4" fmla="*/ 68 w 68"/>
                <a:gd name="T5" fmla="*/ 58 h 88"/>
                <a:gd name="T6" fmla="*/ 68 w 68"/>
                <a:gd name="T7" fmla="*/ 22 h 88"/>
                <a:gd name="T8" fmla="*/ 67 w 68"/>
                <a:gd name="T9" fmla="*/ 21 h 88"/>
                <a:gd name="T10" fmla="*/ 47 w 68"/>
                <a:gd name="T11" fmla="*/ 1 h 88"/>
                <a:gd name="T12" fmla="*/ 46 w 68"/>
                <a:gd name="T13" fmla="*/ 0 h 88"/>
                <a:gd name="T14" fmla="*/ 2 w 68"/>
                <a:gd name="T15" fmla="*/ 0 h 88"/>
                <a:gd name="T16" fmla="*/ 0 w 68"/>
                <a:gd name="T17" fmla="*/ 2 h 88"/>
                <a:gd name="T18" fmla="*/ 0 w 68"/>
                <a:gd name="T19" fmla="*/ 86 h 88"/>
                <a:gd name="T20" fmla="*/ 2 w 68"/>
                <a:gd name="T21" fmla="*/ 88 h 88"/>
                <a:gd name="T22" fmla="*/ 45 w 68"/>
                <a:gd name="T23" fmla="*/ 88 h 88"/>
                <a:gd name="T24" fmla="*/ 48 w 68"/>
                <a:gd name="T25" fmla="*/ 78 h 88"/>
                <a:gd name="T26" fmla="*/ 46 w 68"/>
                <a:gd name="T27" fmla="*/ 2 h 88"/>
                <a:gd name="T28" fmla="*/ 66 w 68"/>
                <a:gd name="T29" fmla="*/ 22 h 88"/>
                <a:gd name="T30" fmla="*/ 46 w 68"/>
                <a:gd name="T31" fmla="*/ 22 h 88"/>
                <a:gd name="T32" fmla="*/ 46 w 68"/>
                <a:gd name="T33" fmla="*/ 2 h 88"/>
                <a:gd name="T34" fmla="*/ 36 w 68"/>
                <a:gd name="T35" fmla="*/ 40 h 88"/>
                <a:gd name="T36" fmla="*/ 52 w 68"/>
                <a:gd name="T37" fmla="*/ 40 h 88"/>
                <a:gd name="T38" fmla="*/ 54 w 68"/>
                <a:gd name="T39" fmla="*/ 42 h 88"/>
                <a:gd name="T40" fmla="*/ 52 w 68"/>
                <a:gd name="T41" fmla="*/ 44 h 88"/>
                <a:gd name="T42" fmla="*/ 36 w 68"/>
                <a:gd name="T43" fmla="*/ 44 h 88"/>
                <a:gd name="T44" fmla="*/ 34 w 68"/>
                <a:gd name="T45" fmla="*/ 42 h 88"/>
                <a:gd name="T46" fmla="*/ 36 w 68"/>
                <a:gd name="T47" fmla="*/ 40 h 88"/>
                <a:gd name="T48" fmla="*/ 31 w 68"/>
                <a:gd name="T49" fmla="*/ 51 h 88"/>
                <a:gd name="T50" fmla="*/ 21 w 68"/>
                <a:gd name="T51" fmla="*/ 61 h 88"/>
                <a:gd name="T52" fmla="*/ 20 w 68"/>
                <a:gd name="T53" fmla="*/ 62 h 88"/>
                <a:gd name="T54" fmla="*/ 19 w 68"/>
                <a:gd name="T55" fmla="*/ 61 h 88"/>
                <a:gd name="T56" fmla="*/ 13 w 68"/>
                <a:gd name="T57" fmla="*/ 55 h 88"/>
                <a:gd name="T58" fmla="*/ 13 w 68"/>
                <a:gd name="T59" fmla="*/ 53 h 88"/>
                <a:gd name="T60" fmla="*/ 15 w 68"/>
                <a:gd name="T61" fmla="*/ 53 h 88"/>
                <a:gd name="T62" fmla="*/ 20 w 68"/>
                <a:gd name="T63" fmla="*/ 57 h 88"/>
                <a:gd name="T64" fmla="*/ 29 w 68"/>
                <a:gd name="T65" fmla="*/ 49 h 88"/>
                <a:gd name="T66" fmla="*/ 31 w 68"/>
                <a:gd name="T67" fmla="*/ 49 h 88"/>
                <a:gd name="T68" fmla="*/ 31 w 68"/>
                <a:gd name="T69" fmla="*/ 51 h 88"/>
                <a:gd name="T70" fmla="*/ 31 w 68"/>
                <a:gd name="T71" fmla="*/ 35 h 88"/>
                <a:gd name="T72" fmla="*/ 21 w 68"/>
                <a:gd name="T73" fmla="*/ 45 h 88"/>
                <a:gd name="T74" fmla="*/ 20 w 68"/>
                <a:gd name="T75" fmla="*/ 46 h 88"/>
                <a:gd name="T76" fmla="*/ 19 w 68"/>
                <a:gd name="T77" fmla="*/ 45 h 88"/>
                <a:gd name="T78" fmla="*/ 13 w 68"/>
                <a:gd name="T79" fmla="*/ 39 h 88"/>
                <a:gd name="T80" fmla="*/ 13 w 68"/>
                <a:gd name="T81" fmla="*/ 37 h 88"/>
                <a:gd name="T82" fmla="*/ 15 w 68"/>
                <a:gd name="T83" fmla="*/ 37 h 88"/>
                <a:gd name="T84" fmla="*/ 20 w 68"/>
                <a:gd name="T85" fmla="*/ 41 h 88"/>
                <a:gd name="T86" fmla="*/ 29 w 68"/>
                <a:gd name="T87" fmla="*/ 33 h 88"/>
                <a:gd name="T88" fmla="*/ 31 w 68"/>
                <a:gd name="T89" fmla="*/ 33 h 88"/>
                <a:gd name="T90" fmla="*/ 31 w 68"/>
                <a:gd name="T91" fmla="*/ 35 h 88"/>
                <a:gd name="T92" fmla="*/ 34 w 68"/>
                <a:gd name="T93" fmla="*/ 58 h 88"/>
                <a:gd name="T94" fmla="*/ 36 w 68"/>
                <a:gd name="T95" fmla="*/ 56 h 88"/>
                <a:gd name="T96" fmla="*/ 52 w 68"/>
                <a:gd name="T97" fmla="*/ 56 h 88"/>
                <a:gd name="T98" fmla="*/ 54 w 68"/>
                <a:gd name="T99" fmla="*/ 58 h 88"/>
                <a:gd name="T100" fmla="*/ 52 w 68"/>
                <a:gd name="T101" fmla="*/ 60 h 88"/>
                <a:gd name="T102" fmla="*/ 36 w 68"/>
                <a:gd name="T103" fmla="*/ 60 h 88"/>
                <a:gd name="T104" fmla="*/ 34 w 68"/>
                <a:gd name="T105"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88">
                  <a:moveTo>
                    <a:pt x="48" y="78"/>
                  </a:moveTo>
                  <a:cubicBezTo>
                    <a:pt x="49" y="77"/>
                    <a:pt x="49" y="76"/>
                    <a:pt x="50" y="76"/>
                  </a:cubicBezTo>
                  <a:cubicBezTo>
                    <a:pt x="68" y="58"/>
                    <a:pt x="68" y="58"/>
                    <a:pt x="68" y="58"/>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8"/>
                  </a:lnTo>
                  <a:close/>
                  <a:moveTo>
                    <a:pt x="46" y="2"/>
                  </a:moveTo>
                  <a:cubicBezTo>
                    <a:pt x="66" y="22"/>
                    <a:pt x="66" y="22"/>
                    <a:pt x="66" y="22"/>
                  </a:cubicBezTo>
                  <a:cubicBezTo>
                    <a:pt x="46" y="22"/>
                    <a:pt x="46" y="22"/>
                    <a:pt x="46" y="22"/>
                  </a:cubicBezTo>
                  <a:lnTo>
                    <a:pt x="46" y="2"/>
                  </a:lnTo>
                  <a:close/>
                  <a:moveTo>
                    <a:pt x="36" y="40"/>
                  </a:moveTo>
                  <a:cubicBezTo>
                    <a:pt x="52" y="40"/>
                    <a:pt x="52" y="40"/>
                    <a:pt x="52" y="40"/>
                  </a:cubicBezTo>
                  <a:cubicBezTo>
                    <a:pt x="53" y="40"/>
                    <a:pt x="54" y="41"/>
                    <a:pt x="54" y="42"/>
                  </a:cubicBezTo>
                  <a:cubicBezTo>
                    <a:pt x="54" y="43"/>
                    <a:pt x="53" y="44"/>
                    <a:pt x="52" y="44"/>
                  </a:cubicBezTo>
                  <a:cubicBezTo>
                    <a:pt x="36" y="44"/>
                    <a:pt x="36" y="44"/>
                    <a:pt x="36" y="44"/>
                  </a:cubicBezTo>
                  <a:cubicBezTo>
                    <a:pt x="35" y="44"/>
                    <a:pt x="34" y="43"/>
                    <a:pt x="34" y="42"/>
                  </a:cubicBezTo>
                  <a:cubicBezTo>
                    <a:pt x="34" y="41"/>
                    <a:pt x="35" y="40"/>
                    <a:pt x="36" y="40"/>
                  </a:cubicBezTo>
                  <a:close/>
                  <a:moveTo>
                    <a:pt x="31" y="51"/>
                  </a:moveTo>
                  <a:cubicBezTo>
                    <a:pt x="21" y="61"/>
                    <a:pt x="21" y="61"/>
                    <a:pt x="21" y="61"/>
                  </a:cubicBezTo>
                  <a:cubicBezTo>
                    <a:pt x="21" y="62"/>
                    <a:pt x="21" y="62"/>
                    <a:pt x="20" y="62"/>
                  </a:cubicBezTo>
                  <a:cubicBezTo>
                    <a:pt x="19" y="62"/>
                    <a:pt x="19" y="62"/>
                    <a:pt x="19" y="61"/>
                  </a:cubicBezTo>
                  <a:cubicBezTo>
                    <a:pt x="13" y="55"/>
                    <a:pt x="13" y="55"/>
                    <a:pt x="13" y="55"/>
                  </a:cubicBezTo>
                  <a:cubicBezTo>
                    <a:pt x="12" y="55"/>
                    <a:pt x="12" y="53"/>
                    <a:pt x="13" y="53"/>
                  </a:cubicBezTo>
                  <a:cubicBezTo>
                    <a:pt x="13" y="52"/>
                    <a:pt x="15" y="52"/>
                    <a:pt x="15" y="53"/>
                  </a:cubicBezTo>
                  <a:cubicBezTo>
                    <a:pt x="20" y="57"/>
                    <a:pt x="20" y="57"/>
                    <a:pt x="20" y="57"/>
                  </a:cubicBezTo>
                  <a:cubicBezTo>
                    <a:pt x="29" y="49"/>
                    <a:pt x="29" y="49"/>
                    <a:pt x="29" y="49"/>
                  </a:cubicBezTo>
                  <a:cubicBezTo>
                    <a:pt x="29" y="48"/>
                    <a:pt x="31" y="48"/>
                    <a:pt x="31" y="49"/>
                  </a:cubicBezTo>
                  <a:cubicBezTo>
                    <a:pt x="32" y="49"/>
                    <a:pt x="32" y="51"/>
                    <a:pt x="31" y="51"/>
                  </a:cubicBezTo>
                  <a:close/>
                  <a:moveTo>
                    <a:pt x="31" y="35"/>
                  </a:moveTo>
                  <a:cubicBezTo>
                    <a:pt x="21" y="45"/>
                    <a:pt x="21" y="45"/>
                    <a:pt x="21" y="45"/>
                  </a:cubicBezTo>
                  <a:cubicBezTo>
                    <a:pt x="21" y="46"/>
                    <a:pt x="21" y="46"/>
                    <a:pt x="20" y="46"/>
                  </a:cubicBezTo>
                  <a:cubicBezTo>
                    <a:pt x="19" y="46"/>
                    <a:pt x="19" y="46"/>
                    <a:pt x="19" y="45"/>
                  </a:cubicBezTo>
                  <a:cubicBezTo>
                    <a:pt x="13" y="39"/>
                    <a:pt x="13" y="39"/>
                    <a:pt x="13" y="39"/>
                  </a:cubicBezTo>
                  <a:cubicBezTo>
                    <a:pt x="12" y="39"/>
                    <a:pt x="12" y="37"/>
                    <a:pt x="13" y="37"/>
                  </a:cubicBezTo>
                  <a:cubicBezTo>
                    <a:pt x="13" y="36"/>
                    <a:pt x="15" y="36"/>
                    <a:pt x="15" y="37"/>
                  </a:cubicBezTo>
                  <a:cubicBezTo>
                    <a:pt x="20" y="41"/>
                    <a:pt x="20" y="41"/>
                    <a:pt x="20" y="41"/>
                  </a:cubicBezTo>
                  <a:cubicBezTo>
                    <a:pt x="29" y="33"/>
                    <a:pt x="29" y="33"/>
                    <a:pt x="29" y="33"/>
                  </a:cubicBezTo>
                  <a:cubicBezTo>
                    <a:pt x="29" y="32"/>
                    <a:pt x="31" y="32"/>
                    <a:pt x="31" y="33"/>
                  </a:cubicBezTo>
                  <a:cubicBezTo>
                    <a:pt x="32" y="33"/>
                    <a:pt x="32" y="35"/>
                    <a:pt x="31" y="35"/>
                  </a:cubicBezTo>
                  <a:close/>
                  <a:moveTo>
                    <a:pt x="34" y="58"/>
                  </a:moveTo>
                  <a:cubicBezTo>
                    <a:pt x="34" y="57"/>
                    <a:pt x="35" y="56"/>
                    <a:pt x="36" y="56"/>
                  </a:cubicBezTo>
                  <a:cubicBezTo>
                    <a:pt x="52" y="56"/>
                    <a:pt x="52" y="56"/>
                    <a:pt x="52" y="56"/>
                  </a:cubicBezTo>
                  <a:cubicBezTo>
                    <a:pt x="53" y="56"/>
                    <a:pt x="54" y="57"/>
                    <a:pt x="54" y="58"/>
                  </a:cubicBezTo>
                  <a:cubicBezTo>
                    <a:pt x="54" y="59"/>
                    <a:pt x="53" y="60"/>
                    <a:pt x="52" y="60"/>
                  </a:cubicBezTo>
                  <a:cubicBezTo>
                    <a:pt x="36" y="60"/>
                    <a:pt x="36" y="60"/>
                    <a:pt x="36" y="60"/>
                  </a:cubicBezTo>
                  <a:cubicBezTo>
                    <a:pt x="35" y="60"/>
                    <a:pt x="34" y="59"/>
                    <a:pt x="34"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78" name="Group 277">
            <a:extLst>
              <a:ext uri="{FF2B5EF4-FFF2-40B4-BE49-F238E27FC236}">
                <a16:creationId xmlns:a16="http://schemas.microsoft.com/office/drawing/2014/main" id="{B1D52A03-353C-55ED-1DC4-E1E4F565669D}"/>
              </a:ext>
            </a:extLst>
          </p:cNvPr>
          <p:cNvGrpSpPr/>
          <p:nvPr/>
        </p:nvGrpSpPr>
        <p:grpSpPr>
          <a:xfrm>
            <a:off x="10395932" y="4343964"/>
            <a:ext cx="361950" cy="360363"/>
            <a:chOff x="3390900" y="1082675"/>
            <a:chExt cx="361950" cy="360363"/>
          </a:xfrm>
        </p:grpSpPr>
        <p:sp>
          <p:nvSpPr>
            <p:cNvPr id="279" name="Freeform 97">
              <a:extLst>
                <a:ext uri="{FF2B5EF4-FFF2-40B4-BE49-F238E27FC236}">
                  <a16:creationId xmlns:a16="http://schemas.microsoft.com/office/drawing/2014/main" id="{9CF43BFC-7D1E-7041-687C-E10123554F9A}"/>
                </a:ext>
              </a:extLst>
            </p:cNvPr>
            <p:cNvSpPr>
              <a:spLocks noEditPoints="1"/>
            </p:cNvSpPr>
            <p:nvPr/>
          </p:nvSpPr>
          <p:spPr bwMode="auto">
            <a:xfrm>
              <a:off x="3390900" y="1082675"/>
              <a:ext cx="361950" cy="74613"/>
            </a:xfrm>
            <a:custGeom>
              <a:avLst/>
              <a:gdLst>
                <a:gd name="T0" fmla="*/ 86 w 96"/>
                <a:gd name="T1" fmla="*/ 0 h 20"/>
                <a:gd name="T2" fmla="*/ 10 w 96"/>
                <a:gd name="T3" fmla="*/ 0 h 20"/>
                <a:gd name="T4" fmla="*/ 0 w 96"/>
                <a:gd name="T5" fmla="*/ 10 h 20"/>
                <a:gd name="T6" fmla="*/ 0 w 96"/>
                <a:gd name="T7" fmla="*/ 20 h 20"/>
                <a:gd name="T8" fmla="*/ 96 w 96"/>
                <a:gd name="T9" fmla="*/ 20 h 20"/>
                <a:gd name="T10" fmla="*/ 96 w 96"/>
                <a:gd name="T11" fmla="*/ 10 h 20"/>
                <a:gd name="T12" fmla="*/ 86 w 96"/>
                <a:gd name="T13" fmla="*/ 0 h 20"/>
                <a:gd name="T14" fmla="*/ 16 w 96"/>
                <a:gd name="T15" fmla="*/ 16 h 20"/>
                <a:gd name="T16" fmla="*/ 12 w 96"/>
                <a:gd name="T17" fmla="*/ 12 h 20"/>
                <a:gd name="T18" fmla="*/ 16 w 96"/>
                <a:gd name="T19" fmla="*/ 8 h 20"/>
                <a:gd name="T20" fmla="*/ 20 w 96"/>
                <a:gd name="T21" fmla="*/ 12 h 20"/>
                <a:gd name="T22" fmla="*/ 16 w 96"/>
                <a:gd name="T23" fmla="*/ 16 h 20"/>
                <a:gd name="T24" fmla="*/ 28 w 96"/>
                <a:gd name="T25" fmla="*/ 16 h 20"/>
                <a:gd name="T26" fmla="*/ 24 w 96"/>
                <a:gd name="T27" fmla="*/ 12 h 20"/>
                <a:gd name="T28" fmla="*/ 28 w 96"/>
                <a:gd name="T29" fmla="*/ 8 h 20"/>
                <a:gd name="T30" fmla="*/ 32 w 96"/>
                <a:gd name="T31" fmla="*/ 12 h 20"/>
                <a:gd name="T32" fmla="*/ 28 w 96"/>
                <a:gd name="T33" fmla="*/ 16 h 20"/>
                <a:gd name="T34" fmla="*/ 40 w 96"/>
                <a:gd name="T35" fmla="*/ 16 h 20"/>
                <a:gd name="T36" fmla="*/ 36 w 96"/>
                <a:gd name="T37" fmla="*/ 12 h 20"/>
                <a:gd name="T38" fmla="*/ 40 w 96"/>
                <a:gd name="T39" fmla="*/ 8 h 20"/>
                <a:gd name="T40" fmla="*/ 44 w 96"/>
                <a:gd name="T41" fmla="*/ 12 h 20"/>
                <a:gd name="T42" fmla="*/ 40 w 96"/>
                <a:gd name="T43"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6" h="20">
                  <a:moveTo>
                    <a:pt x="86" y="0"/>
                  </a:moveTo>
                  <a:cubicBezTo>
                    <a:pt x="10" y="0"/>
                    <a:pt x="10" y="0"/>
                    <a:pt x="10" y="0"/>
                  </a:cubicBezTo>
                  <a:cubicBezTo>
                    <a:pt x="4" y="0"/>
                    <a:pt x="0" y="4"/>
                    <a:pt x="0" y="10"/>
                  </a:cubicBezTo>
                  <a:cubicBezTo>
                    <a:pt x="0" y="20"/>
                    <a:pt x="0" y="20"/>
                    <a:pt x="0" y="20"/>
                  </a:cubicBezTo>
                  <a:cubicBezTo>
                    <a:pt x="96" y="20"/>
                    <a:pt x="96" y="20"/>
                    <a:pt x="96" y="20"/>
                  </a:cubicBezTo>
                  <a:cubicBezTo>
                    <a:pt x="96" y="10"/>
                    <a:pt x="96" y="10"/>
                    <a:pt x="96" y="10"/>
                  </a:cubicBezTo>
                  <a:cubicBezTo>
                    <a:pt x="96" y="4"/>
                    <a:pt x="92" y="0"/>
                    <a:pt x="86" y="0"/>
                  </a:cubicBezTo>
                  <a:close/>
                  <a:moveTo>
                    <a:pt x="16" y="16"/>
                  </a:moveTo>
                  <a:cubicBezTo>
                    <a:pt x="14" y="16"/>
                    <a:pt x="12" y="14"/>
                    <a:pt x="12" y="12"/>
                  </a:cubicBezTo>
                  <a:cubicBezTo>
                    <a:pt x="12" y="10"/>
                    <a:pt x="14" y="8"/>
                    <a:pt x="16" y="8"/>
                  </a:cubicBezTo>
                  <a:cubicBezTo>
                    <a:pt x="18" y="8"/>
                    <a:pt x="20" y="10"/>
                    <a:pt x="20" y="12"/>
                  </a:cubicBezTo>
                  <a:cubicBezTo>
                    <a:pt x="20" y="14"/>
                    <a:pt x="18" y="16"/>
                    <a:pt x="16" y="16"/>
                  </a:cubicBezTo>
                  <a:close/>
                  <a:moveTo>
                    <a:pt x="28" y="16"/>
                  </a:moveTo>
                  <a:cubicBezTo>
                    <a:pt x="26" y="16"/>
                    <a:pt x="24" y="14"/>
                    <a:pt x="24" y="12"/>
                  </a:cubicBezTo>
                  <a:cubicBezTo>
                    <a:pt x="24" y="10"/>
                    <a:pt x="26" y="8"/>
                    <a:pt x="28" y="8"/>
                  </a:cubicBezTo>
                  <a:cubicBezTo>
                    <a:pt x="30" y="8"/>
                    <a:pt x="32" y="10"/>
                    <a:pt x="32" y="12"/>
                  </a:cubicBezTo>
                  <a:cubicBezTo>
                    <a:pt x="32" y="14"/>
                    <a:pt x="30" y="16"/>
                    <a:pt x="28" y="16"/>
                  </a:cubicBezTo>
                  <a:close/>
                  <a:moveTo>
                    <a:pt x="40" y="16"/>
                  </a:moveTo>
                  <a:cubicBezTo>
                    <a:pt x="38" y="16"/>
                    <a:pt x="36" y="14"/>
                    <a:pt x="36" y="12"/>
                  </a:cubicBezTo>
                  <a:cubicBezTo>
                    <a:pt x="36" y="10"/>
                    <a:pt x="38" y="8"/>
                    <a:pt x="40" y="8"/>
                  </a:cubicBezTo>
                  <a:cubicBezTo>
                    <a:pt x="42" y="8"/>
                    <a:pt x="44" y="10"/>
                    <a:pt x="44" y="12"/>
                  </a:cubicBezTo>
                  <a:cubicBezTo>
                    <a:pt x="44" y="14"/>
                    <a:pt x="42" y="16"/>
                    <a:pt x="40" y="1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0" name="Freeform 98">
              <a:extLst>
                <a:ext uri="{FF2B5EF4-FFF2-40B4-BE49-F238E27FC236}">
                  <a16:creationId xmlns:a16="http://schemas.microsoft.com/office/drawing/2014/main" id="{5791F09F-D225-74C9-DA2E-7310CA2470F1}"/>
                </a:ext>
              </a:extLst>
            </p:cNvPr>
            <p:cNvSpPr>
              <a:spLocks noEditPoints="1"/>
            </p:cNvSpPr>
            <p:nvPr/>
          </p:nvSpPr>
          <p:spPr bwMode="auto">
            <a:xfrm>
              <a:off x="3390900" y="1173163"/>
              <a:ext cx="361950" cy="269875"/>
            </a:xfrm>
            <a:custGeom>
              <a:avLst/>
              <a:gdLst>
                <a:gd name="T0" fmla="*/ 0 w 96"/>
                <a:gd name="T1" fmla="*/ 62 h 72"/>
                <a:gd name="T2" fmla="*/ 10 w 96"/>
                <a:gd name="T3" fmla="*/ 72 h 72"/>
                <a:gd name="T4" fmla="*/ 86 w 96"/>
                <a:gd name="T5" fmla="*/ 72 h 72"/>
                <a:gd name="T6" fmla="*/ 96 w 96"/>
                <a:gd name="T7" fmla="*/ 62 h 72"/>
                <a:gd name="T8" fmla="*/ 96 w 96"/>
                <a:gd name="T9" fmla="*/ 0 h 72"/>
                <a:gd name="T10" fmla="*/ 0 w 96"/>
                <a:gd name="T11" fmla="*/ 0 h 72"/>
                <a:gd name="T12" fmla="*/ 0 w 96"/>
                <a:gd name="T13" fmla="*/ 62 h 72"/>
                <a:gd name="T14" fmla="*/ 84 w 96"/>
                <a:gd name="T15" fmla="*/ 42 h 72"/>
                <a:gd name="T16" fmla="*/ 84 w 96"/>
                <a:gd name="T17" fmla="*/ 58 h 72"/>
                <a:gd name="T18" fmla="*/ 82 w 96"/>
                <a:gd name="T19" fmla="*/ 60 h 72"/>
                <a:gd name="T20" fmla="*/ 58 w 96"/>
                <a:gd name="T21" fmla="*/ 60 h 72"/>
                <a:gd name="T22" fmla="*/ 56 w 96"/>
                <a:gd name="T23" fmla="*/ 58 h 72"/>
                <a:gd name="T24" fmla="*/ 56 w 96"/>
                <a:gd name="T25" fmla="*/ 38 h 72"/>
                <a:gd name="T26" fmla="*/ 58 w 96"/>
                <a:gd name="T27" fmla="*/ 36 h 72"/>
                <a:gd name="T28" fmla="*/ 64 w 96"/>
                <a:gd name="T29" fmla="*/ 36 h 72"/>
                <a:gd name="T30" fmla="*/ 65 w 96"/>
                <a:gd name="T31" fmla="*/ 36 h 72"/>
                <a:gd name="T32" fmla="*/ 69 w 96"/>
                <a:gd name="T33" fmla="*/ 40 h 72"/>
                <a:gd name="T34" fmla="*/ 82 w 96"/>
                <a:gd name="T35" fmla="*/ 40 h 72"/>
                <a:gd name="T36" fmla="*/ 84 w 96"/>
                <a:gd name="T37" fmla="*/ 42 h 72"/>
                <a:gd name="T38" fmla="*/ 40 w 96"/>
                <a:gd name="T39" fmla="*/ 28 h 72"/>
                <a:gd name="T40" fmla="*/ 44 w 96"/>
                <a:gd name="T41" fmla="*/ 30 h 72"/>
                <a:gd name="T42" fmla="*/ 70 w 96"/>
                <a:gd name="T43" fmla="*/ 15 h 72"/>
                <a:gd name="T44" fmla="*/ 70 w 96"/>
                <a:gd name="T45" fmla="*/ 14 h 72"/>
                <a:gd name="T46" fmla="*/ 76 w 96"/>
                <a:gd name="T47" fmla="*/ 8 h 72"/>
                <a:gd name="T48" fmla="*/ 82 w 96"/>
                <a:gd name="T49" fmla="*/ 14 h 72"/>
                <a:gd name="T50" fmla="*/ 76 w 96"/>
                <a:gd name="T51" fmla="*/ 20 h 72"/>
                <a:gd name="T52" fmla="*/ 72 w 96"/>
                <a:gd name="T53" fmla="*/ 18 h 72"/>
                <a:gd name="T54" fmla="*/ 46 w 96"/>
                <a:gd name="T55" fmla="*/ 33 h 72"/>
                <a:gd name="T56" fmla="*/ 46 w 96"/>
                <a:gd name="T57" fmla="*/ 34 h 72"/>
                <a:gd name="T58" fmla="*/ 40 w 96"/>
                <a:gd name="T59" fmla="*/ 40 h 72"/>
                <a:gd name="T60" fmla="*/ 34 w 96"/>
                <a:gd name="T61" fmla="*/ 34 h 72"/>
                <a:gd name="T62" fmla="*/ 40 w 96"/>
                <a:gd name="T63" fmla="*/ 28 h 72"/>
                <a:gd name="T64" fmla="*/ 12 w 96"/>
                <a:gd name="T65" fmla="*/ 10 h 72"/>
                <a:gd name="T66" fmla="*/ 14 w 96"/>
                <a:gd name="T67" fmla="*/ 8 h 72"/>
                <a:gd name="T68" fmla="*/ 26 w 96"/>
                <a:gd name="T69" fmla="*/ 8 h 72"/>
                <a:gd name="T70" fmla="*/ 28 w 96"/>
                <a:gd name="T71" fmla="*/ 10 h 72"/>
                <a:gd name="T72" fmla="*/ 28 w 96"/>
                <a:gd name="T73" fmla="*/ 20 h 72"/>
                <a:gd name="T74" fmla="*/ 12 w 96"/>
                <a:gd name="T75" fmla="*/ 20 h 72"/>
                <a:gd name="T76" fmla="*/ 12 w 96"/>
                <a:gd name="T77" fmla="*/ 10 h 72"/>
                <a:gd name="T78" fmla="*/ 12 w 96"/>
                <a:gd name="T79" fmla="*/ 24 h 72"/>
                <a:gd name="T80" fmla="*/ 28 w 96"/>
                <a:gd name="T81" fmla="*/ 24 h 72"/>
                <a:gd name="T82" fmla="*/ 28 w 96"/>
                <a:gd name="T83" fmla="*/ 32 h 72"/>
                <a:gd name="T84" fmla="*/ 12 w 96"/>
                <a:gd name="T85" fmla="*/ 32 h 72"/>
                <a:gd name="T86" fmla="*/ 12 w 96"/>
                <a:gd name="T87" fmla="*/ 24 h 72"/>
                <a:gd name="T88" fmla="*/ 12 w 96"/>
                <a:gd name="T89" fmla="*/ 36 h 72"/>
                <a:gd name="T90" fmla="*/ 28 w 96"/>
                <a:gd name="T91" fmla="*/ 36 h 72"/>
                <a:gd name="T92" fmla="*/ 28 w 96"/>
                <a:gd name="T93" fmla="*/ 44 h 72"/>
                <a:gd name="T94" fmla="*/ 12 w 96"/>
                <a:gd name="T95" fmla="*/ 44 h 72"/>
                <a:gd name="T96" fmla="*/ 12 w 96"/>
                <a:gd name="T97" fmla="*/ 36 h 72"/>
                <a:gd name="T98" fmla="*/ 12 w 96"/>
                <a:gd name="T99" fmla="*/ 48 h 72"/>
                <a:gd name="T100" fmla="*/ 28 w 96"/>
                <a:gd name="T101" fmla="*/ 48 h 72"/>
                <a:gd name="T102" fmla="*/ 28 w 96"/>
                <a:gd name="T103" fmla="*/ 58 h 72"/>
                <a:gd name="T104" fmla="*/ 26 w 96"/>
                <a:gd name="T105" fmla="*/ 60 h 72"/>
                <a:gd name="T106" fmla="*/ 14 w 96"/>
                <a:gd name="T107" fmla="*/ 60 h 72"/>
                <a:gd name="T108" fmla="*/ 12 w 96"/>
                <a:gd name="T109" fmla="*/ 58 h 72"/>
                <a:gd name="T110" fmla="*/ 12 w 96"/>
                <a:gd name="T111"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72">
                  <a:moveTo>
                    <a:pt x="0" y="62"/>
                  </a:moveTo>
                  <a:cubicBezTo>
                    <a:pt x="0" y="68"/>
                    <a:pt x="4" y="72"/>
                    <a:pt x="10" y="72"/>
                  </a:cubicBezTo>
                  <a:cubicBezTo>
                    <a:pt x="86" y="72"/>
                    <a:pt x="86" y="72"/>
                    <a:pt x="86" y="72"/>
                  </a:cubicBezTo>
                  <a:cubicBezTo>
                    <a:pt x="92" y="72"/>
                    <a:pt x="96" y="68"/>
                    <a:pt x="96" y="62"/>
                  </a:cubicBezTo>
                  <a:cubicBezTo>
                    <a:pt x="96" y="0"/>
                    <a:pt x="96" y="0"/>
                    <a:pt x="96" y="0"/>
                  </a:cubicBezTo>
                  <a:cubicBezTo>
                    <a:pt x="0" y="0"/>
                    <a:pt x="0" y="0"/>
                    <a:pt x="0" y="0"/>
                  </a:cubicBezTo>
                  <a:lnTo>
                    <a:pt x="0" y="62"/>
                  </a:lnTo>
                  <a:close/>
                  <a:moveTo>
                    <a:pt x="84" y="42"/>
                  </a:moveTo>
                  <a:cubicBezTo>
                    <a:pt x="84" y="58"/>
                    <a:pt x="84" y="58"/>
                    <a:pt x="84" y="58"/>
                  </a:cubicBezTo>
                  <a:cubicBezTo>
                    <a:pt x="84" y="59"/>
                    <a:pt x="83" y="60"/>
                    <a:pt x="82" y="60"/>
                  </a:cubicBezTo>
                  <a:cubicBezTo>
                    <a:pt x="58" y="60"/>
                    <a:pt x="58" y="60"/>
                    <a:pt x="58" y="60"/>
                  </a:cubicBezTo>
                  <a:cubicBezTo>
                    <a:pt x="57" y="60"/>
                    <a:pt x="56" y="59"/>
                    <a:pt x="56" y="58"/>
                  </a:cubicBezTo>
                  <a:cubicBezTo>
                    <a:pt x="56" y="38"/>
                    <a:pt x="56" y="38"/>
                    <a:pt x="56" y="38"/>
                  </a:cubicBezTo>
                  <a:cubicBezTo>
                    <a:pt x="56" y="37"/>
                    <a:pt x="57" y="36"/>
                    <a:pt x="58" y="36"/>
                  </a:cubicBezTo>
                  <a:cubicBezTo>
                    <a:pt x="64" y="36"/>
                    <a:pt x="64" y="36"/>
                    <a:pt x="64" y="36"/>
                  </a:cubicBezTo>
                  <a:cubicBezTo>
                    <a:pt x="64" y="36"/>
                    <a:pt x="65" y="36"/>
                    <a:pt x="65" y="36"/>
                  </a:cubicBezTo>
                  <a:cubicBezTo>
                    <a:pt x="69" y="40"/>
                    <a:pt x="69" y="40"/>
                    <a:pt x="69" y="40"/>
                  </a:cubicBezTo>
                  <a:cubicBezTo>
                    <a:pt x="82" y="40"/>
                    <a:pt x="82" y="40"/>
                    <a:pt x="82" y="40"/>
                  </a:cubicBezTo>
                  <a:cubicBezTo>
                    <a:pt x="83" y="40"/>
                    <a:pt x="84" y="41"/>
                    <a:pt x="84" y="42"/>
                  </a:cubicBezTo>
                  <a:close/>
                  <a:moveTo>
                    <a:pt x="40" y="28"/>
                  </a:moveTo>
                  <a:cubicBezTo>
                    <a:pt x="42" y="28"/>
                    <a:pt x="43" y="29"/>
                    <a:pt x="44" y="30"/>
                  </a:cubicBezTo>
                  <a:cubicBezTo>
                    <a:pt x="70" y="15"/>
                    <a:pt x="70" y="15"/>
                    <a:pt x="70" y="15"/>
                  </a:cubicBezTo>
                  <a:cubicBezTo>
                    <a:pt x="70" y="15"/>
                    <a:pt x="70" y="14"/>
                    <a:pt x="70" y="14"/>
                  </a:cubicBezTo>
                  <a:cubicBezTo>
                    <a:pt x="70" y="11"/>
                    <a:pt x="73" y="8"/>
                    <a:pt x="76" y="8"/>
                  </a:cubicBezTo>
                  <a:cubicBezTo>
                    <a:pt x="79" y="8"/>
                    <a:pt x="82" y="11"/>
                    <a:pt x="82" y="14"/>
                  </a:cubicBezTo>
                  <a:cubicBezTo>
                    <a:pt x="82" y="17"/>
                    <a:pt x="79" y="20"/>
                    <a:pt x="76" y="20"/>
                  </a:cubicBezTo>
                  <a:cubicBezTo>
                    <a:pt x="74" y="20"/>
                    <a:pt x="73" y="19"/>
                    <a:pt x="72" y="18"/>
                  </a:cubicBezTo>
                  <a:cubicBezTo>
                    <a:pt x="46" y="33"/>
                    <a:pt x="46" y="33"/>
                    <a:pt x="46" y="33"/>
                  </a:cubicBezTo>
                  <a:cubicBezTo>
                    <a:pt x="46" y="34"/>
                    <a:pt x="46" y="34"/>
                    <a:pt x="46" y="34"/>
                  </a:cubicBezTo>
                  <a:cubicBezTo>
                    <a:pt x="46" y="37"/>
                    <a:pt x="43" y="40"/>
                    <a:pt x="40" y="40"/>
                  </a:cubicBezTo>
                  <a:cubicBezTo>
                    <a:pt x="37" y="40"/>
                    <a:pt x="34" y="37"/>
                    <a:pt x="34" y="34"/>
                  </a:cubicBezTo>
                  <a:cubicBezTo>
                    <a:pt x="34" y="31"/>
                    <a:pt x="37" y="28"/>
                    <a:pt x="40" y="28"/>
                  </a:cubicBezTo>
                  <a:close/>
                  <a:moveTo>
                    <a:pt x="12" y="10"/>
                  </a:moveTo>
                  <a:cubicBezTo>
                    <a:pt x="12" y="9"/>
                    <a:pt x="13" y="8"/>
                    <a:pt x="14" y="8"/>
                  </a:cubicBezTo>
                  <a:cubicBezTo>
                    <a:pt x="26" y="8"/>
                    <a:pt x="26" y="8"/>
                    <a:pt x="26" y="8"/>
                  </a:cubicBezTo>
                  <a:cubicBezTo>
                    <a:pt x="27" y="8"/>
                    <a:pt x="28" y="9"/>
                    <a:pt x="28" y="10"/>
                  </a:cubicBezTo>
                  <a:cubicBezTo>
                    <a:pt x="28" y="20"/>
                    <a:pt x="28" y="20"/>
                    <a:pt x="28" y="20"/>
                  </a:cubicBezTo>
                  <a:cubicBezTo>
                    <a:pt x="12" y="20"/>
                    <a:pt x="12" y="20"/>
                    <a:pt x="12" y="20"/>
                  </a:cubicBezTo>
                  <a:lnTo>
                    <a:pt x="12" y="10"/>
                  </a:lnTo>
                  <a:close/>
                  <a:moveTo>
                    <a:pt x="12" y="24"/>
                  </a:moveTo>
                  <a:cubicBezTo>
                    <a:pt x="28" y="24"/>
                    <a:pt x="28" y="24"/>
                    <a:pt x="28" y="24"/>
                  </a:cubicBezTo>
                  <a:cubicBezTo>
                    <a:pt x="28" y="32"/>
                    <a:pt x="28" y="32"/>
                    <a:pt x="28" y="32"/>
                  </a:cubicBezTo>
                  <a:cubicBezTo>
                    <a:pt x="12" y="32"/>
                    <a:pt x="12" y="32"/>
                    <a:pt x="12" y="32"/>
                  </a:cubicBezTo>
                  <a:lnTo>
                    <a:pt x="12" y="24"/>
                  </a:lnTo>
                  <a:close/>
                  <a:moveTo>
                    <a:pt x="12" y="36"/>
                  </a:moveTo>
                  <a:cubicBezTo>
                    <a:pt x="28" y="36"/>
                    <a:pt x="28" y="36"/>
                    <a:pt x="28" y="36"/>
                  </a:cubicBezTo>
                  <a:cubicBezTo>
                    <a:pt x="28" y="44"/>
                    <a:pt x="28" y="44"/>
                    <a:pt x="28" y="44"/>
                  </a:cubicBezTo>
                  <a:cubicBezTo>
                    <a:pt x="12" y="44"/>
                    <a:pt x="12" y="44"/>
                    <a:pt x="12" y="44"/>
                  </a:cubicBezTo>
                  <a:lnTo>
                    <a:pt x="12" y="36"/>
                  </a:lnTo>
                  <a:close/>
                  <a:moveTo>
                    <a:pt x="12" y="48"/>
                  </a:moveTo>
                  <a:cubicBezTo>
                    <a:pt x="28" y="48"/>
                    <a:pt x="28" y="48"/>
                    <a:pt x="28" y="48"/>
                  </a:cubicBezTo>
                  <a:cubicBezTo>
                    <a:pt x="28" y="58"/>
                    <a:pt x="28" y="58"/>
                    <a:pt x="28" y="58"/>
                  </a:cubicBezTo>
                  <a:cubicBezTo>
                    <a:pt x="28" y="59"/>
                    <a:pt x="27" y="60"/>
                    <a:pt x="26" y="60"/>
                  </a:cubicBezTo>
                  <a:cubicBezTo>
                    <a:pt x="14" y="60"/>
                    <a:pt x="14" y="60"/>
                    <a:pt x="14" y="60"/>
                  </a:cubicBezTo>
                  <a:cubicBezTo>
                    <a:pt x="13" y="60"/>
                    <a:pt x="12" y="59"/>
                    <a:pt x="12" y="58"/>
                  </a:cubicBezTo>
                  <a:lnTo>
                    <a:pt x="1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81" name="Group 280">
            <a:extLst>
              <a:ext uri="{FF2B5EF4-FFF2-40B4-BE49-F238E27FC236}">
                <a16:creationId xmlns:a16="http://schemas.microsoft.com/office/drawing/2014/main" id="{BE7AECD2-D7C9-4709-74F8-2A4FB61E9B85}"/>
              </a:ext>
            </a:extLst>
          </p:cNvPr>
          <p:cNvGrpSpPr/>
          <p:nvPr/>
        </p:nvGrpSpPr>
        <p:grpSpPr>
          <a:xfrm>
            <a:off x="8619125" y="4343170"/>
            <a:ext cx="360363" cy="361950"/>
            <a:chOff x="2670175" y="3970338"/>
            <a:chExt cx="360363" cy="361950"/>
          </a:xfrm>
        </p:grpSpPr>
        <p:sp>
          <p:nvSpPr>
            <p:cNvPr id="282" name="Freeform 50">
              <a:extLst>
                <a:ext uri="{FF2B5EF4-FFF2-40B4-BE49-F238E27FC236}">
                  <a16:creationId xmlns:a16="http://schemas.microsoft.com/office/drawing/2014/main" id="{39C6F823-3488-C620-0754-BECAA8CADBA3}"/>
                </a:ext>
              </a:extLst>
            </p:cNvPr>
            <p:cNvSpPr>
              <a:spLocks/>
            </p:cNvSpPr>
            <p:nvPr/>
          </p:nvSpPr>
          <p:spPr bwMode="auto">
            <a:xfrm>
              <a:off x="2986088" y="4052888"/>
              <a:ext cx="14288" cy="195263"/>
            </a:xfrm>
            <a:custGeom>
              <a:avLst/>
              <a:gdLst>
                <a:gd name="T0" fmla="*/ 0 w 4"/>
                <a:gd name="T1" fmla="*/ 2 h 52"/>
                <a:gd name="T2" fmla="*/ 0 w 4"/>
                <a:gd name="T3" fmla="*/ 50 h 52"/>
                <a:gd name="T4" fmla="*/ 2 w 4"/>
                <a:gd name="T5" fmla="*/ 52 h 52"/>
                <a:gd name="T6" fmla="*/ 4 w 4"/>
                <a:gd name="T7" fmla="*/ 50 h 52"/>
                <a:gd name="T8" fmla="*/ 4 w 4"/>
                <a:gd name="T9" fmla="*/ 2 h 52"/>
                <a:gd name="T10" fmla="*/ 2 w 4"/>
                <a:gd name="T11" fmla="*/ 0 h 52"/>
                <a:gd name="T12" fmla="*/ 0 w 4"/>
                <a:gd name="T13" fmla="*/ 2 h 52"/>
              </a:gdLst>
              <a:ahLst/>
              <a:cxnLst>
                <a:cxn ang="0">
                  <a:pos x="T0" y="T1"/>
                </a:cxn>
                <a:cxn ang="0">
                  <a:pos x="T2" y="T3"/>
                </a:cxn>
                <a:cxn ang="0">
                  <a:pos x="T4" y="T5"/>
                </a:cxn>
                <a:cxn ang="0">
                  <a:pos x="T6" y="T7"/>
                </a:cxn>
                <a:cxn ang="0">
                  <a:pos x="T8" y="T9"/>
                </a:cxn>
                <a:cxn ang="0">
                  <a:pos x="T10" y="T11"/>
                </a:cxn>
                <a:cxn ang="0">
                  <a:pos x="T12" y="T13"/>
                </a:cxn>
              </a:cxnLst>
              <a:rect l="0" t="0" r="r" b="b"/>
              <a:pathLst>
                <a:path w="4" h="52">
                  <a:moveTo>
                    <a:pt x="0" y="2"/>
                  </a:moveTo>
                  <a:cubicBezTo>
                    <a:pt x="0" y="50"/>
                    <a:pt x="0" y="50"/>
                    <a:pt x="0" y="50"/>
                  </a:cubicBezTo>
                  <a:cubicBezTo>
                    <a:pt x="0" y="51"/>
                    <a:pt x="1" y="52"/>
                    <a:pt x="2" y="52"/>
                  </a:cubicBezTo>
                  <a:cubicBezTo>
                    <a:pt x="3" y="52"/>
                    <a:pt x="4" y="51"/>
                    <a:pt x="4" y="50"/>
                  </a:cubicBezTo>
                  <a:cubicBezTo>
                    <a:pt x="4" y="2"/>
                    <a:pt x="4" y="2"/>
                    <a:pt x="4" y="2"/>
                  </a:cubicBezTo>
                  <a:cubicBezTo>
                    <a:pt x="4" y="1"/>
                    <a:pt x="3" y="0"/>
                    <a:pt x="2" y="0"/>
                  </a:cubicBezTo>
                  <a:cubicBezTo>
                    <a:pt x="1" y="0"/>
                    <a:pt x="0" y="1"/>
                    <a:pt x="0"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3" name="Freeform 51">
              <a:extLst>
                <a:ext uri="{FF2B5EF4-FFF2-40B4-BE49-F238E27FC236}">
                  <a16:creationId xmlns:a16="http://schemas.microsoft.com/office/drawing/2014/main" id="{B347BAD9-CC61-F643-4C7C-36CEEBE60B48}"/>
                </a:ext>
              </a:extLst>
            </p:cNvPr>
            <p:cNvSpPr>
              <a:spLocks/>
            </p:cNvSpPr>
            <p:nvPr/>
          </p:nvSpPr>
          <p:spPr bwMode="auto">
            <a:xfrm>
              <a:off x="2760663" y="4000500"/>
              <a:ext cx="179388" cy="15875"/>
            </a:xfrm>
            <a:custGeom>
              <a:avLst/>
              <a:gdLst>
                <a:gd name="T0" fmla="*/ 46 w 48"/>
                <a:gd name="T1" fmla="*/ 0 h 4"/>
                <a:gd name="T2" fmla="*/ 2 w 48"/>
                <a:gd name="T3" fmla="*/ 0 h 4"/>
                <a:gd name="T4" fmla="*/ 0 w 48"/>
                <a:gd name="T5" fmla="*/ 2 h 4"/>
                <a:gd name="T6" fmla="*/ 2 w 48"/>
                <a:gd name="T7" fmla="*/ 4 h 4"/>
                <a:gd name="T8" fmla="*/ 46 w 48"/>
                <a:gd name="T9" fmla="*/ 4 h 4"/>
                <a:gd name="T10" fmla="*/ 48 w 48"/>
                <a:gd name="T11" fmla="*/ 2 h 4"/>
                <a:gd name="T12" fmla="*/ 46 w 4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8" h="4">
                  <a:moveTo>
                    <a:pt x="46" y="0"/>
                  </a:moveTo>
                  <a:cubicBezTo>
                    <a:pt x="2" y="0"/>
                    <a:pt x="2" y="0"/>
                    <a:pt x="2" y="0"/>
                  </a:cubicBezTo>
                  <a:cubicBezTo>
                    <a:pt x="1" y="0"/>
                    <a:pt x="0" y="1"/>
                    <a:pt x="0" y="2"/>
                  </a:cubicBezTo>
                  <a:cubicBezTo>
                    <a:pt x="0" y="3"/>
                    <a:pt x="1" y="4"/>
                    <a:pt x="2" y="4"/>
                  </a:cubicBezTo>
                  <a:cubicBezTo>
                    <a:pt x="46" y="4"/>
                    <a:pt x="46" y="4"/>
                    <a:pt x="46" y="4"/>
                  </a:cubicBezTo>
                  <a:cubicBezTo>
                    <a:pt x="47" y="4"/>
                    <a:pt x="48" y="3"/>
                    <a:pt x="48" y="2"/>
                  </a:cubicBezTo>
                  <a:cubicBezTo>
                    <a:pt x="48" y="1"/>
                    <a:pt x="47" y="0"/>
                    <a:pt x="46"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4" name="Freeform 52">
              <a:extLst>
                <a:ext uri="{FF2B5EF4-FFF2-40B4-BE49-F238E27FC236}">
                  <a16:creationId xmlns:a16="http://schemas.microsoft.com/office/drawing/2014/main" id="{95D81AD5-BE04-2399-219F-05EA695F52DD}"/>
                </a:ext>
              </a:extLst>
            </p:cNvPr>
            <p:cNvSpPr>
              <a:spLocks/>
            </p:cNvSpPr>
            <p:nvPr/>
          </p:nvSpPr>
          <p:spPr bwMode="auto">
            <a:xfrm>
              <a:off x="2700338" y="4052888"/>
              <a:ext cx="14288" cy="195263"/>
            </a:xfrm>
            <a:custGeom>
              <a:avLst/>
              <a:gdLst>
                <a:gd name="T0" fmla="*/ 4 w 4"/>
                <a:gd name="T1" fmla="*/ 50 h 52"/>
                <a:gd name="T2" fmla="*/ 4 w 4"/>
                <a:gd name="T3" fmla="*/ 2 h 52"/>
                <a:gd name="T4" fmla="*/ 2 w 4"/>
                <a:gd name="T5" fmla="*/ 0 h 52"/>
                <a:gd name="T6" fmla="*/ 0 w 4"/>
                <a:gd name="T7" fmla="*/ 2 h 52"/>
                <a:gd name="T8" fmla="*/ 0 w 4"/>
                <a:gd name="T9" fmla="*/ 50 h 52"/>
                <a:gd name="T10" fmla="*/ 2 w 4"/>
                <a:gd name="T11" fmla="*/ 52 h 52"/>
                <a:gd name="T12" fmla="*/ 4 w 4"/>
                <a:gd name="T13" fmla="*/ 50 h 52"/>
              </a:gdLst>
              <a:ahLst/>
              <a:cxnLst>
                <a:cxn ang="0">
                  <a:pos x="T0" y="T1"/>
                </a:cxn>
                <a:cxn ang="0">
                  <a:pos x="T2" y="T3"/>
                </a:cxn>
                <a:cxn ang="0">
                  <a:pos x="T4" y="T5"/>
                </a:cxn>
                <a:cxn ang="0">
                  <a:pos x="T6" y="T7"/>
                </a:cxn>
                <a:cxn ang="0">
                  <a:pos x="T8" y="T9"/>
                </a:cxn>
                <a:cxn ang="0">
                  <a:pos x="T10" y="T11"/>
                </a:cxn>
                <a:cxn ang="0">
                  <a:pos x="T12" y="T13"/>
                </a:cxn>
              </a:cxnLst>
              <a:rect l="0" t="0" r="r" b="b"/>
              <a:pathLst>
                <a:path w="4" h="52">
                  <a:moveTo>
                    <a:pt x="4" y="50"/>
                  </a:moveTo>
                  <a:cubicBezTo>
                    <a:pt x="4" y="2"/>
                    <a:pt x="4" y="2"/>
                    <a:pt x="4" y="2"/>
                  </a:cubicBezTo>
                  <a:cubicBezTo>
                    <a:pt x="4" y="1"/>
                    <a:pt x="3" y="0"/>
                    <a:pt x="2" y="0"/>
                  </a:cubicBezTo>
                  <a:cubicBezTo>
                    <a:pt x="1" y="0"/>
                    <a:pt x="0" y="1"/>
                    <a:pt x="0" y="2"/>
                  </a:cubicBezTo>
                  <a:cubicBezTo>
                    <a:pt x="0" y="50"/>
                    <a:pt x="0" y="50"/>
                    <a:pt x="0" y="50"/>
                  </a:cubicBezTo>
                  <a:cubicBezTo>
                    <a:pt x="0" y="51"/>
                    <a:pt x="1" y="52"/>
                    <a:pt x="2" y="52"/>
                  </a:cubicBezTo>
                  <a:cubicBezTo>
                    <a:pt x="3" y="52"/>
                    <a:pt x="4" y="51"/>
                    <a:pt x="4" y="5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5" name="Freeform 53">
              <a:extLst>
                <a:ext uri="{FF2B5EF4-FFF2-40B4-BE49-F238E27FC236}">
                  <a16:creationId xmlns:a16="http://schemas.microsoft.com/office/drawing/2014/main" id="{9EEEE062-BD79-0AFC-F269-282E287A3EFB}"/>
                </a:ext>
              </a:extLst>
            </p:cNvPr>
            <p:cNvSpPr>
              <a:spLocks/>
            </p:cNvSpPr>
            <p:nvPr/>
          </p:nvSpPr>
          <p:spPr bwMode="auto">
            <a:xfrm>
              <a:off x="2760663" y="4286250"/>
              <a:ext cx="179388" cy="15875"/>
            </a:xfrm>
            <a:custGeom>
              <a:avLst/>
              <a:gdLst>
                <a:gd name="T0" fmla="*/ 46 w 48"/>
                <a:gd name="T1" fmla="*/ 0 h 4"/>
                <a:gd name="T2" fmla="*/ 2 w 48"/>
                <a:gd name="T3" fmla="*/ 0 h 4"/>
                <a:gd name="T4" fmla="*/ 0 w 48"/>
                <a:gd name="T5" fmla="*/ 2 h 4"/>
                <a:gd name="T6" fmla="*/ 2 w 48"/>
                <a:gd name="T7" fmla="*/ 4 h 4"/>
                <a:gd name="T8" fmla="*/ 46 w 48"/>
                <a:gd name="T9" fmla="*/ 4 h 4"/>
                <a:gd name="T10" fmla="*/ 48 w 48"/>
                <a:gd name="T11" fmla="*/ 2 h 4"/>
                <a:gd name="T12" fmla="*/ 46 w 4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8" h="4">
                  <a:moveTo>
                    <a:pt x="46" y="0"/>
                  </a:moveTo>
                  <a:cubicBezTo>
                    <a:pt x="2" y="0"/>
                    <a:pt x="2" y="0"/>
                    <a:pt x="2" y="0"/>
                  </a:cubicBezTo>
                  <a:cubicBezTo>
                    <a:pt x="1" y="0"/>
                    <a:pt x="0" y="1"/>
                    <a:pt x="0" y="2"/>
                  </a:cubicBezTo>
                  <a:cubicBezTo>
                    <a:pt x="0" y="3"/>
                    <a:pt x="1" y="4"/>
                    <a:pt x="2" y="4"/>
                  </a:cubicBezTo>
                  <a:cubicBezTo>
                    <a:pt x="46" y="4"/>
                    <a:pt x="46" y="4"/>
                    <a:pt x="46" y="4"/>
                  </a:cubicBezTo>
                  <a:cubicBezTo>
                    <a:pt x="47" y="4"/>
                    <a:pt x="48" y="3"/>
                    <a:pt x="48" y="2"/>
                  </a:cubicBezTo>
                  <a:cubicBezTo>
                    <a:pt x="48" y="1"/>
                    <a:pt x="47" y="0"/>
                    <a:pt x="46"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6" name="Oval 54">
              <a:extLst>
                <a:ext uri="{FF2B5EF4-FFF2-40B4-BE49-F238E27FC236}">
                  <a16:creationId xmlns:a16="http://schemas.microsoft.com/office/drawing/2014/main" id="{63432CDB-0EFC-B3C5-5E06-7C07266EBFBA}"/>
                </a:ext>
              </a:extLst>
            </p:cNvPr>
            <p:cNvSpPr>
              <a:spLocks noChangeArrowheads="1"/>
            </p:cNvSpPr>
            <p:nvPr/>
          </p:nvSpPr>
          <p:spPr bwMode="auto">
            <a:xfrm>
              <a:off x="2955925" y="3970338"/>
              <a:ext cx="74613" cy="74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7" name="Oval 55">
              <a:extLst>
                <a:ext uri="{FF2B5EF4-FFF2-40B4-BE49-F238E27FC236}">
                  <a16:creationId xmlns:a16="http://schemas.microsoft.com/office/drawing/2014/main" id="{A76C209C-86FC-437C-AE1E-C759AECCA209}"/>
                </a:ext>
              </a:extLst>
            </p:cNvPr>
            <p:cNvSpPr>
              <a:spLocks noChangeArrowheads="1"/>
            </p:cNvSpPr>
            <p:nvPr/>
          </p:nvSpPr>
          <p:spPr bwMode="auto">
            <a:xfrm>
              <a:off x="2670175" y="3970338"/>
              <a:ext cx="74613" cy="74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8" name="Oval 56">
              <a:extLst>
                <a:ext uri="{FF2B5EF4-FFF2-40B4-BE49-F238E27FC236}">
                  <a16:creationId xmlns:a16="http://schemas.microsoft.com/office/drawing/2014/main" id="{E527AADB-6FE6-D305-D800-287635CC7495}"/>
                </a:ext>
              </a:extLst>
            </p:cNvPr>
            <p:cNvSpPr>
              <a:spLocks noChangeArrowheads="1"/>
            </p:cNvSpPr>
            <p:nvPr/>
          </p:nvSpPr>
          <p:spPr bwMode="auto">
            <a:xfrm>
              <a:off x="2955925" y="4256088"/>
              <a:ext cx="74613" cy="762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9" name="Oval 57">
              <a:extLst>
                <a:ext uri="{FF2B5EF4-FFF2-40B4-BE49-F238E27FC236}">
                  <a16:creationId xmlns:a16="http://schemas.microsoft.com/office/drawing/2014/main" id="{239E53A0-B14F-2BD8-DFA6-72F5FA9AE930}"/>
                </a:ext>
              </a:extLst>
            </p:cNvPr>
            <p:cNvSpPr>
              <a:spLocks noChangeArrowheads="1"/>
            </p:cNvSpPr>
            <p:nvPr/>
          </p:nvSpPr>
          <p:spPr bwMode="auto">
            <a:xfrm>
              <a:off x="2670175" y="4256088"/>
              <a:ext cx="74613" cy="762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90" name="Group 289">
            <a:extLst>
              <a:ext uri="{FF2B5EF4-FFF2-40B4-BE49-F238E27FC236}">
                <a16:creationId xmlns:a16="http://schemas.microsoft.com/office/drawing/2014/main" id="{14EC9003-86A2-D4C4-822A-A5417F97180E}"/>
              </a:ext>
            </a:extLst>
          </p:cNvPr>
          <p:cNvGrpSpPr/>
          <p:nvPr/>
        </p:nvGrpSpPr>
        <p:grpSpPr>
          <a:xfrm>
            <a:off x="6845494" y="4343964"/>
            <a:ext cx="352425" cy="360363"/>
            <a:chOff x="7726363" y="4332288"/>
            <a:chExt cx="352425" cy="360363"/>
          </a:xfrm>
        </p:grpSpPr>
        <p:sp>
          <p:nvSpPr>
            <p:cNvPr id="291" name="Oval 132">
              <a:extLst>
                <a:ext uri="{FF2B5EF4-FFF2-40B4-BE49-F238E27FC236}">
                  <a16:creationId xmlns:a16="http://schemas.microsoft.com/office/drawing/2014/main" id="{13F1310B-35E9-D5BE-7804-3F3ABB9C79D5}"/>
                </a:ext>
              </a:extLst>
            </p:cNvPr>
            <p:cNvSpPr>
              <a:spLocks noChangeArrowheads="1"/>
            </p:cNvSpPr>
            <p:nvPr/>
          </p:nvSpPr>
          <p:spPr bwMode="auto">
            <a:xfrm>
              <a:off x="7756525" y="4332288"/>
              <a:ext cx="120650" cy="1206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2" name="Freeform 133">
              <a:extLst>
                <a:ext uri="{FF2B5EF4-FFF2-40B4-BE49-F238E27FC236}">
                  <a16:creationId xmlns:a16="http://schemas.microsoft.com/office/drawing/2014/main" id="{257D0846-4C15-69F2-F364-C2B373A7D287}"/>
                </a:ext>
              </a:extLst>
            </p:cNvPr>
            <p:cNvSpPr>
              <a:spLocks/>
            </p:cNvSpPr>
            <p:nvPr/>
          </p:nvSpPr>
          <p:spPr bwMode="auto">
            <a:xfrm>
              <a:off x="7726363" y="4467226"/>
              <a:ext cx="180975" cy="225425"/>
            </a:xfrm>
            <a:custGeom>
              <a:avLst/>
              <a:gdLst>
                <a:gd name="T0" fmla="*/ 28 w 48"/>
                <a:gd name="T1" fmla="*/ 0 h 60"/>
                <a:gd name="T2" fmla="*/ 30 w 48"/>
                <a:gd name="T3" fmla="*/ 27 h 60"/>
                <a:gd name="T4" fmla="*/ 24 w 48"/>
                <a:gd name="T5" fmla="*/ 33 h 60"/>
                <a:gd name="T6" fmla="*/ 18 w 48"/>
                <a:gd name="T7" fmla="*/ 27 h 60"/>
                <a:gd name="T8" fmla="*/ 20 w 48"/>
                <a:gd name="T9" fmla="*/ 0 h 60"/>
                <a:gd name="T10" fmla="*/ 0 w 48"/>
                <a:gd name="T11" fmla="*/ 0 h 60"/>
                <a:gd name="T12" fmla="*/ 0 w 48"/>
                <a:gd name="T13" fmla="*/ 2 h 60"/>
                <a:gd name="T14" fmla="*/ 14 w 48"/>
                <a:gd name="T15" fmla="*/ 33 h 60"/>
                <a:gd name="T16" fmla="*/ 14 w 48"/>
                <a:gd name="T17" fmla="*/ 60 h 60"/>
                <a:gd name="T18" fmla="*/ 34 w 48"/>
                <a:gd name="T19" fmla="*/ 60 h 60"/>
                <a:gd name="T20" fmla="*/ 34 w 48"/>
                <a:gd name="T21" fmla="*/ 33 h 60"/>
                <a:gd name="T22" fmla="*/ 48 w 48"/>
                <a:gd name="T23" fmla="*/ 2 h 60"/>
                <a:gd name="T24" fmla="*/ 48 w 48"/>
                <a:gd name="T25" fmla="*/ 0 h 60"/>
                <a:gd name="T26" fmla="*/ 28 w 48"/>
                <a:gd name="T2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28" y="0"/>
                  </a:moveTo>
                  <a:cubicBezTo>
                    <a:pt x="30" y="27"/>
                    <a:pt x="30" y="27"/>
                    <a:pt x="30" y="27"/>
                  </a:cubicBezTo>
                  <a:cubicBezTo>
                    <a:pt x="24" y="33"/>
                    <a:pt x="24" y="33"/>
                    <a:pt x="24" y="33"/>
                  </a:cubicBezTo>
                  <a:cubicBezTo>
                    <a:pt x="18" y="27"/>
                    <a:pt x="18" y="27"/>
                    <a:pt x="18" y="27"/>
                  </a:cubicBezTo>
                  <a:cubicBezTo>
                    <a:pt x="20" y="0"/>
                    <a:pt x="20" y="0"/>
                    <a:pt x="20" y="0"/>
                  </a:cubicBezTo>
                  <a:cubicBezTo>
                    <a:pt x="0" y="0"/>
                    <a:pt x="0" y="0"/>
                    <a:pt x="0" y="0"/>
                  </a:cubicBezTo>
                  <a:cubicBezTo>
                    <a:pt x="0" y="2"/>
                    <a:pt x="0" y="2"/>
                    <a:pt x="0" y="2"/>
                  </a:cubicBezTo>
                  <a:cubicBezTo>
                    <a:pt x="0" y="16"/>
                    <a:pt x="5" y="27"/>
                    <a:pt x="14" y="33"/>
                  </a:cubicBezTo>
                  <a:cubicBezTo>
                    <a:pt x="14" y="60"/>
                    <a:pt x="14" y="60"/>
                    <a:pt x="14" y="60"/>
                  </a:cubicBezTo>
                  <a:cubicBezTo>
                    <a:pt x="34" y="60"/>
                    <a:pt x="34" y="60"/>
                    <a:pt x="34" y="60"/>
                  </a:cubicBezTo>
                  <a:cubicBezTo>
                    <a:pt x="34" y="33"/>
                    <a:pt x="34" y="33"/>
                    <a:pt x="34" y="33"/>
                  </a:cubicBezTo>
                  <a:cubicBezTo>
                    <a:pt x="43" y="27"/>
                    <a:pt x="48" y="16"/>
                    <a:pt x="48" y="2"/>
                  </a:cubicBezTo>
                  <a:cubicBezTo>
                    <a:pt x="48" y="0"/>
                    <a:pt x="48" y="0"/>
                    <a:pt x="48" y="0"/>
                  </a:cubicBez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3" name="Freeform 134">
              <a:extLst>
                <a:ext uri="{FF2B5EF4-FFF2-40B4-BE49-F238E27FC236}">
                  <a16:creationId xmlns:a16="http://schemas.microsoft.com/office/drawing/2014/main" id="{60895421-DDE5-09B3-BF9E-D0969AE34C50}"/>
                </a:ext>
              </a:extLst>
            </p:cNvPr>
            <p:cNvSpPr>
              <a:spLocks noEditPoints="1"/>
            </p:cNvSpPr>
            <p:nvPr/>
          </p:nvSpPr>
          <p:spPr bwMode="auto">
            <a:xfrm>
              <a:off x="7943850" y="4362451"/>
              <a:ext cx="106363" cy="134938"/>
            </a:xfrm>
            <a:custGeom>
              <a:avLst/>
              <a:gdLst>
                <a:gd name="T0" fmla="*/ 28 w 28"/>
                <a:gd name="T1" fmla="*/ 14 h 36"/>
                <a:gd name="T2" fmla="*/ 14 w 28"/>
                <a:gd name="T3" fmla="*/ 0 h 36"/>
                <a:gd name="T4" fmla="*/ 0 w 28"/>
                <a:gd name="T5" fmla="*/ 14 h 36"/>
                <a:gd name="T6" fmla="*/ 8 w 28"/>
                <a:gd name="T7" fmla="*/ 27 h 36"/>
                <a:gd name="T8" fmla="*/ 8 w 28"/>
                <a:gd name="T9" fmla="*/ 34 h 36"/>
                <a:gd name="T10" fmla="*/ 10 w 28"/>
                <a:gd name="T11" fmla="*/ 36 h 36"/>
                <a:gd name="T12" fmla="*/ 18 w 28"/>
                <a:gd name="T13" fmla="*/ 36 h 36"/>
                <a:gd name="T14" fmla="*/ 20 w 28"/>
                <a:gd name="T15" fmla="*/ 34 h 36"/>
                <a:gd name="T16" fmla="*/ 20 w 28"/>
                <a:gd name="T17" fmla="*/ 27 h 36"/>
                <a:gd name="T18" fmla="*/ 28 w 28"/>
                <a:gd name="T19" fmla="*/ 14 h 36"/>
                <a:gd name="T20" fmla="*/ 14 w 28"/>
                <a:gd name="T21" fmla="*/ 24 h 36"/>
                <a:gd name="T22" fmla="*/ 4 w 28"/>
                <a:gd name="T23" fmla="*/ 14 h 36"/>
                <a:gd name="T24" fmla="*/ 14 w 28"/>
                <a:gd name="T25" fmla="*/ 4 h 36"/>
                <a:gd name="T26" fmla="*/ 24 w 28"/>
                <a:gd name="T27" fmla="*/ 14 h 36"/>
                <a:gd name="T28" fmla="*/ 14 w 28"/>
                <a:gd name="T29"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6">
                  <a:moveTo>
                    <a:pt x="28" y="14"/>
                  </a:moveTo>
                  <a:cubicBezTo>
                    <a:pt x="28" y="6"/>
                    <a:pt x="22" y="0"/>
                    <a:pt x="14" y="0"/>
                  </a:cubicBezTo>
                  <a:cubicBezTo>
                    <a:pt x="6" y="0"/>
                    <a:pt x="0" y="6"/>
                    <a:pt x="0" y="14"/>
                  </a:cubicBezTo>
                  <a:cubicBezTo>
                    <a:pt x="0" y="20"/>
                    <a:pt x="3" y="24"/>
                    <a:pt x="8" y="27"/>
                  </a:cubicBezTo>
                  <a:cubicBezTo>
                    <a:pt x="8" y="34"/>
                    <a:pt x="8" y="34"/>
                    <a:pt x="8" y="34"/>
                  </a:cubicBezTo>
                  <a:cubicBezTo>
                    <a:pt x="8" y="35"/>
                    <a:pt x="9" y="36"/>
                    <a:pt x="10" y="36"/>
                  </a:cubicBezTo>
                  <a:cubicBezTo>
                    <a:pt x="18" y="36"/>
                    <a:pt x="18" y="36"/>
                    <a:pt x="18" y="36"/>
                  </a:cubicBezTo>
                  <a:cubicBezTo>
                    <a:pt x="19" y="36"/>
                    <a:pt x="20" y="35"/>
                    <a:pt x="20" y="34"/>
                  </a:cubicBezTo>
                  <a:cubicBezTo>
                    <a:pt x="20" y="27"/>
                    <a:pt x="20" y="27"/>
                    <a:pt x="20" y="27"/>
                  </a:cubicBezTo>
                  <a:cubicBezTo>
                    <a:pt x="25" y="24"/>
                    <a:pt x="28" y="20"/>
                    <a:pt x="28" y="14"/>
                  </a:cubicBezTo>
                  <a:close/>
                  <a:moveTo>
                    <a:pt x="14" y="24"/>
                  </a:moveTo>
                  <a:cubicBezTo>
                    <a:pt x="9" y="24"/>
                    <a:pt x="4" y="20"/>
                    <a:pt x="4" y="14"/>
                  </a:cubicBezTo>
                  <a:cubicBezTo>
                    <a:pt x="4" y="8"/>
                    <a:pt x="9" y="4"/>
                    <a:pt x="14" y="4"/>
                  </a:cubicBezTo>
                  <a:cubicBezTo>
                    <a:pt x="20" y="4"/>
                    <a:pt x="24" y="8"/>
                    <a:pt x="24" y="14"/>
                  </a:cubicBezTo>
                  <a:cubicBezTo>
                    <a:pt x="24" y="20"/>
                    <a:pt x="20" y="24"/>
                    <a:pt x="14" y="2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4" name="Rectangle 135">
              <a:extLst>
                <a:ext uri="{FF2B5EF4-FFF2-40B4-BE49-F238E27FC236}">
                  <a16:creationId xmlns:a16="http://schemas.microsoft.com/office/drawing/2014/main" id="{D0EC33C1-57BF-0E1A-121F-5E0899E6D570}"/>
                </a:ext>
              </a:extLst>
            </p:cNvPr>
            <p:cNvSpPr>
              <a:spLocks noChangeArrowheads="1"/>
            </p:cNvSpPr>
            <p:nvPr/>
          </p:nvSpPr>
          <p:spPr bwMode="auto">
            <a:xfrm>
              <a:off x="7989888" y="4332288"/>
              <a:ext cx="14288"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5" name="Freeform 136">
              <a:extLst>
                <a:ext uri="{FF2B5EF4-FFF2-40B4-BE49-F238E27FC236}">
                  <a16:creationId xmlns:a16="http://schemas.microsoft.com/office/drawing/2014/main" id="{B262C6BD-ED6D-71E3-411E-537905C4050A}"/>
                </a:ext>
              </a:extLst>
            </p:cNvPr>
            <p:cNvSpPr>
              <a:spLocks/>
            </p:cNvSpPr>
            <p:nvPr/>
          </p:nvSpPr>
          <p:spPr bwMode="auto">
            <a:xfrm>
              <a:off x="8037513" y="4351338"/>
              <a:ext cx="23813" cy="22225"/>
            </a:xfrm>
            <a:custGeom>
              <a:avLst/>
              <a:gdLst>
                <a:gd name="T0" fmla="*/ 8 w 15"/>
                <a:gd name="T1" fmla="*/ 14 h 14"/>
                <a:gd name="T2" fmla="*/ 0 w 15"/>
                <a:gd name="T3" fmla="*/ 7 h 14"/>
                <a:gd name="T4" fmla="*/ 8 w 15"/>
                <a:gd name="T5" fmla="*/ 0 h 14"/>
                <a:gd name="T6" fmla="*/ 15 w 15"/>
                <a:gd name="T7" fmla="*/ 7 h 14"/>
                <a:gd name="T8" fmla="*/ 8 w 15"/>
                <a:gd name="T9" fmla="*/ 14 h 14"/>
              </a:gdLst>
              <a:ahLst/>
              <a:cxnLst>
                <a:cxn ang="0">
                  <a:pos x="T0" y="T1"/>
                </a:cxn>
                <a:cxn ang="0">
                  <a:pos x="T2" y="T3"/>
                </a:cxn>
                <a:cxn ang="0">
                  <a:pos x="T4" y="T5"/>
                </a:cxn>
                <a:cxn ang="0">
                  <a:pos x="T6" y="T7"/>
                </a:cxn>
                <a:cxn ang="0">
                  <a:pos x="T8" y="T9"/>
                </a:cxn>
              </a:cxnLst>
              <a:rect l="0" t="0" r="r" b="b"/>
              <a:pathLst>
                <a:path w="15" h="14">
                  <a:moveTo>
                    <a:pt x="8" y="14"/>
                  </a:moveTo>
                  <a:lnTo>
                    <a:pt x="0" y="7"/>
                  </a:lnTo>
                  <a:lnTo>
                    <a:pt x="8" y="0"/>
                  </a:lnTo>
                  <a:lnTo>
                    <a:pt x="15" y="7"/>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6" name="Rectangle 137">
              <a:extLst>
                <a:ext uri="{FF2B5EF4-FFF2-40B4-BE49-F238E27FC236}">
                  <a16:creationId xmlns:a16="http://schemas.microsoft.com/office/drawing/2014/main" id="{F0A73748-9EF6-94FA-C2A5-3A4DDA1A90BF}"/>
                </a:ext>
              </a:extLst>
            </p:cNvPr>
            <p:cNvSpPr>
              <a:spLocks noChangeArrowheads="1"/>
            </p:cNvSpPr>
            <p:nvPr/>
          </p:nvSpPr>
          <p:spPr bwMode="auto">
            <a:xfrm>
              <a:off x="8064500" y="4406901"/>
              <a:ext cx="14288"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7" name="Freeform 138">
              <a:extLst>
                <a:ext uri="{FF2B5EF4-FFF2-40B4-BE49-F238E27FC236}">
                  <a16:creationId xmlns:a16="http://schemas.microsoft.com/office/drawing/2014/main" id="{5C69A429-1B58-CE74-C8CC-326836E38CD2}"/>
                </a:ext>
              </a:extLst>
            </p:cNvPr>
            <p:cNvSpPr>
              <a:spLocks/>
            </p:cNvSpPr>
            <p:nvPr/>
          </p:nvSpPr>
          <p:spPr bwMode="auto">
            <a:xfrm>
              <a:off x="8037513" y="4456113"/>
              <a:ext cx="23813" cy="22225"/>
            </a:xfrm>
            <a:custGeom>
              <a:avLst/>
              <a:gdLst>
                <a:gd name="T0" fmla="*/ 8 w 15"/>
                <a:gd name="T1" fmla="*/ 14 h 14"/>
                <a:gd name="T2" fmla="*/ 0 w 15"/>
                <a:gd name="T3" fmla="*/ 7 h 14"/>
                <a:gd name="T4" fmla="*/ 8 w 15"/>
                <a:gd name="T5" fmla="*/ 0 h 14"/>
                <a:gd name="T6" fmla="*/ 15 w 15"/>
                <a:gd name="T7" fmla="*/ 7 h 14"/>
                <a:gd name="T8" fmla="*/ 8 w 15"/>
                <a:gd name="T9" fmla="*/ 14 h 14"/>
              </a:gdLst>
              <a:ahLst/>
              <a:cxnLst>
                <a:cxn ang="0">
                  <a:pos x="T0" y="T1"/>
                </a:cxn>
                <a:cxn ang="0">
                  <a:pos x="T2" y="T3"/>
                </a:cxn>
                <a:cxn ang="0">
                  <a:pos x="T4" y="T5"/>
                </a:cxn>
                <a:cxn ang="0">
                  <a:pos x="T6" y="T7"/>
                </a:cxn>
                <a:cxn ang="0">
                  <a:pos x="T8" y="T9"/>
                </a:cxn>
              </a:cxnLst>
              <a:rect l="0" t="0" r="r" b="b"/>
              <a:pathLst>
                <a:path w="15" h="14">
                  <a:moveTo>
                    <a:pt x="8" y="14"/>
                  </a:moveTo>
                  <a:lnTo>
                    <a:pt x="0" y="7"/>
                  </a:lnTo>
                  <a:lnTo>
                    <a:pt x="8" y="0"/>
                  </a:lnTo>
                  <a:lnTo>
                    <a:pt x="15" y="7"/>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8" name="Freeform 139">
              <a:extLst>
                <a:ext uri="{FF2B5EF4-FFF2-40B4-BE49-F238E27FC236}">
                  <a16:creationId xmlns:a16="http://schemas.microsoft.com/office/drawing/2014/main" id="{ECE07B71-B4D4-3D04-390E-8B39089D4F9C}"/>
                </a:ext>
              </a:extLst>
            </p:cNvPr>
            <p:cNvSpPr>
              <a:spLocks/>
            </p:cNvSpPr>
            <p:nvPr/>
          </p:nvSpPr>
          <p:spPr bwMode="auto">
            <a:xfrm>
              <a:off x="7932738" y="4456113"/>
              <a:ext cx="22225" cy="22225"/>
            </a:xfrm>
            <a:custGeom>
              <a:avLst/>
              <a:gdLst>
                <a:gd name="T0" fmla="*/ 7 w 14"/>
                <a:gd name="T1" fmla="*/ 14 h 14"/>
                <a:gd name="T2" fmla="*/ 0 w 14"/>
                <a:gd name="T3" fmla="*/ 7 h 14"/>
                <a:gd name="T4" fmla="*/ 7 w 14"/>
                <a:gd name="T5" fmla="*/ 0 h 14"/>
                <a:gd name="T6" fmla="*/ 14 w 14"/>
                <a:gd name="T7" fmla="*/ 7 h 14"/>
                <a:gd name="T8" fmla="*/ 7 w 14"/>
                <a:gd name="T9" fmla="*/ 14 h 14"/>
              </a:gdLst>
              <a:ahLst/>
              <a:cxnLst>
                <a:cxn ang="0">
                  <a:pos x="T0" y="T1"/>
                </a:cxn>
                <a:cxn ang="0">
                  <a:pos x="T2" y="T3"/>
                </a:cxn>
                <a:cxn ang="0">
                  <a:pos x="T4" y="T5"/>
                </a:cxn>
                <a:cxn ang="0">
                  <a:pos x="T6" y="T7"/>
                </a:cxn>
                <a:cxn ang="0">
                  <a:pos x="T8" y="T9"/>
                </a:cxn>
              </a:cxnLst>
              <a:rect l="0" t="0" r="r" b="b"/>
              <a:pathLst>
                <a:path w="14" h="14">
                  <a:moveTo>
                    <a:pt x="7" y="14"/>
                  </a:moveTo>
                  <a:lnTo>
                    <a:pt x="0" y="7"/>
                  </a:lnTo>
                  <a:lnTo>
                    <a:pt x="7" y="0"/>
                  </a:lnTo>
                  <a:lnTo>
                    <a:pt x="14" y="7"/>
                  </a:lnTo>
                  <a:lnTo>
                    <a:pt x="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9" name="Rectangle 140">
              <a:extLst>
                <a:ext uri="{FF2B5EF4-FFF2-40B4-BE49-F238E27FC236}">
                  <a16:creationId xmlns:a16="http://schemas.microsoft.com/office/drawing/2014/main" id="{5586D6BE-268A-7577-772E-7C42160EEE54}"/>
                </a:ext>
              </a:extLst>
            </p:cNvPr>
            <p:cNvSpPr>
              <a:spLocks noChangeArrowheads="1"/>
            </p:cNvSpPr>
            <p:nvPr/>
          </p:nvSpPr>
          <p:spPr bwMode="auto">
            <a:xfrm>
              <a:off x="7913688" y="4406901"/>
              <a:ext cx="15875"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0" name="Freeform 141">
              <a:extLst>
                <a:ext uri="{FF2B5EF4-FFF2-40B4-BE49-F238E27FC236}">
                  <a16:creationId xmlns:a16="http://schemas.microsoft.com/office/drawing/2014/main" id="{5C8C3A81-C1FB-80A3-8D9B-107F14A64BDE}"/>
                </a:ext>
              </a:extLst>
            </p:cNvPr>
            <p:cNvSpPr>
              <a:spLocks/>
            </p:cNvSpPr>
            <p:nvPr/>
          </p:nvSpPr>
          <p:spPr bwMode="auto">
            <a:xfrm>
              <a:off x="7932738" y="4351338"/>
              <a:ext cx="22225" cy="22225"/>
            </a:xfrm>
            <a:custGeom>
              <a:avLst/>
              <a:gdLst>
                <a:gd name="T0" fmla="*/ 7 w 14"/>
                <a:gd name="T1" fmla="*/ 14 h 14"/>
                <a:gd name="T2" fmla="*/ 0 w 14"/>
                <a:gd name="T3" fmla="*/ 7 h 14"/>
                <a:gd name="T4" fmla="*/ 7 w 14"/>
                <a:gd name="T5" fmla="*/ 0 h 14"/>
                <a:gd name="T6" fmla="*/ 14 w 14"/>
                <a:gd name="T7" fmla="*/ 7 h 14"/>
                <a:gd name="T8" fmla="*/ 7 w 14"/>
                <a:gd name="T9" fmla="*/ 14 h 14"/>
              </a:gdLst>
              <a:ahLst/>
              <a:cxnLst>
                <a:cxn ang="0">
                  <a:pos x="T0" y="T1"/>
                </a:cxn>
                <a:cxn ang="0">
                  <a:pos x="T2" y="T3"/>
                </a:cxn>
                <a:cxn ang="0">
                  <a:pos x="T4" y="T5"/>
                </a:cxn>
                <a:cxn ang="0">
                  <a:pos x="T6" y="T7"/>
                </a:cxn>
                <a:cxn ang="0">
                  <a:pos x="T8" y="T9"/>
                </a:cxn>
              </a:cxnLst>
              <a:rect l="0" t="0" r="r" b="b"/>
              <a:pathLst>
                <a:path w="14" h="14">
                  <a:moveTo>
                    <a:pt x="7" y="14"/>
                  </a:moveTo>
                  <a:lnTo>
                    <a:pt x="0" y="7"/>
                  </a:lnTo>
                  <a:lnTo>
                    <a:pt x="7" y="0"/>
                  </a:lnTo>
                  <a:lnTo>
                    <a:pt x="14" y="7"/>
                  </a:lnTo>
                  <a:lnTo>
                    <a:pt x="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01" name="Group 300">
            <a:extLst>
              <a:ext uri="{FF2B5EF4-FFF2-40B4-BE49-F238E27FC236}">
                <a16:creationId xmlns:a16="http://schemas.microsoft.com/office/drawing/2014/main" id="{8DF983A6-B0C6-7654-24E7-8318A7BBF1A1}"/>
              </a:ext>
            </a:extLst>
          </p:cNvPr>
          <p:cNvGrpSpPr/>
          <p:nvPr/>
        </p:nvGrpSpPr>
        <p:grpSpPr>
          <a:xfrm>
            <a:off x="5065512" y="4343170"/>
            <a:ext cx="357187" cy="361951"/>
            <a:chOff x="5554663" y="723900"/>
            <a:chExt cx="357187" cy="361951"/>
          </a:xfrm>
        </p:grpSpPr>
        <p:sp>
          <p:nvSpPr>
            <p:cNvPr id="302" name="Freeform 68">
              <a:extLst>
                <a:ext uri="{FF2B5EF4-FFF2-40B4-BE49-F238E27FC236}">
                  <a16:creationId xmlns:a16="http://schemas.microsoft.com/office/drawing/2014/main" id="{E18F7327-359D-8804-411B-F6BC0C7BE483}"/>
                </a:ext>
              </a:extLst>
            </p:cNvPr>
            <p:cNvSpPr>
              <a:spLocks/>
            </p:cNvSpPr>
            <p:nvPr/>
          </p:nvSpPr>
          <p:spPr bwMode="auto">
            <a:xfrm>
              <a:off x="5554663" y="949325"/>
              <a:ext cx="131763" cy="136525"/>
            </a:xfrm>
            <a:custGeom>
              <a:avLst/>
              <a:gdLst>
                <a:gd name="T0" fmla="*/ 12 w 35"/>
                <a:gd name="T1" fmla="*/ 0 h 36"/>
                <a:gd name="T2" fmla="*/ 0 w 35"/>
                <a:gd name="T3" fmla="*/ 21 h 36"/>
                <a:gd name="T4" fmla="*/ 0 w 35"/>
                <a:gd name="T5" fmla="*/ 23 h 36"/>
                <a:gd name="T6" fmla="*/ 2 w 35"/>
                <a:gd name="T7" fmla="*/ 24 h 36"/>
                <a:gd name="T8" fmla="*/ 16 w 35"/>
                <a:gd name="T9" fmla="*/ 22 h 36"/>
                <a:gd name="T10" fmla="*/ 21 w 35"/>
                <a:gd name="T11" fmla="*/ 35 h 36"/>
                <a:gd name="T12" fmla="*/ 23 w 35"/>
                <a:gd name="T13" fmla="*/ 36 h 36"/>
                <a:gd name="T14" fmla="*/ 23 w 35"/>
                <a:gd name="T15" fmla="*/ 36 h 36"/>
                <a:gd name="T16" fmla="*/ 24 w 35"/>
                <a:gd name="T17" fmla="*/ 35 h 36"/>
                <a:gd name="T18" fmla="*/ 35 w 35"/>
                <a:gd name="T19" fmla="*/ 18 h 36"/>
                <a:gd name="T20" fmla="*/ 12 w 35"/>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6">
                  <a:moveTo>
                    <a:pt x="12" y="0"/>
                  </a:moveTo>
                  <a:cubicBezTo>
                    <a:pt x="0" y="21"/>
                    <a:pt x="0" y="21"/>
                    <a:pt x="0" y="21"/>
                  </a:cubicBezTo>
                  <a:cubicBezTo>
                    <a:pt x="0" y="22"/>
                    <a:pt x="0" y="22"/>
                    <a:pt x="0" y="23"/>
                  </a:cubicBezTo>
                  <a:cubicBezTo>
                    <a:pt x="1" y="24"/>
                    <a:pt x="2" y="24"/>
                    <a:pt x="2" y="24"/>
                  </a:cubicBezTo>
                  <a:cubicBezTo>
                    <a:pt x="16" y="22"/>
                    <a:pt x="16" y="22"/>
                    <a:pt x="16" y="22"/>
                  </a:cubicBezTo>
                  <a:cubicBezTo>
                    <a:pt x="21" y="35"/>
                    <a:pt x="21" y="35"/>
                    <a:pt x="21" y="35"/>
                  </a:cubicBezTo>
                  <a:cubicBezTo>
                    <a:pt x="21" y="35"/>
                    <a:pt x="22" y="36"/>
                    <a:pt x="23" y="36"/>
                  </a:cubicBezTo>
                  <a:cubicBezTo>
                    <a:pt x="23" y="36"/>
                    <a:pt x="23" y="36"/>
                    <a:pt x="23" y="36"/>
                  </a:cubicBezTo>
                  <a:cubicBezTo>
                    <a:pt x="23" y="36"/>
                    <a:pt x="24" y="36"/>
                    <a:pt x="24" y="35"/>
                  </a:cubicBezTo>
                  <a:cubicBezTo>
                    <a:pt x="35" y="18"/>
                    <a:pt x="35" y="18"/>
                    <a:pt x="35" y="18"/>
                  </a:cubicBezTo>
                  <a:cubicBezTo>
                    <a:pt x="25" y="15"/>
                    <a:pt x="17" y="8"/>
                    <a:pt x="1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3" name="Freeform 69">
              <a:extLst>
                <a:ext uri="{FF2B5EF4-FFF2-40B4-BE49-F238E27FC236}">
                  <a16:creationId xmlns:a16="http://schemas.microsoft.com/office/drawing/2014/main" id="{60BF37BF-4FC1-7480-4677-31D0205A6105}"/>
                </a:ext>
              </a:extLst>
            </p:cNvPr>
            <p:cNvSpPr>
              <a:spLocks/>
            </p:cNvSpPr>
            <p:nvPr/>
          </p:nvSpPr>
          <p:spPr bwMode="auto">
            <a:xfrm>
              <a:off x="5784850" y="954088"/>
              <a:ext cx="127000" cy="131763"/>
            </a:xfrm>
            <a:custGeom>
              <a:avLst/>
              <a:gdLst>
                <a:gd name="T0" fmla="*/ 34 w 34"/>
                <a:gd name="T1" fmla="*/ 20 h 35"/>
                <a:gd name="T2" fmla="*/ 22 w 34"/>
                <a:gd name="T3" fmla="*/ 0 h 35"/>
                <a:gd name="T4" fmla="*/ 0 w 34"/>
                <a:gd name="T5" fmla="*/ 17 h 35"/>
                <a:gd name="T6" fmla="*/ 10 w 34"/>
                <a:gd name="T7" fmla="*/ 34 h 35"/>
                <a:gd name="T8" fmla="*/ 12 w 34"/>
                <a:gd name="T9" fmla="*/ 35 h 35"/>
                <a:gd name="T10" fmla="*/ 12 w 34"/>
                <a:gd name="T11" fmla="*/ 35 h 35"/>
                <a:gd name="T12" fmla="*/ 13 w 34"/>
                <a:gd name="T13" fmla="*/ 34 h 35"/>
                <a:gd name="T14" fmla="*/ 18 w 34"/>
                <a:gd name="T15" fmla="*/ 21 h 35"/>
                <a:gd name="T16" fmla="*/ 32 w 34"/>
                <a:gd name="T17" fmla="*/ 23 h 35"/>
                <a:gd name="T18" fmla="*/ 34 w 34"/>
                <a:gd name="T19" fmla="*/ 22 h 35"/>
                <a:gd name="T20" fmla="*/ 34 w 34"/>
                <a:gd name="T21"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5">
                  <a:moveTo>
                    <a:pt x="34" y="20"/>
                  </a:moveTo>
                  <a:cubicBezTo>
                    <a:pt x="22" y="0"/>
                    <a:pt x="22" y="0"/>
                    <a:pt x="22" y="0"/>
                  </a:cubicBezTo>
                  <a:cubicBezTo>
                    <a:pt x="17" y="8"/>
                    <a:pt x="9" y="14"/>
                    <a:pt x="0" y="17"/>
                  </a:cubicBezTo>
                  <a:cubicBezTo>
                    <a:pt x="10" y="34"/>
                    <a:pt x="10" y="34"/>
                    <a:pt x="10" y="34"/>
                  </a:cubicBezTo>
                  <a:cubicBezTo>
                    <a:pt x="10" y="35"/>
                    <a:pt x="11" y="35"/>
                    <a:pt x="12" y="35"/>
                  </a:cubicBezTo>
                  <a:cubicBezTo>
                    <a:pt x="12" y="35"/>
                    <a:pt x="12" y="35"/>
                    <a:pt x="12" y="35"/>
                  </a:cubicBezTo>
                  <a:cubicBezTo>
                    <a:pt x="13" y="35"/>
                    <a:pt x="13" y="34"/>
                    <a:pt x="13" y="34"/>
                  </a:cubicBezTo>
                  <a:cubicBezTo>
                    <a:pt x="18" y="21"/>
                    <a:pt x="18" y="21"/>
                    <a:pt x="18" y="21"/>
                  </a:cubicBezTo>
                  <a:cubicBezTo>
                    <a:pt x="32" y="23"/>
                    <a:pt x="32" y="23"/>
                    <a:pt x="32" y="23"/>
                  </a:cubicBezTo>
                  <a:cubicBezTo>
                    <a:pt x="33" y="23"/>
                    <a:pt x="34" y="23"/>
                    <a:pt x="34" y="22"/>
                  </a:cubicBezTo>
                  <a:cubicBezTo>
                    <a:pt x="34" y="21"/>
                    <a:pt x="34" y="21"/>
                    <a:pt x="34" y="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4" name="Freeform 70">
              <a:extLst>
                <a:ext uri="{FF2B5EF4-FFF2-40B4-BE49-F238E27FC236}">
                  <a16:creationId xmlns:a16="http://schemas.microsoft.com/office/drawing/2014/main" id="{74F0B2B8-CEA7-B8D1-E6AA-7CC2011732AD}"/>
                </a:ext>
              </a:extLst>
            </p:cNvPr>
            <p:cNvSpPr>
              <a:spLocks noEditPoints="1"/>
            </p:cNvSpPr>
            <p:nvPr/>
          </p:nvSpPr>
          <p:spPr bwMode="auto">
            <a:xfrm>
              <a:off x="5592763" y="723900"/>
              <a:ext cx="285750" cy="285750"/>
            </a:xfrm>
            <a:custGeom>
              <a:avLst/>
              <a:gdLst>
                <a:gd name="T0" fmla="*/ 76 w 76"/>
                <a:gd name="T1" fmla="*/ 38 h 76"/>
                <a:gd name="T2" fmla="*/ 38 w 76"/>
                <a:gd name="T3" fmla="*/ 0 h 76"/>
                <a:gd name="T4" fmla="*/ 0 w 76"/>
                <a:gd name="T5" fmla="*/ 38 h 76"/>
                <a:gd name="T6" fmla="*/ 38 w 76"/>
                <a:gd name="T7" fmla="*/ 76 h 76"/>
                <a:gd name="T8" fmla="*/ 76 w 76"/>
                <a:gd name="T9" fmla="*/ 38 h 76"/>
                <a:gd name="T10" fmla="*/ 57 w 76"/>
                <a:gd name="T11" fmla="*/ 34 h 76"/>
                <a:gd name="T12" fmla="*/ 48 w 76"/>
                <a:gd name="T13" fmla="*/ 41 h 76"/>
                <a:gd name="T14" fmla="*/ 52 w 76"/>
                <a:gd name="T15" fmla="*/ 53 h 76"/>
                <a:gd name="T16" fmla="*/ 51 w 76"/>
                <a:gd name="T17" fmla="*/ 56 h 76"/>
                <a:gd name="T18" fmla="*/ 50 w 76"/>
                <a:gd name="T19" fmla="*/ 56 h 76"/>
                <a:gd name="T20" fmla="*/ 49 w 76"/>
                <a:gd name="T21" fmla="*/ 56 h 76"/>
                <a:gd name="T22" fmla="*/ 38 w 76"/>
                <a:gd name="T23" fmla="*/ 49 h 76"/>
                <a:gd name="T24" fmla="*/ 27 w 76"/>
                <a:gd name="T25" fmla="*/ 56 h 76"/>
                <a:gd name="T26" fmla="*/ 25 w 76"/>
                <a:gd name="T27" fmla="*/ 56 h 76"/>
                <a:gd name="T28" fmla="*/ 24 w 76"/>
                <a:gd name="T29" fmla="*/ 53 h 76"/>
                <a:gd name="T30" fmla="*/ 28 w 76"/>
                <a:gd name="T31" fmla="*/ 41 h 76"/>
                <a:gd name="T32" fmla="*/ 19 w 76"/>
                <a:gd name="T33" fmla="*/ 34 h 76"/>
                <a:gd name="T34" fmla="*/ 18 w 76"/>
                <a:gd name="T35" fmla="*/ 31 h 76"/>
                <a:gd name="T36" fmla="*/ 20 w 76"/>
                <a:gd name="T37" fmla="*/ 30 h 76"/>
                <a:gd name="T38" fmla="*/ 31 w 76"/>
                <a:gd name="T39" fmla="*/ 30 h 76"/>
                <a:gd name="T40" fmla="*/ 36 w 76"/>
                <a:gd name="T41" fmla="*/ 19 h 76"/>
                <a:gd name="T42" fmla="*/ 40 w 76"/>
                <a:gd name="T43" fmla="*/ 19 h 76"/>
                <a:gd name="T44" fmla="*/ 45 w 76"/>
                <a:gd name="T45" fmla="*/ 30 h 76"/>
                <a:gd name="T46" fmla="*/ 56 w 76"/>
                <a:gd name="T47" fmla="*/ 30 h 76"/>
                <a:gd name="T48" fmla="*/ 58 w 76"/>
                <a:gd name="T49" fmla="*/ 31 h 76"/>
                <a:gd name="T50" fmla="*/ 57 w 76"/>
                <a:gd name="T51" fmla="*/ 3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76">
                  <a:moveTo>
                    <a:pt x="76" y="38"/>
                  </a:moveTo>
                  <a:cubicBezTo>
                    <a:pt x="76" y="17"/>
                    <a:pt x="59" y="0"/>
                    <a:pt x="38" y="0"/>
                  </a:cubicBezTo>
                  <a:cubicBezTo>
                    <a:pt x="17" y="0"/>
                    <a:pt x="0" y="17"/>
                    <a:pt x="0" y="38"/>
                  </a:cubicBezTo>
                  <a:cubicBezTo>
                    <a:pt x="0" y="59"/>
                    <a:pt x="17" y="76"/>
                    <a:pt x="38" y="76"/>
                  </a:cubicBezTo>
                  <a:cubicBezTo>
                    <a:pt x="59" y="76"/>
                    <a:pt x="76" y="59"/>
                    <a:pt x="76" y="38"/>
                  </a:cubicBezTo>
                  <a:close/>
                  <a:moveTo>
                    <a:pt x="57" y="34"/>
                  </a:moveTo>
                  <a:cubicBezTo>
                    <a:pt x="48" y="41"/>
                    <a:pt x="48" y="41"/>
                    <a:pt x="48" y="41"/>
                  </a:cubicBezTo>
                  <a:cubicBezTo>
                    <a:pt x="52" y="53"/>
                    <a:pt x="52" y="53"/>
                    <a:pt x="52" y="53"/>
                  </a:cubicBezTo>
                  <a:cubicBezTo>
                    <a:pt x="52" y="54"/>
                    <a:pt x="52" y="55"/>
                    <a:pt x="51" y="56"/>
                  </a:cubicBezTo>
                  <a:cubicBezTo>
                    <a:pt x="51" y="56"/>
                    <a:pt x="50" y="56"/>
                    <a:pt x="50" y="56"/>
                  </a:cubicBezTo>
                  <a:cubicBezTo>
                    <a:pt x="50" y="56"/>
                    <a:pt x="49" y="56"/>
                    <a:pt x="49" y="56"/>
                  </a:cubicBezTo>
                  <a:cubicBezTo>
                    <a:pt x="38" y="49"/>
                    <a:pt x="38" y="49"/>
                    <a:pt x="38" y="49"/>
                  </a:cubicBezTo>
                  <a:cubicBezTo>
                    <a:pt x="27" y="56"/>
                    <a:pt x="27" y="56"/>
                    <a:pt x="27" y="56"/>
                  </a:cubicBezTo>
                  <a:cubicBezTo>
                    <a:pt x="26" y="56"/>
                    <a:pt x="25" y="56"/>
                    <a:pt x="25" y="56"/>
                  </a:cubicBezTo>
                  <a:cubicBezTo>
                    <a:pt x="24" y="55"/>
                    <a:pt x="24" y="54"/>
                    <a:pt x="24" y="53"/>
                  </a:cubicBezTo>
                  <a:cubicBezTo>
                    <a:pt x="28" y="41"/>
                    <a:pt x="28" y="41"/>
                    <a:pt x="28" y="41"/>
                  </a:cubicBezTo>
                  <a:cubicBezTo>
                    <a:pt x="19" y="34"/>
                    <a:pt x="19" y="34"/>
                    <a:pt x="19" y="34"/>
                  </a:cubicBezTo>
                  <a:cubicBezTo>
                    <a:pt x="18" y="33"/>
                    <a:pt x="18" y="32"/>
                    <a:pt x="18" y="31"/>
                  </a:cubicBezTo>
                  <a:cubicBezTo>
                    <a:pt x="18" y="31"/>
                    <a:pt x="19" y="30"/>
                    <a:pt x="20" y="30"/>
                  </a:cubicBezTo>
                  <a:cubicBezTo>
                    <a:pt x="31" y="30"/>
                    <a:pt x="31" y="30"/>
                    <a:pt x="31" y="30"/>
                  </a:cubicBezTo>
                  <a:cubicBezTo>
                    <a:pt x="36" y="19"/>
                    <a:pt x="36" y="19"/>
                    <a:pt x="36" y="19"/>
                  </a:cubicBezTo>
                  <a:cubicBezTo>
                    <a:pt x="37" y="18"/>
                    <a:pt x="39" y="18"/>
                    <a:pt x="40" y="19"/>
                  </a:cubicBezTo>
                  <a:cubicBezTo>
                    <a:pt x="45" y="30"/>
                    <a:pt x="45" y="30"/>
                    <a:pt x="45" y="30"/>
                  </a:cubicBezTo>
                  <a:cubicBezTo>
                    <a:pt x="56" y="30"/>
                    <a:pt x="56" y="30"/>
                    <a:pt x="56" y="30"/>
                  </a:cubicBezTo>
                  <a:cubicBezTo>
                    <a:pt x="57" y="30"/>
                    <a:pt x="58" y="31"/>
                    <a:pt x="58" y="31"/>
                  </a:cubicBezTo>
                  <a:cubicBezTo>
                    <a:pt x="58" y="32"/>
                    <a:pt x="58" y="33"/>
                    <a:pt x="57"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45" name="Oval 444">
            <a:extLst>
              <a:ext uri="{FF2B5EF4-FFF2-40B4-BE49-F238E27FC236}">
                <a16:creationId xmlns:a16="http://schemas.microsoft.com/office/drawing/2014/main" id="{63D36671-2E86-C578-E79E-1E2C3ABD50F1}"/>
              </a:ext>
            </a:extLst>
          </p:cNvPr>
          <p:cNvSpPr/>
          <p:nvPr/>
        </p:nvSpPr>
        <p:spPr>
          <a:xfrm>
            <a:off x="9703643" y="3188024"/>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6" name="Rectangle: Rounded Corners 445">
            <a:extLst>
              <a:ext uri="{FF2B5EF4-FFF2-40B4-BE49-F238E27FC236}">
                <a16:creationId xmlns:a16="http://schemas.microsoft.com/office/drawing/2014/main" id="{DD328816-9F86-A995-63F7-F52AF10FD9FB}"/>
              </a:ext>
            </a:extLst>
          </p:cNvPr>
          <p:cNvSpPr/>
          <p:nvPr/>
        </p:nvSpPr>
        <p:spPr>
          <a:xfrm rot="10800000" flipV="1">
            <a:off x="837368" y="5868109"/>
            <a:ext cx="1092200" cy="256468"/>
          </a:xfrm>
          <a:prstGeom prst="roundRect">
            <a:avLst>
              <a:gd name="adj" fmla="val 50000"/>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9" name="Arc 448">
            <a:extLst>
              <a:ext uri="{FF2B5EF4-FFF2-40B4-BE49-F238E27FC236}">
                <a16:creationId xmlns:a16="http://schemas.microsoft.com/office/drawing/2014/main" id="{0D32B86E-E0EF-564A-42C5-6387A33A6022}"/>
              </a:ext>
            </a:extLst>
          </p:cNvPr>
          <p:cNvSpPr/>
          <p:nvPr/>
        </p:nvSpPr>
        <p:spPr>
          <a:xfrm>
            <a:off x="10411670" y="-471475"/>
            <a:ext cx="1965600" cy="1965231"/>
          </a:xfrm>
          <a:prstGeom prst="arc">
            <a:avLst>
              <a:gd name="adj1" fmla="val 3193315"/>
              <a:gd name="adj2" fmla="val 11974465"/>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Oval 453">
            <a:extLst>
              <a:ext uri="{FF2B5EF4-FFF2-40B4-BE49-F238E27FC236}">
                <a16:creationId xmlns:a16="http://schemas.microsoft.com/office/drawing/2014/main" id="{9FF9F616-30F8-DEBE-F2AA-13893F227737}"/>
              </a:ext>
            </a:extLst>
          </p:cNvPr>
          <p:cNvSpPr/>
          <p:nvPr/>
        </p:nvSpPr>
        <p:spPr>
          <a:xfrm>
            <a:off x="10400329" y="125509"/>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5" name="Oval 454">
            <a:extLst>
              <a:ext uri="{FF2B5EF4-FFF2-40B4-BE49-F238E27FC236}">
                <a16:creationId xmlns:a16="http://schemas.microsoft.com/office/drawing/2014/main" id="{F593E95C-9491-02CB-FE37-EF5E9E7792ED}"/>
              </a:ext>
            </a:extLst>
          </p:cNvPr>
          <p:cNvSpPr/>
          <p:nvPr/>
        </p:nvSpPr>
        <p:spPr>
          <a:xfrm>
            <a:off x="11924329" y="1199566"/>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43224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5BAFF"/>
        </a:solidFill>
        <a:effectLst/>
      </p:bgPr>
    </p:bg>
    <p:spTree>
      <p:nvGrpSpPr>
        <p:cNvPr id="1" name=""/>
        <p:cNvGrpSpPr/>
        <p:nvPr/>
      </p:nvGrpSpPr>
      <p:grpSpPr>
        <a:xfrm>
          <a:off x="0" y="0"/>
          <a:ext cx="0" cy="0"/>
          <a:chOff x="0" y="0"/>
          <a:chExt cx="0" cy="0"/>
        </a:xfrm>
      </p:grpSpPr>
      <p:sp>
        <p:nvSpPr>
          <p:cNvPr id="90" name="Freeform: Shape 89">
            <a:extLst>
              <a:ext uri="{FF2B5EF4-FFF2-40B4-BE49-F238E27FC236}">
                <a16:creationId xmlns:a16="http://schemas.microsoft.com/office/drawing/2014/main" id="{6E62B220-48F9-4CB5-BF27-5C68B08D4BBC}"/>
              </a:ext>
            </a:extLst>
          </p:cNvPr>
          <p:cNvSpPr/>
          <p:nvPr/>
        </p:nvSpPr>
        <p:spPr>
          <a:xfrm rot="5400000" flipV="1">
            <a:off x="-504875" y="3757362"/>
            <a:ext cx="2509092" cy="1499341"/>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89" name="Freeform: Shape 88">
            <a:extLst>
              <a:ext uri="{FF2B5EF4-FFF2-40B4-BE49-F238E27FC236}">
                <a16:creationId xmlns:a16="http://schemas.microsoft.com/office/drawing/2014/main" id="{3E274D31-187D-5C87-0D80-6118665B6E29}"/>
              </a:ext>
            </a:extLst>
          </p:cNvPr>
          <p:cNvSpPr/>
          <p:nvPr/>
        </p:nvSpPr>
        <p:spPr>
          <a:xfrm rot="16200000" flipV="1">
            <a:off x="891188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 name="Title 2">
            <a:extLst>
              <a:ext uri="{FF2B5EF4-FFF2-40B4-BE49-F238E27FC236}">
                <a16:creationId xmlns:a16="http://schemas.microsoft.com/office/drawing/2014/main" id="{B5AF09AA-E9F1-21AA-DDD3-EE0A0C41A368}"/>
              </a:ext>
            </a:extLst>
          </p:cNvPr>
          <p:cNvSpPr>
            <a:spLocks noGrp="1"/>
          </p:cNvSpPr>
          <p:nvPr>
            <p:ph type="title"/>
          </p:nvPr>
        </p:nvSpPr>
        <p:spPr/>
        <p:txBody>
          <a:bodyPr/>
          <a:lstStyle/>
          <a:p>
            <a:r>
              <a:rPr lang="en-US" b="1" dirty="0"/>
              <a:t>E</a:t>
            </a:r>
            <a:r>
              <a:rPr lang="en-ID" b="1" dirty="0" err="1"/>
              <a:t>ncoding</a:t>
            </a:r>
            <a:endParaRPr lang="en-ID" b="1" dirty="0"/>
          </a:p>
        </p:txBody>
      </p:sp>
      <p:sp>
        <p:nvSpPr>
          <p:cNvPr id="2" name="Slide Number Placeholder 1">
            <a:extLst>
              <a:ext uri="{FF2B5EF4-FFF2-40B4-BE49-F238E27FC236}">
                <a16:creationId xmlns:a16="http://schemas.microsoft.com/office/drawing/2014/main" id="{9E497813-5545-4A31-03EE-C8E7B0D53D2D}"/>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17</a:t>
            </a:fld>
            <a:endParaRPr lang="en-ID"/>
          </a:p>
        </p:txBody>
      </p:sp>
      <p:sp>
        <p:nvSpPr>
          <p:cNvPr id="10" name="Rectangle: Rounded Corners 9">
            <a:extLst>
              <a:ext uri="{FF2B5EF4-FFF2-40B4-BE49-F238E27FC236}">
                <a16:creationId xmlns:a16="http://schemas.microsoft.com/office/drawing/2014/main" id="{71FC66FF-BE56-64DB-7A07-C4EBB5FEB117}"/>
              </a:ext>
            </a:extLst>
          </p:cNvPr>
          <p:cNvSpPr/>
          <p:nvPr/>
        </p:nvSpPr>
        <p:spPr>
          <a:xfrm>
            <a:off x="656124" y="1941338"/>
            <a:ext cx="3470508" cy="3213999"/>
          </a:xfrm>
          <a:prstGeom prst="roundRect">
            <a:avLst>
              <a:gd name="adj" fmla="val 8250"/>
            </a:avLst>
          </a:prstGeom>
          <a:gradFill flip="none" rotWithShape="1">
            <a:gsLst>
              <a:gs pos="0">
                <a:srgbClr val="FC6645"/>
              </a:gs>
              <a:gs pos="100000">
                <a:srgbClr val="A259FF"/>
              </a:gs>
            </a:gsLst>
            <a:lin ang="135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Segoe UI" panose="020B0502040204020203" pitchFamily="34" charset="0"/>
              <a:cs typeface="Segoe UI" panose="020B0502040204020203" pitchFamily="34" charset="0"/>
            </a:endParaRPr>
          </a:p>
        </p:txBody>
      </p:sp>
      <p:sp>
        <p:nvSpPr>
          <p:cNvPr id="4" name="Rectangle: Rounded Corners 3">
            <a:extLst>
              <a:ext uri="{FF2B5EF4-FFF2-40B4-BE49-F238E27FC236}">
                <a16:creationId xmlns:a16="http://schemas.microsoft.com/office/drawing/2014/main" id="{D83011DA-72F6-1658-0BB8-ABC672484BC5}"/>
              </a:ext>
            </a:extLst>
          </p:cNvPr>
          <p:cNvSpPr/>
          <p:nvPr/>
        </p:nvSpPr>
        <p:spPr>
          <a:xfrm>
            <a:off x="4360746" y="1867879"/>
            <a:ext cx="3470508" cy="3213999"/>
          </a:xfrm>
          <a:prstGeom prst="roundRect">
            <a:avLst>
              <a:gd name="adj" fmla="val 8250"/>
            </a:avLst>
          </a:prstGeom>
          <a:gradFill flip="none" rotWithShape="1">
            <a:gsLst>
              <a:gs pos="0">
                <a:srgbClr val="FC6645"/>
              </a:gs>
              <a:gs pos="100000">
                <a:srgbClr val="A259FF"/>
              </a:gs>
            </a:gsLst>
            <a:lin ang="135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Segoe UI" panose="020B0502040204020203" pitchFamily="34" charset="0"/>
              <a:cs typeface="Segoe UI" panose="020B0502040204020203" pitchFamily="34" charset="0"/>
            </a:endParaRPr>
          </a:p>
        </p:txBody>
      </p:sp>
      <p:sp>
        <p:nvSpPr>
          <p:cNvPr id="5" name="Rectangle: Rounded Corners 4">
            <a:extLst>
              <a:ext uri="{FF2B5EF4-FFF2-40B4-BE49-F238E27FC236}">
                <a16:creationId xmlns:a16="http://schemas.microsoft.com/office/drawing/2014/main" id="{D57365CA-245E-B93C-0530-358142E37198}"/>
              </a:ext>
            </a:extLst>
          </p:cNvPr>
          <p:cNvSpPr/>
          <p:nvPr/>
        </p:nvSpPr>
        <p:spPr>
          <a:xfrm>
            <a:off x="8074578" y="1867879"/>
            <a:ext cx="3470508" cy="3213999"/>
          </a:xfrm>
          <a:prstGeom prst="roundRect">
            <a:avLst>
              <a:gd name="adj" fmla="val 8250"/>
            </a:avLst>
          </a:prstGeom>
          <a:gradFill flip="none" rotWithShape="1">
            <a:gsLst>
              <a:gs pos="0">
                <a:srgbClr val="FC6645"/>
              </a:gs>
              <a:gs pos="100000">
                <a:srgbClr val="A259FF"/>
              </a:gs>
            </a:gsLst>
            <a:lin ang="135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Segoe UI" panose="020B0502040204020203" pitchFamily="34" charset="0"/>
              <a:cs typeface="Segoe UI" panose="020B0502040204020203" pitchFamily="34" charset="0"/>
            </a:endParaRPr>
          </a:p>
        </p:txBody>
      </p:sp>
      <p:sp>
        <p:nvSpPr>
          <p:cNvPr id="12" name="Rectangle: Rounded Corners 11">
            <a:extLst>
              <a:ext uri="{FF2B5EF4-FFF2-40B4-BE49-F238E27FC236}">
                <a16:creationId xmlns:a16="http://schemas.microsoft.com/office/drawing/2014/main" id="{10F6669E-4F9B-CB0A-7A65-25BDBE47E188}"/>
              </a:ext>
            </a:extLst>
          </p:cNvPr>
          <p:cNvSpPr/>
          <p:nvPr/>
        </p:nvSpPr>
        <p:spPr>
          <a:xfrm rot="10800000" flipV="1">
            <a:off x="1836070" y="4933378"/>
            <a:ext cx="1092200" cy="256468"/>
          </a:xfrm>
          <a:prstGeom prst="roundRect">
            <a:avLst>
              <a:gd name="adj" fmla="val 50000"/>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80245FE7-DBF1-5B16-E900-A3F800E87B3F}"/>
              </a:ext>
            </a:extLst>
          </p:cNvPr>
          <p:cNvSpPr/>
          <p:nvPr/>
        </p:nvSpPr>
        <p:spPr>
          <a:xfrm rot="10800000" flipV="1">
            <a:off x="5549901" y="4933378"/>
            <a:ext cx="1092200" cy="256468"/>
          </a:xfrm>
          <a:prstGeom prst="roundRect">
            <a:avLst>
              <a:gd name="adj" fmla="val 50000"/>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Rounded Corners 16">
            <a:extLst>
              <a:ext uri="{FF2B5EF4-FFF2-40B4-BE49-F238E27FC236}">
                <a16:creationId xmlns:a16="http://schemas.microsoft.com/office/drawing/2014/main" id="{DB1775BC-00DD-BB49-2A9E-76AE26ECFC56}"/>
              </a:ext>
            </a:extLst>
          </p:cNvPr>
          <p:cNvSpPr/>
          <p:nvPr/>
        </p:nvSpPr>
        <p:spPr>
          <a:xfrm rot="10800000" flipV="1">
            <a:off x="9263732" y="4933378"/>
            <a:ext cx="1092200" cy="256468"/>
          </a:xfrm>
          <a:prstGeom prst="roundRect">
            <a:avLst>
              <a:gd name="adj" fmla="val 50000"/>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TextBox 53">
            <a:extLst>
              <a:ext uri="{FF2B5EF4-FFF2-40B4-BE49-F238E27FC236}">
                <a16:creationId xmlns:a16="http://schemas.microsoft.com/office/drawing/2014/main" id="{79875BEA-FF7E-6C80-E91D-5F3A5E392A06}"/>
              </a:ext>
            </a:extLst>
          </p:cNvPr>
          <p:cNvSpPr txBox="1"/>
          <p:nvPr/>
        </p:nvSpPr>
        <p:spPr>
          <a:xfrm>
            <a:off x="1456088" y="2480660"/>
            <a:ext cx="3002280" cy="694040"/>
          </a:xfrm>
          <a:prstGeom prst="rect">
            <a:avLst/>
          </a:prstGeom>
          <a:noFill/>
        </p:spPr>
        <p:txBody>
          <a:bodyPr wrap="square" lIns="0" rIns="0">
            <a:noAutofit/>
          </a:bodyPr>
          <a:lstStyle/>
          <a:p>
            <a:pPr>
              <a:spcBef>
                <a:spcPts val="600"/>
              </a:spcBef>
            </a:pPr>
            <a:r>
              <a:rPr lang="en-US" sz="1400" b="1" dirty="0">
                <a:solidFill>
                  <a:schemeClr val="bg1"/>
                </a:solidFill>
                <a:latin typeface="Segoe UI Semibold" panose="020B0702040204020203" pitchFamily="34" charset="0"/>
                <a:cs typeface="Segoe UI Semibold" panose="020B0702040204020203" pitchFamily="34" charset="0"/>
              </a:rPr>
              <a:t>ONE HOT ENCODING</a:t>
            </a:r>
            <a:endParaRPr lang="en-ID" sz="1400" b="1" dirty="0">
              <a:solidFill>
                <a:schemeClr val="bg1"/>
              </a:solidFill>
              <a:latin typeface="Segoe UI Semibold" panose="020B0702040204020203" pitchFamily="34" charset="0"/>
              <a:cs typeface="Segoe UI Semibold" panose="020B0702040204020203" pitchFamily="34" charset="0"/>
            </a:endParaRPr>
          </a:p>
        </p:txBody>
      </p:sp>
      <p:sp>
        <p:nvSpPr>
          <p:cNvPr id="55" name="TextBox 54">
            <a:extLst>
              <a:ext uri="{FF2B5EF4-FFF2-40B4-BE49-F238E27FC236}">
                <a16:creationId xmlns:a16="http://schemas.microsoft.com/office/drawing/2014/main" id="{825E7E29-D4BB-2687-7F08-85876FD2C01E}"/>
              </a:ext>
            </a:extLst>
          </p:cNvPr>
          <p:cNvSpPr txBox="1"/>
          <p:nvPr/>
        </p:nvSpPr>
        <p:spPr>
          <a:xfrm>
            <a:off x="4624185" y="2383657"/>
            <a:ext cx="3002280" cy="694040"/>
          </a:xfrm>
          <a:prstGeom prst="rect">
            <a:avLst/>
          </a:prstGeom>
          <a:noFill/>
        </p:spPr>
        <p:txBody>
          <a:bodyPr wrap="square" lIns="0" rIns="0">
            <a:noAutofit/>
          </a:bodyPr>
          <a:lstStyle/>
          <a:p>
            <a:pPr algn="ctr">
              <a:spcBef>
                <a:spcPts val="600"/>
              </a:spcBef>
            </a:pPr>
            <a:r>
              <a:rPr lang="en-ID" sz="1400" b="1" i="0" dirty="0">
                <a:solidFill>
                  <a:schemeClr val="bg1"/>
                </a:solidFill>
                <a:effectLst/>
                <a:latin typeface="Segoe UI Semibold" panose="020B0702040204020203" pitchFamily="34" charset="0"/>
                <a:cs typeface="Segoe UI Semibold" panose="020B0702040204020203" pitchFamily="34" charset="0"/>
              </a:rPr>
              <a:t> LABEL ENCODING FOR BINARY FEATURES</a:t>
            </a:r>
            <a:endParaRPr lang="en-ID" sz="1400" b="1" dirty="0">
              <a:solidFill>
                <a:schemeClr val="bg1"/>
              </a:solidFill>
              <a:latin typeface="Segoe UI Semibold" panose="020B0702040204020203" pitchFamily="34" charset="0"/>
              <a:cs typeface="Segoe UI Semibold" panose="020B0702040204020203" pitchFamily="34" charset="0"/>
            </a:endParaRPr>
          </a:p>
        </p:txBody>
      </p:sp>
      <p:sp>
        <p:nvSpPr>
          <p:cNvPr id="56" name="TextBox 55">
            <a:extLst>
              <a:ext uri="{FF2B5EF4-FFF2-40B4-BE49-F238E27FC236}">
                <a16:creationId xmlns:a16="http://schemas.microsoft.com/office/drawing/2014/main" id="{E34733F8-38B5-95A9-3EEB-5310A0A839CE}"/>
              </a:ext>
            </a:extLst>
          </p:cNvPr>
          <p:cNvSpPr txBox="1"/>
          <p:nvPr/>
        </p:nvSpPr>
        <p:spPr>
          <a:xfrm>
            <a:off x="8445874" y="2167604"/>
            <a:ext cx="3002280" cy="694040"/>
          </a:xfrm>
          <a:prstGeom prst="rect">
            <a:avLst/>
          </a:prstGeom>
          <a:noFill/>
        </p:spPr>
        <p:txBody>
          <a:bodyPr wrap="square" lIns="0" rIns="0">
            <a:noAutofit/>
          </a:bodyPr>
          <a:lstStyle/>
          <a:p>
            <a:pPr algn="ctr">
              <a:spcBef>
                <a:spcPts val="600"/>
              </a:spcBef>
            </a:pPr>
            <a:r>
              <a:rPr lang="en-ID" sz="1400" b="1" dirty="0">
                <a:solidFill>
                  <a:schemeClr val="bg1"/>
                </a:solidFill>
                <a:latin typeface="Segoe UI Semibold" panose="020B0702040204020203" pitchFamily="34" charset="0"/>
                <a:cs typeface="Segoe UI Semibold" panose="020B0702040204020203" pitchFamily="34" charset="0"/>
              </a:rPr>
              <a:t>LABEL ENCODING FOR BOUNCE RATES AND EXIT RATES</a:t>
            </a:r>
          </a:p>
          <a:p>
            <a:pPr>
              <a:spcBef>
                <a:spcPts val="600"/>
              </a:spcBef>
            </a:pPr>
            <a:endParaRPr lang="en-ID" sz="1400" b="1" dirty="0">
              <a:solidFill>
                <a:schemeClr val="bg1"/>
              </a:solidFill>
              <a:latin typeface="Segoe UI Semibold" panose="020B0702040204020203" pitchFamily="34" charset="0"/>
              <a:cs typeface="Segoe UI Semibold" panose="020B0702040204020203" pitchFamily="34" charset="0"/>
            </a:endParaRPr>
          </a:p>
        </p:txBody>
      </p:sp>
      <p:sp>
        <p:nvSpPr>
          <p:cNvPr id="57" name="Oval 56">
            <a:extLst>
              <a:ext uri="{FF2B5EF4-FFF2-40B4-BE49-F238E27FC236}">
                <a16:creationId xmlns:a16="http://schemas.microsoft.com/office/drawing/2014/main" id="{642B0D78-1BF0-1046-0335-512F5D9A873D}"/>
              </a:ext>
            </a:extLst>
          </p:cNvPr>
          <p:cNvSpPr/>
          <p:nvPr/>
        </p:nvSpPr>
        <p:spPr>
          <a:xfrm>
            <a:off x="944949" y="1556682"/>
            <a:ext cx="608760" cy="608760"/>
          </a:xfrm>
          <a:prstGeom prst="ellipse">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b="1" i="1" dirty="0">
                <a:solidFill>
                  <a:schemeClr val="tx1"/>
                </a:solidFill>
                <a:latin typeface="Segoe UI" panose="020B0502040204020203" pitchFamily="34" charset="0"/>
                <a:cs typeface="Segoe UI" panose="020B0502040204020203" pitchFamily="34" charset="0"/>
              </a:rPr>
              <a:t>1</a:t>
            </a:r>
          </a:p>
        </p:txBody>
      </p:sp>
      <p:sp>
        <p:nvSpPr>
          <p:cNvPr id="58" name="Oval 57">
            <a:extLst>
              <a:ext uri="{FF2B5EF4-FFF2-40B4-BE49-F238E27FC236}">
                <a16:creationId xmlns:a16="http://schemas.microsoft.com/office/drawing/2014/main" id="{3A072D61-9141-7BFD-8D18-092BD95DB36F}"/>
              </a:ext>
            </a:extLst>
          </p:cNvPr>
          <p:cNvSpPr/>
          <p:nvPr/>
        </p:nvSpPr>
        <p:spPr>
          <a:xfrm>
            <a:off x="4658780" y="1556682"/>
            <a:ext cx="608760" cy="608760"/>
          </a:xfrm>
          <a:prstGeom prst="ellipse">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b="1" i="1" dirty="0">
                <a:solidFill>
                  <a:schemeClr val="tx1"/>
                </a:solidFill>
                <a:latin typeface="Segoe UI" panose="020B0502040204020203" pitchFamily="34" charset="0"/>
                <a:cs typeface="Segoe UI" panose="020B0502040204020203" pitchFamily="34" charset="0"/>
              </a:rPr>
              <a:t>2</a:t>
            </a:r>
          </a:p>
        </p:txBody>
      </p:sp>
      <p:sp>
        <p:nvSpPr>
          <p:cNvPr id="59" name="Oval 58">
            <a:extLst>
              <a:ext uri="{FF2B5EF4-FFF2-40B4-BE49-F238E27FC236}">
                <a16:creationId xmlns:a16="http://schemas.microsoft.com/office/drawing/2014/main" id="{9B11DD24-4159-8204-35DC-82706D785667}"/>
              </a:ext>
            </a:extLst>
          </p:cNvPr>
          <p:cNvSpPr/>
          <p:nvPr/>
        </p:nvSpPr>
        <p:spPr>
          <a:xfrm>
            <a:off x="8372612" y="1556682"/>
            <a:ext cx="608760" cy="608760"/>
          </a:xfrm>
          <a:prstGeom prst="ellipse">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b="1" i="1" dirty="0">
                <a:solidFill>
                  <a:schemeClr val="tx1"/>
                </a:solidFill>
                <a:latin typeface="Segoe UI" panose="020B0502040204020203" pitchFamily="34" charset="0"/>
                <a:cs typeface="Segoe UI" panose="020B0502040204020203" pitchFamily="34" charset="0"/>
              </a:rPr>
              <a:t>3</a:t>
            </a:r>
          </a:p>
        </p:txBody>
      </p:sp>
      <p:grpSp>
        <p:nvGrpSpPr>
          <p:cNvPr id="62" name="Group 61">
            <a:extLst>
              <a:ext uri="{FF2B5EF4-FFF2-40B4-BE49-F238E27FC236}">
                <a16:creationId xmlns:a16="http://schemas.microsoft.com/office/drawing/2014/main" id="{87EC2197-2F1C-76A0-4B82-C4F75F697E3B}"/>
              </a:ext>
            </a:extLst>
          </p:cNvPr>
          <p:cNvGrpSpPr/>
          <p:nvPr/>
        </p:nvGrpSpPr>
        <p:grpSpPr>
          <a:xfrm>
            <a:off x="197069" y="5042062"/>
            <a:ext cx="1132839" cy="594360"/>
            <a:chOff x="197069" y="5435601"/>
            <a:chExt cx="1132839" cy="594360"/>
          </a:xfrm>
        </p:grpSpPr>
        <p:sp>
          <p:nvSpPr>
            <p:cNvPr id="60" name="Rectangle: Rounded Corners 59">
              <a:extLst>
                <a:ext uri="{FF2B5EF4-FFF2-40B4-BE49-F238E27FC236}">
                  <a16:creationId xmlns:a16="http://schemas.microsoft.com/office/drawing/2014/main" id="{5F571672-AE70-C104-CA86-95E5A2F33F82}"/>
                </a:ext>
              </a:extLst>
            </p:cNvPr>
            <p:cNvSpPr/>
            <p:nvPr/>
          </p:nvSpPr>
          <p:spPr>
            <a:xfrm rot="2047483">
              <a:off x="212308" y="5491481"/>
              <a:ext cx="1117600" cy="538480"/>
            </a:xfrm>
            <a:prstGeom prst="roundRect">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95554214-9243-0DD5-4F7C-539D4271411A}"/>
                </a:ext>
              </a:extLst>
            </p:cNvPr>
            <p:cNvSpPr/>
            <p:nvPr/>
          </p:nvSpPr>
          <p:spPr>
            <a:xfrm rot="2047483">
              <a:off x="197069" y="5435601"/>
              <a:ext cx="1117600" cy="538480"/>
            </a:xfrm>
            <a:prstGeom prst="roundRect">
              <a:avLst/>
            </a:prstGeom>
            <a:solidFill>
              <a:srgbClr val="A259FF"/>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Task</a:t>
              </a:r>
            </a:p>
          </p:txBody>
        </p:sp>
      </p:grpSp>
      <p:sp>
        <p:nvSpPr>
          <p:cNvPr id="66" name="Oval 65">
            <a:extLst>
              <a:ext uri="{FF2B5EF4-FFF2-40B4-BE49-F238E27FC236}">
                <a16:creationId xmlns:a16="http://schemas.microsoft.com/office/drawing/2014/main" id="{4008F150-03EC-DCE7-12DD-C541238EE4F8}"/>
              </a:ext>
            </a:extLst>
          </p:cNvPr>
          <p:cNvSpPr/>
          <p:nvPr/>
        </p:nvSpPr>
        <p:spPr>
          <a:xfrm>
            <a:off x="7197213" y="4827390"/>
            <a:ext cx="1268361" cy="12683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c 67">
            <a:extLst>
              <a:ext uri="{FF2B5EF4-FFF2-40B4-BE49-F238E27FC236}">
                <a16:creationId xmlns:a16="http://schemas.microsoft.com/office/drawing/2014/main" id="{B8C48D28-AE06-26CE-B758-5B958C330CD2}"/>
              </a:ext>
            </a:extLst>
          </p:cNvPr>
          <p:cNvSpPr/>
          <p:nvPr/>
        </p:nvSpPr>
        <p:spPr>
          <a:xfrm>
            <a:off x="7201101" y="4829972"/>
            <a:ext cx="1264472" cy="1269590"/>
          </a:xfrm>
          <a:prstGeom prst="arc">
            <a:avLst>
              <a:gd name="adj1" fmla="val 16200000"/>
              <a:gd name="adj2" fmla="val 8794512"/>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Oval 68">
            <a:extLst>
              <a:ext uri="{FF2B5EF4-FFF2-40B4-BE49-F238E27FC236}">
                <a16:creationId xmlns:a16="http://schemas.microsoft.com/office/drawing/2014/main" id="{89A70DD5-D20E-0DDD-5899-D68AE2043870}"/>
              </a:ext>
            </a:extLst>
          </p:cNvPr>
          <p:cNvSpPr/>
          <p:nvPr/>
        </p:nvSpPr>
        <p:spPr>
          <a:xfrm>
            <a:off x="7794031" y="4766307"/>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D857DDC0-B99F-36F2-205A-F87E2888C9D8}"/>
              </a:ext>
            </a:extLst>
          </p:cNvPr>
          <p:cNvSpPr/>
          <p:nvPr/>
        </p:nvSpPr>
        <p:spPr>
          <a:xfrm>
            <a:off x="7233592" y="5739700"/>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 name="Graphic 70" descr="Cursor with solid fill">
            <a:extLst>
              <a:ext uri="{FF2B5EF4-FFF2-40B4-BE49-F238E27FC236}">
                <a16:creationId xmlns:a16="http://schemas.microsoft.com/office/drawing/2014/main" id="{C8C2CA5E-6F3B-8A46-5D0D-7058895013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840634">
            <a:off x="6861686" y="5679353"/>
            <a:ext cx="480060" cy="480060"/>
          </a:xfrm>
          <a:prstGeom prst="rect">
            <a:avLst/>
          </a:prstGeom>
        </p:spPr>
      </p:pic>
      <p:grpSp>
        <p:nvGrpSpPr>
          <p:cNvPr id="73" name="Group 72">
            <a:extLst>
              <a:ext uri="{FF2B5EF4-FFF2-40B4-BE49-F238E27FC236}">
                <a16:creationId xmlns:a16="http://schemas.microsoft.com/office/drawing/2014/main" id="{C03EA0EB-9D2B-7859-94AE-7E0363218792}"/>
              </a:ext>
            </a:extLst>
          </p:cNvPr>
          <p:cNvGrpSpPr/>
          <p:nvPr/>
        </p:nvGrpSpPr>
        <p:grpSpPr>
          <a:xfrm rot="19027227">
            <a:off x="7994049" y="5590751"/>
            <a:ext cx="1132839" cy="594360"/>
            <a:chOff x="197069" y="5435601"/>
            <a:chExt cx="1132839" cy="594360"/>
          </a:xfrm>
        </p:grpSpPr>
        <p:sp>
          <p:nvSpPr>
            <p:cNvPr id="74" name="Rectangle: Rounded Corners 73">
              <a:extLst>
                <a:ext uri="{FF2B5EF4-FFF2-40B4-BE49-F238E27FC236}">
                  <a16:creationId xmlns:a16="http://schemas.microsoft.com/office/drawing/2014/main" id="{9150279C-165B-2DF8-C90C-38CCD7B9BF1A}"/>
                </a:ext>
              </a:extLst>
            </p:cNvPr>
            <p:cNvSpPr/>
            <p:nvPr/>
          </p:nvSpPr>
          <p:spPr>
            <a:xfrm rot="2047483">
              <a:off x="212308" y="5491481"/>
              <a:ext cx="1117600" cy="538480"/>
            </a:xfrm>
            <a:prstGeom prst="roundRect">
              <a:avLst/>
            </a:prstGeom>
            <a:solidFill>
              <a:schemeClr val="tx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72B0A565-82CC-6A6E-C9C1-944DAF2F1C99}"/>
                </a:ext>
              </a:extLst>
            </p:cNvPr>
            <p:cNvSpPr/>
            <p:nvPr/>
          </p:nvSpPr>
          <p:spPr>
            <a:xfrm rot="2047483">
              <a:off x="197069" y="5435601"/>
              <a:ext cx="1117600" cy="538480"/>
            </a:xfrm>
            <a:prstGeom prst="roundRect">
              <a:avLst/>
            </a:prstGeom>
            <a:solidFill>
              <a:srgbClr val="10A957"/>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Team</a:t>
              </a:r>
            </a:p>
          </p:txBody>
        </p:sp>
      </p:grpSp>
      <p:sp>
        <p:nvSpPr>
          <p:cNvPr id="91" name="Oval 90">
            <a:extLst>
              <a:ext uri="{FF2B5EF4-FFF2-40B4-BE49-F238E27FC236}">
                <a16:creationId xmlns:a16="http://schemas.microsoft.com/office/drawing/2014/main" id="{D8B33B18-A67E-DE82-4659-03EC0E7B061E}"/>
              </a:ext>
            </a:extLst>
          </p:cNvPr>
          <p:cNvSpPr/>
          <p:nvPr/>
        </p:nvSpPr>
        <p:spPr>
          <a:xfrm>
            <a:off x="3784922" y="4745620"/>
            <a:ext cx="891251" cy="891251"/>
          </a:xfrm>
          <a:prstGeom prst="ellipse">
            <a:avLst/>
          </a:prstGeom>
          <a:solidFill>
            <a:srgbClr val="F14E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ABABD572-5753-5A81-A873-1F69353B2ADF}"/>
              </a:ext>
            </a:extLst>
          </p:cNvPr>
          <p:cNvSpPr txBox="1"/>
          <p:nvPr/>
        </p:nvSpPr>
        <p:spPr>
          <a:xfrm>
            <a:off x="919783" y="3065073"/>
            <a:ext cx="3002280" cy="694040"/>
          </a:xfrm>
          <a:prstGeom prst="rect">
            <a:avLst/>
          </a:prstGeom>
          <a:noFill/>
        </p:spPr>
        <p:txBody>
          <a:bodyPr wrap="square" lIns="0" rIns="0">
            <a:noAutofit/>
          </a:bodyPr>
          <a:lstStyle/>
          <a:p>
            <a:pPr marL="285750" indent="-285750">
              <a:spcBef>
                <a:spcPts val="600"/>
              </a:spcBef>
              <a:buFont typeface="Wingdings" panose="05000000000000000000" pitchFamily="2" charset="2"/>
              <a:buChar char="Ø"/>
            </a:pPr>
            <a:r>
              <a:rPr lang="en-ID" sz="1400" b="1" dirty="0">
                <a:solidFill>
                  <a:schemeClr val="bg1"/>
                </a:solidFill>
                <a:latin typeface="Segoe UI Semibold" panose="020B0702040204020203" pitchFamily="34" charset="0"/>
                <a:cs typeface="Segoe UI Semibold" panose="020B0702040204020203" pitchFamily="34" charset="0"/>
              </a:rPr>
              <a:t>Operating System</a:t>
            </a:r>
          </a:p>
          <a:p>
            <a:pPr marL="285750" indent="-285750">
              <a:spcBef>
                <a:spcPts val="600"/>
              </a:spcBef>
              <a:buFont typeface="Wingdings" panose="05000000000000000000" pitchFamily="2" charset="2"/>
              <a:buChar char="Ø"/>
            </a:pPr>
            <a:r>
              <a:rPr lang="en-ID" sz="1400" b="1" dirty="0">
                <a:solidFill>
                  <a:schemeClr val="bg1"/>
                </a:solidFill>
                <a:latin typeface="Segoe UI Semibold" panose="020B0702040204020203" pitchFamily="34" charset="0"/>
                <a:cs typeface="Segoe UI Semibold" panose="020B0702040204020203" pitchFamily="34" charset="0"/>
              </a:rPr>
              <a:t>Browser</a:t>
            </a:r>
          </a:p>
          <a:p>
            <a:pPr marL="285750" indent="-285750">
              <a:spcBef>
                <a:spcPts val="600"/>
              </a:spcBef>
              <a:buFont typeface="Wingdings" panose="05000000000000000000" pitchFamily="2" charset="2"/>
              <a:buChar char="Ø"/>
            </a:pPr>
            <a:r>
              <a:rPr lang="en-ID" sz="1400" b="1" i="0" dirty="0">
                <a:solidFill>
                  <a:schemeClr val="bg1"/>
                </a:solidFill>
                <a:effectLst/>
                <a:latin typeface="Segoe UI Semibold" panose="020B0702040204020203" pitchFamily="34" charset="0"/>
                <a:cs typeface="Segoe UI Semibold" panose="020B0702040204020203" pitchFamily="34" charset="0"/>
              </a:rPr>
              <a:t>Region</a:t>
            </a:r>
          </a:p>
          <a:p>
            <a:pPr marL="285750" indent="-285750">
              <a:spcBef>
                <a:spcPts val="600"/>
              </a:spcBef>
              <a:buFont typeface="Wingdings" panose="05000000000000000000" pitchFamily="2" charset="2"/>
              <a:buChar char="Ø"/>
            </a:pPr>
            <a:r>
              <a:rPr lang="en-ID" sz="1400" b="1" dirty="0">
                <a:solidFill>
                  <a:schemeClr val="bg1"/>
                </a:solidFill>
                <a:latin typeface="Segoe UI Semibold" panose="020B0702040204020203" pitchFamily="34" charset="0"/>
                <a:cs typeface="Segoe UI Semibold" panose="020B0702040204020203" pitchFamily="34" charset="0"/>
              </a:rPr>
              <a:t>Traffic Type</a:t>
            </a:r>
          </a:p>
          <a:p>
            <a:pPr marL="285750" indent="-285750">
              <a:spcBef>
                <a:spcPts val="600"/>
              </a:spcBef>
              <a:buFont typeface="Wingdings" panose="05000000000000000000" pitchFamily="2" charset="2"/>
              <a:buChar char="Ø"/>
            </a:pPr>
            <a:r>
              <a:rPr lang="en-ID" sz="1400" b="1" i="0" dirty="0">
                <a:solidFill>
                  <a:schemeClr val="bg1"/>
                </a:solidFill>
                <a:effectLst/>
                <a:latin typeface="Segoe UI Semibold" panose="020B0702040204020203" pitchFamily="34" charset="0"/>
                <a:cs typeface="Segoe UI Semibold" panose="020B0702040204020203" pitchFamily="34" charset="0"/>
              </a:rPr>
              <a:t>Month</a:t>
            </a:r>
          </a:p>
          <a:p>
            <a:pPr marL="285750" indent="-285750">
              <a:spcBef>
                <a:spcPts val="600"/>
              </a:spcBef>
              <a:buFont typeface="Wingdings" panose="05000000000000000000" pitchFamily="2" charset="2"/>
              <a:buChar char="Ø"/>
            </a:pPr>
            <a:r>
              <a:rPr lang="en-ID" sz="1400" b="1" dirty="0">
                <a:solidFill>
                  <a:schemeClr val="bg1"/>
                </a:solidFill>
                <a:latin typeface="Segoe UI Semibold" panose="020B0702040204020203" pitchFamily="34" charset="0"/>
                <a:cs typeface="Segoe UI Semibold" panose="020B0702040204020203" pitchFamily="34" charset="0"/>
              </a:rPr>
              <a:t>Visitor Type</a:t>
            </a:r>
            <a:r>
              <a:rPr lang="en-ID" sz="1400" b="1" i="0" dirty="0">
                <a:solidFill>
                  <a:schemeClr val="bg1"/>
                </a:solidFill>
                <a:effectLst/>
                <a:latin typeface="Segoe UI Semibold" panose="020B0702040204020203" pitchFamily="34" charset="0"/>
                <a:cs typeface="Segoe UI Semibold" panose="020B0702040204020203" pitchFamily="34" charset="0"/>
              </a:rPr>
              <a:t> </a:t>
            </a:r>
            <a:endParaRPr lang="en-ID" sz="1400" b="1" dirty="0">
              <a:solidFill>
                <a:schemeClr val="bg1"/>
              </a:solidFill>
              <a:latin typeface="Segoe UI Semibold" panose="020B0702040204020203" pitchFamily="34" charset="0"/>
              <a:cs typeface="Segoe UI Semibold" panose="020B0702040204020203" pitchFamily="34" charset="0"/>
            </a:endParaRPr>
          </a:p>
        </p:txBody>
      </p:sp>
      <p:sp>
        <p:nvSpPr>
          <p:cNvPr id="96" name="TextBox 95">
            <a:extLst>
              <a:ext uri="{FF2B5EF4-FFF2-40B4-BE49-F238E27FC236}">
                <a16:creationId xmlns:a16="http://schemas.microsoft.com/office/drawing/2014/main" id="{11CFFB14-D0FB-CB13-F785-051AE77A7AD9}"/>
              </a:ext>
            </a:extLst>
          </p:cNvPr>
          <p:cNvSpPr txBox="1"/>
          <p:nvPr/>
        </p:nvSpPr>
        <p:spPr>
          <a:xfrm>
            <a:off x="4594860" y="3231004"/>
            <a:ext cx="3002280" cy="694040"/>
          </a:xfrm>
          <a:prstGeom prst="rect">
            <a:avLst/>
          </a:prstGeom>
          <a:noFill/>
        </p:spPr>
        <p:txBody>
          <a:bodyPr wrap="square" lIns="0" rIns="0">
            <a:noAutofit/>
          </a:bodyPr>
          <a:lstStyle/>
          <a:p>
            <a:pPr marL="285750" indent="-285750">
              <a:spcBef>
                <a:spcPts val="600"/>
              </a:spcBef>
              <a:buFont typeface="Wingdings" panose="05000000000000000000" pitchFamily="2" charset="2"/>
              <a:buChar char="Ø"/>
            </a:pPr>
            <a:r>
              <a:rPr lang="en-ID" sz="1400" b="1" dirty="0">
                <a:solidFill>
                  <a:schemeClr val="bg1"/>
                </a:solidFill>
                <a:latin typeface="Segoe UI Semibold" panose="020B0702040204020203" pitchFamily="34" charset="0"/>
                <a:cs typeface="Segoe UI Semibold" panose="020B0702040204020203" pitchFamily="34" charset="0"/>
              </a:rPr>
              <a:t>Revenue ( True = 1, False = 0)</a:t>
            </a:r>
          </a:p>
          <a:p>
            <a:pPr marL="285750" indent="-285750">
              <a:spcBef>
                <a:spcPts val="600"/>
              </a:spcBef>
              <a:buFont typeface="Wingdings" panose="05000000000000000000" pitchFamily="2" charset="2"/>
              <a:buChar char="Ø"/>
            </a:pPr>
            <a:r>
              <a:rPr lang="en-ID" sz="1400" b="1" i="0" dirty="0">
                <a:solidFill>
                  <a:schemeClr val="bg1"/>
                </a:solidFill>
                <a:effectLst/>
                <a:latin typeface="Segoe UI Semibold" panose="020B0702040204020203" pitchFamily="34" charset="0"/>
                <a:cs typeface="Segoe UI Semibold" panose="020B0702040204020203" pitchFamily="34" charset="0"/>
              </a:rPr>
              <a:t>Weekend (True =1, False = 0) </a:t>
            </a:r>
            <a:endParaRPr lang="en-ID" sz="1400" b="1" dirty="0">
              <a:solidFill>
                <a:schemeClr val="bg1"/>
              </a:solidFill>
              <a:latin typeface="Segoe UI Semibold" panose="020B0702040204020203" pitchFamily="34" charset="0"/>
              <a:cs typeface="Segoe UI Semibold" panose="020B0702040204020203" pitchFamily="34" charset="0"/>
            </a:endParaRPr>
          </a:p>
        </p:txBody>
      </p:sp>
      <p:sp>
        <p:nvSpPr>
          <p:cNvPr id="97" name="TextBox 96">
            <a:extLst>
              <a:ext uri="{FF2B5EF4-FFF2-40B4-BE49-F238E27FC236}">
                <a16:creationId xmlns:a16="http://schemas.microsoft.com/office/drawing/2014/main" id="{2E61B684-0E47-33C6-38F5-79ED33550203}"/>
              </a:ext>
            </a:extLst>
          </p:cNvPr>
          <p:cNvSpPr txBox="1"/>
          <p:nvPr/>
        </p:nvSpPr>
        <p:spPr>
          <a:xfrm>
            <a:off x="8323778" y="2922540"/>
            <a:ext cx="3002280" cy="694040"/>
          </a:xfrm>
          <a:prstGeom prst="rect">
            <a:avLst/>
          </a:prstGeom>
          <a:noFill/>
        </p:spPr>
        <p:txBody>
          <a:bodyPr wrap="square" lIns="0" rIns="0">
            <a:noAutofit/>
          </a:bodyPr>
          <a:lstStyle/>
          <a:p>
            <a:pPr marL="285750" indent="-285750">
              <a:spcBef>
                <a:spcPts val="600"/>
              </a:spcBef>
              <a:buFont typeface="Wingdings" panose="05000000000000000000" pitchFamily="2" charset="2"/>
              <a:buChar char="Ø"/>
            </a:pPr>
            <a:r>
              <a:rPr lang="en-US" sz="1400" b="1" dirty="0">
                <a:solidFill>
                  <a:schemeClr val="bg1"/>
                </a:solidFill>
                <a:latin typeface="Segoe UI Semibold" panose="020B0702040204020203" pitchFamily="34" charset="0"/>
                <a:cs typeface="Segoe UI Semibold" panose="020B0702040204020203" pitchFamily="34" charset="0"/>
              </a:rPr>
              <a:t>Bounce Rates :</a:t>
            </a:r>
          </a:p>
          <a:p>
            <a:pPr>
              <a:spcBef>
                <a:spcPts val="600"/>
              </a:spcBef>
            </a:pPr>
            <a:r>
              <a:rPr lang="en-US" sz="1400" b="1" dirty="0">
                <a:solidFill>
                  <a:schemeClr val="bg1"/>
                </a:solidFill>
                <a:latin typeface="Segoe UI Semibold" panose="020B0702040204020203" pitchFamily="34" charset="0"/>
                <a:cs typeface="Segoe UI Semibold" panose="020B0702040204020203" pitchFamily="34" charset="0"/>
              </a:rPr>
              <a:t>	0 encode as 1</a:t>
            </a:r>
          </a:p>
          <a:p>
            <a:pPr>
              <a:spcBef>
                <a:spcPts val="600"/>
              </a:spcBef>
            </a:pPr>
            <a:r>
              <a:rPr lang="en-US" sz="1400" b="1" dirty="0">
                <a:solidFill>
                  <a:schemeClr val="bg1"/>
                </a:solidFill>
                <a:latin typeface="Segoe UI Semibold" panose="020B0702040204020203" pitchFamily="34" charset="0"/>
                <a:cs typeface="Segoe UI Semibold" panose="020B0702040204020203" pitchFamily="34" charset="0"/>
              </a:rPr>
              <a:t>	&gt;0 encode as 0</a:t>
            </a:r>
          </a:p>
          <a:p>
            <a:pPr marL="285750" indent="-285750">
              <a:spcBef>
                <a:spcPts val="600"/>
              </a:spcBef>
              <a:buFont typeface="Wingdings" panose="05000000000000000000" pitchFamily="2" charset="2"/>
              <a:buChar char="Ø"/>
            </a:pPr>
            <a:r>
              <a:rPr lang="en-US" sz="1400" b="1" dirty="0">
                <a:solidFill>
                  <a:schemeClr val="bg1"/>
                </a:solidFill>
                <a:latin typeface="Segoe UI Semibold" panose="020B0702040204020203" pitchFamily="34" charset="0"/>
                <a:cs typeface="Segoe UI Semibold" panose="020B0702040204020203" pitchFamily="34" charset="0"/>
              </a:rPr>
              <a:t>Exit Rates</a:t>
            </a:r>
          </a:p>
          <a:p>
            <a:pPr>
              <a:spcBef>
                <a:spcPts val="600"/>
              </a:spcBef>
            </a:pPr>
            <a:r>
              <a:rPr lang="en-US" sz="1400" b="1" dirty="0">
                <a:solidFill>
                  <a:schemeClr val="bg1"/>
                </a:solidFill>
                <a:latin typeface="Segoe UI Semibold" panose="020B0702040204020203" pitchFamily="34" charset="0"/>
                <a:cs typeface="Segoe UI Semibold" panose="020B0702040204020203" pitchFamily="34" charset="0"/>
              </a:rPr>
              <a:t>	&lt;= 0.015909 encode as 1</a:t>
            </a:r>
          </a:p>
          <a:p>
            <a:pPr>
              <a:spcBef>
                <a:spcPts val="600"/>
              </a:spcBef>
            </a:pPr>
            <a:r>
              <a:rPr lang="en-US" sz="1400" b="1" dirty="0">
                <a:solidFill>
                  <a:schemeClr val="bg1"/>
                </a:solidFill>
                <a:latin typeface="Segoe UI Semibold" panose="020B0702040204020203" pitchFamily="34" charset="0"/>
                <a:cs typeface="Segoe UI Semibold" panose="020B0702040204020203" pitchFamily="34" charset="0"/>
              </a:rPr>
              <a:t>	&gt; 0.015909 encode as 0</a:t>
            </a:r>
            <a:endParaRPr lang="en-ID" sz="1400" b="1"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9245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reeform: Shape 71">
            <a:extLst>
              <a:ext uri="{FF2B5EF4-FFF2-40B4-BE49-F238E27FC236}">
                <a16:creationId xmlns:a16="http://schemas.microsoft.com/office/drawing/2014/main" id="{0E8A2218-7FEF-F2FA-2FC0-6AD649A12590}"/>
              </a:ext>
            </a:extLst>
          </p:cNvPr>
          <p:cNvSpPr/>
          <p:nvPr/>
        </p:nvSpPr>
        <p:spPr>
          <a:xfrm flipV="1">
            <a:off x="5890891" y="4333412"/>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67" name="Freeform: Shape 66">
            <a:extLst>
              <a:ext uri="{FF2B5EF4-FFF2-40B4-BE49-F238E27FC236}">
                <a16:creationId xmlns:a16="http://schemas.microsoft.com/office/drawing/2014/main" id="{8A557B2A-A7EC-59D1-7BA1-65608676602E}"/>
              </a:ext>
            </a:extLst>
          </p:cNvPr>
          <p:cNvSpPr/>
          <p:nvPr/>
        </p:nvSpPr>
        <p:spPr>
          <a:xfrm rot="16200000" flipH="1" flipV="1">
            <a:off x="10169291" y="2986516"/>
            <a:ext cx="2532243" cy="1513175"/>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cxnSp>
        <p:nvCxnSpPr>
          <p:cNvPr id="24" name="Straight Connector 23">
            <a:extLst>
              <a:ext uri="{FF2B5EF4-FFF2-40B4-BE49-F238E27FC236}">
                <a16:creationId xmlns:a16="http://schemas.microsoft.com/office/drawing/2014/main" id="{FBCB3375-A3CE-CF0C-35A3-9F85AF6DBF11}"/>
              </a:ext>
            </a:extLst>
          </p:cNvPr>
          <p:cNvCxnSpPr>
            <a:cxnSpLocks/>
          </p:cNvCxnSpPr>
          <p:nvPr/>
        </p:nvCxnSpPr>
        <p:spPr>
          <a:xfrm rot="16200000" flipH="1" flipV="1">
            <a:off x="9212660" y="2091310"/>
            <a:ext cx="1907460" cy="16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9E497813-5545-4A31-03EE-C8E7B0D53D2D}"/>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18</a:t>
            </a:fld>
            <a:endParaRPr lang="en-ID"/>
          </a:p>
        </p:txBody>
      </p:sp>
      <p:sp>
        <p:nvSpPr>
          <p:cNvPr id="8" name="Freeform: Shape 7">
            <a:extLst>
              <a:ext uri="{FF2B5EF4-FFF2-40B4-BE49-F238E27FC236}">
                <a16:creationId xmlns:a16="http://schemas.microsoft.com/office/drawing/2014/main" id="{1CDE33F5-4F1D-0004-F7B7-4272E800DAAA}"/>
              </a:ext>
            </a:extLst>
          </p:cNvPr>
          <p:cNvSpPr/>
          <p:nvPr/>
        </p:nvSpPr>
        <p:spPr>
          <a:xfrm>
            <a:off x="-1" y="4201609"/>
            <a:ext cx="1482905" cy="2395960"/>
          </a:xfrm>
          <a:custGeom>
            <a:avLst/>
            <a:gdLst>
              <a:gd name="connsiteX0" fmla="*/ 254643 w 1325302"/>
              <a:gd name="connsiteY0" fmla="*/ 0 h 2141318"/>
              <a:gd name="connsiteX1" fmla="*/ 1325302 w 1325302"/>
              <a:gd name="connsiteY1" fmla="*/ 1070659 h 2141318"/>
              <a:gd name="connsiteX2" fmla="*/ 254643 w 1325302"/>
              <a:gd name="connsiteY2" fmla="*/ 2141318 h 2141318"/>
              <a:gd name="connsiteX3" fmla="*/ 38868 w 1325302"/>
              <a:gd name="connsiteY3" fmla="*/ 2119566 h 2141318"/>
              <a:gd name="connsiteX4" fmla="*/ 0 w 1325302"/>
              <a:gd name="connsiteY4" fmla="*/ 2107501 h 2141318"/>
              <a:gd name="connsiteX5" fmla="*/ 0 w 1325302"/>
              <a:gd name="connsiteY5" fmla="*/ 33817 h 2141318"/>
              <a:gd name="connsiteX6" fmla="*/ 38868 w 1325302"/>
              <a:gd name="connsiteY6" fmla="*/ 21752 h 2141318"/>
              <a:gd name="connsiteX7" fmla="*/ 254643 w 1325302"/>
              <a:gd name="connsiteY7" fmla="*/ 0 h 214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302" h="2141318">
                <a:moveTo>
                  <a:pt x="254643" y="0"/>
                </a:moveTo>
                <a:cubicBezTo>
                  <a:pt x="845952" y="0"/>
                  <a:pt x="1325302" y="479350"/>
                  <a:pt x="1325302" y="1070659"/>
                </a:cubicBezTo>
                <a:cubicBezTo>
                  <a:pt x="1325302" y="1661968"/>
                  <a:pt x="845952" y="2141318"/>
                  <a:pt x="254643" y="2141318"/>
                </a:cubicBezTo>
                <a:cubicBezTo>
                  <a:pt x="180729" y="2141318"/>
                  <a:pt x="108565" y="2133828"/>
                  <a:pt x="38868" y="2119566"/>
                </a:cubicBezTo>
                <a:lnTo>
                  <a:pt x="0" y="2107501"/>
                </a:lnTo>
                <a:lnTo>
                  <a:pt x="0" y="33817"/>
                </a:lnTo>
                <a:lnTo>
                  <a:pt x="38868" y="21752"/>
                </a:lnTo>
                <a:cubicBezTo>
                  <a:pt x="108565" y="7490"/>
                  <a:pt x="180729" y="0"/>
                  <a:pt x="254643" y="0"/>
                </a:cubicBezTo>
                <a:close/>
              </a:path>
            </a:pathLst>
          </a:custGeom>
          <a:solidFill>
            <a:srgbClr val="A259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111178C-52B1-1C7F-574F-711672465486}"/>
              </a:ext>
            </a:extLst>
          </p:cNvPr>
          <p:cNvSpPr/>
          <p:nvPr/>
        </p:nvSpPr>
        <p:spPr>
          <a:xfrm>
            <a:off x="8303380" y="0"/>
            <a:ext cx="3297967" cy="3831842"/>
          </a:xfrm>
          <a:custGeom>
            <a:avLst/>
            <a:gdLst>
              <a:gd name="connsiteX0" fmla="*/ 66948 w 3319435"/>
              <a:gd name="connsiteY0" fmla="*/ 0 h 3900668"/>
              <a:gd name="connsiteX1" fmla="*/ 55374 w 3319435"/>
              <a:gd name="connsiteY1" fmla="*/ 833377 h 3900668"/>
              <a:gd name="connsiteX2" fmla="*/ 668832 w 3319435"/>
              <a:gd name="connsiteY2" fmla="*/ 1226916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226916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226916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335071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335071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335071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335071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335071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335071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88358 w 3340845"/>
              <a:gd name="connsiteY0" fmla="*/ 0 h 3900668"/>
              <a:gd name="connsiteX1" fmla="*/ 76784 w 3340845"/>
              <a:gd name="connsiteY1" fmla="*/ 833377 h 3900668"/>
              <a:gd name="connsiteX2" fmla="*/ 690242 w 3340845"/>
              <a:gd name="connsiteY2" fmla="*/ 1335071 h 3900668"/>
              <a:gd name="connsiteX3" fmla="*/ 1488895 w 3340845"/>
              <a:gd name="connsiteY3" fmla="*/ 1006997 h 3900668"/>
              <a:gd name="connsiteX4" fmla="*/ 1014333 w 3340845"/>
              <a:gd name="connsiteY4" fmla="*/ 474562 h 3900668"/>
              <a:gd name="connsiteX5" fmla="*/ 389300 w 3340845"/>
              <a:gd name="connsiteY5" fmla="*/ 1319514 h 3900668"/>
              <a:gd name="connsiteX6" fmla="*/ 1141655 w 3340845"/>
              <a:gd name="connsiteY6" fmla="*/ 2453833 h 3900668"/>
              <a:gd name="connsiteX7" fmla="*/ 2762110 w 3340845"/>
              <a:gd name="connsiteY7" fmla="*/ 2673752 h 3900668"/>
              <a:gd name="connsiteX8" fmla="*/ 3340845 w 3340845"/>
              <a:gd name="connsiteY8" fmla="*/ 3900668 h 3900668"/>
              <a:gd name="connsiteX0" fmla="*/ 88358 w 3340845"/>
              <a:gd name="connsiteY0" fmla="*/ 0 h 3900668"/>
              <a:gd name="connsiteX1" fmla="*/ 76784 w 3340845"/>
              <a:gd name="connsiteY1" fmla="*/ 833377 h 3900668"/>
              <a:gd name="connsiteX2" fmla="*/ 690242 w 3340845"/>
              <a:gd name="connsiteY2" fmla="*/ 1335071 h 3900668"/>
              <a:gd name="connsiteX3" fmla="*/ 1488895 w 3340845"/>
              <a:gd name="connsiteY3" fmla="*/ 1006997 h 3900668"/>
              <a:gd name="connsiteX4" fmla="*/ 1014333 w 3340845"/>
              <a:gd name="connsiteY4" fmla="*/ 474562 h 3900668"/>
              <a:gd name="connsiteX5" fmla="*/ 389300 w 3340845"/>
              <a:gd name="connsiteY5" fmla="*/ 1319514 h 3900668"/>
              <a:gd name="connsiteX6" fmla="*/ 1141655 w 3340845"/>
              <a:gd name="connsiteY6" fmla="*/ 2453833 h 3900668"/>
              <a:gd name="connsiteX7" fmla="*/ 2762110 w 3340845"/>
              <a:gd name="connsiteY7" fmla="*/ 2673752 h 3900668"/>
              <a:gd name="connsiteX8" fmla="*/ 3340845 w 3340845"/>
              <a:gd name="connsiteY8" fmla="*/ 3900668 h 3900668"/>
              <a:gd name="connsiteX0" fmla="*/ 88358 w 3340845"/>
              <a:gd name="connsiteY0" fmla="*/ 0 h 3900668"/>
              <a:gd name="connsiteX1" fmla="*/ 76784 w 3340845"/>
              <a:gd name="connsiteY1" fmla="*/ 833377 h 3900668"/>
              <a:gd name="connsiteX2" fmla="*/ 690242 w 3340845"/>
              <a:gd name="connsiteY2" fmla="*/ 1335071 h 3900668"/>
              <a:gd name="connsiteX3" fmla="*/ 1488895 w 3340845"/>
              <a:gd name="connsiteY3" fmla="*/ 1006997 h 3900668"/>
              <a:gd name="connsiteX4" fmla="*/ 1014333 w 3340845"/>
              <a:gd name="connsiteY4" fmla="*/ 474562 h 3900668"/>
              <a:gd name="connsiteX5" fmla="*/ 389300 w 3340845"/>
              <a:gd name="connsiteY5" fmla="*/ 1319514 h 3900668"/>
              <a:gd name="connsiteX6" fmla="*/ 1141655 w 3340845"/>
              <a:gd name="connsiteY6" fmla="*/ 2453833 h 3900668"/>
              <a:gd name="connsiteX7" fmla="*/ 2762110 w 3340845"/>
              <a:gd name="connsiteY7" fmla="*/ 2673752 h 3900668"/>
              <a:gd name="connsiteX8" fmla="*/ 3340845 w 3340845"/>
              <a:gd name="connsiteY8" fmla="*/ 3900668 h 3900668"/>
              <a:gd name="connsiteX0" fmla="*/ 88358 w 3340845"/>
              <a:gd name="connsiteY0" fmla="*/ 0 h 3900668"/>
              <a:gd name="connsiteX1" fmla="*/ 76784 w 3340845"/>
              <a:gd name="connsiteY1" fmla="*/ 833377 h 3900668"/>
              <a:gd name="connsiteX2" fmla="*/ 690242 w 3340845"/>
              <a:gd name="connsiteY2" fmla="*/ 1335071 h 3900668"/>
              <a:gd name="connsiteX3" fmla="*/ 1488895 w 3340845"/>
              <a:gd name="connsiteY3" fmla="*/ 1006997 h 3900668"/>
              <a:gd name="connsiteX4" fmla="*/ 1014333 w 3340845"/>
              <a:gd name="connsiteY4" fmla="*/ 474562 h 3900668"/>
              <a:gd name="connsiteX5" fmla="*/ 389300 w 3340845"/>
              <a:gd name="connsiteY5" fmla="*/ 1319514 h 3900668"/>
              <a:gd name="connsiteX6" fmla="*/ 1141655 w 3340845"/>
              <a:gd name="connsiteY6" fmla="*/ 2453833 h 3900668"/>
              <a:gd name="connsiteX7" fmla="*/ 2762110 w 3340845"/>
              <a:gd name="connsiteY7" fmla="*/ 2673752 h 3900668"/>
              <a:gd name="connsiteX8" fmla="*/ 3340845 w 3340845"/>
              <a:gd name="connsiteY8" fmla="*/ 3900668 h 3900668"/>
              <a:gd name="connsiteX0" fmla="*/ 88358 w 3122596"/>
              <a:gd name="connsiteY0" fmla="*/ 0 h 3861339"/>
              <a:gd name="connsiteX1" fmla="*/ 76784 w 3122596"/>
              <a:gd name="connsiteY1" fmla="*/ 833377 h 3861339"/>
              <a:gd name="connsiteX2" fmla="*/ 690242 w 3122596"/>
              <a:gd name="connsiteY2" fmla="*/ 1335071 h 3861339"/>
              <a:gd name="connsiteX3" fmla="*/ 1488895 w 3122596"/>
              <a:gd name="connsiteY3" fmla="*/ 1006997 h 3861339"/>
              <a:gd name="connsiteX4" fmla="*/ 1014333 w 3122596"/>
              <a:gd name="connsiteY4" fmla="*/ 474562 h 3861339"/>
              <a:gd name="connsiteX5" fmla="*/ 389300 w 3122596"/>
              <a:gd name="connsiteY5" fmla="*/ 1319514 h 3861339"/>
              <a:gd name="connsiteX6" fmla="*/ 1141655 w 3122596"/>
              <a:gd name="connsiteY6" fmla="*/ 2453833 h 3861339"/>
              <a:gd name="connsiteX7" fmla="*/ 2762110 w 3122596"/>
              <a:gd name="connsiteY7" fmla="*/ 2673752 h 3861339"/>
              <a:gd name="connsiteX8" fmla="*/ 3045877 w 3122596"/>
              <a:gd name="connsiteY8" fmla="*/ 3861339 h 3861339"/>
              <a:gd name="connsiteX0" fmla="*/ 88358 w 3190401"/>
              <a:gd name="connsiteY0" fmla="*/ 0 h 3861339"/>
              <a:gd name="connsiteX1" fmla="*/ 76784 w 3190401"/>
              <a:gd name="connsiteY1" fmla="*/ 833377 h 3861339"/>
              <a:gd name="connsiteX2" fmla="*/ 690242 w 3190401"/>
              <a:gd name="connsiteY2" fmla="*/ 1335071 h 3861339"/>
              <a:gd name="connsiteX3" fmla="*/ 1488895 w 3190401"/>
              <a:gd name="connsiteY3" fmla="*/ 1006997 h 3861339"/>
              <a:gd name="connsiteX4" fmla="*/ 1014333 w 3190401"/>
              <a:gd name="connsiteY4" fmla="*/ 474562 h 3861339"/>
              <a:gd name="connsiteX5" fmla="*/ 389300 w 3190401"/>
              <a:gd name="connsiteY5" fmla="*/ 1319514 h 3861339"/>
              <a:gd name="connsiteX6" fmla="*/ 1141655 w 3190401"/>
              <a:gd name="connsiteY6" fmla="*/ 2453833 h 3861339"/>
              <a:gd name="connsiteX7" fmla="*/ 2880097 w 3190401"/>
              <a:gd name="connsiteY7" fmla="*/ 2713081 h 3861339"/>
              <a:gd name="connsiteX8" fmla="*/ 3045877 w 3190401"/>
              <a:gd name="connsiteY8" fmla="*/ 3861339 h 3861339"/>
              <a:gd name="connsiteX0" fmla="*/ 88358 w 3190401"/>
              <a:gd name="connsiteY0" fmla="*/ 0 h 3861339"/>
              <a:gd name="connsiteX1" fmla="*/ 76784 w 3190401"/>
              <a:gd name="connsiteY1" fmla="*/ 833377 h 3861339"/>
              <a:gd name="connsiteX2" fmla="*/ 690242 w 3190401"/>
              <a:gd name="connsiteY2" fmla="*/ 1335071 h 3861339"/>
              <a:gd name="connsiteX3" fmla="*/ 1488895 w 3190401"/>
              <a:gd name="connsiteY3" fmla="*/ 1006997 h 3861339"/>
              <a:gd name="connsiteX4" fmla="*/ 1014333 w 3190401"/>
              <a:gd name="connsiteY4" fmla="*/ 474562 h 3861339"/>
              <a:gd name="connsiteX5" fmla="*/ 389300 w 3190401"/>
              <a:gd name="connsiteY5" fmla="*/ 1319514 h 3861339"/>
              <a:gd name="connsiteX6" fmla="*/ 974506 w 3190401"/>
              <a:gd name="connsiteY6" fmla="*/ 2434168 h 3861339"/>
              <a:gd name="connsiteX7" fmla="*/ 2880097 w 3190401"/>
              <a:gd name="connsiteY7" fmla="*/ 2713081 h 3861339"/>
              <a:gd name="connsiteX8" fmla="*/ 3045877 w 3190401"/>
              <a:gd name="connsiteY8" fmla="*/ 3861339 h 3861339"/>
              <a:gd name="connsiteX0" fmla="*/ 88358 w 3190401"/>
              <a:gd name="connsiteY0" fmla="*/ 0 h 3861339"/>
              <a:gd name="connsiteX1" fmla="*/ 76784 w 3190401"/>
              <a:gd name="connsiteY1" fmla="*/ 833377 h 3861339"/>
              <a:gd name="connsiteX2" fmla="*/ 690242 w 3190401"/>
              <a:gd name="connsiteY2" fmla="*/ 1335071 h 3861339"/>
              <a:gd name="connsiteX3" fmla="*/ 1488895 w 3190401"/>
              <a:gd name="connsiteY3" fmla="*/ 1006997 h 3861339"/>
              <a:gd name="connsiteX4" fmla="*/ 1014333 w 3190401"/>
              <a:gd name="connsiteY4" fmla="*/ 474562 h 3861339"/>
              <a:gd name="connsiteX5" fmla="*/ 389300 w 3190401"/>
              <a:gd name="connsiteY5" fmla="*/ 1319514 h 3861339"/>
              <a:gd name="connsiteX6" fmla="*/ 974506 w 3190401"/>
              <a:gd name="connsiteY6" fmla="*/ 2434168 h 3861339"/>
              <a:gd name="connsiteX7" fmla="*/ 2880097 w 3190401"/>
              <a:gd name="connsiteY7" fmla="*/ 2713081 h 3861339"/>
              <a:gd name="connsiteX8" fmla="*/ 3045877 w 3190401"/>
              <a:gd name="connsiteY8" fmla="*/ 3861339 h 3861339"/>
              <a:gd name="connsiteX0" fmla="*/ 88358 w 3215867"/>
              <a:gd name="connsiteY0" fmla="*/ 0 h 3861339"/>
              <a:gd name="connsiteX1" fmla="*/ 76784 w 3215867"/>
              <a:gd name="connsiteY1" fmla="*/ 833377 h 3861339"/>
              <a:gd name="connsiteX2" fmla="*/ 690242 w 3215867"/>
              <a:gd name="connsiteY2" fmla="*/ 1335071 h 3861339"/>
              <a:gd name="connsiteX3" fmla="*/ 1488895 w 3215867"/>
              <a:gd name="connsiteY3" fmla="*/ 1006997 h 3861339"/>
              <a:gd name="connsiteX4" fmla="*/ 1014333 w 3215867"/>
              <a:gd name="connsiteY4" fmla="*/ 474562 h 3861339"/>
              <a:gd name="connsiteX5" fmla="*/ 389300 w 3215867"/>
              <a:gd name="connsiteY5" fmla="*/ 1319514 h 3861339"/>
              <a:gd name="connsiteX6" fmla="*/ 974506 w 3215867"/>
              <a:gd name="connsiteY6" fmla="*/ 2434168 h 3861339"/>
              <a:gd name="connsiteX7" fmla="*/ 2919426 w 3215867"/>
              <a:gd name="connsiteY7" fmla="*/ 2791739 h 3861339"/>
              <a:gd name="connsiteX8" fmla="*/ 3045877 w 3215867"/>
              <a:gd name="connsiteY8" fmla="*/ 3861339 h 3861339"/>
              <a:gd name="connsiteX0" fmla="*/ 124157 w 3251666"/>
              <a:gd name="connsiteY0" fmla="*/ 0 h 3861339"/>
              <a:gd name="connsiteX1" fmla="*/ 63421 w 3251666"/>
              <a:gd name="connsiteY1" fmla="*/ 803880 h 3861339"/>
              <a:gd name="connsiteX2" fmla="*/ 726041 w 3251666"/>
              <a:gd name="connsiteY2" fmla="*/ 1335071 h 3861339"/>
              <a:gd name="connsiteX3" fmla="*/ 1524694 w 3251666"/>
              <a:gd name="connsiteY3" fmla="*/ 1006997 h 3861339"/>
              <a:gd name="connsiteX4" fmla="*/ 1050132 w 3251666"/>
              <a:gd name="connsiteY4" fmla="*/ 474562 h 3861339"/>
              <a:gd name="connsiteX5" fmla="*/ 425099 w 3251666"/>
              <a:gd name="connsiteY5" fmla="*/ 1319514 h 3861339"/>
              <a:gd name="connsiteX6" fmla="*/ 1010305 w 3251666"/>
              <a:gd name="connsiteY6" fmla="*/ 2434168 h 3861339"/>
              <a:gd name="connsiteX7" fmla="*/ 2955225 w 3251666"/>
              <a:gd name="connsiteY7" fmla="*/ 2791739 h 3861339"/>
              <a:gd name="connsiteX8" fmla="*/ 3081676 w 3251666"/>
              <a:gd name="connsiteY8" fmla="*/ 3861339 h 3861339"/>
              <a:gd name="connsiteX0" fmla="*/ 124157 w 3251666"/>
              <a:gd name="connsiteY0" fmla="*/ 0 h 3861339"/>
              <a:gd name="connsiteX1" fmla="*/ 63421 w 3251666"/>
              <a:gd name="connsiteY1" fmla="*/ 803880 h 3861339"/>
              <a:gd name="connsiteX2" fmla="*/ 726041 w 3251666"/>
              <a:gd name="connsiteY2" fmla="*/ 1335071 h 3861339"/>
              <a:gd name="connsiteX3" fmla="*/ 1524694 w 3251666"/>
              <a:gd name="connsiteY3" fmla="*/ 1006997 h 3861339"/>
              <a:gd name="connsiteX4" fmla="*/ 1050132 w 3251666"/>
              <a:gd name="connsiteY4" fmla="*/ 474562 h 3861339"/>
              <a:gd name="connsiteX5" fmla="*/ 425099 w 3251666"/>
              <a:gd name="connsiteY5" fmla="*/ 1319514 h 3861339"/>
              <a:gd name="connsiteX6" fmla="*/ 1010305 w 3251666"/>
              <a:gd name="connsiteY6" fmla="*/ 2434168 h 3861339"/>
              <a:gd name="connsiteX7" fmla="*/ 2955225 w 3251666"/>
              <a:gd name="connsiteY7" fmla="*/ 2791739 h 3861339"/>
              <a:gd name="connsiteX8" fmla="*/ 3081676 w 3251666"/>
              <a:gd name="connsiteY8" fmla="*/ 3861339 h 3861339"/>
              <a:gd name="connsiteX0" fmla="*/ 163759 w 3212610"/>
              <a:gd name="connsiteY0" fmla="*/ 0 h 3822010"/>
              <a:gd name="connsiteX1" fmla="*/ 24365 w 3212610"/>
              <a:gd name="connsiteY1" fmla="*/ 764551 h 3822010"/>
              <a:gd name="connsiteX2" fmla="*/ 686985 w 3212610"/>
              <a:gd name="connsiteY2" fmla="*/ 1295742 h 3822010"/>
              <a:gd name="connsiteX3" fmla="*/ 1485638 w 3212610"/>
              <a:gd name="connsiteY3" fmla="*/ 967668 h 3822010"/>
              <a:gd name="connsiteX4" fmla="*/ 1011076 w 3212610"/>
              <a:gd name="connsiteY4" fmla="*/ 435233 h 3822010"/>
              <a:gd name="connsiteX5" fmla="*/ 386043 w 3212610"/>
              <a:gd name="connsiteY5" fmla="*/ 1280185 h 3822010"/>
              <a:gd name="connsiteX6" fmla="*/ 971249 w 3212610"/>
              <a:gd name="connsiteY6" fmla="*/ 2394839 h 3822010"/>
              <a:gd name="connsiteX7" fmla="*/ 2916169 w 3212610"/>
              <a:gd name="connsiteY7" fmla="*/ 2752410 h 3822010"/>
              <a:gd name="connsiteX8" fmla="*/ 3042620 w 3212610"/>
              <a:gd name="connsiteY8" fmla="*/ 3822010 h 3822010"/>
              <a:gd name="connsiteX0" fmla="*/ 178772 w 3227623"/>
              <a:gd name="connsiteY0" fmla="*/ 0 h 3822010"/>
              <a:gd name="connsiteX1" fmla="*/ 39378 w 3227623"/>
              <a:gd name="connsiteY1" fmla="*/ 764551 h 3822010"/>
              <a:gd name="connsiteX2" fmla="*/ 701998 w 3227623"/>
              <a:gd name="connsiteY2" fmla="*/ 1295742 h 3822010"/>
              <a:gd name="connsiteX3" fmla="*/ 1500651 w 3227623"/>
              <a:gd name="connsiteY3" fmla="*/ 967668 h 3822010"/>
              <a:gd name="connsiteX4" fmla="*/ 1026089 w 3227623"/>
              <a:gd name="connsiteY4" fmla="*/ 435233 h 3822010"/>
              <a:gd name="connsiteX5" fmla="*/ 401056 w 3227623"/>
              <a:gd name="connsiteY5" fmla="*/ 1280185 h 3822010"/>
              <a:gd name="connsiteX6" fmla="*/ 986262 w 3227623"/>
              <a:gd name="connsiteY6" fmla="*/ 2394839 h 3822010"/>
              <a:gd name="connsiteX7" fmla="*/ 2931182 w 3227623"/>
              <a:gd name="connsiteY7" fmla="*/ 2752410 h 3822010"/>
              <a:gd name="connsiteX8" fmla="*/ 3057633 w 3227623"/>
              <a:gd name="connsiteY8" fmla="*/ 3822010 h 3822010"/>
              <a:gd name="connsiteX0" fmla="*/ 180947 w 3229798"/>
              <a:gd name="connsiteY0" fmla="*/ 0 h 3822010"/>
              <a:gd name="connsiteX1" fmla="*/ 41553 w 3229798"/>
              <a:gd name="connsiteY1" fmla="*/ 764551 h 3822010"/>
              <a:gd name="connsiteX2" fmla="*/ 733670 w 3229798"/>
              <a:gd name="connsiteY2" fmla="*/ 1403897 h 3822010"/>
              <a:gd name="connsiteX3" fmla="*/ 1502826 w 3229798"/>
              <a:gd name="connsiteY3" fmla="*/ 967668 h 3822010"/>
              <a:gd name="connsiteX4" fmla="*/ 1028264 w 3229798"/>
              <a:gd name="connsiteY4" fmla="*/ 435233 h 3822010"/>
              <a:gd name="connsiteX5" fmla="*/ 403231 w 3229798"/>
              <a:gd name="connsiteY5" fmla="*/ 1280185 h 3822010"/>
              <a:gd name="connsiteX6" fmla="*/ 988437 w 3229798"/>
              <a:gd name="connsiteY6" fmla="*/ 2394839 h 3822010"/>
              <a:gd name="connsiteX7" fmla="*/ 2933357 w 3229798"/>
              <a:gd name="connsiteY7" fmla="*/ 2752410 h 3822010"/>
              <a:gd name="connsiteX8" fmla="*/ 3059808 w 3229798"/>
              <a:gd name="connsiteY8" fmla="*/ 3822010 h 3822010"/>
              <a:gd name="connsiteX0" fmla="*/ 180947 w 3229798"/>
              <a:gd name="connsiteY0" fmla="*/ 0 h 3822010"/>
              <a:gd name="connsiteX1" fmla="*/ 41553 w 3229798"/>
              <a:gd name="connsiteY1" fmla="*/ 764551 h 3822010"/>
              <a:gd name="connsiteX2" fmla="*/ 733670 w 3229798"/>
              <a:gd name="connsiteY2" fmla="*/ 1403897 h 3822010"/>
              <a:gd name="connsiteX3" fmla="*/ 1502826 w 3229798"/>
              <a:gd name="connsiteY3" fmla="*/ 967668 h 3822010"/>
              <a:gd name="connsiteX4" fmla="*/ 1028264 w 3229798"/>
              <a:gd name="connsiteY4" fmla="*/ 435233 h 3822010"/>
              <a:gd name="connsiteX5" fmla="*/ 403231 w 3229798"/>
              <a:gd name="connsiteY5" fmla="*/ 1280185 h 3822010"/>
              <a:gd name="connsiteX6" fmla="*/ 988437 w 3229798"/>
              <a:gd name="connsiteY6" fmla="*/ 2394839 h 3822010"/>
              <a:gd name="connsiteX7" fmla="*/ 2933357 w 3229798"/>
              <a:gd name="connsiteY7" fmla="*/ 2752410 h 3822010"/>
              <a:gd name="connsiteX8" fmla="*/ 3059808 w 3229798"/>
              <a:gd name="connsiteY8" fmla="*/ 3822010 h 3822010"/>
              <a:gd name="connsiteX0" fmla="*/ 180947 w 3229798"/>
              <a:gd name="connsiteY0" fmla="*/ 0 h 3822010"/>
              <a:gd name="connsiteX1" fmla="*/ 41553 w 3229798"/>
              <a:gd name="connsiteY1" fmla="*/ 764551 h 3822010"/>
              <a:gd name="connsiteX2" fmla="*/ 733670 w 3229798"/>
              <a:gd name="connsiteY2" fmla="*/ 1403897 h 3822010"/>
              <a:gd name="connsiteX3" fmla="*/ 1502826 w 3229798"/>
              <a:gd name="connsiteY3" fmla="*/ 967668 h 3822010"/>
              <a:gd name="connsiteX4" fmla="*/ 1028264 w 3229798"/>
              <a:gd name="connsiteY4" fmla="*/ 435233 h 3822010"/>
              <a:gd name="connsiteX5" fmla="*/ 403231 w 3229798"/>
              <a:gd name="connsiteY5" fmla="*/ 1280185 h 3822010"/>
              <a:gd name="connsiteX6" fmla="*/ 988437 w 3229798"/>
              <a:gd name="connsiteY6" fmla="*/ 2394839 h 3822010"/>
              <a:gd name="connsiteX7" fmla="*/ 2933357 w 3229798"/>
              <a:gd name="connsiteY7" fmla="*/ 2752410 h 3822010"/>
              <a:gd name="connsiteX8" fmla="*/ 3059808 w 3229798"/>
              <a:gd name="connsiteY8" fmla="*/ 3822010 h 3822010"/>
              <a:gd name="connsiteX0" fmla="*/ 229475 w 3278326"/>
              <a:gd name="connsiteY0" fmla="*/ 0 h 3822010"/>
              <a:gd name="connsiteX1" fmla="*/ 31088 w 3278326"/>
              <a:gd name="connsiteY1" fmla="*/ 803880 h 3822010"/>
              <a:gd name="connsiteX2" fmla="*/ 782198 w 3278326"/>
              <a:gd name="connsiteY2" fmla="*/ 1403897 h 3822010"/>
              <a:gd name="connsiteX3" fmla="*/ 1551354 w 3278326"/>
              <a:gd name="connsiteY3" fmla="*/ 967668 h 3822010"/>
              <a:gd name="connsiteX4" fmla="*/ 1076792 w 3278326"/>
              <a:gd name="connsiteY4" fmla="*/ 435233 h 3822010"/>
              <a:gd name="connsiteX5" fmla="*/ 451759 w 3278326"/>
              <a:gd name="connsiteY5" fmla="*/ 1280185 h 3822010"/>
              <a:gd name="connsiteX6" fmla="*/ 1036965 w 3278326"/>
              <a:gd name="connsiteY6" fmla="*/ 2394839 h 3822010"/>
              <a:gd name="connsiteX7" fmla="*/ 2981885 w 3278326"/>
              <a:gd name="connsiteY7" fmla="*/ 2752410 h 3822010"/>
              <a:gd name="connsiteX8" fmla="*/ 3108336 w 3278326"/>
              <a:gd name="connsiteY8" fmla="*/ 3822010 h 3822010"/>
              <a:gd name="connsiteX0" fmla="*/ 229475 w 3278326"/>
              <a:gd name="connsiteY0" fmla="*/ 0 h 3822010"/>
              <a:gd name="connsiteX1" fmla="*/ 31088 w 3278326"/>
              <a:gd name="connsiteY1" fmla="*/ 803880 h 3822010"/>
              <a:gd name="connsiteX2" fmla="*/ 782198 w 3278326"/>
              <a:gd name="connsiteY2" fmla="*/ 1403897 h 3822010"/>
              <a:gd name="connsiteX3" fmla="*/ 1551354 w 3278326"/>
              <a:gd name="connsiteY3" fmla="*/ 967668 h 3822010"/>
              <a:gd name="connsiteX4" fmla="*/ 1076792 w 3278326"/>
              <a:gd name="connsiteY4" fmla="*/ 435233 h 3822010"/>
              <a:gd name="connsiteX5" fmla="*/ 451759 w 3278326"/>
              <a:gd name="connsiteY5" fmla="*/ 1280185 h 3822010"/>
              <a:gd name="connsiteX6" fmla="*/ 1036965 w 3278326"/>
              <a:gd name="connsiteY6" fmla="*/ 2394839 h 3822010"/>
              <a:gd name="connsiteX7" fmla="*/ 2981885 w 3278326"/>
              <a:gd name="connsiteY7" fmla="*/ 2752410 h 3822010"/>
              <a:gd name="connsiteX8" fmla="*/ 3108336 w 3278326"/>
              <a:gd name="connsiteY8" fmla="*/ 3822010 h 3822010"/>
              <a:gd name="connsiteX0" fmla="*/ 229475 w 3278326"/>
              <a:gd name="connsiteY0" fmla="*/ 0 h 3822010"/>
              <a:gd name="connsiteX1" fmla="*/ 31088 w 3278326"/>
              <a:gd name="connsiteY1" fmla="*/ 803880 h 3822010"/>
              <a:gd name="connsiteX2" fmla="*/ 782198 w 3278326"/>
              <a:gd name="connsiteY2" fmla="*/ 1403897 h 3822010"/>
              <a:gd name="connsiteX3" fmla="*/ 1551354 w 3278326"/>
              <a:gd name="connsiteY3" fmla="*/ 967668 h 3822010"/>
              <a:gd name="connsiteX4" fmla="*/ 1076792 w 3278326"/>
              <a:gd name="connsiteY4" fmla="*/ 435233 h 3822010"/>
              <a:gd name="connsiteX5" fmla="*/ 451759 w 3278326"/>
              <a:gd name="connsiteY5" fmla="*/ 1280185 h 3822010"/>
              <a:gd name="connsiteX6" fmla="*/ 1036965 w 3278326"/>
              <a:gd name="connsiteY6" fmla="*/ 2394839 h 3822010"/>
              <a:gd name="connsiteX7" fmla="*/ 2981885 w 3278326"/>
              <a:gd name="connsiteY7" fmla="*/ 2752410 h 3822010"/>
              <a:gd name="connsiteX8" fmla="*/ 3108336 w 3278326"/>
              <a:gd name="connsiteY8" fmla="*/ 3822010 h 3822010"/>
              <a:gd name="connsiteX0" fmla="*/ 229475 w 3278326"/>
              <a:gd name="connsiteY0" fmla="*/ 0 h 3822010"/>
              <a:gd name="connsiteX1" fmla="*/ 31088 w 3278326"/>
              <a:gd name="connsiteY1" fmla="*/ 803880 h 3822010"/>
              <a:gd name="connsiteX2" fmla="*/ 782198 w 3278326"/>
              <a:gd name="connsiteY2" fmla="*/ 1403897 h 3822010"/>
              <a:gd name="connsiteX3" fmla="*/ 1551354 w 3278326"/>
              <a:gd name="connsiteY3" fmla="*/ 967668 h 3822010"/>
              <a:gd name="connsiteX4" fmla="*/ 1076792 w 3278326"/>
              <a:gd name="connsiteY4" fmla="*/ 435233 h 3822010"/>
              <a:gd name="connsiteX5" fmla="*/ 451759 w 3278326"/>
              <a:gd name="connsiteY5" fmla="*/ 1280185 h 3822010"/>
              <a:gd name="connsiteX6" fmla="*/ 1036965 w 3278326"/>
              <a:gd name="connsiteY6" fmla="*/ 2394839 h 3822010"/>
              <a:gd name="connsiteX7" fmla="*/ 2981885 w 3278326"/>
              <a:gd name="connsiteY7" fmla="*/ 2752410 h 3822010"/>
              <a:gd name="connsiteX8" fmla="*/ 3108336 w 3278326"/>
              <a:gd name="connsiteY8" fmla="*/ 3822010 h 3822010"/>
              <a:gd name="connsiteX0" fmla="*/ 245928 w 3294779"/>
              <a:gd name="connsiteY0" fmla="*/ 0 h 3822010"/>
              <a:gd name="connsiteX1" fmla="*/ 47541 w 3294779"/>
              <a:gd name="connsiteY1" fmla="*/ 803880 h 3822010"/>
              <a:gd name="connsiteX2" fmla="*/ 798651 w 3294779"/>
              <a:gd name="connsiteY2" fmla="*/ 1403897 h 3822010"/>
              <a:gd name="connsiteX3" fmla="*/ 1567807 w 3294779"/>
              <a:gd name="connsiteY3" fmla="*/ 967668 h 3822010"/>
              <a:gd name="connsiteX4" fmla="*/ 1093245 w 3294779"/>
              <a:gd name="connsiteY4" fmla="*/ 435233 h 3822010"/>
              <a:gd name="connsiteX5" fmla="*/ 468212 w 3294779"/>
              <a:gd name="connsiteY5" fmla="*/ 1280185 h 3822010"/>
              <a:gd name="connsiteX6" fmla="*/ 1053418 w 3294779"/>
              <a:gd name="connsiteY6" fmla="*/ 2394839 h 3822010"/>
              <a:gd name="connsiteX7" fmla="*/ 2998338 w 3294779"/>
              <a:gd name="connsiteY7" fmla="*/ 2752410 h 3822010"/>
              <a:gd name="connsiteX8" fmla="*/ 3124789 w 3294779"/>
              <a:gd name="connsiteY8" fmla="*/ 3822010 h 3822010"/>
              <a:gd name="connsiteX0" fmla="*/ 245928 w 3294779"/>
              <a:gd name="connsiteY0" fmla="*/ 0 h 3822010"/>
              <a:gd name="connsiteX1" fmla="*/ 47541 w 3294779"/>
              <a:gd name="connsiteY1" fmla="*/ 803880 h 3822010"/>
              <a:gd name="connsiteX2" fmla="*/ 798651 w 3294779"/>
              <a:gd name="connsiteY2" fmla="*/ 1403897 h 3822010"/>
              <a:gd name="connsiteX3" fmla="*/ 1567807 w 3294779"/>
              <a:gd name="connsiteY3" fmla="*/ 967668 h 3822010"/>
              <a:gd name="connsiteX4" fmla="*/ 1093245 w 3294779"/>
              <a:gd name="connsiteY4" fmla="*/ 435233 h 3822010"/>
              <a:gd name="connsiteX5" fmla="*/ 468212 w 3294779"/>
              <a:gd name="connsiteY5" fmla="*/ 1280185 h 3822010"/>
              <a:gd name="connsiteX6" fmla="*/ 1053418 w 3294779"/>
              <a:gd name="connsiteY6" fmla="*/ 2394839 h 3822010"/>
              <a:gd name="connsiteX7" fmla="*/ 2998338 w 3294779"/>
              <a:gd name="connsiteY7" fmla="*/ 2752410 h 3822010"/>
              <a:gd name="connsiteX8" fmla="*/ 3124789 w 3294779"/>
              <a:gd name="connsiteY8" fmla="*/ 3822010 h 3822010"/>
              <a:gd name="connsiteX0" fmla="*/ 165548 w 3302889"/>
              <a:gd name="connsiteY0" fmla="*/ 0 h 3831842"/>
              <a:gd name="connsiteX1" fmla="*/ 55651 w 3302889"/>
              <a:gd name="connsiteY1" fmla="*/ 813712 h 3831842"/>
              <a:gd name="connsiteX2" fmla="*/ 806761 w 3302889"/>
              <a:gd name="connsiteY2" fmla="*/ 1413729 h 3831842"/>
              <a:gd name="connsiteX3" fmla="*/ 1575917 w 3302889"/>
              <a:gd name="connsiteY3" fmla="*/ 977500 h 3831842"/>
              <a:gd name="connsiteX4" fmla="*/ 1101355 w 3302889"/>
              <a:gd name="connsiteY4" fmla="*/ 445065 h 3831842"/>
              <a:gd name="connsiteX5" fmla="*/ 476322 w 3302889"/>
              <a:gd name="connsiteY5" fmla="*/ 1290017 h 3831842"/>
              <a:gd name="connsiteX6" fmla="*/ 1061528 w 3302889"/>
              <a:gd name="connsiteY6" fmla="*/ 2404671 h 3831842"/>
              <a:gd name="connsiteX7" fmla="*/ 3006448 w 3302889"/>
              <a:gd name="connsiteY7" fmla="*/ 2762242 h 3831842"/>
              <a:gd name="connsiteX8" fmla="*/ 3132899 w 3302889"/>
              <a:gd name="connsiteY8" fmla="*/ 3831842 h 3831842"/>
              <a:gd name="connsiteX0" fmla="*/ 169907 w 3307248"/>
              <a:gd name="connsiteY0" fmla="*/ 0 h 3831842"/>
              <a:gd name="connsiteX1" fmla="*/ 60010 w 3307248"/>
              <a:gd name="connsiteY1" fmla="*/ 813712 h 3831842"/>
              <a:gd name="connsiteX2" fmla="*/ 870114 w 3307248"/>
              <a:gd name="connsiteY2" fmla="*/ 1433394 h 3831842"/>
              <a:gd name="connsiteX3" fmla="*/ 1580276 w 3307248"/>
              <a:gd name="connsiteY3" fmla="*/ 977500 h 3831842"/>
              <a:gd name="connsiteX4" fmla="*/ 1105714 w 3307248"/>
              <a:gd name="connsiteY4" fmla="*/ 445065 h 3831842"/>
              <a:gd name="connsiteX5" fmla="*/ 480681 w 3307248"/>
              <a:gd name="connsiteY5" fmla="*/ 1290017 h 3831842"/>
              <a:gd name="connsiteX6" fmla="*/ 1065887 w 3307248"/>
              <a:gd name="connsiteY6" fmla="*/ 2404671 h 3831842"/>
              <a:gd name="connsiteX7" fmla="*/ 3010807 w 3307248"/>
              <a:gd name="connsiteY7" fmla="*/ 2762242 h 3831842"/>
              <a:gd name="connsiteX8" fmla="*/ 3137258 w 3307248"/>
              <a:gd name="connsiteY8" fmla="*/ 3831842 h 3831842"/>
              <a:gd name="connsiteX0" fmla="*/ 169907 w 3307248"/>
              <a:gd name="connsiteY0" fmla="*/ 0 h 3831842"/>
              <a:gd name="connsiteX1" fmla="*/ 60010 w 3307248"/>
              <a:gd name="connsiteY1" fmla="*/ 813712 h 3831842"/>
              <a:gd name="connsiteX2" fmla="*/ 870114 w 3307248"/>
              <a:gd name="connsiteY2" fmla="*/ 1433394 h 3831842"/>
              <a:gd name="connsiteX3" fmla="*/ 1580276 w 3307248"/>
              <a:gd name="connsiteY3" fmla="*/ 977500 h 3831842"/>
              <a:gd name="connsiteX4" fmla="*/ 1105714 w 3307248"/>
              <a:gd name="connsiteY4" fmla="*/ 445065 h 3831842"/>
              <a:gd name="connsiteX5" fmla="*/ 480681 w 3307248"/>
              <a:gd name="connsiteY5" fmla="*/ 1290017 h 3831842"/>
              <a:gd name="connsiteX6" fmla="*/ 1065887 w 3307248"/>
              <a:gd name="connsiteY6" fmla="*/ 2404671 h 3831842"/>
              <a:gd name="connsiteX7" fmla="*/ 3010807 w 3307248"/>
              <a:gd name="connsiteY7" fmla="*/ 2762242 h 3831842"/>
              <a:gd name="connsiteX8" fmla="*/ 3137258 w 3307248"/>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80681 w 3333866"/>
              <a:gd name="connsiteY5" fmla="*/ 1290017 h 3831842"/>
              <a:gd name="connsiteX6" fmla="*/ 1065887 w 3333866"/>
              <a:gd name="connsiteY6" fmla="*/ 2404671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80681 w 3333866"/>
              <a:gd name="connsiteY5" fmla="*/ 1290017 h 3831842"/>
              <a:gd name="connsiteX6" fmla="*/ 1065887 w 3333866"/>
              <a:gd name="connsiteY6" fmla="*/ 2404671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80681 w 3333866"/>
              <a:gd name="connsiteY5" fmla="*/ 1290017 h 3831842"/>
              <a:gd name="connsiteX6" fmla="*/ 1105216 w 3333866"/>
              <a:gd name="connsiteY6" fmla="*/ 2473497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80681 w 3333866"/>
              <a:gd name="connsiteY5" fmla="*/ 1290017 h 3831842"/>
              <a:gd name="connsiteX6" fmla="*/ 1105216 w 3333866"/>
              <a:gd name="connsiteY6" fmla="*/ 2473497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80681 w 3333866"/>
              <a:gd name="connsiteY5" fmla="*/ 1290017 h 3831842"/>
              <a:gd name="connsiteX6" fmla="*/ 1105216 w 3333866"/>
              <a:gd name="connsiteY6" fmla="*/ 2473497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11855 w 3333866"/>
              <a:gd name="connsiteY5" fmla="*/ 1319514 h 3831842"/>
              <a:gd name="connsiteX6" fmla="*/ 1105216 w 3333866"/>
              <a:gd name="connsiteY6" fmla="*/ 2473497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11855 w 3333866"/>
              <a:gd name="connsiteY5" fmla="*/ 1319514 h 3831842"/>
              <a:gd name="connsiteX6" fmla="*/ 1105216 w 3333866"/>
              <a:gd name="connsiteY6" fmla="*/ 2473497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11855 w 3333866"/>
              <a:gd name="connsiteY5" fmla="*/ 1319514 h 3831842"/>
              <a:gd name="connsiteX6" fmla="*/ 1144545 w 3333866"/>
              <a:gd name="connsiteY6" fmla="*/ 2385007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11855 w 3333866"/>
              <a:gd name="connsiteY5" fmla="*/ 1319514 h 3831842"/>
              <a:gd name="connsiteX6" fmla="*/ 1144545 w 3333866"/>
              <a:gd name="connsiteY6" fmla="*/ 2385007 h 3831842"/>
              <a:gd name="connsiteX7" fmla="*/ 3050136 w 3333866"/>
              <a:gd name="connsiteY7" fmla="*/ 2722913 h 3831842"/>
              <a:gd name="connsiteX8" fmla="*/ 3137258 w 3333866"/>
              <a:gd name="connsiteY8" fmla="*/ 3831842 h 3831842"/>
              <a:gd name="connsiteX0" fmla="*/ 169907 w 3354506"/>
              <a:gd name="connsiteY0" fmla="*/ 0 h 3831842"/>
              <a:gd name="connsiteX1" fmla="*/ 60010 w 3354506"/>
              <a:gd name="connsiteY1" fmla="*/ 813712 h 3831842"/>
              <a:gd name="connsiteX2" fmla="*/ 870114 w 3354506"/>
              <a:gd name="connsiteY2" fmla="*/ 1433394 h 3831842"/>
              <a:gd name="connsiteX3" fmla="*/ 1580276 w 3354506"/>
              <a:gd name="connsiteY3" fmla="*/ 977500 h 3831842"/>
              <a:gd name="connsiteX4" fmla="*/ 1105714 w 3354506"/>
              <a:gd name="connsiteY4" fmla="*/ 445065 h 3831842"/>
              <a:gd name="connsiteX5" fmla="*/ 411855 w 3354506"/>
              <a:gd name="connsiteY5" fmla="*/ 1319514 h 3831842"/>
              <a:gd name="connsiteX6" fmla="*/ 1144545 w 3354506"/>
              <a:gd name="connsiteY6" fmla="*/ 2385007 h 3831842"/>
              <a:gd name="connsiteX7" fmla="*/ 3079633 w 3354506"/>
              <a:gd name="connsiteY7" fmla="*/ 2683584 h 3831842"/>
              <a:gd name="connsiteX8" fmla="*/ 3137258 w 3354506"/>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580276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580276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580276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580276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580276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580276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7967" h="3831842">
                <a:moveTo>
                  <a:pt x="169907" y="0"/>
                </a:moveTo>
                <a:cubicBezTo>
                  <a:pt x="5808" y="265284"/>
                  <a:pt x="-56691" y="574813"/>
                  <a:pt x="60010" y="813712"/>
                </a:cubicBezTo>
                <a:cubicBezTo>
                  <a:pt x="176711" y="1052611"/>
                  <a:pt x="452144" y="1375616"/>
                  <a:pt x="870114" y="1433394"/>
                </a:cubicBezTo>
                <a:cubicBezTo>
                  <a:pt x="1288084" y="1491172"/>
                  <a:pt x="1636578" y="1198264"/>
                  <a:pt x="1616852" y="977500"/>
                </a:cubicBezTo>
                <a:cubicBezTo>
                  <a:pt x="1597126" y="756736"/>
                  <a:pt x="1562579" y="455119"/>
                  <a:pt x="1105714" y="445065"/>
                </a:cubicBezTo>
                <a:cubicBezTo>
                  <a:pt x="648849" y="435011"/>
                  <a:pt x="405383" y="996190"/>
                  <a:pt x="411855" y="1319514"/>
                </a:cubicBezTo>
                <a:cubicBezTo>
                  <a:pt x="418327" y="1642838"/>
                  <a:pt x="468421" y="2041915"/>
                  <a:pt x="1144545" y="2385007"/>
                </a:cubicBezTo>
                <a:cubicBezTo>
                  <a:pt x="1820669" y="2728099"/>
                  <a:pt x="2624610" y="2255633"/>
                  <a:pt x="3079633" y="2683584"/>
                </a:cubicBezTo>
                <a:cubicBezTo>
                  <a:pt x="3534654" y="3209859"/>
                  <a:pt x="3137258" y="3831842"/>
                  <a:pt x="3137258" y="3831842"/>
                </a:cubicBezTo>
              </a:path>
            </a:pathLst>
          </a:custGeom>
          <a:noFill/>
          <a:ln w="25400">
            <a:solidFill>
              <a:schemeClr val="tx1"/>
            </a:solidFill>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AF31041-FDBE-94E0-73D6-522F78CD2974}"/>
              </a:ext>
            </a:extLst>
          </p:cNvPr>
          <p:cNvSpPr/>
          <p:nvPr/>
        </p:nvSpPr>
        <p:spPr>
          <a:xfrm>
            <a:off x="1071716" y="5021919"/>
            <a:ext cx="1268361" cy="12683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E2B58DB7-0096-4EC0-17C0-2C3B728E91FF}"/>
              </a:ext>
            </a:extLst>
          </p:cNvPr>
          <p:cNvSpPr/>
          <p:nvPr/>
        </p:nvSpPr>
        <p:spPr>
          <a:xfrm>
            <a:off x="1075604" y="5024501"/>
            <a:ext cx="1264472" cy="1269590"/>
          </a:xfrm>
          <a:prstGeom prst="arc">
            <a:avLst>
              <a:gd name="adj1" fmla="val 16200000"/>
              <a:gd name="adj2" fmla="val 8794512"/>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Oval 32">
            <a:extLst>
              <a:ext uri="{FF2B5EF4-FFF2-40B4-BE49-F238E27FC236}">
                <a16:creationId xmlns:a16="http://schemas.microsoft.com/office/drawing/2014/main" id="{63791CBC-6B76-AB26-A4C4-56ED99BBCB93}"/>
              </a:ext>
            </a:extLst>
          </p:cNvPr>
          <p:cNvSpPr/>
          <p:nvPr/>
        </p:nvSpPr>
        <p:spPr>
          <a:xfrm>
            <a:off x="1668534" y="4960836"/>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Cursor with solid fill">
            <a:extLst>
              <a:ext uri="{FF2B5EF4-FFF2-40B4-BE49-F238E27FC236}">
                <a16:creationId xmlns:a16="http://schemas.microsoft.com/office/drawing/2014/main" id="{BBFE9E0D-6F69-ACA8-4E45-E741AEAA65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840634">
            <a:off x="736189" y="5873882"/>
            <a:ext cx="480060" cy="480060"/>
          </a:xfrm>
          <a:prstGeom prst="rect">
            <a:avLst/>
          </a:prstGeom>
        </p:spPr>
      </p:pic>
      <p:sp>
        <p:nvSpPr>
          <p:cNvPr id="35" name="Oval 34">
            <a:extLst>
              <a:ext uri="{FF2B5EF4-FFF2-40B4-BE49-F238E27FC236}">
                <a16:creationId xmlns:a16="http://schemas.microsoft.com/office/drawing/2014/main" id="{D41F7BF9-44BF-6A1F-B708-805F1DC77F9B}"/>
              </a:ext>
            </a:extLst>
          </p:cNvPr>
          <p:cNvSpPr/>
          <p:nvPr/>
        </p:nvSpPr>
        <p:spPr>
          <a:xfrm>
            <a:off x="1108096" y="5953894"/>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9E0D0BBB-F185-75E6-DDD3-CF218967B3C0}"/>
              </a:ext>
            </a:extLst>
          </p:cNvPr>
          <p:cNvSpPr>
            <a:spLocks noGrp="1"/>
          </p:cNvSpPr>
          <p:nvPr>
            <p:ph type="title"/>
          </p:nvPr>
        </p:nvSpPr>
        <p:spPr/>
        <p:txBody>
          <a:bodyPr/>
          <a:lstStyle/>
          <a:p>
            <a:endParaRPr lang="en-ID" dirty="0"/>
          </a:p>
        </p:txBody>
      </p:sp>
      <p:pic>
        <p:nvPicPr>
          <p:cNvPr id="13" name="Picture 12">
            <a:extLst>
              <a:ext uri="{FF2B5EF4-FFF2-40B4-BE49-F238E27FC236}">
                <a16:creationId xmlns:a16="http://schemas.microsoft.com/office/drawing/2014/main" id="{581BF057-44E9-7933-2920-832302628784}"/>
              </a:ext>
            </a:extLst>
          </p:cNvPr>
          <p:cNvPicPr>
            <a:picLocks noChangeAspect="1"/>
          </p:cNvPicPr>
          <p:nvPr/>
        </p:nvPicPr>
        <p:blipFill>
          <a:blip r:embed="rId4"/>
          <a:stretch>
            <a:fillRect/>
          </a:stretch>
        </p:blipFill>
        <p:spPr>
          <a:xfrm>
            <a:off x="1165461" y="351396"/>
            <a:ext cx="5010259" cy="2951412"/>
          </a:xfrm>
          <a:prstGeom prst="rect">
            <a:avLst/>
          </a:prstGeom>
        </p:spPr>
      </p:pic>
      <p:pic>
        <p:nvPicPr>
          <p:cNvPr id="15" name="Picture 14">
            <a:extLst>
              <a:ext uri="{FF2B5EF4-FFF2-40B4-BE49-F238E27FC236}">
                <a16:creationId xmlns:a16="http://schemas.microsoft.com/office/drawing/2014/main" id="{0707C8FB-6AE8-CC40-F2EB-8E622F1A5FED}"/>
              </a:ext>
            </a:extLst>
          </p:cNvPr>
          <p:cNvPicPr>
            <a:picLocks noChangeAspect="1"/>
          </p:cNvPicPr>
          <p:nvPr/>
        </p:nvPicPr>
        <p:blipFill>
          <a:blip r:embed="rId5"/>
          <a:stretch>
            <a:fillRect/>
          </a:stretch>
        </p:blipFill>
        <p:spPr>
          <a:xfrm>
            <a:off x="6253100" y="337461"/>
            <a:ext cx="4688655" cy="2914253"/>
          </a:xfrm>
          <a:prstGeom prst="rect">
            <a:avLst/>
          </a:prstGeom>
        </p:spPr>
      </p:pic>
      <p:pic>
        <p:nvPicPr>
          <p:cNvPr id="18" name="Picture 17">
            <a:extLst>
              <a:ext uri="{FF2B5EF4-FFF2-40B4-BE49-F238E27FC236}">
                <a16:creationId xmlns:a16="http://schemas.microsoft.com/office/drawing/2014/main" id="{6483EC92-2F7E-1202-180B-6001F12CC089}"/>
              </a:ext>
            </a:extLst>
          </p:cNvPr>
          <p:cNvPicPr>
            <a:picLocks noChangeAspect="1"/>
          </p:cNvPicPr>
          <p:nvPr/>
        </p:nvPicPr>
        <p:blipFill>
          <a:blip r:embed="rId6"/>
          <a:stretch>
            <a:fillRect/>
          </a:stretch>
        </p:blipFill>
        <p:spPr>
          <a:xfrm>
            <a:off x="3660593" y="3540696"/>
            <a:ext cx="5265708" cy="3149347"/>
          </a:xfrm>
          <a:prstGeom prst="rect">
            <a:avLst/>
          </a:prstGeom>
        </p:spPr>
      </p:pic>
      <p:sp>
        <p:nvSpPr>
          <p:cNvPr id="20" name="Rectangle 19">
            <a:extLst>
              <a:ext uri="{FF2B5EF4-FFF2-40B4-BE49-F238E27FC236}">
                <a16:creationId xmlns:a16="http://schemas.microsoft.com/office/drawing/2014/main" id="{D6F095BA-914F-0FBD-224C-907C34034EB8}"/>
              </a:ext>
            </a:extLst>
          </p:cNvPr>
          <p:cNvSpPr/>
          <p:nvPr/>
        </p:nvSpPr>
        <p:spPr>
          <a:xfrm>
            <a:off x="1244962" y="1794587"/>
            <a:ext cx="4930758" cy="397671"/>
          </a:xfrm>
          <a:prstGeom prst="rect">
            <a:avLst/>
          </a:prstGeom>
          <a:noFill/>
          <a:ln w="19050">
            <a:solidFill>
              <a:srgbClr val="FC665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D"/>
          </a:p>
        </p:txBody>
      </p:sp>
      <p:sp>
        <p:nvSpPr>
          <p:cNvPr id="22" name="Rectangle 21">
            <a:extLst>
              <a:ext uri="{FF2B5EF4-FFF2-40B4-BE49-F238E27FC236}">
                <a16:creationId xmlns:a16="http://schemas.microsoft.com/office/drawing/2014/main" id="{6415F95C-D46F-E164-7A85-75BC57E272D5}"/>
              </a:ext>
            </a:extLst>
          </p:cNvPr>
          <p:cNvSpPr/>
          <p:nvPr/>
        </p:nvSpPr>
        <p:spPr>
          <a:xfrm>
            <a:off x="1244962" y="2928111"/>
            <a:ext cx="4930758" cy="397671"/>
          </a:xfrm>
          <a:prstGeom prst="rect">
            <a:avLst/>
          </a:prstGeom>
          <a:noFill/>
          <a:ln w="19050">
            <a:solidFill>
              <a:srgbClr val="FC665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D"/>
          </a:p>
        </p:txBody>
      </p:sp>
    </p:spTree>
    <p:extLst>
      <p:ext uri="{BB962C8B-B14F-4D97-AF65-F5344CB8AC3E}">
        <p14:creationId xmlns:p14="http://schemas.microsoft.com/office/powerpoint/2010/main" val="3317764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reeform: Shape 71">
            <a:extLst>
              <a:ext uri="{FF2B5EF4-FFF2-40B4-BE49-F238E27FC236}">
                <a16:creationId xmlns:a16="http://schemas.microsoft.com/office/drawing/2014/main" id="{0E8A2218-7FEF-F2FA-2FC0-6AD649A12590}"/>
              </a:ext>
            </a:extLst>
          </p:cNvPr>
          <p:cNvSpPr/>
          <p:nvPr/>
        </p:nvSpPr>
        <p:spPr>
          <a:xfrm flipV="1">
            <a:off x="0" y="5647531"/>
            <a:ext cx="2084627" cy="1325562"/>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67" name="Freeform: Shape 66">
            <a:extLst>
              <a:ext uri="{FF2B5EF4-FFF2-40B4-BE49-F238E27FC236}">
                <a16:creationId xmlns:a16="http://schemas.microsoft.com/office/drawing/2014/main" id="{8A557B2A-A7EC-59D1-7BA1-65608676602E}"/>
              </a:ext>
            </a:extLst>
          </p:cNvPr>
          <p:cNvSpPr/>
          <p:nvPr/>
        </p:nvSpPr>
        <p:spPr>
          <a:xfrm rot="16200000" flipH="1" flipV="1">
            <a:off x="10169291" y="424291"/>
            <a:ext cx="2532243" cy="1513175"/>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Slide Number Placeholder 1">
            <a:extLst>
              <a:ext uri="{FF2B5EF4-FFF2-40B4-BE49-F238E27FC236}">
                <a16:creationId xmlns:a16="http://schemas.microsoft.com/office/drawing/2014/main" id="{9E497813-5545-4A31-03EE-C8E7B0D53D2D}"/>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19</a:t>
            </a:fld>
            <a:endParaRPr lang="en-ID"/>
          </a:p>
        </p:txBody>
      </p:sp>
      <p:sp>
        <p:nvSpPr>
          <p:cNvPr id="6" name="Title 5">
            <a:extLst>
              <a:ext uri="{FF2B5EF4-FFF2-40B4-BE49-F238E27FC236}">
                <a16:creationId xmlns:a16="http://schemas.microsoft.com/office/drawing/2014/main" id="{AB71E1AF-33A5-AA48-8FD7-15A8F4B1ED19}"/>
              </a:ext>
            </a:extLst>
          </p:cNvPr>
          <p:cNvSpPr>
            <a:spLocks noGrp="1"/>
          </p:cNvSpPr>
          <p:nvPr>
            <p:ph type="title"/>
          </p:nvPr>
        </p:nvSpPr>
        <p:spPr/>
        <p:txBody>
          <a:bodyPr/>
          <a:lstStyle/>
          <a:p>
            <a:endParaRPr lang="en-ID" dirty="0"/>
          </a:p>
        </p:txBody>
      </p:sp>
      <p:pic>
        <p:nvPicPr>
          <p:cNvPr id="10" name="Picture 9">
            <a:extLst>
              <a:ext uri="{FF2B5EF4-FFF2-40B4-BE49-F238E27FC236}">
                <a16:creationId xmlns:a16="http://schemas.microsoft.com/office/drawing/2014/main" id="{A42804E6-18CA-1D09-0466-B7FB34018FB5}"/>
              </a:ext>
            </a:extLst>
          </p:cNvPr>
          <p:cNvPicPr>
            <a:picLocks noChangeAspect="1"/>
          </p:cNvPicPr>
          <p:nvPr/>
        </p:nvPicPr>
        <p:blipFill>
          <a:blip r:embed="rId2"/>
          <a:stretch>
            <a:fillRect/>
          </a:stretch>
        </p:blipFill>
        <p:spPr>
          <a:xfrm>
            <a:off x="1723128" y="834722"/>
            <a:ext cx="8763956" cy="2790604"/>
          </a:xfrm>
          <a:prstGeom prst="rect">
            <a:avLst/>
          </a:prstGeom>
        </p:spPr>
      </p:pic>
      <p:sp>
        <p:nvSpPr>
          <p:cNvPr id="12" name="Rectangle 11">
            <a:extLst>
              <a:ext uri="{FF2B5EF4-FFF2-40B4-BE49-F238E27FC236}">
                <a16:creationId xmlns:a16="http://schemas.microsoft.com/office/drawing/2014/main" id="{097FDDC0-4711-F7A7-5277-C486A1FB75C2}"/>
              </a:ext>
            </a:extLst>
          </p:cNvPr>
          <p:cNvSpPr/>
          <p:nvPr/>
        </p:nvSpPr>
        <p:spPr>
          <a:xfrm>
            <a:off x="2084627" y="4300251"/>
            <a:ext cx="8972929" cy="1487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SVM is the best model since it has a higher f1 score than Logistic regression</a:t>
            </a:r>
          </a:p>
          <a:p>
            <a:r>
              <a:rPr lang="en-US" b="1" dirty="0">
                <a:solidFill>
                  <a:schemeClr val="tx1"/>
                </a:solidFill>
              </a:rPr>
              <a:t>Accuracy </a:t>
            </a:r>
            <a:r>
              <a:rPr lang="en-US" dirty="0">
                <a:solidFill>
                  <a:schemeClr val="tx1"/>
                </a:solidFill>
              </a:rPr>
              <a:t>:  model accuracy to correctly classify data </a:t>
            </a:r>
          </a:p>
          <a:p>
            <a:r>
              <a:rPr lang="en-US" b="1" dirty="0">
                <a:solidFill>
                  <a:schemeClr val="tx1"/>
                </a:solidFill>
              </a:rPr>
              <a:t>Precision</a:t>
            </a:r>
            <a:r>
              <a:rPr lang="en-US" dirty="0">
                <a:solidFill>
                  <a:schemeClr val="tx1"/>
                </a:solidFill>
              </a:rPr>
              <a:t> :  positive rate</a:t>
            </a:r>
          </a:p>
          <a:p>
            <a:r>
              <a:rPr lang="en-US" b="1" dirty="0">
                <a:solidFill>
                  <a:schemeClr val="tx1"/>
                </a:solidFill>
              </a:rPr>
              <a:t>Recall</a:t>
            </a:r>
            <a:r>
              <a:rPr lang="en-US" dirty="0">
                <a:solidFill>
                  <a:schemeClr val="tx1"/>
                </a:solidFill>
              </a:rPr>
              <a:t> : actual positive rate</a:t>
            </a:r>
          </a:p>
          <a:p>
            <a:r>
              <a:rPr lang="en-US" b="1" dirty="0">
                <a:solidFill>
                  <a:schemeClr val="tx1"/>
                </a:solidFill>
              </a:rPr>
              <a:t>F1 score </a:t>
            </a:r>
            <a:r>
              <a:rPr lang="en-US" dirty="0">
                <a:solidFill>
                  <a:schemeClr val="tx1"/>
                </a:solidFill>
              </a:rPr>
              <a:t>: harmonic mean of precision and recall</a:t>
            </a:r>
          </a:p>
          <a:p>
            <a:endParaRPr lang="en-US" dirty="0">
              <a:solidFill>
                <a:schemeClr val="tx1"/>
              </a:solidFill>
            </a:endParaRPr>
          </a:p>
          <a:p>
            <a:endParaRPr lang="en-US" dirty="0">
              <a:solidFill>
                <a:schemeClr val="tx1"/>
              </a:solidFill>
            </a:endParaRPr>
          </a:p>
          <a:p>
            <a:pPr algn="ctr"/>
            <a:endParaRPr lang="en-ID" dirty="0">
              <a:solidFill>
                <a:schemeClr val="tx1"/>
              </a:solidFill>
            </a:endParaRPr>
          </a:p>
        </p:txBody>
      </p:sp>
    </p:spTree>
    <p:extLst>
      <p:ext uri="{BB962C8B-B14F-4D97-AF65-F5344CB8AC3E}">
        <p14:creationId xmlns:p14="http://schemas.microsoft.com/office/powerpoint/2010/main" val="204941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reeform: Shape 71">
            <a:extLst>
              <a:ext uri="{FF2B5EF4-FFF2-40B4-BE49-F238E27FC236}">
                <a16:creationId xmlns:a16="http://schemas.microsoft.com/office/drawing/2014/main" id="{E20F4AA7-0D63-B449-7F20-AF9DC2C6A39B}"/>
              </a:ext>
            </a:extLst>
          </p:cNvPr>
          <p:cNvSpPr/>
          <p:nvPr/>
        </p:nvSpPr>
        <p:spPr>
          <a:xfrm>
            <a:off x="8721492" y="-8982"/>
            <a:ext cx="3470508" cy="207384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 name="Slide Number Placeholder 2">
            <a:extLst>
              <a:ext uri="{FF2B5EF4-FFF2-40B4-BE49-F238E27FC236}">
                <a16:creationId xmlns:a16="http://schemas.microsoft.com/office/drawing/2014/main" id="{769B3737-4426-A509-16E9-BDD639ADDBAA}"/>
              </a:ext>
            </a:extLst>
          </p:cNvPr>
          <p:cNvSpPr>
            <a:spLocks noGrp="1"/>
          </p:cNvSpPr>
          <p:nvPr>
            <p:ph type="sldNum" sz="quarter" idx="12"/>
          </p:nvPr>
        </p:nvSpPr>
        <p:spPr/>
        <p:txBody>
          <a:bodyPr/>
          <a:lstStyle/>
          <a:p>
            <a:fld id="{75416579-C300-48E2-BD77-DE4054BCAD8D}" type="slidenum">
              <a:rPr lang="en-ID" smtClean="0"/>
              <a:t>2</a:t>
            </a:fld>
            <a:endParaRPr lang="en-ID"/>
          </a:p>
        </p:txBody>
      </p:sp>
      <p:sp>
        <p:nvSpPr>
          <p:cNvPr id="4" name="Google Shape;1240;p28">
            <a:extLst>
              <a:ext uri="{FF2B5EF4-FFF2-40B4-BE49-F238E27FC236}">
                <a16:creationId xmlns:a16="http://schemas.microsoft.com/office/drawing/2014/main" id="{4A618591-FD9D-26C3-9ED3-FAB4F3B9143D}"/>
              </a:ext>
            </a:extLst>
          </p:cNvPr>
          <p:cNvSpPr txBox="1">
            <a:spLocks noGrp="1"/>
          </p:cNvSpPr>
          <p:nvPr>
            <p:ph type="title"/>
          </p:nvPr>
        </p:nvSpPr>
        <p:spPr>
          <a:xfrm>
            <a:off x="1805347" y="627468"/>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Segoe UI Semibold" panose="020B0702040204020203" pitchFamily="34" charset="0"/>
                <a:cs typeface="Segoe UI Semibold" panose="020B0702040204020203" pitchFamily="34" charset="0"/>
              </a:rPr>
              <a:t>Content </a:t>
            </a:r>
            <a:endParaRPr dirty="0">
              <a:latin typeface="Segoe UI Semibold" panose="020B0702040204020203" pitchFamily="34" charset="0"/>
              <a:cs typeface="Segoe UI Semibold" panose="020B0702040204020203" pitchFamily="34" charset="0"/>
            </a:endParaRPr>
          </a:p>
        </p:txBody>
      </p:sp>
      <p:grpSp>
        <p:nvGrpSpPr>
          <p:cNvPr id="5" name="Google Shape;1241;p28">
            <a:extLst>
              <a:ext uri="{FF2B5EF4-FFF2-40B4-BE49-F238E27FC236}">
                <a16:creationId xmlns:a16="http://schemas.microsoft.com/office/drawing/2014/main" id="{FA37F506-50A4-9559-1B9C-D2FFB723FDC8}"/>
              </a:ext>
            </a:extLst>
          </p:cNvPr>
          <p:cNvGrpSpPr/>
          <p:nvPr/>
        </p:nvGrpSpPr>
        <p:grpSpPr>
          <a:xfrm>
            <a:off x="5965560" y="2158287"/>
            <a:ext cx="4350018" cy="432000"/>
            <a:chOff x="4059909" y="1593700"/>
            <a:chExt cx="4350018" cy="432000"/>
          </a:xfrm>
        </p:grpSpPr>
        <p:sp>
          <p:nvSpPr>
            <p:cNvPr id="6" name="Google Shape;1242;p28">
              <a:extLst>
                <a:ext uri="{FF2B5EF4-FFF2-40B4-BE49-F238E27FC236}">
                  <a16:creationId xmlns:a16="http://schemas.microsoft.com/office/drawing/2014/main" id="{84B13F00-FFEF-C1D7-5501-B9B114554E69}"/>
                </a:ext>
              </a:extLst>
            </p:cNvPr>
            <p:cNvSpPr/>
            <p:nvPr/>
          </p:nvSpPr>
          <p:spPr>
            <a:xfrm>
              <a:off x="4059909" y="1593700"/>
              <a:ext cx="1252200" cy="432000"/>
            </a:xfrm>
            <a:prstGeom prst="homePlate">
              <a:avLst>
                <a:gd name="adj" fmla="val 50000"/>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Item 1</a:t>
              </a:r>
              <a:endParaRPr sz="1800" b="1" dirty="0">
                <a:solidFill>
                  <a:schemeClr val="lt1"/>
                </a:solidFill>
                <a:latin typeface="Fira Sans Extra Condensed"/>
                <a:ea typeface="Fira Sans Extra Condensed"/>
                <a:cs typeface="Fira Sans Extra Condensed"/>
                <a:sym typeface="Fira Sans Extra Condensed"/>
              </a:endParaRPr>
            </a:p>
          </p:txBody>
        </p:sp>
        <p:sp>
          <p:nvSpPr>
            <p:cNvPr id="8" name="Google Shape;1244;p28">
              <a:extLst>
                <a:ext uri="{FF2B5EF4-FFF2-40B4-BE49-F238E27FC236}">
                  <a16:creationId xmlns:a16="http://schemas.microsoft.com/office/drawing/2014/main" id="{42C31CA9-92F6-1A06-5C9B-15391BB06978}"/>
                </a:ext>
              </a:extLst>
            </p:cNvPr>
            <p:cNvSpPr txBox="1"/>
            <p:nvPr/>
          </p:nvSpPr>
          <p:spPr>
            <a:xfrm>
              <a:off x="5426475" y="1593700"/>
              <a:ext cx="2983452" cy="432000"/>
            </a:xfrm>
            <a:prstGeom prst="rect">
              <a:avLst/>
            </a:prstGeom>
            <a:solidFill>
              <a:srgbClr val="FF857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latin typeface="Fira Sans Extra Condensed"/>
                  <a:ea typeface="Roboto"/>
                  <a:cs typeface="Roboto"/>
                  <a:sym typeface="Fira Sans Extra Condensed"/>
                </a:rPr>
                <a:t> Background</a:t>
              </a:r>
              <a:endParaRPr sz="1500" dirty="0">
                <a:solidFill>
                  <a:schemeClr val="dk1"/>
                </a:solidFill>
                <a:latin typeface="Roboto"/>
                <a:ea typeface="Roboto"/>
                <a:cs typeface="Roboto"/>
                <a:sym typeface="Roboto"/>
              </a:endParaRPr>
            </a:p>
          </p:txBody>
        </p:sp>
      </p:grpSp>
      <p:grpSp>
        <p:nvGrpSpPr>
          <p:cNvPr id="9" name="Google Shape;1245;p28">
            <a:extLst>
              <a:ext uri="{FF2B5EF4-FFF2-40B4-BE49-F238E27FC236}">
                <a16:creationId xmlns:a16="http://schemas.microsoft.com/office/drawing/2014/main" id="{339BF59B-C98E-F982-73F3-E42BD4871568}"/>
              </a:ext>
            </a:extLst>
          </p:cNvPr>
          <p:cNvGrpSpPr/>
          <p:nvPr/>
        </p:nvGrpSpPr>
        <p:grpSpPr>
          <a:xfrm>
            <a:off x="5965560" y="2669597"/>
            <a:ext cx="4350018" cy="432010"/>
            <a:chOff x="4059912" y="2105025"/>
            <a:chExt cx="4350016" cy="432010"/>
          </a:xfrm>
        </p:grpSpPr>
        <p:sp>
          <p:nvSpPr>
            <p:cNvPr id="10" name="Google Shape;1246;p28">
              <a:extLst>
                <a:ext uri="{FF2B5EF4-FFF2-40B4-BE49-F238E27FC236}">
                  <a16:creationId xmlns:a16="http://schemas.microsoft.com/office/drawing/2014/main" id="{E155312D-9FA7-7FBA-A7AC-F2F5E5F53B50}"/>
                </a:ext>
              </a:extLst>
            </p:cNvPr>
            <p:cNvSpPr/>
            <p:nvPr/>
          </p:nvSpPr>
          <p:spPr>
            <a:xfrm>
              <a:off x="4059912" y="2105035"/>
              <a:ext cx="1252200" cy="432000"/>
            </a:xfrm>
            <a:prstGeom prst="homePlate">
              <a:avLst>
                <a:gd name="adj" fmla="val 50000"/>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lt1"/>
                  </a:solidFill>
                  <a:latin typeface="Fira Sans Extra Condensed"/>
                  <a:ea typeface="Fira Sans Extra Condensed"/>
                  <a:cs typeface="Fira Sans Extra Condensed"/>
                  <a:sym typeface="Fira Sans Extra Condensed"/>
                </a:rPr>
                <a:t>Item 2</a:t>
              </a:r>
              <a:endParaRPr sz="1800" b="1" dirty="0">
                <a:solidFill>
                  <a:schemeClr val="lt1"/>
                </a:solidFill>
                <a:latin typeface="Fira Sans Extra Condensed"/>
                <a:ea typeface="Fira Sans Extra Condensed"/>
                <a:cs typeface="Fira Sans Extra Condensed"/>
                <a:sym typeface="Fira Sans Extra Condensed"/>
              </a:endParaRPr>
            </a:p>
          </p:txBody>
        </p:sp>
        <p:sp>
          <p:nvSpPr>
            <p:cNvPr id="12" name="Google Shape;1248;p28">
              <a:extLst>
                <a:ext uri="{FF2B5EF4-FFF2-40B4-BE49-F238E27FC236}">
                  <a16:creationId xmlns:a16="http://schemas.microsoft.com/office/drawing/2014/main" id="{98DFD22B-8EA0-4D49-0D57-42F2E070A36E}"/>
                </a:ext>
              </a:extLst>
            </p:cNvPr>
            <p:cNvSpPr txBox="1"/>
            <p:nvPr/>
          </p:nvSpPr>
          <p:spPr>
            <a:xfrm>
              <a:off x="5426474" y="2105025"/>
              <a:ext cx="2983454" cy="432000"/>
            </a:xfrm>
            <a:prstGeom prst="rect">
              <a:avLst/>
            </a:prstGeom>
            <a:solidFill>
              <a:srgbClr val="FF857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latin typeface="Fira Sans Extra Condensed"/>
                  <a:ea typeface="Roboto"/>
                  <a:cs typeface="Roboto"/>
                  <a:sym typeface="Fira Sans Extra Condensed"/>
                </a:rPr>
                <a:t>Objective</a:t>
              </a:r>
              <a:endParaRPr sz="1500" dirty="0">
                <a:solidFill>
                  <a:schemeClr val="dk1"/>
                </a:solidFill>
                <a:latin typeface="Roboto"/>
                <a:ea typeface="Roboto"/>
                <a:cs typeface="Roboto"/>
                <a:sym typeface="Roboto"/>
              </a:endParaRPr>
            </a:p>
          </p:txBody>
        </p:sp>
      </p:grpSp>
      <p:grpSp>
        <p:nvGrpSpPr>
          <p:cNvPr id="13" name="Google Shape;1249;p28">
            <a:extLst>
              <a:ext uri="{FF2B5EF4-FFF2-40B4-BE49-F238E27FC236}">
                <a16:creationId xmlns:a16="http://schemas.microsoft.com/office/drawing/2014/main" id="{43152ECB-827C-B157-910E-065A0A70BAC8}"/>
              </a:ext>
            </a:extLst>
          </p:cNvPr>
          <p:cNvGrpSpPr/>
          <p:nvPr/>
        </p:nvGrpSpPr>
        <p:grpSpPr>
          <a:xfrm>
            <a:off x="5965561" y="3180917"/>
            <a:ext cx="4350019" cy="432020"/>
            <a:chOff x="4059912" y="2616350"/>
            <a:chExt cx="4350019" cy="432020"/>
          </a:xfrm>
        </p:grpSpPr>
        <p:sp>
          <p:nvSpPr>
            <p:cNvPr id="14" name="Google Shape;1250;p28">
              <a:extLst>
                <a:ext uri="{FF2B5EF4-FFF2-40B4-BE49-F238E27FC236}">
                  <a16:creationId xmlns:a16="http://schemas.microsoft.com/office/drawing/2014/main" id="{A3EA64CD-AECE-EA01-1AC4-829F25E53935}"/>
                </a:ext>
              </a:extLst>
            </p:cNvPr>
            <p:cNvSpPr/>
            <p:nvPr/>
          </p:nvSpPr>
          <p:spPr>
            <a:xfrm>
              <a:off x="4059912" y="2616370"/>
              <a:ext cx="1252200" cy="432000"/>
            </a:xfrm>
            <a:prstGeom prst="homePlate">
              <a:avLst>
                <a:gd name="adj" fmla="val 50000"/>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Item 3</a:t>
              </a:r>
              <a:endParaRPr sz="1800" b="1" dirty="0">
                <a:solidFill>
                  <a:schemeClr val="lt1"/>
                </a:solidFill>
                <a:latin typeface="Fira Sans Extra Condensed"/>
                <a:ea typeface="Fira Sans Extra Condensed"/>
                <a:cs typeface="Fira Sans Extra Condensed"/>
                <a:sym typeface="Fira Sans Extra Condensed"/>
              </a:endParaRPr>
            </a:p>
          </p:txBody>
        </p:sp>
        <p:sp>
          <p:nvSpPr>
            <p:cNvPr id="16" name="Google Shape;1252;p28">
              <a:extLst>
                <a:ext uri="{FF2B5EF4-FFF2-40B4-BE49-F238E27FC236}">
                  <a16:creationId xmlns:a16="http://schemas.microsoft.com/office/drawing/2014/main" id="{AE68DD46-4EC2-A4F8-EB2D-3BAACD6D5C2F}"/>
                </a:ext>
              </a:extLst>
            </p:cNvPr>
            <p:cNvSpPr txBox="1"/>
            <p:nvPr/>
          </p:nvSpPr>
          <p:spPr>
            <a:xfrm>
              <a:off x="5426475" y="2616350"/>
              <a:ext cx="2983456" cy="432000"/>
            </a:xfrm>
            <a:prstGeom prst="rect">
              <a:avLst/>
            </a:prstGeom>
            <a:solidFill>
              <a:srgbClr val="FF857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latin typeface="Fira Sans Extra Condensed"/>
                  <a:ea typeface="Roboto"/>
                  <a:cs typeface="Roboto"/>
                  <a:sym typeface="Fira Sans Extra Condensed"/>
                </a:rPr>
                <a:t>Data Introduction</a:t>
              </a:r>
              <a:endParaRPr sz="1500" dirty="0">
                <a:solidFill>
                  <a:schemeClr val="dk1"/>
                </a:solidFill>
                <a:latin typeface="Roboto"/>
                <a:ea typeface="Roboto"/>
                <a:cs typeface="Roboto"/>
                <a:sym typeface="Roboto"/>
              </a:endParaRPr>
            </a:p>
          </p:txBody>
        </p:sp>
      </p:grpSp>
      <p:grpSp>
        <p:nvGrpSpPr>
          <p:cNvPr id="17" name="Google Shape;1253;p28">
            <a:extLst>
              <a:ext uri="{FF2B5EF4-FFF2-40B4-BE49-F238E27FC236}">
                <a16:creationId xmlns:a16="http://schemas.microsoft.com/office/drawing/2014/main" id="{199DB923-AC8C-C731-6748-CC40AE376658}"/>
              </a:ext>
            </a:extLst>
          </p:cNvPr>
          <p:cNvGrpSpPr/>
          <p:nvPr/>
        </p:nvGrpSpPr>
        <p:grpSpPr>
          <a:xfrm>
            <a:off x="5965561" y="3692247"/>
            <a:ext cx="4350019" cy="432030"/>
            <a:chOff x="4059912" y="3127675"/>
            <a:chExt cx="4350019" cy="432030"/>
          </a:xfrm>
        </p:grpSpPr>
        <p:sp>
          <p:nvSpPr>
            <p:cNvPr id="18" name="Google Shape;1254;p28">
              <a:extLst>
                <a:ext uri="{FF2B5EF4-FFF2-40B4-BE49-F238E27FC236}">
                  <a16:creationId xmlns:a16="http://schemas.microsoft.com/office/drawing/2014/main" id="{E705A84E-30CC-A8E7-AF8A-07D7BEDA5049}"/>
                </a:ext>
              </a:extLst>
            </p:cNvPr>
            <p:cNvSpPr/>
            <p:nvPr/>
          </p:nvSpPr>
          <p:spPr>
            <a:xfrm>
              <a:off x="4059912" y="3127705"/>
              <a:ext cx="1252200" cy="432000"/>
            </a:xfrm>
            <a:prstGeom prst="homePlate">
              <a:avLst>
                <a:gd name="adj" fmla="val 50000"/>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Item 4</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0" name="Google Shape;1256;p28">
              <a:extLst>
                <a:ext uri="{FF2B5EF4-FFF2-40B4-BE49-F238E27FC236}">
                  <a16:creationId xmlns:a16="http://schemas.microsoft.com/office/drawing/2014/main" id="{D11C75FF-D334-6279-035A-952B2638CBF4}"/>
                </a:ext>
              </a:extLst>
            </p:cNvPr>
            <p:cNvSpPr txBox="1"/>
            <p:nvPr/>
          </p:nvSpPr>
          <p:spPr>
            <a:xfrm>
              <a:off x="5426475" y="3127675"/>
              <a:ext cx="2983456" cy="432000"/>
            </a:xfrm>
            <a:prstGeom prst="rect">
              <a:avLst/>
            </a:prstGeom>
            <a:solidFill>
              <a:srgbClr val="FF857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latin typeface="Fira Sans Extra Condensed"/>
                  <a:ea typeface="Roboto"/>
                  <a:cs typeface="Roboto"/>
                  <a:sym typeface="Fira Sans Extra Condensed"/>
                </a:rPr>
                <a:t>Exploratory Data Analysis</a:t>
              </a:r>
              <a:endParaRPr sz="1500" dirty="0">
                <a:solidFill>
                  <a:schemeClr val="dk1"/>
                </a:solidFill>
                <a:latin typeface="Roboto"/>
                <a:ea typeface="Roboto"/>
                <a:cs typeface="Roboto"/>
                <a:sym typeface="Roboto"/>
              </a:endParaRPr>
            </a:p>
          </p:txBody>
        </p:sp>
      </p:grpSp>
      <p:grpSp>
        <p:nvGrpSpPr>
          <p:cNvPr id="21" name="Google Shape;1257;p28">
            <a:extLst>
              <a:ext uri="{FF2B5EF4-FFF2-40B4-BE49-F238E27FC236}">
                <a16:creationId xmlns:a16="http://schemas.microsoft.com/office/drawing/2014/main" id="{7877BF83-C8DA-CED5-40A3-4F226649DFAC}"/>
              </a:ext>
            </a:extLst>
          </p:cNvPr>
          <p:cNvGrpSpPr/>
          <p:nvPr/>
        </p:nvGrpSpPr>
        <p:grpSpPr>
          <a:xfrm>
            <a:off x="5965562" y="4203587"/>
            <a:ext cx="4350015" cy="432040"/>
            <a:chOff x="4059912" y="3639000"/>
            <a:chExt cx="4350015" cy="432040"/>
          </a:xfrm>
        </p:grpSpPr>
        <p:sp>
          <p:nvSpPr>
            <p:cNvPr id="22" name="Google Shape;1258;p28">
              <a:extLst>
                <a:ext uri="{FF2B5EF4-FFF2-40B4-BE49-F238E27FC236}">
                  <a16:creationId xmlns:a16="http://schemas.microsoft.com/office/drawing/2014/main" id="{D1D299AC-5D2C-068E-BEFE-98D6C434F1AD}"/>
                </a:ext>
              </a:extLst>
            </p:cNvPr>
            <p:cNvSpPr/>
            <p:nvPr/>
          </p:nvSpPr>
          <p:spPr>
            <a:xfrm>
              <a:off x="4059912" y="3639040"/>
              <a:ext cx="1252200" cy="432000"/>
            </a:xfrm>
            <a:prstGeom prst="homePlate">
              <a:avLst>
                <a:gd name="adj" fmla="val 50000"/>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lt1"/>
                  </a:solidFill>
                  <a:latin typeface="Fira Sans Extra Condensed"/>
                  <a:ea typeface="Fira Sans Extra Condensed"/>
                  <a:cs typeface="Fira Sans Extra Condensed"/>
                  <a:sym typeface="Fira Sans Extra Condensed"/>
                </a:rPr>
                <a:t>Item 5</a:t>
              </a:r>
              <a:endParaRPr sz="1800" b="1">
                <a:solidFill>
                  <a:schemeClr val="lt1"/>
                </a:solidFill>
                <a:latin typeface="Fira Sans Extra Condensed"/>
                <a:ea typeface="Fira Sans Extra Condensed"/>
                <a:cs typeface="Fira Sans Extra Condensed"/>
                <a:sym typeface="Fira Sans Extra Condensed"/>
              </a:endParaRPr>
            </a:p>
          </p:txBody>
        </p:sp>
        <p:sp>
          <p:nvSpPr>
            <p:cNvPr id="24" name="Google Shape;1260;p28">
              <a:extLst>
                <a:ext uri="{FF2B5EF4-FFF2-40B4-BE49-F238E27FC236}">
                  <a16:creationId xmlns:a16="http://schemas.microsoft.com/office/drawing/2014/main" id="{C732E051-0803-538D-01C6-7E0344F7BEDF}"/>
                </a:ext>
              </a:extLst>
            </p:cNvPr>
            <p:cNvSpPr txBox="1"/>
            <p:nvPr/>
          </p:nvSpPr>
          <p:spPr>
            <a:xfrm>
              <a:off x="5426474" y="3639000"/>
              <a:ext cx="2983453" cy="432000"/>
            </a:xfrm>
            <a:prstGeom prst="rect">
              <a:avLst/>
            </a:prstGeom>
            <a:solidFill>
              <a:srgbClr val="FF857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latin typeface="Fira Sans Extra Condensed"/>
                  <a:ea typeface="Roboto"/>
                  <a:cs typeface="Roboto"/>
                  <a:sym typeface="Fira Sans Extra Condensed"/>
                </a:rPr>
                <a:t>Model Building</a:t>
              </a:r>
              <a:endParaRPr sz="1500" dirty="0">
                <a:solidFill>
                  <a:schemeClr val="lt1"/>
                </a:solidFill>
                <a:latin typeface="Roboto"/>
                <a:ea typeface="Roboto"/>
                <a:cs typeface="Roboto"/>
                <a:sym typeface="Roboto"/>
              </a:endParaRPr>
            </a:p>
          </p:txBody>
        </p:sp>
      </p:grpSp>
      <p:grpSp>
        <p:nvGrpSpPr>
          <p:cNvPr id="25" name="Google Shape;1261;p28">
            <a:extLst>
              <a:ext uri="{FF2B5EF4-FFF2-40B4-BE49-F238E27FC236}">
                <a16:creationId xmlns:a16="http://schemas.microsoft.com/office/drawing/2014/main" id="{8CECD8E3-0AA1-15B2-BE1E-4C1C122CB05A}"/>
              </a:ext>
            </a:extLst>
          </p:cNvPr>
          <p:cNvGrpSpPr/>
          <p:nvPr/>
        </p:nvGrpSpPr>
        <p:grpSpPr>
          <a:xfrm>
            <a:off x="5965563" y="4714937"/>
            <a:ext cx="4350015" cy="432000"/>
            <a:chOff x="4059912" y="4150350"/>
            <a:chExt cx="4350015" cy="432000"/>
          </a:xfrm>
        </p:grpSpPr>
        <p:sp>
          <p:nvSpPr>
            <p:cNvPr id="26" name="Google Shape;1262;p28">
              <a:extLst>
                <a:ext uri="{FF2B5EF4-FFF2-40B4-BE49-F238E27FC236}">
                  <a16:creationId xmlns:a16="http://schemas.microsoft.com/office/drawing/2014/main" id="{3126005C-90E0-EB6D-B3C7-98D145B66B09}"/>
                </a:ext>
              </a:extLst>
            </p:cNvPr>
            <p:cNvSpPr/>
            <p:nvPr/>
          </p:nvSpPr>
          <p:spPr>
            <a:xfrm>
              <a:off x="4059912" y="4150350"/>
              <a:ext cx="1252200" cy="432000"/>
            </a:xfrm>
            <a:prstGeom prst="homePlate">
              <a:avLst>
                <a:gd name="adj" fmla="val 50000"/>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lt1"/>
                  </a:solidFill>
                  <a:latin typeface="Fira Sans Extra Condensed"/>
                  <a:ea typeface="Fira Sans Extra Condensed"/>
                  <a:cs typeface="Fira Sans Extra Condensed"/>
                  <a:sym typeface="Fira Sans Extra Condensed"/>
                </a:rPr>
                <a:t>Item 6</a:t>
              </a:r>
              <a:endParaRPr sz="1800" b="1">
                <a:solidFill>
                  <a:schemeClr val="lt1"/>
                </a:solidFill>
                <a:latin typeface="Fira Sans Extra Condensed"/>
                <a:ea typeface="Fira Sans Extra Condensed"/>
                <a:cs typeface="Fira Sans Extra Condensed"/>
                <a:sym typeface="Fira Sans Extra Condensed"/>
              </a:endParaRPr>
            </a:p>
          </p:txBody>
        </p:sp>
        <p:sp>
          <p:nvSpPr>
            <p:cNvPr id="28" name="Google Shape;1264;p28">
              <a:extLst>
                <a:ext uri="{FF2B5EF4-FFF2-40B4-BE49-F238E27FC236}">
                  <a16:creationId xmlns:a16="http://schemas.microsoft.com/office/drawing/2014/main" id="{488897B6-3895-5257-96E2-86289BF04D94}"/>
                </a:ext>
              </a:extLst>
            </p:cNvPr>
            <p:cNvSpPr txBox="1"/>
            <p:nvPr/>
          </p:nvSpPr>
          <p:spPr>
            <a:xfrm>
              <a:off x="5426474" y="4150350"/>
              <a:ext cx="2983453" cy="432000"/>
            </a:xfrm>
            <a:prstGeom prst="rect">
              <a:avLst/>
            </a:prstGeom>
            <a:solidFill>
              <a:srgbClr val="FF857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latin typeface="Fira Sans Extra Condensed"/>
                  <a:ea typeface="Roboto"/>
                  <a:cs typeface="Roboto"/>
                  <a:sym typeface="Fira Sans Extra Condensed"/>
                </a:rPr>
                <a:t>Business Recomendation</a:t>
              </a:r>
              <a:endParaRPr sz="1500" dirty="0">
                <a:solidFill>
                  <a:schemeClr val="lt1"/>
                </a:solidFill>
                <a:latin typeface="Roboto"/>
                <a:ea typeface="Roboto"/>
                <a:cs typeface="Roboto"/>
                <a:sym typeface="Roboto"/>
              </a:endParaRPr>
            </a:p>
          </p:txBody>
        </p:sp>
      </p:grpSp>
      <p:grpSp>
        <p:nvGrpSpPr>
          <p:cNvPr id="29" name="Google Shape;1265;p28">
            <a:extLst>
              <a:ext uri="{FF2B5EF4-FFF2-40B4-BE49-F238E27FC236}">
                <a16:creationId xmlns:a16="http://schemas.microsoft.com/office/drawing/2014/main" id="{E4468E43-0ED2-258F-7663-EBA1F806B05E}"/>
              </a:ext>
            </a:extLst>
          </p:cNvPr>
          <p:cNvGrpSpPr/>
          <p:nvPr/>
        </p:nvGrpSpPr>
        <p:grpSpPr>
          <a:xfrm>
            <a:off x="1130002" y="1426428"/>
            <a:ext cx="4521732" cy="5395638"/>
            <a:chOff x="461070" y="1038948"/>
            <a:chExt cx="3374504" cy="4104487"/>
          </a:xfrm>
        </p:grpSpPr>
        <p:sp>
          <p:nvSpPr>
            <p:cNvPr id="30" name="Google Shape;1266;p28">
              <a:extLst>
                <a:ext uri="{FF2B5EF4-FFF2-40B4-BE49-F238E27FC236}">
                  <a16:creationId xmlns:a16="http://schemas.microsoft.com/office/drawing/2014/main" id="{735C73CA-719A-52CC-7D12-5AF63048042E}"/>
                </a:ext>
              </a:extLst>
            </p:cNvPr>
            <p:cNvSpPr/>
            <p:nvPr/>
          </p:nvSpPr>
          <p:spPr>
            <a:xfrm rot="1297">
              <a:off x="2772814" y="4414675"/>
              <a:ext cx="795000" cy="153900"/>
            </a:xfrm>
            <a:prstGeom prst="trapezoid">
              <a:avLst>
                <a:gd name="adj" fmla="val 6484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67;p28">
              <a:extLst>
                <a:ext uri="{FF2B5EF4-FFF2-40B4-BE49-F238E27FC236}">
                  <a16:creationId xmlns:a16="http://schemas.microsoft.com/office/drawing/2014/main" id="{79B7C83B-03AE-4543-BB1A-6059BF0171D5}"/>
                </a:ext>
              </a:extLst>
            </p:cNvPr>
            <p:cNvSpPr/>
            <p:nvPr/>
          </p:nvSpPr>
          <p:spPr>
            <a:xfrm flipH="1">
              <a:off x="2656301" y="3353865"/>
              <a:ext cx="201139" cy="251598"/>
            </a:xfrm>
            <a:custGeom>
              <a:avLst/>
              <a:gdLst/>
              <a:ahLst/>
              <a:cxnLst/>
              <a:rect l="l" t="t" r="r" b="b"/>
              <a:pathLst>
                <a:path w="1618" h="2030" extrusionOk="0">
                  <a:moveTo>
                    <a:pt x="954" y="1"/>
                  </a:moveTo>
                  <a:cubicBezTo>
                    <a:pt x="430" y="1"/>
                    <a:pt x="0" y="430"/>
                    <a:pt x="0" y="955"/>
                  </a:cubicBezTo>
                  <a:lnTo>
                    <a:pt x="0" y="1076"/>
                  </a:lnTo>
                  <a:cubicBezTo>
                    <a:pt x="0" y="1601"/>
                    <a:pt x="430" y="2030"/>
                    <a:pt x="954" y="2030"/>
                  </a:cubicBezTo>
                  <a:lnTo>
                    <a:pt x="1618" y="2030"/>
                  </a:lnTo>
                  <a:lnTo>
                    <a:pt x="1618" y="1"/>
                  </a:lnTo>
                  <a:close/>
                </a:path>
              </a:pathLst>
            </a:custGeom>
            <a:solidFill>
              <a:srgbClr val="FFC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68;p28">
              <a:extLst>
                <a:ext uri="{FF2B5EF4-FFF2-40B4-BE49-F238E27FC236}">
                  <a16:creationId xmlns:a16="http://schemas.microsoft.com/office/drawing/2014/main" id="{8DD6963A-D7C5-621B-6080-E131E795768D}"/>
                </a:ext>
              </a:extLst>
            </p:cNvPr>
            <p:cNvSpPr/>
            <p:nvPr/>
          </p:nvSpPr>
          <p:spPr>
            <a:xfrm flipH="1">
              <a:off x="2656301" y="3102395"/>
              <a:ext cx="201139" cy="251598"/>
            </a:xfrm>
            <a:custGeom>
              <a:avLst/>
              <a:gdLst/>
              <a:ahLst/>
              <a:cxnLst/>
              <a:rect l="l" t="t" r="r" b="b"/>
              <a:pathLst>
                <a:path w="1618" h="2030" extrusionOk="0">
                  <a:moveTo>
                    <a:pt x="954" y="1"/>
                  </a:moveTo>
                  <a:cubicBezTo>
                    <a:pt x="430" y="1"/>
                    <a:pt x="0" y="430"/>
                    <a:pt x="0" y="955"/>
                  </a:cubicBezTo>
                  <a:lnTo>
                    <a:pt x="0" y="1076"/>
                  </a:lnTo>
                  <a:cubicBezTo>
                    <a:pt x="0" y="1601"/>
                    <a:pt x="430" y="2030"/>
                    <a:pt x="954" y="2030"/>
                  </a:cubicBezTo>
                  <a:lnTo>
                    <a:pt x="1618" y="2030"/>
                  </a:lnTo>
                  <a:lnTo>
                    <a:pt x="1618" y="1"/>
                  </a:lnTo>
                  <a:close/>
                </a:path>
              </a:pathLst>
            </a:custGeom>
            <a:solidFill>
              <a:srgbClr val="FFC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69;p28">
              <a:extLst>
                <a:ext uri="{FF2B5EF4-FFF2-40B4-BE49-F238E27FC236}">
                  <a16:creationId xmlns:a16="http://schemas.microsoft.com/office/drawing/2014/main" id="{7DE5DAEF-BC19-52E5-BCCB-168513965031}"/>
                </a:ext>
              </a:extLst>
            </p:cNvPr>
            <p:cNvSpPr/>
            <p:nvPr/>
          </p:nvSpPr>
          <p:spPr>
            <a:xfrm flipH="1">
              <a:off x="2656301" y="2850924"/>
              <a:ext cx="184481" cy="251598"/>
            </a:xfrm>
            <a:custGeom>
              <a:avLst/>
              <a:gdLst/>
              <a:ahLst/>
              <a:cxnLst/>
              <a:rect l="l" t="t" r="r" b="b"/>
              <a:pathLst>
                <a:path w="1484" h="2030" extrusionOk="0">
                  <a:moveTo>
                    <a:pt x="955" y="1"/>
                  </a:moveTo>
                  <a:cubicBezTo>
                    <a:pt x="430" y="1"/>
                    <a:pt x="1" y="430"/>
                    <a:pt x="1" y="954"/>
                  </a:cubicBezTo>
                  <a:lnTo>
                    <a:pt x="1" y="1076"/>
                  </a:lnTo>
                  <a:cubicBezTo>
                    <a:pt x="1" y="1600"/>
                    <a:pt x="430" y="2030"/>
                    <a:pt x="955" y="2030"/>
                  </a:cubicBezTo>
                  <a:lnTo>
                    <a:pt x="1484" y="2030"/>
                  </a:lnTo>
                  <a:lnTo>
                    <a:pt x="1484" y="1"/>
                  </a:lnTo>
                  <a:close/>
                </a:path>
              </a:pathLst>
            </a:custGeom>
            <a:solidFill>
              <a:srgbClr val="FFC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70;p28">
              <a:extLst>
                <a:ext uri="{FF2B5EF4-FFF2-40B4-BE49-F238E27FC236}">
                  <a16:creationId xmlns:a16="http://schemas.microsoft.com/office/drawing/2014/main" id="{E8830F1D-E433-3C5D-D14C-F1FFE762A82B}"/>
                </a:ext>
              </a:extLst>
            </p:cNvPr>
            <p:cNvSpPr/>
            <p:nvPr/>
          </p:nvSpPr>
          <p:spPr>
            <a:xfrm flipH="1">
              <a:off x="564076" y="1938987"/>
              <a:ext cx="876532" cy="1692397"/>
            </a:xfrm>
            <a:custGeom>
              <a:avLst/>
              <a:gdLst/>
              <a:ahLst/>
              <a:cxnLst/>
              <a:rect l="l" t="t" r="r" b="b"/>
              <a:pathLst>
                <a:path w="7051" h="13655" extrusionOk="0">
                  <a:moveTo>
                    <a:pt x="6205" y="1"/>
                  </a:moveTo>
                  <a:lnTo>
                    <a:pt x="1" y="13398"/>
                  </a:lnTo>
                  <a:lnTo>
                    <a:pt x="439" y="13602"/>
                  </a:lnTo>
                  <a:cubicBezTo>
                    <a:pt x="515" y="13637"/>
                    <a:pt x="596" y="13654"/>
                    <a:pt x="676" y="13654"/>
                  </a:cubicBezTo>
                  <a:cubicBezTo>
                    <a:pt x="889" y="13654"/>
                    <a:pt x="1095" y="13533"/>
                    <a:pt x="1193" y="13325"/>
                  </a:cubicBezTo>
                  <a:lnTo>
                    <a:pt x="6921" y="959"/>
                  </a:lnTo>
                  <a:cubicBezTo>
                    <a:pt x="7051" y="673"/>
                    <a:pt x="6925" y="335"/>
                    <a:pt x="6643" y="205"/>
                  </a:cubicBezTo>
                  <a:lnTo>
                    <a:pt x="6205" y="1"/>
                  </a:lnTo>
                  <a:close/>
                </a:path>
              </a:pathLst>
            </a:custGeom>
            <a:solidFill>
              <a:srgbClr val="FC6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271;p28">
              <a:extLst>
                <a:ext uri="{FF2B5EF4-FFF2-40B4-BE49-F238E27FC236}">
                  <a16:creationId xmlns:a16="http://schemas.microsoft.com/office/drawing/2014/main" id="{4C3BD070-1736-E099-B1B1-85C8CD2C6C3F}"/>
                </a:ext>
              </a:extLst>
            </p:cNvPr>
            <p:cNvSpPr/>
            <p:nvPr/>
          </p:nvSpPr>
          <p:spPr>
            <a:xfrm flipH="1">
              <a:off x="669120" y="1850371"/>
              <a:ext cx="795107" cy="1410186"/>
            </a:xfrm>
            <a:custGeom>
              <a:avLst/>
              <a:gdLst/>
              <a:ahLst/>
              <a:cxnLst/>
              <a:rect l="l" t="t" r="r" b="b"/>
              <a:pathLst>
                <a:path w="6396" h="11378" extrusionOk="0">
                  <a:moveTo>
                    <a:pt x="4856" y="0"/>
                  </a:moveTo>
                  <a:lnTo>
                    <a:pt x="0" y="10489"/>
                  </a:lnTo>
                  <a:cubicBezTo>
                    <a:pt x="473" y="10809"/>
                    <a:pt x="963" y="11100"/>
                    <a:pt x="1457" y="11377"/>
                  </a:cubicBezTo>
                  <a:lnTo>
                    <a:pt x="6395" y="716"/>
                  </a:lnTo>
                  <a:lnTo>
                    <a:pt x="48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272;p28">
              <a:extLst>
                <a:ext uri="{FF2B5EF4-FFF2-40B4-BE49-F238E27FC236}">
                  <a16:creationId xmlns:a16="http://schemas.microsoft.com/office/drawing/2014/main" id="{8052D438-B78B-C1F8-5D80-400412D01B7A}"/>
                </a:ext>
              </a:extLst>
            </p:cNvPr>
            <p:cNvSpPr/>
            <p:nvPr/>
          </p:nvSpPr>
          <p:spPr>
            <a:xfrm flipH="1">
              <a:off x="3252995" y="1402211"/>
              <a:ext cx="68497" cy="52798"/>
            </a:xfrm>
            <a:custGeom>
              <a:avLst/>
              <a:gdLst/>
              <a:ahLst/>
              <a:cxnLst/>
              <a:rect l="l" t="t" r="r" b="b"/>
              <a:pathLst>
                <a:path w="551" h="426" extrusionOk="0">
                  <a:moveTo>
                    <a:pt x="278" y="1"/>
                  </a:moveTo>
                  <a:cubicBezTo>
                    <a:pt x="0" y="1"/>
                    <a:pt x="0" y="425"/>
                    <a:pt x="278" y="425"/>
                  </a:cubicBezTo>
                  <a:cubicBezTo>
                    <a:pt x="551" y="425"/>
                    <a:pt x="551"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73;p28">
              <a:extLst>
                <a:ext uri="{FF2B5EF4-FFF2-40B4-BE49-F238E27FC236}">
                  <a16:creationId xmlns:a16="http://schemas.microsoft.com/office/drawing/2014/main" id="{6F752F9D-DDA1-72FF-3E8E-B5D9FA78C77F}"/>
                </a:ext>
              </a:extLst>
            </p:cNvPr>
            <p:cNvSpPr/>
            <p:nvPr/>
          </p:nvSpPr>
          <p:spPr>
            <a:xfrm flipH="1">
              <a:off x="990912" y="3929930"/>
              <a:ext cx="68497" cy="52798"/>
            </a:xfrm>
            <a:custGeom>
              <a:avLst/>
              <a:gdLst/>
              <a:ahLst/>
              <a:cxnLst/>
              <a:rect l="l" t="t" r="r" b="b"/>
              <a:pathLst>
                <a:path w="551" h="426" extrusionOk="0">
                  <a:moveTo>
                    <a:pt x="273" y="1"/>
                  </a:moveTo>
                  <a:cubicBezTo>
                    <a:pt x="0" y="1"/>
                    <a:pt x="0" y="426"/>
                    <a:pt x="273" y="426"/>
                  </a:cubicBezTo>
                  <a:cubicBezTo>
                    <a:pt x="551" y="426"/>
                    <a:pt x="551" y="1"/>
                    <a:pt x="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74;p28">
              <a:extLst>
                <a:ext uri="{FF2B5EF4-FFF2-40B4-BE49-F238E27FC236}">
                  <a16:creationId xmlns:a16="http://schemas.microsoft.com/office/drawing/2014/main" id="{34B4CFE6-6DF4-D2F8-6963-CE590D03A364}"/>
                </a:ext>
              </a:extLst>
            </p:cNvPr>
            <p:cNvSpPr/>
            <p:nvPr/>
          </p:nvSpPr>
          <p:spPr>
            <a:xfrm flipH="1">
              <a:off x="757094" y="3123468"/>
              <a:ext cx="69118" cy="52798"/>
            </a:xfrm>
            <a:custGeom>
              <a:avLst/>
              <a:gdLst/>
              <a:ahLst/>
              <a:cxnLst/>
              <a:rect l="l" t="t" r="r" b="b"/>
              <a:pathLst>
                <a:path w="556" h="426" extrusionOk="0">
                  <a:moveTo>
                    <a:pt x="278" y="1"/>
                  </a:moveTo>
                  <a:cubicBezTo>
                    <a:pt x="0" y="1"/>
                    <a:pt x="0" y="425"/>
                    <a:pt x="278" y="425"/>
                  </a:cubicBezTo>
                  <a:cubicBezTo>
                    <a:pt x="551" y="425"/>
                    <a:pt x="555"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75;p28">
              <a:extLst>
                <a:ext uri="{FF2B5EF4-FFF2-40B4-BE49-F238E27FC236}">
                  <a16:creationId xmlns:a16="http://schemas.microsoft.com/office/drawing/2014/main" id="{D8039BD1-F3FC-CDBA-10DA-45F4A51149B1}"/>
                </a:ext>
              </a:extLst>
            </p:cNvPr>
            <p:cNvSpPr/>
            <p:nvPr/>
          </p:nvSpPr>
          <p:spPr>
            <a:xfrm flipH="1">
              <a:off x="3179450" y="3414067"/>
              <a:ext cx="69118" cy="53294"/>
            </a:xfrm>
            <a:custGeom>
              <a:avLst/>
              <a:gdLst/>
              <a:ahLst/>
              <a:cxnLst/>
              <a:rect l="l" t="t" r="r" b="b"/>
              <a:pathLst>
                <a:path w="556" h="430" extrusionOk="0">
                  <a:moveTo>
                    <a:pt x="278" y="0"/>
                  </a:moveTo>
                  <a:cubicBezTo>
                    <a:pt x="1" y="0"/>
                    <a:pt x="1" y="430"/>
                    <a:pt x="278" y="430"/>
                  </a:cubicBezTo>
                  <a:cubicBezTo>
                    <a:pt x="551" y="430"/>
                    <a:pt x="556"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76;p28">
              <a:extLst>
                <a:ext uri="{FF2B5EF4-FFF2-40B4-BE49-F238E27FC236}">
                  <a16:creationId xmlns:a16="http://schemas.microsoft.com/office/drawing/2014/main" id="{218B7584-FDC9-C0C5-215F-7E0A52F4BDBF}"/>
                </a:ext>
              </a:extLst>
            </p:cNvPr>
            <p:cNvSpPr/>
            <p:nvPr/>
          </p:nvSpPr>
          <p:spPr>
            <a:xfrm flipH="1">
              <a:off x="1479205" y="1038948"/>
              <a:ext cx="68497" cy="53294"/>
            </a:xfrm>
            <a:custGeom>
              <a:avLst/>
              <a:gdLst/>
              <a:ahLst/>
              <a:cxnLst/>
              <a:rect l="l" t="t" r="r" b="b"/>
              <a:pathLst>
                <a:path w="551" h="430" extrusionOk="0">
                  <a:moveTo>
                    <a:pt x="278" y="1"/>
                  </a:moveTo>
                  <a:cubicBezTo>
                    <a:pt x="0" y="1"/>
                    <a:pt x="0" y="430"/>
                    <a:pt x="278" y="430"/>
                  </a:cubicBezTo>
                  <a:cubicBezTo>
                    <a:pt x="551" y="430"/>
                    <a:pt x="551"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77;p28">
              <a:extLst>
                <a:ext uri="{FF2B5EF4-FFF2-40B4-BE49-F238E27FC236}">
                  <a16:creationId xmlns:a16="http://schemas.microsoft.com/office/drawing/2014/main" id="{FA315136-4BBF-82AD-0A8B-648C115B6289}"/>
                </a:ext>
              </a:extLst>
            </p:cNvPr>
            <p:cNvSpPr/>
            <p:nvPr/>
          </p:nvSpPr>
          <p:spPr>
            <a:xfrm flipH="1">
              <a:off x="1020498" y="1503220"/>
              <a:ext cx="68621" cy="53294"/>
            </a:xfrm>
            <a:custGeom>
              <a:avLst/>
              <a:gdLst/>
              <a:ahLst/>
              <a:cxnLst/>
              <a:rect l="l" t="t" r="r" b="b"/>
              <a:pathLst>
                <a:path w="552" h="430" extrusionOk="0">
                  <a:moveTo>
                    <a:pt x="278" y="1"/>
                  </a:moveTo>
                  <a:cubicBezTo>
                    <a:pt x="1" y="1"/>
                    <a:pt x="1" y="430"/>
                    <a:pt x="278" y="430"/>
                  </a:cubicBezTo>
                  <a:cubicBezTo>
                    <a:pt x="551" y="430"/>
                    <a:pt x="551"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78;p28">
              <a:extLst>
                <a:ext uri="{FF2B5EF4-FFF2-40B4-BE49-F238E27FC236}">
                  <a16:creationId xmlns:a16="http://schemas.microsoft.com/office/drawing/2014/main" id="{DBF40671-BA88-0425-6179-EFFA4FC25FAD}"/>
                </a:ext>
              </a:extLst>
            </p:cNvPr>
            <p:cNvSpPr/>
            <p:nvPr/>
          </p:nvSpPr>
          <p:spPr>
            <a:xfrm flipH="1">
              <a:off x="2891872" y="1333921"/>
              <a:ext cx="68497" cy="52798"/>
            </a:xfrm>
            <a:custGeom>
              <a:avLst/>
              <a:gdLst/>
              <a:ahLst/>
              <a:cxnLst/>
              <a:rect l="l" t="t" r="r" b="b"/>
              <a:pathLst>
                <a:path w="551" h="426" extrusionOk="0">
                  <a:moveTo>
                    <a:pt x="273" y="1"/>
                  </a:moveTo>
                  <a:cubicBezTo>
                    <a:pt x="0" y="1"/>
                    <a:pt x="0" y="426"/>
                    <a:pt x="273" y="426"/>
                  </a:cubicBezTo>
                  <a:cubicBezTo>
                    <a:pt x="551" y="426"/>
                    <a:pt x="551" y="1"/>
                    <a:pt x="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79;p28">
              <a:extLst>
                <a:ext uri="{FF2B5EF4-FFF2-40B4-BE49-F238E27FC236}">
                  <a16:creationId xmlns:a16="http://schemas.microsoft.com/office/drawing/2014/main" id="{15440741-C296-B494-F34F-0F28ABA4E63B}"/>
                </a:ext>
              </a:extLst>
            </p:cNvPr>
            <p:cNvSpPr/>
            <p:nvPr/>
          </p:nvSpPr>
          <p:spPr>
            <a:xfrm flipH="1">
              <a:off x="3571436" y="1649985"/>
              <a:ext cx="68621" cy="53294"/>
            </a:xfrm>
            <a:custGeom>
              <a:avLst/>
              <a:gdLst/>
              <a:ahLst/>
              <a:cxnLst/>
              <a:rect l="l" t="t" r="r" b="b"/>
              <a:pathLst>
                <a:path w="552" h="430" extrusionOk="0">
                  <a:moveTo>
                    <a:pt x="274" y="0"/>
                  </a:moveTo>
                  <a:cubicBezTo>
                    <a:pt x="1" y="0"/>
                    <a:pt x="1" y="430"/>
                    <a:pt x="274" y="430"/>
                  </a:cubicBezTo>
                  <a:cubicBezTo>
                    <a:pt x="551" y="430"/>
                    <a:pt x="551"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80;p28">
              <a:extLst>
                <a:ext uri="{FF2B5EF4-FFF2-40B4-BE49-F238E27FC236}">
                  <a16:creationId xmlns:a16="http://schemas.microsoft.com/office/drawing/2014/main" id="{205C35C6-7C3C-BA31-5696-897F47181396}"/>
                </a:ext>
              </a:extLst>
            </p:cNvPr>
            <p:cNvSpPr/>
            <p:nvPr/>
          </p:nvSpPr>
          <p:spPr>
            <a:xfrm flipH="1">
              <a:off x="2755800" y="1713273"/>
              <a:ext cx="774094" cy="771774"/>
            </a:xfrm>
            <a:custGeom>
              <a:avLst/>
              <a:gdLst/>
              <a:ahLst/>
              <a:cxnLst/>
              <a:rect l="l" t="t" r="r" b="b"/>
              <a:pathLst>
                <a:path w="6227" h="6227" extrusionOk="0">
                  <a:moveTo>
                    <a:pt x="3113" y="0"/>
                  </a:moveTo>
                  <a:cubicBezTo>
                    <a:pt x="1392" y="0"/>
                    <a:pt x="0" y="1392"/>
                    <a:pt x="0" y="3113"/>
                  </a:cubicBezTo>
                  <a:cubicBezTo>
                    <a:pt x="0" y="4835"/>
                    <a:pt x="1392" y="6226"/>
                    <a:pt x="3113" y="6226"/>
                  </a:cubicBezTo>
                  <a:cubicBezTo>
                    <a:pt x="4830" y="6226"/>
                    <a:pt x="6226" y="4835"/>
                    <a:pt x="6226" y="3113"/>
                  </a:cubicBezTo>
                  <a:cubicBezTo>
                    <a:pt x="6226" y="1392"/>
                    <a:pt x="4830" y="0"/>
                    <a:pt x="31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81;p28">
              <a:extLst>
                <a:ext uri="{FF2B5EF4-FFF2-40B4-BE49-F238E27FC236}">
                  <a16:creationId xmlns:a16="http://schemas.microsoft.com/office/drawing/2014/main" id="{486E3A1D-5400-85B2-78B1-B241B902EC3B}"/>
                </a:ext>
              </a:extLst>
            </p:cNvPr>
            <p:cNvSpPr/>
            <p:nvPr/>
          </p:nvSpPr>
          <p:spPr>
            <a:xfrm flipH="1">
              <a:off x="1821424" y="1572502"/>
              <a:ext cx="502971" cy="52303"/>
            </a:xfrm>
            <a:custGeom>
              <a:avLst/>
              <a:gdLst/>
              <a:ahLst/>
              <a:cxnLst/>
              <a:rect l="l" t="t" r="r" b="b"/>
              <a:pathLst>
                <a:path w="4046" h="422" extrusionOk="0">
                  <a:moveTo>
                    <a:pt x="213" y="1"/>
                  </a:moveTo>
                  <a:cubicBezTo>
                    <a:pt x="152" y="1"/>
                    <a:pt x="100" y="23"/>
                    <a:pt x="61" y="62"/>
                  </a:cubicBezTo>
                  <a:cubicBezTo>
                    <a:pt x="22" y="101"/>
                    <a:pt x="0" y="153"/>
                    <a:pt x="0" y="209"/>
                  </a:cubicBezTo>
                  <a:cubicBezTo>
                    <a:pt x="0" y="326"/>
                    <a:pt x="96" y="422"/>
                    <a:pt x="213" y="422"/>
                  </a:cubicBezTo>
                  <a:lnTo>
                    <a:pt x="3837" y="422"/>
                  </a:lnTo>
                  <a:cubicBezTo>
                    <a:pt x="3894" y="422"/>
                    <a:pt x="3946" y="395"/>
                    <a:pt x="3985" y="361"/>
                  </a:cubicBezTo>
                  <a:cubicBezTo>
                    <a:pt x="4024" y="322"/>
                    <a:pt x="4046" y="265"/>
                    <a:pt x="4046" y="209"/>
                  </a:cubicBezTo>
                  <a:cubicBezTo>
                    <a:pt x="4046" y="96"/>
                    <a:pt x="3950" y="1"/>
                    <a:pt x="3837" y="1"/>
                  </a:cubicBezTo>
                  <a:close/>
                </a:path>
              </a:pathLst>
            </a:custGeom>
            <a:solidFill>
              <a:srgbClr val="687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82;p28">
              <a:extLst>
                <a:ext uri="{FF2B5EF4-FFF2-40B4-BE49-F238E27FC236}">
                  <a16:creationId xmlns:a16="http://schemas.microsoft.com/office/drawing/2014/main" id="{C5A7125A-0C55-F5DF-FCD0-1A4EAAED08BB}"/>
                </a:ext>
              </a:extLst>
            </p:cNvPr>
            <p:cNvSpPr/>
            <p:nvPr/>
          </p:nvSpPr>
          <p:spPr>
            <a:xfrm flipH="1">
              <a:off x="2714279" y="1671878"/>
              <a:ext cx="857135" cy="854566"/>
            </a:xfrm>
            <a:custGeom>
              <a:avLst/>
              <a:gdLst/>
              <a:ahLst/>
              <a:cxnLst/>
              <a:rect l="l" t="t" r="r" b="b"/>
              <a:pathLst>
                <a:path w="6895" h="6895" extrusionOk="0">
                  <a:moveTo>
                    <a:pt x="3447" y="334"/>
                  </a:moveTo>
                  <a:cubicBezTo>
                    <a:pt x="5164" y="334"/>
                    <a:pt x="6560" y="1726"/>
                    <a:pt x="6560" y="3447"/>
                  </a:cubicBezTo>
                  <a:cubicBezTo>
                    <a:pt x="6560" y="5169"/>
                    <a:pt x="5164" y="6560"/>
                    <a:pt x="3447" y="6560"/>
                  </a:cubicBezTo>
                  <a:cubicBezTo>
                    <a:pt x="1726" y="6560"/>
                    <a:pt x="334" y="5169"/>
                    <a:pt x="334" y="3447"/>
                  </a:cubicBezTo>
                  <a:cubicBezTo>
                    <a:pt x="334" y="1726"/>
                    <a:pt x="1726" y="334"/>
                    <a:pt x="3447" y="334"/>
                  </a:cubicBezTo>
                  <a:close/>
                  <a:moveTo>
                    <a:pt x="3447" y="0"/>
                  </a:moveTo>
                  <a:cubicBezTo>
                    <a:pt x="1544" y="0"/>
                    <a:pt x="0" y="1544"/>
                    <a:pt x="0" y="3447"/>
                  </a:cubicBezTo>
                  <a:cubicBezTo>
                    <a:pt x="0" y="5351"/>
                    <a:pt x="1544" y="6894"/>
                    <a:pt x="3447" y="6894"/>
                  </a:cubicBezTo>
                  <a:cubicBezTo>
                    <a:pt x="5351" y="6894"/>
                    <a:pt x="6894" y="5351"/>
                    <a:pt x="6894" y="3447"/>
                  </a:cubicBezTo>
                  <a:cubicBezTo>
                    <a:pt x="6894" y="1544"/>
                    <a:pt x="5351" y="0"/>
                    <a:pt x="34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83;p28">
              <a:extLst>
                <a:ext uri="{FF2B5EF4-FFF2-40B4-BE49-F238E27FC236}">
                  <a16:creationId xmlns:a16="http://schemas.microsoft.com/office/drawing/2014/main" id="{DFE1CB01-F958-158C-CFFD-B4C70014C25D}"/>
                </a:ext>
              </a:extLst>
            </p:cNvPr>
            <p:cNvSpPr/>
            <p:nvPr/>
          </p:nvSpPr>
          <p:spPr>
            <a:xfrm>
              <a:off x="2987945" y="1792720"/>
              <a:ext cx="316888" cy="601977"/>
            </a:xfrm>
            <a:custGeom>
              <a:avLst/>
              <a:gdLst/>
              <a:ahLst/>
              <a:cxnLst/>
              <a:rect l="l" t="t" r="r" b="b"/>
              <a:pathLst>
                <a:path w="2694" h="4857" extrusionOk="0">
                  <a:moveTo>
                    <a:pt x="1237" y="924"/>
                  </a:moveTo>
                  <a:lnTo>
                    <a:pt x="1237" y="2216"/>
                  </a:lnTo>
                  <a:cubicBezTo>
                    <a:pt x="812" y="2108"/>
                    <a:pt x="465" y="1965"/>
                    <a:pt x="465" y="1570"/>
                  </a:cubicBezTo>
                  <a:cubicBezTo>
                    <a:pt x="465" y="1245"/>
                    <a:pt x="703" y="972"/>
                    <a:pt x="1237" y="924"/>
                  </a:cubicBezTo>
                  <a:close/>
                  <a:moveTo>
                    <a:pt x="1497" y="2646"/>
                  </a:moveTo>
                  <a:cubicBezTo>
                    <a:pt x="1939" y="2754"/>
                    <a:pt x="2316" y="2893"/>
                    <a:pt x="2316" y="3300"/>
                  </a:cubicBezTo>
                  <a:cubicBezTo>
                    <a:pt x="2316" y="3634"/>
                    <a:pt x="2065" y="3894"/>
                    <a:pt x="1497" y="3938"/>
                  </a:cubicBezTo>
                  <a:lnTo>
                    <a:pt x="1497" y="2646"/>
                  </a:lnTo>
                  <a:close/>
                  <a:moveTo>
                    <a:pt x="1237" y="1"/>
                  </a:moveTo>
                  <a:lnTo>
                    <a:pt x="1237" y="595"/>
                  </a:lnTo>
                  <a:cubicBezTo>
                    <a:pt x="447" y="656"/>
                    <a:pt x="88" y="1085"/>
                    <a:pt x="88" y="1583"/>
                  </a:cubicBezTo>
                  <a:cubicBezTo>
                    <a:pt x="88" y="2264"/>
                    <a:pt x="669" y="2438"/>
                    <a:pt x="1237" y="2581"/>
                  </a:cubicBezTo>
                  <a:lnTo>
                    <a:pt x="1237" y="3938"/>
                  </a:lnTo>
                  <a:cubicBezTo>
                    <a:pt x="803" y="3912"/>
                    <a:pt x="391" y="3734"/>
                    <a:pt x="153" y="3504"/>
                  </a:cubicBezTo>
                  <a:lnTo>
                    <a:pt x="1" y="3799"/>
                  </a:lnTo>
                  <a:cubicBezTo>
                    <a:pt x="257" y="4055"/>
                    <a:pt x="729" y="4241"/>
                    <a:pt x="1237" y="4267"/>
                  </a:cubicBezTo>
                  <a:lnTo>
                    <a:pt x="1237" y="4857"/>
                  </a:lnTo>
                  <a:lnTo>
                    <a:pt x="1497" y="4857"/>
                  </a:lnTo>
                  <a:lnTo>
                    <a:pt x="1497" y="4263"/>
                  </a:lnTo>
                  <a:cubicBezTo>
                    <a:pt x="2316" y="4215"/>
                    <a:pt x="2693" y="3782"/>
                    <a:pt x="2693" y="3279"/>
                  </a:cubicBezTo>
                  <a:cubicBezTo>
                    <a:pt x="2693" y="2589"/>
                    <a:pt x="2078" y="2425"/>
                    <a:pt x="1497" y="2286"/>
                  </a:cubicBezTo>
                  <a:lnTo>
                    <a:pt x="1497" y="916"/>
                  </a:lnTo>
                  <a:cubicBezTo>
                    <a:pt x="1796" y="929"/>
                    <a:pt x="2125" y="1028"/>
                    <a:pt x="2416" y="1215"/>
                  </a:cubicBezTo>
                  <a:lnTo>
                    <a:pt x="2542" y="911"/>
                  </a:lnTo>
                  <a:cubicBezTo>
                    <a:pt x="2268" y="721"/>
                    <a:pt x="1883" y="604"/>
                    <a:pt x="1497" y="591"/>
                  </a:cubicBezTo>
                  <a:lnTo>
                    <a:pt x="14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84;p28">
              <a:extLst>
                <a:ext uri="{FF2B5EF4-FFF2-40B4-BE49-F238E27FC236}">
                  <a16:creationId xmlns:a16="http://schemas.microsoft.com/office/drawing/2014/main" id="{5CC6EF57-2307-D8D1-5B3D-5789C7F825FF}"/>
                </a:ext>
              </a:extLst>
            </p:cNvPr>
            <p:cNvSpPr/>
            <p:nvPr/>
          </p:nvSpPr>
          <p:spPr>
            <a:xfrm flipH="1">
              <a:off x="860422" y="1568040"/>
              <a:ext cx="1420401" cy="1943498"/>
            </a:xfrm>
            <a:custGeom>
              <a:avLst/>
              <a:gdLst/>
              <a:ahLst/>
              <a:cxnLst/>
              <a:rect l="l" t="t" r="r" b="b"/>
              <a:pathLst>
                <a:path w="11426" h="15681" extrusionOk="0">
                  <a:moveTo>
                    <a:pt x="6374" y="0"/>
                  </a:moveTo>
                  <a:cubicBezTo>
                    <a:pt x="6161" y="0"/>
                    <a:pt x="5956" y="123"/>
                    <a:pt x="5858" y="327"/>
                  </a:cubicBezTo>
                  <a:lnTo>
                    <a:pt x="131" y="12697"/>
                  </a:lnTo>
                  <a:cubicBezTo>
                    <a:pt x="1" y="12979"/>
                    <a:pt x="126" y="13322"/>
                    <a:pt x="408" y="13452"/>
                  </a:cubicBezTo>
                  <a:lnTo>
                    <a:pt x="5221" y="15680"/>
                  </a:lnTo>
                  <a:lnTo>
                    <a:pt x="11425" y="2278"/>
                  </a:lnTo>
                  <a:lnTo>
                    <a:pt x="6613" y="54"/>
                  </a:lnTo>
                  <a:cubicBezTo>
                    <a:pt x="6536" y="18"/>
                    <a:pt x="6454" y="0"/>
                    <a:pt x="6374" y="0"/>
                  </a:cubicBezTo>
                  <a:close/>
                </a:path>
              </a:pathLst>
            </a:custGeom>
            <a:solidFill>
              <a:srgbClr val="FC6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285;p28">
              <a:extLst>
                <a:ext uri="{FF2B5EF4-FFF2-40B4-BE49-F238E27FC236}">
                  <a16:creationId xmlns:a16="http://schemas.microsoft.com/office/drawing/2014/main" id="{628C2DEC-1289-E337-5B39-196F00FAB5C2}"/>
                </a:ext>
              </a:extLst>
            </p:cNvPr>
            <p:cNvSpPr/>
            <p:nvPr/>
          </p:nvSpPr>
          <p:spPr>
            <a:xfrm flipH="1">
              <a:off x="1488880" y="1531230"/>
              <a:ext cx="1167549" cy="2350021"/>
            </a:xfrm>
            <a:custGeom>
              <a:avLst/>
              <a:gdLst/>
              <a:ahLst/>
              <a:cxnLst/>
              <a:rect l="l" t="t" r="r" b="b"/>
              <a:pathLst>
                <a:path w="9392" h="18961" extrusionOk="0">
                  <a:moveTo>
                    <a:pt x="980" y="0"/>
                  </a:moveTo>
                  <a:cubicBezTo>
                    <a:pt x="443" y="0"/>
                    <a:pt x="1" y="442"/>
                    <a:pt x="1" y="980"/>
                  </a:cubicBezTo>
                  <a:lnTo>
                    <a:pt x="1" y="17980"/>
                  </a:lnTo>
                  <a:cubicBezTo>
                    <a:pt x="1" y="18518"/>
                    <a:pt x="443" y="18960"/>
                    <a:pt x="980" y="18960"/>
                  </a:cubicBezTo>
                  <a:lnTo>
                    <a:pt x="8407" y="18960"/>
                  </a:lnTo>
                  <a:cubicBezTo>
                    <a:pt x="8949" y="18960"/>
                    <a:pt x="9392" y="18518"/>
                    <a:pt x="9392" y="17980"/>
                  </a:cubicBezTo>
                  <a:lnTo>
                    <a:pt x="9392" y="980"/>
                  </a:lnTo>
                  <a:cubicBezTo>
                    <a:pt x="9392" y="442"/>
                    <a:pt x="8949" y="0"/>
                    <a:pt x="8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86;p28">
              <a:extLst>
                <a:ext uri="{FF2B5EF4-FFF2-40B4-BE49-F238E27FC236}">
                  <a16:creationId xmlns:a16="http://schemas.microsoft.com/office/drawing/2014/main" id="{2037EBDF-3296-C02A-639E-3DA80A3F92B8}"/>
                </a:ext>
              </a:extLst>
            </p:cNvPr>
            <p:cNvSpPr/>
            <p:nvPr/>
          </p:nvSpPr>
          <p:spPr>
            <a:xfrm flipH="1">
              <a:off x="1513122" y="1649963"/>
              <a:ext cx="1119564" cy="2136101"/>
            </a:xfrm>
            <a:custGeom>
              <a:avLst/>
              <a:gdLst/>
              <a:ahLst/>
              <a:cxnLst/>
              <a:rect l="l" t="t" r="r" b="b"/>
              <a:pathLst>
                <a:path w="9006" h="17235" extrusionOk="0">
                  <a:moveTo>
                    <a:pt x="1275" y="0"/>
                  </a:moveTo>
                  <a:cubicBezTo>
                    <a:pt x="573" y="0"/>
                    <a:pt x="0" y="577"/>
                    <a:pt x="0" y="1275"/>
                  </a:cubicBezTo>
                  <a:lnTo>
                    <a:pt x="0" y="15960"/>
                  </a:lnTo>
                  <a:cubicBezTo>
                    <a:pt x="0" y="16658"/>
                    <a:pt x="573" y="17235"/>
                    <a:pt x="1275" y="17235"/>
                  </a:cubicBezTo>
                  <a:lnTo>
                    <a:pt x="7731" y="17235"/>
                  </a:lnTo>
                  <a:cubicBezTo>
                    <a:pt x="8433" y="17235"/>
                    <a:pt x="9006" y="16658"/>
                    <a:pt x="9006" y="15960"/>
                  </a:cubicBezTo>
                  <a:lnTo>
                    <a:pt x="9006" y="1275"/>
                  </a:lnTo>
                  <a:cubicBezTo>
                    <a:pt x="9006" y="577"/>
                    <a:pt x="8433" y="0"/>
                    <a:pt x="7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87;p28">
              <a:extLst>
                <a:ext uri="{FF2B5EF4-FFF2-40B4-BE49-F238E27FC236}">
                  <a16:creationId xmlns:a16="http://schemas.microsoft.com/office/drawing/2014/main" id="{37C4E4CC-FE8B-7008-9EC7-B0E9944B1E82}"/>
                </a:ext>
              </a:extLst>
            </p:cNvPr>
            <p:cNvSpPr/>
            <p:nvPr/>
          </p:nvSpPr>
          <p:spPr>
            <a:xfrm rot="-2700038" flipH="1">
              <a:off x="2766731" y="3645249"/>
              <a:ext cx="807266" cy="741351"/>
            </a:xfrm>
            <a:custGeom>
              <a:avLst/>
              <a:gdLst/>
              <a:ahLst/>
              <a:cxnLst/>
              <a:rect l="l" t="t" r="r" b="b"/>
              <a:pathLst>
                <a:path w="5044" h="4646" extrusionOk="0">
                  <a:moveTo>
                    <a:pt x="2250" y="821"/>
                  </a:moveTo>
                  <a:cubicBezTo>
                    <a:pt x="2565" y="821"/>
                    <a:pt x="2880" y="940"/>
                    <a:pt x="3118" y="1178"/>
                  </a:cubicBezTo>
                  <a:cubicBezTo>
                    <a:pt x="3599" y="1660"/>
                    <a:pt x="3599" y="2440"/>
                    <a:pt x="3118" y="2921"/>
                  </a:cubicBezTo>
                  <a:cubicBezTo>
                    <a:pt x="2880" y="3160"/>
                    <a:pt x="2565" y="3279"/>
                    <a:pt x="2250" y="3279"/>
                  </a:cubicBezTo>
                  <a:cubicBezTo>
                    <a:pt x="1935" y="3279"/>
                    <a:pt x="1620" y="3160"/>
                    <a:pt x="1379" y="2921"/>
                  </a:cubicBezTo>
                  <a:cubicBezTo>
                    <a:pt x="898" y="2440"/>
                    <a:pt x="898" y="1660"/>
                    <a:pt x="1379" y="1178"/>
                  </a:cubicBezTo>
                  <a:cubicBezTo>
                    <a:pt x="1620" y="940"/>
                    <a:pt x="1935" y="821"/>
                    <a:pt x="2250" y="821"/>
                  </a:cubicBezTo>
                  <a:close/>
                  <a:moveTo>
                    <a:pt x="2249" y="0"/>
                  </a:moveTo>
                  <a:cubicBezTo>
                    <a:pt x="1725" y="0"/>
                    <a:pt x="1202" y="201"/>
                    <a:pt x="803" y="602"/>
                  </a:cubicBezTo>
                  <a:cubicBezTo>
                    <a:pt x="1" y="1399"/>
                    <a:pt x="1" y="2700"/>
                    <a:pt x="803" y="3498"/>
                  </a:cubicBezTo>
                  <a:cubicBezTo>
                    <a:pt x="803" y="3498"/>
                    <a:pt x="855" y="3559"/>
                    <a:pt x="963" y="3645"/>
                  </a:cubicBezTo>
                  <a:cubicBezTo>
                    <a:pt x="1343" y="3955"/>
                    <a:pt x="2391" y="4646"/>
                    <a:pt x="4207" y="4646"/>
                  </a:cubicBezTo>
                  <a:cubicBezTo>
                    <a:pt x="4402" y="4646"/>
                    <a:pt x="4605" y="4638"/>
                    <a:pt x="4818" y="4621"/>
                  </a:cubicBezTo>
                  <a:cubicBezTo>
                    <a:pt x="4818" y="4621"/>
                    <a:pt x="5043" y="1824"/>
                    <a:pt x="3699" y="602"/>
                  </a:cubicBezTo>
                  <a:cubicBezTo>
                    <a:pt x="3298" y="201"/>
                    <a:pt x="2773" y="0"/>
                    <a:pt x="2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88;p28">
              <a:extLst>
                <a:ext uri="{FF2B5EF4-FFF2-40B4-BE49-F238E27FC236}">
                  <a16:creationId xmlns:a16="http://schemas.microsoft.com/office/drawing/2014/main" id="{1808C283-6E69-5D2F-235A-B89C8CBF1D32}"/>
                </a:ext>
              </a:extLst>
            </p:cNvPr>
            <p:cNvSpPr/>
            <p:nvPr/>
          </p:nvSpPr>
          <p:spPr>
            <a:xfrm flipH="1">
              <a:off x="2656301" y="2599453"/>
              <a:ext cx="184481" cy="251598"/>
            </a:xfrm>
            <a:custGeom>
              <a:avLst/>
              <a:gdLst/>
              <a:ahLst/>
              <a:cxnLst/>
              <a:rect l="l" t="t" r="r" b="b"/>
              <a:pathLst>
                <a:path w="1484" h="2030" extrusionOk="0">
                  <a:moveTo>
                    <a:pt x="955" y="0"/>
                  </a:moveTo>
                  <a:cubicBezTo>
                    <a:pt x="430" y="0"/>
                    <a:pt x="1" y="430"/>
                    <a:pt x="1" y="954"/>
                  </a:cubicBezTo>
                  <a:lnTo>
                    <a:pt x="1" y="1076"/>
                  </a:lnTo>
                  <a:cubicBezTo>
                    <a:pt x="1" y="1600"/>
                    <a:pt x="430" y="2030"/>
                    <a:pt x="955" y="2030"/>
                  </a:cubicBezTo>
                  <a:lnTo>
                    <a:pt x="1484" y="2030"/>
                  </a:lnTo>
                  <a:lnTo>
                    <a:pt x="1484" y="0"/>
                  </a:lnTo>
                  <a:close/>
                </a:path>
              </a:pathLst>
            </a:custGeom>
            <a:solidFill>
              <a:srgbClr val="FFC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89;p28">
              <a:extLst>
                <a:ext uri="{FF2B5EF4-FFF2-40B4-BE49-F238E27FC236}">
                  <a16:creationId xmlns:a16="http://schemas.microsoft.com/office/drawing/2014/main" id="{65266213-B002-B616-8321-B705363CBD55}"/>
                </a:ext>
              </a:extLst>
            </p:cNvPr>
            <p:cNvSpPr/>
            <p:nvPr/>
          </p:nvSpPr>
          <p:spPr>
            <a:xfrm flipH="1">
              <a:off x="3211277" y="2609594"/>
              <a:ext cx="592473" cy="590078"/>
            </a:xfrm>
            <a:custGeom>
              <a:avLst/>
              <a:gdLst/>
              <a:ahLst/>
              <a:cxnLst/>
              <a:rect l="l" t="t" r="r" b="b"/>
              <a:pathLst>
                <a:path w="4766" h="4761" extrusionOk="0">
                  <a:moveTo>
                    <a:pt x="2381" y="0"/>
                  </a:moveTo>
                  <a:cubicBezTo>
                    <a:pt x="1067" y="0"/>
                    <a:pt x="1" y="1062"/>
                    <a:pt x="1" y="2380"/>
                  </a:cubicBezTo>
                  <a:cubicBezTo>
                    <a:pt x="1" y="3694"/>
                    <a:pt x="1067" y="4761"/>
                    <a:pt x="2381" y="4761"/>
                  </a:cubicBezTo>
                  <a:cubicBezTo>
                    <a:pt x="3699" y="4761"/>
                    <a:pt x="4766" y="3694"/>
                    <a:pt x="4766" y="2380"/>
                  </a:cubicBezTo>
                  <a:cubicBezTo>
                    <a:pt x="4766" y="1062"/>
                    <a:pt x="3699" y="0"/>
                    <a:pt x="2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90;p28">
              <a:extLst>
                <a:ext uri="{FF2B5EF4-FFF2-40B4-BE49-F238E27FC236}">
                  <a16:creationId xmlns:a16="http://schemas.microsoft.com/office/drawing/2014/main" id="{4A3F6E8E-C7F3-5177-64E2-3FFCA59A171D}"/>
                </a:ext>
              </a:extLst>
            </p:cNvPr>
            <p:cNvSpPr/>
            <p:nvPr/>
          </p:nvSpPr>
          <p:spPr>
            <a:xfrm flipH="1">
              <a:off x="3179453" y="2577370"/>
              <a:ext cx="656121" cy="654031"/>
            </a:xfrm>
            <a:custGeom>
              <a:avLst/>
              <a:gdLst/>
              <a:ahLst/>
              <a:cxnLst/>
              <a:rect l="l" t="t" r="r" b="b"/>
              <a:pathLst>
                <a:path w="5278" h="5277" extrusionOk="0">
                  <a:moveTo>
                    <a:pt x="2637" y="260"/>
                  </a:moveTo>
                  <a:cubicBezTo>
                    <a:pt x="3955" y="260"/>
                    <a:pt x="5022" y="1322"/>
                    <a:pt x="5022" y="2640"/>
                  </a:cubicBezTo>
                  <a:cubicBezTo>
                    <a:pt x="5022" y="3954"/>
                    <a:pt x="3955" y="5021"/>
                    <a:pt x="2637" y="5021"/>
                  </a:cubicBezTo>
                  <a:cubicBezTo>
                    <a:pt x="1323" y="5021"/>
                    <a:pt x="257" y="3954"/>
                    <a:pt x="257" y="2640"/>
                  </a:cubicBezTo>
                  <a:cubicBezTo>
                    <a:pt x="257" y="1322"/>
                    <a:pt x="1323" y="260"/>
                    <a:pt x="2637" y="260"/>
                  </a:cubicBezTo>
                  <a:close/>
                  <a:moveTo>
                    <a:pt x="2637" y="0"/>
                  </a:moveTo>
                  <a:cubicBezTo>
                    <a:pt x="1185" y="0"/>
                    <a:pt x="1" y="1184"/>
                    <a:pt x="1" y="2640"/>
                  </a:cubicBezTo>
                  <a:cubicBezTo>
                    <a:pt x="1" y="4097"/>
                    <a:pt x="1185" y="5277"/>
                    <a:pt x="2637" y="5277"/>
                  </a:cubicBezTo>
                  <a:cubicBezTo>
                    <a:pt x="4094" y="5277"/>
                    <a:pt x="5277" y="4097"/>
                    <a:pt x="5277" y="2640"/>
                  </a:cubicBezTo>
                  <a:cubicBezTo>
                    <a:pt x="5277" y="1184"/>
                    <a:pt x="4094" y="0"/>
                    <a:pt x="26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91;p28">
              <a:extLst>
                <a:ext uri="{FF2B5EF4-FFF2-40B4-BE49-F238E27FC236}">
                  <a16:creationId xmlns:a16="http://schemas.microsoft.com/office/drawing/2014/main" id="{179279BC-178F-4A30-A390-B0F99287D126}"/>
                </a:ext>
              </a:extLst>
            </p:cNvPr>
            <p:cNvSpPr/>
            <p:nvPr/>
          </p:nvSpPr>
          <p:spPr>
            <a:xfrm>
              <a:off x="3397591" y="2670333"/>
              <a:ext cx="225195" cy="460065"/>
            </a:xfrm>
            <a:custGeom>
              <a:avLst/>
              <a:gdLst/>
              <a:ahLst/>
              <a:cxnLst/>
              <a:rect l="l" t="t" r="r" b="b"/>
              <a:pathLst>
                <a:path w="2061" h="3712" extrusionOk="0">
                  <a:moveTo>
                    <a:pt x="946" y="707"/>
                  </a:moveTo>
                  <a:lnTo>
                    <a:pt x="946" y="1695"/>
                  </a:lnTo>
                  <a:cubicBezTo>
                    <a:pt x="621" y="1613"/>
                    <a:pt x="356" y="1500"/>
                    <a:pt x="356" y="1201"/>
                  </a:cubicBezTo>
                  <a:cubicBezTo>
                    <a:pt x="356" y="950"/>
                    <a:pt x="538" y="742"/>
                    <a:pt x="946" y="707"/>
                  </a:cubicBezTo>
                  <a:close/>
                  <a:moveTo>
                    <a:pt x="1145" y="2021"/>
                  </a:moveTo>
                  <a:cubicBezTo>
                    <a:pt x="1484" y="2103"/>
                    <a:pt x="1774" y="2211"/>
                    <a:pt x="1774" y="2523"/>
                  </a:cubicBezTo>
                  <a:cubicBezTo>
                    <a:pt x="1774" y="2775"/>
                    <a:pt x="1579" y="2979"/>
                    <a:pt x="1145" y="3009"/>
                  </a:cubicBezTo>
                  <a:lnTo>
                    <a:pt x="1145" y="2021"/>
                  </a:lnTo>
                  <a:close/>
                  <a:moveTo>
                    <a:pt x="946" y="0"/>
                  </a:moveTo>
                  <a:lnTo>
                    <a:pt x="946" y="451"/>
                  </a:lnTo>
                  <a:cubicBezTo>
                    <a:pt x="343" y="499"/>
                    <a:pt x="70" y="828"/>
                    <a:pt x="70" y="1210"/>
                  </a:cubicBezTo>
                  <a:cubicBezTo>
                    <a:pt x="70" y="1730"/>
                    <a:pt x="512" y="1864"/>
                    <a:pt x="946" y="1973"/>
                  </a:cubicBezTo>
                  <a:lnTo>
                    <a:pt x="946" y="3009"/>
                  </a:lnTo>
                  <a:cubicBezTo>
                    <a:pt x="616" y="2992"/>
                    <a:pt x="300" y="2857"/>
                    <a:pt x="118" y="2680"/>
                  </a:cubicBezTo>
                  <a:lnTo>
                    <a:pt x="1" y="2905"/>
                  </a:lnTo>
                  <a:cubicBezTo>
                    <a:pt x="196" y="3100"/>
                    <a:pt x="560" y="3243"/>
                    <a:pt x="946" y="3265"/>
                  </a:cubicBezTo>
                  <a:lnTo>
                    <a:pt x="946" y="3711"/>
                  </a:lnTo>
                  <a:lnTo>
                    <a:pt x="1145" y="3711"/>
                  </a:lnTo>
                  <a:lnTo>
                    <a:pt x="1145" y="3261"/>
                  </a:lnTo>
                  <a:cubicBezTo>
                    <a:pt x="1774" y="3222"/>
                    <a:pt x="2060" y="2892"/>
                    <a:pt x="2060" y="2506"/>
                  </a:cubicBezTo>
                  <a:cubicBezTo>
                    <a:pt x="2060" y="1977"/>
                    <a:pt x="1592" y="1851"/>
                    <a:pt x="1145" y="1747"/>
                  </a:cubicBezTo>
                  <a:lnTo>
                    <a:pt x="1145" y="698"/>
                  </a:lnTo>
                  <a:cubicBezTo>
                    <a:pt x="1375" y="711"/>
                    <a:pt x="1627" y="785"/>
                    <a:pt x="1848" y="928"/>
                  </a:cubicBezTo>
                  <a:lnTo>
                    <a:pt x="1948" y="694"/>
                  </a:lnTo>
                  <a:cubicBezTo>
                    <a:pt x="1735" y="546"/>
                    <a:pt x="1440" y="460"/>
                    <a:pt x="1145" y="451"/>
                  </a:cubicBezTo>
                  <a:lnTo>
                    <a:pt x="11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92;p28">
              <a:extLst>
                <a:ext uri="{FF2B5EF4-FFF2-40B4-BE49-F238E27FC236}">
                  <a16:creationId xmlns:a16="http://schemas.microsoft.com/office/drawing/2014/main" id="{A26CFC01-D94F-0D6E-95BE-032ED22244CC}"/>
                </a:ext>
              </a:extLst>
            </p:cNvPr>
            <p:cNvSpPr/>
            <p:nvPr/>
          </p:nvSpPr>
          <p:spPr>
            <a:xfrm>
              <a:off x="1679208" y="3197582"/>
              <a:ext cx="787389" cy="313939"/>
            </a:xfrm>
            <a:custGeom>
              <a:avLst/>
              <a:gdLst/>
              <a:ahLst/>
              <a:cxnLst/>
              <a:rect l="l" t="t" r="r" b="b"/>
              <a:pathLst>
                <a:path w="6353" h="2533" extrusionOk="0">
                  <a:moveTo>
                    <a:pt x="1267" y="0"/>
                  </a:moveTo>
                  <a:cubicBezTo>
                    <a:pt x="573" y="0"/>
                    <a:pt x="1" y="568"/>
                    <a:pt x="1" y="1266"/>
                  </a:cubicBezTo>
                  <a:cubicBezTo>
                    <a:pt x="1" y="1960"/>
                    <a:pt x="573" y="2532"/>
                    <a:pt x="1267" y="2532"/>
                  </a:cubicBezTo>
                  <a:lnTo>
                    <a:pt x="5087" y="2532"/>
                  </a:lnTo>
                  <a:cubicBezTo>
                    <a:pt x="5780" y="2532"/>
                    <a:pt x="6353" y="1960"/>
                    <a:pt x="6353" y="1266"/>
                  </a:cubicBezTo>
                  <a:cubicBezTo>
                    <a:pt x="6353" y="568"/>
                    <a:pt x="5780" y="0"/>
                    <a:pt x="5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93;p28">
              <a:extLst>
                <a:ext uri="{FF2B5EF4-FFF2-40B4-BE49-F238E27FC236}">
                  <a16:creationId xmlns:a16="http://schemas.microsoft.com/office/drawing/2014/main" id="{2384AF98-4CF0-312E-60BC-7EA1359821A1}"/>
                </a:ext>
              </a:extLst>
            </p:cNvPr>
            <p:cNvSpPr/>
            <p:nvPr/>
          </p:nvSpPr>
          <p:spPr>
            <a:xfrm flipH="1">
              <a:off x="1769717" y="2988124"/>
              <a:ext cx="178389" cy="59119"/>
            </a:xfrm>
            <a:custGeom>
              <a:avLst/>
              <a:gdLst/>
              <a:ahLst/>
              <a:cxnLst/>
              <a:rect l="l" t="t" r="r" b="b"/>
              <a:pathLst>
                <a:path w="1435" h="477" extrusionOk="0">
                  <a:moveTo>
                    <a:pt x="1218" y="1"/>
                  </a:moveTo>
                  <a:cubicBezTo>
                    <a:pt x="1165" y="1"/>
                    <a:pt x="1146" y="88"/>
                    <a:pt x="1205" y="103"/>
                  </a:cubicBezTo>
                  <a:cubicBezTo>
                    <a:pt x="1253" y="116"/>
                    <a:pt x="1292" y="168"/>
                    <a:pt x="1283" y="220"/>
                  </a:cubicBezTo>
                  <a:cubicBezTo>
                    <a:pt x="1279" y="277"/>
                    <a:pt x="1218" y="311"/>
                    <a:pt x="1166" y="329"/>
                  </a:cubicBezTo>
                  <a:cubicBezTo>
                    <a:pt x="1075" y="360"/>
                    <a:pt x="973" y="369"/>
                    <a:pt x="875" y="369"/>
                  </a:cubicBezTo>
                  <a:cubicBezTo>
                    <a:pt x="852" y="369"/>
                    <a:pt x="829" y="369"/>
                    <a:pt x="806" y="368"/>
                  </a:cubicBezTo>
                  <a:cubicBezTo>
                    <a:pt x="555" y="363"/>
                    <a:pt x="308" y="281"/>
                    <a:pt x="99" y="138"/>
                  </a:cubicBezTo>
                  <a:cubicBezTo>
                    <a:pt x="90" y="131"/>
                    <a:pt x="80" y="128"/>
                    <a:pt x="71" y="128"/>
                  </a:cubicBezTo>
                  <a:cubicBezTo>
                    <a:pt x="28" y="128"/>
                    <a:pt x="1" y="197"/>
                    <a:pt x="47" y="229"/>
                  </a:cubicBezTo>
                  <a:cubicBezTo>
                    <a:pt x="279" y="387"/>
                    <a:pt x="557" y="476"/>
                    <a:pt x="836" y="476"/>
                  </a:cubicBezTo>
                  <a:cubicBezTo>
                    <a:pt x="887" y="476"/>
                    <a:pt x="938" y="473"/>
                    <a:pt x="988" y="467"/>
                  </a:cubicBezTo>
                  <a:cubicBezTo>
                    <a:pt x="1118" y="454"/>
                    <a:pt x="1292" y="433"/>
                    <a:pt x="1365" y="307"/>
                  </a:cubicBezTo>
                  <a:cubicBezTo>
                    <a:pt x="1435" y="190"/>
                    <a:pt x="1361" y="38"/>
                    <a:pt x="1235" y="4"/>
                  </a:cubicBezTo>
                  <a:cubicBezTo>
                    <a:pt x="1229" y="1"/>
                    <a:pt x="1223" y="1"/>
                    <a:pt x="1218" y="1"/>
                  </a:cubicBezTo>
                  <a:close/>
                </a:path>
              </a:pathLst>
            </a:custGeom>
            <a:solidFill>
              <a:srgbClr val="687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94;p28">
              <a:extLst>
                <a:ext uri="{FF2B5EF4-FFF2-40B4-BE49-F238E27FC236}">
                  <a16:creationId xmlns:a16="http://schemas.microsoft.com/office/drawing/2014/main" id="{73845816-4888-8B09-F3FA-9C4E6C5D7546}"/>
                </a:ext>
              </a:extLst>
            </p:cNvPr>
            <p:cNvSpPr/>
            <p:nvPr/>
          </p:nvSpPr>
          <p:spPr>
            <a:xfrm flipH="1">
              <a:off x="1536547" y="2285642"/>
              <a:ext cx="1072698" cy="553639"/>
            </a:xfrm>
            <a:custGeom>
              <a:avLst/>
              <a:gdLst/>
              <a:ahLst/>
              <a:cxnLst/>
              <a:rect l="l" t="t" r="r" b="b"/>
              <a:pathLst>
                <a:path w="8629" h="4467" extrusionOk="0">
                  <a:moveTo>
                    <a:pt x="7302" y="0"/>
                  </a:moveTo>
                  <a:cubicBezTo>
                    <a:pt x="7180" y="0"/>
                    <a:pt x="7076" y="83"/>
                    <a:pt x="7046" y="200"/>
                  </a:cubicBezTo>
                  <a:lnTo>
                    <a:pt x="6062" y="3937"/>
                  </a:lnTo>
                  <a:lnTo>
                    <a:pt x="1721" y="3937"/>
                  </a:lnTo>
                  <a:lnTo>
                    <a:pt x="547" y="1071"/>
                  </a:lnTo>
                  <a:cubicBezTo>
                    <a:pt x="503" y="968"/>
                    <a:pt x="404" y="906"/>
                    <a:pt x="298" y="906"/>
                  </a:cubicBezTo>
                  <a:cubicBezTo>
                    <a:pt x="265" y="906"/>
                    <a:pt x="232" y="912"/>
                    <a:pt x="200" y="924"/>
                  </a:cubicBezTo>
                  <a:cubicBezTo>
                    <a:pt x="65" y="980"/>
                    <a:pt x="0" y="1136"/>
                    <a:pt x="57" y="1271"/>
                  </a:cubicBezTo>
                  <a:lnTo>
                    <a:pt x="1297" y="4301"/>
                  </a:lnTo>
                  <a:cubicBezTo>
                    <a:pt x="1336" y="4401"/>
                    <a:pt x="1435" y="4466"/>
                    <a:pt x="1544" y="4466"/>
                  </a:cubicBezTo>
                  <a:lnTo>
                    <a:pt x="6270" y="4466"/>
                  </a:lnTo>
                  <a:cubicBezTo>
                    <a:pt x="6387" y="4466"/>
                    <a:pt x="6495" y="4388"/>
                    <a:pt x="6525" y="4271"/>
                  </a:cubicBezTo>
                  <a:lnTo>
                    <a:pt x="7505" y="534"/>
                  </a:lnTo>
                  <a:lnTo>
                    <a:pt x="8364" y="534"/>
                  </a:lnTo>
                  <a:cubicBezTo>
                    <a:pt x="8511" y="534"/>
                    <a:pt x="8628" y="412"/>
                    <a:pt x="8628" y="269"/>
                  </a:cubicBezTo>
                  <a:cubicBezTo>
                    <a:pt x="8628" y="122"/>
                    <a:pt x="8511" y="0"/>
                    <a:pt x="83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95;p28">
              <a:extLst>
                <a:ext uri="{FF2B5EF4-FFF2-40B4-BE49-F238E27FC236}">
                  <a16:creationId xmlns:a16="http://schemas.microsoft.com/office/drawing/2014/main" id="{67DFFBDB-B584-7B03-99B3-19A28260E329}"/>
                </a:ext>
              </a:extLst>
            </p:cNvPr>
            <p:cNvSpPr/>
            <p:nvPr/>
          </p:nvSpPr>
          <p:spPr>
            <a:xfrm flipH="1">
              <a:off x="2209209" y="2869763"/>
              <a:ext cx="208224" cy="207475"/>
            </a:xfrm>
            <a:custGeom>
              <a:avLst/>
              <a:gdLst/>
              <a:ahLst/>
              <a:cxnLst/>
              <a:rect l="l" t="t" r="r" b="b"/>
              <a:pathLst>
                <a:path w="1675" h="1674" extrusionOk="0">
                  <a:moveTo>
                    <a:pt x="838" y="534"/>
                  </a:moveTo>
                  <a:cubicBezTo>
                    <a:pt x="1007" y="534"/>
                    <a:pt x="1145" y="668"/>
                    <a:pt x="1145" y="837"/>
                  </a:cubicBezTo>
                  <a:cubicBezTo>
                    <a:pt x="1145" y="1006"/>
                    <a:pt x="1007" y="1145"/>
                    <a:pt x="838" y="1145"/>
                  </a:cubicBezTo>
                  <a:cubicBezTo>
                    <a:pt x="673" y="1145"/>
                    <a:pt x="534" y="1006"/>
                    <a:pt x="534" y="837"/>
                  </a:cubicBezTo>
                  <a:cubicBezTo>
                    <a:pt x="534" y="668"/>
                    <a:pt x="673" y="534"/>
                    <a:pt x="838" y="534"/>
                  </a:cubicBezTo>
                  <a:close/>
                  <a:moveTo>
                    <a:pt x="838" y="0"/>
                  </a:moveTo>
                  <a:cubicBezTo>
                    <a:pt x="378" y="0"/>
                    <a:pt x="1" y="378"/>
                    <a:pt x="1" y="837"/>
                  </a:cubicBezTo>
                  <a:cubicBezTo>
                    <a:pt x="1" y="1301"/>
                    <a:pt x="378" y="1674"/>
                    <a:pt x="838" y="1674"/>
                  </a:cubicBezTo>
                  <a:cubicBezTo>
                    <a:pt x="1301" y="1674"/>
                    <a:pt x="1674" y="1301"/>
                    <a:pt x="1674" y="837"/>
                  </a:cubicBezTo>
                  <a:cubicBezTo>
                    <a:pt x="1674" y="378"/>
                    <a:pt x="1301" y="0"/>
                    <a:pt x="8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96;p28">
              <a:extLst>
                <a:ext uri="{FF2B5EF4-FFF2-40B4-BE49-F238E27FC236}">
                  <a16:creationId xmlns:a16="http://schemas.microsoft.com/office/drawing/2014/main" id="{E3F53F78-6FFE-6E8F-76DE-D260E1211370}"/>
                </a:ext>
              </a:extLst>
            </p:cNvPr>
            <p:cNvSpPr/>
            <p:nvPr/>
          </p:nvSpPr>
          <p:spPr>
            <a:xfrm flipH="1">
              <a:off x="1825959" y="2869763"/>
              <a:ext cx="208224" cy="207475"/>
            </a:xfrm>
            <a:custGeom>
              <a:avLst/>
              <a:gdLst/>
              <a:ahLst/>
              <a:cxnLst/>
              <a:rect l="l" t="t" r="r" b="b"/>
              <a:pathLst>
                <a:path w="1675" h="1674" extrusionOk="0">
                  <a:moveTo>
                    <a:pt x="837" y="534"/>
                  </a:moveTo>
                  <a:cubicBezTo>
                    <a:pt x="1006" y="534"/>
                    <a:pt x="1141" y="668"/>
                    <a:pt x="1141" y="837"/>
                  </a:cubicBezTo>
                  <a:cubicBezTo>
                    <a:pt x="1141" y="1006"/>
                    <a:pt x="1006" y="1145"/>
                    <a:pt x="837" y="1145"/>
                  </a:cubicBezTo>
                  <a:cubicBezTo>
                    <a:pt x="668" y="1145"/>
                    <a:pt x="534" y="1006"/>
                    <a:pt x="534" y="837"/>
                  </a:cubicBezTo>
                  <a:cubicBezTo>
                    <a:pt x="534" y="668"/>
                    <a:pt x="668" y="534"/>
                    <a:pt x="837" y="534"/>
                  </a:cubicBezTo>
                  <a:close/>
                  <a:moveTo>
                    <a:pt x="837" y="0"/>
                  </a:moveTo>
                  <a:cubicBezTo>
                    <a:pt x="378" y="0"/>
                    <a:pt x="0" y="378"/>
                    <a:pt x="0" y="837"/>
                  </a:cubicBezTo>
                  <a:cubicBezTo>
                    <a:pt x="0" y="1301"/>
                    <a:pt x="378" y="1674"/>
                    <a:pt x="837" y="1674"/>
                  </a:cubicBezTo>
                  <a:cubicBezTo>
                    <a:pt x="1297" y="1674"/>
                    <a:pt x="1674" y="1301"/>
                    <a:pt x="1674" y="837"/>
                  </a:cubicBezTo>
                  <a:cubicBezTo>
                    <a:pt x="1674" y="378"/>
                    <a:pt x="1297"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97;p28">
              <a:extLst>
                <a:ext uri="{FF2B5EF4-FFF2-40B4-BE49-F238E27FC236}">
                  <a16:creationId xmlns:a16="http://schemas.microsoft.com/office/drawing/2014/main" id="{91B35B50-6351-AE7B-E762-2E558CA468A3}"/>
                </a:ext>
              </a:extLst>
            </p:cNvPr>
            <p:cNvSpPr/>
            <p:nvPr/>
          </p:nvSpPr>
          <p:spPr>
            <a:xfrm flipH="1">
              <a:off x="461070" y="2963584"/>
              <a:ext cx="1668779" cy="2179851"/>
            </a:xfrm>
            <a:custGeom>
              <a:avLst/>
              <a:gdLst/>
              <a:ahLst/>
              <a:cxnLst/>
              <a:rect l="l" t="t" r="r" b="b"/>
              <a:pathLst>
                <a:path w="13424" h="17588" extrusionOk="0">
                  <a:moveTo>
                    <a:pt x="2437" y="1"/>
                  </a:moveTo>
                  <a:cubicBezTo>
                    <a:pt x="1695" y="1"/>
                    <a:pt x="1121" y="108"/>
                    <a:pt x="1002" y="314"/>
                  </a:cubicBezTo>
                  <a:cubicBezTo>
                    <a:pt x="655" y="904"/>
                    <a:pt x="3794" y="2339"/>
                    <a:pt x="3794" y="2339"/>
                  </a:cubicBezTo>
                  <a:lnTo>
                    <a:pt x="4150" y="4624"/>
                  </a:lnTo>
                  <a:cubicBezTo>
                    <a:pt x="4150" y="4624"/>
                    <a:pt x="2810" y="5916"/>
                    <a:pt x="2814" y="7399"/>
                  </a:cubicBezTo>
                  <a:lnTo>
                    <a:pt x="14" y="7399"/>
                  </a:lnTo>
                  <a:cubicBezTo>
                    <a:pt x="1" y="9718"/>
                    <a:pt x="3794" y="12983"/>
                    <a:pt x="3794" y="12983"/>
                  </a:cubicBezTo>
                  <a:lnTo>
                    <a:pt x="3963" y="17588"/>
                  </a:lnTo>
                  <a:lnTo>
                    <a:pt x="13424" y="17588"/>
                  </a:lnTo>
                  <a:lnTo>
                    <a:pt x="7887" y="9333"/>
                  </a:lnTo>
                  <a:cubicBezTo>
                    <a:pt x="7887" y="9333"/>
                    <a:pt x="7584" y="2408"/>
                    <a:pt x="6513" y="1177"/>
                  </a:cubicBezTo>
                  <a:cubicBezTo>
                    <a:pt x="5814" y="377"/>
                    <a:pt x="3829" y="1"/>
                    <a:pt x="2437" y="1"/>
                  </a:cubicBezTo>
                  <a:close/>
                </a:path>
              </a:pathLst>
            </a:custGeom>
            <a:solidFill>
              <a:srgbClr val="FFC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98;p28">
              <a:extLst>
                <a:ext uri="{FF2B5EF4-FFF2-40B4-BE49-F238E27FC236}">
                  <a16:creationId xmlns:a16="http://schemas.microsoft.com/office/drawing/2014/main" id="{87F2E2BB-3661-8D03-CF9A-255D512DE8D5}"/>
                </a:ext>
              </a:extLst>
            </p:cNvPr>
            <p:cNvSpPr/>
            <p:nvPr/>
          </p:nvSpPr>
          <p:spPr>
            <a:xfrm flipH="1">
              <a:off x="1821827" y="2080400"/>
              <a:ext cx="656125" cy="550292"/>
            </a:xfrm>
            <a:custGeom>
              <a:avLst/>
              <a:gdLst/>
              <a:ahLst/>
              <a:cxnLst/>
              <a:rect l="l" t="t" r="r" b="b"/>
              <a:pathLst>
                <a:path w="5278" h="4440" extrusionOk="0">
                  <a:moveTo>
                    <a:pt x="1419" y="0"/>
                  </a:moveTo>
                  <a:cubicBezTo>
                    <a:pt x="638" y="0"/>
                    <a:pt x="1" y="638"/>
                    <a:pt x="1" y="1418"/>
                  </a:cubicBezTo>
                  <a:cubicBezTo>
                    <a:pt x="1" y="1418"/>
                    <a:pt x="1" y="1470"/>
                    <a:pt x="10" y="1565"/>
                  </a:cubicBezTo>
                  <a:cubicBezTo>
                    <a:pt x="10" y="1565"/>
                    <a:pt x="10" y="1570"/>
                    <a:pt x="10" y="1574"/>
                  </a:cubicBezTo>
                  <a:cubicBezTo>
                    <a:pt x="14" y="1591"/>
                    <a:pt x="14" y="1609"/>
                    <a:pt x="18" y="1622"/>
                  </a:cubicBezTo>
                  <a:cubicBezTo>
                    <a:pt x="18" y="1630"/>
                    <a:pt x="18" y="1639"/>
                    <a:pt x="23" y="1652"/>
                  </a:cubicBezTo>
                  <a:cubicBezTo>
                    <a:pt x="23" y="1669"/>
                    <a:pt x="27" y="1687"/>
                    <a:pt x="31" y="1704"/>
                  </a:cubicBezTo>
                  <a:cubicBezTo>
                    <a:pt x="31" y="1704"/>
                    <a:pt x="31" y="1708"/>
                    <a:pt x="31" y="1708"/>
                  </a:cubicBezTo>
                  <a:cubicBezTo>
                    <a:pt x="140" y="2237"/>
                    <a:pt x="604" y="3399"/>
                    <a:pt x="2620" y="4440"/>
                  </a:cubicBezTo>
                  <a:cubicBezTo>
                    <a:pt x="2620" y="4440"/>
                    <a:pt x="5277" y="3053"/>
                    <a:pt x="5243" y="1418"/>
                  </a:cubicBezTo>
                  <a:cubicBezTo>
                    <a:pt x="5243" y="638"/>
                    <a:pt x="4605" y="0"/>
                    <a:pt x="3825" y="0"/>
                  </a:cubicBezTo>
                  <a:cubicBezTo>
                    <a:pt x="3318" y="0"/>
                    <a:pt x="2871" y="269"/>
                    <a:pt x="2620" y="668"/>
                  </a:cubicBezTo>
                  <a:cubicBezTo>
                    <a:pt x="2372" y="269"/>
                    <a:pt x="1926" y="0"/>
                    <a:pt x="14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299;p28">
              <a:extLst>
                <a:ext uri="{FF2B5EF4-FFF2-40B4-BE49-F238E27FC236}">
                  <a16:creationId xmlns:a16="http://schemas.microsoft.com/office/drawing/2014/main" id="{1075E682-066E-8918-9B52-9D4C31E34010}"/>
                </a:ext>
              </a:extLst>
            </p:cNvPr>
            <p:cNvSpPr/>
            <p:nvPr/>
          </p:nvSpPr>
          <p:spPr>
            <a:xfrm>
              <a:off x="1869453" y="3271202"/>
              <a:ext cx="118362" cy="152198"/>
            </a:xfrm>
            <a:custGeom>
              <a:avLst/>
              <a:gdLst/>
              <a:ahLst/>
              <a:cxnLst/>
              <a:rect l="l" t="t" r="r" b="b"/>
              <a:pathLst>
                <a:path w="955" h="1228" extrusionOk="0">
                  <a:moveTo>
                    <a:pt x="456" y="213"/>
                  </a:moveTo>
                  <a:cubicBezTo>
                    <a:pt x="486" y="213"/>
                    <a:pt x="517" y="213"/>
                    <a:pt x="538" y="221"/>
                  </a:cubicBezTo>
                  <a:cubicBezTo>
                    <a:pt x="560" y="226"/>
                    <a:pt x="582" y="234"/>
                    <a:pt x="595" y="243"/>
                  </a:cubicBezTo>
                  <a:cubicBezTo>
                    <a:pt x="612" y="256"/>
                    <a:pt x="621" y="273"/>
                    <a:pt x="629" y="291"/>
                  </a:cubicBezTo>
                  <a:cubicBezTo>
                    <a:pt x="638" y="312"/>
                    <a:pt x="642" y="334"/>
                    <a:pt x="642" y="364"/>
                  </a:cubicBezTo>
                  <a:cubicBezTo>
                    <a:pt x="642" y="395"/>
                    <a:pt x="634" y="421"/>
                    <a:pt x="625" y="438"/>
                  </a:cubicBezTo>
                  <a:cubicBezTo>
                    <a:pt x="616" y="460"/>
                    <a:pt x="603" y="473"/>
                    <a:pt x="586" y="486"/>
                  </a:cubicBezTo>
                  <a:cubicBezTo>
                    <a:pt x="569" y="499"/>
                    <a:pt x="547" y="503"/>
                    <a:pt x="521" y="507"/>
                  </a:cubicBezTo>
                  <a:cubicBezTo>
                    <a:pt x="495" y="512"/>
                    <a:pt x="469" y="516"/>
                    <a:pt x="434" y="516"/>
                  </a:cubicBezTo>
                  <a:lnTo>
                    <a:pt x="287" y="516"/>
                  </a:lnTo>
                  <a:lnTo>
                    <a:pt x="287" y="213"/>
                  </a:lnTo>
                  <a:close/>
                  <a:moveTo>
                    <a:pt x="486" y="707"/>
                  </a:moveTo>
                  <a:cubicBezTo>
                    <a:pt x="521" y="707"/>
                    <a:pt x="551" y="711"/>
                    <a:pt x="577" y="715"/>
                  </a:cubicBezTo>
                  <a:cubicBezTo>
                    <a:pt x="599" y="724"/>
                    <a:pt x="621" y="733"/>
                    <a:pt x="634" y="746"/>
                  </a:cubicBezTo>
                  <a:cubicBezTo>
                    <a:pt x="647" y="759"/>
                    <a:pt x="660" y="772"/>
                    <a:pt x="664" y="789"/>
                  </a:cubicBezTo>
                  <a:cubicBezTo>
                    <a:pt x="668" y="811"/>
                    <a:pt x="673" y="828"/>
                    <a:pt x="673" y="850"/>
                  </a:cubicBezTo>
                  <a:cubicBezTo>
                    <a:pt x="673" y="872"/>
                    <a:pt x="668" y="893"/>
                    <a:pt x="664" y="911"/>
                  </a:cubicBezTo>
                  <a:cubicBezTo>
                    <a:pt x="660" y="928"/>
                    <a:pt x="651" y="945"/>
                    <a:pt x="638" y="963"/>
                  </a:cubicBezTo>
                  <a:cubicBezTo>
                    <a:pt x="625" y="976"/>
                    <a:pt x="603" y="989"/>
                    <a:pt x="582" y="997"/>
                  </a:cubicBezTo>
                  <a:cubicBezTo>
                    <a:pt x="556" y="1010"/>
                    <a:pt x="525" y="1015"/>
                    <a:pt x="486" y="1015"/>
                  </a:cubicBezTo>
                  <a:lnTo>
                    <a:pt x="287" y="1015"/>
                  </a:lnTo>
                  <a:lnTo>
                    <a:pt x="287" y="707"/>
                  </a:lnTo>
                  <a:close/>
                  <a:moveTo>
                    <a:pt x="1" y="0"/>
                  </a:moveTo>
                  <a:lnTo>
                    <a:pt x="1" y="1227"/>
                  </a:lnTo>
                  <a:lnTo>
                    <a:pt x="495" y="1227"/>
                  </a:lnTo>
                  <a:cubicBezTo>
                    <a:pt x="569" y="1227"/>
                    <a:pt x="634" y="1218"/>
                    <a:pt x="690" y="1201"/>
                  </a:cubicBezTo>
                  <a:cubicBezTo>
                    <a:pt x="746" y="1179"/>
                    <a:pt x="794" y="1153"/>
                    <a:pt x="833" y="1123"/>
                  </a:cubicBezTo>
                  <a:cubicBezTo>
                    <a:pt x="872" y="1088"/>
                    <a:pt x="903" y="1049"/>
                    <a:pt x="924" y="1006"/>
                  </a:cubicBezTo>
                  <a:cubicBezTo>
                    <a:pt x="946" y="958"/>
                    <a:pt x="955" y="911"/>
                    <a:pt x="955" y="859"/>
                  </a:cubicBezTo>
                  <a:cubicBezTo>
                    <a:pt x="955" y="789"/>
                    <a:pt x="937" y="733"/>
                    <a:pt x="898" y="689"/>
                  </a:cubicBezTo>
                  <a:cubicBezTo>
                    <a:pt x="859" y="642"/>
                    <a:pt x="798" y="611"/>
                    <a:pt x="716" y="590"/>
                  </a:cubicBezTo>
                  <a:cubicBezTo>
                    <a:pt x="755" y="577"/>
                    <a:pt x="785" y="564"/>
                    <a:pt x="811" y="542"/>
                  </a:cubicBezTo>
                  <a:cubicBezTo>
                    <a:pt x="838" y="525"/>
                    <a:pt x="859" y="507"/>
                    <a:pt x="877" y="481"/>
                  </a:cubicBezTo>
                  <a:cubicBezTo>
                    <a:pt x="894" y="460"/>
                    <a:pt x="907" y="438"/>
                    <a:pt x="916" y="412"/>
                  </a:cubicBezTo>
                  <a:cubicBezTo>
                    <a:pt x="920" y="386"/>
                    <a:pt x="924" y="360"/>
                    <a:pt x="924" y="330"/>
                  </a:cubicBezTo>
                  <a:cubicBezTo>
                    <a:pt x="924" y="282"/>
                    <a:pt x="916" y="234"/>
                    <a:pt x="898" y="195"/>
                  </a:cubicBezTo>
                  <a:cubicBezTo>
                    <a:pt x="881" y="152"/>
                    <a:pt x="855" y="117"/>
                    <a:pt x="816" y="87"/>
                  </a:cubicBezTo>
                  <a:cubicBezTo>
                    <a:pt x="781" y="61"/>
                    <a:pt x="733" y="39"/>
                    <a:pt x="673" y="22"/>
                  </a:cubicBezTo>
                  <a:cubicBezTo>
                    <a:pt x="612" y="4"/>
                    <a:pt x="538" y="0"/>
                    <a:pt x="4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00;p28">
              <a:extLst>
                <a:ext uri="{FF2B5EF4-FFF2-40B4-BE49-F238E27FC236}">
                  <a16:creationId xmlns:a16="http://schemas.microsoft.com/office/drawing/2014/main" id="{614F3035-95BE-2E9F-3B87-14A0EDF0E13B}"/>
                </a:ext>
              </a:extLst>
            </p:cNvPr>
            <p:cNvSpPr/>
            <p:nvPr/>
          </p:nvSpPr>
          <p:spPr>
            <a:xfrm>
              <a:off x="2004917" y="3271202"/>
              <a:ext cx="131252" cy="153809"/>
            </a:xfrm>
            <a:custGeom>
              <a:avLst/>
              <a:gdLst/>
              <a:ahLst/>
              <a:cxnLst/>
              <a:rect l="l" t="t" r="r" b="b"/>
              <a:pathLst>
                <a:path w="1059" h="1241" extrusionOk="0">
                  <a:moveTo>
                    <a:pt x="0" y="0"/>
                  </a:moveTo>
                  <a:lnTo>
                    <a:pt x="0" y="729"/>
                  </a:lnTo>
                  <a:cubicBezTo>
                    <a:pt x="0" y="802"/>
                    <a:pt x="13" y="872"/>
                    <a:pt x="35" y="937"/>
                  </a:cubicBezTo>
                  <a:cubicBezTo>
                    <a:pt x="61" y="997"/>
                    <a:pt x="96" y="1054"/>
                    <a:pt x="139" y="1097"/>
                  </a:cubicBezTo>
                  <a:cubicBezTo>
                    <a:pt x="187" y="1145"/>
                    <a:pt x="243" y="1179"/>
                    <a:pt x="308" y="1205"/>
                  </a:cubicBezTo>
                  <a:cubicBezTo>
                    <a:pt x="373" y="1231"/>
                    <a:pt x="447" y="1240"/>
                    <a:pt x="529" y="1240"/>
                  </a:cubicBezTo>
                  <a:cubicBezTo>
                    <a:pt x="612" y="1240"/>
                    <a:pt x="685" y="1231"/>
                    <a:pt x="750" y="1205"/>
                  </a:cubicBezTo>
                  <a:cubicBezTo>
                    <a:pt x="815" y="1179"/>
                    <a:pt x="872" y="1145"/>
                    <a:pt x="915" y="1097"/>
                  </a:cubicBezTo>
                  <a:cubicBezTo>
                    <a:pt x="963" y="1054"/>
                    <a:pt x="998" y="997"/>
                    <a:pt x="1019" y="937"/>
                  </a:cubicBezTo>
                  <a:cubicBezTo>
                    <a:pt x="1045" y="872"/>
                    <a:pt x="1058" y="802"/>
                    <a:pt x="1058" y="729"/>
                  </a:cubicBezTo>
                  <a:lnTo>
                    <a:pt x="1058" y="0"/>
                  </a:lnTo>
                  <a:lnTo>
                    <a:pt x="772" y="0"/>
                  </a:lnTo>
                  <a:lnTo>
                    <a:pt x="772" y="729"/>
                  </a:lnTo>
                  <a:cubicBezTo>
                    <a:pt x="772" y="772"/>
                    <a:pt x="768" y="811"/>
                    <a:pt x="755" y="841"/>
                  </a:cubicBezTo>
                  <a:cubicBezTo>
                    <a:pt x="746" y="876"/>
                    <a:pt x="729" y="906"/>
                    <a:pt x="707" y="928"/>
                  </a:cubicBezTo>
                  <a:cubicBezTo>
                    <a:pt x="685" y="954"/>
                    <a:pt x="659" y="971"/>
                    <a:pt x="633" y="984"/>
                  </a:cubicBezTo>
                  <a:cubicBezTo>
                    <a:pt x="603" y="997"/>
                    <a:pt x="568" y="1002"/>
                    <a:pt x="529" y="1002"/>
                  </a:cubicBezTo>
                  <a:cubicBezTo>
                    <a:pt x="490" y="1002"/>
                    <a:pt x="456" y="997"/>
                    <a:pt x="425" y="984"/>
                  </a:cubicBezTo>
                  <a:cubicBezTo>
                    <a:pt x="395" y="971"/>
                    <a:pt x="369" y="954"/>
                    <a:pt x="352" y="928"/>
                  </a:cubicBezTo>
                  <a:cubicBezTo>
                    <a:pt x="330" y="906"/>
                    <a:pt x="312" y="876"/>
                    <a:pt x="304" y="841"/>
                  </a:cubicBezTo>
                  <a:cubicBezTo>
                    <a:pt x="291" y="807"/>
                    <a:pt x="286" y="768"/>
                    <a:pt x="286" y="724"/>
                  </a:cubicBezTo>
                  <a:lnTo>
                    <a:pt x="2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01;p28">
              <a:extLst>
                <a:ext uri="{FF2B5EF4-FFF2-40B4-BE49-F238E27FC236}">
                  <a16:creationId xmlns:a16="http://schemas.microsoft.com/office/drawing/2014/main" id="{EC1D7054-5A0C-3C64-B331-45105EC9B9BF}"/>
                </a:ext>
              </a:extLst>
            </p:cNvPr>
            <p:cNvSpPr/>
            <p:nvPr/>
          </p:nvSpPr>
          <p:spPr>
            <a:xfrm>
              <a:off x="2142488" y="3271202"/>
              <a:ext cx="145753" cy="152198"/>
            </a:xfrm>
            <a:custGeom>
              <a:avLst/>
              <a:gdLst/>
              <a:ahLst/>
              <a:cxnLst/>
              <a:rect l="l" t="t" r="r" b="b"/>
              <a:pathLst>
                <a:path w="1176" h="1228" extrusionOk="0">
                  <a:moveTo>
                    <a:pt x="0" y="0"/>
                  </a:moveTo>
                  <a:lnTo>
                    <a:pt x="447" y="759"/>
                  </a:lnTo>
                  <a:lnTo>
                    <a:pt x="447" y="1227"/>
                  </a:lnTo>
                  <a:lnTo>
                    <a:pt x="733" y="1227"/>
                  </a:lnTo>
                  <a:lnTo>
                    <a:pt x="733" y="759"/>
                  </a:lnTo>
                  <a:lnTo>
                    <a:pt x="1175" y="0"/>
                  </a:lnTo>
                  <a:lnTo>
                    <a:pt x="924" y="0"/>
                  </a:lnTo>
                  <a:cubicBezTo>
                    <a:pt x="911" y="0"/>
                    <a:pt x="902" y="0"/>
                    <a:pt x="889" y="4"/>
                  </a:cubicBezTo>
                  <a:cubicBezTo>
                    <a:pt x="880" y="9"/>
                    <a:pt x="872" y="13"/>
                    <a:pt x="863" y="17"/>
                  </a:cubicBezTo>
                  <a:cubicBezTo>
                    <a:pt x="859" y="26"/>
                    <a:pt x="850" y="30"/>
                    <a:pt x="846" y="39"/>
                  </a:cubicBezTo>
                  <a:cubicBezTo>
                    <a:pt x="837" y="43"/>
                    <a:pt x="833" y="52"/>
                    <a:pt x="833" y="61"/>
                  </a:cubicBezTo>
                  <a:lnTo>
                    <a:pt x="659" y="416"/>
                  </a:lnTo>
                  <a:cubicBezTo>
                    <a:pt x="646" y="447"/>
                    <a:pt x="633" y="473"/>
                    <a:pt x="620" y="494"/>
                  </a:cubicBezTo>
                  <a:cubicBezTo>
                    <a:pt x="607" y="520"/>
                    <a:pt x="599" y="546"/>
                    <a:pt x="590" y="568"/>
                  </a:cubicBezTo>
                  <a:cubicBezTo>
                    <a:pt x="581" y="546"/>
                    <a:pt x="573" y="520"/>
                    <a:pt x="560" y="499"/>
                  </a:cubicBezTo>
                  <a:cubicBezTo>
                    <a:pt x="547" y="473"/>
                    <a:pt x="534" y="447"/>
                    <a:pt x="521" y="416"/>
                  </a:cubicBezTo>
                  <a:lnTo>
                    <a:pt x="347" y="61"/>
                  </a:lnTo>
                  <a:cubicBezTo>
                    <a:pt x="338" y="43"/>
                    <a:pt x="325" y="26"/>
                    <a:pt x="312" y="17"/>
                  </a:cubicBezTo>
                  <a:cubicBezTo>
                    <a:pt x="295" y="4"/>
                    <a:pt x="278" y="0"/>
                    <a:pt x="2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02;p28">
              <a:extLst>
                <a:ext uri="{FF2B5EF4-FFF2-40B4-BE49-F238E27FC236}">
                  <a16:creationId xmlns:a16="http://schemas.microsoft.com/office/drawing/2014/main" id="{66E86111-8FC4-1E7D-1A6A-C9AC17B5816E}"/>
                </a:ext>
              </a:extLst>
            </p:cNvPr>
            <p:cNvSpPr/>
            <p:nvPr/>
          </p:nvSpPr>
          <p:spPr>
            <a:xfrm flipH="1">
              <a:off x="2508132" y="4123151"/>
              <a:ext cx="68497" cy="52798"/>
            </a:xfrm>
            <a:custGeom>
              <a:avLst/>
              <a:gdLst/>
              <a:ahLst/>
              <a:cxnLst/>
              <a:rect l="l" t="t" r="r" b="b"/>
              <a:pathLst>
                <a:path w="551" h="426" extrusionOk="0">
                  <a:moveTo>
                    <a:pt x="273" y="1"/>
                  </a:moveTo>
                  <a:cubicBezTo>
                    <a:pt x="0" y="1"/>
                    <a:pt x="0" y="426"/>
                    <a:pt x="273" y="426"/>
                  </a:cubicBezTo>
                  <a:cubicBezTo>
                    <a:pt x="551" y="426"/>
                    <a:pt x="551" y="1"/>
                    <a:pt x="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03;p28">
              <a:extLst>
                <a:ext uri="{FF2B5EF4-FFF2-40B4-BE49-F238E27FC236}">
                  <a16:creationId xmlns:a16="http://schemas.microsoft.com/office/drawing/2014/main" id="{F0874DC8-6F85-CDC2-9294-46A70A9A3F1C}"/>
                </a:ext>
              </a:extLst>
            </p:cNvPr>
            <p:cNvSpPr/>
            <p:nvPr/>
          </p:nvSpPr>
          <p:spPr>
            <a:xfrm flipH="1">
              <a:off x="3502927" y="4219160"/>
              <a:ext cx="68496" cy="52798"/>
            </a:xfrm>
            <a:custGeom>
              <a:avLst/>
              <a:gdLst/>
              <a:ahLst/>
              <a:cxnLst/>
              <a:rect l="l" t="t" r="r" b="b"/>
              <a:pathLst>
                <a:path w="551" h="426" extrusionOk="0">
                  <a:moveTo>
                    <a:pt x="278" y="1"/>
                  </a:moveTo>
                  <a:cubicBezTo>
                    <a:pt x="0" y="1"/>
                    <a:pt x="0" y="425"/>
                    <a:pt x="278" y="425"/>
                  </a:cubicBezTo>
                  <a:cubicBezTo>
                    <a:pt x="551" y="425"/>
                    <a:pt x="551"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04;p28">
              <a:extLst>
                <a:ext uri="{FF2B5EF4-FFF2-40B4-BE49-F238E27FC236}">
                  <a16:creationId xmlns:a16="http://schemas.microsoft.com/office/drawing/2014/main" id="{23FA4943-0F4B-E121-E32F-6A566A9D61BC}"/>
                </a:ext>
              </a:extLst>
            </p:cNvPr>
            <p:cNvSpPr/>
            <p:nvPr/>
          </p:nvSpPr>
          <p:spPr>
            <a:xfrm flipH="1">
              <a:off x="2367541" y="3958101"/>
              <a:ext cx="68497" cy="52798"/>
            </a:xfrm>
            <a:custGeom>
              <a:avLst/>
              <a:gdLst/>
              <a:ahLst/>
              <a:cxnLst/>
              <a:rect l="l" t="t" r="r" b="b"/>
              <a:pathLst>
                <a:path w="551" h="426" extrusionOk="0">
                  <a:moveTo>
                    <a:pt x="273" y="1"/>
                  </a:moveTo>
                  <a:cubicBezTo>
                    <a:pt x="0" y="1"/>
                    <a:pt x="0" y="426"/>
                    <a:pt x="273" y="426"/>
                  </a:cubicBezTo>
                  <a:cubicBezTo>
                    <a:pt x="551" y="426"/>
                    <a:pt x="551" y="1"/>
                    <a:pt x="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05;p28">
              <a:extLst>
                <a:ext uri="{FF2B5EF4-FFF2-40B4-BE49-F238E27FC236}">
                  <a16:creationId xmlns:a16="http://schemas.microsoft.com/office/drawing/2014/main" id="{91B1268F-EEEB-AB16-1BA1-0535C3325639}"/>
                </a:ext>
              </a:extLst>
            </p:cNvPr>
            <p:cNvSpPr/>
            <p:nvPr/>
          </p:nvSpPr>
          <p:spPr>
            <a:xfrm flipH="1">
              <a:off x="1032429" y="1156543"/>
              <a:ext cx="68497" cy="52798"/>
            </a:xfrm>
            <a:custGeom>
              <a:avLst/>
              <a:gdLst/>
              <a:ahLst/>
              <a:cxnLst/>
              <a:rect l="l" t="t" r="r" b="b"/>
              <a:pathLst>
                <a:path w="551" h="426" extrusionOk="0">
                  <a:moveTo>
                    <a:pt x="273" y="1"/>
                  </a:moveTo>
                  <a:cubicBezTo>
                    <a:pt x="0" y="1"/>
                    <a:pt x="0" y="426"/>
                    <a:pt x="273" y="426"/>
                  </a:cubicBezTo>
                  <a:cubicBezTo>
                    <a:pt x="551" y="426"/>
                    <a:pt x="551" y="1"/>
                    <a:pt x="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06;p28">
              <a:extLst>
                <a:ext uri="{FF2B5EF4-FFF2-40B4-BE49-F238E27FC236}">
                  <a16:creationId xmlns:a16="http://schemas.microsoft.com/office/drawing/2014/main" id="{4C62F170-DFD4-4D43-01EB-E607BA0A2971}"/>
                </a:ext>
              </a:extLst>
            </p:cNvPr>
            <p:cNvSpPr/>
            <p:nvPr/>
          </p:nvSpPr>
          <p:spPr>
            <a:xfrm flipH="1">
              <a:off x="3640057" y="4071051"/>
              <a:ext cx="68496" cy="52798"/>
            </a:xfrm>
            <a:custGeom>
              <a:avLst/>
              <a:gdLst/>
              <a:ahLst/>
              <a:cxnLst/>
              <a:rect l="l" t="t" r="r" b="b"/>
              <a:pathLst>
                <a:path w="551" h="426" extrusionOk="0">
                  <a:moveTo>
                    <a:pt x="273" y="1"/>
                  </a:moveTo>
                  <a:cubicBezTo>
                    <a:pt x="0" y="1"/>
                    <a:pt x="0" y="426"/>
                    <a:pt x="273" y="426"/>
                  </a:cubicBezTo>
                  <a:cubicBezTo>
                    <a:pt x="551" y="426"/>
                    <a:pt x="551" y="1"/>
                    <a:pt x="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91266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5BA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AF09AA-E9F1-21AA-DDD3-EE0A0C41A368}"/>
              </a:ext>
            </a:extLst>
          </p:cNvPr>
          <p:cNvSpPr>
            <a:spLocks noGrp="1"/>
          </p:cNvSpPr>
          <p:nvPr>
            <p:ph type="title"/>
          </p:nvPr>
        </p:nvSpPr>
        <p:spPr>
          <a:xfrm>
            <a:off x="1091394" y="-36879"/>
            <a:ext cx="10515600" cy="1325563"/>
          </a:xfrm>
        </p:spPr>
        <p:txBody>
          <a:bodyPr/>
          <a:lstStyle/>
          <a:p>
            <a:pPr algn="ctr"/>
            <a:r>
              <a:rPr lang="en-US" dirty="0"/>
              <a:t>SUMMARRY</a:t>
            </a:r>
            <a:endParaRPr lang="en-ID" dirty="0"/>
          </a:p>
        </p:txBody>
      </p:sp>
      <p:sp>
        <p:nvSpPr>
          <p:cNvPr id="2" name="Slide Number Placeholder 1">
            <a:extLst>
              <a:ext uri="{FF2B5EF4-FFF2-40B4-BE49-F238E27FC236}">
                <a16:creationId xmlns:a16="http://schemas.microsoft.com/office/drawing/2014/main" id="{9E497813-5545-4A31-03EE-C8E7B0D53D2D}"/>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20</a:t>
            </a:fld>
            <a:endParaRPr lang="en-ID"/>
          </a:p>
        </p:txBody>
      </p:sp>
      <p:sp>
        <p:nvSpPr>
          <p:cNvPr id="7" name="Freeform: Shape 6">
            <a:extLst>
              <a:ext uri="{FF2B5EF4-FFF2-40B4-BE49-F238E27FC236}">
                <a16:creationId xmlns:a16="http://schemas.microsoft.com/office/drawing/2014/main" id="{BD878423-55F3-1C6A-EE5F-882D04DA0309}"/>
              </a:ext>
            </a:extLst>
          </p:cNvPr>
          <p:cNvSpPr/>
          <p:nvPr/>
        </p:nvSpPr>
        <p:spPr>
          <a:xfrm>
            <a:off x="8721492" y="0"/>
            <a:ext cx="3470508" cy="207384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0" name="Oval 19">
            <a:extLst>
              <a:ext uri="{FF2B5EF4-FFF2-40B4-BE49-F238E27FC236}">
                <a16:creationId xmlns:a16="http://schemas.microsoft.com/office/drawing/2014/main" id="{5949F842-44D7-2502-8C25-B3F3CC67AA33}"/>
              </a:ext>
            </a:extLst>
          </p:cNvPr>
          <p:cNvSpPr/>
          <p:nvPr/>
        </p:nvSpPr>
        <p:spPr>
          <a:xfrm rot="151665">
            <a:off x="1438997" y="3268811"/>
            <a:ext cx="736600" cy="737525"/>
          </a:xfrm>
          <a:prstGeom prst="ellipse">
            <a:avLst/>
          </a:prstGeom>
          <a:solidFill>
            <a:srgbClr val="10A957"/>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20">
            <a:extLst>
              <a:ext uri="{FF2B5EF4-FFF2-40B4-BE49-F238E27FC236}">
                <a16:creationId xmlns:a16="http://schemas.microsoft.com/office/drawing/2014/main" id="{72E88A19-5C7E-7177-6C98-B5AFC3302A98}"/>
              </a:ext>
            </a:extLst>
          </p:cNvPr>
          <p:cNvSpPr/>
          <p:nvPr/>
        </p:nvSpPr>
        <p:spPr>
          <a:xfrm rot="151665">
            <a:off x="1458088" y="1304569"/>
            <a:ext cx="736600" cy="736600"/>
          </a:xfrm>
          <a:prstGeom prst="ellipse">
            <a:avLst/>
          </a:prstGeom>
          <a:solidFill>
            <a:srgbClr val="FC6645"/>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F2FEE7BF-1982-F969-247C-BB4CA0921081}"/>
              </a:ext>
            </a:extLst>
          </p:cNvPr>
          <p:cNvSpPr/>
          <p:nvPr/>
        </p:nvSpPr>
        <p:spPr>
          <a:xfrm rot="151665">
            <a:off x="1444377" y="5233981"/>
            <a:ext cx="736600" cy="736600"/>
          </a:xfrm>
          <a:prstGeom prst="ellipse">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TextBox 27">
            <a:extLst>
              <a:ext uri="{FF2B5EF4-FFF2-40B4-BE49-F238E27FC236}">
                <a16:creationId xmlns:a16="http://schemas.microsoft.com/office/drawing/2014/main" id="{F5304BF8-08F6-9CE6-7E46-8C4F041F3C67}"/>
              </a:ext>
            </a:extLst>
          </p:cNvPr>
          <p:cNvSpPr txBox="1"/>
          <p:nvPr/>
        </p:nvSpPr>
        <p:spPr>
          <a:xfrm flipH="1">
            <a:off x="2704149" y="1006326"/>
            <a:ext cx="8133532" cy="5574988"/>
          </a:xfrm>
          <a:prstGeom prst="rect">
            <a:avLst/>
          </a:prstGeom>
          <a:noFill/>
        </p:spPr>
        <p:txBody>
          <a:bodyPr wrap="square" lIns="0">
            <a:spAutoFit/>
          </a:bodyPr>
          <a:lstStyle/>
          <a:p>
            <a:pPr marL="457200" indent="-457200">
              <a:lnSpc>
                <a:spcPct val="150000"/>
              </a:lnSpc>
              <a:buFont typeface="+mj-lt"/>
              <a:buAutoNum type="arabicPeriod"/>
            </a:pPr>
            <a:r>
              <a:rPr lang="en-US" sz="2000" dirty="0">
                <a:latin typeface="Segoe UI" panose="020B0502040204020203" pitchFamily="34" charset="0"/>
                <a:cs typeface="Segoe UI" panose="020B0502040204020203" pitchFamily="34" charset="0"/>
              </a:rPr>
              <a:t>Visitors with higher page value more likely to have revenue </a:t>
            </a:r>
          </a:p>
          <a:p>
            <a:pPr marL="457200" indent="-457200">
              <a:lnSpc>
                <a:spcPct val="150000"/>
              </a:lnSpc>
              <a:buFont typeface="+mj-lt"/>
              <a:buAutoNum type="arabicPeriod"/>
            </a:pPr>
            <a:r>
              <a:rPr lang="en-US" sz="2000" dirty="0">
                <a:latin typeface="Segoe UI" panose="020B0502040204020203" pitchFamily="34" charset="0"/>
                <a:cs typeface="Segoe UI" panose="020B0502040204020203" pitchFamily="34" charset="0"/>
              </a:rPr>
              <a:t>Visitors with Bounce rates &gt;0  and exit rates &gt; 0.015909 tend to not purchase</a:t>
            </a:r>
          </a:p>
          <a:p>
            <a:pPr marL="457200" indent="-457200">
              <a:lnSpc>
                <a:spcPct val="150000"/>
              </a:lnSpc>
              <a:buFont typeface="+mj-lt"/>
              <a:buAutoNum type="arabicPeriod"/>
            </a:pPr>
            <a:r>
              <a:rPr lang="en-US" sz="2000" dirty="0">
                <a:latin typeface="Segoe UI" panose="020B0502040204020203" pitchFamily="34" charset="0"/>
                <a:cs typeface="Segoe UI" panose="020B0502040204020203" pitchFamily="34" charset="0"/>
              </a:rPr>
              <a:t>Returning visitors more likely to experience one session page (Bounce rates) and high exit rates</a:t>
            </a:r>
          </a:p>
          <a:p>
            <a:pPr marL="457200" indent="-457200">
              <a:lnSpc>
                <a:spcPct val="150000"/>
              </a:lnSpc>
              <a:buFont typeface="+mj-lt"/>
              <a:buAutoNum type="arabicPeriod"/>
            </a:pPr>
            <a:r>
              <a:rPr lang="en-US" sz="2000" dirty="0">
                <a:latin typeface="Segoe UI" panose="020B0502040204020203" pitchFamily="34" charset="0"/>
                <a:cs typeface="Segoe UI" panose="020B0502040204020203" pitchFamily="34" charset="0"/>
              </a:rPr>
              <a:t>Revenue visitors are more likely to visit the administrative twice or more and visit the product-related page 24 times in one session</a:t>
            </a:r>
          </a:p>
          <a:p>
            <a:pPr marL="457200" indent="-457200">
              <a:lnSpc>
                <a:spcPct val="150000"/>
              </a:lnSpc>
              <a:buFont typeface="+mj-lt"/>
              <a:buAutoNum type="arabicPeriod"/>
            </a:pPr>
            <a:r>
              <a:rPr lang="en-US" sz="2000" dirty="0">
                <a:latin typeface="Segoe UI" panose="020B0502040204020203" pitchFamily="34" charset="0"/>
                <a:cs typeface="Segoe UI" panose="020B0502040204020203" pitchFamily="34" charset="0"/>
              </a:rPr>
              <a:t>Revenue visitors are more likely to spend 34.1 seconds on the administrative page and 15 minutes on the product-related page in one session</a:t>
            </a:r>
          </a:p>
          <a:p>
            <a:pPr marL="457200" indent="-457200">
              <a:lnSpc>
                <a:spcPct val="150000"/>
              </a:lnSpc>
              <a:buFont typeface="+mj-lt"/>
              <a:buAutoNum type="arabicPeriod"/>
            </a:pPr>
            <a:r>
              <a:rPr lang="en-US" sz="2000" dirty="0">
                <a:latin typeface="Segoe UI" panose="020B0502040204020203" pitchFamily="34" charset="0"/>
                <a:cs typeface="Segoe UI" panose="020B0502040204020203" pitchFamily="34" charset="0"/>
              </a:rPr>
              <a:t>Purchase close to special days are still low</a:t>
            </a:r>
          </a:p>
          <a:p>
            <a:pPr marL="457200" indent="-457200">
              <a:lnSpc>
                <a:spcPct val="150000"/>
              </a:lnSpc>
              <a:buFont typeface="+mj-lt"/>
              <a:buAutoNum type="arabicPeriod"/>
            </a:pPr>
            <a:r>
              <a:rPr lang="en-US" sz="2000" dirty="0">
                <a:latin typeface="Segoe UI" panose="020B0502040204020203" pitchFamily="34" charset="0"/>
                <a:cs typeface="Segoe UI" panose="020B0502040204020203" pitchFamily="34" charset="0"/>
              </a:rPr>
              <a:t>Best model to predict revenue visitor  is SVM </a:t>
            </a:r>
            <a:endParaRPr lang="en-ID" sz="2000" dirty="0">
              <a:latin typeface="Segoe UI" panose="020B0502040204020203" pitchFamily="34" charset="0"/>
              <a:cs typeface="Segoe UI" panose="020B0502040204020203" pitchFamily="34" charset="0"/>
            </a:endParaRPr>
          </a:p>
        </p:txBody>
      </p:sp>
      <p:sp>
        <p:nvSpPr>
          <p:cNvPr id="33" name="Freeform 44">
            <a:extLst>
              <a:ext uri="{FF2B5EF4-FFF2-40B4-BE49-F238E27FC236}">
                <a16:creationId xmlns:a16="http://schemas.microsoft.com/office/drawing/2014/main" id="{846D1476-CA67-371A-F4CC-8C985E2189E9}"/>
              </a:ext>
            </a:extLst>
          </p:cNvPr>
          <p:cNvSpPr>
            <a:spLocks/>
          </p:cNvSpPr>
          <p:nvPr/>
        </p:nvSpPr>
        <p:spPr bwMode="auto">
          <a:xfrm rot="151665">
            <a:off x="1643494" y="5437758"/>
            <a:ext cx="327603" cy="329045"/>
          </a:xfrm>
          <a:custGeom>
            <a:avLst/>
            <a:gdLst>
              <a:gd name="T0" fmla="*/ 1 w 96"/>
              <a:gd name="T1" fmla="*/ 95 h 96"/>
              <a:gd name="T2" fmla="*/ 3 w 96"/>
              <a:gd name="T3" fmla="*/ 95 h 96"/>
              <a:gd name="T4" fmla="*/ 38 w 96"/>
              <a:gd name="T5" fmla="*/ 61 h 96"/>
              <a:gd name="T6" fmla="*/ 55 w 96"/>
              <a:gd name="T7" fmla="*/ 77 h 96"/>
              <a:gd name="T8" fmla="*/ 56 w 96"/>
              <a:gd name="T9" fmla="*/ 78 h 96"/>
              <a:gd name="T10" fmla="*/ 57 w 96"/>
              <a:gd name="T11" fmla="*/ 77 h 96"/>
              <a:gd name="T12" fmla="*/ 63 w 96"/>
              <a:gd name="T13" fmla="*/ 71 h 96"/>
              <a:gd name="T14" fmla="*/ 64 w 96"/>
              <a:gd name="T15" fmla="*/ 70 h 96"/>
              <a:gd name="T16" fmla="*/ 64 w 96"/>
              <a:gd name="T17" fmla="*/ 55 h 96"/>
              <a:gd name="T18" fmla="*/ 82 w 96"/>
              <a:gd name="T19" fmla="*/ 37 h 96"/>
              <a:gd name="T20" fmla="*/ 85 w 96"/>
              <a:gd name="T21" fmla="*/ 39 h 96"/>
              <a:gd name="T22" fmla="*/ 87 w 96"/>
              <a:gd name="T23" fmla="*/ 39 h 96"/>
              <a:gd name="T24" fmla="*/ 95 w 96"/>
              <a:gd name="T25" fmla="*/ 31 h 96"/>
              <a:gd name="T26" fmla="*/ 95 w 96"/>
              <a:gd name="T27" fmla="*/ 29 h 96"/>
              <a:gd name="T28" fmla="*/ 67 w 96"/>
              <a:gd name="T29" fmla="*/ 1 h 96"/>
              <a:gd name="T30" fmla="*/ 65 w 96"/>
              <a:gd name="T31" fmla="*/ 1 h 96"/>
              <a:gd name="T32" fmla="*/ 57 w 96"/>
              <a:gd name="T33" fmla="*/ 9 h 96"/>
              <a:gd name="T34" fmla="*/ 57 w 96"/>
              <a:gd name="T35" fmla="*/ 11 h 96"/>
              <a:gd name="T36" fmla="*/ 59 w 96"/>
              <a:gd name="T37" fmla="*/ 14 h 96"/>
              <a:gd name="T38" fmla="*/ 41 w 96"/>
              <a:gd name="T39" fmla="*/ 32 h 96"/>
              <a:gd name="T40" fmla="*/ 26 w 96"/>
              <a:gd name="T41" fmla="*/ 32 h 96"/>
              <a:gd name="T42" fmla="*/ 25 w 96"/>
              <a:gd name="T43" fmla="*/ 33 h 96"/>
              <a:gd name="T44" fmla="*/ 19 w 96"/>
              <a:gd name="T45" fmla="*/ 39 h 96"/>
              <a:gd name="T46" fmla="*/ 19 w 96"/>
              <a:gd name="T47" fmla="*/ 41 h 96"/>
              <a:gd name="T48" fmla="*/ 35 w 96"/>
              <a:gd name="T49" fmla="*/ 58 h 96"/>
              <a:gd name="T50" fmla="*/ 1 w 96"/>
              <a:gd name="T51" fmla="*/ 93 h 96"/>
              <a:gd name="T52" fmla="*/ 1 w 96"/>
              <a:gd name="T53" fmla="*/ 9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6" h="96">
                <a:moveTo>
                  <a:pt x="1" y="95"/>
                </a:moveTo>
                <a:cubicBezTo>
                  <a:pt x="1" y="96"/>
                  <a:pt x="3" y="96"/>
                  <a:pt x="3" y="95"/>
                </a:cubicBezTo>
                <a:cubicBezTo>
                  <a:pt x="38" y="61"/>
                  <a:pt x="38" y="61"/>
                  <a:pt x="38" y="61"/>
                </a:cubicBezTo>
                <a:cubicBezTo>
                  <a:pt x="55" y="77"/>
                  <a:pt x="55" y="77"/>
                  <a:pt x="55" y="77"/>
                </a:cubicBezTo>
                <a:cubicBezTo>
                  <a:pt x="55" y="78"/>
                  <a:pt x="55" y="78"/>
                  <a:pt x="56" y="78"/>
                </a:cubicBezTo>
                <a:cubicBezTo>
                  <a:pt x="57" y="78"/>
                  <a:pt x="57" y="78"/>
                  <a:pt x="57" y="77"/>
                </a:cubicBezTo>
                <a:cubicBezTo>
                  <a:pt x="63" y="71"/>
                  <a:pt x="63" y="71"/>
                  <a:pt x="63" y="71"/>
                </a:cubicBezTo>
                <a:cubicBezTo>
                  <a:pt x="64" y="71"/>
                  <a:pt x="64" y="71"/>
                  <a:pt x="64" y="70"/>
                </a:cubicBezTo>
                <a:cubicBezTo>
                  <a:pt x="64" y="55"/>
                  <a:pt x="64" y="55"/>
                  <a:pt x="64" y="55"/>
                </a:cubicBezTo>
                <a:cubicBezTo>
                  <a:pt x="82" y="37"/>
                  <a:pt x="82" y="37"/>
                  <a:pt x="82" y="37"/>
                </a:cubicBezTo>
                <a:cubicBezTo>
                  <a:pt x="85" y="39"/>
                  <a:pt x="85" y="39"/>
                  <a:pt x="85" y="39"/>
                </a:cubicBezTo>
                <a:cubicBezTo>
                  <a:pt x="85" y="40"/>
                  <a:pt x="87" y="40"/>
                  <a:pt x="87" y="39"/>
                </a:cubicBezTo>
                <a:cubicBezTo>
                  <a:pt x="95" y="31"/>
                  <a:pt x="95" y="31"/>
                  <a:pt x="95" y="31"/>
                </a:cubicBezTo>
                <a:cubicBezTo>
                  <a:pt x="96" y="31"/>
                  <a:pt x="96" y="29"/>
                  <a:pt x="95" y="29"/>
                </a:cubicBezTo>
                <a:cubicBezTo>
                  <a:pt x="67" y="1"/>
                  <a:pt x="67" y="1"/>
                  <a:pt x="67" y="1"/>
                </a:cubicBezTo>
                <a:cubicBezTo>
                  <a:pt x="67" y="0"/>
                  <a:pt x="65" y="0"/>
                  <a:pt x="65" y="1"/>
                </a:cubicBezTo>
                <a:cubicBezTo>
                  <a:pt x="57" y="9"/>
                  <a:pt x="57" y="9"/>
                  <a:pt x="57" y="9"/>
                </a:cubicBezTo>
                <a:cubicBezTo>
                  <a:pt x="56" y="9"/>
                  <a:pt x="56" y="11"/>
                  <a:pt x="57" y="11"/>
                </a:cubicBezTo>
                <a:cubicBezTo>
                  <a:pt x="59" y="14"/>
                  <a:pt x="59" y="14"/>
                  <a:pt x="59" y="14"/>
                </a:cubicBezTo>
                <a:cubicBezTo>
                  <a:pt x="41" y="32"/>
                  <a:pt x="41" y="32"/>
                  <a:pt x="41" y="32"/>
                </a:cubicBezTo>
                <a:cubicBezTo>
                  <a:pt x="26" y="32"/>
                  <a:pt x="26" y="32"/>
                  <a:pt x="26" y="32"/>
                </a:cubicBezTo>
                <a:cubicBezTo>
                  <a:pt x="25" y="32"/>
                  <a:pt x="25" y="32"/>
                  <a:pt x="25" y="33"/>
                </a:cubicBezTo>
                <a:cubicBezTo>
                  <a:pt x="19" y="39"/>
                  <a:pt x="19" y="39"/>
                  <a:pt x="19" y="39"/>
                </a:cubicBezTo>
                <a:cubicBezTo>
                  <a:pt x="18" y="39"/>
                  <a:pt x="18" y="41"/>
                  <a:pt x="19" y="41"/>
                </a:cubicBezTo>
                <a:cubicBezTo>
                  <a:pt x="35" y="58"/>
                  <a:pt x="35" y="58"/>
                  <a:pt x="35" y="58"/>
                </a:cubicBezTo>
                <a:cubicBezTo>
                  <a:pt x="1" y="93"/>
                  <a:pt x="1" y="93"/>
                  <a:pt x="1" y="93"/>
                </a:cubicBezTo>
                <a:cubicBezTo>
                  <a:pt x="0" y="93"/>
                  <a:pt x="0" y="95"/>
                  <a:pt x="1" y="9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34" name="Group 33">
            <a:extLst>
              <a:ext uri="{FF2B5EF4-FFF2-40B4-BE49-F238E27FC236}">
                <a16:creationId xmlns:a16="http://schemas.microsoft.com/office/drawing/2014/main" id="{B17E9EAA-FDFA-45DD-26EA-273DC3D8F81E}"/>
              </a:ext>
            </a:extLst>
          </p:cNvPr>
          <p:cNvGrpSpPr/>
          <p:nvPr/>
        </p:nvGrpSpPr>
        <p:grpSpPr>
          <a:xfrm rot="151665">
            <a:off x="1662586" y="1520613"/>
            <a:ext cx="327603" cy="304512"/>
            <a:chOff x="6276975" y="3981450"/>
            <a:chExt cx="360363" cy="334963"/>
          </a:xfrm>
          <a:solidFill>
            <a:schemeClr val="bg1"/>
          </a:solidFill>
        </p:grpSpPr>
        <p:sp>
          <p:nvSpPr>
            <p:cNvPr id="35" name="Freeform 98">
              <a:extLst>
                <a:ext uri="{FF2B5EF4-FFF2-40B4-BE49-F238E27FC236}">
                  <a16:creationId xmlns:a16="http://schemas.microsoft.com/office/drawing/2014/main" id="{E9C05ECB-792E-83BD-3A89-208473B9482E}"/>
                </a:ext>
              </a:extLst>
            </p:cNvPr>
            <p:cNvSpPr>
              <a:spLocks noEditPoints="1"/>
            </p:cNvSpPr>
            <p:nvPr/>
          </p:nvSpPr>
          <p:spPr bwMode="auto">
            <a:xfrm>
              <a:off x="6472238" y="3981450"/>
              <a:ext cx="165100" cy="334963"/>
            </a:xfrm>
            <a:custGeom>
              <a:avLst/>
              <a:gdLst>
                <a:gd name="T0" fmla="*/ 14 w 44"/>
                <a:gd name="T1" fmla="*/ 37 h 89"/>
                <a:gd name="T2" fmla="*/ 12 w 44"/>
                <a:gd name="T3" fmla="*/ 39 h 89"/>
                <a:gd name="T4" fmla="*/ 10 w 44"/>
                <a:gd name="T5" fmla="*/ 37 h 89"/>
                <a:gd name="T6" fmla="*/ 0 w 44"/>
                <a:gd name="T7" fmla="*/ 31 h 89"/>
                <a:gd name="T8" fmla="*/ 0 w 44"/>
                <a:gd name="T9" fmla="*/ 67 h 89"/>
                <a:gd name="T10" fmla="*/ 22 w 44"/>
                <a:gd name="T11" fmla="*/ 89 h 89"/>
                <a:gd name="T12" fmla="*/ 44 w 44"/>
                <a:gd name="T13" fmla="*/ 67 h 89"/>
                <a:gd name="T14" fmla="*/ 40 w 44"/>
                <a:gd name="T15" fmla="*/ 54 h 89"/>
                <a:gd name="T16" fmla="*/ 28 w 44"/>
                <a:gd name="T17" fmla="*/ 26 h 89"/>
                <a:gd name="T18" fmla="*/ 27 w 44"/>
                <a:gd name="T19" fmla="*/ 26 h 89"/>
                <a:gd name="T20" fmla="*/ 22 w 44"/>
                <a:gd name="T21" fmla="*/ 20 h 89"/>
                <a:gd name="T22" fmla="*/ 16 w 44"/>
                <a:gd name="T23" fmla="*/ 5 h 89"/>
                <a:gd name="T24" fmla="*/ 15 w 44"/>
                <a:gd name="T25" fmla="*/ 4 h 89"/>
                <a:gd name="T26" fmla="*/ 1 w 44"/>
                <a:gd name="T27" fmla="*/ 4 h 89"/>
                <a:gd name="T28" fmla="*/ 0 w 44"/>
                <a:gd name="T29" fmla="*/ 5 h 89"/>
                <a:gd name="T30" fmla="*/ 0 w 44"/>
                <a:gd name="T31" fmla="*/ 27 h 89"/>
                <a:gd name="T32" fmla="*/ 14 w 44"/>
                <a:gd name="T33" fmla="*/ 37 h 89"/>
                <a:gd name="T34" fmla="*/ 22 w 44"/>
                <a:gd name="T35" fmla="*/ 85 h 89"/>
                <a:gd name="T36" fmla="*/ 4 w 44"/>
                <a:gd name="T37" fmla="*/ 67 h 89"/>
                <a:gd name="T38" fmla="*/ 22 w 44"/>
                <a:gd name="T39" fmla="*/ 49 h 89"/>
                <a:gd name="T40" fmla="*/ 40 w 44"/>
                <a:gd name="T41" fmla="*/ 67 h 89"/>
                <a:gd name="T42" fmla="*/ 22 w 44"/>
                <a:gd name="T43" fmla="*/ 8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89">
                  <a:moveTo>
                    <a:pt x="14" y="37"/>
                  </a:moveTo>
                  <a:cubicBezTo>
                    <a:pt x="14" y="38"/>
                    <a:pt x="13" y="39"/>
                    <a:pt x="12" y="39"/>
                  </a:cubicBezTo>
                  <a:cubicBezTo>
                    <a:pt x="11" y="39"/>
                    <a:pt x="10" y="38"/>
                    <a:pt x="10" y="37"/>
                  </a:cubicBezTo>
                  <a:cubicBezTo>
                    <a:pt x="10" y="35"/>
                    <a:pt x="6" y="32"/>
                    <a:pt x="0" y="31"/>
                  </a:cubicBezTo>
                  <a:cubicBezTo>
                    <a:pt x="0" y="67"/>
                    <a:pt x="0" y="67"/>
                    <a:pt x="0" y="67"/>
                  </a:cubicBezTo>
                  <a:cubicBezTo>
                    <a:pt x="0" y="79"/>
                    <a:pt x="10" y="89"/>
                    <a:pt x="22" y="89"/>
                  </a:cubicBezTo>
                  <a:cubicBezTo>
                    <a:pt x="34" y="89"/>
                    <a:pt x="44" y="79"/>
                    <a:pt x="44" y="67"/>
                  </a:cubicBezTo>
                  <a:cubicBezTo>
                    <a:pt x="44" y="62"/>
                    <a:pt x="42" y="58"/>
                    <a:pt x="40" y="54"/>
                  </a:cubicBezTo>
                  <a:cubicBezTo>
                    <a:pt x="28" y="26"/>
                    <a:pt x="28" y="26"/>
                    <a:pt x="28" y="26"/>
                  </a:cubicBezTo>
                  <a:cubicBezTo>
                    <a:pt x="28" y="26"/>
                    <a:pt x="28" y="26"/>
                    <a:pt x="27" y="26"/>
                  </a:cubicBezTo>
                  <a:cubicBezTo>
                    <a:pt x="22" y="20"/>
                    <a:pt x="22" y="20"/>
                    <a:pt x="22" y="20"/>
                  </a:cubicBezTo>
                  <a:cubicBezTo>
                    <a:pt x="16" y="5"/>
                    <a:pt x="16" y="5"/>
                    <a:pt x="16" y="5"/>
                  </a:cubicBezTo>
                  <a:cubicBezTo>
                    <a:pt x="16" y="4"/>
                    <a:pt x="16" y="4"/>
                    <a:pt x="15" y="4"/>
                  </a:cubicBezTo>
                  <a:cubicBezTo>
                    <a:pt x="12" y="0"/>
                    <a:pt x="4" y="0"/>
                    <a:pt x="1" y="4"/>
                  </a:cubicBezTo>
                  <a:cubicBezTo>
                    <a:pt x="0" y="4"/>
                    <a:pt x="0" y="5"/>
                    <a:pt x="0" y="5"/>
                  </a:cubicBezTo>
                  <a:cubicBezTo>
                    <a:pt x="0" y="27"/>
                    <a:pt x="0" y="27"/>
                    <a:pt x="0" y="27"/>
                  </a:cubicBezTo>
                  <a:cubicBezTo>
                    <a:pt x="8" y="28"/>
                    <a:pt x="14" y="32"/>
                    <a:pt x="14" y="37"/>
                  </a:cubicBezTo>
                  <a:close/>
                  <a:moveTo>
                    <a:pt x="22" y="85"/>
                  </a:moveTo>
                  <a:cubicBezTo>
                    <a:pt x="12" y="85"/>
                    <a:pt x="4" y="77"/>
                    <a:pt x="4" y="67"/>
                  </a:cubicBezTo>
                  <a:cubicBezTo>
                    <a:pt x="4" y="57"/>
                    <a:pt x="12" y="49"/>
                    <a:pt x="22" y="49"/>
                  </a:cubicBezTo>
                  <a:cubicBezTo>
                    <a:pt x="32" y="49"/>
                    <a:pt x="40" y="57"/>
                    <a:pt x="40" y="67"/>
                  </a:cubicBezTo>
                  <a:cubicBezTo>
                    <a:pt x="40" y="77"/>
                    <a:pt x="32" y="85"/>
                    <a:pt x="2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99">
              <a:extLst>
                <a:ext uri="{FF2B5EF4-FFF2-40B4-BE49-F238E27FC236}">
                  <a16:creationId xmlns:a16="http://schemas.microsoft.com/office/drawing/2014/main" id="{FE459B18-0AF5-65D3-51B4-02124010CDFF}"/>
                </a:ext>
              </a:extLst>
            </p:cNvPr>
            <p:cNvSpPr>
              <a:spLocks noEditPoints="1"/>
            </p:cNvSpPr>
            <p:nvPr/>
          </p:nvSpPr>
          <p:spPr bwMode="auto">
            <a:xfrm>
              <a:off x="6276975" y="3981450"/>
              <a:ext cx="165100" cy="334963"/>
            </a:xfrm>
            <a:custGeom>
              <a:avLst/>
              <a:gdLst>
                <a:gd name="T0" fmla="*/ 0 w 44"/>
                <a:gd name="T1" fmla="*/ 67 h 89"/>
                <a:gd name="T2" fmla="*/ 22 w 44"/>
                <a:gd name="T3" fmla="*/ 89 h 89"/>
                <a:gd name="T4" fmla="*/ 44 w 44"/>
                <a:gd name="T5" fmla="*/ 67 h 89"/>
                <a:gd name="T6" fmla="*/ 44 w 44"/>
                <a:gd name="T7" fmla="*/ 31 h 89"/>
                <a:gd name="T8" fmla="*/ 34 w 44"/>
                <a:gd name="T9" fmla="*/ 37 h 89"/>
                <a:gd name="T10" fmla="*/ 32 w 44"/>
                <a:gd name="T11" fmla="*/ 39 h 89"/>
                <a:gd name="T12" fmla="*/ 30 w 44"/>
                <a:gd name="T13" fmla="*/ 37 h 89"/>
                <a:gd name="T14" fmla="*/ 44 w 44"/>
                <a:gd name="T15" fmla="*/ 27 h 89"/>
                <a:gd name="T16" fmla="*/ 44 w 44"/>
                <a:gd name="T17" fmla="*/ 5 h 89"/>
                <a:gd name="T18" fmla="*/ 43 w 44"/>
                <a:gd name="T19" fmla="*/ 4 h 89"/>
                <a:gd name="T20" fmla="*/ 29 w 44"/>
                <a:gd name="T21" fmla="*/ 4 h 89"/>
                <a:gd name="T22" fmla="*/ 28 w 44"/>
                <a:gd name="T23" fmla="*/ 4 h 89"/>
                <a:gd name="T24" fmla="*/ 22 w 44"/>
                <a:gd name="T25" fmla="*/ 20 h 89"/>
                <a:gd name="T26" fmla="*/ 17 w 44"/>
                <a:gd name="T27" fmla="*/ 26 h 89"/>
                <a:gd name="T28" fmla="*/ 16 w 44"/>
                <a:gd name="T29" fmla="*/ 26 h 89"/>
                <a:gd name="T30" fmla="*/ 4 w 44"/>
                <a:gd name="T31" fmla="*/ 54 h 89"/>
                <a:gd name="T32" fmla="*/ 0 w 44"/>
                <a:gd name="T33" fmla="*/ 67 h 89"/>
                <a:gd name="T34" fmla="*/ 22 w 44"/>
                <a:gd name="T35" fmla="*/ 85 h 89"/>
                <a:gd name="T36" fmla="*/ 4 w 44"/>
                <a:gd name="T37" fmla="*/ 67 h 89"/>
                <a:gd name="T38" fmla="*/ 22 w 44"/>
                <a:gd name="T39" fmla="*/ 49 h 89"/>
                <a:gd name="T40" fmla="*/ 40 w 44"/>
                <a:gd name="T41" fmla="*/ 67 h 89"/>
                <a:gd name="T42" fmla="*/ 22 w 44"/>
                <a:gd name="T43" fmla="*/ 8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89">
                  <a:moveTo>
                    <a:pt x="0" y="67"/>
                  </a:moveTo>
                  <a:cubicBezTo>
                    <a:pt x="0" y="79"/>
                    <a:pt x="10" y="89"/>
                    <a:pt x="22" y="89"/>
                  </a:cubicBezTo>
                  <a:cubicBezTo>
                    <a:pt x="34" y="89"/>
                    <a:pt x="44" y="79"/>
                    <a:pt x="44" y="67"/>
                  </a:cubicBezTo>
                  <a:cubicBezTo>
                    <a:pt x="44" y="31"/>
                    <a:pt x="44" y="31"/>
                    <a:pt x="44" y="31"/>
                  </a:cubicBezTo>
                  <a:cubicBezTo>
                    <a:pt x="38" y="32"/>
                    <a:pt x="34" y="35"/>
                    <a:pt x="34" y="37"/>
                  </a:cubicBezTo>
                  <a:cubicBezTo>
                    <a:pt x="34" y="38"/>
                    <a:pt x="33" y="39"/>
                    <a:pt x="32" y="39"/>
                  </a:cubicBezTo>
                  <a:cubicBezTo>
                    <a:pt x="31" y="39"/>
                    <a:pt x="30" y="38"/>
                    <a:pt x="30" y="37"/>
                  </a:cubicBezTo>
                  <a:cubicBezTo>
                    <a:pt x="30" y="32"/>
                    <a:pt x="36" y="28"/>
                    <a:pt x="44" y="27"/>
                  </a:cubicBezTo>
                  <a:cubicBezTo>
                    <a:pt x="44" y="5"/>
                    <a:pt x="44" y="5"/>
                    <a:pt x="44" y="5"/>
                  </a:cubicBezTo>
                  <a:cubicBezTo>
                    <a:pt x="44" y="5"/>
                    <a:pt x="44" y="4"/>
                    <a:pt x="43" y="4"/>
                  </a:cubicBezTo>
                  <a:cubicBezTo>
                    <a:pt x="40" y="0"/>
                    <a:pt x="32" y="0"/>
                    <a:pt x="29" y="4"/>
                  </a:cubicBezTo>
                  <a:cubicBezTo>
                    <a:pt x="28" y="4"/>
                    <a:pt x="28" y="4"/>
                    <a:pt x="28" y="4"/>
                  </a:cubicBezTo>
                  <a:cubicBezTo>
                    <a:pt x="22" y="20"/>
                    <a:pt x="22" y="20"/>
                    <a:pt x="22" y="20"/>
                  </a:cubicBezTo>
                  <a:cubicBezTo>
                    <a:pt x="17" y="26"/>
                    <a:pt x="17" y="26"/>
                    <a:pt x="17" y="26"/>
                  </a:cubicBezTo>
                  <a:cubicBezTo>
                    <a:pt x="16" y="26"/>
                    <a:pt x="16" y="26"/>
                    <a:pt x="16" y="26"/>
                  </a:cubicBezTo>
                  <a:cubicBezTo>
                    <a:pt x="4" y="54"/>
                    <a:pt x="4" y="54"/>
                    <a:pt x="4" y="54"/>
                  </a:cubicBezTo>
                  <a:cubicBezTo>
                    <a:pt x="2" y="58"/>
                    <a:pt x="0" y="62"/>
                    <a:pt x="0" y="67"/>
                  </a:cubicBezTo>
                  <a:close/>
                  <a:moveTo>
                    <a:pt x="22" y="85"/>
                  </a:moveTo>
                  <a:cubicBezTo>
                    <a:pt x="12" y="85"/>
                    <a:pt x="4" y="77"/>
                    <a:pt x="4" y="67"/>
                  </a:cubicBezTo>
                  <a:cubicBezTo>
                    <a:pt x="4" y="57"/>
                    <a:pt x="12" y="49"/>
                    <a:pt x="22" y="49"/>
                  </a:cubicBezTo>
                  <a:cubicBezTo>
                    <a:pt x="32" y="49"/>
                    <a:pt x="40" y="57"/>
                    <a:pt x="40" y="67"/>
                  </a:cubicBezTo>
                  <a:cubicBezTo>
                    <a:pt x="40" y="77"/>
                    <a:pt x="32" y="85"/>
                    <a:pt x="2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100">
              <a:extLst>
                <a:ext uri="{FF2B5EF4-FFF2-40B4-BE49-F238E27FC236}">
                  <a16:creationId xmlns:a16="http://schemas.microsoft.com/office/drawing/2014/main" id="{22142048-97D3-3D80-1D92-46998093811A}"/>
                </a:ext>
              </a:extLst>
            </p:cNvPr>
            <p:cNvSpPr>
              <a:spLocks/>
            </p:cNvSpPr>
            <p:nvPr/>
          </p:nvSpPr>
          <p:spPr bwMode="auto">
            <a:xfrm>
              <a:off x="6307138" y="4181475"/>
              <a:ext cx="58738" cy="60325"/>
            </a:xfrm>
            <a:custGeom>
              <a:avLst/>
              <a:gdLst>
                <a:gd name="T0" fmla="*/ 14 w 16"/>
                <a:gd name="T1" fmla="*/ 4 h 16"/>
                <a:gd name="T2" fmla="*/ 16 w 16"/>
                <a:gd name="T3" fmla="*/ 2 h 16"/>
                <a:gd name="T4" fmla="*/ 14 w 16"/>
                <a:gd name="T5" fmla="*/ 0 h 16"/>
                <a:gd name="T6" fmla="*/ 0 w 16"/>
                <a:gd name="T7" fmla="*/ 14 h 16"/>
                <a:gd name="T8" fmla="*/ 2 w 16"/>
                <a:gd name="T9" fmla="*/ 16 h 16"/>
                <a:gd name="T10" fmla="*/ 4 w 16"/>
                <a:gd name="T11" fmla="*/ 14 h 16"/>
                <a:gd name="T12" fmla="*/ 14 w 16"/>
                <a:gd name="T13" fmla="*/ 4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14" y="4"/>
                  </a:moveTo>
                  <a:cubicBezTo>
                    <a:pt x="15" y="4"/>
                    <a:pt x="16" y="3"/>
                    <a:pt x="16" y="2"/>
                  </a:cubicBezTo>
                  <a:cubicBezTo>
                    <a:pt x="16" y="1"/>
                    <a:pt x="15" y="0"/>
                    <a:pt x="14" y="0"/>
                  </a:cubicBezTo>
                  <a:cubicBezTo>
                    <a:pt x="6" y="0"/>
                    <a:pt x="0" y="6"/>
                    <a:pt x="0" y="14"/>
                  </a:cubicBezTo>
                  <a:cubicBezTo>
                    <a:pt x="0" y="15"/>
                    <a:pt x="1" y="16"/>
                    <a:pt x="2" y="16"/>
                  </a:cubicBezTo>
                  <a:cubicBezTo>
                    <a:pt x="3" y="16"/>
                    <a:pt x="4" y="15"/>
                    <a:pt x="4" y="14"/>
                  </a:cubicBezTo>
                  <a:cubicBezTo>
                    <a:pt x="4" y="9"/>
                    <a:pt x="8"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101">
              <a:extLst>
                <a:ext uri="{FF2B5EF4-FFF2-40B4-BE49-F238E27FC236}">
                  <a16:creationId xmlns:a16="http://schemas.microsoft.com/office/drawing/2014/main" id="{D7B79900-D4D9-CD7A-941D-7BF31694CD70}"/>
                </a:ext>
              </a:extLst>
            </p:cNvPr>
            <p:cNvSpPr>
              <a:spLocks/>
            </p:cNvSpPr>
            <p:nvPr/>
          </p:nvSpPr>
          <p:spPr bwMode="auto">
            <a:xfrm>
              <a:off x="6502400" y="4181475"/>
              <a:ext cx="58738" cy="60325"/>
            </a:xfrm>
            <a:custGeom>
              <a:avLst/>
              <a:gdLst>
                <a:gd name="T0" fmla="*/ 14 w 16"/>
                <a:gd name="T1" fmla="*/ 4 h 16"/>
                <a:gd name="T2" fmla="*/ 16 w 16"/>
                <a:gd name="T3" fmla="*/ 2 h 16"/>
                <a:gd name="T4" fmla="*/ 14 w 16"/>
                <a:gd name="T5" fmla="*/ 0 h 16"/>
                <a:gd name="T6" fmla="*/ 0 w 16"/>
                <a:gd name="T7" fmla="*/ 14 h 16"/>
                <a:gd name="T8" fmla="*/ 2 w 16"/>
                <a:gd name="T9" fmla="*/ 16 h 16"/>
                <a:gd name="T10" fmla="*/ 4 w 16"/>
                <a:gd name="T11" fmla="*/ 14 h 16"/>
                <a:gd name="T12" fmla="*/ 14 w 16"/>
                <a:gd name="T13" fmla="*/ 4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14" y="4"/>
                  </a:moveTo>
                  <a:cubicBezTo>
                    <a:pt x="15" y="4"/>
                    <a:pt x="16" y="3"/>
                    <a:pt x="16" y="2"/>
                  </a:cubicBezTo>
                  <a:cubicBezTo>
                    <a:pt x="16" y="1"/>
                    <a:pt x="15" y="0"/>
                    <a:pt x="14" y="0"/>
                  </a:cubicBezTo>
                  <a:cubicBezTo>
                    <a:pt x="6" y="0"/>
                    <a:pt x="0" y="6"/>
                    <a:pt x="0" y="14"/>
                  </a:cubicBezTo>
                  <a:cubicBezTo>
                    <a:pt x="0" y="15"/>
                    <a:pt x="1" y="16"/>
                    <a:pt x="2" y="16"/>
                  </a:cubicBezTo>
                  <a:cubicBezTo>
                    <a:pt x="3" y="16"/>
                    <a:pt x="4" y="15"/>
                    <a:pt x="4" y="14"/>
                  </a:cubicBezTo>
                  <a:cubicBezTo>
                    <a:pt x="4" y="9"/>
                    <a:pt x="8"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9" name="Freeform 7">
            <a:extLst>
              <a:ext uri="{FF2B5EF4-FFF2-40B4-BE49-F238E27FC236}">
                <a16:creationId xmlns:a16="http://schemas.microsoft.com/office/drawing/2014/main" id="{9FBBABE1-2009-C5D5-6A70-195B1035091A}"/>
              </a:ext>
            </a:extLst>
          </p:cNvPr>
          <p:cNvSpPr>
            <a:spLocks noEditPoints="1"/>
          </p:cNvSpPr>
          <p:nvPr/>
        </p:nvSpPr>
        <p:spPr bwMode="auto">
          <a:xfrm rot="151665">
            <a:off x="1643495" y="3458695"/>
            <a:ext cx="327603" cy="329045"/>
          </a:xfrm>
          <a:custGeom>
            <a:avLst/>
            <a:gdLst>
              <a:gd name="T0" fmla="*/ 94 w 96"/>
              <a:gd name="T1" fmla="*/ 40 h 96"/>
              <a:gd name="T2" fmla="*/ 83 w 96"/>
              <a:gd name="T3" fmla="*/ 40 h 96"/>
              <a:gd name="T4" fmla="*/ 79 w 96"/>
              <a:gd name="T5" fmla="*/ 31 h 96"/>
              <a:gd name="T6" fmla="*/ 88 w 96"/>
              <a:gd name="T7" fmla="*/ 23 h 96"/>
              <a:gd name="T8" fmla="*/ 88 w 96"/>
              <a:gd name="T9" fmla="*/ 21 h 96"/>
              <a:gd name="T10" fmla="*/ 88 w 96"/>
              <a:gd name="T11" fmla="*/ 20 h 96"/>
              <a:gd name="T12" fmla="*/ 76 w 96"/>
              <a:gd name="T13" fmla="*/ 8 h 96"/>
              <a:gd name="T14" fmla="*/ 73 w 96"/>
              <a:gd name="T15" fmla="*/ 8 h 96"/>
              <a:gd name="T16" fmla="*/ 65 w 96"/>
              <a:gd name="T17" fmla="*/ 17 h 96"/>
              <a:gd name="T18" fmla="*/ 56 w 96"/>
              <a:gd name="T19" fmla="*/ 13 h 96"/>
              <a:gd name="T20" fmla="*/ 56 w 96"/>
              <a:gd name="T21" fmla="*/ 2 h 96"/>
              <a:gd name="T22" fmla="*/ 54 w 96"/>
              <a:gd name="T23" fmla="*/ 0 h 96"/>
              <a:gd name="T24" fmla="*/ 42 w 96"/>
              <a:gd name="T25" fmla="*/ 0 h 96"/>
              <a:gd name="T26" fmla="*/ 40 w 96"/>
              <a:gd name="T27" fmla="*/ 2 h 96"/>
              <a:gd name="T28" fmla="*/ 40 w 96"/>
              <a:gd name="T29" fmla="*/ 13 h 96"/>
              <a:gd name="T30" fmla="*/ 31 w 96"/>
              <a:gd name="T31" fmla="*/ 17 h 96"/>
              <a:gd name="T32" fmla="*/ 23 w 96"/>
              <a:gd name="T33" fmla="*/ 8 h 96"/>
              <a:gd name="T34" fmla="*/ 20 w 96"/>
              <a:gd name="T35" fmla="*/ 8 h 96"/>
              <a:gd name="T36" fmla="*/ 8 w 96"/>
              <a:gd name="T37" fmla="*/ 20 h 96"/>
              <a:gd name="T38" fmla="*/ 8 w 96"/>
              <a:gd name="T39" fmla="*/ 23 h 96"/>
              <a:gd name="T40" fmla="*/ 17 w 96"/>
              <a:gd name="T41" fmla="*/ 31 h 96"/>
              <a:gd name="T42" fmla="*/ 13 w 96"/>
              <a:gd name="T43" fmla="*/ 40 h 96"/>
              <a:gd name="T44" fmla="*/ 2 w 96"/>
              <a:gd name="T45" fmla="*/ 40 h 96"/>
              <a:gd name="T46" fmla="*/ 0 w 96"/>
              <a:gd name="T47" fmla="*/ 42 h 96"/>
              <a:gd name="T48" fmla="*/ 0 w 96"/>
              <a:gd name="T49" fmla="*/ 54 h 96"/>
              <a:gd name="T50" fmla="*/ 2 w 96"/>
              <a:gd name="T51" fmla="*/ 56 h 96"/>
              <a:gd name="T52" fmla="*/ 13 w 96"/>
              <a:gd name="T53" fmla="*/ 56 h 96"/>
              <a:gd name="T54" fmla="*/ 17 w 96"/>
              <a:gd name="T55" fmla="*/ 65 h 96"/>
              <a:gd name="T56" fmla="*/ 8 w 96"/>
              <a:gd name="T57" fmla="*/ 73 h 96"/>
              <a:gd name="T58" fmla="*/ 8 w 96"/>
              <a:gd name="T59" fmla="*/ 75 h 96"/>
              <a:gd name="T60" fmla="*/ 8 w 96"/>
              <a:gd name="T61" fmla="*/ 76 h 96"/>
              <a:gd name="T62" fmla="*/ 20 w 96"/>
              <a:gd name="T63" fmla="*/ 88 h 96"/>
              <a:gd name="T64" fmla="*/ 23 w 96"/>
              <a:gd name="T65" fmla="*/ 88 h 96"/>
              <a:gd name="T66" fmla="*/ 31 w 96"/>
              <a:gd name="T67" fmla="*/ 79 h 96"/>
              <a:gd name="T68" fmla="*/ 40 w 96"/>
              <a:gd name="T69" fmla="*/ 83 h 96"/>
              <a:gd name="T70" fmla="*/ 40 w 96"/>
              <a:gd name="T71" fmla="*/ 94 h 96"/>
              <a:gd name="T72" fmla="*/ 42 w 96"/>
              <a:gd name="T73" fmla="*/ 96 h 96"/>
              <a:gd name="T74" fmla="*/ 54 w 96"/>
              <a:gd name="T75" fmla="*/ 96 h 96"/>
              <a:gd name="T76" fmla="*/ 56 w 96"/>
              <a:gd name="T77" fmla="*/ 94 h 96"/>
              <a:gd name="T78" fmla="*/ 56 w 96"/>
              <a:gd name="T79" fmla="*/ 83 h 96"/>
              <a:gd name="T80" fmla="*/ 65 w 96"/>
              <a:gd name="T81" fmla="*/ 79 h 96"/>
              <a:gd name="T82" fmla="*/ 73 w 96"/>
              <a:gd name="T83" fmla="*/ 88 h 96"/>
              <a:gd name="T84" fmla="*/ 76 w 96"/>
              <a:gd name="T85" fmla="*/ 88 h 96"/>
              <a:gd name="T86" fmla="*/ 88 w 96"/>
              <a:gd name="T87" fmla="*/ 76 h 96"/>
              <a:gd name="T88" fmla="*/ 88 w 96"/>
              <a:gd name="T89" fmla="*/ 73 h 96"/>
              <a:gd name="T90" fmla="*/ 79 w 96"/>
              <a:gd name="T91" fmla="*/ 65 h 96"/>
              <a:gd name="T92" fmla="*/ 83 w 96"/>
              <a:gd name="T93" fmla="*/ 56 h 96"/>
              <a:gd name="T94" fmla="*/ 94 w 96"/>
              <a:gd name="T95" fmla="*/ 56 h 96"/>
              <a:gd name="T96" fmla="*/ 96 w 96"/>
              <a:gd name="T97" fmla="*/ 54 h 96"/>
              <a:gd name="T98" fmla="*/ 96 w 96"/>
              <a:gd name="T99" fmla="*/ 42 h 96"/>
              <a:gd name="T100" fmla="*/ 94 w 96"/>
              <a:gd name="T101" fmla="*/ 40 h 96"/>
              <a:gd name="T102" fmla="*/ 48 w 96"/>
              <a:gd name="T103" fmla="*/ 64 h 96"/>
              <a:gd name="T104" fmla="*/ 32 w 96"/>
              <a:gd name="T105" fmla="*/ 48 h 96"/>
              <a:gd name="T106" fmla="*/ 48 w 96"/>
              <a:gd name="T107" fmla="*/ 32 h 96"/>
              <a:gd name="T108" fmla="*/ 64 w 96"/>
              <a:gd name="T109" fmla="*/ 48 h 96"/>
              <a:gd name="T110" fmla="*/ 48 w 96"/>
              <a:gd name="T11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96">
                <a:moveTo>
                  <a:pt x="94" y="40"/>
                </a:moveTo>
                <a:cubicBezTo>
                  <a:pt x="83" y="40"/>
                  <a:pt x="83" y="40"/>
                  <a:pt x="83" y="40"/>
                </a:cubicBezTo>
                <a:cubicBezTo>
                  <a:pt x="82" y="37"/>
                  <a:pt x="81" y="33"/>
                  <a:pt x="79" y="31"/>
                </a:cubicBezTo>
                <a:cubicBezTo>
                  <a:pt x="88" y="23"/>
                  <a:pt x="88" y="23"/>
                  <a:pt x="88" y="23"/>
                </a:cubicBezTo>
                <a:cubicBezTo>
                  <a:pt x="88" y="22"/>
                  <a:pt x="88" y="22"/>
                  <a:pt x="88" y="21"/>
                </a:cubicBezTo>
                <a:cubicBezTo>
                  <a:pt x="88" y="21"/>
                  <a:pt x="88" y="20"/>
                  <a:pt x="88" y="20"/>
                </a:cubicBezTo>
                <a:cubicBezTo>
                  <a:pt x="76" y="8"/>
                  <a:pt x="76" y="8"/>
                  <a:pt x="76" y="8"/>
                </a:cubicBezTo>
                <a:cubicBezTo>
                  <a:pt x="75" y="8"/>
                  <a:pt x="74" y="8"/>
                  <a:pt x="73" y="8"/>
                </a:cubicBezTo>
                <a:cubicBezTo>
                  <a:pt x="65" y="17"/>
                  <a:pt x="65" y="17"/>
                  <a:pt x="65" y="17"/>
                </a:cubicBezTo>
                <a:cubicBezTo>
                  <a:pt x="63" y="15"/>
                  <a:pt x="59" y="14"/>
                  <a:pt x="56" y="13"/>
                </a:cubicBezTo>
                <a:cubicBezTo>
                  <a:pt x="56" y="2"/>
                  <a:pt x="56" y="2"/>
                  <a:pt x="56" y="2"/>
                </a:cubicBezTo>
                <a:cubicBezTo>
                  <a:pt x="56" y="1"/>
                  <a:pt x="55" y="0"/>
                  <a:pt x="54" y="0"/>
                </a:cubicBezTo>
                <a:cubicBezTo>
                  <a:pt x="42" y="0"/>
                  <a:pt x="42" y="0"/>
                  <a:pt x="42" y="0"/>
                </a:cubicBezTo>
                <a:cubicBezTo>
                  <a:pt x="41" y="0"/>
                  <a:pt x="40" y="1"/>
                  <a:pt x="40" y="2"/>
                </a:cubicBezTo>
                <a:cubicBezTo>
                  <a:pt x="40" y="13"/>
                  <a:pt x="40" y="13"/>
                  <a:pt x="40" y="13"/>
                </a:cubicBezTo>
                <a:cubicBezTo>
                  <a:pt x="37" y="14"/>
                  <a:pt x="33" y="15"/>
                  <a:pt x="31" y="17"/>
                </a:cubicBezTo>
                <a:cubicBezTo>
                  <a:pt x="23" y="8"/>
                  <a:pt x="23" y="8"/>
                  <a:pt x="23" y="8"/>
                </a:cubicBezTo>
                <a:cubicBezTo>
                  <a:pt x="22" y="8"/>
                  <a:pt x="20" y="8"/>
                  <a:pt x="20" y="8"/>
                </a:cubicBezTo>
                <a:cubicBezTo>
                  <a:pt x="8" y="20"/>
                  <a:pt x="8" y="20"/>
                  <a:pt x="8" y="20"/>
                </a:cubicBezTo>
                <a:cubicBezTo>
                  <a:pt x="8" y="20"/>
                  <a:pt x="8" y="22"/>
                  <a:pt x="8" y="23"/>
                </a:cubicBezTo>
                <a:cubicBezTo>
                  <a:pt x="17" y="31"/>
                  <a:pt x="17" y="31"/>
                  <a:pt x="17" y="31"/>
                </a:cubicBezTo>
                <a:cubicBezTo>
                  <a:pt x="15" y="33"/>
                  <a:pt x="14" y="37"/>
                  <a:pt x="13" y="40"/>
                </a:cubicBezTo>
                <a:cubicBezTo>
                  <a:pt x="2" y="40"/>
                  <a:pt x="2" y="40"/>
                  <a:pt x="2" y="40"/>
                </a:cubicBezTo>
                <a:cubicBezTo>
                  <a:pt x="1" y="40"/>
                  <a:pt x="0" y="41"/>
                  <a:pt x="0" y="42"/>
                </a:cubicBezTo>
                <a:cubicBezTo>
                  <a:pt x="0" y="54"/>
                  <a:pt x="0" y="54"/>
                  <a:pt x="0" y="54"/>
                </a:cubicBezTo>
                <a:cubicBezTo>
                  <a:pt x="0" y="55"/>
                  <a:pt x="1" y="56"/>
                  <a:pt x="2" y="56"/>
                </a:cubicBezTo>
                <a:cubicBezTo>
                  <a:pt x="13" y="56"/>
                  <a:pt x="13" y="56"/>
                  <a:pt x="13" y="56"/>
                </a:cubicBezTo>
                <a:cubicBezTo>
                  <a:pt x="14" y="59"/>
                  <a:pt x="15" y="63"/>
                  <a:pt x="17" y="65"/>
                </a:cubicBezTo>
                <a:cubicBezTo>
                  <a:pt x="8" y="73"/>
                  <a:pt x="8" y="73"/>
                  <a:pt x="8" y="73"/>
                </a:cubicBezTo>
                <a:cubicBezTo>
                  <a:pt x="8" y="74"/>
                  <a:pt x="8" y="74"/>
                  <a:pt x="8" y="75"/>
                </a:cubicBezTo>
                <a:cubicBezTo>
                  <a:pt x="8" y="75"/>
                  <a:pt x="8" y="76"/>
                  <a:pt x="8" y="76"/>
                </a:cubicBezTo>
                <a:cubicBezTo>
                  <a:pt x="20" y="88"/>
                  <a:pt x="20" y="88"/>
                  <a:pt x="20" y="88"/>
                </a:cubicBezTo>
                <a:cubicBezTo>
                  <a:pt x="20" y="88"/>
                  <a:pt x="22" y="88"/>
                  <a:pt x="23" y="88"/>
                </a:cubicBezTo>
                <a:cubicBezTo>
                  <a:pt x="31" y="79"/>
                  <a:pt x="31" y="79"/>
                  <a:pt x="31" y="79"/>
                </a:cubicBezTo>
                <a:cubicBezTo>
                  <a:pt x="33" y="81"/>
                  <a:pt x="37" y="82"/>
                  <a:pt x="40" y="83"/>
                </a:cubicBezTo>
                <a:cubicBezTo>
                  <a:pt x="40" y="94"/>
                  <a:pt x="40" y="94"/>
                  <a:pt x="40" y="94"/>
                </a:cubicBezTo>
                <a:cubicBezTo>
                  <a:pt x="40" y="95"/>
                  <a:pt x="41" y="96"/>
                  <a:pt x="42" y="96"/>
                </a:cubicBezTo>
                <a:cubicBezTo>
                  <a:pt x="54" y="96"/>
                  <a:pt x="54" y="96"/>
                  <a:pt x="54" y="96"/>
                </a:cubicBezTo>
                <a:cubicBezTo>
                  <a:pt x="55" y="96"/>
                  <a:pt x="56" y="95"/>
                  <a:pt x="56" y="94"/>
                </a:cubicBezTo>
                <a:cubicBezTo>
                  <a:pt x="56" y="83"/>
                  <a:pt x="56" y="83"/>
                  <a:pt x="56" y="83"/>
                </a:cubicBezTo>
                <a:cubicBezTo>
                  <a:pt x="59" y="82"/>
                  <a:pt x="63" y="81"/>
                  <a:pt x="65" y="79"/>
                </a:cubicBezTo>
                <a:cubicBezTo>
                  <a:pt x="73" y="88"/>
                  <a:pt x="73" y="88"/>
                  <a:pt x="73" y="88"/>
                </a:cubicBezTo>
                <a:cubicBezTo>
                  <a:pt x="74" y="88"/>
                  <a:pt x="76" y="88"/>
                  <a:pt x="76" y="88"/>
                </a:cubicBezTo>
                <a:cubicBezTo>
                  <a:pt x="88" y="76"/>
                  <a:pt x="88" y="76"/>
                  <a:pt x="88" y="76"/>
                </a:cubicBezTo>
                <a:cubicBezTo>
                  <a:pt x="88" y="76"/>
                  <a:pt x="88" y="74"/>
                  <a:pt x="88" y="73"/>
                </a:cubicBezTo>
                <a:cubicBezTo>
                  <a:pt x="79" y="65"/>
                  <a:pt x="79" y="65"/>
                  <a:pt x="79" y="65"/>
                </a:cubicBezTo>
                <a:cubicBezTo>
                  <a:pt x="81" y="63"/>
                  <a:pt x="82" y="59"/>
                  <a:pt x="83" y="56"/>
                </a:cubicBezTo>
                <a:cubicBezTo>
                  <a:pt x="94" y="56"/>
                  <a:pt x="94" y="56"/>
                  <a:pt x="94" y="56"/>
                </a:cubicBezTo>
                <a:cubicBezTo>
                  <a:pt x="95" y="56"/>
                  <a:pt x="96" y="55"/>
                  <a:pt x="96" y="54"/>
                </a:cubicBezTo>
                <a:cubicBezTo>
                  <a:pt x="96" y="42"/>
                  <a:pt x="96" y="42"/>
                  <a:pt x="96" y="42"/>
                </a:cubicBezTo>
                <a:cubicBezTo>
                  <a:pt x="96" y="41"/>
                  <a:pt x="95" y="40"/>
                  <a:pt x="94" y="40"/>
                </a:cubicBezTo>
                <a:close/>
                <a:moveTo>
                  <a:pt x="48" y="64"/>
                </a:moveTo>
                <a:cubicBezTo>
                  <a:pt x="39" y="64"/>
                  <a:pt x="32" y="57"/>
                  <a:pt x="32" y="48"/>
                </a:cubicBezTo>
                <a:cubicBezTo>
                  <a:pt x="32" y="39"/>
                  <a:pt x="39" y="32"/>
                  <a:pt x="48" y="32"/>
                </a:cubicBezTo>
                <a:cubicBezTo>
                  <a:pt x="57" y="32"/>
                  <a:pt x="64" y="39"/>
                  <a:pt x="64" y="48"/>
                </a:cubicBezTo>
                <a:cubicBezTo>
                  <a:pt x="64" y="57"/>
                  <a:pt x="57" y="64"/>
                  <a:pt x="48" y="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645051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5BAFF"/>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AC54594-CC17-EFC1-5A41-077AD41218AF}"/>
              </a:ext>
            </a:extLst>
          </p:cNvPr>
          <p:cNvGrpSpPr/>
          <p:nvPr/>
        </p:nvGrpSpPr>
        <p:grpSpPr>
          <a:xfrm flipH="1">
            <a:off x="4428153" y="465806"/>
            <a:ext cx="7249337" cy="5926387"/>
            <a:chOff x="15606378" y="193332"/>
            <a:chExt cx="7977492" cy="6521659"/>
          </a:xfrm>
        </p:grpSpPr>
        <p:sp>
          <p:nvSpPr>
            <p:cNvPr id="5" name="Freeform: Shape 4">
              <a:extLst>
                <a:ext uri="{FF2B5EF4-FFF2-40B4-BE49-F238E27FC236}">
                  <a16:creationId xmlns:a16="http://schemas.microsoft.com/office/drawing/2014/main" id="{0D57A738-C804-82C2-B338-25FB03B4A52D}"/>
                </a:ext>
              </a:extLst>
            </p:cNvPr>
            <p:cNvSpPr/>
            <p:nvPr/>
          </p:nvSpPr>
          <p:spPr>
            <a:xfrm>
              <a:off x="16171135" y="554583"/>
              <a:ext cx="7412735" cy="5932639"/>
            </a:xfrm>
            <a:custGeom>
              <a:avLst/>
              <a:gdLst>
                <a:gd name="connsiteX0" fmla="*/ 0 w 7412735"/>
                <a:gd name="connsiteY0" fmla="*/ 0 h 5932639"/>
                <a:gd name="connsiteX1" fmla="*/ 0 w 7412735"/>
                <a:gd name="connsiteY1" fmla="*/ 5932640 h 5932639"/>
                <a:gd name="connsiteX2" fmla="*/ 7412736 w 7412735"/>
                <a:gd name="connsiteY2" fmla="*/ 5932640 h 5932639"/>
                <a:gd name="connsiteX3" fmla="*/ 7412736 w 7412735"/>
                <a:gd name="connsiteY3" fmla="*/ 0 h 5932639"/>
                <a:gd name="connsiteX4" fmla="*/ 0 w 7412735"/>
                <a:gd name="connsiteY4" fmla="*/ 0 h 5932639"/>
                <a:gd name="connsiteX5" fmla="*/ 7400418 w 7412735"/>
                <a:gd name="connsiteY5" fmla="*/ 740042 h 5932639"/>
                <a:gd name="connsiteX6" fmla="*/ 6672707 w 7412735"/>
                <a:gd name="connsiteY6" fmla="*/ 740042 h 5932639"/>
                <a:gd name="connsiteX7" fmla="*/ 6672707 w 7412735"/>
                <a:gd name="connsiteY7" fmla="*/ 12332 h 5932639"/>
                <a:gd name="connsiteX8" fmla="*/ 7400418 w 7412735"/>
                <a:gd name="connsiteY8" fmla="*/ 12332 h 5932639"/>
                <a:gd name="connsiteX9" fmla="*/ 7400418 w 7412735"/>
                <a:gd name="connsiteY9" fmla="*/ 740042 h 5932639"/>
                <a:gd name="connsiteX10" fmla="*/ 3700215 w 7412735"/>
                <a:gd name="connsiteY10" fmla="*/ 2972505 h 5932639"/>
                <a:gd name="connsiteX11" fmla="*/ 3700215 w 7412735"/>
                <a:gd name="connsiteY11" fmla="*/ 3700215 h 5932639"/>
                <a:gd name="connsiteX12" fmla="*/ 2972505 w 7412735"/>
                <a:gd name="connsiteY12" fmla="*/ 3700215 h 5932639"/>
                <a:gd name="connsiteX13" fmla="*/ 2972505 w 7412735"/>
                <a:gd name="connsiteY13" fmla="*/ 2972505 h 5932639"/>
                <a:gd name="connsiteX14" fmla="*/ 3700215 w 7412735"/>
                <a:gd name="connsiteY14" fmla="*/ 2972505 h 5932639"/>
                <a:gd name="connsiteX15" fmla="*/ 2972505 w 7412735"/>
                <a:gd name="connsiteY15" fmla="*/ 2960173 h 5932639"/>
                <a:gd name="connsiteX16" fmla="*/ 2972505 w 7412735"/>
                <a:gd name="connsiteY16" fmla="*/ 2232463 h 5932639"/>
                <a:gd name="connsiteX17" fmla="*/ 3700215 w 7412735"/>
                <a:gd name="connsiteY17" fmla="*/ 2232463 h 5932639"/>
                <a:gd name="connsiteX18" fmla="*/ 3700215 w 7412735"/>
                <a:gd name="connsiteY18" fmla="*/ 2960173 h 5932639"/>
                <a:gd name="connsiteX19" fmla="*/ 2972505 w 7412735"/>
                <a:gd name="connsiteY19" fmla="*/ 2960173 h 5932639"/>
                <a:gd name="connsiteX20" fmla="*/ 3712547 w 7412735"/>
                <a:gd name="connsiteY20" fmla="*/ 2972505 h 5932639"/>
                <a:gd name="connsiteX21" fmla="*/ 4440238 w 7412735"/>
                <a:gd name="connsiteY21" fmla="*/ 2972505 h 5932639"/>
                <a:gd name="connsiteX22" fmla="*/ 4440238 w 7412735"/>
                <a:gd name="connsiteY22" fmla="*/ 3700215 h 5932639"/>
                <a:gd name="connsiteX23" fmla="*/ 3712547 w 7412735"/>
                <a:gd name="connsiteY23" fmla="*/ 3700215 h 5932639"/>
                <a:gd name="connsiteX24" fmla="*/ 3712547 w 7412735"/>
                <a:gd name="connsiteY24" fmla="*/ 2972505 h 5932639"/>
                <a:gd name="connsiteX25" fmla="*/ 3712547 w 7412735"/>
                <a:gd name="connsiteY25" fmla="*/ 2972505 h 5932639"/>
                <a:gd name="connsiteX26" fmla="*/ 3712547 w 7412735"/>
                <a:gd name="connsiteY26" fmla="*/ 2960173 h 5932639"/>
                <a:gd name="connsiteX27" fmla="*/ 3712547 w 7412735"/>
                <a:gd name="connsiteY27" fmla="*/ 2232463 h 5932639"/>
                <a:gd name="connsiteX28" fmla="*/ 4440238 w 7412735"/>
                <a:gd name="connsiteY28" fmla="*/ 2232463 h 5932639"/>
                <a:gd name="connsiteX29" fmla="*/ 4440238 w 7412735"/>
                <a:gd name="connsiteY29" fmla="*/ 2960173 h 5932639"/>
                <a:gd name="connsiteX30" fmla="*/ 3712547 w 7412735"/>
                <a:gd name="connsiteY30" fmla="*/ 2960173 h 5932639"/>
                <a:gd name="connsiteX31" fmla="*/ 4452556 w 7412735"/>
                <a:gd name="connsiteY31" fmla="*/ 2232463 h 5932639"/>
                <a:gd name="connsiteX32" fmla="*/ 5180330 w 7412735"/>
                <a:gd name="connsiteY32" fmla="*/ 2232463 h 5932639"/>
                <a:gd name="connsiteX33" fmla="*/ 5180330 w 7412735"/>
                <a:gd name="connsiteY33" fmla="*/ 2960173 h 5932639"/>
                <a:gd name="connsiteX34" fmla="*/ 4452556 w 7412735"/>
                <a:gd name="connsiteY34" fmla="*/ 2960173 h 5932639"/>
                <a:gd name="connsiteX35" fmla="*/ 4452556 w 7412735"/>
                <a:gd name="connsiteY35" fmla="*/ 2232463 h 5932639"/>
                <a:gd name="connsiteX36" fmla="*/ 4452556 w 7412735"/>
                <a:gd name="connsiteY36" fmla="*/ 2220125 h 5932639"/>
                <a:gd name="connsiteX37" fmla="*/ 4452556 w 7412735"/>
                <a:gd name="connsiteY37" fmla="*/ 1492415 h 5932639"/>
                <a:gd name="connsiteX38" fmla="*/ 5180330 w 7412735"/>
                <a:gd name="connsiteY38" fmla="*/ 1492415 h 5932639"/>
                <a:gd name="connsiteX39" fmla="*/ 5180330 w 7412735"/>
                <a:gd name="connsiteY39" fmla="*/ 2220125 h 5932639"/>
                <a:gd name="connsiteX40" fmla="*/ 4452556 w 7412735"/>
                <a:gd name="connsiteY40" fmla="*/ 2220125 h 5932639"/>
                <a:gd name="connsiteX41" fmla="*/ 4440238 w 7412735"/>
                <a:gd name="connsiteY41" fmla="*/ 2220125 h 5932639"/>
                <a:gd name="connsiteX42" fmla="*/ 3712547 w 7412735"/>
                <a:gd name="connsiteY42" fmla="*/ 2220125 h 5932639"/>
                <a:gd name="connsiteX43" fmla="*/ 3712547 w 7412735"/>
                <a:gd name="connsiteY43" fmla="*/ 1492415 h 5932639"/>
                <a:gd name="connsiteX44" fmla="*/ 4440238 w 7412735"/>
                <a:gd name="connsiteY44" fmla="*/ 1492415 h 5932639"/>
                <a:gd name="connsiteX45" fmla="*/ 4440238 w 7412735"/>
                <a:gd name="connsiteY45" fmla="*/ 2220125 h 5932639"/>
                <a:gd name="connsiteX46" fmla="*/ 3700215 w 7412735"/>
                <a:gd name="connsiteY46" fmla="*/ 2220125 h 5932639"/>
                <a:gd name="connsiteX47" fmla="*/ 2972505 w 7412735"/>
                <a:gd name="connsiteY47" fmla="*/ 2220125 h 5932639"/>
                <a:gd name="connsiteX48" fmla="*/ 2972505 w 7412735"/>
                <a:gd name="connsiteY48" fmla="*/ 1492415 h 5932639"/>
                <a:gd name="connsiteX49" fmla="*/ 3700215 w 7412735"/>
                <a:gd name="connsiteY49" fmla="*/ 1492415 h 5932639"/>
                <a:gd name="connsiteX50" fmla="*/ 3700215 w 7412735"/>
                <a:gd name="connsiteY50" fmla="*/ 2220125 h 5932639"/>
                <a:gd name="connsiteX51" fmla="*/ 2960173 w 7412735"/>
                <a:gd name="connsiteY51" fmla="*/ 2220125 h 5932639"/>
                <a:gd name="connsiteX52" fmla="*/ 2232463 w 7412735"/>
                <a:gd name="connsiteY52" fmla="*/ 2220125 h 5932639"/>
                <a:gd name="connsiteX53" fmla="*/ 2232463 w 7412735"/>
                <a:gd name="connsiteY53" fmla="*/ 1492415 h 5932639"/>
                <a:gd name="connsiteX54" fmla="*/ 2960173 w 7412735"/>
                <a:gd name="connsiteY54" fmla="*/ 1492415 h 5932639"/>
                <a:gd name="connsiteX55" fmla="*/ 2960173 w 7412735"/>
                <a:gd name="connsiteY55" fmla="*/ 2220125 h 5932639"/>
                <a:gd name="connsiteX56" fmla="*/ 2960173 w 7412735"/>
                <a:gd name="connsiteY56" fmla="*/ 2232463 h 5932639"/>
                <a:gd name="connsiteX57" fmla="*/ 2960173 w 7412735"/>
                <a:gd name="connsiteY57" fmla="*/ 2960173 h 5932639"/>
                <a:gd name="connsiteX58" fmla="*/ 2232463 w 7412735"/>
                <a:gd name="connsiteY58" fmla="*/ 2960173 h 5932639"/>
                <a:gd name="connsiteX59" fmla="*/ 2232463 w 7412735"/>
                <a:gd name="connsiteY59" fmla="*/ 2232463 h 5932639"/>
                <a:gd name="connsiteX60" fmla="*/ 2960173 w 7412735"/>
                <a:gd name="connsiteY60" fmla="*/ 2232463 h 5932639"/>
                <a:gd name="connsiteX61" fmla="*/ 2960173 w 7412735"/>
                <a:gd name="connsiteY61" fmla="*/ 2972505 h 5932639"/>
                <a:gd name="connsiteX62" fmla="*/ 2960173 w 7412735"/>
                <a:gd name="connsiteY62" fmla="*/ 3700215 h 5932639"/>
                <a:gd name="connsiteX63" fmla="*/ 2232463 w 7412735"/>
                <a:gd name="connsiteY63" fmla="*/ 3700215 h 5932639"/>
                <a:gd name="connsiteX64" fmla="*/ 2232463 w 7412735"/>
                <a:gd name="connsiteY64" fmla="*/ 2972505 h 5932639"/>
                <a:gd name="connsiteX65" fmla="*/ 2960173 w 7412735"/>
                <a:gd name="connsiteY65" fmla="*/ 2972505 h 5932639"/>
                <a:gd name="connsiteX66" fmla="*/ 2960173 w 7412735"/>
                <a:gd name="connsiteY66" fmla="*/ 3712547 h 5932639"/>
                <a:gd name="connsiteX67" fmla="*/ 2960173 w 7412735"/>
                <a:gd name="connsiteY67" fmla="*/ 4440257 h 5932639"/>
                <a:gd name="connsiteX68" fmla="*/ 2232463 w 7412735"/>
                <a:gd name="connsiteY68" fmla="*/ 4440257 h 5932639"/>
                <a:gd name="connsiteX69" fmla="*/ 2232463 w 7412735"/>
                <a:gd name="connsiteY69" fmla="*/ 3712547 h 5932639"/>
                <a:gd name="connsiteX70" fmla="*/ 2960173 w 7412735"/>
                <a:gd name="connsiteY70" fmla="*/ 3712547 h 5932639"/>
                <a:gd name="connsiteX71" fmla="*/ 2972505 w 7412735"/>
                <a:gd name="connsiteY71" fmla="*/ 3712547 h 5932639"/>
                <a:gd name="connsiteX72" fmla="*/ 3700215 w 7412735"/>
                <a:gd name="connsiteY72" fmla="*/ 3712547 h 5932639"/>
                <a:gd name="connsiteX73" fmla="*/ 3700215 w 7412735"/>
                <a:gd name="connsiteY73" fmla="*/ 4440257 h 5932639"/>
                <a:gd name="connsiteX74" fmla="*/ 2972505 w 7412735"/>
                <a:gd name="connsiteY74" fmla="*/ 4440257 h 5932639"/>
                <a:gd name="connsiteX75" fmla="*/ 2972505 w 7412735"/>
                <a:gd name="connsiteY75" fmla="*/ 3712547 h 5932639"/>
                <a:gd name="connsiteX76" fmla="*/ 3712547 w 7412735"/>
                <a:gd name="connsiteY76" fmla="*/ 3712547 h 5932639"/>
                <a:gd name="connsiteX77" fmla="*/ 4440238 w 7412735"/>
                <a:gd name="connsiteY77" fmla="*/ 3712547 h 5932639"/>
                <a:gd name="connsiteX78" fmla="*/ 4440238 w 7412735"/>
                <a:gd name="connsiteY78" fmla="*/ 4440257 h 5932639"/>
                <a:gd name="connsiteX79" fmla="*/ 3712547 w 7412735"/>
                <a:gd name="connsiteY79" fmla="*/ 4440257 h 5932639"/>
                <a:gd name="connsiteX80" fmla="*/ 3712547 w 7412735"/>
                <a:gd name="connsiteY80" fmla="*/ 3712547 h 5932639"/>
                <a:gd name="connsiteX81" fmla="*/ 3712547 w 7412735"/>
                <a:gd name="connsiteY81" fmla="*/ 3712547 h 5932639"/>
                <a:gd name="connsiteX82" fmla="*/ 4452556 w 7412735"/>
                <a:gd name="connsiteY82" fmla="*/ 3712547 h 5932639"/>
                <a:gd name="connsiteX83" fmla="*/ 5180330 w 7412735"/>
                <a:gd name="connsiteY83" fmla="*/ 3712547 h 5932639"/>
                <a:gd name="connsiteX84" fmla="*/ 5180330 w 7412735"/>
                <a:gd name="connsiteY84" fmla="*/ 4440257 h 5932639"/>
                <a:gd name="connsiteX85" fmla="*/ 4452556 w 7412735"/>
                <a:gd name="connsiteY85" fmla="*/ 4440257 h 5932639"/>
                <a:gd name="connsiteX86" fmla="*/ 4452556 w 7412735"/>
                <a:gd name="connsiteY86" fmla="*/ 3712547 h 5932639"/>
                <a:gd name="connsiteX87" fmla="*/ 4452556 w 7412735"/>
                <a:gd name="connsiteY87" fmla="*/ 3700215 h 5932639"/>
                <a:gd name="connsiteX88" fmla="*/ 4452556 w 7412735"/>
                <a:gd name="connsiteY88" fmla="*/ 2972505 h 5932639"/>
                <a:gd name="connsiteX89" fmla="*/ 5180330 w 7412735"/>
                <a:gd name="connsiteY89" fmla="*/ 2972505 h 5932639"/>
                <a:gd name="connsiteX90" fmla="*/ 5180330 w 7412735"/>
                <a:gd name="connsiteY90" fmla="*/ 3700215 h 5932639"/>
                <a:gd name="connsiteX91" fmla="*/ 4452556 w 7412735"/>
                <a:gd name="connsiteY91" fmla="*/ 3700215 h 5932639"/>
                <a:gd name="connsiteX92" fmla="*/ 5192649 w 7412735"/>
                <a:gd name="connsiteY92" fmla="*/ 2972505 h 5932639"/>
                <a:gd name="connsiteX93" fmla="*/ 5920359 w 7412735"/>
                <a:gd name="connsiteY93" fmla="*/ 2972505 h 5932639"/>
                <a:gd name="connsiteX94" fmla="*/ 5920359 w 7412735"/>
                <a:gd name="connsiteY94" fmla="*/ 3700215 h 5932639"/>
                <a:gd name="connsiteX95" fmla="*/ 5192649 w 7412735"/>
                <a:gd name="connsiteY95" fmla="*/ 3700215 h 5932639"/>
                <a:gd name="connsiteX96" fmla="*/ 5192649 w 7412735"/>
                <a:gd name="connsiteY96" fmla="*/ 2972505 h 5932639"/>
                <a:gd name="connsiteX97" fmla="*/ 5192649 w 7412735"/>
                <a:gd name="connsiteY97" fmla="*/ 2960173 h 5932639"/>
                <a:gd name="connsiteX98" fmla="*/ 5192649 w 7412735"/>
                <a:gd name="connsiteY98" fmla="*/ 2232463 h 5932639"/>
                <a:gd name="connsiteX99" fmla="*/ 5920359 w 7412735"/>
                <a:gd name="connsiteY99" fmla="*/ 2232463 h 5932639"/>
                <a:gd name="connsiteX100" fmla="*/ 5920359 w 7412735"/>
                <a:gd name="connsiteY100" fmla="*/ 2960173 h 5932639"/>
                <a:gd name="connsiteX101" fmla="*/ 5192649 w 7412735"/>
                <a:gd name="connsiteY101" fmla="*/ 2960173 h 5932639"/>
                <a:gd name="connsiteX102" fmla="*/ 5192649 w 7412735"/>
                <a:gd name="connsiteY102" fmla="*/ 2220125 h 5932639"/>
                <a:gd name="connsiteX103" fmla="*/ 5192649 w 7412735"/>
                <a:gd name="connsiteY103" fmla="*/ 1492415 h 5932639"/>
                <a:gd name="connsiteX104" fmla="*/ 5920359 w 7412735"/>
                <a:gd name="connsiteY104" fmla="*/ 1492415 h 5932639"/>
                <a:gd name="connsiteX105" fmla="*/ 5920359 w 7412735"/>
                <a:gd name="connsiteY105" fmla="*/ 2220125 h 5932639"/>
                <a:gd name="connsiteX106" fmla="*/ 5192649 w 7412735"/>
                <a:gd name="connsiteY106" fmla="*/ 2220125 h 5932639"/>
                <a:gd name="connsiteX107" fmla="*/ 5192649 w 7412735"/>
                <a:gd name="connsiteY107" fmla="*/ 1480084 h 5932639"/>
                <a:gd name="connsiteX108" fmla="*/ 5192649 w 7412735"/>
                <a:gd name="connsiteY108" fmla="*/ 752373 h 5932639"/>
                <a:gd name="connsiteX109" fmla="*/ 5920359 w 7412735"/>
                <a:gd name="connsiteY109" fmla="*/ 752373 h 5932639"/>
                <a:gd name="connsiteX110" fmla="*/ 5920359 w 7412735"/>
                <a:gd name="connsiteY110" fmla="*/ 1480084 h 5932639"/>
                <a:gd name="connsiteX111" fmla="*/ 5192649 w 7412735"/>
                <a:gd name="connsiteY111" fmla="*/ 1480084 h 5932639"/>
                <a:gd name="connsiteX112" fmla="*/ 5180330 w 7412735"/>
                <a:gd name="connsiteY112" fmla="*/ 1480084 h 5932639"/>
                <a:gd name="connsiteX113" fmla="*/ 4452556 w 7412735"/>
                <a:gd name="connsiteY113" fmla="*/ 1480084 h 5932639"/>
                <a:gd name="connsiteX114" fmla="*/ 4452556 w 7412735"/>
                <a:gd name="connsiteY114" fmla="*/ 752373 h 5932639"/>
                <a:gd name="connsiteX115" fmla="*/ 5180330 w 7412735"/>
                <a:gd name="connsiteY115" fmla="*/ 752373 h 5932639"/>
                <a:gd name="connsiteX116" fmla="*/ 5180330 w 7412735"/>
                <a:gd name="connsiteY116" fmla="*/ 1480084 h 5932639"/>
                <a:gd name="connsiteX117" fmla="*/ 4440238 w 7412735"/>
                <a:gd name="connsiteY117" fmla="*/ 1480084 h 5932639"/>
                <a:gd name="connsiteX118" fmla="*/ 3712547 w 7412735"/>
                <a:gd name="connsiteY118" fmla="*/ 1480084 h 5932639"/>
                <a:gd name="connsiteX119" fmla="*/ 3712547 w 7412735"/>
                <a:gd name="connsiteY119" fmla="*/ 752373 h 5932639"/>
                <a:gd name="connsiteX120" fmla="*/ 4440238 w 7412735"/>
                <a:gd name="connsiteY120" fmla="*/ 752373 h 5932639"/>
                <a:gd name="connsiteX121" fmla="*/ 4440238 w 7412735"/>
                <a:gd name="connsiteY121" fmla="*/ 1480084 h 5932639"/>
                <a:gd name="connsiteX122" fmla="*/ 3700215 w 7412735"/>
                <a:gd name="connsiteY122" fmla="*/ 1480084 h 5932639"/>
                <a:gd name="connsiteX123" fmla="*/ 2972505 w 7412735"/>
                <a:gd name="connsiteY123" fmla="*/ 1480084 h 5932639"/>
                <a:gd name="connsiteX124" fmla="*/ 2972505 w 7412735"/>
                <a:gd name="connsiteY124" fmla="*/ 752373 h 5932639"/>
                <a:gd name="connsiteX125" fmla="*/ 3700215 w 7412735"/>
                <a:gd name="connsiteY125" fmla="*/ 752373 h 5932639"/>
                <a:gd name="connsiteX126" fmla="*/ 3700215 w 7412735"/>
                <a:gd name="connsiteY126" fmla="*/ 1480084 h 5932639"/>
                <a:gd name="connsiteX127" fmla="*/ 2960173 w 7412735"/>
                <a:gd name="connsiteY127" fmla="*/ 1480084 h 5932639"/>
                <a:gd name="connsiteX128" fmla="*/ 2232463 w 7412735"/>
                <a:gd name="connsiteY128" fmla="*/ 1480084 h 5932639"/>
                <a:gd name="connsiteX129" fmla="*/ 2232463 w 7412735"/>
                <a:gd name="connsiteY129" fmla="*/ 752373 h 5932639"/>
                <a:gd name="connsiteX130" fmla="*/ 2960173 w 7412735"/>
                <a:gd name="connsiteY130" fmla="*/ 752373 h 5932639"/>
                <a:gd name="connsiteX131" fmla="*/ 2960173 w 7412735"/>
                <a:gd name="connsiteY131" fmla="*/ 1480084 h 5932639"/>
                <a:gd name="connsiteX132" fmla="*/ 2220125 w 7412735"/>
                <a:gd name="connsiteY132" fmla="*/ 1480084 h 5932639"/>
                <a:gd name="connsiteX133" fmla="*/ 1492415 w 7412735"/>
                <a:gd name="connsiteY133" fmla="*/ 1480084 h 5932639"/>
                <a:gd name="connsiteX134" fmla="*/ 1492415 w 7412735"/>
                <a:gd name="connsiteY134" fmla="*/ 752373 h 5932639"/>
                <a:gd name="connsiteX135" fmla="*/ 2220125 w 7412735"/>
                <a:gd name="connsiteY135" fmla="*/ 752373 h 5932639"/>
                <a:gd name="connsiteX136" fmla="*/ 2220125 w 7412735"/>
                <a:gd name="connsiteY136" fmla="*/ 1480084 h 5932639"/>
                <a:gd name="connsiteX137" fmla="*/ 2220125 w 7412735"/>
                <a:gd name="connsiteY137" fmla="*/ 1492422 h 5932639"/>
                <a:gd name="connsiteX138" fmla="*/ 2220125 w 7412735"/>
                <a:gd name="connsiteY138" fmla="*/ 2220132 h 5932639"/>
                <a:gd name="connsiteX139" fmla="*/ 1492415 w 7412735"/>
                <a:gd name="connsiteY139" fmla="*/ 2220132 h 5932639"/>
                <a:gd name="connsiteX140" fmla="*/ 1492415 w 7412735"/>
                <a:gd name="connsiteY140" fmla="*/ 1492422 h 5932639"/>
                <a:gd name="connsiteX141" fmla="*/ 2220125 w 7412735"/>
                <a:gd name="connsiteY141" fmla="*/ 1492422 h 5932639"/>
                <a:gd name="connsiteX142" fmla="*/ 2220125 w 7412735"/>
                <a:gd name="connsiteY142" fmla="*/ 2232463 h 5932639"/>
                <a:gd name="connsiteX143" fmla="*/ 2220125 w 7412735"/>
                <a:gd name="connsiteY143" fmla="*/ 2960173 h 5932639"/>
                <a:gd name="connsiteX144" fmla="*/ 1492415 w 7412735"/>
                <a:gd name="connsiteY144" fmla="*/ 2960173 h 5932639"/>
                <a:gd name="connsiteX145" fmla="*/ 1492415 w 7412735"/>
                <a:gd name="connsiteY145" fmla="*/ 2232463 h 5932639"/>
                <a:gd name="connsiteX146" fmla="*/ 2220125 w 7412735"/>
                <a:gd name="connsiteY146" fmla="*/ 2232463 h 5932639"/>
                <a:gd name="connsiteX147" fmla="*/ 2220125 w 7412735"/>
                <a:gd name="connsiteY147" fmla="*/ 2972505 h 5932639"/>
                <a:gd name="connsiteX148" fmla="*/ 2220125 w 7412735"/>
                <a:gd name="connsiteY148" fmla="*/ 3700215 h 5932639"/>
                <a:gd name="connsiteX149" fmla="*/ 1492415 w 7412735"/>
                <a:gd name="connsiteY149" fmla="*/ 3700215 h 5932639"/>
                <a:gd name="connsiteX150" fmla="*/ 1492415 w 7412735"/>
                <a:gd name="connsiteY150" fmla="*/ 2972505 h 5932639"/>
                <a:gd name="connsiteX151" fmla="*/ 2220125 w 7412735"/>
                <a:gd name="connsiteY151" fmla="*/ 2972505 h 5932639"/>
                <a:gd name="connsiteX152" fmla="*/ 2220125 w 7412735"/>
                <a:gd name="connsiteY152" fmla="*/ 3712547 h 5932639"/>
                <a:gd name="connsiteX153" fmla="*/ 2220125 w 7412735"/>
                <a:gd name="connsiteY153" fmla="*/ 4440257 h 5932639"/>
                <a:gd name="connsiteX154" fmla="*/ 1492415 w 7412735"/>
                <a:gd name="connsiteY154" fmla="*/ 4440257 h 5932639"/>
                <a:gd name="connsiteX155" fmla="*/ 1492415 w 7412735"/>
                <a:gd name="connsiteY155" fmla="*/ 3712547 h 5932639"/>
                <a:gd name="connsiteX156" fmla="*/ 2220125 w 7412735"/>
                <a:gd name="connsiteY156" fmla="*/ 3712547 h 5932639"/>
                <a:gd name="connsiteX157" fmla="*/ 2220125 w 7412735"/>
                <a:gd name="connsiteY157" fmla="*/ 4452589 h 5932639"/>
                <a:gd name="connsiteX158" fmla="*/ 2220125 w 7412735"/>
                <a:gd name="connsiteY158" fmla="*/ 5180298 h 5932639"/>
                <a:gd name="connsiteX159" fmla="*/ 1492415 w 7412735"/>
                <a:gd name="connsiteY159" fmla="*/ 5180298 h 5932639"/>
                <a:gd name="connsiteX160" fmla="*/ 1492415 w 7412735"/>
                <a:gd name="connsiteY160" fmla="*/ 4452589 h 5932639"/>
                <a:gd name="connsiteX161" fmla="*/ 2220125 w 7412735"/>
                <a:gd name="connsiteY161" fmla="*/ 4452589 h 5932639"/>
                <a:gd name="connsiteX162" fmla="*/ 2232463 w 7412735"/>
                <a:gd name="connsiteY162" fmla="*/ 4452589 h 5932639"/>
                <a:gd name="connsiteX163" fmla="*/ 2960173 w 7412735"/>
                <a:gd name="connsiteY163" fmla="*/ 4452589 h 5932639"/>
                <a:gd name="connsiteX164" fmla="*/ 2960173 w 7412735"/>
                <a:gd name="connsiteY164" fmla="*/ 5180298 h 5932639"/>
                <a:gd name="connsiteX165" fmla="*/ 2232463 w 7412735"/>
                <a:gd name="connsiteY165" fmla="*/ 5180298 h 5932639"/>
                <a:gd name="connsiteX166" fmla="*/ 2232463 w 7412735"/>
                <a:gd name="connsiteY166" fmla="*/ 4452589 h 5932639"/>
                <a:gd name="connsiteX167" fmla="*/ 2972505 w 7412735"/>
                <a:gd name="connsiteY167" fmla="*/ 4452589 h 5932639"/>
                <a:gd name="connsiteX168" fmla="*/ 3700215 w 7412735"/>
                <a:gd name="connsiteY168" fmla="*/ 4452589 h 5932639"/>
                <a:gd name="connsiteX169" fmla="*/ 3700215 w 7412735"/>
                <a:gd name="connsiteY169" fmla="*/ 5180298 h 5932639"/>
                <a:gd name="connsiteX170" fmla="*/ 2972505 w 7412735"/>
                <a:gd name="connsiteY170" fmla="*/ 5180298 h 5932639"/>
                <a:gd name="connsiteX171" fmla="*/ 2972505 w 7412735"/>
                <a:gd name="connsiteY171" fmla="*/ 4452589 h 5932639"/>
                <a:gd name="connsiteX172" fmla="*/ 3712547 w 7412735"/>
                <a:gd name="connsiteY172" fmla="*/ 4452589 h 5932639"/>
                <a:gd name="connsiteX173" fmla="*/ 4440238 w 7412735"/>
                <a:gd name="connsiteY173" fmla="*/ 4452589 h 5932639"/>
                <a:gd name="connsiteX174" fmla="*/ 4440238 w 7412735"/>
                <a:gd name="connsiteY174" fmla="*/ 5180298 h 5932639"/>
                <a:gd name="connsiteX175" fmla="*/ 3712547 w 7412735"/>
                <a:gd name="connsiteY175" fmla="*/ 5180298 h 5932639"/>
                <a:gd name="connsiteX176" fmla="*/ 3712547 w 7412735"/>
                <a:gd name="connsiteY176" fmla="*/ 4452589 h 5932639"/>
                <a:gd name="connsiteX177" fmla="*/ 3712547 w 7412735"/>
                <a:gd name="connsiteY177" fmla="*/ 4452589 h 5932639"/>
                <a:gd name="connsiteX178" fmla="*/ 4452556 w 7412735"/>
                <a:gd name="connsiteY178" fmla="*/ 4452589 h 5932639"/>
                <a:gd name="connsiteX179" fmla="*/ 5180330 w 7412735"/>
                <a:gd name="connsiteY179" fmla="*/ 4452589 h 5932639"/>
                <a:gd name="connsiteX180" fmla="*/ 5180330 w 7412735"/>
                <a:gd name="connsiteY180" fmla="*/ 5180298 h 5932639"/>
                <a:gd name="connsiteX181" fmla="*/ 4452556 w 7412735"/>
                <a:gd name="connsiteY181" fmla="*/ 5180298 h 5932639"/>
                <a:gd name="connsiteX182" fmla="*/ 4452556 w 7412735"/>
                <a:gd name="connsiteY182" fmla="*/ 4452589 h 5932639"/>
                <a:gd name="connsiteX183" fmla="*/ 5192649 w 7412735"/>
                <a:gd name="connsiteY183" fmla="*/ 4452589 h 5932639"/>
                <a:gd name="connsiteX184" fmla="*/ 5920359 w 7412735"/>
                <a:gd name="connsiteY184" fmla="*/ 4452589 h 5932639"/>
                <a:gd name="connsiteX185" fmla="*/ 5920359 w 7412735"/>
                <a:gd name="connsiteY185" fmla="*/ 5180298 h 5932639"/>
                <a:gd name="connsiteX186" fmla="*/ 5192649 w 7412735"/>
                <a:gd name="connsiteY186" fmla="*/ 5180298 h 5932639"/>
                <a:gd name="connsiteX187" fmla="*/ 5192649 w 7412735"/>
                <a:gd name="connsiteY187" fmla="*/ 4452589 h 5932639"/>
                <a:gd name="connsiteX188" fmla="*/ 5192649 w 7412735"/>
                <a:gd name="connsiteY188" fmla="*/ 4440257 h 5932639"/>
                <a:gd name="connsiteX189" fmla="*/ 5192649 w 7412735"/>
                <a:gd name="connsiteY189" fmla="*/ 3712547 h 5932639"/>
                <a:gd name="connsiteX190" fmla="*/ 5920359 w 7412735"/>
                <a:gd name="connsiteY190" fmla="*/ 3712547 h 5932639"/>
                <a:gd name="connsiteX191" fmla="*/ 5920359 w 7412735"/>
                <a:gd name="connsiteY191" fmla="*/ 4440257 h 5932639"/>
                <a:gd name="connsiteX192" fmla="*/ 5192649 w 7412735"/>
                <a:gd name="connsiteY192" fmla="*/ 4440257 h 5932639"/>
                <a:gd name="connsiteX193" fmla="*/ 5932678 w 7412735"/>
                <a:gd name="connsiteY193" fmla="*/ 3712547 h 5932639"/>
                <a:gd name="connsiteX194" fmla="*/ 6660388 w 7412735"/>
                <a:gd name="connsiteY194" fmla="*/ 3712547 h 5932639"/>
                <a:gd name="connsiteX195" fmla="*/ 6660388 w 7412735"/>
                <a:gd name="connsiteY195" fmla="*/ 4440257 h 5932639"/>
                <a:gd name="connsiteX196" fmla="*/ 5932678 w 7412735"/>
                <a:gd name="connsiteY196" fmla="*/ 4440257 h 5932639"/>
                <a:gd name="connsiteX197" fmla="*/ 5932678 w 7412735"/>
                <a:gd name="connsiteY197" fmla="*/ 3712547 h 5932639"/>
                <a:gd name="connsiteX198" fmla="*/ 5932678 w 7412735"/>
                <a:gd name="connsiteY198" fmla="*/ 3700215 h 5932639"/>
                <a:gd name="connsiteX199" fmla="*/ 5932678 w 7412735"/>
                <a:gd name="connsiteY199" fmla="*/ 2972505 h 5932639"/>
                <a:gd name="connsiteX200" fmla="*/ 6660388 w 7412735"/>
                <a:gd name="connsiteY200" fmla="*/ 2972505 h 5932639"/>
                <a:gd name="connsiteX201" fmla="*/ 6660388 w 7412735"/>
                <a:gd name="connsiteY201" fmla="*/ 3700215 h 5932639"/>
                <a:gd name="connsiteX202" fmla="*/ 5932678 w 7412735"/>
                <a:gd name="connsiteY202" fmla="*/ 3700215 h 5932639"/>
                <a:gd name="connsiteX203" fmla="*/ 5932678 w 7412735"/>
                <a:gd name="connsiteY203" fmla="*/ 2960173 h 5932639"/>
                <a:gd name="connsiteX204" fmla="*/ 5932678 w 7412735"/>
                <a:gd name="connsiteY204" fmla="*/ 2232463 h 5932639"/>
                <a:gd name="connsiteX205" fmla="*/ 6660388 w 7412735"/>
                <a:gd name="connsiteY205" fmla="*/ 2232463 h 5932639"/>
                <a:gd name="connsiteX206" fmla="*/ 6660388 w 7412735"/>
                <a:gd name="connsiteY206" fmla="*/ 2960173 h 5932639"/>
                <a:gd name="connsiteX207" fmla="*/ 5932678 w 7412735"/>
                <a:gd name="connsiteY207" fmla="*/ 2960173 h 5932639"/>
                <a:gd name="connsiteX208" fmla="*/ 5932678 w 7412735"/>
                <a:gd name="connsiteY208" fmla="*/ 2220125 h 5932639"/>
                <a:gd name="connsiteX209" fmla="*/ 5932678 w 7412735"/>
                <a:gd name="connsiteY209" fmla="*/ 1492415 h 5932639"/>
                <a:gd name="connsiteX210" fmla="*/ 6660388 w 7412735"/>
                <a:gd name="connsiteY210" fmla="*/ 1492415 h 5932639"/>
                <a:gd name="connsiteX211" fmla="*/ 6660388 w 7412735"/>
                <a:gd name="connsiteY211" fmla="*/ 2220125 h 5932639"/>
                <a:gd name="connsiteX212" fmla="*/ 5932678 w 7412735"/>
                <a:gd name="connsiteY212" fmla="*/ 2220125 h 5932639"/>
                <a:gd name="connsiteX213" fmla="*/ 5932678 w 7412735"/>
                <a:gd name="connsiteY213" fmla="*/ 1480084 h 5932639"/>
                <a:gd name="connsiteX214" fmla="*/ 5932678 w 7412735"/>
                <a:gd name="connsiteY214" fmla="*/ 752373 h 5932639"/>
                <a:gd name="connsiteX215" fmla="*/ 6660388 w 7412735"/>
                <a:gd name="connsiteY215" fmla="*/ 752373 h 5932639"/>
                <a:gd name="connsiteX216" fmla="*/ 6660388 w 7412735"/>
                <a:gd name="connsiteY216" fmla="*/ 1480084 h 5932639"/>
                <a:gd name="connsiteX217" fmla="*/ 5932678 w 7412735"/>
                <a:gd name="connsiteY217" fmla="*/ 1480084 h 5932639"/>
                <a:gd name="connsiteX218" fmla="*/ 5932678 w 7412735"/>
                <a:gd name="connsiteY218" fmla="*/ 740042 h 5932639"/>
                <a:gd name="connsiteX219" fmla="*/ 5932678 w 7412735"/>
                <a:gd name="connsiteY219" fmla="*/ 12332 h 5932639"/>
                <a:gd name="connsiteX220" fmla="*/ 6660388 w 7412735"/>
                <a:gd name="connsiteY220" fmla="*/ 12332 h 5932639"/>
                <a:gd name="connsiteX221" fmla="*/ 6660388 w 7412735"/>
                <a:gd name="connsiteY221" fmla="*/ 740042 h 5932639"/>
                <a:gd name="connsiteX222" fmla="*/ 5932678 w 7412735"/>
                <a:gd name="connsiteY222" fmla="*/ 740042 h 5932639"/>
                <a:gd name="connsiteX223" fmla="*/ 5920359 w 7412735"/>
                <a:gd name="connsiteY223" fmla="*/ 740042 h 5932639"/>
                <a:gd name="connsiteX224" fmla="*/ 5192649 w 7412735"/>
                <a:gd name="connsiteY224" fmla="*/ 740042 h 5932639"/>
                <a:gd name="connsiteX225" fmla="*/ 5192649 w 7412735"/>
                <a:gd name="connsiteY225" fmla="*/ 12332 h 5932639"/>
                <a:gd name="connsiteX226" fmla="*/ 5920359 w 7412735"/>
                <a:gd name="connsiteY226" fmla="*/ 12332 h 5932639"/>
                <a:gd name="connsiteX227" fmla="*/ 5920359 w 7412735"/>
                <a:gd name="connsiteY227" fmla="*/ 740042 h 5932639"/>
                <a:gd name="connsiteX228" fmla="*/ 5180330 w 7412735"/>
                <a:gd name="connsiteY228" fmla="*/ 740042 h 5932639"/>
                <a:gd name="connsiteX229" fmla="*/ 4452556 w 7412735"/>
                <a:gd name="connsiteY229" fmla="*/ 740042 h 5932639"/>
                <a:gd name="connsiteX230" fmla="*/ 4452556 w 7412735"/>
                <a:gd name="connsiteY230" fmla="*/ 12332 h 5932639"/>
                <a:gd name="connsiteX231" fmla="*/ 5180330 w 7412735"/>
                <a:gd name="connsiteY231" fmla="*/ 12332 h 5932639"/>
                <a:gd name="connsiteX232" fmla="*/ 5180330 w 7412735"/>
                <a:gd name="connsiteY232" fmla="*/ 740042 h 5932639"/>
                <a:gd name="connsiteX233" fmla="*/ 4440238 w 7412735"/>
                <a:gd name="connsiteY233" fmla="*/ 740042 h 5932639"/>
                <a:gd name="connsiteX234" fmla="*/ 3712547 w 7412735"/>
                <a:gd name="connsiteY234" fmla="*/ 740042 h 5932639"/>
                <a:gd name="connsiteX235" fmla="*/ 3712547 w 7412735"/>
                <a:gd name="connsiteY235" fmla="*/ 12332 h 5932639"/>
                <a:gd name="connsiteX236" fmla="*/ 4440238 w 7412735"/>
                <a:gd name="connsiteY236" fmla="*/ 12332 h 5932639"/>
                <a:gd name="connsiteX237" fmla="*/ 4440238 w 7412735"/>
                <a:gd name="connsiteY237" fmla="*/ 740042 h 5932639"/>
                <a:gd name="connsiteX238" fmla="*/ 3700215 w 7412735"/>
                <a:gd name="connsiteY238" fmla="*/ 740042 h 5932639"/>
                <a:gd name="connsiteX239" fmla="*/ 2972505 w 7412735"/>
                <a:gd name="connsiteY239" fmla="*/ 740042 h 5932639"/>
                <a:gd name="connsiteX240" fmla="*/ 2972505 w 7412735"/>
                <a:gd name="connsiteY240" fmla="*/ 12332 h 5932639"/>
                <a:gd name="connsiteX241" fmla="*/ 3700215 w 7412735"/>
                <a:gd name="connsiteY241" fmla="*/ 12332 h 5932639"/>
                <a:gd name="connsiteX242" fmla="*/ 3700215 w 7412735"/>
                <a:gd name="connsiteY242" fmla="*/ 740042 h 5932639"/>
                <a:gd name="connsiteX243" fmla="*/ 2960173 w 7412735"/>
                <a:gd name="connsiteY243" fmla="*/ 740042 h 5932639"/>
                <a:gd name="connsiteX244" fmla="*/ 2232463 w 7412735"/>
                <a:gd name="connsiteY244" fmla="*/ 740042 h 5932639"/>
                <a:gd name="connsiteX245" fmla="*/ 2232463 w 7412735"/>
                <a:gd name="connsiteY245" fmla="*/ 12332 h 5932639"/>
                <a:gd name="connsiteX246" fmla="*/ 2960173 w 7412735"/>
                <a:gd name="connsiteY246" fmla="*/ 12332 h 5932639"/>
                <a:gd name="connsiteX247" fmla="*/ 2960173 w 7412735"/>
                <a:gd name="connsiteY247" fmla="*/ 740042 h 5932639"/>
                <a:gd name="connsiteX248" fmla="*/ 2220125 w 7412735"/>
                <a:gd name="connsiteY248" fmla="*/ 740042 h 5932639"/>
                <a:gd name="connsiteX249" fmla="*/ 1492415 w 7412735"/>
                <a:gd name="connsiteY249" fmla="*/ 740042 h 5932639"/>
                <a:gd name="connsiteX250" fmla="*/ 1492415 w 7412735"/>
                <a:gd name="connsiteY250" fmla="*/ 12332 h 5932639"/>
                <a:gd name="connsiteX251" fmla="*/ 2220125 w 7412735"/>
                <a:gd name="connsiteY251" fmla="*/ 12332 h 5932639"/>
                <a:gd name="connsiteX252" fmla="*/ 2220125 w 7412735"/>
                <a:gd name="connsiteY252" fmla="*/ 740042 h 5932639"/>
                <a:gd name="connsiteX253" fmla="*/ 1480083 w 7412735"/>
                <a:gd name="connsiteY253" fmla="*/ 740042 h 5932639"/>
                <a:gd name="connsiteX254" fmla="*/ 752373 w 7412735"/>
                <a:gd name="connsiteY254" fmla="*/ 740042 h 5932639"/>
                <a:gd name="connsiteX255" fmla="*/ 752373 w 7412735"/>
                <a:gd name="connsiteY255" fmla="*/ 12332 h 5932639"/>
                <a:gd name="connsiteX256" fmla="*/ 1480083 w 7412735"/>
                <a:gd name="connsiteY256" fmla="*/ 12332 h 5932639"/>
                <a:gd name="connsiteX257" fmla="*/ 1480083 w 7412735"/>
                <a:gd name="connsiteY257" fmla="*/ 740042 h 5932639"/>
                <a:gd name="connsiteX258" fmla="*/ 1480083 w 7412735"/>
                <a:gd name="connsiteY258" fmla="*/ 752373 h 5932639"/>
                <a:gd name="connsiteX259" fmla="*/ 1480083 w 7412735"/>
                <a:gd name="connsiteY259" fmla="*/ 1480084 h 5932639"/>
                <a:gd name="connsiteX260" fmla="*/ 752373 w 7412735"/>
                <a:gd name="connsiteY260" fmla="*/ 1480084 h 5932639"/>
                <a:gd name="connsiteX261" fmla="*/ 752373 w 7412735"/>
                <a:gd name="connsiteY261" fmla="*/ 752373 h 5932639"/>
                <a:gd name="connsiteX262" fmla="*/ 1480083 w 7412735"/>
                <a:gd name="connsiteY262" fmla="*/ 752373 h 5932639"/>
                <a:gd name="connsiteX263" fmla="*/ 1480083 w 7412735"/>
                <a:gd name="connsiteY263" fmla="*/ 1492422 h 5932639"/>
                <a:gd name="connsiteX264" fmla="*/ 1480083 w 7412735"/>
                <a:gd name="connsiteY264" fmla="*/ 2220132 h 5932639"/>
                <a:gd name="connsiteX265" fmla="*/ 752373 w 7412735"/>
                <a:gd name="connsiteY265" fmla="*/ 2220132 h 5932639"/>
                <a:gd name="connsiteX266" fmla="*/ 752373 w 7412735"/>
                <a:gd name="connsiteY266" fmla="*/ 1492422 h 5932639"/>
                <a:gd name="connsiteX267" fmla="*/ 1480083 w 7412735"/>
                <a:gd name="connsiteY267" fmla="*/ 1492422 h 5932639"/>
                <a:gd name="connsiteX268" fmla="*/ 1480083 w 7412735"/>
                <a:gd name="connsiteY268" fmla="*/ 2232463 h 5932639"/>
                <a:gd name="connsiteX269" fmla="*/ 1480083 w 7412735"/>
                <a:gd name="connsiteY269" fmla="*/ 2960173 h 5932639"/>
                <a:gd name="connsiteX270" fmla="*/ 752373 w 7412735"/>
                <a:gd name="connsiteY270" fmla="*/ 2960173 h 5932639"/>
                <a:gd name="connsiteX271" fmla="*/ 752373 w 7412735"/>
                <a:gd name="connsiteY271" fmla="*/ 2232463 h 5932639"/>
                <a:gd name="connsiteX272" fmla="*/ 1480083 w 7412735"/>
                <a:gd name="connsiteY272" fmla="*/ 2232463 h 5932639"/>
                <a:gd name="connsiteX273" fmla="*/ 1480083 w 7412735"/>
                <a:gd name="connsiteY273" fmla="*/ 2972505 h 5932639"/>
                <a:gd name="connsiteX274" fmla="*/ 1480083 w 7412735"/>
                <a:gd name="connsiteY274" fmla="*/ 3700215 h 5932639"/>
                <a:gd name="connsiteX275" fmla="*/ 752373 w 7412735"/>
                <a:gd name="connsiteY275" fmla="*/ 3700215 h 5932639"/>
                <a:gd name="connsiteX276" fmla="*/ 752373 w 7412735"/>
                <a:gd name="connsiteY276" fmla="*/ 2972505 h 5932639"/>
                <a:gd name="connsiteX277" fmla="*/ 1480083 w 7412735"/>
                <a:gd name="connsiteY277" fmla="*/ 2972505 h 5932639"/>
                <a:gd name="connsiteX278" fmla="*/ 1480083 w 7412735"/>
                <a:gd name="connsiteY278" fmla="*/ 3712547 h 5932639"/>
                <a:gd name="connsiteX279" fmla="*/ 1480083 w 7412735"/>
                <a:gd name="connsiteY279" fmla="*/ 4440257 h 5932639"/>
                <a:gd name="connsiteX280" fmla="*/ 752373 w 7412735"/>
                <a:gd name="connsiteY280" fmla="*/ 4440257 h 5932639"/>
                <a:gd name="connsiteX281" fmla="*/ 752373 w 7412735"/>
                <a:gd name="connsiteY281" fmla="*/ 3712547 h 5932639"/>
                <a:gd name="connsiteX282" fmla="*/ 1480083 w 7412735"/>
                <a:gd name="connsiteY282" fmla="*/ 3712547 h 5932639"/>
                <a:gd name="connsiteX283" fmla="*/ 1480083 w 7412735"/>
                <a:gd name="connsiteY283" fmla="*/ 4452589 h 5932639"/>
                <a:gd name="connsiteX284" fmla="*/ 1480083 w 7412735"/>
                <a:gd name="connsiteY284" fmla="*/ 5180298 h 5932639"/>
                <a:gd name="connsiteX285" fmla="*/ 752373 w 7412735"/>
                <a:gd name="connsiteY285" fmla="*/ 5180298 h 5932639"/>
                <a:gd name="connsiteX286" fmla="*/ 752373 w 7412735"/>
                <a:gd name="connsiteY286" fmla="*/ 4452589 h 5932639"/>
                <a:gd name="connsiteX287" fmla="*/ 1480083 w 7412735"/>
                <a:gd name="connsiteY287" fmla="*/ 4452589 h 5932639"/>
                <a:gd name="connsiteX288" fmla="*/ 1480083 w 7412735"/>
                <a:gd name="connsiteY288" fmla="*/ 5192630 h 5932639"/>
                <a:gd name="connsiteX289" fmla="*/ 1480083 w 7412735"/>
                <a:gd name="connsiteY289" fmla="*/ 5920321 h 5932639"/>
                <a:gd name="connsiteX290" fmla="*/ 752373 w 7412735"/>
                <a:gd name="connsiteY290" fmla="*/ 5920321 h 5932639"/>
                <a:gd name="connsiteX291" fmla="*/ 752373 w 7412735"/>
                <a:gd name="connsiteY291" fmla="*/ 5192630 h 5932639"/>
                <a:gd name="connsiteX292" fmla="*/ 1480083 w 7412735"/>
                <a:gd name="connsiteY292" fmla="*/ 5192630 h 5932639"/>
                <a:gd name="connsiteX293" fmla="*/ 1492421 w 7412735"/>
                <a:gd name="connsiteY293" fmla="*/ 5192630 h 5932639"/>
                <a:gd name="connsiteX294" fmla="*/ 2220132 w 7412735"/>
                <a:gd name="connsiteY294" fmla="*/ 5192630 h 5932639"/>
                <a:gd name="connsiteX295" fmla="*/ 2220132 w 7412735"/>
                <a:gd name="connsiteY295" fmla="*/ 5920321 h 5932639"/>
                <a:gd name="connsiteX296" fmla="*/ 1492421 w 7412735"/>
                <a:gd name="connsiteY296" fmla="*/ 5920321 h 5932639"/>
                <a:gd name="connsiteX297" fmla="*/ 1492421 w 7412735"/>
                <a:gd name="connsiteY297" fmla="*/ 5192630 h 5932639"/>
                <a:gd name="connsiteX298" fmla="*/ 2232463 w 7412735"/>
                <a:gd name="connsiteY298" fmla="*/ 5192630 h 5932639"/>
                <a:gd name="connsiteX299" fmla="*/ 2960173 w 7412735"/>
                <a:gd name="connsiteY299" fmla="*/ 5192630 h 5932639"/>
                <a:gd name="connsiteX300" fmla="*/ 2960173 w 7412735"/>
                <a:gd name="connsiteY300" fmla="*/ 5920321 h 5932639"/>
                <a:gd name="connsiteX301" fmla="*/ 2232463 w 7412735"/>
                <a:gd name="connsiteY301" fmla="*/ 5920321 h 5932639"/>
                <a:gd name="connsiteX302" fmla="*/ 2232463 w 7412735"/>
                <a:gd name="connsiteY302" fmla="*/ 5192630 h 5932639"/>
                <a:gd name="connsiteX303" fmla="*/ 2972505 w 7412735"/>
                <a:gd name="connsiteY303" fmla="*/ 5192630 h 5932639"/>
                <a:gd name="connsiteX304" fmla="*/ 3700215 w 7412735"/>
                <a:gd name="connsiteY304" fmla="*/ 5192630 h 5932639"/>
                <a:gd name="connsiteX305" fmla="*/ 3700215 w 7412735"/>
                <a:gd name="connsiteY305" fmla="*/ 5920321 h 5932639"/>
                <a:gd name="connsiteX306" fmla="*/ 2972505 w 7412735"/>
                <a:gd name="connsiteY306" fmla="*/ 5920321 h 5932639"/>
                <a:gd name="connsiteX307" fmla="*/ 2972505 w 7412735"/>
                <a:gd name="connsiteY307" fmla="*/ 5192630 h 5932639"/>
                <a:gd name="connsiteX308" fmla="*/ 3712547 w 7412735"/>
                <a:gd name="connsiteY308" fmla="*/ 5192630 h 5932639"/>
                <a:gd name="connsiteX309" fmla="*/ 4440238 w 7412735"/>
                <a:gd name="connsiteY309" fmla="*/ 5192630 h 5932639"/>
                <a:gd name="connsiteX310" fmla="*/ 4440238 w 7412735"/>
                <a:gd name="connsiteY310" fmla="*/ 5920321 h 5932639"/>
                <a:gd name="connsiteX311" fmla="*/ 3712547 w 7412735"/>
                <a:gd name="connsiteY311" fmla="*/ 5920321 h 5932639"/>
                <a:gd name="connsiteX312" fmla="*/ 3712547 w 7412735"/>
                <a:gd name="connsiteY312" fmla="*/ 5192630 h 5932639"/>
                <a:gd name="connsiteX313" fmla="*/ 3712547 w 7412735"/>
                <a:gd name="connsiteY313" fmla="*/ 5192630 h 5932639"/>
                <a:gd name="connsiteX314" fmla="*/ 4452556 w 7412735"/>
                <a:gd name="connsiteY314" fmla="*/ 5192630 h 5932639"/>
                <a:gd name="connsiteX315" fmla="*/ 5180330 w 7412735"/>
                <a:gd name="connsiteY315" fmla="*/ 5192630 h 5932639"/>
                <a:gd name="connsiteX316" fmla="*/ 5180330 w 7412735"/>
                <a:gd name="connsiteY316" fmla="*/ 5920321 h 5932639"/>
                <a:gd name="connsiteX317" fmla="*/ 4452556 w 7412735"/>
                <a:gd name="connsiteY317" fmla="*/ 5920321 h 5932639"/>
                <a:gd name="connsiteX318" fmla="*/ 4452556 w 7412735"/>
                <a:gd name="connsiteY318" fmla="*/ 5192630 h 5932639"/>
                <a:gd name="connsiteX319" fmla="*/ 5192649 w 7412735"/>
                <a:gd name="connsiteY319" fmla="*/ 5192630 h 5932639"/>
                <a:gd name="connsiteX320" fmla="*/ 5920359 w 7412735"/>
                <a:gd name="connsiteY320" fmla="*/ 5192630 h 5932639"/>
                <a:gd name="connsiteX321" fmla="*/ 5920359 w 7412735"/>
                <a:gd name="connsiteY321" fmla="*/ 5920321 h 5932639"/>
                <a:gd name="connsiteX322" fmla="*/ 5192649 w 7412735"/>
                <a:gd name="connsiteY322" fmla="*/ 5920321 h 5932639"/>
                <a:gd name="connsiteX323" fmla="*/ 5192649 w 7412735"/>
                <a:gd name="connsiteY323" fmla="*/ 5192630 h 5932639"/>
                <a:gd name="connsiteX324" fmla="*/ 5932678 w 7412735"/>
                <a:gd name="connsiteY324" fmla="*/ 5192630 h 5932639"/>
                <a:gd name="connsiteX325" fmla="*/ 6660388 w 7412735"/>
                <a:gd name="connsiteY325" fmla="*/ 5192630 h 5932639"/>
                <a:gd name="connsiteX326" fmla="*/ 6660388 w 7412735"/>
                <a:gd name="connsiteY326" fmla="*/ 5920321 h 5932639"/>
                <a:gd name="connsiteX327" fmla="*/ 5932678 w 7412735"/>
                <a:gd name="connsiteY327" fmla="*/ 5920321 h 5932639"/>
                <a:gd name="connsiteX328" fmla="*/ 5932678 w 7412735"/>
                <a:gd name="connsiteY328" fmla="*/ 5192630 h 5932639"/>
                <a:gd name="connsiteX329" fmla="*/ 5932678 w 7412735"/>
                <a:gd name="connsiteY329" fmla="*/ 5180298 h 5932639"/>
                <a:gd name="connsiteX330" fmla="*/ 5932678 w 7412735"/>
                <a:gd name="connsiteY330" fmla="*/ 4452589 h 5932639"/>
                <a:gd name="connsiteX331" fmla="*/ 6660388 w 7412735"/>
                <a:gd name="connsiteY331" fmla="*/ 4452589 h 5932639"/>
                <a:gd name="connsiteX332" fmla="*/ 6660388 w 7412735"/>
                <a:gd name="connsiteY332" fmla="*/ 5180298 h 5932639"/>
                <a:gd name="connsiteX333" fmla="*/ 5932678 w 7412735"/>
                <a:gd name="connsiteY333" fmla="*/ 5180298 h 5932639"/>
                <a:gd name="connsiteX334" fmla="*/ 6672707 w 7412735"/>
                <a:gd name="connsiteY334" fmla="*/ 4452589 h 5932639"/>
                <a:gd name="connsiteX335" fmla="*/ 7400418 w 7412735"/>
                <a:gd name="connsiteY335" fmla="*/ 4452589 h 5932639"/>
                <a:gd name="connsiteX336" fmla="*/ 7400418 w 7412735"/>
                <a:gd name="connsiteY336" fmla="*/ 5180298 h 5932639"/>
                <a:gd name="connsiteX337" fmla="*/ 6672707 w 7412735"/>
                <a:gd name="connsiteY337" fmla="*/ 5180298 h 5932639"/>
                <a:gd name="connsiteX338" fmla="*/ 6672707 w 7412735"/>
                <a:gd name="connsiteY338" fmla="*/ 4452589 h 5932639"/>
                <a:gd name="connsiteX339" fmla="*/ 6672707 w 7412735"/>
                <a:gd name="connsiteY339" fmla="*/ 4440257 h 5932639"/>
                <a:gd name="connsiteX340" fmla="*/ 6672707 w 7412735"/>
                <a:gd name="connsiteY340" fmla="*/ 3712547 h 5932639"/>
                <a:gd name="connsiteX341" fmla="*/ 7400418 w 7412735"/>
                <a:gd name="connsiteY341" fmla="*/ 3712547 h 5932639"/>
                <a:gd name="connsiteX342" fmla="*/ 7400418 w 7412735"/>
                <a:gd name="connsiteY342" fmla="*/ 4440257 h 5932639"/>
                <a:gd name="connsiteX343" fmla="*/ 6672707 w 7412735"/>
                <a:gd name="connsiteY343" fmla="*/ 4440257 h 5932639"/>
                <a:gd name="connsiteX344" fmla="*/ 6672707 w 7412735"/>
                <a:gd name="connsiteY344" fmla="*/ 3700215 h 5932639"/>
                <a:gd name="connsiteX345" fmla="*/ 6672707 w 7412735"/>
                <a:gd name="connsiteY345" fmla="*/ 2972505 h 5932639"/>
                <a:gd name="connsiteX346" fmla="*/ 7400418 w 7412735"/>
                <a:gd name="connsiteY346" fmla="*/ 2972505 h 5932639"/>
                <a:gd name="connsiteX347" fmla="*/ 7400418 w 7412735"/>
                <a:gd name="connsiteY347" fmla="*/ 3700215 h 5932639"/>
                <a:gd name="connsiteX348" fmla="*/ 6672707 w 7412735"/>
                <a:gd name="connsiteY348" fmla="*/ 3700215 h 5932639"/>
                <a:gd name="connsiteX349" fmla="*/ 6672707 w 7412735"/>
                <a:gd name="connsiteY349" fmla="*/ 2960173 h 5932639"/>
                <a:gd name="connsiteX350" fmla="*/ 6672707 w 7412735"/>
                <a:gd name="connsiteY350" fmla="*/ 2232463 h 5932639"/>
                <a:gd name="connsiteX351" fmla="*/ 7400418 w 7412735"/>
                <a:gd name="connsiteY351" fmla="*/ 2232463 h 5932639"/>
                <a:gd name="connsiteX352" fmla="*/ 7400418 w 7412735"/>
                <a:gd name="connsiteY352" fmla="*/ 2960173 h 5932639"/>
                <a:gd name="connsiteX353" fmla="*/ 6672707 w 7412735"/>
                <a:gd name="connsiteY353" fmla="*/ 2960173 h 5932639"/>
                <a:gd name="connsiteX354" fmla="*/ 6672707 w 7412735"/>
                <a:gd name="connsiteY354" fmla="*/ 2220125 h 5932639"/>
                <a:gd name="connsiteX355" fmla="*/ 6672707 w 7412735"/>
                <a:gd name="connsiteY355" fmla="*/ 1492415 h 5932639"/>
                <a:gd name="connsiteX356" fmla="*/ 7400418 w 7412735"/>
                <a:gd name="connsiteY356" fmla="*/ 1492415 h 5932639"/>
                <a:gd name="connsiteX357" fmla="*/ 7400418 w 7412735"/>
                <a:gd name="connsiteY357" fmla="*/ 2220125 h 5932639"/>
                <a:gd name="connsiteX358" fmla="*/ 6672707 w 7412735"/>
                <a:gd name="connsiteY358" fmla="*/ 2220125 h 5932639"/>
                <a:gd name="connsiteX359" fmla="*/ 6672707 w 7412735"/>
                <a:gd name="connsiteY359" fmla="*/ 1480084 h 5932639"/>
                <a:gd name="connsiteX360" fmla="*/ 6672707 w 7412735"/>
                <a:gd name="connsiteY360" fmla="*/ 752373 h 5932639"/>
                <a:gd name="connsiteX361" fmla="*/ 7400418 w 7412735"/>
                <a:gd name="connsiteY361" fmla="*/ 752373 h 5932639"/>
                <a:gd name="connsiteX362" fmla="*/ 7400418 w 7412735"/>
                <a:gd name="connsiteY362" fmla="*/ 1480084 h 5932639"/>
                <a:gd name="connsiteX363" fmla="*/ 6672707 w 7412735"/>
                <a:gd name="connsiteY363" fmla="*/ 1480084 h 5932639"/>
                <a:gd name="connsiteX364" fmla="*/ 12332 w 7412735"/>
                <a:gd name="connsiteY364" fmla="*/ 12332 h 5932639"/>
                <a:gd name="connsiteX365" fmla="*/ 740042 w 7412735"/>
                <a:gd name="connsiteY365" fmla="*/ 12332 h 5932639"/>
                <a:gd name="connsiteX366" fmla="*/ 740042 w 7412735"/>
                <a:gd name="connsiteY366" fmla="*/ 740042 h 5932639"/>
                <a:gd name="connsiteX367" fmla="*/ 12332 w 7412735"/>
                <a:gd name="connsiteY367" fmla="*/ 740042 h 5932639"/>
                <a:gd name="connsiteX368" fmla="*/ 12332 w 7412735"/>
                <a:gd name="connsiteY368" fmla="*/ 12332 h 5932639"/>
                <a:gd name="connsiteX369" fmla="*/ 12332 w 7412735"/>
                <a:gd name="connsiteY369" fmla="*/ 752373 h 5932639"/>
                <a:gd name="connsiteX370" fmla="*/ 740042 w 7412735"/>
                <a:gd name="connsiteY370" fmla="*/ 752373 h 5932639"/>
                <a:gd name="connsiteX371" fmla="*/ 740042 w 7412735"/>
                <a:gd name="connsiteY371" fmla="*/ 1480084 h 5932639"/>
                <a:gd name="connsiteX372" fmla="*/ 12332 w 7412735"/>
                <a:gd name="connsiteY372" fmla="*/ 1480084 h 5932639"/>
                <a:gd name="connsiteX373" fmla="*/ 12332 w 7412735"/>
                <a:gd name="connsiteY373" fmla="*/ 752373 h 5932639"/>
                <a:gd name="connsiteX374" fmla="*/ 12332 w 7412735"/>
                <a:gd name="connsiteY374" fmla="*/ 1492422 h 5932639"/>
                <a:gd name="connsiteX375" fmla="*/ 740042 w 7412735"/>
                <a:gd name="connsiteY375" fmla="*/ 1492422 h 5932639"/>
                <a:gd name="connsiteX376" fmla="*/ 740042 w 7412735"/>
                <a:gd name="connsiteY376" fmla="*/ 2220132 h 5932639"/>
                <a:gd name="connsiteX377" fmla="*/ 12332 w 7412735"/>
                <a:gd name="connsiteY377" fmla="*/ 2220132 h 5932639"/>
                <a:gd name="connsiteX378" fmla="*/ 12332 w 7412735"/>
                <a:gd name="connsiteY378" fmla="*/ 1492422 h 5932639"/>
                <a:gd name="connsiteX379" fmla="*/ 12332 w 7412735"/>
                <a:gd name="connsiteY379" fmla="*/ 2232463 h 5932639"/>
                <a:gd name="connsiteX380" fmla="*/ 740042 w 7412735"/>
                <a:gd name="connsiteY380" fmla="*/ 2232463 h 5932639"/>
                <a:gd name="connsiteX381" fmla="*/ 740042 w 7412735"/>
                <a:gd name="connsiteY381" fmla="*/ 2960173 h 5932639"/>
                <a:gd name="connsiteX382" fmla="*/ 12332 w 7412735"/>
                <a:gd name="connsiteY382" fmla="*/ 2960173 h 5932639"/>
                <a:gd name="connsiteX383" fmla="*/ 12332 w 7412735"/>
                <a:gd name="connsiteY383" fmla="*/ 2232463 h 5932639"/>
                <a:gd name="connsiteX384" fmla="*/ 12332 w 7412735"/>
                <a:gd name="connsiteY384" fmla="*/ 2972505 h 5932639"/>
                <a:gd name="connsiteX385" fmla="*/ 740042 w 7412735"/>
                <a:gd name="connsiteY385" fmla="*/ 2972505 h 5932639"/>
                <a:gd name="connsiteX386" fmla="*/ 740042 w 7412735"/>
                <a:gd name="connsiteY386" fmla="*/ 3700215 h 5932639"/>
                <a:gd name="connsiteX387" fmla="*/ 12332 w 7412735"/>
                <a:gd name="connsiteY387" fmla="*/ 3700215 h 5932639"/>
                <a:gd name="connsiteX388" fmla="*/ 12332 w 7412735"/>
                <a:gd name="connsiteY388" fmla="*/ 2972505 h 5932639"/>
                <a:gd name="connsiteX389" fmla="*/ 12332 w 7412735"/>
                <a:gd name="connsiteY389" fmla="*/ 3712547 h 5932639"/>
                <a:gd name="connsiteX390" fmla="*/ 740042 w 7412735"/>
                <a:gd name="connsiteY390" fmla="*/ 3712547 h 5932639"/>
                <a:gd name="connsiteX391" fmla="*/ 740042 w 7412735"/>
                <a:gd name="connsiteY391" fmla="*/ 4440257 h 5932639"/>
                <a:gd name="connsiteX392" fmla="*/ 12332 w 7412735"/>
                <a:gd name="connsiteY392" fmla="*/ 4440257 h 5932639"/>
                <a:gd name="connsiteX393" fmla="*/ 12332 w 7412735"/>
                <a:gd name="connsiteY393" fmla="*/ 3712547 h 5932639"/>
                <a:gd name="connsiteX394" fmla="*/ 12332 w 7412735"/>
                <a:gd name="connsiteY394" fmla="*/ 4452589 h 5932639"/>
                <a:gd name="connsiteX395" fmla="*/ 740042 w 7412735"/>
                <a:gd name="connsiteY395" fmla="*/ 4452589 h 5932639"/>
                <a:gd name="connsiteX396" fmla="*/ 740042 w 7412735"/>
                <a:gd name="connsiteY396" fmla="*/ 5180298 h 5932639"/>
                <a:gd name="connsiteX397" fmla="*/ 12332 w 7412735"/>
                <a:gd name="connsiteY397" fmla="*/ 5180298 h 5932639"/>
                <a:gd name="connsiteX398" fmla="*/ 12332 w 7412735"/>
                <a:gd name="connsiteY398" fmla="*/ 4452589 h 5932639"/>
                <a:gd name="connsiteX399" fmla="*/ 12332 w 7412735"/>
                <a:gd name="connsiteY399" fmla="*/ 5192630 h 5932639"/>
                <a:gd name="connsiteX400" fmla="*/ 740042 w 7412735"/>
                <a:gd name="connsiteY400" fmla="*/ 5192630 h 5932639"/>
                <a:gd name="connsiteX401" fmla="*/ 740042 w 7412735"/>
                <a:gd name="connsiteY401" fmla="*/ 5920321 h 5932639"/>
                <a:gd name="connsiteX402" fmla="*/ 12332 w 7412735"/>
                <a:gd name="connsiteY402" fmla="*/ 5920321 h 5932639"/>
                <a:gd name="connsiteX403" fmla="*/ 12332 w 7412735"/>
                <a:gd name="connsiteY403" fmla="*/ 5192630 h 5932639"/>
                <a:gd name="connsiteX404" fmla="*/ 6672707 w 7412735"/>
                <a:gd name="connsiteY404" fmla="*/ 5920321 h 5932639"/>
                <a:gd name="connsiteX405" fmla="*/ 6672707 w 7412735"/>
                <a:gd name="connsiteY405" fmla="*/ 5192630 h 5932639"/>
                <a:gd name="connsiteX406" fmla="*/ 7400418 w 7412735"/>
                <a:gd name="connsiteY406" fmla="*/ 5192630 h 5932639"/>
                <a:gd name="connsiteX407" fmla="*/ 7400418 w 7412735"/>
                <a:gd name="connsiteY407" fmla="*/ 5920321 h 5932639"/>
                <a:gd name="connsiteX408" fmla="*/ 6672707 w 7412735"/>
                <a:gd name="connsiteY408" fmla="*/ 5920321 h 5932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Lst>
              <a:rect l="l" t="t" r="r" b="b"/>
              <a:pathLst>
                <a:path w="7412735" h="5932639">
                  <a:moveTo>
                    <a:pt x="0" y="0"/>
                  </a:moveTo>
                  <a:lnTo>
                    <a:pt x="0" y="5932640"/>
                  </a:lnTo>
                  <a:lnTo>
                    <a:pt x="7412736" y="5932640"/>
                  </a:lnTo>
                  <a:lnTo>
                    <a:pt x="7412736" y="0"/>
                  </a:lnTo>
                  <a:lnTo>
                    <a:pt x="0" y="0"/>
                  </a:lnTo>
                  <a:close/>
                  <a:moveTo>
                    <a:pt x="7400418" y="740042"/>
                  </a:moveTo>
                  <a:lnTo>
                    <a:pt x="6672707" y="740042"/>
                  </a:lnTo>
                  <a:lnTo>
                    <a:pt x="6672707" y="12332"/>
                  </a:lnTo>
                  <a:lnTo>
                    <a:pt x="7400418" y="12332"/>
                  </a:lnTo>
                  <a:lnTo>
                    <a:pt x="7400418" y="740042"/>
                  </a:lnTo>
                  <a:close/>
                  <a:moveTo>
                    <a:pt x="3700215" y="2972505"/>
                  </a:moveTo>
                  <a:lnTo>
                    <a:pt x="3700215" y="3700215"/>
                  </a:lnTo>
                  <a:lnTo>
                    <a:pt x="2972505" y="3700215"/>
                  </a:lnTo>
                  <a:lnTo>
                    <a:pt x="2972505" y="2972505"/>
                  </a:lnTo>
                  <a:lnTo>
                    <a:pt x="3700215" y="2972505"/>
                  </a:lnTo>
                  <a:close/>
                  <a:moveTo>
                    <a:pt x="2972505" y="2960173"/>
                  </a:moveTo>
                  <a:lnTo>
                    <a:pt x="2972505" y="2232463"/>
                  </a:lnTo>
                  <a:lnTo>
                    <a:pt x="3700215" y="2232463"/>
                  </a:lnTo>
                  <a:lnTo>
                    <a:pt x="3700215" y="2960173"/>
                  </a:lnTo>
                  <a:lnTo>
                    <a:pt x="2972505" y="2960173"/>
                  </a:lnTo>
                  <a:close/>
                  <a:moveTo>
                    <a:pt x="3712547" y="2972505"/>
                  </a:moveTo>
                  <a:lnTo>
                    <a:pt x="4440238" y="2972505"/>
                  </a:lnTo>
                  <a:lnTo>
                    <a:pt x="4440238" y="3700215"/>
                  </a:lnTo>
                  <a:lnTo>
                    <a:pt x="3712547" y="3700215"/>
                  </a:lnTo>
                  <a:lnTo>
                    <a:pt x="3712547" y="2972505"/>
                  </a:lnTo>
                  <a:lnTo>
                    <a:pt x="3712547" y="2972505"/>
                  </a:lnTo>
                  <a:close/>
                  <a:moveTo>
                    <a:pt x="3712547" y="2960173"/>
                  </a:moveTo>
                  <a:lnTo>
                    <a:pt x="3712547" y="2232463"/>
                  </a:lnTo>
                  <a:lnTo>
                    <a:pt x="4440238" y="2232463"/>
                  </a:lnTo>
                  <a:lnTo>
                    <a:pt x="4440238" y="2960173"/>
                  </a:lnTo>
                  <a:lnTo>
                    <a:pt x="3712547" y="2960173"/>
                  </a:lnTo>
                  <a:close/>
                  <a:moveTo>
                    <a:pt x="4452556" y="2232463"/>
                  </a:moveTo>
                  <a:lnTo>
                    <a:pt x="5180330" y="2232463"/>
                  </a:lnTo>
                  <a:lnTo>
                    <a:pt x="5180330" y="2960173"/>
                  </a:lnTo>
                  <a:lnTo>
                    <a:pt x="4452556" y="2960173"/>
                  </a:lnTo>
                  <a:lnTo>
                    <a:pt x="4452556" y="2232463"/>
                  </a:lnTo>
                  <a:close/>
                  <a:moveTo>
                    <a:pt x="4452556" y="2220125"/>
                  </a:moveTo>
                  <a:lnTo>
                    <a:pt x="4452556" y="1492415"/>
                  </a:lnTo>
                  <a:lnTo>
                    <a:pt x="5180330" y="1492415"/>
                  </a:lnTo>
                  <a:lnTo>
                    <a:pt x="5180330" y="2220125"/>
                  </a:lnTo>
                  <a:lnTo>
                    <a:pt x="4452556" y="2220125"/>
                  </a:lnTo>
                  <a:close/>
                  <a:moveTo>
                    <a:pt x="4440238" y="2220125"/>
                  </a:moveTo>
                  <a:lnTo>
                    <a:pt x="3712547" y="2220125"/>
                  </a:lnTo>
                  <a:lnTo>
                    <a:pt x="3712547" y="1492415"/>
                  </a:lnTo>
                  <a:lnTo>
                    <a:pt x="4440238" y="1492415"/>
                  </a:lnTo>
                  <a:lnTo>
                    <a:pt x="4440238" y="2220125"/>
                  </a:lnTo>
                  <a:close/>
                  <a:moveTo>
                    <a:pt x="3700215" y="2220125"/>
                  </a:moveTo>
                  <a:lnTo>
                    <a:pt x="2972505" y="2220125"/>
                  </a:lnTo>
                  <a:lnTo>
                    <a:pt x="2972505" y="1492415"/>
                  </a:lnTo>
                  <a:lnTo>
                    <a:pt x="3700215" y="1492415"/>
                  </a:lnTo>
                  <a:lnTo>
                    <a:pt x="3700215" y="2220125"/>
                  </a:lnTo>
                  <a:close/>
                  <a:moveTo>
                    <a:pt x="2960173" y="2220125"/>
                  </a:moveTo>
                  <a:lnTo>
                    <a:pt x="2232463" y="2220125"/>
                  </a:lnTo>
                  <a:lnTo>
                    <a:pt x="2232463" y="1492415"/>
                  </a:lnTo>
                  <a:lnTo>
                    <a:pt x="2960173" y="1492415"/>
                  </a:lnTo>
                  <a:lnTo>
                    <a:pt x="2960173" y="2220125"/>
                  </a:lnTo>
                  <a:close/>
                  <a:moveTo>
                    <a:pt x="2960173" y="2232463"/>
                  </a:moveTo>
                  <a:lnTo>
                    <a:pt x="2960173" y="2960173"/>
                  </a:lnTo>
                  <a:lnTo>
                    <a:pt x="2232463" y="2960173"/>
                  </a:lnTo>
                  <a:lnTo>
                    <a:pt x="2232463" y="2232463"/>
                  </a:lnTo>
                  <a:lnTo>
                    <a:pt x="2960173" y="2232463"/>
                  </a:lnTo>
                  <a:close/>
                  <a:moveTo>
                    <a:pt x="2960173" y="2972505"/>
                  </a:moveTo>
                  <a:lnTo>
                    <a:pt x="2960173" y="3700215"/>
                  </a:lnTo>
                  <a:lnTo>
                    <a:pt x="2232463" y="3700215"/>
                  </a:lnTo>
                  <a:lnTo>
                    <a:pt x="2232463" y="2972505"/>
                  </a:lnTo>
                  <a:lnTo>
                    <a:pt x="2960173" y="2972505"/>
                  </a:lnTo>
                  <a:close/>
                  <a:moveTo>
                    <a:pt x="2960173" y="3712547"/>
                  </a:moveTo>
                  <a:lnTo>
                    <a:pt x="2960173" y="4440257"/>
                  </a:lnTo>
                  <a:lnTo>
                    <a:pt x="2232463" y="4440257"/>
                  </a:lnTo>
                  <a:lnTo>
                    <a:pt x="2232463" y="3712547"/>
                  </a:lnTo>
                  <a:lnTo>
                    <a:pt x="2960173" y="3712547"/>
                  </a:lnTo>
                  <a:close/>
                  <a:moveTo>
                    <a:pt x="2972505" y="3712547"/>
                  </a:moveTo>
                  <a:lnTo>
                    <a:pt x="3700215" y="3712547"/>
                  </a:lnTo>
                  <a:lnTo>
                    <a:pt x="3700215" y="4440257"/>
                  </a:lnTo>
                  <a:lnTo>
                    <a:pt x="2972505" y="4440257"/>
                  </a:lnTo>
                  <a:lnTo>
                    <a:pt x="2972505" y="3712547"/>
                  </a:lnTo>
                  <a:close/>
                  <a:moveTo>
                    <a:pt x="3712547" y="3712547"/>
                  </a:moveTo>
                  <a:lnTo>
                    <a:pt x="4440238" y="3712547"/>
                  </a:lnTo>
                  <a:lnTo>
                    <a:pt x="4440238" y="4440257"/>
                  </a:lnTo>
                  <a:lnTo>
                    <a:pt x="3712547" y="4440257"/>
                  </a:lnTo>
                  <a:lnTo>
                    <a:pt x="3712547" y="3712547"/>
                  </a:lnTo>
                  <a:lnTo>
                    <a:pt x="3712547" y="3712547"/>
                  </a:lnTo>
                  <a:close/>
                  <a:moveTo>
                    <a:pt x="4452556" y="3712547"/>
                  </a:moveTo>
                  <a:lnTo>
                    <a:pt x="5180330" y="3712547"/>
                  </a:lnTo>
                  <a:lnTo>
                    <a:pt x="5180330" y="4440257"/>
                  </a:lnTo>
                  <a:lnTo>
                    <a:pt x="4452556" y="4440257"/>
                  </a:lnTo>
                  <a:lnTo>
                    <a:pt x="4452556" y="3712547"/>
                  </a:lnTo>
                  <a:close/>
                  <a:moveTo>
                    <a:pt x="4452556" y="3700215"/>
                  </a:moveTo>
                  <a:lnTo>
                    <a:pt x="4452556" y="2972505"/>
                  </a:lnTo>
                  <a:lnTo>
                    <a:pt x="5180330" y="2972505"/>
                  </a:lnTo>
                  <a:lnTo>
                    <a:pt x="5180330" y="3700215"/>
                  </a:lnTo>
                  <a:lnTo>
                    <a:pt x="4452556" y="3700215"/>
                  </a:lnTo>
                  <a:close/>
                  <a:moveTo>
                    <a:pt x="5192649" y="2972505"/>
                  </a:moveTo>
                  <a:lnTo>
                    <a:pt x="5920359" y="2972505"/>
                  </a:lnTo>
                  <a:lnTo>
                    <a:pt x="5920359" y="3700215"/>
                  </a:lnTo>
                  <a:lnTo>
                    <a:pt x="5192649" y="3700215"/>
                  </a:lnTo>
                  <a:lnTo>
                    <a:pt x="5192649" y="2972505"/>
                  </a:lnTo>
                  <a:close/>
                  <a:moveTo>
                    <a:pt x="5192649" y="2960173"/>
                  </a:moveTo>
                  <a:lnTo>
                    <a:pt x="5192649" y="2232463"/>
                  </a:lnTo>
                  <a:lnTo>
                    <a:pt x="5920359" y="2232463"/>
                  </a:lnTo>
                  <a:lnTo>
                    <a:pt x="5920359" y="2960173"/>
                  </a:lnTo>
                  <a:lnTo>
                    <a:pt x="5192649" y="2960173"/>
                  </a:lnTo>
                  <a:close/>
                  <a:moveTo>
                    <a:pt x="5192649" y="2220125"/>
                  </a:moveTo>
                  <a:lnTo>
                    <a:pt x="5192649" y="1492415"/>
                  </a:lnTo>
                  <a:lnTo>
                    <a:pt x="5920359" y="1492415"/>
                  </a:lnTo>
                  <a:lnTo>
                    <a:pt x="5920359" y="2220125"/>
                  </a:lnTo>
                  <a:lnTo>
                    <a:pt x="5192649" y="2220125"/>
                  </a:lnTo>
                  <a:close/>
                  <a:moveTo>
                    <a:pt x="5192649" y="1480084"/>
                  </a:moveTo>
                  <a:lnTo>
                    <a:pt x="5192649" y="752373"/>
                  </a:lnTo>
                  <a:lnTo>
                    <a:pt x="5920359" y="752373"/>
                  </a:lnTo>
                  <a:lnTo>
                    <a:pt x="5920359" y="1480084"/>
                  </a:lnTo>
                  <a:lnTo>
                    <a:pt x="5192649" y="1480084"/>
                  </a:lnTo>
                  <a:close/>
                  <a:moveTo>
                    <a:pt x="5180330" y="1480084"/>
                  </a:moveTo>
                  <a:lnTo>
                    <a:pt x="4452556" y="1480084"/>
                  </a:lnTo>
                  <a:lnTo>
                    <a:pt x="4452556" y="752373"/>
                  </a:lnTo>
                  <a:lnTo>
                    <a:pt x="5180330" y="752373"/>
                  </a:lnTo>
                  <a:lnTo>
                    <a:pt x="5180330" y="1480084"/>
                  </a:lnTo>
                  <a:close/>
                  <a:moveTo>
                    <a:pt x="4440238" y="1480084"/>
                  </a:moveTo>
                  <a:lnTo>
                    <a:pt x="3712547" y="1480084"/>
                  </a:lnTo>
                  <a:lnTo>
                    <a:pt x="3712547" y="752373"/>
                  </a:lnTo>
                  <a:lnTo>
                    <a:pt x="4440238" y="752373"/>
                  </a:lnTo>
                  <a:lnTo>
                    <a:pt x="4440238" y="1480084"/>
                  </a:lnTo>
                  <a:close/>
                  <a:moveTo>
                    <a:pt x="3700215" y="1480084"/>
                  </a:moveTo>
                  <a:lnTo>
                    <a:pt x="2972505" y="1480084"/>
                  </a:lnTo>
                  <a:lnTo>
                    <a:pt x="2972505" y="752373"/>
                  </a:lnTo>
                  <a:lnTo>
                    <a:pt x="3700215" y="752373"/>
                  </a:lnTo>
                  <a:lnTo>
                    <a:pt x="3700215" y="1480084"/>
                  </a:lnTo>
                  <a:close/>
                  <a:moveTo>
                    <a:pt x="2960173" y="1480084"/>
                  </a:moveTo>
                  <a:lnTo>
                    <a:pt x="2232463" y="1480084"/>
                  </a:lnTo>
                  <a:lnTo>
                    <a:pt x="2232463" y="752373"/>
                  </a:lnTo>
                  <a:lnTo>
                    <a:pt x="2960173" y="752373"/>
                  </a:lnTo>
                  <a:lnTo>
                    <a:pt x="2960173" y="1480084"/>
                  </a:lnTo>
                  <a:close/>
                  <a:moveTo>
                    <a:pt x="2220125" y="1480084"/>
                  </a:moveTo>
                  <a:lnTo>
                    <a:pt x="1492415" y="1480084"/>
                  </a:lnTo>
                  <a:lnTo>
                    <a:pt x="1492415" y="752373"/>
                  </a:lnTo>
                  <a:lnTo>
                    <a:pt x="2220125" y="752373"/>
                  </a:lnTo>
                  <a:lnTo>
                    <a:pt x="2220125" y="1480084"/>
                  </a:lnTo>
                  <a:close/>
                  <a:moveTo>
                    <a:pt x="2220125" y="1492422"/>
                  </a:moveTo>
                  <a:lnTo>
                    <a:pt x="2220125" y="2220132"/>
                  </a:lnTo>
                  <a:lnTo>
                    <a:pt x="1492415" y="2220132"/>
                  </a:lnTo>
                  <a:lnTo>
                    <a:pt x="1492415" y="1492422"/>
                  </a:lnTo>
                  <a:lnTo>
                    <a:pt x="2220125" y="1492422"/>
                  </a:lnTo>
                  <a:close/>
                  <a:moveTo>
                    <a:pt x="2220125" y="2232463"/>
                  </a:moveTo>
                  <a:lnTo>
                    <a:pt x="2220125" y="2960173"/>
                  </a:lnTo>
                  <a:lnTo>
                    <a:pt x="1492415" y="2960173"/>
                  </a:lnTo>
                  <a:lnTo>
                    <a:pt x="1492415" y="2232463"/>
                  </a:lnTo>
                  <a:lnTo>
                    <a:pt x="2220125" y="2232463"/>
                  </a:lnTo>
                  <a:close/>
                  <a:moveTo>
                    <a:pt x="2220125" y="2972505"/>
                  </a:moveTo>
                  <a:lnTo>
                    <a:pt x="2220125" y="3700215"/>
                  </a:lnTo>
                  <a:lnTo>
                    <a:pt x="1492415" y="3700215"/>
                  </a:lnTo>
                  <a:lnTo>
                    <a:pt x="1492415" y="2972505"/>
                  </a:lnTo>
                  <a:lnTo>
                    <a:pt x="2220125" y="2972505"/>
                  </a:lnTo>
                  <a:close/>
                  <a:moveTo>
                    <a:pt x="2220125" y="3712547"/>
                  </a:moveTo>
                  <a:lnTo>
                    <a:pt x="2220125" y="4440257"/>
                  </a:lnTo>
                  <a:lnTo>
                    <a:pt x="1492415" y="4440257"/>
                  </a:lnTo>
                  <a:lnTo>
                    <a:pt x="1492415" y="3712547"/>
                  </a:lnTo>
                  <a:lnTo>
                    <a:pt x="2220125" y="3712547"/>
                  </a:lnTo>
                  <a:close/>
                  <a:moveTo>
                    <a:pt x="2220125" y="4452589"/>
                  </a:moveTo>
                  <a:lnTo>
                    <a:pt x="2220125" y="5180298"/>
                  </a:lnTo>
                  <a:lnTo>
                    <a:pt x="1492415" y="5180298"/>
                  </a:lnTo>
                  <a:lnTo>
                    <a:pt x="1492415" y="4452589"/>
                  </a:lnTo>
                  <a:lnTo>
                    <a:pt x="2220125" y="4452589"/>
                  </a:lnTo>
                  <a:close/>
                  <a:moveTo>
                    <a:pt x="2232463" y="4452589"/>
                  </a:moveTo>
                  <a:lnTo>
                    <a:pt x="2960173" y="4452589"/>
                  </a:lnTo>
                  <a:lnTo>
                    <a:pt x="2960173" y="5180298"/>
                  </a:lnTo>
                  <a:lnTo>
                    <a:pt x="2232463" y="5180298"/>
                  </a:lnTo>
                  <a:lnTo>
                    <a:pt x="2232463" y="4452589"/>
                  </a:lnTo>
                  <a:close/>
                  <a:moveTo>
                    <a:pt x="2972505" y="4452589"/>
                  </a:moveTo>
                  <a:lnTo>
                    <a:pt x="3700215" y="4452589"/>
                  </a:lnTo>
                  <a:lnTo>
                    <a:pt x="3700215" y="5180298"/>
                  </a:lnTo>
                  <a:lnTo>
                    <a:pt x="2972505" y="5180298"/>
                  </a:lnTo>
                  <a:lnTo>
                    <a:pt x="2972505" y="4452589"/>
                  </a:lnTo>
                  <a:close/>
                  <a:moveTo>
                    <a:pt x="3712547" y="4452589"/>
                  </a:moveTo>
                  <a:lnTo>
                    <a:pt x="4440238" y="4452589"/>
                  </a:lnTo>
                  <a:lnTo>
                    <a:pt x="4440238" y="5180298"/>
                  </a:lnTo>
                  <a:lnTo>
                    <a:pt x="3712547" y="5180298"/>
                  </a:lnTo>
                  <a:lnTo>
                    <a:pt x="3712547" y="4452589"/>
                  </a:lnTo>
                  <a:lnTo>
                    <a:pt x="3712547" y="4452589"/>
                  </a:lnTo>
                  <a:close/>
                  <a:moveTo>
                    <a:pt x="4452556" y="4452589"/>
                  </a:moveTo>
                  <a:lnTo>
                    <a:pt x="5180330" y="4452589"/>
                  </a:lnTo>
                  <a:lnTo>
                    <a:pt x="5180330" y="5180298"/>
                  </a:lnTo>
                  <a:lnTo>
                    <a:pt x="4452556" y="5180298"/>
                  </a:lnTo>
                  <a:lnTo>
                    <a:pt x="4452556" y="4452589"/>
                  </a:lnTo>
                  <a:close/>
                  <a:moveTo>
                    <a:pt x="5192649" y="4452589"/>
                  </a:moveTo>
                  <a:lnTo>
                    <a:pt x="5920359" y="4452589"/>
                  </a:lnTo>
                  <a:lnTo>
                    <a:pt x="5920359" y="5180298"/>
                  </a:lnTo>
                  <a:lnTo>
                    <a:pt x="5192649" y="5180298"/>
                  </a:lnTo>
                  <a:lnTo>
                    <a:pt x="5192649" y="4452589"/>
                  </a:lnTo>
                  <a:close/>
                  <a:moveTo>
                    <a:pt x="5192649" y="4440257"/>
                  </a:moveTo>
                  <a:lnTo>
                    <a:pt x="5192649" y="3712547"/>
                  </a:lnTo>
                  <a:lnTo>
                    <a:pt x="5920359" y="3712547"/>
                  </a:lnTo>
                  <a:lnTo>
                    <a:pt x="5920359" y="4440257"/>
                  </a:lnTo>
                  <a:lnTo>
                    <a:pt x="5192649" y="4440257"/>
                  </a:lnTo>
                  <a:close/>
                  <a:moveTo>
                    <a:pt x="5932678" y="3712547"/>
                  </a:moveTo>
                  <a:lnTo>
                    <a:pt x="6660388" y="3712547"/>
                  </a:lnTo>
                  <a:lnTo>
                    <a:pt x="6660388" y="4440257"/>
                  </a:lnTo>
                  <a:lnTo>
                    <a:pt x="5932678" y="4440257"/>
                  </a:lnTo>
                  <a:lnTo>
                    <a:pt x="5932678" y="3712547"/>
                  </a:lnTo>
                  <a:close/>
                  <a:moveTo>
                    <a:pt x="5932678" y="3700215"/>
                  </a:moveTo>
                  <a:lnTo>
                    <a:pt x="5932678" y="2972505"/>
                  </a:lnTo>
                  <a:lnTo>
                    <a:pt x="6660388" y="2972505"/>
                  </a:lnTo>
                  <a:lnTo>
                    <a:pt x="6660388" y="3700215"/>
                  </a:lnTo>
                  <a:lnTo>
                    <a:pt x="5932678" y="3700215"/>
                  </a:lnTo>
                  <a:close/>
                  <a:moveTo>
                    <a:pt x="5932678" y="2960173"/>
                  </a:moveTo>
                  <a:lnTo>
                    <a:pt x="5932678" y="2232463"/>
                  </a:lnTo>
                  <a:lnTo>
                    <a:pt x="6660388" y="2232463"/>
                  </a:lnTo>
                  <a:lnTo>
                    <a:pt x="6660388" y="2960173"/>
                  </a:lnTo>
                  <a:lnTo>
                    <a:pt x="5932678" y="2960173"/>
                  </a:lnTo>
                  <a:close/>
                  <a:moveTo>
                    <a:pt x="5932678" y="2220125"/>
                  </a:moveTo>
                  <a:lnTo>
                    <a:pt x="5932678" y="1492415"/>
                  </a:lnTo>
                  <a:lnTo>
                    <a:pt x="6660388" y="1492415"/>
                  </a:lnTo>
                  <a:lnTo>
                    <a:pt x="6660388" y="2220125"/>
                  </a:lnTo>
                  <a:lnTo>
                    <a:pt x="5932678" y="2220125"/>
                  </a:lnTo>
                  <a:close/>
                  <a:moveTo>
                    <a:pt x="5932678" y="1480084"/>
                  </a:moveTo>
                  <a:lnTo>
                    <a:pt x="5932678" y="752373"/>
                  </a:lnTo>
                  <a:lnTo>
                    <a:pt x="6660388" y="752373"/>
                  </a:lnTo>
                  <a:lnTo>
                    <a:pt x="6660388" y="1480084"/>
                  </a:lnTo>
                  <a:lnTo>
                    <a:pt x="5932678" y="1480084"/>
                  </a:lnTo>
                  <a:close/>
                  <a:moveTo>
                    <a:pt x="5932678" y="740042"/>
                  </a:moveTo>
                  <a:lnTo>
                    <a:pt x="5932678" y="12332"/>
                  </a:lnTo>
                  <a:lnTo>
                    <a:pt x="6660388" y="12332"/>
                  </a:lnTo>
                  <a:lnTo>
                    <a:pt x="6660388" y="740042"/>
                  </a:lnTo>
                  <a:lnTo>
                    <a:pt x="5932678" y="740042"/>
                  </a:lnTo>
                  <a:close/>
                  <a:moveTo>
                    <a:pt x="5920359" y="740042"/>
                  </a:moveTo>
                  <a:lnTo>
                    <a:pt x="5192649" y="740042"/>
                  </a:lnTo>
                  <a:lnTo>
                    <a:pt x="5192649" y="12332"/>
                  </a:lnTo>
                  <a:lnTo>
                    <a:pt x="5920359" y="12332"/>
                  </a:lnTo>
                  <a:lnTo>
                    <a:pt x="5920359" y="740042"/>
                  </a:lnTo>
                  <a:close/>
                  <a:moveTo>
                    <a:pt x="5180330" y="740042"/>
                  </a:moveTo>
                  <a:lnTo>
                    <a:pt x="4452556" y="740042"/>
                  </a:lnTo>
                  <a:lnTo>
                    <a:pt x="4452556" y="12332"/>
                  </a:lnTo>
                  <a:lnTo>
                    <a:pt x="5180330" y="12332"/>
                  </a:lnTo>
                  <a:lnTo>
                    <a:pt x="5180330" y="740042"/>
                  </a:lnTo>
                  <a:close/>
                  <a:moveTo>
                    <a:pt x="4440238" y="740042"/>
                  </a:moveTo>
                  <a:lnTo>
                    <a:pt x="3712547" y="740042"/>
                  </a:lnTo>
                  <a:lnTo>
                    <a:pt x="3712547" y="12332"/>
                  </a:lnTo>
                  <a:lnTo>
                    <a:pt x="4440238" y="12332"/>
                  </a:lnTo>
                  <a:lnTo>
                    <a:pt x="4440238" y="740042"/>
                  </a:lnTo>
                  <a:close/>
                  <a:moveTo>
                    <a:pt x="3700215" y="740042"/>
                  </a:moveTo>
                  <a:lnTo>
                    <a:pt x="2972505" y="740042"/>
                  </a:lnTo>
                  <a:lnTo>
                    <a:pt x="2972505" y="12332"/>
                  </a:lnTo>
                  <a:lnTo>
                    <a:pt x="3700215" y="12332"/>
                  </a:lnTo>
                  <a:lnTo>
                    <a:pt x="3700215" y="740042"/>
                  </a:lnTo>
                  <a:close/>
                  <a:moveTo>
                    <a:pt x="2960173" y="740042"/>
                  </a:moveTo>
                  <a:lnTo>
                    <a:pt x="2232463" y="740042"/>
                  </a:lnTo>
                  <a:lnTo>
                    <a:pt x="2232463" y="12332"/>
                  </a:lnTo>
                  <a:lnTo>
                    <a:pt x="2960173" y="12332"/>
                  </a:lnTo>
                  <a:lnTo>
                    <a:pt x="2960173" y="740042"/>
                  </a:lnTo>
                  <a:close/>
                  <a:moveTo>
                    <a:pt x="2220125" y="740042"/>
                  </a:moveTo>
                  <a:lnTo>
                    <a:pt x="1492415" y="740042"/>
                  </a:lnTo>
                  <a:lnTo>
                    <a:pt x="1492415" y="12332"/>
                  </a:lnTo>
                  <a:lnTo>
                    <a:pt x="2220125" y="12332"/>
                  </a:lnTo>
                  <a:lnTo>
                    <a:pt x="2220125" y="740042"/>
                  </a:lnTo>
                  <a:close/>
                  <a:moveTo>
                    <a:pt x="1480083" y="740042"/>
                  </a:moveTo>
                  <a:lnTo>
                    <a:pt x="752373" y="740042"/>
                  </a:lnTo>
                  <a:lnTo>
                    <a:pt x="752373" y="12332"/>
                  </a:lnTo>
                  <a:lnTo>
                    <a:pt x="1480083" y="12332"/>
                  </a:lnTo>
                  <a:lnTo>
                    <a:pt x="1480083" y="740042"/>
                  </a:lnTo>
                  <a:close/>
                  <a:moveTo>
                    <a:pt x="1480083" y="752373"/>
                  </a:moveTo>
                  <a:lnTo>
                    <a:pt x="1480083" y="1480084"/>
                  </a:lnTo>
                  <a:lnTo>
                    <a:pt x="752373" y="1480084"/>
                  </a:lnTo>
                  <a:lnTo>
                    <a:pt x="752373" y="752373"/>
                  </a:lnTo>
                  <a:lnTo>
                    <a:pt x="1480083" y="752373"/>
                  </a:lnTo>
                  <a:close/>
                  <a:moveTo>
                    <a:pt x="1480083" y="1492422"/>
                  </a:moveTo>
                  <a:lnTo>
                    <a:pt x="1480083" y="2220132"/>
                  </a:lnTo>
                  <a:lnTo>
                    <a:pt x="752373" y="2220132"/>
                  </a:lnTo>
                  <a:lnTo>
                    <a:pt x="752373" y="1492422"/>
                  </a:lnTo>
                  <a:lnTo>
                    <a:pt x="1480083" y="1492422"/>
                  </a:lnTo>
                  <a:close/>
                  <a:moveTo>
                    <a:pt x="1480083" y="2232463"/>
                  </a:moveTo>
                  <a:lnTo>
                    <a:pt x="1480083" y="2960173"/>
                  </a:lnTo>
                  <a:lnTo>
                    <a:pt x="752373" y="2960173"/>
                  </a:lnTo>
                  <a:lnTo>
                    <a:pt x="752373" y="2232463"/>
                  </a:lnTo>
                  <a:lnTo>
                    <a:pt x="1480083" y="2232463"/>
                  </a:lnTo>
                  <a:close/>
                  <a:moveTo>
                    <a:pt x="1480083" y="2972505"/>
                  </a:moveTo>
                  <a:lnTo>
                    <a:pt x="1480083" y="3700215"/>
                  </a:lnTo>
                  <a:lnTo>
                    <a:pt x="752373" y="3700215"/>
                  </a:lnTo>
                  <a:lnTo>
                    <a:pt x="752373" y="2972505"/>
                  </a:lnTo>
                  <a:lnTo>
                    <a:pt x="1480083" y="2972505"/>
                  </a:lnTo>
                  <a:close/>
                  <a:moveTo>
                    <a:pt x="1480083" y="3712547"/>
                  </a:moveTo>
                  <a:lnTo>
                    <a:pt x="1480083" y="4440257"/>
                  </a:lnTo>
                  <a:lnTo>
                    <a:pt x="752373" y="4440257"/>
                  </a:lnTo>
                  <a:lnTo>
                    <a:pt x="752373" y="3712547"/>
                  </a:lnTo>
                  <a:lnTo>
                    <a:pt x="1480083" y="3712547"/>
                  </a:lnTo>
                  <a:close/>
                  <a:moveTo>
                    <a:pt x="1480083" y="4452589"/>
                  </a:moveTo>
                  <a:lnTo>
                    <a:pt x="1480083" y="5180298"/>
                  </a:lnTo>
                  <a:lnTo>
                    <a:pt x="752373" y="5180298"/>
                  </a:lnTo>
                  <a:lnTo>
                    <a:pt x="752373" y="4452589"/>
                  </a:lnTo>
                  <a:lnTo>
                    <a:pt x="1480083" y="4452589"/>
                  </a:lnTo>
                  <a:close/>
                  <a:moveTo>
                    <a:pt x="1480083" y="5192630"/>
                  </a:moveTo>
                  <a:lnTo>
                    <a:pt x="1480083" y="5920321"/>
                  </a:lnTo>
                  <a:lnTo>
                    <a:pt x="752373" y="5920321"/>
                  </a:lnTo>
                  <a:lnTo>
                    <a:pt x="752373" y="5192630"/>
                  </a:lnTo>
                  <a:lnTo>
                    <a:pt x="1480083" y="5192630"/>
                  </a:lnTo>
                  <a:close/>
                  <a:moveTo>
                    <a:pt x="1492421" y="5192630"/>
                  </a:moveTo>
                  <a:lnTo>
                    <a:pt x="2220132" y="5192630"/>
                  </a:lnTo>
                  <a:lnTo>
                    <a:pt x="2220132" y="5920321"/>
                  </a:lnTo>
                  <a:lnTo>
                    <a:pt x="1492421" y="5920321"/>
                  </a:lnTo>
                  <a:lnTo>
                    <a:pt x="1492421" y="5192630"/>
                  </a:lnTo>
                  <a:close/>
                  <a:moveTo>
                    <a:pt x="2232463" y="5192630"/>
                  </a:moveTo>
                  <a:lnTo>
                    <a:pt x="2960173" y="5192630"/>
                  </a:lnTo>
                  <a:lnTo>
                    <a:pt x="2960173" y="5920321"/>
                  </a:lnTo>
                  <a:lnTo>
                    <a:pt x="2232463" y="5920321"/>
                  </a:lnTo>
                  <a:lnTo>
                    <a:pt x="2232463" y="5192630"/>
                  </a:lnTo>
                  <a:close/>
                  <a:moveTo>
                    <a:pt x="2972505" y="5192630"/>
                  </a:moveTo>
                  <a:lnTo>
                    <a:pt x="3700215" y="5192630"/>
                  </a:lnTo>
                  <a:lnTo>
                    <a:pt x="3700215" y="5920321"/>
                  </a:lnTo>
                  <a:lnTo>
                    <a:pt x="2972505" y="5920321"/>
                  </a:lnTo>
                  <a:lnTo>
                    <a:pt x="2972505" y="5192630"/>
                  </a:lnTo>
                  <a:close/>
                  <a:moveTo>
                    <a:pt x="3712547" y="5192630"/>
                  </a:moveTo>
                  <a:lnTo>
                    <a:pt x="4440238" y="5192630"/>
                  </a:lnTo>
                  <a:lnTo>
                    <a:pt x="4440238" y="5920321"/>
                  </a:lnTo>
                  <a:lnTo>
                    <a:pt x="3712547" y="5920321"/>
                  </a:lnTo>
                  <a:lnTo>
                    <a:pt x="3712547" y="5192630"/>
                  </a:lnTo>
                  <a:lnTo>
                    <a:pt x="3712547" y="5192630"/>
                  </a:lnTo>
                  <a:close/>
                  <a:moveTo>
                    <a:pt x="4452556" y="5192630"/>
                  </a:moveTo>
                  <a:lnTo>
                    <a:pt x="5180330" y="5192630"/>
                  </a:lnTo>
                  <a:lnTo>
                    <a:pt x="5180330" y="5920321"/>
                  </a:lnTo>
                  <a:lnTo>
                    <a:pt x="4452556" y="5920321"/>
                  </a:lnTo>
                  <a:lnTo>
                    <a:pt x="4452556" y="5192630"/>
                  </a:lnTo>
                  <a:close/>
                  <a:moveTo>
                    <a:pt x="5192649" y="5192630"/>
                  </a:moveTo>
                  <a:lnTo>
                    <a:pt x="5920359" y="5192630"/>
                  </a:lnTo>
                  <a:lnTo>
                    <a:pt x="5920359" y="5920321"/>
                  </a:lnTo>
                  <a:lnTo>
                    <a:pt x="5192649" y="5920321"/>
                  </a:lnTo>
                  <a:lnTo>
                    <a:pt x="5192649" y="5192630"/>
                  </a:lnTo>
                  <a:close/>
                  <a:moveTo>
                    <a:pt x="5932678" y="5192630"/>
                  </a:moveTo>
                  <a:lnTo>
                    <a:pt x="6660388" y="5192630"/>
                  </a:lnTo>
                  <a:lnTo>
                    <a:pt x="6660388" y="5920321"/>
                  </a:lnTo>
                  <a:lnTo>
                    <a:pt x="5932678" y="5920321"/>
                  </a:lnTo>
                  <a:lnTo>
                    <a:pt x="5932678" y="5192630"/>
                  </a:lnTo>
                  <a:close/>
                  <a:moveTo>
                    <a:pt x="5932678" y="5180298"/>
                  </a:moveTo>
                  <a:lnTo>
                    <a:pt x="5932678" y="4452589"/>
                  </a:lnTo>
                  <a:lnTo>
                    <a:pt x="6660388" y="4452589"/>
                  </a:lnTo>
                  <a:lnTo>
                    <a:pt x="6660388" y="5180298"/>
                  </a:lnTo>
                  <a:lnTo>
                    <a:pt x="5932678" y="5180298"/>
                  </a:lnTo>
                  <a:close/>
                  <a:moveTo>
                    <a:pt x="6672707" y="4452589"/>
                  </a:moveTo>
                  <a:lnTo>
                    <a:pt x="7400418" y="4452589"/>
                  </a:lnTo>
                  <a:lnTo>
                    <a:pt x="7400418" y="5180298"/>
                  </a:lnTo>
                  <a:lnTo>
                    <a:pt x="6672707" y="5180298"/>
                  </a:lnTo>
                  <a:lnTo>
                    <a:pt x="6672707" y="4452589"/>
                  </a:lnTo>
                  <a:close/>
                  <a:moveTo>
                    <a:pt x="6672707" y="4440257"/>
                  </a:moveTo>
                  <a:lnTo>
                    <a:pt x="6672707" y="3712547"/>
                  </a:lnTo>
                  <a:lnTo>
                    <a:pt x="7400418" y="3712547"/>
                  </a:lnTo>
                  <a:lnTo>
                    <a:pt x="7400418" y="4440257"/>
                  </a:lnTo>
                  <a:lnTo>
                    <a:pt x="6672707" y="4440257"/>
                  </a:lnTo>
                  <a:close/>
                  <a:moveTo>
                    <a:pt x="6672707" y="3700215"/>
                  </a:moveTo>
                  <a:lnTo>
                    <a:pt x="6672707" y="2972505"/>
                  </a:lnTo>
                  <a:lnTo>
                    <a:pt x="7400418" y="2972505"/>
                  </a:lnTo>
                  <a:lnTo>
                    <a:pt x="7400418" y="3700215"/>
                  </a:lnTo>
                  <a:lnTo>
                    <a:pt x="6672707" y="3700215"/>
                  </a:lnTo>
                  <a:close/>
                  <a:moveTo>
                    <a:pt x="6672707" y="2960173"/>
                  </a:moveTo>
                  <a:lnTo>
                    <a:pt x="6672707" y="2232463"/>
                  </a:lnTo>
                  <a:lnTo>
                    <a:pt x="7400418" y="2232463"/>
                  </a:lnTo>
                  <a:lnTo>
                    <a:pt x="7400418" y="2960173"/>
                  </a:lnTo>
                  <a:lnTo>
                    <a:pt x="6672707" y="2960173"/>
                  </a:lnTo>
                  <a:close/>
                  <a:moveTo>
                    <a:pt x="6672707" y="2220125"/>
                  </a:moveTo>
                  <a:lnTo>
                    <a:pt x="6672707" y="1492415"/>
                  </a:lnTo>
                  <a:lnTo>
                    <a:pt x="7400418" y="1492415"/>
                  </a:lnTo>
                  <a:lnTo>
                    <a:pt x="7400418" y="2220125"/>
                  </a:lnTo>
                  <a:lnTo>
                    <a:pt x="6672707" y="2220125"/>
                  </a:lnTo>
                  <a:close/>
                  <a:moveTo>
                    <a:pt x="6672707" y="1480084"/>
                  </a:moveTo>
                  <a:lnTo>
                    <a:pt x="6672707" y="752373"/>
                  </a:lnTo>
                  <a:lnTo>
                    <a:pt x="7400418" y="752373"/>
                  </a:lnTo>
                  <a:lnTo>
                    <a:pt x="7400418" y="1480084"/>
                  </a:lnTo>
                  <a:lnTo>
                    <a:pt x="6672707" y="1480084"/>
                  </a:lnTo>
                  <a:close/>
                  <a:moveTo>
                    <a:pt x="12332" y="12332"/>
                  </a:moveTo>
                  <a:lnTo>
                    <a:pt x="740042" y="12332"/>
                  </a:lnTo>
                  <a:lnTo>
                    <a:pt x="740042" y="740042"/>
                  </a:lnTo>
                  <a:lnTo>
                    <a:pt x="12332" y="740042"/>
                  </a:lnTo>
                  <a:lnTo>
                    <a:pt x="12332" y="12332"/>
                  </a:lnTo>
                  <a:close/>
                  <a:moveTo>
                    <a:pt x="12332" y="752373"/>
                  </a:moveTo>
                  <a:lnTo>
                    <a:pt x="740042" y="752373"/>
                  </a:lnTo>
                  <a:lnTo>
                    <a:pt x="740042" y="1480084"/>
                  </a:lnTo>
                  <a:lnTo>
                    <a:pt x="12332" y="1480084"/>
                  </a:lnTo>
                  <a:lnTo>
                    <a:pt x="12332" y="752373"/>
                  </a:lnTo>
                  <a:close/>
                  <a:moveTo>
                    <a:pt x="12332" y="1492422"/>
                  </a:moveTo>
                  <a:lnTo>
                    <a:pt x="740042" y="1492422"/>
                  </a:lnTo>
                  <a:lnTo>
                    <a:pt x="740042" y="2220132"/>
                  </a:lnTo>
                  <a:lnTo>
                    <a:pt x="12332" y="2220132"/>
                  </a:lnTo>
                  <a:lnTo>
                    <a:pt x="12332" y="1492422"/>
                  </a:lnTo>
                  <a:close/>
                  <a:moveTo>
                    <a:pt x="12332" y="2232463"/>
                  </a:moveTo>
                  <a:lnTo>
                    <a:pt x="740042" y="2232463"/>
                  </a:lnTo>
                  <a:lnTo>
                    <a:pt x="740042" y="2960173"/>
                  </a:lnTo>
                  <a:lnTo>
                    <a:pt x="12332" y="2960173"/>
                  </a:lnTo>
                  <a:lnTo>
                    <a:pt x="12332" y="2232463"/>
                  </a:lnTo>
                  <a:close/>
                  <a:moveTo>
                    <a:pt x="12332" y="2972505"/>
                  </a:moveTo>
                  <a:lnTo>
                    <a:pt x="740042" y="2972505"/>
                  </a:lnTo>
                  <a:lnTo>
                    <a:pt x="740042" y="3700215"/>
                  </a:lnTo>
                  <a:lnTo>
                    <a:pt x="12332" y="3700215"/>
                  </a:lnTo>
                  <a:lnTo>
                    <a:pt x="12332" y="2972505"/>
                  </a:lnTo>
                  <a:close/>
                  <a:moveTo>
                    <a:pt x="12332" y="3712547"/>
                  </a:moveTo>
                  <a:lnTo>
                    <a:pt x="740042" y="3712547"/>
                  </a:lnTo>
                  <a:lnTo>
                    <a:pt x="740042" y="4440257"/>
                  </a:lnTo>
                  <a:lnTo>
                    <a:pt x="12332" y="4440257"/>
                  </a:lnTo>
                  <a:lnTo>
                    <a:pt x="12332" y="3712547"/>
                  </a:lnTo>
                  <a:close/>
                  <a:moveTo>
                    <a:pt x="12332" y="4452589"/>
                  </a:moveTo>
                  <a:lnTo>
                    <a:pt x="740042" y="4452589"/>
                  </a:lnTo>
                  <a:lnTo>
                    <a:pt x="740042" y="5180298"/>
                  </a:lnTo>
                  <a:lnTo>
                    <a:pt x="12332" y="5180298"/>
                  </a:lnTo>
                  <a:lnTo>
                    <a:pt x="12332" y="4452589"/>
                  </a:lnTo>
                  <a:close/>
                  <a:moveTo>
                    <a:pt x="12332" y="5192630"/>
                  </a:moveTo>
                  <a:lnTo>
                    <a:pt x="740042" y="5192630"/>
                  </a:lnTo>
                  <a:lnTo>
                    <a:pt x="740042" y="5920321"/>
                  </a:lnTo>
                  <a:lnTo>
                    <a:pt x="12332" y="5920321"/>
                  </a:lnTo>
                  <a:lnTo>
                    <a:pt x="12332" y="5192630"/>
                  </a:lnTo>
                  <a:close/>
                  <a:moveTo>
                    <a:pt x="6672707" y="5920321"/>
                  </a:moveTo>
                  <a:lnTo>
                    <a:pt x="6672707" y="5192630"/>
                  </a:lnTo>
                  <a:lnTo>
                    <a:pt x="7400418" y="5192630"/>
                  </a:lnTo>
                  <a:lnTo>
                    <a:pt x="7400418" y="5920321"/>
                  </a:lnTo>
                  <a:lnTo>
                    <a:pt x="6672707" y="5920321"/>
                  </a:lnTo>
                  <a:close/>
                </a:path>
              </a:pathLst>
            </a:custGeom>
            <a:solidFill>
              <a:srgbClr val="C5BAFF"/>
            </a:solidFill>
            <a:ln w="6350" cap="flat">
              <a:solidFill>
                <a:srgbClr val="BBADEF"/>
              </a:solidFill>
              <a:prstDash val="solid"/>
              <a:miter/>
            </a:ln>
          </p:spPr>
          <p:txBody>
            <a:bodyPr rtlCol="0" anchor="ctr"/>
            <a:lstStyle/>
            <a:p>
              <a:endParaRPr lang="en-US"/>
            </a:p>
          </p:txBody>
        </p:sp>
        <p:grpSp>
          <p:nvGrpSpPr>
            <p:cNvPr id="6" name="Graphic 170" descr="A desktop with a ruler and various office supplies">
              <a:extLst>
                <a:ext uri="{FF2B5EF4-FFF2-40B4-BE49-F238E27FC236}">
                  <a16:creationId xmlns:a16="http://schemas.microsoft.com/office/drawing/2014/main" id="{35A2EE17-4523-1E16-1A3E-8A8791D7DB6D}"/>
                </a:ext>
              </a:extLst>
            </p:cNvPr>
            <p:cNvGrpSpPr/>
            <p:nvPr/>
          </p:nvGrpSpPr>
          <p:grpSpPr>
            <a:xfrm>
              <a:off x="19433009" y="4139463"/>
              <a:ext cx="296494" cy="2575528"/>
              <a:chOff x="19433009" y="4139463"/>
              <a:chExt cx="296494" cy="2575528"/>
            </a:xfrm>
            <a:solidFill>
              <a:srgbClr val="C5BAFF"/>
            </a:solidFill>
          </p:grpSpPr>
          <p:sp>
            <p:nvSpPr>
              <p:cNvPr id="101" name="Freeform: Shape 100">
                <a:extLst>
                  <a:ext uri="{FF2B5EF4-FFF2-40B4-BE49-F238E27FC236}">
                    <a16:creationId xmlns:a16="http://schemas.microsoft.com/office/drawing/2014/main" id="{CD68404A-8C80-E0CA-E5FD-0E7ABB62FB3E}"/>
                  </a:ext>
                </a:extLst>
              </p:cNvPr>
              <p:cNvSpPr/>
              <p:nvPr/>
            </p:nvSpPr>
            <p:spPr>
              <a:xfrm>
                <a:off x="19451049" y="6601904"/>
                <a:ext cx="168230" cy="113087"/>
              </a:xfrm>
              <a:custGeom>
                <a:avLst/>
                <a:gdLst>
                  <a:gd name="connsiteX0" fmla="*/ 0 w 168230"/>
                  <a:gd name="connsiteY0" fmla="*/ 0 h 113087"/>
                  <a:gd name="connsiteX1" fmla="*/ 168230 w 168230"/>
                  <a:gd name="connsiteY1" fmla="*/ 0 h 113087"/>
                  <a:gd name="connsiteX2" fmla="*/ 168230 w 168230"/>
                  <a:gd name="connsiteY2" fmla="*/ 113087 h 113087"/>
                  <a:gd name="connsiteX3" fmla="*/ 0 w 168230"/>
                  <a:gd name="connsiteY3" fmla="*/ 113087 h 113087"/>
                </a:gdLst>
                <a:ahLst/>
                <a:cxnLst>
                  <a:cxn ang="0">
                    <a:pos x="connsiteX0" y="connsiteY0"/>
                  </a:cxn>
                  <a:cxn ang="0">
                    <a:pos x="connsiteX1" y="connsiteY1"/>
                  </a:cxn>
                  <a:cxn ang="0">
                    <a:pos x="connsiteX2" y="connsiteY2"/>
                  </a:cxn>
                  <a:cxn ang="0">
                    <a:pos x="connsiteX3" y="connsiteY3"/>
                  </a:cxn>
                </a:cxnLst>
                <a:rect l="l" t="t" r="r" b="b"/>
                <a:pathLst>
                  <a:path w="168230" h="113087">
                    <a:moveTo>
                      <a:pt x="0" y="0"/>
                    </a:moveTo>
                    <a:lnTo>
                      <a:pt x="168230" y="0"/>
                    </a:lnTo>
                    <a:lnTo>
                      <a:pt x="168230" y="113087"/>
                    </a:lnTo>
                    <a:lnTo>
                      <a:pt x="0" y="113087"/>
                    </a:lnTo>
                    <a:close/>
                  </a:path>
                </a:pathLst>
              </a:custGeom>
              <a:grpFill/>
              <a:ln w="6350" cap="flat">
                <a:solidFill>
                  <a:srgbClr val="BBADEF"/>
                </a:solid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2789A60-867D-684E-8060-E9560411DC50}"/>
                  </a:ext>
                </a:extLst>
              </p:cNvPr>
              <p:cNvSpPr/>
              <p:nvPr/>
            </p:nvSpPr>
            <p:spPr>
              <a:xfrm>
                <a:off x="19433491" y="4326890"/>
                <a:ext cx="203511" cy="2319464"/>
              </a:xfrm>
              <a:custGeom>
                <a:avLst/>
                <a:gdLst>
                  <a:gd name="connsiteX0" fmla="*/ 203511 w 203511"/>
                  <a:gd name="connsiteY0" fmla="*/ 2319465 h 2319464"/>
                  <a:gd name="connsiteX1" fmla="*/ 0 w 203511"/>
                  <a:gd name="connsiteY1" fmla="*/ 2319465 h 2319464"/>
                  <a:gd name="connsiteX2" fmla="*/ 0 w 203511"/>
                  <a:gd name="connsiteY2" fmla="*/ 25082 h 2319464"/>
                  <a:gd name="connsiteX3" fmla="*/ 101302 w 203511"/>
                  <a:gd name="connsiteY3" fmla="*/ 0 h 2319464"/>
                  <a:gd name="connsiteX4" fmla="*/ 203511 w 203511"/>
                  <a:gd name="connsiteY4" fmla="*/ 25241 h 2319464"/>
                  <a:gd name="connsiteX5" fmla="*/ 203511 w 203511"/>
                  <a:gd name="connsiteY5" fmla="*/ 2319465 h 2319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511" h="2319464">
                    <a:moveTo>
                      <a:pt x="203511" y="2319465"/>
                    </a:moveTo>
                    <a:lnTo>
                      <a:pt x="0" y="2319465"/>
                    </a:lnTo>
                    <a:lnTo>
                      <a:pt x="0" y="25082"/>
                    </a:lnTo>
                    <a:cubicBezTo>
                      <a:pt x="0" y="25082"/>
                      <a:pt x="27324" y="0"/>
                      <a:pt x="101302" y="0"/>
                    </a:cubicBezTo>
                    <a:cubicBezTo>
                      <a:pt x="175279" y="0"/>
                      <a:pt x="203511" y="25241"/>
                      <a:pt x="203511" y="25241"/>
                    </a:cubicBezTo>
                    <a:lnTo>
                      <a:pt x="203511" y="2319465"/>
                    </a:lnTo>
                    <a:close/>
                  </a:path>
                </a:pathLst>
              </a:custGeom>
              <a:grpFill/>
              <a:ln w="6350" cap="flat">
                <a:solidFill>
                  <a:srgbClr val="BBADEF"/>
                </a:solid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AD8F153-226B-F661-7D93-A75AE77BB17F}"/>
                  </a:ext>
                </a:extLst>
              </p:cNvPr>
              <p:cNvSpPr/>
              <p:nvPr/>
            </p:nvSpPr>
            <p:spPr>
              <a:xfrm>
                <a:off x="19433009" y="5014112"/>
                <a:ext cx="204470" cy="65932"/>
              </a:xfrm>
              <a:custGeom>
                <a:avLst/>
                <a:gdLst>
                  <a:gd name="connsiteX0" fmla="*/ 0 w 204470"/>
                  <a:gd name="connsiteY0" fmla="*/ 0 h 65932"/>
                  <a:gd name="connsiteX1" fmla="*/ 204470 w 204470"/>
                  <a:gd name="connsiteY1" fmla="*/ 0 h 65932"/>
                  <a:gd name="connsiteX2" fmla="*/ 204470 w 204470"/>
                  <a:gd name="connsiteY2" fmla="*/ 65932 h 65932"/>
                  <a:gd name="connsiteX3" fmla="*/ 0 w 204470"/>
                  <a:gd name="connsiteY3" fmla="*/ 65932 h 65932"/>
                </a:gdLst>
                <a:ahLst/>
                <a:cxnLst>
                  <a:cxn ang="0">
                    <a:pos x="connsiteX0" y="connsiteY0"/>
                  </a:cxn>
                  <a:cxn ang="0">
                    <a:pos x="connsiteX1" y="connsiteY1"/>
                  </a:cxn>
                  <a:cxn ang="0">
                    <a:pos x="connsiteX2" y="connsiteY2"/>
                  </a:cxn>
                  <a:cxn ang="0">
                    <a:pos x="connsiteX3" y="connsiteY3"/>
                  </a:cxn>
                </a:cxnLst>
                <a:rect l="l" t="t" r="r" b="b"/>
                <a:pathLst>
                  <a:path w="204470" h="65932">
                    <a:moveTo>
                      <a:pt x="0" y="0"/>
                    </a:moveTo>
                    <a:lnTo>
                      <a:pt x="204470" y="0"/>
                    </a:lnTo>
                    <a:lnTo>
                      <a:pt x="204470" y="65932"/>
                    </a:lnTo>
                    <a:lnTo>
                      <a:pt x="0" y="65932"/>
                    </a:lnTo>
                    <a:close/>
                  </a:path>
                </a:pathLst>
              </a:custGeom>
              <a:grpFill/>
              <a:ln w="6350" cap="flat">
                <a:solidFill>
                  <a:srgbClr val="BBADEF"/>
                </a:solid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22E6BF8-9F5F-2F17-7BAF-0E20BA87B3AD}"/>
                  </a:ext>
                </a:extLst>
              </p:cNvPr>
              <p:cNvSpPr/>
              <p:nvPr/>
            </p:nvSpPr>
            <p:spPr>
              <a:xfrm>
                <a:off x="19433009" y="5113826"/>
                <a:ext cx="204470" cy="12395"/>
              </a:xfrm>
              <a:custGeom>
                <a:avLst/>
                <a:gdLst>
                  <a:gd name="connsiteX0" fmla="*/ 0 w 204470"/>
                  <a:gd name="connsiteY0" fmla="*/ 0 h 12395"/>
                  <a:gd name="connsiteX1" fmla="*/ 204470 w 204470"/>
                  <a:gd name="connsiteY1" fmla="*/ 0 h 12395"/>
                  <a:gd name="connsiteX2" fmla="*/ 204470 w 204470"/>
                  <a:gd name="connsiteY2" fmla="*/ 12396 h 12395"/>
                  <a:gd name="connsiteX3" fmla="*/ 0 w 204470"/>
                  <a:gd name="connsiteY3" fmla="*/ 12396 h 12395"/>
                </a:gdLst>
                <a:ahLst/>
                <a:cxnLst>
                  <a:cxn ang="0">
                    <a:pos x="connsiteX0" y="connsiteY0"/>
                  </a:cxn>
                  <a:cxn ang="0">
                    <a:pos x="connsiteX1" y="connsiteY1"/>
                  </a:cxn>
                  <a:cxn ang="0">
                    <a:pos x="connsiteX2" y="connsiteY2"/>
                  </a:cxn>
                  <a:cxn ang="0">
                    <a:pos x="connsiteX3" y="connsiteY3"/>
                  </a:cxn>
                </a:cxnLst>
                <a:rect l="l" t="t" r="r" b="b"/>
                <a:pathLst>
                  <a:path w="204470" h="12395">
                    <a:moveTo>
                      <a:pt x="0" y="0"/>
                    </a:moveTo>
                    <a:lnTo>
                      <a:pt x="204470" y="0"/>
                    </a:lnTo>
                    <a:lnTo>
                      <a:pt x="204470" y="12396"/>
                    </a:lnTo>
                    <a:lnTo>
                      <a:pt x="0" y="12396"/>
                    </a:lnTo>
                    <a:close/>
                  </a:path>
                </a:pathLst>
              </a:custGeom>
              <a:grpFill/>
              <a:ln w="6350" cap="flat">
                <a:solidFill>
                  <a:srgbClr val="BBADEF"/>
                </a:solid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7771936-B6DE-21BE-6FFB-8E86819EB9E7}"/>
                  </a:ext>
                </a:extLst>
              </p:cNvPr>
              <p:cNvSpPr/>
              <p:nvPr/>
            </p:nvSpPr>
            <p:spPr>
              <a:xfrm>
                <a:off x="19433491" y="4139463"/>
                <a:ext cx="296011" cy="934720"/>
              </a:xfrm>
              <a:custGeom>
                <a:avLst/>
                <a:gdLst>
                  <a:gd name="connsiteX0" fmla="*/ 240513 w 296011"/>
                  <a:gd name="connsiteY0" fmla="*/ 157258 h 934720"/>
                  <a:gd name="connsiteX1" fmla="*/ 240513 w 296011"/>
                  <a:gd name="connsiteY1" fmla="*/ 157258 h 934720"/>
                  <a:gd name="connsiteX2" fmla="*/ 203511 w 296011"/>
                  <a:gd name="connsiteY2" fmla="*/ 157258 h 934720"/>
                  <a:gd name="connsiteX3" fmla="*/ 203511 w 296011"/>
                  <a:gd name="connsiteY3" fmla="*/ 0 h 934720"/>
                  <a:gd name="connsiteX4" fmla="*/ 0 w 296011"/>
                  <a:gd name="connsiteY4" fmla="*/ 0 h 934720"/>
                  <a:gd name="connsiteX5" fmla="*/ 0 w 296011"/>
                  <a:gd name="connsiteY5" fmla="*/ 212763 h 934720"/>
                  <a:gd name="connsiteX6" fmla="*/ 240513 w 296011"/>
                  <a:gd name="connsiteY6" fmla="*/ 212763 h 934720"/>
                  <a:gd name="connsiteX7" fmla="*/ 240513 w 296011"/>
                  <a:gd name="connsiteY7" fmla="*/ 879221 h 934720"/>
                  <a:gd name="connsiteX8" fmla="*/ 296012 w 296011"/>
                  <a:gd name="connsiteY8" fmla="*/ 934720 h 934720"/>
                  <a:gd name="connsiteX9" fmla="*/ 296012 w 296011"/>
                  <a:gd name="connsiteY9" fmla="*/ 212770 h 934720"/>
                  <a:gd name="connsiteX10" fmla="*/ 240513 w 296011"/>
                  <a:gd name="connsiteY10" fmla="*/ 157258 h 93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011" h="934720">
                    <a:moveTo>
                      <a:pt x="240513" y="157258"/>
                    </a:moveTo>
                    <a:lnTo>
                      <a:pt x="240513" y="157258"/>
                    </a:lnTo>
                    <a:lnTo>
                      <a:pt x="203511" y="157258"/>
                    </a:lnTo>
                    <a:lnTo>
                      <a:pt x="203511" y="0"/>
                    </a:lnTo>
                    <a:lnTo>
                      <a:pt x="0" y="0"/>
                    </a:lnTo>
                    <a:lnTo>
                      <a:pt x="0" y="212763"/>
                    </a:lnTo>
                    <a:lnTo>
                      <a:pt x="240513" y="212763"/>
                    </a:lnTo>
                    <a:lnTo>
                      <a:pt x="240513" y="879221"/>
                    </a:lnTo>
                    <a:cubicBezTo>
                      <a:pt x="240513" y="909873"/>
                      <a:pt x="265360" y="934720"/>
                      <a:pt x="296012" y="934720"/>
                    </a:cubicBezTo>
                    <a:lnTo>
                      <a:pt x="296012" y="212770"/>
                    </a:lnTo>
                    <a:cubicBezTo>
                      <a:pt x="296012" y="182106"/>
                      <a:pt x="271164" y="157258"/>
                      <a:pt x="240513" y="157258"/>
                    </a:cubicBezTo>
                    <a:close/>
                  </a:path>
                </a:pathLst>
              </a:custGeom>
              <a:grpFill/>
              <a:ln w="6350" cap="flat">
                <a:solidFill>
                  <a:srgbClr val="BBADEF"/>
                </a:solidFill>
                <a:prstDash val="solid"/>
                <a:miter/>
              </a:ln>
            </p:spPr>
            <p:txBody>
              <a:bodyPr rtlCol="0" anchor="ctr"/>
              <a:lstStyle/>
              <a:p>
                <a:endParaRPr lang="en-US"/>
              </a:p>
            </p:txBody>
          </p:sp>
        </p:grpSp>
        <p:grpSp>
          <p:nvGrpSpPr>
            <p:cNvPr id="7" name="Graphic 170" descr="A desktop with a ruler and various office supplies">
              <a:extLst>
                <a:ext uri="{FF2B5EF4-FFF2-40B4-BE49-F238E27FC236}">
                  <a16:creationId xmlns:a16="http://schemas.microsoft.com/office/drawing/2014/main" id="{BFFB865F-9AEB-19BF-DF17-C517E07BB6F9}"/>
                </a:ext>
              </a:extLst>
            </p:cNvPr>
            <p:cNvGrpSpPr/>
            <p:nvPr/>
          </p:nvGrpSpPr>
          <p:grpSpPr>
            <a:xfrm>
              <a:off x="15606378" y="3498094"/>
              <a:ext cx="2978670" cy="2978651"/>
              <a:chOff x="15606378" y="3498094"/>
              <a:chExt cx="2978670" cy="2978651"/>
            </a:xfrm>
            <a:solidFill>
              <a:srgbClr val="C5BAFF"/>
            </a:solidFill>
          </p:grpSpPr>
          <p:sp>
            <p:nvSpPr>
              <p:cNvPr id="55" name="Freeform: Shape 54">
                <a:extLst>
                  <a:ext uri="{FF2B5EF4-FFF2-40B4-BE49-F238E27FC236}">
                    <a16:creationId xmlns:a16="http://schemas.microsoft.com/office/drawing/2014/main" id="{C929EFF9-F40B-1E3F-E84B-B84134EBEA06}"/>
                  </a:ext>
                </a:extLst>
              </p:cNvPr>
              <p:cNvSpPr/>
              <p:nvPr/>
            </p:nvSpPr>
            <p:spPr>
              <a:xfrm>
                <a:off x="15606378" y="3498094"/>
                <a:ext cx="2978670" cy="2978651"/>
              </a:xfrm>
              <a:custGeom>
                <a:avLst/>
                <a:gdLst>
                  <a:gd name="connsiteX0" fmla="*/ 0 w 2978670"/>
                  <a:gd name="connsiteY0" fmla="*/ 2978652 h 2978651"/>
                  <a:gd name="connsiteX1" fmla="*/ 2978671 w 2978670"/>
                  <a:gd name="connsiteY1" fmla="*/ 2978652 h 2978651"/>
                  <a:gd name="connsiteX2" fmla="*/ 2978671 w 2978670"/>
                  <a:gd name="connsiteY2" fmla="*/ 0 h 2978651"/>
                  <a:gd name="connsiteX3" fmla="*/ 0 w 2978670"/>
                  <a:gd name="connsiteY3" fmla="*/ 2978652 h 2978651"/>
                  <a:gd name="connsiteX4" fmla="*/ 2402739 w 2978670"/>
                  <a:gd name="connsiteY4" fmla="*/ 2429809 h 2978651"/>
                  <a:gd name="connsiteX5" fmla="*/ 1326775 w 2978670"/>
                  <a:gd name="connsiteY5" fmla="*/ 2429085 h 2978651"/>
                  <a:gd name="connsiteX6" fmla="*/ 1326014 w 2978670"/>
                  <a:gd name="connsiteY6" fmla="*/ 2429809 h 2978651"/>
                  <a:gd name="connsiteX7" fmla="*/ 1326775 w 2978670"/>
                  <a:gd name="connsiteY7" fmla="*/ 2429085 h 2978651"/>
                  <a:gd name="connsiteX8" fmla="*/ 2402739 w 2978670"/>
                  <a:gd name="connsiteY8" fmla="*/ 1418419 h 2978651"/>
                  <a:gd name="connsiteX9" fmla="*/ 2402739 w 2978670"/>
                  <a:gd name="connsiteY9" fmla="*/ 2429809 h 297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8670" h="2978651">
                    <a:moveTo>
                      <a:pt x="0" y="2978652"/>
                    </a:moveTo>
                    <a:lnTo>
                      <a:pt x="2978671" y="2978652"/>
                    </a:lnTo>
                    <a:lnTo>
                      <a:pt x="2978671" y="0"/>
                    </a:lnTo>
                    <a:lnTo>
                      <a:pt x="0" y="2978652"/>
                    </a:lnTo>
                    <a:close/>
                    <a:moveTo>
                      <a:pt x="2402739" y="2429809"/>
                    </a:moveTo>
                    <a:cubicBezTo>
                      <a:pt x="2402739" y="2429809"/>
                      <a:pt x="1357884" y="2417979"/>
                      <a:pt x="1326775" y="2429085"/>
                    </a:cubicBezTo>
                    <a:lnTo>
                      <a:pt x="1326014" y="2429809"/>
                    </a:lnTo>
                    <a:cubicBezTo>
                      <a:pt x="1325759" y="2429555"/>
                      <a:pt x="1326134" y="2429313"/>
                      <a:pt x="1326775" y="2429085"/>
                    </a:cubicBezTo>
                    <a:lnTo>
                      <a:pt x="2402739" y="1418419"/>
                    </a:lnTo>
                    <a:lnTo>
                      <a:pt x="2402739" y="2429809"/>
                    </a:lnTo>
                    <a:close/>
                  </a:path>
                </a:pathLst>
              </a:custGeom>
              <a:grpFill/>
              <a:ln w="6350" cap="flat">
                <a:solidFill>
                  <a:srgbClr val="BBADEF"/>
                </a:solidFill>
                <a:prstDash val="solid"/>
                <a:miter/>
              </a:ln>
            </p:spPr>
            <p:txBody>
              <a:bodyPr rtlCol="0" anchor="ctr"/>
              <a:lstStyle/>
              <a:p>
                <a:endParaRPr lang="en-US"/>
              </a:p>
            </p:txBody>
          </p:sp>
          <p:grpSp>
            <p:nvGrpSpPr>
              <p:cNvPr id="56" name="Graphic 170" descr="A desktop with a ruler and various office supplies">
                <a:extLst>
                  <a:ext uri="{FF2B5EF4-FFF2-40B4-BE49-F238E27FC236}">
                    <a16:creationId xmlns:a16="http://schemas.microsoft.com/office/drawing/2014/main" id="{FB6229E5-B486-CE36-40B3-CE03C3E22DB7}"/>
                  </a:ext>
                </a:extLst>
              </p:cNvPr>
              <p:cNvGrpSpPr/>
              <p:nvPr/>
            </p:nvGrpSpPr>
            <p:grpSpPr>
              <a:xfrm>
                <a:off x="18387704" y="3713943"/>
                <a:ext cx="197345" cy="2664072"/>
                <a:chOff x="18387704" y="3713943"/>
                <a:chExt cx="197345" cy="2664072"/>
              </a:xfrm>
              <a:grpFill/>
            </p:grpSpPr>
            <p:sp>
              <p:nvSpPr>
                <p:cNvPr id="57" name="Freeform: Shape 56">
                  <a:extLst>
                    <a:ext uri="{FF2B5EF4-FFF2-40B4-BE49-F238E27FC236}">
                      <a16:creationId xmlns:a16="http://schemas.microsoft.com/office/drawing/2014/main" id="{9E3AE55D-8487-15E6-0AF4-AB5947D9BE07}"/>
                    </a:ext>
                  </a:extLst>
                </p:cNvPr>
                <p:cNvSpPr/>
                <p:nvPr/>
              </p:nvSpPr>
              <p:spPr>
                <a:xfrm>
                  <a:off x="18474038" y="3713943"/>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C2FF286-F5E4-99B4-1DFE-8B405C325F86}"/>
                    </a:ext>
                  </a:extLst>
                </p:cNvPr>
                <p:cNvSpPr/>
                <p:nvPr/>
              </p:nvSpPr>
              <p:spPr>
                <a:xfrm>
                  <a:off x="18474038" y="3775608"/>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A795039-2727-A330-384C-A1F7BC811EDB}"/>
                    </a:ext>
                  </a:extLst>
                </p:cNvPr>
                <p:cNvSpPr/>
                <p:nvPr/>
              </p:nvSpPr>
              <p:spPr>
                <a:xfrm>
                  <a:off x="18474038" y="3837273"/>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6ED151-DAEB-316C-69D2-535722E720CB}"/>
                    </a:ext>
                  </a:extLst>
                </p:cNvPr>
                <p:cNvSpPr/>
                <p:nvPr/>
              </p:nvSpPr>
              <p:spPr>
                <a:xfrm>
                  <a:off x="18387704" y="3898944"/>
                  <a:ext cx="197345" cy="12331"/>
                </a:xfrm>
                <a:custGeom>
                  <a:avLst/>
                  <a:gdLst>
                    <a:gd name="connsiteX0" fmla="*/ 0 w 197345"/>
                    <a:gd name="connsiteY0" fmla="*/ 0 h 12331"/>
                    <a:gd name="connsiteX1" fmla="*/ 197345 w 197345"/>
                    <a:gd name="connsiteY1" fmla="*/ 0 h 12331"/>
                    <a:gd name="connsiteX2" fmla="*/ 197345 w 197345"/>
                    <a:gd name="connsiteY2" fmla="*/ 12332 h 12331"/>
                    <a:gd name="connsiteX3" fmla="*/ 0 w 197345"/>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97345" h="12331">
                      <a:moveTo>
                        <a:pt x="0" y="0"/>
                      </a:moveTo>
                      <a:lnTo>
                        <a:pt x="197345" y="0"/>
                      </a:lnTo>
                      <a:lnTo>
                        <a:pt x="197345"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1750DC0-D387-A3C4-A193-D9452CB7C154}"/>
                    </a:ext>
                  </a:extLst>
                </p:cNvPr>
                <p:cNvSpPr/>
                <p:nvPr/>
              </p:nvSpPr>
              <p:spPr>
                <a:xfrm>
                  <a:off x="18474038" y="3960609"/>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5E34770-89CB-3135-0499-C7387259193D}"/>
                    </a:ext>
                  </a:extLst>
                </p:cNvPr>
                <p:cNvSpPr/>
                <p:nvPr/>
              </p:nvSpPr>
              <p:spPr>
                <a:xfrm>
                  <a:off x="18474038" y="4022280"/>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46B2CF4-9663-815B-65FA-EB06E0D482E0}"/>
                    </a:ext>
                  </a:extLst>
                </p:cNvPr>
                <p:cNvSpPr/>
                <p:nvPr/>
              </p:nvSpPr>
              <p:spPr>
                <a:xfrm>
                  <a:off x="18474038" y="4083945"/>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4C36D9F7-998A-3B07-6528-D2C7845F85B9}"/>
                    </a:ext>
                  </a:extLst>
                </p:cNvPr>
                <p:cNvSpPr/>
                <p:nvPr/>
              </p:nvSpPr>
              <p:spPr>
                <a:xfrm>
                  <a:off x="18387704" y="4145616"/>
                  <a:ext cx="197345" cy="12331"/>
                </a:xfrm>
                <a:custGeom>
                  <a:avLst/>
                  <a:gdLst>
                    <a:gd name="connsiteX0" fmla="*/ 0 w 197345"/>
                    <a:gd name="connsiteY0" fmla="*/ 0 h 12331"/>
                    <a:gd name="connsiteX1" fmla="*/ 197345 w 197345"/>
                    <a:gd name="connsiteY1" fmla="*/ 0 h 12331"/>
                    <a:gd name="connsiteX2" fmla="*/ 197345 w 197345"/>
                    <a:gd name="connsiteY2" fmla="*/ 12332 h 12331"/>
                    <a:gd name="connsiteX3" fmla="*/ 0 w 197345"/>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97345" h="12331">
                      <a:moveTo>
                        <a:pt x="0" y="0"/>
                      </a:moveTo>
                      <a:lnTo>
                        <a:pt x="197345" y="0"/>
                      </a:lnTo>
                      <a:lnTo>
                        <a:pt x="197345"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853841C-DFF8-241A-0A03-4391EB023D16}"/>
                    </a:ext>
                  </a:extLst>
                </p:cNvPr>
                <p:cNvSpPr/>
                <p:nvPr/>
              </p:nvSpPr>
              <p:spPr>
                <a:xfrm>
                  <a:off x="18474038" y="4207287"/>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EE189E3-2F9A-D3A5-8C2C-8A7B8DC703C7}"/>
                    </a:ext>
                  </a:extLst>
                </p:cNvPr>
                <p:cNvSpPr/>
                <p:nvPr/>
              </p:nvSpPr>
              <p:spPr>
                <a:xfrm>
                  <a:off x="18474038" y="4268946"/>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D9D5EDF-C6EE-2EC7-23E7-E9E12B9B972C}"/>
                    </a:ext>
                  </a:extLst>
                </p:cNvPr>
                <p:cNvSpPr/>
                <p:nvPr/>
              </p:nvSpPr>
              <p:spPr>
                <a:xfrm>
                  <a:off x="18474038" y="4330617"/>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7C5E6DB-5793-0B07-DCD5-6C2DC01BA77C}"/>
                    </a:ext>
                  </a:extLst>
                </p:cNvPr>
                <p:cNvSpPr/>
                <p:nvPr/>
              </p:nvSpPr>
              <p:spPr>
                <a:xfrm>
                  <a:off x="18387704" y="4392282"/>
                  <a:ext cx="197345" cy="12331"/>
                </a:xfrm>
                <a:custGeom>
                  <a:avLst/>
                  <a:gdLst>
                    <a:gd name="connsiteX0" fmla="*/ 0 w 197345"/>
                    <a:gd name="connsiteY0" fmla="*/ 0 h 12331"/>
                    <a:gd name="connsiteX1" fmla="*/ 197345 w 197345"/>
                    <a:gd name="connsiteY1" fmla="*/ 0 h 12331"/>
                    <a:gd name="connsiteX2" fmla="*/ 197345 w 197345"/>
                    <a:gd name="connsiteY2" fmla="*/ 12332 h 12331"/>
                    <a:gd name="connsiteX3" fmla="*/ 0 w 197345"/>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97345" h="12331">
                      <a:moveTo>
                        <a:pt x="0" y="0"/>
                      </a:moveTo>
                      <a:lnTo>
                        <a:pt x="197345" y="0"/>
                      </a:lnTo>
                      <a:lnTo>
                        <a:pt x="197345"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115B068B-40AC-DBFA-E905-3A238DBDB4C2}"/>
                    </a:ext>
                  </a:extLst>
                </p:cNvPr>
                <p:cNvSpPr/>
                <p:nvPr/>
              </p:nvSpPr>
              <p:spPr>
                <a:xfrm>
                  <a:off x="18474038" y="4453953"/>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76AA033-9895-8E43-907A-4F9E9884DF1E}"/>
                    </a:ext>
                  </a:extLst>
                </p:cNvPr>
                <p:cNvSpPr/>
                <p:nvPr/>
              </p:nvSpPr>
              <p:spPr>
                <a:xfrm>
                  <a:off x="18474038" y="4515624"/>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1957374-299B-D028-DD5B-A2A71B84F51B}"/>
                    </a:ext>
                  </a:extLst>
                </p:cNvPr>
                <p:cNvSpPr/>
                <p:nvPr/>
              </p:nvSpPr>
              <p:spPr>
                <a:xfrm>
                  <a:off x="18474038" y="4577289"/>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702E363B-522C-14FF-590F-044FB541B8FF}"/>
                    </a:ext>
                  </a:extLst>
                </p:cNvPr>
                <p:cNvSpPr/>
                <p:nvPr/>
              </p:nvSpPr>
              <p:spPr>
                <a:xfrm>
                  <a:off x="18387704" y="4638960"/>
                  <a:ext cx="197345" cy="12331"/>
                </a:xfrm>
                <a:custGeom>
                  <a:avLst/>
                  <a:gdLst>
                    <a:gd name="connsiteX0" fmla="*/ 0 w 197345"/>
                    <a:gd name="connsiteY0" fmla="*/ 0 h 12331"/>
                    <a:gd name="connsiteX1" fmla="*/ 197345 w 197345"/>
                    <a:gd name="connsiteY1" fmla="*/ 0 h 12331"/>
                    <a:gd name="connsiteX2" fmla="*/ 197345 w 197345"/>
                    <a:gd name="connsiteY2" fmla="*/ 12332 h 12331"/>
                    <a:gd name="connsiteX3" fmla="*/ 0 w 197345"/>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97345" h="12331">
                      <a:moveTo>
                        <a:pt x="0" y="0"/>
                      </a:moveTo>
                      <a:lnTo>
                        <a:pt x="197345" y="0"/>
                      </a:lnTo>
                      <a:lnTo>
                        <a:pt x="197345"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0780A73-52E7-DCEE-1FC0-C5E64B3B65FA}"/>
                    </a:ext>
                  </a:extLst>
                </p:cNvPr>
                <p:cNvSpPr/>
                <p:nvPr/>
              </p:nvSpPr>
              <p:spPr>
                <a:xfrm>
                  <a:off x="18474038" y="4700625"/>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2FBBB91-DC25-CA88-2721-ADCCFF3BC565}"/>
                    </a:ext>
                  </a:extLst>
                </p:cNvPr>
                <p:cNvSpPr/>
                <p:nvPr/>
              </p:nvSpPr>
              <p:spPr>
                <a:xfrm>
                  <a:off x="18474038" y="4762290"/>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D94BA48A-3849-834D-E8FC-351B702DAFF1}"/>
                    </a:ext>
                  </a:extLst>
                </p:cNvPr>
                <p:cNvSpPr/>
                <p:nvPr/>
              </p:nvSpPr>
              <p:spPr>
                <a:xfrm>
                  <a:off x="18474038" y="4823961"/>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BD83B71-C745-01E4-8944-C93432A2F446}"/>
                    </a:ext>
                  </a:extLst>
                </p:cNvPr>
                <p:cNvSpPr/>
                <p:nvPr/>
              </p:nvSpPr>
              <p:spPr>
                <a:xfrm>
                  <a:off x="18387704" y="4885626"/>
                  <a:ext cx="197345" cy="12331"/>
                </a:xfrm>
                <a:custGeom>
                  <a:avLst/>
                  <a:gdLst>
                    <a:gd name="connsiteX0" fmla="*/ 0 w 197345"/>
                    <a:gd name="connsiteY0" fmla="*/ 0 h 12331"/>
                    <a:gd name="connsiteX1" fmla="*/ 197345 w 197345"/>
                    <a:gd name="connsiteY1" fmla="*/ 0 h 12331"/>
                    <a:gd name="connsiteX2" fmla="*/ 197345 w 197345"/>
                    <a:gd name="connsiteY2" fmla="*/ 12332 h 12331"/>
                    <a:gd name="connsiteX3" fmla="*/ 0 w 197345"/>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97345" h="12331">
                      <a:moveTo>
                        <a:pt x="0" y="0"/>
                      </a:moveTo>
                      <a:lnTo>
                        <a:pt x="197345" y="0"/>
                      </a:lnTo>
                      <a:lnTo>
                        <a:pt x="197345"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EC28753-A06F-490C-863F-DC9D6DA7F400}"/>
                    </a:ext>
                  </a:extLst>
                </p:cNvPr>
                <p:cNvSpPr/>
                <p:nvPr/>
              </p:nvSpPr>
              <p:spPr>
                <a:xfrm>
                  <a:off x="18474038" y="4947297"/>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7815BA3-98C0-C875-C616-101BA1A6F138}"/>
                    </a:ext>
                  </a:extLst>
                </p:cNvPr>
                <p:cNvSpPr/>
                <p:nvPr/>
              </p:nvSpPr>
              <p:spPr>
                <a:xfrm>
                  <a:off x="18474038" y="5008962"/>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8D41F53E-9539-377E-6CD0-32DBD0EE1378}"/>
                    </a:ext>
                  </a:extLst>
                </p:cNvPr>
                <p:cNvSpPr/>
                <p:nvPr/>
              </p:nvSpPr>
              <p:spPr>
                <a:xfrm>
                  <a:off x="18474038" y="5070633"/>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FB95898-0F8A-A618-0A2A-7D7B529A30A7}"/>
                    </a:ext>
                  </a:extLst>
                </p:cNvPr>
                <p:cNvSpPr/>
                <p:nvPr/>
              </p:nvSpPr>
              <p:spPr>
                <a:xfrm>
                  <a:off x="18387704" y="5132304"/>
                  <a:ext cx="197345" cy="12331"/>
                </a:xfrm>
                <a:custGeom>
                  <a:avLst/>
                  <a:gdLst>
                    <a:gd name="connsiteX0" fmla="*/ 0 w 197345"/>
                    <a:gd name="connsiteY0" fmla="*/ 0 h 12331"/>
                    <a:gd name="connsiteX1" fmla="*/ 197345 w 197345"/>
                    <a:gd name="connsiteY1" fmla="*/ 0 h 12331"/>
                    <a:gd name="connsiteX2" fmla="*/ 197345 w 197345"/>
                    <a:gd name="connsiteY2" fmla="*/ 12332 h 12331"/>
                    <a:gd name="connsiteX3" fmla="*/ 0 w 197345"/>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97345" h="12331">
                      <a:moveTo>
                        <a:pt x="0" y="0"/>
                      </a:moveTo>
                      <a:lnTo>
                        <a:pt x="197345" y="0"/>
                      </a:lnTo>
                      <a:lnTo>
                        <a:pt x="197345"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38BC489-92B6-0922-BD13-7A9EE08F8914}"/>
                    </a:ext>
                  </a:extLst>
                </p:cNvPr>
                <p:cNvSpPr/>
                <p:nvPr/>
              </p:nvSpPr>
              <p:spPr>
                <a:xfrm>
                  <a:off x="18474038" y="5193963"/>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E04EB61-72EE-D522-42E2-5A7573C98BFC}"/>
                    </a:ext>
                  </a:extLst>
                </p:cNvPr>
                <p:cNvSpPr/>
                <p:nvPr/>
              </p:nvSpPr>
              <p:spPr>
                <a:xfrm>
                  <a:off x="18474038" y="5255634"/>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D68AE9C-11A6-D921-2546-F05349452ADB}"/>
                    </a:ext>
                  </a:extLst>
                </p:cNvPr>
                <p:cNvSpPr/>
                <p:nvPr/>
              </p:nvSpPr>
              <p:spPr>
                <a:xfrm>
                  <a:off x="18474038" y="5317299"/>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7A70EDB-1DCF-830F-B772-44F3ABB5CD52}"/>
                    </a:ext>
                  </a:extLst>
                </p:cNvPr>
                <p:cNvSpPr/>
                <p:nvPr/>
              </p:nvSpPr>
              <p:spPr>
                <a:xfrm>
                  <a:off x="18387704" y="5378970"/>
                  <a:ext cx="197345" cy="12331"/>
                </a:xfrm>
                <a:custGeom>
                  <a:avLst/>
                  <a:gdLst>
                    <a:gd name="connsiteX0" fmla="*/ 0 w 197345"/>
                    <a:gd name="connsiteY0" fmla="*/ 0 h 12331"/>
                    <a:gd name="connsiteX1" fmla="*/ 197345 w 197345"/>
                    <a:gd name="connsiteY1" fmla="*/ 0 h 12331"/>
                    <a:gd name="connsiteX2" fmla="*/ 197345 w 197345"/>
                    <a:gd name="connsiteY2" fmla="*/ 12332 h 12331"/>
                    <a:gd name="connsiteX3" fmla="*/ 0 w 197345"/>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97345" h="12331">
                      <a:moveTo>
                        <a:pt x="0" y="0"/>
                      </a:moveTo>
                      <a:lnTo>
                        <a:pt x="197345" y="0"/>
                      </a:lnTo>
                      <a:lnTo>
                        <a:pt x="197345"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7C68E9E-AEB9-083B-BBAC-3BE6DB8E4AD3}"/>
                    </a:ext>
                  </a:extLst>
                </p:cNvPr>
                <p:cNvSpPr/>
                <p:nvPr/>
              </p:nvSpPr>
              <p:spPr>
                <a:xfrm>
                  <a:off x="18474038" y="5440635"/>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0D273CC-BB1D-F980-73DA-A75F78BA3088}"/>
                    </a:ext>
                  </a:extLst>
                </p:cNvPr>
                <p:cNvSpPr/>
                <p:nvPr/>
              </p:nvSpPr>
              <p:spPr>
                <a:xfrm>
                  <a:off x="18474038" y="5502306"/>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D7D14F9-5907-F9B9-2A9D-11EAF52BA0C3}"/>
                    </a:ext>
                  </a:extLst>
                </p:cNvPr>
                <p:cNvSpPr/>
                <p:nvPr/>
              </p:nvSpPr>
              <p:spPr>
                <a:xfrm>
                  <a:off x="18474038" y="5563977"/>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F7804D30-1569-A5C7-E767-CBA926EDF62C}"/>
                    </a:ext>
                  </a:extLst>
                </p:cNvPr>
                <p:cNvSpPr/>
                <p:nvPr/>
              </p:nvSpPr>
              <p:spPr>
                <a:xfrm>
                  <a:off x="18387704" y="5625636"/>
                  <a:ext cx="197345" cy="12331"/>
                </a:xfrm>
                <a:custGeom>
                  <a:avLst/>
                  <a:gdLst>
                    <a:gd name="connsiteX0" fmla="*/ 0 w 197345"/>
                    <a:gd name="connsiteY0" fmla="*/ 0 h 12331"/>
                    <a:gd name="connsiteX1" fmla="*/ 197345 w 197345"/>
                    <a:gd name="connsiteY1" fmla="*/ 0 h 12331"/>
                    <a:gd name="connsiteX2" fmla="*/ 197345 w 197345"/>
                    <a:gd name="connsiteY2" fmla="*/ 12332 h 12331"/>
                    <a:gd name="connsiteX3" fmla="*/ 0 w 197345"/>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97345" h="12331">
                      <a:moveTo>
                        <a:pt x="0" y="0"/>
                      </a:moveTo>
                      <a:lnTo>
                        <a:pt x="197345" y="0"/>
                      </a:lnTo>
                      <a:lnTo>
                        <a:pt x="197345"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74493F8-2C2C-5546-7CFE-A4387649E43D}"/>
                    </a:ext>
                  </a:extLst>
                </p:cNvPr>
                <p:cNvSpPr/>
                <p:nvPr/>
              </p:nvSpPr>
              <p:spPr>
                <a:xfrm>
                  <a:off x="18474038" y="5687307"/>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1BB7DA9-7747-FC16-5CB4-BBE1DC74D39B}"/>
                    </a:ext>
                  </a:extLst>
                </p:cNvPr>
                <p:cNvSpPr/>
                <p:nvPr/>
              </p:nvSpPr>
              <p:spPr>
                <a:xfrm>
                  <a:off x="18474038" y="5748972"/>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1C2F08E-3D07-AD6A-43A5-F96BE84357BB}"/>
                    </a:ext>
                  </a:extLst>
                </p:cNvPr>
                <p:cNvSpPr/>
                <p:nvPr/>
              </p:nvSpPr>
              <p:spPr>
                <a:xfrm>
                  <a:off x="18474038" y="5810643"/>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82C7E2B-7807-CC58-0583-A5000D3378D8}"/>
                    </a:ext>
                  </a:extLst>
                </p:cNvPr>
                <p:cNvSpPr/>
                <p:nvPr/>
              </p:nvSpPr>
              <p:spPr>
                <a:xfrm>
                  <a:off x="18387704" y="5872314"/>
                  <a:ext cx="197345" cy="12331"/>
                </a:xfrm>
                <a:custGeom>
                  <a:avLst/>
                  <a:gdLst>
                    <a:gd name="connsiteX0" fmla="*/ 0 w 197345"/>
                    <a:gd name="connsiteY0" fmla="*/ 0 h 12331"/>
                    <a:gd name="connsiteX1" fmla="*/ 197345 w 197345"/>
                    <a:gd name="connsiteY1" fmla="*/ 0 h 12331"/>
                    <a:gd name="connsiteX2" fmla="*/ 197345 w 197345"/>
                    <a:gd name="connsiteY2" fmla="*/ 12332 h 12331"/>
                    <a:gd name="connsiteX3" fmla="*/ 0 w 197345"/>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97345" h="12331">
                      <a:moveTo>
                        <a:pt x="0" y="0"/>
                      </a:moveTo>
                      <a:lnTo>
                        <a:pt x="197345" y="0"/>
                      </a:lnTo>
                      <a:lnTo>
                        <a:pt x="197345"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A6D7984-9340-10B4-994C-CE8938255F40}"/>
                    </a:ext>
                  </a:extLst>
                </p:cNvPr>
                <p:cNvSpPr/>
                <p:nvPr/>
              </p:nvSpPr>
              <p:spPr>
                <a:xfrm>
                  <a:off x="18474038" y="5933979"/>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E42B1B6-DC37-7A1C-B20B-54C3E8BEC743}"/>
                    </a:ext>
                  </a:extLst>
                </p:cNvPr>
                <p:cNvSpPr/>
                <p:nvPr/>
              </p:nvSpPr>
              <p:spPr>
                <a:xfrm>
                  <a:off x="18474038" y="5995650"/>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809CDDA7-903C-352E-6F08-5CCECAD56278}"/>
                    </a:ext>
                  </a:extLst>
                </p:cNvPr>
                <p:cNvSpPr/>
                <p:nvPr/>
              </p:nvSpPr>
              <p:spPr>
                <a:xfrm>
                  <a:off x="18474038" y="6057315"/>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B57DE60-4E80-F0B3-FD09-B398391E6615}"/>
                    </a:ext>
                  </a:extLst>
                </p:cNvPr>
                <p:cNvSpPr/>
                <p:nvPr/>
              </p:nvSpPr>
              <p:spPr>
                <a:xfrm>
                  <a:off x="18387704" y="6118980"/>
                  <a:ext cx="197345" cy="12331"/>
                </a:xfrm>
                <a:custGeom>
                  <a:avLst/>
                  <a:gdLst>
                    <a:gd name="connsiteX0" fmla="*/ 0 w 197345"/>
                    <a:gd name="connsiteY0" fmla="*/ 0 h 12331"/>
                    <a:gd name="connsiteX1" fmla="*/ 197345 w 197345"/>
                    <a:gd name="connsiteY1" fmla="*/ 0 h 12331"/>
                    <a:gd name="connsiteX2" fmla="*/ 197345 w 197345"/>
                    <a:gd name="connsiteY2" fmla="*/ 12332 h 12331"/>
                    <a:gd name="connsiteX3" fmla="*/ 0 w 197345"/>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97345" h="12331">
                      <a:moveTo>
                        <a:pt x="0" y="0"/>
                      </a:moveTo>
                      <a:lnTo>
                        <a:pt x="197345" y="0"/>
                      </a:lnTo>
                      <a:lnTo>
                        <a:pt x="197345"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7B236AD-4E80-A02B-BF1E-55334F0085F2}"/>
                    </a:ext>
                  </a:extLst>
                </p:cNvPr>
                <p:cNvSpPr/>
                <p:nvPr/>
              </p:nvSpPr>
              <p:spPr>
                <a:xfrm>
                  <a:off x="18474038" y="6180651"/>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B88F075-DE75-1C82-4B6B-CB301E836CE1}"/>
                    </a:ext>
                  </a:extLst>
                </p:cNvPr>
                <p:cNvSpPr/>
                <p:nvPr/>
              </p:nvSpPr>
              <p:spPr>
                <a:xfrm>
                  <a:off x="18474038" y="6242316"/>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850B46D-2812-DFE4-87C5-0958E0E358F1}"/>
                    </a:ext>
                  </a:extLst>
                </p:cNvPr>
                <p:cNvSpPr/>
                <p:nvPr/>
              </p:nvSpPr>
              <p:spPr>
                <a:xfrm>
                  <a:off x="18474038" y="6303987"/>
                  <a:ext cx="111004" cy="12331"/>
                </a:xfrm>
                <a:custGeom>
                  <a:avLst/>
                  <a:gdLst>
                    <a:gd name="connsiteX0" fmla="*/ 0 w 111004"/>
                    <a:gd name="connsiteY0" fmla="*/ 0 h 12331"/>
                    <a:gd name="connsiteX1" fmla="*/ 111004 w 111004"/>
                    <a:gd name="connsiteY1" fmla="*/ 0 h 12331"/>
                    <a:gd name="connsiteX2" fmla="*/ 111004 w 111004"/>
                    <a:gd name="connsiteY2" fmla="*/ 12332 h 12331"/>
                    <a:gd name="connsiteX3" fmla="*/ 0 w 111004"/>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11004" h="12331">
                      <a:moveTo>
                        <a:pt x="0" y="0"/>
                      </a:moveTo>
                      <a:lnTo>
                        <a:pt x="111004" y="0"/>
                      </a:lnTo>
                      <a:lnTo>
                        <a:pt x="111004" y="12332"/>
                      </a:lnTo>
                      <a:lnTo>
                        <a:pt x="0" y="12332"/>
                      </a:lnTo>
                      <a:close/>
                    </a:path>
                  </a:pathLst>
                </a:custGeom>
                <a:grpFill/>
                <a:ln w="6350" cap="flat">
                  <a:solidFill>
                    <a:srgbClr val="BBADEF"/>
                  </a:solid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31F8BA9-4C69-CC76-8302-8DBFD5B75090}"/>
                    </a:ext>
                  </a:extLst>
                </p:cNvPr>
                <p:cNvSpPr/>
                <p:nvPr/>
              </p:nvSpPr>
              <p:spPr>
                <a:xfrm>
                  <a:off x="18387704" y="6365684"/>
                  <a:ext cx="197345" cy="12331"/>
                </a:xfrm>
                <a:custGeom>
                  <a:avLst/>
                  <a:gdLst>
                    <a:gd name="connsiteX0" fmla="*/ 0 w 197345"/>
                    <a:gd name="connsiteY0" fmla="*/ 0 h 12331"/>
                    <a:gd name="connsiteX1" fmla="*/ 197345 w 197345"/>
                    <a:gd name="connsiteY1" fmla="*/ 0 h 12331"/>
                    <a:gd name="connsiteX2" fmla="*/ 197345 w 197345"/>
                    <a:gd name="connsiteY2" fmla="*/ 12332 h 12331"/>
                    <a:gd name="connsiteX3" fmla="*/ 0 w 197345"/>
                    <a:gd name="connsiteY3" fmla="*/ 12332 h 12331"/>
                  </a:gdLst>
                  <a:ahLst/>
                  <a:cxnLst>
                    <a:cxn ang="0">
                      <a:pos x="connsiteX0" y="connsiteY0"/>
                    </a:cxn>
                    <a:cxn ang="0">
                      <a:pos x="connsiteX1" y="connsiteY1"/>
                    </a:cxn>
                    <a:cxn ang="0">
                      <a:pos x="connsiteX2" y="connsiteY2"/>
                    </a:cxn>
                    <a:cxn ang="0">
                      <a:pos x="connsiteX3" y="connsiteY3"/>
                    </a:cxn>
                  </a:cxnLst>
                  <a:rect l="l" t="t" r="r" b="b"/>
                  <a:pathLst>
                    <a:path w="197345" h="12331">
                      <a:moveTo>
                        <a:pt x="0" y="0"/>
                      </a:moveTo>
                      <a:lnTo>
                        <a:pt x="197345" y="0"/>
                      </a:lnTo>
                      <a:lnTo>
                        <a:pt x="197345" y="12332"/>
                      </a:lnTo>
                      <a:lnTo>
                        <a:pt x="0" y="12332"/>
                      </a:lnTo>
                      <a:close/>
                    </a:path>
                  </a:pathLst>
                </a:custGeom>
                <a:grpFill/>
                <a:ln w="6350" cap="flat">
                  <a:solidFill>
                    <a:srgbClr val="BBADEF"/>
                  </a:solidFill>
                  <a:prstDash val="solid"/>
                  <a:miter/>
                </a:ln>
              </p:spPr>
              <p:txBody>
                <a:bodyPr rtlCol="0" anchor="ctr"/>
                <a:lstStyle/>
                <a:p>
                  <a:endParaRPr lang="en-US"/>
                </a:p>
              </p:txBody>
            </p:sp>
          </p:grpSp>
        </p:grpSp>
        <p:grpSp>
          <p:nvGrpSpPr>
            <p:cNvPr id="8" name="Graphic 170" descr="A desktop with a ruler and various office supplies">
              <a:extLst>
                <a:ext uri="{FF2B5EF4-FFF2-40B4-BE49-F238E27FC236}">
                  <a16:creationId xmlns:a16="http://schemas.microsoft.com/office/drawing/2014/main" id="{8E791EAD-2F27-D09A-CE51-76D616DF0F89}"/>
                </a:ext>
              </a:extLst>
            </p:cNvPr>
            <p:cNvGrpSpPr/>
            <p:nvPr/>
          </p:nvGrpSpPr>
          <p:grpSpPr>
            <a:xfrm>
              <a:off x="17178505" y="2522565"/>
              <a:ext cx="739036" cy="729282"/>
              <a:chOff x="17178505" y="2522565"/>
              <a:chExt cx="739036" cy="729282"/>
            </a:xfrm>
            <a:solidFill>
              <a:srgbClr val="C5BAFF"/>
            </a:solidFill>
          </p:grpSpPr>
          <p:sp>
            <p:nvSpPr>
              <p:cNvPr id="53" name="Freeform: Shape 52">
                <a:extLst>
                  <a:ext uri="{FF2B5EF4-FFF2-40B4-BE49-F238E27FC236}">
                    <a16:creationId xmlns:a16="http://schemas.microsoft.com/office/drawing/2014/main" id="{A09C92C6-0CF1-38AF-1520-800CCF72CFDF}"/>
                  </a:ext>
                </a:extLst>
              </p:cNvPr>
              <p:cNvSpPr/>
              <p:nvPr/>
            </p:nvSpPr>
            <p:spPr>
              <a:xfrm>
                <a:off x="17178505" y="2522565"/>
                <a:ext cx="739036" cy="729282"/>
              </a:xfrm>
              <a:custGeom>
                <a:avLst/>
                <a:gdLst>
                  <a:gd name="connsiteX0" fmla="*/ 723449 w 739036"/>
                  <a:gd name="connsiteY0" fmla="*/ 314862 h 729282"/>
                  <a:gd name="connsiteX1" fmla="*/ 717359 w 739036"/>
                  <a:gd name="connsiteY1" fmla="*/ 217098 h 729282"/>
                  <a:gd name="connsiteX2" fmla="*/ 521938 w 739036"/>
                  <a:gd name="connsiteY2" fmla="*/ 21677 h 729282"/>
                  <a:gd name="connsiteX3" fmla="*/ 424174 w 739036"/>
                  <a:gd name="connsiteY3" fmla="*/ 15587 h 729282"/>
                  <a:gd name="connsiteX4" fmla="*/ 0 w 739036"/>
                  <a:gd name="connsiteY4" fmla="*/ 336719 h 729282"/>
                  <a:gd name="connsiteX5" fmla="*/ 142297 w 739036"/>
                  <a:gd name="connsiteY5" fmla="*/ 479016 h 729282"/>
                  <a:gd name="connsiteX6" fmla="*/ 142151 w 739036"/>
                  <a:gd name="connsiteY6" fmla="*/ 479150 h 729282"/>
                  <a:gd name="connsiteX7" fmla="*/ 142151 w 739036"/>
                  <a:gd name="connsiteY7" fmla="*/ 596891 h 729282"/>
                  <a:gd name="connsiteX8" fmla="*/ 259893 w 739036"/>
                  <a:gd name="connsiteY8" fmla="*/ 596891 h 729282"/>
                  <a:gd name="connsiteX9" fmla="*/ 260026 w 739036"/>
                  <a:gd name="connsiteY9" fmla="*/ 596745 h 729282"/>
                  <a:gd name="connsiteX10" fmla="*/ 392563 w 739036"/>
                  <a:gd name="connsiteY10" fmla="*/ 729282 h 729282"/>
                  <a:gd name="connsiteX11" fmla="*/ 723449 w 739036"/>
                  <a:gd name="connsiteY11" fmla="*/ 314862 h 72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9036" h="729282">
                    <a:moveTo>
                      <a:pt x="723449" y="314862"/>
                    </a:moveTo>
                    <a:cubicBezTo>
                      <a:pt x="746360" y="285398"/>
                      <a:pt x="743750" y="243482"/>
                      <a:pt x="717359" y="217098"/>
                    </a:cubicBezTo>
                    <a:lnTo>
                      <a:pt x="521938" y="21677"/>
                    </a:lnTo>
                    <a:cubicBezTo>
                      <a:pt x="495548" y="-4714"/>
                      <a:pt x="453637" y="-7324"/>
                      <a:pt x="424174" y="15587"/>
                    </a:cubicBezTo>
                    <a:lnTo>
                      <a:pt x="0" y="336719"/>
                    </a:lnTo>
                    <a:lnTo>
                      <a:pt x="142297" y="479016"/>
                    </a:lnTo>
                    <a:cubicBezTo>
                      <a:pt x="142253" y="479061"/>
                      <a:pt x="142202" y="479099"/>
                      <a:pt x="142151" y="479150"/>
                    </a:cubicBezTo>
                    <a:cubicBezTo>
                      <a:pt x="109639" y="511662"/>
                      <a:pt x="109639" y="564373"/>
                      <a:pt x="142151" y="596891"/>
                    </a:cubicBezTo>
                    <a:cubicBezTo>
                      <a:pt x="174663" y="629410"/>
                      <a:pt x="227375" y="629403"/>
                      <a:pt x="259893" y="596891"/>
                    </a:cubicBezTo>
                    <a:cubicBezTo>
                      <a:pt x="259943" y="596841"/>
                      <a:pt x="259982" y="596790"/>
                      <a:pt x="260026" y="596745"/>
                    </a:cubicBezTo>
                    <a:lnTo>
                      <a:pt x="392563" y="729282"/>
                    </a:lnTo>
                    <a:lnTo>
                      <a:pt x="723449" y="314862"/>
                    </a:lnTo>
                    <a:close/>
                  </a:path>
                </a:pathLst>
              </a:custGeom>
              <a:grpFill/>
              <a:ln w="6350" cap="flat">
                <a:solidFill>
                  <a:srgbClr val="BBADEF"/>
                </a:solid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44AC0CD1-2662-19EF-BC35-0F52BF3A141B}"/>
                  </a:ext>
                </a:extLst>
              </p:cNvPr>
              <p:cNvSpPr/>
              <p:nvPr/>
            </p:nvSpPr>
            <p:spPr>
              <a:xfrm>
                <a:off x="17422751" y="2699043"/>
                <a:ext cx="314896" cy="314906"/>
              </a:xfrm>
              <a:custGeom>
                <a:avLst/>
                <a:gdLst>
                  <a:gd name="connsiteX0" fmla="*/ 13545 w 314896"/>
                  <a:gd name="connsiteY0" fmla="*/ 301357 h 314906"/>
                  <a:gd name="connsiteX1" fmla="*/ 13545 w 314896"/>
                  <a:gd name="connsiteY1" fmla="*/ 301357 h 314906"/>
                  <a:gd name="connsiteX2" fmla="*/ 13545 w 314896"/>
                  <a:gd name="connsiteY2" fmla="*/ 235945 h 314906"/>
                  <a:gd name="connsiteX3" fmla="*/ 235941 w 314896"/>
                  <a:gd name="connsiteY3" fmla="*/ 13549 h 314906"/>
                  <a:gd name="connsiteX4" fmla="*/ 301352 w 314896"/>
                  <a:gd name="connsiteY4" fmla="*/ 13549 h 314906"/>
                  <a:gd name="connsiteX5" fmla="*/ 301352 w 314896"/>
                  <a:gd name="connsiteY5" fmla="*/ 13549 h 314906"/>
                  <a:gd name="connsiteX6" fmla="*/ 301352 w 314896"/>
                  <a:gd name="connsiteY6" fmla="*/ 78961 h 314906"/>
                  <a:gd name="connsiteX7" fmla="*/ 78956 w 314896"/>
                  <a:gd name="connsiteY7" fmla="*/ 301357 h 314906"/>
                  <a:gd name="connsiteX8" fmla="*/ 13545 w 314896"/>
                  <a:gd name="connsiteY8" fmla="*/ 301357 h 314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896" h="314906">
                    <a:moveTo>
                      <a:pt x="13545" y="301357"/>
                    </a:moveTo>
                    <a:lnTo>
                      <a:pt x="13545" y="301357"/>
                    </a:lnTo>
                    <a:cubicBezTo>
                      <a:pt x="-4515" y="283291"/>
                      <a:pt x="-4515" y="254011"/>
                      <a:pt x="13545" y="235945"/>
                    </a:cubicBezTo>
                    <a:lnTo>
                      <a:pt x="235941" y="13549"/>
                    </a:lnTo>
                    <a:cubicBezTo>
                      <a:pt x="254000" y="-4516"/>
                      <a:pt x="283286" y="-4516"/>
                      <a:pt x="301352" y="13549"/>
                    </a:cubicBezTo>
                    <a:lnTo>
                      <a:pt x="301352" y="13549"/>
                    </a:lnTo>
                    <a:cubicBezTo>
                      <a:pt x="319412" y="31615"/>
                      <a:pt x="319412" y="60895"/>
                      <a:pt x="301352" y="78961"/>
                    </a:cubicBezTo>
                    <a:lnTo>
                      <a:pt x="78956" y="301357"/>
                    </a:lnTo>
                    <a:cubicBezTo>
                      <a:pt x="60897" y="319423"/>
                      <a:pt x="31610" y="319423"/>
                      <a:pt x="13545" y="301357"/>
                    </a:cubicBezTo>
                    <a:close/>
                  </a:path>
                </a:pathLst>
              </a:custGeom>
              <a:grpFill/>
              <a:ln w="6350" cap="flat">
                <a:solidFill>
                  <a:srgbClr val="BBADEF"/>
                </a:solidFill>
                <a:prstDash val="solid"/>
                <a:miter/>
              </a:ln>
            </p:spPr>
            <p:txBody>
              <a:bodyPr rtlCol="0" anchor="ctr"/>
              <a:lstStyle/>
              <a:p>
                <a:endParaRPr lang="en-US"/>
              </a:p>
            </p:txBody>
          </p:sp>
        </p:grpSp>
        <p:grpSp>
          <p:nvGrpSpPr>
            <p:cNvPr id="9" name="Graphic 170" descr="A desktop with a ruler and various office supplies">
              <a:extLst>
                <a:ext uri="{FF2B5EF4-FFF2-40B4-BE49-F238E27FC236}">
                  <a16:creationId xmlns:a16="http://schemas.microsoft.com/office/drawing/2014/main" id="{186856A0-21DE-8CBB-5119-88428AB19ECC}"/>
                </a:ext>
              </a:extLst>
            </p:cNvPr>
            <p:cNvGrpSpPr/>
            <p:nvPr/>
          </p:nvGrpSpPr>
          <p:grpSpPr>
            <a:xfrm>
              <a:off x="15738998" y="2667000"/>
              <a:ext cx="1269149" cy="1320393"/>
              <a:chOff x="15738998" y="2667000"/>
              <a:chExt cx="1269149" cy="1320393"/>
            </a:xfrm>
            <a:solidFill>
              <a:srgbClr val="C5BAFF"/>
            </a:solidFill>
          </p:grpSpPr>
          <p:sp>
            <p:nvSpPr>
              <p:cNvPr id="48" name="Freeform: Shape 47">
                <a:extLst>
                  <a:ext uri="{FF2B5EF4-FFF2-40B4-BE49-F238E27FC236}">
                    <a16:creationId xmlns:a16="http://schemas.microsoft.com/office/drawing/2014/main" id="{FAF7148F-92D5-23FC-167B-A46A488B139F}"/>
                  </a:ext>
                </a:extLst>
              </p:cNvPr>
              <p:cNvSpPr/>
              <p:nvPr/>
            </p:nvSpPr>
            <p:spPr>
              <a:xfrm>
                <a:off x="16850838" y="2667000"/>
                <a:ext cx="157308" cy="198018"/>
              </a:xfrm>
              <a:custGeom>
                <a:avLst/>
                <a:gdLst>
                  <a:gd name="connsiteX0" fmla="*/ 157309 w 157308"/>
                  <a:gd name="connsiteY0" fmla="*/ 106121 h 198018"/>
                  <a:gd name="connsiteX1" fmla="*/ 132607 w 157308"/>
                  <a:gd name="connsiteY1" fmla="*/ 0 h 198018"/>
                  <a:gd name="connsiteX2" fmla="*/ 0 w 157308"/>
                  <a:gd name="connsiteY2" fmla="*/ 132607 h 198018"/>
                  <a:gd name="connsiteX3" fmla="*/ 65418 w 157308"/>
                  <a:gd name="connsiteY3" fmla="*/ 198018 h 198018"/>
                </a:gdLst>
                <a:ahLst/>
                <a:cxnLst>
                  <a:cxn ang="0">
                    <a:pos x="connsiteX0" y="connsiteY0"/>
                  </a:cxn>
                  <a:cxn ang="0">
                    <a:pos x="connsiteX1" y="connsiteY1"/>
                  </a:cxn>
                  <a:cxn ang="0">
                    <a:pos x="connsiteX2" y="connsiteY2"/>
                  </a:cxn>
                  <a:cxn ang="0">
                    <a:pos x="connsiteX3" y="connsiteY3"/>
                  </a:cxn>
                </a:cxnLst>
                <a:rect l="l" t="t" r="r" b="b"/>
                <a:pathLst>
                  <a:path w="157308" h="198018">
                    <a:moveTo>
                      <a:pt x="157309" y="106121"/>
                    </a:moveTo>
                    <a:lnTo>
                      <a:pt x="132607" y="0"/>
                    </a:lnTo>
                    <a:lnTo>
                      <a:pt x="0" y="132607"/>
                    </a:lnTo>
                    <a:lnTo>
                      <a:pt x="65418" y="198018"/>
                    </a:lnTo>
                    <a:close/>
                  </a:path>
                </a:pathLst>
              </a:custGeom>
              <a:grpFill/>
              <a:ln w="6350" cap="flat">
                <a:solidFill>
                  <a:srgbClr val="BBADEF"/>
                </a:solid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E0B963-CE35-5F3E-21A4-E14558D73FE5}"/>
                  </a:ext>
                </a:extLst>
              </p:cNvPr>
              <p:cNvSpPr/>
              <p:nvPr/>
            </p:nvSpPr>
            <p:spPr>
              <a:xfrm>
                <a:off x="15738998" y="3786364"/>
                <a:ext cx="206336" cy="201029"/>
              </a:xfrm>
              <a:custGeom>
                <a:avLst/>
                <a:gdLst>
                  <a:gd name="connsiteX0" fmla="*/ 132163 w 206336"/>
                  <a:gd name="connsiteY0" fmla="*/ 69781 h 201029"/>
                  <a:gd name="connsiteX1" fmla="*/ 17558 w 206336"/>
                  <a:gd name="connsiteY1" fmla="*/ 45 h 201029"/>
                  <a:gd name="connsiteX2" fmla="*/ 17539 w 206336"/>
                  <a:gd name="connsiteY2" fmla="*/ 86736 h 201029"/>
                  <a:gd name="connsiteX3" fmla="*/ 113849 w 206336"/>
                  <a:gd name="connsiteY3" fmla="*/ 183046 h 201029"/>
                  <a:gd name="connsiteX4" fmla="*/ 200685 w 206336"/>
                  <a:gd name="connsiteY4" fmla="*/ 183046 h 201029"/>
                  <a:gd name="connsiteX5" fmla="*/ 206337 w 206336"/>
                  <a:gd name="connsiteY5" fmla="*/ 177394 h 201029"/>
                  <a:gd name="connsiteX6" fmla="*/ 132163 w 206336"/>
                  <a:gd name="connsiteY6" fmla="*/ 69781 h 20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36" h="201029">
                    <a:moveTo>
                      <a:pt x="132163" y="69781"/>
                    </a:moveTo>
                    <a:cubicBezTo>
                      <a:pt x="86443" y="27026"/>
                      <a:pt x="30937" y="-1288"/>
                      <a:pt x="17558" y="45"/>
                    </a:cubicBezTo>
                    <a:cubicBezTo>
                      <a:pt x="-5544" y="24086"/>
                      <a:pt x="-6153" y="63050"/>
                      <a:pt x="17539" y="86736"/>
                    </a:cubicBezTo>
                    <a:lnTo>
                      <a:pt x="113849" y="183046"/>
                    </a:lnTo>
                    <a:cubicBezTo>
                      <a:pt x="137833" y="207024"/>
                      <a:pt x="176708" y="207024"/>
                      <a:pt x="200685" y="183046"/>
                    </a:cubicBezTo>
                    <a:lnTo>
                      <a:pt x="206337" y="177394"/>
                    </a:lnTo>
                    <a:cubicBezTo>
                      <a:pt x="206337" y="177394"/>
                      <a:pt x="177883" y="112536"/>
                      <a:pt x="132163" y="69781"/>
                    </a:cubicBezTo>
                    <a:close/>
                  </a:path>
                </a:pathLst>
              </a:custGeom>
              <a:grpFill/>
              <a:ln w="6350" cap="flat">
                <a:solidFill>
                  <a:srgbClr val="BBADEF"/>
                </a:solid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4DC27C7-C3E3-8357-27C8-46979D4AC14B}"/>
                  </a:ext>
                </a:extLst>
              </p:cNvPr>
              <p:cNvSpPr/>
              <p:nvPr/>
            </p:nvSpPr>
            <p:spPr>
              <a:xfrm>
                <a:off x="16439395" y="2733186"/>
                <a:ext cx="543275" cy="534066"/>
              </a:xfrm>
              <a:custGeom>
                <a:avLst/>
                <a:gdLst>
                  <a:gd name="connsiteX0" fmla="*/ 451702 w 543275"/>
                  <a:gd name="connsiteY0" fmla="*/ 0 h 534066"/>
                  <a:gd name="connsiteX1" fmla="*/ 405176 w 543275"/>
                  <a:gd name="connsiteY1" fmla="*/ 46514 h 534066"/>
                  <a:gd name="connsiteX2" fmla="*/ 391606 w 543275"/>
                  <a:gd name="connsiteY2" fmla="*/ 53791 h 534066"/>
                  <a:gd name="connsiteX3" fmla="*/ 58586 w 543275"/>
                  <a:gd name="connsiteY3" fmla="*/ 157645 h 534066"/>
                  <a:gd name="connsiteX4" fmla="*/ 18994 w 543275"/>
                  <a:gd name="connsiteY4" fmla="*/ 197237 h 534066"/>
                  <a:gd name="connsiteX5" fmla="*/ 71801 w 543275"/>
                  <a:gd name="connsiteY5" fmla="*/ 481146 h 534066"/>
                  <a:gd name="connsiteX6" fmla="*/ 346216 w 543275"/>
                  <a:gd name="connsiteY6" fmla="*/ 524084 h 534066"/>
                  <a:gd name="connsiteX7" fmla="*/ 385192 w 543275"/>
                  <a:gd name="connsiteY7" fmla="*/ 485108 h 534066"/>
                  <a:gd name="connsiteX8" fmla="*/ 385319 w 543275"/>
                  <a:gd name="connsiteY8" fmla="*/ 483629 h 534066"/>
                  <a:gd name="connsiteX9" fmla="*/ 489046 w 543275"/>
                  <a:gd name="connsiteY9" fmla="*/ 152584 h 534066"/>
                  <a:gd name="connsiteX10" fmla="*/ 496819 w 543275"/>
                  <a:gd name="connsiteY10" fmla="*/ 138030 h 534066"/>
                  <a:gd name="connsiteX11" fmla="*/ 543275 w 543275"/>
                  <a:gd name="connsiteY11" fmla="*/ 91573 h 534066"/>
                  <a:gd name="connsiteX12" fmla="*/ 451702 w 543275"/>
                  <a:gd name="connsiteY12" fmla="*/ 0 h 534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3275" h="534066">
                    <a:moveTo>
                      <a:pt x="451702" y="0"/>
                    </a:moveTo>
                    <a:lnTo>
                      <a:pt x="405176" y="46514"/>
                    </a:lnTo>
                    <a:lnTo>
                      <a:pt x="391606" y="53791"/>
                    </a:lnTo>
                    <a:cubicBezTo>
                      <a:pt x="288247" y="109417"/>
                      <a:pt x="175147" y="144691"/>
                      <a:pt x="58586" y="157645"/>
                    </a:cubicBezTo>
                    <a:lnTo>
                      <a:pt x="18994" y="197237"/>
                    </a:lnTo>
                    <a:cubicBezTo>
                      <a:pt x="18994" y="197237"/>
                      <a:pt x="-48811" y="360540"/>
                      <a:pt x="71801" y="481146"/>
                    </a:cubicBezTo>
                    <a:cubicBezTo>
                      <a:pt x="155659" y="565004"/>
                      <a:pt x="346216" y="524084"/>
                      <a:pt x="346216" y="524084"/>
                    </a:cubicBezTo>
                    <a:lnTo>
                      <a:pt x="385192" y="485108"/>
                    </a:lnTo>
                    <a:lnTo>
                      <a:pt x="385319" y="483629"/>
                    </a:lnTo>
                    <a:cubicBezTo>
                      <a:pt x="398514" y="367690"/>
                      <a:pt x="433668" y="255327"/>
                      <a:pt x="489046" y="152584"/>
                    </a:cubicBezTo>
                    <a:lnTo>
                      <a:pt x="496819" y="138030"/>
                    </a:lnTo>
                    <a:lnTo>
                      <a:pt x="543275" y="91573"/>
                    </a:lnTo>
                    <a:lnTo>
                      <a:pt x="451702" y="0"/>
                    </a:lnTo>
                    <a:close/>
                  </a:path>
                </a:pathLst>
              </a:custGeom>
              <a:grpFill/>
              <a:ln w="6350" cap="flat">
                <a:solidFill>
                  <a:srgbClr val="BBADEF"/>
                </a:solid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6FCF9BD-EF19-D516-5C3E-720D32F34BE4}"/>
                  </a:ext>
                </a:extLst>
              </p:cNvPr>
              <p:cNvSpPr/>
              <p:nvPr/>
            </p:nvSpPr>
            <p:spPr>
              <a:xfrm>
                <a:off x="15742990" y="2897644"/>
                <a:ext cx="1075336" cy="1075242"/>
              </a:xfrm>
              <a:custGeom>
                <a:avLst/>
                <a:gdLst>
                  <a:gd name="connsiteX0" fmla="*/ 942723 w 1075336"/>
                  <a:gd name="connsiteY0" fmla="*/ 259893 h 1075242"/>
                  <a:gd name="connsiteX1" fmla="*/ 900229 w 1075336"/>
                  <a:gd name="connsiteY1" fmla="*/ 282492 h 1075242"/>
                  <a:gd name="connsiteX2" fmla="*/ 825197 w 1075336"/>
                  <a:gd name="connsiteY2" fmla="*/ 259696 h 1075242"/>
                  <a:gd name="connsiteX3" fmla="*/ 802382 w 1075336"/>
                  <a:gd name="connsiteY3" fmla="*/ 184734 h 1075242"/>
                  <a:gd name="connsiteX4" fmla="*/ 824950 w 1075336"/>
                  <a:gd name="connsiteY4" fmla="*/ 142234 h 1075242"/>
                  <a:gd name="connsiteX5" fmla="*/ 682570 w 1075336"/>
                  <a:gd name="connsiteY5" fmla="*/ 0 h 1075242"/>
                  <a:gd name="connsiteX6" fmla="*/ 33282 w 1075336"/>
                  <a:gd name="connsiteY6" fmla="*/ 742239 h 1075242"/>
                  <a:gd name="connsiteX7" fmla="*/ 14886 w 1075336"/>
                  <a:gd name="connsiteY7" fmla="*/ 892531 h 1075242"/>
                  <a:gd name="connsiteX8" fmla="*/ 39423 w 1075336"/>
                  <a:gd name="connsiteY8" fmla="*/ 926332 h 1075242"/>
                  <a:gd name="connsiteX9" fmla="*/ 148878 w 1075336"/>
                  <a:gd name="connsiteY9" fmla="*/ 1035780 h 1075242"/>
                  <a:gd name="connsiteX10" fmla="*/ 190489 w 1075336"/>
                  <a:gd name="connsiteY10" fmla="*/ 1064089 h 1075242"/>
                  <a:gd name="connsiteX11" fmla="*/ 332990 w 1075336"/>
                  <a:gd name="connsiteY11" fmla="*/ 1041915 h 1075242"/>
                  <a:gd name="connsiteX12" fmla="*/ 1075336 w 1075336"/>
                  <a:gd name="connsiteY12" fmla="*/ 392373 h 1075242"/>
                  <a:gd name="connsiteX13" fmla="*/ 942723 w 1075336"/>
                  <a:gd name="connsiteY13" fmla="*/ 259893 h 107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5336" h="1075242">
                    <a:moveTo>
                      <a:pt x="942723" y="259893"/>
                    </a:moveTo>
                    <a:cubicBezTo>
                      <a:pt x="930633" y="271894"/>
                      <a:pt x="915786" y="279432"/>
                      <a:pt x="900229" y="282492"/>
                    </a:cubicBezTo>
                    <a:cubicBezTo>
                      <a:pt x="873914" y="287674"/>
                      <a:pt x="845587" y="280086"/>
                      <a:pt x="825197" y="259696"/>
                    </a:cubicBezTo>
                    <a:cubicBezTo>
                      <a:pt x="804826" y="239325"/>
                      <a:pt x="797232" y="211023"/>
                      <a:pt x="802382" y="184734"/>
                    </a:cubicBezTo>
                    <a:cubicBezTo>
                      <a:pt x="805436" y="169177"/>
                      <a:pt x="812954" y="154331"/>
                      <a:pt x="824950" y="142234"/>
                    </a:cubicBezTo>
                    <a:lnTo>
                      <a:pt x="682570" y="0"/>
                    </a:lnTo>
                    <a:lnTo>
                      <a:pt x="33282" y="742239"/>
                    </a:lnTo>
                    <a:cubicBezTo>
                      <a:pt x="-3979" y="784828"/>
                      <a:pt x="-9720" y="844601"/>
                      <a:pt x="14886" y="892531"/>
                    </a:cubicBezTo>
                    <a:cubicBezTo>
                      <a:pt x="21135" y="904710"/>
                      <a:pt x="29256" y="916165"/>
                      <a:pt x="39423" y="926332"/>
                    </a:cubicBezTo>
                    <a:lnTo>
                      <a:pt x="148878" y="1035780"/>
                    </a:lnTo>
                    <a:cubicBezTo>
                      <a:pt x="161197" y="1048099"/>
                      <a:pt x="175357" y="1057523"/>
                      <a:pt x="190489" y="1064089"/>
                    </a:cubicBezTo>
                    <a:cubicBezTo>
                      <a:pt x="236978" y="1084269"/>
                      <a:pt x="292686" y="1077176"/>
                      <a:pt x="332990" y="1041915"/>
                    </a:cubicBezTo>
                    <a:lnTo>
                      <a:pt x="1075336" y="392373"/>
                    </a:lnTo>
                    <a:lnTo>
                      <a:pt x="942723" y="259893"/>
                    </a:lnTo>
                    <a:close/>
                  </a:path>
                </a:pathLst>
              </a:custGeom>
              <a:grpFill/>
              <a:ln w="6350" cap="flat">
                <a:solidFill>
                  <a:srgbClr val="BBADEF"/>
                </a:solid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E87C50D-F704-20F7-150D-A4E8851B3425}"/>
                  </a:ext>
                </a:extLst>
              </p:cNvPr>
              <p:cNvSpPr/>
              <p:nvPr/>
            </p:nvSpPr>
            <p:spPr>
              <a:xfrm>
                <a:off x="15948021" y="3230537"/>
                <a:ext cx="537298" cy="537303"/>
              </a:xfrm>
              <a:custGeom>
                <a:avLst/>
                <a:gdLst>
                  <a:gd name="connsiteX0" fmla="*/ 458343 w 537298"/>
                  <a:gd name="connsiteY0" fmla="*/ 13545 h 537303"/>
                  <a:gd name="connsiteX1" fmla="*/ 13545 w 537298"/>
                  <a:gd name="connsiteY1" fmla="*/ 458343 h 537303"/>
                  <a:gd name="connsiteX2" fmla="*/ 13545 w 537298"/>
                  <a:gd name="connsiteY2" fmla="*/ 523754 h 537303"/>
                  <a:gd name="connsiteX3" fmla="*/ 78956 w 537298"/>
                  <a:gd name="connsiteY3" fmla="*/ 523754 h 537303"/>
                  <a:gd name="connsiteX4" fmla="*/ 523754 w 537298"/>
                  <a:gd name="connsiteY4" fmla="*/ 78956 h 537303"/>
                  <a:gd name="connsiteX5" fmla="*/ 523754 w 537298"/>
                  <a:gd name="connsiteY5" fmla="*/ 13545 h 537303"/>
                  <a:gd name="connsiteX6" fmla="*/ 458343 w 537298"/>
                  <a:gd name="connsiteY6" fmla="*/ 13545 h 537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298" h="537303">
                    <a:moveTo>
                      <a:pt x="458343" y="13545"/>
                    </a:moveTo>
                    <a:lnTo>
                      <a:pt x="13545" y="458343"/>
                    </a:lnTo>
                    <a:cubicBezTo>
                      <a:pt x="-4515" y="476409"/>
                      <a:pt x="-4515" y="505689"/>
                      <a:pt x="13545" y="523754"/>
                    </a:cubicBezTo>
                    <a:cubicBezTo>
                      <a:pt x="31604" y="541820"/>
                      <a:pt x="60890" y="541820"/>
                      <a:pt x="78956" y="523754"/>
                    </a:cubicBezTo>
                    <a:lnTo>
                      <a:pt x="523754" y="78956"/>
                    </a:lnTo>
                    <a:cubicBezTo>
                      <a:pt x="541814" y="60890"/>
                      <a:pt x="541814" y="31610"/>
                      <a:pt x="523754" y="13545"/>
                    </a:cubicBezTo>
                    <a:cubicBezTo>
                      <a:pt x="505695" y="-4515"/>
                      <a:pt x="476409" y="-4515"/>
                      <a:pt x="458343" y="13545"/>
                    </a:cubicBezTo>
                    <a:close/>
                  </a:path>
                </a:pathLst>
              </a:custGeom>
              <a:grpFill/>
              <a:ln w="6350" cap="flat">
                <a:solidFill>
                  <a:srgbClr val="BBADEF"/>
                </a:solidFill>
                <a:prstDash val="solid"/>
                <a:miter/>
              </a:ln>
            </p:spPr>
            <p:txBody>
              <a:bodyPr rtlCol="0" anchor="ctr"/>
              <a:lstStyle/>
              <a:p>
                <a:endParaRPr lang="en-US"/>
              </a:p>
            </p:txBody>
          </p:sp>
        </p:grpSp>
        <p:grpSp>
          <p:nvGrpSpPr>
            <p:cNvPr id="10" name="Graphic 170" descr="A desktop with a ruler and various office supplies">
              <a:extLst>
                <a:ext uri="{FF2B5EF4-FFF2-40B4-BE49-F238E27FC236}">
                  <a16:creationId xmlns:a16="http://schemas.microsoft.com/office/drawing/2014/main" id="{076E5D58-0574-48D7-C56C-757944543813}"/>
                </a:ext>
              </a:extLst>
            </p:cNvPr>
            <p:cNvGrpSpPr/>
            <p:nvPr/>
          </p:nvGrpSpPr>
          <p:grpSpPr>
            <a:xfrm>
              <a:off x="17369868" y="1605527"/>
              <a:ext cx="2151412" cy="2151311"/>
              <a:chOff x="17369868" y="1605527"/>
              <a:chExt cx="2151412" cy="2151311"/>
            </a:xfrm>
            <a:solidFill>
              <a:srgbClr val="C5BAFF"/>
            </a:solidFill>
          </p:grpSpPr>
          <p:sp>
            <p:nvSpPr>
              <p:cNvPr id="43" name="Freeform: Shape 42">
                <a:extLst>
                  <a:ext uri="{FF2B5EF4-FFF2-40B4-BE49-F238E27FC236}">
                    <a16:creationId xmlns:a16="http://schemas.microsoft.com/office/drawing/2014/main" id="{C0F78E61-3FFD-A8F3-931E-0E546EABE296}"/>
                  </a:ext>
                </a:extLst>
              </p:cNvPr>
              <p:cNvSpPr/>
              <p:nvPr/>
            </p:nvSpPr>
            <p:spPr>
              <a:xfrm rot="-2700000">
                <a:off x="17382952" y="3567343"/>
                <a:ext cx="223314" cy="129507"/>
              </a:xfrm>
              <a:custGeom>
                <a:avLst/>
                <a:gdLst>
                  <a:gd name="connsiteX0" fmla="*/ 0 w 223314"/>
                  <a:gd name="connsiteY0" fmla="*/ 0 h 129507"/>
                  <a:gd name="connsiteX1" fmla="*/ 223315 w 223314"/>
                  <a:gd name="connsiteY1" fmla="*/ 0 h 129507"/>
                  <a:gd name="connsiteX2" fmla="*/ 223315 w 223314"/>
                  <a:gd name="connsiteY2" fmla="*/ 129507 h 129507"/>
                  <a:gd name="connsiteX3" fmla="*/ 0 w 223314"/>
                  <a:gd name="connsiteY3" fmla="*/ 129507 h 129507"/>
                </a:gdLst>
                <a:ahLst/>
                <a:cxnLst>
                  <a:cxn ang="0">
                    <a:pos x="connsiteX0" y="connsiteY0"/>
                  </a:cxn>
                  <a:cxn ang="0">
                    <a:pos x="connsiteX1" y="connsiteY1"/>
                  </a:cxn>
                  <a:cxn ang="0">
                    <a:pos x="connsiteX2" y="connsiteY2"/>
                  </a:cxn>
                  <a:cxn ang="0">
                    <a:pos x="connsiteX3" y="connsiteY3"/>
                  </a:cxn>
                </a:cxnLst>
                <a:rect l="l" t="t" r="r" b="b"/>
                <a:pathLst>
                  <a:path w="223314" h="129507">
                    <a:moveTo>
                      <a:pt x="0" y="0"/>
                    </a:moveTo>
                    <a:lnTo>
                      <a:pt x="223315" y="0"/>
                    </a:lnTo>
                    <a:lnTo>
                      <a:pt x="223315" y="129507"/>
                    </a:lnTo>
                    <a:lnTo>
                      <a:pt x="0" y="129507"/>
                    </a:lnTo>
                    <a:close/>
                  </a:path>
                </a:pathLst>
              </a:custGeom>
              <a:grpFill/>
              <a:ln w="6350" cap="flat">
                <a:solidFill>
                  <a:srgbClr val="BBADEF"/>
                </a:solid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5093156-4C65-6107-BED0-362CFF251965}"/>
                  </a:ext>
                </a:extLst>
              </p:cNvPr>
              <p:cNvSpPr/>
              <p:nvPr/>
            </p:nvSpPr>
            <p:spPr>
              <a:xfrm>
                <a:off x="17480314" y="3339547"/>
                <a:ext cx="306974" cy="306945"/>
              </a:xfrm>
              <a:custGeom>
                <a:avLst/>
                <a:gdLst>
                  <a:gd name="connsiteX0" fmla="*/ 117735 w 306974"/>
                  <a:gd name="connsiteY0" fmla="*/ 306946 h 306945"/>
                  <a:gd name="connsiteX1" fmla="*/ 0 w 306974"/>
                  <a:gd name="connsiteY1" fmla="*/ 189211 h 306945"/>
                  <a:gd name="connsiteX2" fmla="*/ 189211 w 306974"/>
                  <a:gd name="connsiteY2" fmla="*/ 0 h 306945"/>
                  <a:gd name="connsiteX3" fmla="*/ 274682 w 306974"/>
                  <a:gd name="connsiteY3" fmla="*/ 34849 h 306945"/>
                  <a:gd name="connsiteX4" fmla="*/ 306953 w 306974"/>
                  <a:gd name="connsiteY4" fmla="*/ 117742 h 306945"/>
                  <a:gd name="connsiteX5" fmla="*/ 117735 w 306974"/>
                  <a:gd name="connsiteY5" fmla="*/ 306946 h 30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974" h="306945">
                    <a:moveTo>
                      <a:pt x="117735" y="306946"/>
                    </a:moveTo>
                    <a:lnTo>
                      <a:pt x="0" y="189211"/>
                    </a:lnTo>
                    <a:lnTo>
                      <a:pt x="189211" y="0"/>
                    </a:lnTo>
                    <a:cubicBezTo>
                      <a:pt x="189211" y="0"/>
                      <a:pt x="240392" y="558"/>
                      <a:pt x="274682" y="34849"/>
                    </a:cubicBezTo>
                    <a:cubicBezTo>
                      <a:pt x="308972" y="69139"/>
                      <a:pt x="306953" y="117742"/>
                      <a:pt x="306953" y="117742"/>
                    </a:cubicBezTo>
                    <a:lnTo>
                      <a:pt x="117735" y="306946"/>
                    </a:lnTo>
                    <a:close/>
                  </a:path>
                </a:pathLst>
              </a:custGeom>
              <a:grpFill/>
              <a:ln w="6350" cap="flat">
                <a:solidFill>
                  <a:srgbClr val="BBADEF"/>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01A363E5-8220-A8DC-2A9A-65FCEF04186D}"/>
                  </a:ext>
                </a:extLst>
              </p:cNvPr>
              <p:cNvSpPr/>
              <p:nvPr/>
            </p:nvSpPr>
            <p:spPr>
              <a:xfrm>
                <a:off x="17670287" y="1756016"/>
                <a:ext cx="1700504" cy="1700504"/>
              </a:xfrm>
              <a:custGeom>
                <a:avLst/>
                <a:gdLst>
                  <a:gd name="connsiteX0" fmla="*/ 117742 w 1700504"/>
                  <a:gd name="connsiteY0" fmla="*/ 1700505 h 1700504"/>
                  <a:gd name="connsiteX1" fmla="*/ 0 w 1700504"/>
                  <a:gd name="connsiteY1" fmla="*/ 1582763 h 1700504"/>
                  <a:gd name="connsiteX2" fmla="*/ 1582763 w 1700504"/>
                  <a:gd name="connsiteY2" fmla="*/ 0 h 1700504"/>
                  <a:gd name="connsiteX3" fmla="*/ 1582852 w 1700504"/>
                  <a:gd name="connsiteY3" fmla="*/ 0 h 1700504"/>
                  <a:gd name="connsiteX4" fmla="*/ 1700505 w 1700504"/>
                  <a:gd name="connsiteY4" fmla="*/ 117653 h 1700504"/>
                  <a:gd name="connsiteX5" fmla="*/ 1700505 w 1700504"/>
                  <a:gd name="connsiteY5" fmla="*/ 117742 h 1700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0504" h="1700504">
                    <a:moveTo>
                      <a:pt x="117742" y="1700505"/>
                    </a:moveTo>
                    <a:lnTo>
                      <a:pt x="0" y="1582763"/>
                    </a:lnTo>
                    <a:lnTo>
                      <a:pt x="1582763" y="0"/>
                    </a:lnTo>
                    <a:lnTo>
                      <a:pt x="1582852" y="0"/>
                    </a:lnTo>
                    <a:lnTo>
                      <a:pt x="1700505" y="117653"/>
                    </a:lnTo>
                    <a:lnTo>
                      <a:pt x="1700505" y="117742"/>
                    </a:lnTo>
                    <a:close/>
                  </a:path>
                </a:pathLst>
              </a:custGeom>
              <a:grpFill/>
              <a:ln w="6350" cap="flat">
                <a:solidFill>
                  <a:srgbClr val="BBADEF"/>
                </a:solid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34A2B8A-5D65-303C-B79E-2D0E466777F5}"/>
                  </a:ext>
                </a:extLst>
              </p:cNvPr>
              <p:cNvSpPr/>
              <p:nvPr/>
            </p:nvSpPr>
            <p:spPr>
              <a:xfrm>
                <a:off x="19240896" y="1642121"/>
                <a:ext cx="242126" cy="243783"/>
              </a:xfrm>
              <a:custGeom>
                <a:avLst/>
                <a:gdLst>
                  <a:gd name="connsiteX0" fmla="*/ 204946 w 242126"/>
                  <a:gd name="connsiteY0" fmla="*/ 5722 h 243783"/>
                  <a:gd name="connsiteX1" fmla="*/ 12192 w 242126"/>
                  <a:gd name="connsiteY1" fmla="*/ 113850 h 243783"/>
                  <a:gd name="connsiteX2" fmla="*/ 12192 w 242126"/>
                  <a:gd name="connsiteY2" fmla="*/ 172721 h 243783"/>
                  <a:gd name="connsiteX3" fmla="*/ 70155 w 242126"/>
                  <a:gd name="connsiteY3" fmla="*/ 173604 h 243783"/>
                  <a:gd name="connsiteX4" fmla="*/ 70180 w 242126"/>
                  <a:gd name="connsiteY4" fmla="*/ 173629 h 243783"/>
                  <a:gd name="connsiteX5" fmla="*/ 71063 w 242126"/>
                  <a:gd name="connsiteY5" fmla="*/ 231592 h 243783"/>
                  <a:gd name="connsiteX6" fmla="*/ 129927 w 242126"/>
                  <a:gd name="connsiteY6" fmla="*/ 231592 h 243783"/>
                  <a:gd name="connsiteX7" fmla="*/ 238055 w 242126"/>
                  <a:gd name="connsiteY7" fmla="*/ 38844 h 243783"/>
                  <a:gd name="connsiteX8" fmla="*/ 238062 w 242126"/>
                  <a:gd name="connsiteY8" fmla="*/ 38818 h 243783"/>
                  <a:gd name="connsiteX9" fmla="*/ 242126 w 242126"/>
                  <a:gd name="connsiteY9" fmla="*/ 71 h 243783"/>
                  <a:gd name="connsiteX10" fmla="*/ 242055 w 242126"/>
                  <a:gd name="connsiteY10" fmla="*/ 1 h 243783"/>
                  <a:gd name="connsiteX11" fmla="*/ 204959 w 242126"/>
                  <a:gd name="connsiteY11" fmla="*/ 5716 h 243783"/>
                  <a:gd name="connsiteX12" fmla="*/ 204946 w 242126"/>
                  <a:gd name="connsiteY12" fmla="*/ 5722 h 24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126" h="243783">
                    <a:moveTo>
                      <a:pt x="204946" y="5722"/>
                    </a:moveTo>
                    <a:lnTo>
                      <a:pt x="12192" y="113850"/>
                    </a:lnTo>
                    <a:cubicBezTo>
                      <a:pt x="-4064" y="130106"/>
                      <a:pt x="-4064" y="156465"/>
                      <a:pt x="12192" y="172721"/>
                    </a:cubicBezTo>
                    <a:cubicBezTo>
                      <a:pt x="28150" y="188678"/>
                      <a:pt x="53835" y="188970"/>
                      <a:pt x="70155" y="173604"/>
                    </a:cubicBezTo>
                    <a:cubicBezTo>
                      <a:pt x="70212" y="173546"/>
                      <a:pt x="70237" y="173572"/>
                      <a:pt x="70180" y="173629"/>
                    </a:cubicBezTo>
                    <a:cubicBezTo>
                      <a:pt x="54807" y="189942"/>
                      <a:pt x="55105" y="215634"/>
                      <a:pt x="71063" y="231592"/>
                    </a:cubicBezTo>
                    <a:cubicBezTo>
                      <a:pt x="87319" y="247848"/>
                      <a:pt x="113671" y="247848"/>
                      <a:pt x="129927" y="231592"/>
                    </a:cubicBezTo>
                    <a:lnTo>
                      <a:pt x="238055" y="38844"/>
                    </a:lnTo>
                    <a:cubicBezTo>
                      <a:pt x="238062" y="38837"/>
                      <a:pt x="238062" y="38825"/>
                      <a:pt x="238062" y="38818"/>
                    </a:cubicBezTo>
                    <a:lnTo>
                      <a:pt x="242126" y="71"/>
                    </a:lnTo>
                    <a:cubicBezTo>
                      <a:pt x="242132" y="26"/>
                      <a:pt x="242094" y="-5"/>
                      <a:pt x="242055" y="1"/>
                    </a:cubicBezTo>
                    <a:lnTo>
                      <a:pt x="204959" y="5716"/>
                    </a:lnTo>
                    <a:cubicBezTo>
                      <a:pt x="204959" y="5716"/>
                      <a:pt x="204953" y="5722"/>
                      <a:pt x="204946" y="5722"/>
                    </a:cubicBezTo>
                    <a:close/>
                  </a:path>
                </a:pathLst>
              </a:custGeom>
              <a:grpFill/>
              <a:ln w="6350" cap="flat">
                <a:solidFill>
                  <a:srgbClr val="BBADEF"/>
                </a:solid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8544BB2-2A75-0D28-1D85-0EA77D9D049C}"/>
                  </a:ext>
                </a:extLst>
              </p:cNvPr>
              <p:cNvSpPr/>
              <p:nvPr/>
            </p:nvSpPr>
            <p:spPr>
              <a:xfrm>
                <a:off x="19445892" y="1605527"/>
                <a:ext cx="75388" cy="75388"/>
              </a:xfrm>
              <a:custGeom>
                <a:avLst/>
                <a:gdLst>
                  <a:gd name="connsiteX0" fmla="*/ 75388 w 75388"/>
                  <a:gd name="connsiteY0" fmla="*/ 0 h 75388"/>
                  <a:gd name="connsiteX1" fmla="*/ 33 w 75388"/>
                  <a:gd name="connsiteY1" fmla="*/ 42272 h 75388"/>
                  <a:gd name="connsiteX2" fmla="*/ 20 w 75388"/>
                  <a:gd name="connsiteY2" fmla="*/ 42373 h 75388"/>
                  <a:gd name="connsiteX3" fmla="*/ 33015 w 75388"/>
                  <a:gd name="connsiteY3" fmla="*/ 75368 h 75388"/>
                  <a:gd name="connsiteX4" fmla="*/ 33116 w 75388"/>
                  <a:gd name="connsiteY4" fmla="*/ 75355 h 75388"/>
                  <a:gd name="connsiteX5" fmla="*/ 75388 w 75388"/>
                  <a:gd name="connsiteY5" fmla="*/ 0 h 75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388" h="75388">
                    <a:moveTo>
                      <a:pt x="75388" y="0"/>
                    </a:moveTo>
                    <a:lnTo>
                      <a:pt x="33" y="42272"/>
                    </a:lnTo>
                    <a:cubicBezTo>
                      <a:pt x="-5" y="42291"/>
                      <a:pt x="-11" y="42342"/>
                      <a:pt x="20" y="42373"/>
                    </a:cubicBezTo>
                    <a:lnTo>
                      <a:pt x="33015" y="75368"/>
                    </a:lnTo>
                    <a:cubicBezTo>
                      <a:pt x="33047" y="75400"/>
                      <a:pt x="33097" y="75394"/>
                      <a:pt x="33116" y="75355"/>
                    </a:cubicBezTo>
                    <a:lnTo>
                      <a:pt x="75388" y="0"/>
                    </a:lnTo>
                    <a:close/>
                  </a:path>
                </a:pathLst>
              </a:custGeom>
              <a:grpFill/>
              <a:ln w="6350" cap="flat">
                <a:solidFill>
                  <a:srgbClr val="BBADEF"/>
                </a:solidFill>
                <a:prstDash val="solid"/>
                <a:miter/>
              </a:ln>
            </p:spPr>
            <p:txBody>
              <a:bodyPr rtlCol="0" anchor="ctr"/>
              <a:lstStyle/>
              <a:p>
                <a:endParaRPr lang="en-US"/>
              </a:p>
            </p:txBody>
          </p:sp>
        </p:grpSp>
        <p:grpSp>
          <p:nvGrpSpPr>
            <p:cNvPr id="11" name="Graphic 170" descr="A desktop with a ruler and various office supplies">
              <a:extLst>
                <a:ext uri="{FF2B5EF4-FFF2-40B4-BE49-F238E27FC236}">
                  <a16:creationId xmlns:a16="http://schemas.microsoft.com/office/drawing/2014/main" id="{B2BB81A7-6DC9-CF50-C09B-F5B6AB53E3FF}"/>
                </a:ext>
              </a:extLst>
            </p:cNvPr>
            <p:cNvGrpSpPr/>
            <p:nvPr/>
          </p:nvGrpSpPr>
          <p:grpSpPr>
            <a:xfrm>
              <a:off x="17572641" y="1808302"/>
              <a:ext cx="2151432" cy="2151308"/>
              <a:chOff x="17572641" y="1808302"/>
              <a:chExt cx="2151432" cy="2151308"/>
            </a:xfrm>
            <a:solidFill>
              <a:srgbClr val="C5BAFF"/>
            </a:solidFill>
          </p:grpSpPr>
          <p:sp>
            <p:nvSpPr>
              <p:cNvPr id="38" name="Freeform: Shape 37">
                <a:extLst>
                  <a:ext uri="{FF2B5EF4-FFF2-40B4-BE49-F238E27FC236}">
                    <a16:creationId xmlns:a16="http://schemas.microsoft.com/office/drawing/2014/main" id="{CE21E3F2-B1A5-D726-5169-F4AED5CECF95}"/>
                  </a:ext>
                </a:extLst>
              </p:cNvPr>
              <p:cNvSpPr/>
              <p:nvPr/>
            </p:nvSpPr>
            <p:spPr>
              <a:xfrm rot="-2700000">
                <a:off x="17583095" y="3763767"/>
                <a:ext cx="241272" cy="129507"/>
              </a:xfrm>
              <a:custGeom>
                <a:avLst/>
                <a:gdLst>
                  <a:gd name="connsiteX0" fmla="*/ 0 w 241272"/>
                  <a:gd name="connsiteY0" fmla="*/ 0 h 129507"/>
                  <a:gd name="connsiteX1" fmla="*/ 241272 w 241272"/>
                  <a:gd name="connsiteY1" fmla="*/ 0 h 129507"/>
                  <a:gd name="connsiteX2" fmla="*/ 241272 w 241272"/>
                  <a:gd name="connsiteY2" fmla="*/ 129507 h 129507"/>
                  <a:gd name="connsiteX3" fmla="*/ 0 w 241272"/>
                  <a:gd name="connsiteY3" fmla="*/ 129507 h 129507"/>
                </a:gdLst>
                <a:ahLst/>
                <a:cxnLst>
                  <a:cxn ang="0">
                    <a:pos x="connsiteX0" y="connsiteY0"/>
                  </a:cxn>
                  <a:cxn ang="0">
                    <a:pos x="connsiteX1" y="connsiteY1"/>
                  </a:cxn>
                  <a:cxn ang="0">
                    <a:pos x="connsiteX2" y="connsiteY2"/>
                  </a:cxn>
                  <a:cxn ang="0">
                    <a:pos x="connsiteX3" y="connsiteY3"/>
                  </a:cxn>
                </a:cxnLst>
                <a:rect l="l" t="t" r="r" b="b"/>
                <a:pathLst>
                  <a:path w="241272" h="129507">
                    <a:moveTo>
                      <a:pt x="0" y="0"/>
                    </a:moveTo>
                    <a:lnTo>
                      <a:pt x="241272" y="0"/>
                    </a:lnTo>
                    <a:lnTo>
                      <a:pt x="241272" y="129507"/>
                    </a:lnTo>
                    <a:lnTo>
                      <a:pt x="0" y="129507"/>
                    </a:lnTo>
                    <a:close/>
                  </a:path>
                </a:pathLst>
              </a:custGeom>
              <a:grpFill/>
              <a:ln w="6350" cap="flat">
                <a:solidFill>
                  <a:srgbClr val="BBADEF"/>
                </a:solid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13DA9A0-5F40-303B-7169-A342A3627083}"/>
                  </a:ext>
                </a:extLst>
              </p:cNvPr>
              <p:cNvSpPr/>
              <p:nvPr/>
            </p:nvSpPr>
            <p:spPr>
              <a:xfrm>
                <a:off x="17683082" y="3542315"/>
                <a:ext cx="307005" cy="306953"/>
              </a:xfrm>
              <a:custGeom>
                <a:avLst/>
                <a:gdLst>
                  <a:gd name="connsiteX0" fmla="*/ 117742 w 307005"/>
                  <a:gd name="connsiteY0" fmla="*/ 306953 h 306953"/>
                  <a:gd name="connsiteX1" fmla="*/ 0 w 307005"/>
                  <a:gd name="connsiteY1" fmla="*/ 189211 h 306953"/>
                  <a:gd name="connsiteX2" fmla="*/ 189211 w 307005"/>
                  <a:gd name="connsiteY2" fmla="*/ 0 h 306953"/>
                  <a:gd name="connsiteX3" fmla="*/ 273412 w 307005"/>
                  <a:gd name="connsiteY3" fmla="*/ 36119 h 306953"/>
                  <a:gd name="connsiteX4" fmla="*/ 306953 w 307005"/>
                  <a:gd name="connsiteY4" fmla="*/ 117742 h 306953"/>
                  <a:gd name="connsiteX5" fmla="*/ 117742 w 307005"/>
                  <a:gd name="connsiteY5" fmla="*/ 306953 h 306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005" h="306953">
                    <a:moveTo>
                      <a:pt x="117742" y="306953"/>
                    </a:moveTo>
                    <a:lnTo>
                      <a:pt x="0" y="189211"/>
                    </a:lnTo>
                    <a:lnTo>
                      <a:pt x="189211" y="0"/>
                    </a:lnTo>
                    <a:cubicBezTo>
                      <a:pt x="189211" y="0"/>
                      <a:pt x="237007" y="-286"/>
                      <a:pt x="273412" y="36119"/>
                    </a:cubicBezTo>
                    <a:cubicBezTo>
                      <a:pt x="309816" y="72524"/>
                      <a:pt x="306953" y="117742"/>
                      <a:pt x="306953" y="117742"/>
                    </a:cubicBezTo>
                    <a:lnTo>
                      <a:pt x="117742" y="306953"/>
                    </a:lnTo>
                    <a:close/>
                  </a:path>
                </a:pathLst>
              </a:custGeom>
              <a:grpFill/>
              <a:ln w="6350" cap="flat">
                <a:solidFill>
                  <a:srgbClr val="BBADEF"/>
                </a:solid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1A9A367-4EE9-FD6E-177C-37A7C34AE157}"/>
                  </a:ext>
                </a:extLst>
              </p:cNvPr>
              <p:cNvSpPr/>
              <p:nvPr/>
            </p:nvSpPr>
            <p:spPr>
              <a:xfrm>
                <a:off x="17873061" y="1958790"/>
                <a:ext cx="1700504" cy="1700504"/>
              </a:xfrm>
              <a:custGeom>
                <a:avLst/>
                <a:gdLst>
                  <a:gd name="connsiteX0" fmla="*/ 117742 w 1700504"/>
                  <a:gd name="connsiteY0" fmla="*/ 1700505 h 1700504"/>
                  <a:gd name="connsiteX1" fmla="*/ 0 w 1700504"/>
                  <a:gd name="connsiteY1" fmla="*/ 1582763 h 1700504"/>
                  <a:gd name="connsiteX2" fmla="*/ 1582763 w 1700504"/>
                  <a:gd name="connsiteY2" fmla="*/ 0 h 1700504"/>
                  <a:gd name="connsiteX3" fmla="*/ 1582852 w 1700504"/>
                  <a:gd name="connsiteY3" fmla="*/ 0 h 1700504"/>
                  <a:gd name="connsiteX4" fmla="*/ 1700505 w 1700504"/>
                  <a:gd name="connsiteY4" fmla="*/ 117653 h 1700504"/>
                  <a:gd name="connsiteX5" fmla="*/ 1700505 w 1700504"/>
                  <a:gd name="connsiteY5" fmla="*/ 117742 h 1700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0504" h="1700504">
                    <a:moveTo>
                      <a:pt x="117742" y="1700505"/>
                    </a:moveTo>
                    <a:lnTo>
                      <a:pt x="0" y="1582763"/>
                    </a:lnTo>
                    <a:lnTo>
                      <a:pt x="1582763" y="0"/>
                    </a:lnTo>
                    <a:lnTo>
                      <a:pt x="1582852" y="0"/>
                    </a:lnTo>
                    <a:lnTo>
                      <a:pt x="1700505" y="117653"/>
                    </a:lnTo>
                    <a:lnTo>
                      <a:pt x="1700505" y="117742"/>
                    </a:lnTo>
                    <a:close/>
                  </a:path>
                </a:pathLst>
              </a:custGeom>
              <a:grpFill/>
              <a:ln w="6350" cap="flat">
                <a:solidFill>
                  <a:srgbClr val="BBADEF"/>
                </a:solid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48277FE-79DB-782C-561A-504B5C76053E}"/>
                  </a:ext>
                </a:extLst>
              </p:cNvPr>
              <p:cNvSpPr/>
              <p:nvPr/>
            </p:nvSpPr>
            <p:spPr>
              <a:xfrm>
                <a:off x="19443689" y="1844896"/>
                <a:ext cx="242126" cy="243783"/>
              </a:xfrm>
              <a:custGeom>
                <a:avLst/>
                <a:gdLst>
                  <a:gd name="connsiteX0" fmla="*/ 204947 w 242126"/>
                  <a:gd name="connsiteY0" fmla="*/ 5722 h 243783"/>
                  <a:gd name="connsiteX1" fmla="*/ 12192 w 242126"/>
                  <a:gd name="connsiteY1" fmla="*/ 113850 h 243783"/>
                  <a:gd name="connsiteX2" fmla="*/ 12192 w 242126"/>
                  <a:gd name="connsiteY2" fmla="*/ 172721 h 243783"/>
                  <a:gd name="connsiteX3" fmla="*/ 70155 w 242126"/>
                  <a:gd name="connsiteY3" fmla="*/ 173603 h 243783"/>
                  <a:gd name="connsiteX4" fmla="*/ 70180 w 242126"/>
                  <a:gd name="connsiteY4" fmla="*/ 173629 h 243783"/>
                  <a:gd name="connsiteX5" fmla="*/ 71063 w 242126"/>
                  <a:gd name="connsiteY5" fmla="*/ 231592 h 243783"/>
                  <a:gd name="connsiteX6" fmla="*/ 129927 w 242126"/>
                  <a:gd name="connsiteY6" fmla="*/ 231592 h 243783"/>
                  <a:gd name="connsiteX7" fmla="*/ 238055 w 242126"/>
                  <a:gd name="connsiteY7" fmla="*/ 38844 h 243783"/>
                  <a:gd name="connsiteX8" fmla="*/ 238062 w 242126"/>
                  <a:gd name="connsiteY8" fmla="*/ 38818 h 243783"/>
                  <a:gd name="connsiteX9" fmla="*/ 242126 w 242126"/>
                  <a:gd name="connsiteY9" fmla="*/ 71 h 243783"/>
                  <a:gd name="connsiteX10" fmla="*/ 242056 w 242126"/>
                  <a:gd name="connsiteY10" fmla="*/ 1 h 243783"/>
                  <a:gd name="connsiteX11" fmla="*/ 204959 w 242126"/>
                  <a:gd name="connsiteY11" fmla="*/ 5716 h 243783"/>
                  <a:gd name="connsiteX12" fmla="*/ 204947 w 242126"/>
                  <a:gd name="connsiteY12" fmla="*/ 5722 h 24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126" h="243783">
                    <a:moveTo>
                      <a:pt x="204947" y="5722"/>
                    </a:moveTo>
                    <a:lnTo>
                      <a:pt x="12192" y="113850"/>
                    </a:lnTo>
                    <a:cubicBezTo>
                      <a:pt x="-4064" y="130106"/>
                      <a:pt x="-4064" y="156465"/>
                      <a:pt x="12192" y="172721"/>
                    </a:cubicBezTo>
                    <a:cubicBezTo>
                      <a:pt x="28150" y="188678"/>
                      <a:pt x="53836" y="188970"/>
                      <a:pt x="70155" y="173603"/>
                    </a:cubicBezTo>
                    <a:cubicBezTo>
                      <a:pt x="70212" y="173546"/>
                      <a:pt x="70238" y="173572"/>
                      <a:pt x="70180" y="173629"/>
                    </a:cubicBezTo>
                    <a:cubicBezTo>
                      <a:pt x="54807" y="189942"/>
                      <a:pt x="55106" y="215634"/>
                      <a:pt x="71063" y="231592"/>
                    </a:cubicBezTo>
                    <a:cubicBezTo>
                      <a:pt x="87319" y="247848"/>
                      <a:pt x="113671" y="247848"/>
                      <a:pt x="129927" y="231592"/>
                    </a:cubicBezTo>
                    <a:lnTo>
                      <a:pt x="238055" y="38844"/>
                    </a:lnTo>
                    <a:cubicBezTo>
                      <a:pt x="238062" y="38837"/>
                      <a:pt x="238062" y="38825"/>
                      <a:pt x="238062" y="38818"/>
                    </a:cubicBezTo>
                    <a:lnTo>
                      <a:pt x="242126" y="71"/>
                    </a:lnTo>
                    <a:cubicBezTo>
                      <a:pt x="242132" y="26"/>
                      <a:pt x="242094" y="-6"/>
                      <a:pt x="242056" y="1"/>
                    </a:cubicBezTo>
                    <a:lnTo>
                      <a:pt x="204959" y="5716"/>
                    </a:lnTo>
                    <a:cubicBezTo>
                      <a:pt x="204966" y="5716"/>
                      <a:pt x="204953" y="5722"/>
                      <a:pt x="204947" y="5722"/>
                    </a:cubicBezTo>
                    <a:close/>
                  </a:path>
                </a:pathLst>
              </a:custGeom>
              <a:grpFill/>
              <a:ln w="6350" cap="flat">
                <a:solidFill>
                  <a:srgbClr val="BBADEF"/>
                </a:solid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63DF21-8ED1-AB2F-2532-75E009EBF1C8}"/>
                  </a:ext>
                </a:extLst>
              </p:cNvPr>
              <p:cNvSpPr/>
              <p:nvPr/>
            </p:nvSpPr>
            <p:spPr>
              <a:xfrm>
                <a:off x="19648685" y="1808302"/>
                <a:ext cx="75388" cy="75388"/>
              </a:xfrm>
              <a:custGeom>
                <a:avLst/>
                <a:gdLst>
                  <a:gd name="connsiteX0" fmla="*/ 75389 w 75388"/>
                  <a:gd name="connsiteY0" fmla="*/ 0 h 75388"/>
                  <a:gd name="connsiteX1" fmla="*/ 33 w 75388"/>
                  <a:gd name="connsiteY1" fmla="*/ 42272 h 75388"/>
                  <a:gd name="connsiteX2" fmla="*/ 20 w 75388"/>
                  <a:gd name="connsiteY2" fmla="*/ 42374 h 75388"/>
                  <a:gd name="connsiteX3" fmla="*/ 33015 w 75388"/>
                  <a:gd name="connsiteY3" fmla="*/ 75368 h 75388"/>
                  <a:gd name="connsiteX4" fmla="*/ 33116 w 75388"/>
                  <a:gd name="connsiteY4" fmla="*/ 75355 h 75388"/>
                  <a:gd name="connsiteX5" fmla="*/ 75389 w 75388"/>
                  <a:gd name="connsiteY5" fmla="*/ 0 h 75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388" h="75388">
                    <a:moveTo>
                      <a:pt x="75389" y="0"/>
                    </a:moveTo>
                    <a:lnTo>
                      <a:pt x="33" y="42272"/>
                    </a:lnTo>
                    <a:cubicBezTo>
                      <a:pt x="-5" y="42291"/>
                      <a:pt x="-11" y="42342"/>
                      <a:pt x="20" y="42374"/>
                    </a:cubicBezTo>
                    <a:lnTo>
                      <a:pt x="33015" y="75368"/>
                    </a:lnTo>
                    <a:cubicBezTo>
                      <a:pt x="33047" y="75400"/>
                      <a:pt x="33097" y="75393"/>
                      <a:pt x="33116" y="75355"/>
                    </a:cubicBezTo>
                    <a:lnTo>
                      <a:pt x="75389" y="0"/>
                    </a:lnTo>
                    <a:close/>
                  </a:path>
                </a:pathLst>
              </a:custGeom>
              <a:grpFill/>
              <a:ln w="6350" cap="flat">
                <a:solidFill>
                  <a:srgbClr val="BBADEF"/>
                </a:solidFill>
                <a:prstDash val="solid"/>
                <a:miter/>
              </a:ln>
            </p:spPr>
            <p:txBody>
              <a:bodyPr rtlCol="0" anchor="ctr"/>
              <a:lstStyle/>
              <a:p>
                <a:endParaRPr lang="en-US"/>
              </a:p>
            </p:txBody>
          </p:sp>
        </p:grpSp>
        <p:grpSp>
          <p:nvGrpSpPr>
            <p:cNvPr id="12" name="Graphic 170" descr="A desktop with a ruler and various office supplies">
              <a:extLst>
                <a:ext uri="{FF2B5EF4-FFF2-40B4-BE49-F238E27FC236}">
                  <a16:creationId xmlns:a16="http://schemas.microsoft.com/office/drawing/2014/main" id="{B62548AF-59B8-C041-6239-663723DC2C77}"/>
                </a:ext>
              </a:extLst>
            </p:cNvPr>
            <p:cNvGrpSpPr/>
            <p:nvPr/>
          </p:nvGrpSpPr>
          <p:grpSpPr>
            <a:xfrm>
              <a:off x="16021356" y="560311"/>
              <a:ext cx="1629861" cy="1901723"/>
              <a:chOff x="16021356" y="560311"/>
              <a:chExt cx="1629861" cy="1901723"/>
            </a:xfrm>
            <a:solidFill>
              <a:srgbClr val="C5BAFF"/>
            </a:solidFill>
          </p:grpSpPr>
          <p:sp>
            <p:nvSpPr>
              <p:cNvPr id="33" name="Freeform: Shape 32">
                <a:extLst>
                  <a:ext uri="{FF2B5EF4-FFF2-40B4-BE49-F238E27FC236}">
                    <a16:creationId xmlns:a16="http://schemas.microsoft.com/office/drawing/2014/main" id="{C5FE6020-2B23-15E6-038D-D9C08734BAFE}"/>
                  </a:ext>
                </a:extLst>
              </p:cNvPr>
              <p:cNvSpPr/>
              <p:nvPr/>
            </p:nvSpPr>
            <p:spPr>
              <a:xfrm>
                <a:off x="16164969" y="1351978"/>
                <a:ext cx="1110043" cy="1110056"/>
              </a:xfrm>
              <a:custGeom>
                <a:avLst/>
                <a:gdLst>
                  <a:gd name="connsiteX0" fmla="*/ 0 w 1110043"/>
                  <a:gd name="connsiteY0" fmla="*/ 0 h 1110056"/>
                  <a:gd name="connsiteX1" fmla="*/ 1110044 w 1110043"/>
                  <a:gd name="connsiteY1" fmla="*/ 0 h 1110056"/>
                  <a:gd name="connsiteX2" fmla="*/ 1110044 w 1110043"/>
                  <a:gd name="connsiteY2" fmla="*/ 1110056 h 1110056"/>
                  <a:gd name="connsiteX3" fmla="*/ 0 w 1110043"/>
                  <a:gd name="connsiteY3" fmla="*/ 1110056 h 1110056"/>
                </a:gdLst>
                <a:ahLst/>
                <a:cxnLst>
                  <a:cxn ang="0">
                    <a:pos x="connsiteX0" y="connsiteY0"/>
                  </a:cxn>
                  <a:cxn ang="0">
                    <a:pos x="connsiteX1" y="connsiteY1"/>
                  </a:cxn>
                  <a:cxn ang="0">
                    <a:pos x="connsiteX2" y="connsiteY2"/>
                  </a:cxn>
                  <a:cxn ang="0">
                    <a:pos x="connsiteX3" y="connsiteY3"/>
                  </a:cxn>
                </a:cxnLst>
                <a:rect l="l" t="t" r="r" b="b"/>
                <a:pathLst>
                  <a:path w="1110043" h="1110056">
                    <a:moveTo>
                      <a:pt x="0" y="0"/>
                    </a:moveTo>
                    <a:lnTo>
                      <a:pt x="1110044" y="0"/>
                    </a:lnTo>
                    <a:lnTo>
                      <a:pt x="1110044" y="1110056"/>
                    </a:lnTo>
                    <a:lnTo>
                      <a:pt x="0" y="1110056"/>
                    </a:lnTo>
                    <a:close/>
                  </a:path>
                </a:pathLst>
              </a:custGeom>
              <a:grpFill/>
              <a:ln w="6350" cap="flat">
                <a:solidFill>
                  <a:srgbClr val="BBADEF"/>
                </a:solid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B85819A-1CD3-92AB-9731-8EDEC00AB1B8}"/>
                  </a:ext>
                </a:extLst>
              </p:cNvPr>
              <p:cNvSpPr/>
              <p:nvPr/>
            </p:nvSpPr>
            <p:spPr>
              <a:xfrm rot="-2700000">
                <a:off x="16251253" y="883313"/>
                <a:ext cx="1110039" cy="1110039"/>
              </a:xfrm>
              <a:custGeom>
                <a:avLst/>
                <a:gdLst>
                  <a:gd name="connsiteX0" fmla="*/ 0 w 1110039"/>
                  <a:gd name="connsiteY0" fmla="*/ 0 h 1110039"/>
                  <a:gd name="connsiteX1" fmla="*/ 1110039 w 1110039"/>
                  <a:gd name="connsiteY1" fmla="*/ 0 h 1110039"/>
                  <a:gd name="connsiteX2" fmla="*/ 1110039 w 1110039"/>
                  <a:gd name="connsiteY2" fmla="*/ 1110039 h 1110039"/>
                  <a:gd name="connsiteX3" fmla="*/ 0 w 1110039"/>
                  <a:gd name="connsiteY3" fmla="*/ 1110039 h 1110039"/>
                </a:gdLst>
                <a:ahLst/>
                <a:cxnLst>
                  <a:cxn ang="0">
                    <a:pos x="connsiteX0" y="connsiteY0"/>
                  </a:cxn>
                  <a:cxn ang="0">
                    <a:pos x="connsiteX1" y="connsiteY1"/>
                  </a:cxn>
                  <a:cxn ang="0">
                    <a:pos x="connsiteX2" y="connsiteY2"/>
                  </a:cxn>
                  <a:cxn ang="0">
                    <a:pos x="connsiteX3" y="connsiteY3"/>
                  </a:cxn>
                </a:cxnLst>
                <a:rect l="l" t="t" r="r" b="b"/>
                <a:pathLst>
                  <a:path w="1110039" h="1110039">
                    <a:moveTo>
                      <a:pt x="0" y="0"/>
                    </a:moveTo>
                    <a:lnTo>
                      <a:pt x="1110039" y="0"/>
                    </a:lnTo>
                    <a:lnTo>
                      <a:pt x="1110039" y="1110039"/>
                    </a:lnTo>
                    <a:lnTo>
                      <a:pt x="0" y="1110039"/>
                    </a:lnTo>
                    <a:close/>
                  </a:path>
                </a:pathLst>
              </a:custGeom>
              <a:grpFill/>
              <a:ln w="6350" cap="flat">
                <a:solidFill>
                  <a:srgbClr val="BBADEF"/>
                </a:solidFill>
                <a:prstDash val="solid"/>
                <a:miter/>
              </a:ln>
            </p:spPr>
            <p:txBody>
              <a:bodyPr rtlCol="0" anchor="ctr"/>
              <a:lstStyle/>
              <a:p>
                <a:endParaRPr lang="en-US"/>
              </a:p>
            </p:txBody>
          </p:sp>
          <p:grpSp>
            <p:nvGrpSpPr>
              <p:cNvPr id="35" name="Graphic 170" descr="A desktop with a ruler and various office supplies">
                <a:extLst>
                  <a:ext uri="{FF2B5EF4-FFF2-40B4-BE49-F238E27FC236}">
                    <a16:creationId xmlns:a16="http://schemas.microsoft.com/office/drawing/2014/main" id="{358607C2-6465-AC78-ED09-CE5BCDCD5239}"/>
                  </a:ext>
                </a:extLst>
              </p:cNvPr>
              <p:cNvGrpSpPr/>
              <p:nvPr/>
            </p:nvGrpSpPr>
            <p:grpSpPr>
              <a:xfrm>
                <a:off x="16534990" y="560311"/>
                <a:ext cx="1116228" cy="1110062"/>
                <a:chOff x="16534990" y="560311"/>
                <a:chExt cx="1116228" cy="1110062"/>
              </a:xfrm>
              <a:grpFill/>
            </p:grpSpPr>
            <p:sp>
              <p:nvSpPr>
                <p:cNvPr id="36" name="Freeform: Shape 35">
                  <a:extLst>
                    <a:ext uri="{FF2B5EF4-FFF2-40B4-BE49-F238E27FC236}">
                      <a16:creationId xmlns:a16="http://schemas.microsoft.com/office/drawing/2014/main" id="{BC0FA3A1-9A83-536D-B0E2-635B633373A8}"/>
                    </a:ext>
                  </a:extLst>
                </p:cNvPr>
                <p:cNvSpPr/>
                <p:nvPr/>
              </p:nvSpPr>
              <p:spPr>
                <a:xfrm>
                  <a:off x="16534990" y="560311"/>
                  <a:ext cx="1116228" cy="1110062"/>
                </a:xfrm>
                <a:custGeom>
                  <a:avLst/>
                  <a:gdLst>
                    <a:gd name="connsiteX0" fmla="*/ 1116228 w 1116228"/>
                    <a:gd name="connsiteY0" fmla="*/ 1110063 h 1110062"/>
                    <a:gd name="connsiteX1" fmla="*/ 172676 w 1116228"/>
                    <a:gd name="connsiteY1" fmla="*/ 1079227 h 1110062"/>
                    <a:gd name="connsiteX2" fmla="*/ 0 w 1116228"/>
                    <a:gd name="connsiteY2" fmla="*/ 487197 h 1110062"/>
                    <a:gd name="connsiteX3" fmla="*/ 6166 w 1116228"/>
                    <a:gd name="connsiteY3" fmla="*/ 0 h 1110062"/>
                    <a:gd name="connsiteX4" fmla="*/ 1116228 w 1116228"/>
                    <a:gd name="connsiteY4" fmla="*/ 0 h 1110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228" h="1110062">
                      <a:moveTo>
                        <a:pt x="1116228" y="1110063"/>
                      </a:moveTo>
                      <a:lnTo>
                        <a:pt x="172676" y="1079227"/>
                      </a:lnTo>
                      <a:lnTo>
                        <a:pt x="0" y="487197"/>
                      </a:lnTo>
                      <a:lnTo>
                        <a:pt x="6166" y="0"/>
                      </a:lnTo>
                      <a:lnTo>
                        <a:pt x="1116228" y="0"/>
                      </a:lnTo>
                      <a:close/>
                    </a:path>
                  </a:pathLst>
                </a:custGeom>
                <a:grpFill/>
                <a:ln w="6350" cap="flat">
                  <a:solidFill>
                    <a:srgbClr val="BBADEF"/>
                  </a:solid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7BB6959-FB39-EADC-DDF0-40705CE1C5F6}"/>
                    </a:ext>
                  </a:extLst>
                </p:cNvPr>
                <p:cNvSpPr/>
                <p:nvPr/>
              </p:nvSpPr>
              <p:spPr>
                <a:xfrm>
                  <a:off x="16535056" y="1047670"/>
                  <a:ext cx="382107" cy="591821"/>
                </a:xfrm>
                <a:custGeom>
                  <a:avLst/>
                  <a:gdLst>
                    <a:gd name="connsiteX0" fmla="*/ 111 w 382107"/>
                    <a:gd name="connsiteY0" fmla="*/ 22 h 591821"/>
                    <a:gd name="connsiteX1" fmla="*/ 382108 w 382107"/>
                    <a:gd name="connsiteY1" fmla="*/ 394516 h 591821"/>
                    <a:gd name="connsiteX2" fmla="*/ 172685 w 382107"/>
                    <a:gd name="connsiteY2" fmla="*/ 591804 h 591821"/>
                    <a:gd name="connsiteX3" fmla="*/ 172583 w 382107"/>
                    <a:gd name="connsiteY3" fmla="*/ 591779 h 591821"/>
                    <a:gd name="connsiteX4" fmla="*/ 3 w 382107"/>
                    <a:gd name="connsiteY4" fmla="*/ 79 h 591821"/>
                    <a:gd name="connsiteX5" fmla="*/ 111 w 382107"/>
                    <a:gd name="connsiteY5" fmla="*/ 22 h 59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107" h="591821">
                      <a:moveTo>
                        <a:pt x="111" y="22"/>
                      </a:moveTo>
                      <a:lnTo>
                        <a:pt x="382108" y="394516"/>
                      </a:lnTo>
                      <a:lnTo>
                        <a:pt x="172685" y="591804"/>
                      </a:lnTo>
                      <a:cubicBezTo>
                        <a:pt x="172653" y="591836"/>
                        <a:pt x="172596" y="591823"/>
                        <a:pt x="172583" y="591779"/>
                      </a:cubicBezTo>
                      <a:lnTo>
                        <a:pt x="3" y="79"/>
                      </a:lnTo>
                      <a:cubicBezTo>
                        <a:pt x="-16" y="16"/>
                        <a:pt x="66" y="-29"/>
                        <a:pt x="111" y="22"/>
                      </a:cubicBezTo>
                      <a:close/>
                    </a:path>
                  </a:pathLst>
                </a:custGeom>
                <a:grpFill/>
                <a:ln w="6350" cap="flat">
                  <a:solidFill>
                    <a:srgbClr val="BBADEF"/>
                  </a:solidFill>
                  <a:prstDash val="solid"/>
                  <a:miter/>
                </a:ln>
              </p:spPr>
              <p:txBody>
                <a:bodyPr rtlCol="0" anchor="ctr"/>
                <a:lstStyle/>
                <a:p>
                  <a:endParaRPr lang="en-US"/>
                </a:p>
              </p:txBody>
            </p:sp>
          </p:grpSp>
        </p:grpSp>
        <p:grpSp>
          <p:nvGrpSpPr>
            <p:cNvPr id="13" name="Graphic 170" descr="A desktop with a ruler and various office supplies">
              <a:extLst>
                <a:ext uri="{FF2B5EF4-FFF2-40B4-BE49-F238E27FC236}">
                  <a16:creationId xmlns:a16="http://schemas.microsoft.com/office/drawing/2014/main" id="{6E2D0D01-DA3A-7FB7-D9D7-CA4CBD394509}"/>
                </a:ext>
              </a:extLst>
            </p:cNvPr>
            <p:cNvGrpSpPr/>
            <p:nvPr/>
          </p:nvGrpSpPr>
          <p:grpSpPr>
            <a:xfrm>
              <a:off x="19137474" y="1302638"/>
              <a:ext cx="283686" cy="283679"/>
              <a:chOff x="19137474" y="1302638"/>
              <a:chExt cx="283686" cy="283679"/>
            </a:xfrm>
            <a:solidFill>
              <a:srgbClr val="C5BAFF"/>
            </a:solidFill>
          </p:grpSpPr>
          <p:sp>
            <p:nvSpPr>
              <p:cNvPr id="31" name="Freeform: Shape 30">
                <a:extLst>
                  <a:ext uri="{FF2B5EF4-FFF2-40B4-BE49-F238E27FC236}">
                    <a16:creationId xmlns:a16="http://schemas.microsoft.com/office/drawing/2014/main" id="{846F5F36-76B5-6329-873A-133521D651B9}"/>
                  </a:ext>
                </a:extLst>
              </p:cNvPr>
              <p:cNvSpPr/>
              <p:nvPr/>
            </p:nvSpPr>
            <p:spPr>
              <a:xfrm>
                <a:off x="19154655" y="1321209"/>
                <a:ext cx="266504" cy="265109"/>
              </a:xfrm>
              <a:custGeom>
                <a:avLst/>
                <a:gdLst>
                  <a:gd name="connsiteX0" fmla="*/ 19820 w 266504"/>
                  <a:gd name="connsiteY0" fmla="*/ 265109 h 265109"/>
                  <a:gd name="connsiteX1" fmla="*/ 180163 w 266504"/>
                  <a:gd name="connsiteY1" fmla="*/ 265109 h 265109"/>
                  <a:gd name="connsiteX2" fmla="*/ 266505 w 266504"/>
                  <a:gd name="connsiteY2" fmla="*/ 178768 h 265109"/>
                  <a:gd name="connsiteX3" fmla="*/ 266505 w 266504"/>
                  <a:gd name="connsiteY3" fmla="*/ 18424 h 265109"/>
                  <a:gd name="connsiteX4" fmla="*/ 235046 w 266504"/>
                  <a:gd name="connsiteY4" fmla="*/ 219 h 265109"/>
                  <a:gd name="connsiteX5" fmla="*/ 96 w 266504"/>
                  <a:gd name="connsiteY5" fmla="*/ 230724 h 265109"/>
                  <a:gd name="connsiteX6" fmla="*/ 19820 w 266504"/>
                  <a:gd name="connsiteY6" fmla="*/ 265109 h 26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504" h="265109">
                    <a:moveTo>
                      <a:pt x="19820" y="265109"/>
                    </a:moveTo>
                    <a:lnTo>
                      <a:pt x="180163" y="265109"/>
                    </a:lnTo>
                    <a:cubicBezTo>
                      <a:pt x="180163" y="217427"/>
                      <a:pt x="218816" y="178768"/>
                      <a:pt x="266505" y="178768"/>
                    </a:cubicBezTo>
                    <a:lnTo>
                      <a:pt x="266505" y="18424"/>
                    </a:lnTo>
                    <a:cubicBezTo>
                      <a:pt x="257271" y="7839"/>
                      <a:pt x="246997" y="-1566"/>
                      <a:pt x="235046" y="219"/>
                    </a:cubicBezTo>
                    <a:cubicBezTo>
                      <a:pt x="111857" y="18634"/>
                      <a:pt x="13413" y="120659"/>
                      <a:pt x="96" y="230724"/>
                    </a:cubicBezTo>
                    <a:cubicBezTo>
                      <a:pt x="-1097" y="240547"/>
                      <a:pt x="8980" y="254860"/>
                      <a:pt x="19820" y="265109"/>
                    </a:cubicBezTo>
                    <a:close/>
                  </a:path>
                </a:pathLst>
              </a:custGeom>
              <a:grpFill/>
              <a:ln w="6350" cap="flat">
                <a:solidFill>
                  <a:srgbClr val="BBADEF"/>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46B9110-F18F-E1BD-5AE3-B32712EF31E9}"/>
                  </a:ext>
                </a:extLst>
              </p:cNvPr>
              <p:cNvSpPr/>
              <p:nvPr/>
            </p:nvSpPr>
            <p:spPr>
              <a:xfrm>
                <a:off x="19137474" y="1302638"/>
                <a:ext cx="283679" cy="283679"/>
              </a:xfrm>
              <a:custGeom>
                <a:avLst/>
                <a:gdLst>
                  <a:gd name="connsiteX0" fmla="*/ 283680 w 283679"/>
                  <a:gd name="connsiteY0" fmla="*/ 37001 h 283679"/>
                  <a:gd name="connsiteX1" fmla="*/ 283680 w 283679"/>
                  <a:gd name="connsiteY1" fmla="*/ 0 h 283679"/>
                  <a:gd name="connsiteX2" fmla="*/ 0 w 283679"/>
                  <a:gd name="connsiteY2" fmla="*/ 283680 h 283679"/>
                  <a:gd name="connsiteX3" fmla="*/ 37001 w 283679"/>
                  <a:gd name="connsiteY3" fmla="*/ 283680 h 283679"/>
                  <a:gd name="connsiteX4" fmla="*/ 283680 w 283679"/>
                  <a:gd name="connsiteY4" fmla="*/ 37001 h 2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679" h="283679">
                    <a:moveTo>
                      <a:pt x="283680" y="37001"/>
                    </a:moveTo>
                    <a:lnTo>
                      <a:pt x="283680" y="0"/>
                    </a:lnTo>
                    <a:cubicBezTo>
                      <a:pt x="127012" y="0"/>
                      <a:pt x="0" y="127013"/>
                      <a:pt x="0" y="283680"/>
                    </a:cubicBezTo>
                    <a:lnTo>
                      <a:pt x="37001" y="283680"/>
                    </a:lnTo>
                    <a:cubicBezTo>
                      <a:pt x="37001" y="147441"/>
                      <a:pt x="147453" y="37001"/>
                      <a:pt x="283680" y="37001"/>
                    </a:cubicBezTo>
                    <a:close/>
                  </a:path>
                </a:pathLst>
              </a:custGeom>
              <a:grpFill/>
              <a:ln w="6350" cap="flat">
                <a:solidFill>
                  <a:srgbClr val="BBADEF"/>
                </a:solidFill>
                <a:prstDash val="solid"/>
                <a:miter/>
              </a:ln>
            </p:spPr>
            <p:txBody>
              <a:bodyPr rtlCol="0" anchor="ctr"/>
              <a:lstStyle/>
              <a:p>
                <a:endParaRPr lang="en-US"/>
              </a:p>
            </p:txBody>
          </p:sp>
        </p:grpSp>
        <p:grpSp>
          <p:nvGrpSpPr>
            <p:cNvPr id="14" name="Graphic 170" descr="A desktop with a ruler and various office supplies">
              <a:extLst>
                <a:ext uri="{FF2B5EF4-FFF2-40B4-BE49-F238E27FC236}">
                  <a16:creationId xmlns:a16="http://schemas.microsoft.com/office/drawing/2014/main" id="{1CD1A91B-82BA-4B49-5674-AE6A89444E37}"/>
                </a:ext>
              </a:extLst>
            </p:cNvPr>
            <p:cNvGrpSpPr/>
            <p:nvPr/>
          </p:nvGrpSpPr>
          <p:grpSpPr>
            <a:xfrm>
              <a:off x="19177396" y="2476665"/>
              <a:ext cx="401186" cy="222627"/>
              <a:chOff x="19177396" y="2476665"/>
              <a:chExt cx="401186" cy="222627"/>
            </a:xfrm>
            <a:solidFill>
              <a:srgbClr val="C5BAFF"/>
            </a:solidFill>
          </p:grpSpPr>
          <p:sp>
            <p:nvSpPr>
              <p:cNvPr id="29" name="Freeform: Shape 28">
                <a:extLst>
                  <a:ext uri="{FF2B5EF4-FFF2-40B4-BE49-F238E27FC236}">
                    <a16:creationId xmlns:a16="http://schemas.microsoft.com/office/drawing/2014/main" id="{8F9B12B2-18D1-752A-D000-0718E0BE19C6}"/>
                  </a:ext>
                </a:extLst>
              </p:cNvPr>
              <p:cNvSpPr/>
              <p:nvPr/>
            </p:nvSpPr>
            <p:spPr>
              <a:xfrm>
                <a:off x="19201581" y="2476665"/>
                <a:ext cx="352839" cy="205242"/>
              </a:xfrm>
              <a:custGeom>
                <a:avLst/>
                <a:gdLst>
                  <a:gd name="connsiteX0" fmla="*/ 350833 w 352839"/>
                  <a:gd name="connsiteY0" fmla="*/ 113379 h 205242"/>
                  <a:gd name="connsiteX1" fmla="*/ 237454 w 352839"/>
                  <a:gd name="connsiteY1" fmla="*/ 0 h 205242"/>
                  <a:gd name="connsiteX2" fmla="*/ 115356 w 352839"/>
                  <a:gd name="connsiteY2" fmla="*/ 0 h 205242"/>
                  <a:gd name="connsiteX3" fmla="*/ 1977 w 352839"/>
                  <a:gd name="connsiteY3" fmla="*/ 113379 h 205242"/>
                  <a:gd name="connsiteX4" fmla="*/ 9679 w 352839"/>
                  <a:gd name="connsiteY4" fmla="*/ 149269 h 205242"/>
                  <a:gd name="connsiteX5" fmla="*/ 341574 w 352839"/>
                  <a:gd name="connsiteY5" fmla="*/ 148425 h 205242"/>
                  <a:gd name="connsiteX6" fmla="*/ 350833 w 352839"/>
                  <a:gd name="connsiteY6" fmla="*/ 113379 h 20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839" h="205242">
                    <a:moveTo>
                      <a:pt x="350833" y="113379"/>
                    </a:moveTo>
                    <a:lnTo>
                      <a:pt x="237454" y="0"/>
                    </a:lnTo>
                    <a:cubicBezTo>
                      <a:pt x="203735" y="33718"/>
                      <a:pt x="149068" y="33718"/>
                      <a:pt x="115356" y="0"/>
                    </a:cubicBezTo>
                    <a:lnTo>
                      <a:pt x="1977" y="113379"/>
                    </a:lnTo>
                    <a:cubicBezTo>
                      <a:pt x="-3021" y="128105"/>
                      <a:pt x="2161" y="143326"/>
                      <a:pt x="9679" y="149269"/>
                    </a:cubicBezTo>
                    <a:cubicBezTo>
                      <a:pt x="98604" y="219539"/>
                      <a:pt x="239974" y="228435"/>
                      <a:pt x="341574" y="148425"/>
                    </a:cubicBezTo>
                    <a:cubicBezTo>
                      <a:pt x="349461" y="142208"/>
                      <a:pt x="356389" y="126835"/>
                      <a:pt x="350833" y="113379"/>
                    </a:cubicBezTo>
                    <a:close/>
                  </a:path>
                </a:pathLst>
              </a:custGeom>
              <a:grpFill/>
              <a:ln w="6350" cap="flat">
                <a:solidFill>
                  <a:srgbClr val="BBADEF"/>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56C9632-34B9-AEAA-3103-0FEA83CFCCB0}"/>
                  </a:ext>
                </a:extLst>
              </p:cNvPr>
              <p:cNvSpPr/>
              <p:nvPr/>
            </p:nvSpPr>
            <p:spPr>
              <a:xfrm>
                <a:off x="19177396" y="2590044"/>
                <a:ext cx="401186" cy="109248"/>
              </a:xfrm>
              <a:custGeom>
                <a:avLst/>
                <a:gdLst>
                  <a:gd name="connsiteX0" fmla="*/ 26162 w 401186"/>
                  <a:gd name="connsiteY0" fmla="*/ 0 h 109248"/>
                  <a:gd name="connsiteX1" fmla="*/ 0 w 401186"/>
                  <a:gd name="connsiteY1" fmla="*/ 26162 h 109248"/>
                  <a:gd name="connsiteX2" fmla="*/ 401186 w 401186"/>
                  <a:gd name="connsiteY2" fmla="*/ 26162 h 109248"/>
                  <a:gd name="connsiteX3" fmla="*/ 375024 w 401186"/>
                  <a:gd name="connsiteY3" fmla="*/ 0 h 109248"/>
                  <a:gd name="connsiteX4" fmla="*/ 26162 w 401186"/>
                  <a:gd name="connsiteY4" fmla="*/ 0 h 10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186" h="109248">
                    <a:moveTo>
                      <a:pt x="26162" y="0"/>
                    </a:moveTo>
                    <a:lnTo>
                      <a:pt x="0" y="26162"/>
                    </a:lnTo>
                    <a:cubicBezTo>
                      <a:pt x="110782" y="136944"/>
                      <a:pt x="290404" y="136944"/>
                      <a:pt x="401186" y="26162"/>
                    </a:cubicBezTo>
                    <a:lnTo>
                      <a:pt x="375024" y="0"/>
                    </a:lnTo>
                    <a:cubicBezTo>
                      <a:pt x="278682" y="96336"/>
                      <a:pt x="122485" y="96329"/>
                      <a:pt x="26162" y="0"/>
                    </a:cubicBezTo>
                    <a:close/>
                  </a:path>
                </a:pathLst>
              </a:custGeom>
              <a:grpFill/>
              <a:ln w="6350" cap="flat">
                <a:solidFill>
                  <a:srgbClr val="BBADEF"/>
                </a:solidFill>
                <a:prstDash val="solid"/>
                <a:miter/>
              </a:ln>
            </p:spPr>
            <p:txBody>
              <a:bodyPr rtlCol="0" anchor="ctr"/>
              <a:lstStyle/>
              <a:p>
                <a:endParaRPr lang="en-US"/>
              </a:p>
            </p:txBody>
          </p:sp>
        </p:grpSp>
        <p:grpSp>
          <p:nvGrpSpPr>
            <p:cNvPr id="15" name="Graphic 170" descr="A desktop with a ruler and various office supplies">
              <a:extLst>
                <a:ext uri="{FF2B5EF4-FFF2-40B4-BE49-F238E27FC236}">
                  <a16:creationId xmlns:a16="http://schemas.microsoft.com/office/drawing/2014/main" id="{A57DC1BA-1D4E-2110-C5BF-1170096A8BEC}"/>
                </a:ext>
              </a:extLst>
            </p:cNvPr>
            <p:cNvGrpSpPr/>
            <p:nvPr/>
          </p:nvGrpSpPr>
          <p:grpSpPr>
            <a:xfrm>
              <a:off x="19561292" y="193332"/>
              <a:ext cx="401186" cy="222627"/>
              <a:chOff x="19561292" y="193332"/>
              <a:chExt cx="401186" cy="222627"/>
            </a:xfrm>
            <a:solidFill>
              <a:srgbClr val="C5BAFF"/>
            </a:solidFill>
          </p:grpSpPr>
          <p:sp>
            <p:nvSpPr>
              <p:cNvPr id="27" name="Freeform: Shape 26">
                <a:extLst>
                  <a:ext uri="{FF2B5EF4-FFF2-40B4-BE49-F238E27FC236}">
                    <a16:creationId xmlns:a16="http://schemas.microsoft.com/office/drawing/2014/main" id="{F5F2E74E-191D-B25D-8BFE-B1A26BFC7AF6}"/>
                  </a:ext>
                </a:extLst>
              </p:cNvPr>
              <p:cNvSpPr/>
              <p:nvPr/>
            </p:nvSpPr>
            <p:spPr>
              <a:xfrm>
                <a:off x="19584010" y="193332"/>
                <a:ext cx="353609" cy="205012"/>
              </a:xfrm>
              <a:custGeom>
                <a:avLst/>
                <a:gdLst>
                  <a:gd name="connsiteX0" fmla="*/ 352299 w 353609"/>
                  <a:gd name="connsiteY0" fmla="*/ 113379 h 205012"/>
                  <a:gd name="connsiteX1" fmla="*/ 238920 w 353609"/>
                  <a:gd name="connsiteY1" fmla="*/ 0 h 205012"/>
                  <a:gd name="connsiteX2" fmla="*/ 116822 w 353609"/>
                  <a:gd name="connsiteY2" fmla="*/ 0 h 205012"/>
                  <a:gd name="connsiteX3" fmla="*/ 3443 w 353609"/>
                  <a:gd name="connsiteY3" fmla="*/ 113379 h 205012"/>
                  <a:gd name="connsiteX4" fmla="*/ 8250 w 353609"/>
                  <a:gd name="connsiteY4" fmla="*/ 144488 h 205012"/>
                  <a:gd name="connsiteX5" fmla="*/ 345435 w 353609"/>
                  <a:gd name="connsiteY5" fmla="*/ 143853 h 205012"/>
                  <a:gd name="connsiteX6" fmla="*/ 352299 w 353609"/>
                  <a:gd name="connsiteY6" fmla="*/ 113379 h 2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609" h="205012">
                    <a:moveTo>
                      <a:pt x="352299" y="113379"/>
                    </a:moveTo>
                    <a:lnTo>
                      <a:pt x="238920" y="0"/>
                    </a:lnTo>
                    <a:cubicBezTo>
                      <a:pt x="205202" y="33719"/>
                      <a:pt x="150535" y="33719"/>
                      <a:pt x="116822" y="0"/>
                    </a:cubicBezTo>
                    <a:lnTo>
                      <a:pt x="3443" y="113379"/>
                    </a:lnTo>
                    <a:cubicBezTo>
                      <a:pt x="-3815" y="127978"/>
                      <a:pt x="1665" y="139135"/>
                      <a:pt x="8250" y="144488"/>
                    </a:cubicBezTo>
                    <a:cubicBezTo>
                      <a:pt x="98128" y="217507"/>
                      <a:pt x="235580" y="232753"/>
                      <a:pt x="345435" y="143853"/>
                    </a:cubicBezTo>
                    <a:cubicBezTo>
                      <a:pt x="352439" y="138182"/>
                      <a:pt x="355595" y="129248"/>
                      <a:pt x="352299" y="113379"/>
                    </a:cubicBezTo>
                    <a:close/>
                  </a:path>
                </a:pathLst>
              </a:custGeom>
              <a:grpFill/>
              <a:ln w="6350" cap="flat">
                <a:solidFill>
                  <a:srgbClr val="BBADEF"/>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A226C4C-6FBC-0716-8F22-15760924CBE5}"/>
                  </a:ext>
                </a:extLst>
              </p:cNvPr>
              <p:cNvSpPr/>
              <p:nvPr/>
            </p:nvSpPr>
            <p:spPr>
              <a:xfrm>
                <a:off x="19561292" y="306711"/>
                <a:ext cx="401186" cy="109248"/>
              </a:xfrm>
              <a:custGeom>
                <a:avLst/>
                <a:gdLst>
                  <a:gd name="connsiteX0" fmla="*/ 26162 w 401186"/>
                  <a:gd name="connsiteY0" fmla="*/ 0 h 109248"/>
                  <a:gd name="connsiteX1" fmla="*/ 0 w 401186"/>
                  <a:gd name="connsiteY1" fmla="*/ 26162 h 109248"/>
                  <a:gd name="connsiteX2" fmla="*/ 401187 w 401186"/>
                  <a:gd name="connsiteY2" fmla="*/ 26162 h 109248"/>
                  <a:gd name="connsiteX3" fmla="*/ 375024 w 401186"/>
                  <a:gd name="connsiteY3" fmla="*/ 0 h 109248"/>
                  <a:gd name="connsiteX4" fmla="*/ 26162 w 401186"/>
                  <a:gd name="connsiteY4" fmla="*/ 0 h 10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186" h="109248">
                    <a:moveTo>
                      <a:pt x="26162" y="0"/>
                    </a:moveTo>
                    <a:lnTo>
                      <a:pt x="0" y="26162"/>
                    </a:lnTo>
                    <a:cubicBezTo>
                      <a:pt x="110782" y="136944"/>
                      <a:pt x="290404" y="136944"/>
                      <a:pt x="401187" y="26162"/>
                    </a:cubicBezTo>
                    <a:lnTo>
                      <a:pt x="375024" y="0"/>
                    </a:lnTo>
                    <a:cubicBezTo>
                      <a:pt x="278682" y="96336"/>
                      <a:pt x="122498" y="96336"/>
                      <a:pt x="26162" y="0"/>
                    </a:cubicBezTo>
                    <a:close/>
                  </a:path>
                </a:pathLst>
              </a:custGeom>
              <a:grpFill/>
              <a:ln w="6350" cap="flat">
                <a:solidFill>
                  <a:srgbClr val="BBADEF"/>
                </a:solidFill>
                <a:prstDash val="solid"/>
                <a:miter/>
              </a:ln>
            </p:spPr>
            <p:txBody>
              <a:bodyPr rtlCol="0" anchor="ctr"/>
              <a:lstStyle/>
              <a:p>
                <a:endParaRPr lang="en-US"/>
              </a:p>
            </p:txBody>
          </p:sp>
        </p:grpSp>
        <p:grpSp>
          <p:nvGrpSpPr>
            <p:cNvPr id="16" name="Graphic 170" descr="A desktop with a ruler and various office supplies">
              <a:extLst>
                <a:ext uri="{FF2B5EF4-FFF2-40B4-BE49-F238E27FC236}">
                  <a16:creationId xmlns:a16="http://schemas.microsoft.com/office/drawing/2014/main" id="{68556389-43D1-A807-1E67-4E1470E08EC4}"/>
                </a:ext>
              </a:extLst>
            </p:cNvPr>
            <p:cNvGrpSpPr/>
            <p:nvPr/>
          </p:nvGrpSpPr>
          <p:grpSpPr>
            <a:xfrm>
              <a:off x="18448556" y="1412506"/>
              <a:ext cx="283679" cy="283686"/>
              <a:chOff x="18448556" y="1412506"/>
              <a:chExt cx="283679" cy="283686"/>
            </a:xfrm>
            <a:solidFill>
              <a:srgbClr val="C5BAFF"/>
            </a:solidFill>
          </p:grpSpPr>
          <p:sp>
            <p:nvSpPr>
              <p:cNvPr id="25" name="Freeform: Shape 24">
                <a:extLst>
                  <a:ext uri="{FF2B5EF4-FFF2-40B4-BE49-F238E27FC236}">
                    <a16:creationId xmlns:a16="http://schemas.microsoft.com/office/drawing/2014/main" id="{4F0E392D-43E1-77E8-1DCA-1ABBED0CE0BE}"/>
                  </a:ext>
                </a:extLst>
              </p:cNvPr>
              <p:cNvSpPr/>
              <p:nvPr/>
            </p:nvSpPr>
            <p:spPr>
              <a:xfrm>
                <a:off x="18466948" y="1412506"/>
                <a:ext cx="265287" cy="266957"/>
              </a:xfrm>
              <a:custGeom>
                <a:avLst/>
                <a:gdLst>
                  <a:gd name="connsiteX0" fmla="*/ 265287 w 265287"/>
                  <a:gd name="connsiteY0" fmla="*/ 246685 h 266957"/>
                  <a:gd name="connsiteX1" fmla="*/ 265287 w 265287"/>
                  <a:gd name="connsiteY1" fmla="*/ 86341 h 266957"/>
                  <a:gd name="connsiteX2" fmla="*/ 178947 w 265287"/>
                  <a:gd name="connsiteY2" fmla="*/ 0 h 266957"/>
                  <a:gd name="connsiteX3" fmla="*/ 18602 w 265287"/>
                  <a:gd name="connsiteY3" fmla="*/ 0 h 266957"/>
                  <a:gd name="connsiteX4" fmla="*/ 86 w 265287"/>
                  <a:gd name="connsiteY4" fmla="*/ 28092 h 266957"/>
                  <a:gd name="connsiteX5" fmla="*/ 241386 w 265287"/>
                  <a:gd name="connsiteY5" fmla="*/ 266852 h 266957"/>
                  <a:gd name="connsiteX6" fmla="*/ 265287 w 265287"/>
                  <a:gd name="connsiteY6" fmla="*/ 246685 h 26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287" h="266957">
                    <a:moveTo>
                      <a:pt x="265287" y="246685"/>
                    </a:moveTo>
                    <a:lnTo>
                      <a:pt x="265287" y="86341"/>
                    </a:lnTo>
                    <a:cubicBezTo>
                      <a:pt x="217605" y="86341"/>
                      <a:pt x="178947" y="47688"/>
                      <a:pt x="178947" y="0"/>
                    </a:cubicBezTo>
                    <a:lnTo>
                      <a:pt x="18602" y="0"/>
                    </a:lnTo>
                    <a:cubicBezTo>
                      <a:pt x="4321" y="5232"/>
                      <a:pt x="-740" y="19799"/>
                      <a:pt x="86" y="28092"/>
                    </a:cubicBezTo>
                    <a:cubicBezTo>
                      <a:pt x="12786" y="155937"/>
                      <a:pt x="119466" y="251187"/>
                      <a:pt x="241386" y="266852"/>
                    </a:cubicBezTo>
                    <a:cubicBezTo>
                      <a:pt x="251298" y="268129"/>
                      <a:pt x="260017" y="257543"/>
                      <a:pt x="265287" y="246685"/>
                    </a:cubicBezTo>
                    <a:close/>
                  </a:path>
                </a:pathLst>
              </a:custGeom>
              <a:grpFill/>
              <a:ln w="6350" cap="flat">
                <a:solidFill>
                  <a:srgbClr val="BBADEF"/>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22E48F5-1D64-7B1D-A794-9C62246C05E6}"/>
                  </a:ext>
                </a:extLst>
              </p:cNvPr>
              <p:cNvSpPr/>
              <p:nvPr/>
            </p:nvSpPr>
            <p:spPr>
              <a:xfrm>
                <a:off x="18448556" y="1412513"/>
                <a:ext cx="283679" cy="283679"/>
              </a:xfrm>
              <a:custGeom>
                <a:avLst/>
                <a:gdLst>
                  <a:gd name="connsiteX0" fmla="*/ 37002 w 283679"/>
                  <a:gd name="connsiteY0" fmla="*/ 0 h 283679"/>
                  <a:gd name="connsiteX1" fmla="*/ 0 w 283679"/>
                  <a:gd name="connsiteY1" fmla="*/ 0 h 283679"/>
                  <a:gd name="connsiteX2" fmla="*/ 283680 w 283679"/>
                  <a:gd name="connsiteY2" fmla="*/ 283680 h 283679"/>
                  <a:gd name="connsiteX3" fmla="*/ 283680 w 283679"/>
                  <a:gd name="connsiteY3" fmla="*/ 246679 h 283679"/>
                  <a:gd name="connsiteX4" fmla="*/ 37002 w 283679"/>
                  <a:gd name="connsiteY4" fmla="*/ 0 h 2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679" h="283679">
                    <a:moveTo>
                      <a:pt x="37002" y="0"/>
                    </a:moveTo>
                    <a:lnTo>
                      <a:pt x="0" y="0"/>
                    </a:lnTo>
                    <a:cubicBezTo>
                      <a:pt x="0" y="156667"/>
                      <a:pt x="127013" y="283680"/>
                      <a:pt x="283680" y="283680"/>
                    </a:cubicBezTo>
                    <a:lnTo>
                      <a:pt x="283680" y="246679"/>
                    </a:lnTo>
                    <a:cubicBezTo>
                      <a:pt x="147447" y="246679"/>
                      <a:pt x="37002" y="136233"/>
                      <a:pt x="37002" y="0"/>
                    </a:cubicBezTo>
                    <a:close/>
                  </a:path>
                </a:pathLst>
              </a:custGeom>
              <a:grpFill/>
              <a:ln w="6350" cap="flat">
                <a:solidFill>
                  <a:srgbClr val="BBADEF"/>
                </a:solidFill>
                <a:prstDash val="solid"/>
                <a:miter/>
              </a:ln>
            </p:spPr>
            <p:txBody>
              <a:bodyPr rtlCol="0" anchor="ctr"/>
              <a:lstStyle/>
              <a:p>
                <a:endParaRPr lang="en-US"/>
              </a:p>
            </p:txBody>
          </p:sp>
        </p:grpSp>
        <p:grpSp>
          <p:nvGrpSpPr>
            <p:cNvPr id="17" name="Graphic 170" descr="A desktop with a ruler and various office supplies">
              <a:extLst>
                <a:ext uri="{FF2B5EF4-FFF2-40B4-BE49-F238E27FC236}">
                  <a16:creationId xmlns:a16="http://schemas.microsoft.com/office/drawing/2014/main" id="{1D4D1AF6-3834-E45E-8D73-1031CF28120A}"/>
                </a:ext>
              </a:extLst>
            </p:cNvPr>
            <p:cNvGrpSpPr/>
            <p:nvPr/>
          </p:nvGrpSpPr>
          <p:grpSpPr>
            <a:xfrm>
              <a:off x="16502693" y="4239907"/>
              <a:ext cx="283679" cy="283679"/>
              <a:chOff x="16502693" y="4239907"/>
              <a:chExt cx="283679" cy="283679"/>
            </a:xfrm>
            <a:solidFill>
              <a:srgbClr val="C5BAFF"/>
            </a:solidFill>
          </p:grpSpPr>
          <p:sp>
            <p:nvSpPr>
              <p:cNvPr id="23" name="Freeform: Shape 22">
                <a:extLst>
                  <a:ext uri="{FF2B5EF4-FFF2-40B4-BE49-F238E27FC236}">
                    <a16:creationId xmlns:a16="http://schemas.microsoft.com/office/drawing/2014/main" id="{AF79F588-BC21-F569-EF07-621B914E40B1}"/>
                  </a:ext>
                </a:extLst>
              </p:cNvPr>
              <p:cNvSpPr/>
              <p:nvPr/>
            </p:nvSpPr>
            <p:spPr>
              <a:xfrm>
                <a:off x="16502693" y="4239907"/>
                <a:ext cx="265961" cy="266946"/>
              </a:xfrm>
              <a:custGeom>
                <a:avLst/>
                <a:gdLst>
                  <a:gd name="connsiteX0" fmla="*/ 246685 w 265961"/>
                  <a:gd name="connsiteY0" fmla="*/ 0 h 266946"/>
                  <a:gd name="connsiteX1" fmla="*/ 86341 w 265961"/>
                  <a:gd name="connsiteY1" fmla="*/ 0 h 266946"/>
                  <a:gd name="connsiteX2" fmla="*/ 0 w 265961"/>
                  <a:gd name="connsiteY2" fmla="*/ 86341 h 266946"/>
                  <a:gd name="connsiteX3" fmla="*/ 0 w 265961"/>
                  <a:gd name="connsiteY3" fmla="*/ 246685 h 266946"/>
                  <a:gd name="connsiteX4" fmla="*/ 25476 w 265961"/>
                  <a:gd name="connsiteY4" fmla="*/ 266903 h 266946"/>
                  <a:gd name="connsiteX5" fmla="*/ 265932 w 265961"/>
                  <a:gd name="connsiteY5" fmla="*/ 26448 h 266946"/>
                  <a:gd name="connsiteX6" fmla="*/ 246685 w 265961"/>
                  <a:gd name="connsiteY6" fmla="*/ 0 h 26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961" h="266946">
                    <a:moveTo>
                      <a:pt x="246685" y="0"/>
                    </a:moveTo>
                    <a:lnTo>
                      <a:pt x="86341" y="0"/>
                    </a:lnTo>
                    <a:cubicBezTo>
                      <a:pt x="86341" y="47682"/>
                      <a:pt x="47689" y="86341"/>
                      <a:pt x="0" y="86341"/>
                    </a:cubicBezTo>
                    <a:lnTo>
                      <a:pt x="0" y="246685"/>
                    </a:lnTo>
                    <a:cubicBezTo>
                      <a:pt x="4312" y="261823"/>
                      <a:pt x="18466" y="267506"/>
                      <a:pt x="25476" y="266903"/>
                    </a:cubicBezTo>
                    <a:cubicBezTo>
                      <a:pt x="145129" y="256680"/>
                      <a:pt x="256191" y="151759"/>
                      <a:pt x="265932" y="26448"/>
                    </a:cubicBezTo>
                    <a:cubicBezTo>
                      <a:pt x="266446" y="19818"/>
                      <a:pt x="260433" y="5277"/>
                      <a:pt x="246685" y="0"/>
                    </a:cubicBezTo>
                    <a:close/>
                  </a:path>
                </a:pathLst>
              </a:custGeom>
              <a:grpFill/>
              <a:ln w="6350" cap="flat">
                <a:solidFill>
                  <a:srgbClr val="BBADEF"/>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0BBFC92-8EE2-593C-34AD-8E7A4D1C22DE}"/>
                  </a:ext>
                </a:extLst>
              </p:cNvPr>
              <p:cNvSpPr/>
              <p:nvPr/>
            </p:nvSpPr>
            <p:spPr>
              <a:xfrm>
                <a:off x="16502693" y="4239907"/>
                <a:ext cx="283679" cy="283679"/>
              </a:xfrm>
              <a:custGeom>
                <a:avLst/>
                <a:gdLst>
                  <a:gd name="connsiteX0" fmla="*/ 0 w 283679"/>
                  <a:gd name="connsiteY0" fmla="*/ 246678 h 283679"/>
                  <a:gd name="connsiteX1" fmla="*/ 0 w 283679"/>
                  <a:gd name="connsiteY1" fmla="*/ 283680 h 283679"/>
                  <a:gd name="connsiteX2" fmla="*/ 283680 w 283679"/>
                  <a:gd name="connsiteY2" fmla="*/ 0 h 283679"/>
                  <a:gd name="connsiteX3" fmla="*/ 246678 w 283679"/>
                  <a:gd name="connsiteY3" fmla="*/ 0 h 283679"/>
                  <a:gd name="connsiteX4" fmla="*/ 0 w 283679"/>
                  <a:gd name="connsiteY4" fmla="*/ 246678 h 2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679" h="283679">
                    <a:moveTo>
                      <a:pt x="0" y="246678"/>
                    </a:moveTo>
                    <a:lnTo>
                      <a:pt x="0" y="283680"/>
                    </a:lnTo>
                    <a:cubicBezTo>
                      <a:pt x="156667" y="283680"/>
                      <a:pt x="283680" y="156667"/>
                      <a:pt x="283680" y="0"/>
                    </a:cubicBezTo>
                    <a:lnTo>
                      <a:pt x="246678" y="0"/>
                    </a:lnTo>
                    <a:cubicBezTo>
                      <a:pt x="246685" y="136239"/>
                      <a:pt x="136239" y="246678"/>
                      <a:pt x="0" y="246678"/>
                    </a:cubicBezTo>
                    <a:close/>
                  </a:path>
                </a:pathLst>
              </a:custGeom>
              <a:grpFill/>
              <a:ln w="6350" cap="flat">
                <a:solidFill>
                  <a:srgbClr val="BBADEF"/>
                </a:solidFill>
                <a:prstDash val="solid"/>
                <a:miter/>
              </a:ln>
            </p:spPr>
            <p:txBody>
              <a:bodyPr rtlCol="0" anchor="ctr"/>
              <a:lstStyle/>
              <a:p>
                <a:endParaRPr lang="en-US"/>
              </a:p>
            </p:txBody>
          </p:sp>
        </p:grpSp>
        <p:grpSp>
          <p:nvGrpSpPr>
            <p:cNvPr id="18" name="Graphic 170" descr="A desktop with a ruler and various office supplies">
              <a:extLst>
                <a:ext uri="{FF2B5EF4-FFF2-40B4-BE49-F238E27FC236}">
                  <a16:creationId xmlns:a16="http://schemas.microsoft.com/office/drawing/2014/main" id="{6250C217-2C01-D89C-5BD2-A4715276F6F2}"/>
                </a:ext>
              </a:extLst>
            </p:cNvPr>
            <p:cNvGrpSpPr/>
            <p:nvPr/>
          </p:nvGrpSpPr>
          <p:grpSpPr>
            <a:xfrm>
              <a:off x="18142422" y="676160"/>
              <a:ext cx="601713" cy="601738"/>
              <a:chOff x="18142422" y="676160"/>
              <a:chExt cx="601713" cy="601738"/>
            </a:xfrm>
            <a:solidFill>
              <a:srgbClr val="C5BAFF"/>
            </a:solidFill>
          </p:grpSpPr>
          <p:sp>
            <p:nvSpPr>
              <p:cNvPr id="19" name="Freeform: Shape 18">
                <a:extLst>
                  <a:ext uri="{FF2B5EF4-FFF2-40B4-BE49-F238E27FC236}">
                    <a16:creationId xmlns:a16="http://schemas.microsoft.com/office/drawing/2014/main" id="{4350EA89-ECE8-CF53-2C21-1184354E39C4}"/>
                  </a:ext>
                </a:extLst>
              </p:cNvPr>
              <p:cNvSpPr/>
              <p:nvPr/>
            </p:nvSpPr>
            <p:spPr>
              <a:xfrm>
                <a:off x="18142422" y="676160"/>
                <a:ext cx="601713" cy="601738"/>
              </a:xfrm>
              <a:custGeom>
                <a:avLst/>
                <a:gdLst>
                  <a:gd name="connsiteX0" fmla="*/ 601713 w 601713"/>
                  <a:gd name="connsiteY0" fmla="*/ 366262 h 601738"/>
                  <a:gd name="connsiteX1" fmla="*/ 528860 w 601713"/>
                  <a:gd name="connsiteY1" fmla="*/ 293408 h 601738"/>
                  <a:gd name="connsiteX2" fmla="*/ 388068 w 601713"/>
                  <a:gd name="connsiteY2" fmla="*/ 213658 h 601738"/>
                  <a:gd name="connsiteX3" fmla="*/ 308324 w 601713"/>
                  <a:gd name="connsiteY3" fmla="*/ 72854 h 601738"/>
                  <a:gd name="connsiteX4" fmla="*/ 235471 w 601713"/>
                  <a:gd name="connsiteY4" fmla="*/ 0 h 601738"/>
                  <a:gd name="connsiteX5" fmla="*/ 189179 w 601713"/>
                  <a:gd name="connsiteY5" fmla="*/ 46292 h 601738"/>
                  <a:gd name="connsiteX6" fmla="*/ 155067 w 601713"/>
                  <a:gd name="connsiteY6" fmla="*/ 108699 h 601738"/>
                  <a:gd name="connsiteX7" fmla="*/ 93294 w 601713"/>
                  <a:gd name="connsiteY7" fmla="*/ 142176 h 601738"/>
                  <a:gd name="connsiteX8" fmla="*/ 0 w 601713"/>
                  <a:gd name="connsiteY8" fmla="*/ 235477 h 601738"/>
                  <a:gd name="connsiteX9" fmla="*/ 72854 w 601713"/>
                  <a:gd name="connsiteY9" fmla="*/ 308331 h 601738"/>
                  <a:gd name="connsiteX10" fmla="*/ 213646 w 601713"/>
                  <a:gd name="connsiteY10" fmla="*/ 388080 h 601738"/>
                  <a:gd name="connsiteX11" fmla="*/ 293389 w 601713"/>
                  <a:gd name="connsiteY11" fmla="*/ 528885 h 601738"/>
                  <a:gd name="connsiteX12" fmla="*/ 366243 w 601713"/>
                  <a:gd name="connsiteY12" fmla="*/ 601739 h 601738"/>
                  <a:gd name="connsiteX13" fmla="*/ 460508 w 601713"/>
                  <a:gd name="connsiteY13" fmla="*/ 507479 h 601738"/>
                  <a:gd name="connsiteX14" fmla="*/ 495433 w 601713"/>
                  <a:gd name="connsiteY14" fmla="*/ 445884 h 601738"/>
                  <a:gd name="connsiteX15" fmla="*/ 556070 w 601713"/>
                  <a:gd name="connsiteY15" fmla="*/ 411905 h 601738"/>
                  <a:gd name="connsiteX16" fmla="*/ 601713 w 601713"/>
                  <a:gd name="connsiteY16" fmla="*/ 366262 h 60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1713" h="601738">
                    <a:moveTo>
                      <a:pt x="601713" y="366262"/>
                    </a:moveTo>
                    <a:lnTo>
                      <a:pt x="528860" y="293408"/>
                    </a:lnTo>
                    <a:cubicBezTo>
                      <a:pt x="483026" y="284963"/>
                      <a:pt x="431921" y="257518"/>
                      <a:pt x="388068" y="213658"/>
                    </a:cubicBezTo>
                    <a:cubicBezTo>
                      <a:pt x="344221" y="169805"/>
                      <a:pt x="316770" y="118694"/>
                      <a:pt x="308324" y="72854"/>
                    </a:cubicBezTo>
                    <a:lnTo>
                      <a:pt x="235471" y="0"/>
                    </a:lnTo>
                    <a:lnTo>
                      <a:pt x="189179" y="46292"/>
                    </a:lnTo>
                    <a:cubicBezTo>
                      <a:pt x="189179" y="46292"/>
                      <a:pt x="181102" y="82664"/>
                      <a:pt x="155067" y="108699"/>
                    </a:cubicBezTo>
                    <a:cubicBezTo>
                      <a:pt x="129032" y="134734"/>
                      <a:pt x="93294" y="142176"/>
                      <a:pt x="93294" y="142176"/>
                    </a:cubicBezTo>
                    <a:lnTo>
                      <a:pt x="0" y="235477"/>
                    </a:lnTo>
                    <a:lnTo>
                      <a:pt x="72854" y="308331"/>
                    </a:lnTo>
                    <a:cubicBezTo>
                      <a:pt x="118688" y="316776"/>
                      <a:pt x="169799" y="344234"/>
                      <a:pt x="213646" y="388080"/>
                    </a:cubicBezTo>
                    <a:cubicBezTo>
                      <a:pt x="257499" y="431940"/>
                      <a:pt x="284944" y="483045"/>
                      <a:pt x="293389" y="528885"/>
                    </a:cubicBezTo>
                    <a:lnTo>
                      <a:pt x="366243" y="601739"/>
                    </a:lnTo>
                    <a:lnTo>
                      <a:pt x="460508" y="507479"/>
                    </a:lnTo>
                    <a:cubicBezTo>
                      <a:pt x="460508" y="507479"/>
                      <a:pt x="459556" y="481762"/>
                      <a:pt x="495433" y="445884"/>
                    </a:cubicBezTo>
                    <a:cubicBezTo>
                      <a:pt x="531311" y="410007"/>
                      <a:pt x="556070" y="411905"/>
                      <a:pt x="556070" y="411905"/>
                    </a:cubicBezTo>
                    <a:lnTo>
                      <a:pt x="601713" y="366262"/>
                    </a:lnTo>
                    <a:close/>
                  </a:path>
                </a:pathLst>
              </a:custGeom>
              <a:grpFill/>
              <a:ln w="6350" cap="flat">
                <a:solidFill>
                  <a:srgbClr val="BBADEF"/>
                </a:solid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1CEB8AC-D919-ED32-840E-69B2E27EBA5E}"/>
                  </a:ext>
                </a:extLst>
              </p:cNvPr>
              <p:cNvSpPr/>
              <p:nvPr/>
            </p:nvSpPr>
            <p:spPr>
              <a:xfrm>
                <a:off x="18236180" y="800436"/>
                <a:ext cx="385165" cy="383711"/>
              </a:xfrm>
              <a:custGeom>
                <a:avLst/>
                <a:gdLst>
                  <a:gd name="connsiteX0" fmla="*/ 366236 w 385165"/>
                  <a:gd name="connsiteY0" fmla="*/ 383711 h 383711"/>
                  <a:gd name="connsiteX1" fmla="*/ 0 w 385165"/>
                  <a:gd name="connsiteY1" fmla="*/ 17443 h 383711"/>
                  <a:gd name="connsiteX2" fmla="*/ 17437 w 385165"/>
                  <a:gd name="connsiteY2" fmla="*/ 0 h 383711"/>
                  <a:gd name="connsiteX3" fmla="*/ 46711 w 385165"/>
                  <a:gd name="connsiteY3" fmla="*/ 298 h 383711"/>
                  <a:gd name="connsiteX4" fmla="*/ 385166 w 385165"/>
                  <a:gd name="connsiteY4" fmla="*/ 333038 h 383711"/>
                  <a:gd name="connsiteX5" fmla="*/ 383680 w 385165"/>
                  <a:gd name="connsiteY5" fmla="*/ 366268 h 383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165" h="383711">
                    <a:moveTo>
                      <a:pt x="366236" y="383711"/>
                    </a:moveTo>
                    <a:lnTo>
                      <a:pt x="0" y="17443"/>
                    </a:lnTo>
                    <a:lnTo>
                      <a:pt x="17437" y="0"/>
                    </a:lnTo>
                    <a:lnTo>
                      <a:pt x="46711" y="298"/>
                    </a:lnTo>
                    <a:lnTo>
                      <a:pt x="385166" y="333038"/>
                    </a:lnTo>
                    <a:lnTo>
                      <a:pt x="383680" y="366268"/>
                    </a:lnTo>
                    <a:close/>
                  </a:path>
                </a:pathLst>
              </a:custGeom>
              <a:grpFill/>
              <a:ln w="6350" cap="flat">
                <a:solidFill>
                  <a:srgbClr val="BBADEF"/>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5FAAB40-0760-C84E-DA07-B0D07C1D493A}"/>
                  </a:ext>
                </a:extLst>
              </p:cNvPr>
              <p:cNvSpPr/>
              <p:nvPr/>
            </p:nvSpPr>
            <p:spPr>
              <a:xfrm rot="-2700000">
                <a:off x="18420558" y="685242"/>
                <a:ext cx="111003" cy="517951"/>
              </a:xfrm>
              <a:custGeom>
                <a:avLst/>
                <a:gdLst>
                  <a:gd name="connsiteX0" fmla="*/ 0 w 111003"/>
                  <a:gd name="connsiteY0" fmla="*/ 0 h 517951"/>
                  <a:gd name="connsiteX1" fmla="*/ 111003 w 111003"/>
                  <a:gd name="connsiteY1" fmla="*/ 0 h 517951"/>
                  <a:gd name="connsiteX2" fmla="*/ 111003 w 111003"/>
                  <a:gd name="connsiteY2" fmla="*/ 517952 h 517951"/>
                  <a:gd name="connsiteX3" fmla="*/ 0 w 111003"/>
                  <a:gd name="connsiteY3" fmla="*/ 517952 h 517951"/>
                </a:gdLst>
                <a:ahLst/>
                <a:cxnLst>
                  <a:cxn ang="0">
                    <a:pos x="connsiteX0" y="connsiteY0"/>
                  </a:cxn>
                  <a:cxn ang="0">
                    <a:pos x="connsiteX1" y="connsiteY1"/>
                  </a:cxn>
                  <a:cxn ang="0">
                    <a:pos x="connsiteX2" y="connsiteY2"/>
                  </a:cxn>
                  <a:cxn ang="0">
                    <a:pos x="connsiteX3" y="connsiteY3"/>
                  </a:cxn>
                </a:cxnLst>
                <a:rect l="l" t="t" r="r" b="b"/>
                <a:pathLst>
                  <a:path w="111003" h="517951">
                    <a:moveTo>
                      <a:pt x="0" y="0"/>
                    </a:moveTo>
                    <a:lnTo>
                      <a:pt x="111003" y="0"/>
                    </a:lnTo>
                    <a:lnTo>
                      <a:pt x="111003" y="517952"/>
                    </a:lnTo>
                    <a:lnTo>
                      <a:pt x="0" y="517952"/>
                    </a:lnTo>
                    <a:close/>
                  </a:path>
                </a:pathLst>
              </a:custGeom>
              <a:grpFill/>
              <a:ln w="6350" cap="flat">
                <a:solidFill>
                  <a:srgbClr val="BBADEF"/>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682D9F0-A486-A13D-E149-582531C14A5F}"/>
                  </a:ext>
                </a:extLst>
              </p:cNvPr>
              <p:cNvSpPr/>
              <p:nvPr/>
            </p:nvSpPr>
            <p:spPr>
              <a:xfrm rot="-3534451">
                <a:off x="18437012" y="905905"/>
                <a:ext cx="86331" cy="86318"/>
              </a:xfrm>
              <a:custGeom>
                <a:avLst/>
                <a:gdLst>
                  <a:gd name="connsiteX0" fmla="*/ 86331 w 86331"/>
                  <a:gd name="connsiteY0" fmla="*/ 43159 h 86318"/>
                  <a:gd name="connsiteX1" fmla="*/ 43166 w 86331"/>
                  <a:gd name="connsiteY1" fmla="*/ 86318 h 86318"/>
                  <a:gd name="connsiteX2" fmla="*/ 0 w 86331"/>
                  <a:gd name="connsiteY2" fmla="*/ 43159 h 86318"/>
                  <a:gd name="connsiteX3" fmla="*/ 43166 w 86331"/>
                  <a:gd name="connsiteY3" fmla="*/ 0 h 86318"/>
                  <a:gd name="connsiteX4" fmla="*/ 86331 w 86331"/>
                  <a:gd name="connsiteY4" fmla="*/ 43159 h 86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31" h="86318">
                    <a:moveTo>
                      <a:pt x="86331" y="43159"/>
                    </a:moveTo>
                    <a:cubicBezTo>
                      <a:pt x="86331" y="66995"/>
                      <a:pt x="67005" y="86318"/>
                      <a:pt x="43166" y="86318"/>
                    </a:cubicBezTo>
                    <a:cubicBezTo>
                      <a:pt x="19326" y="86318"/>
                      <a:pt x="0" y="66995"/>
                      <a:pt x="0" y="43159"/>
                    </a:cubicBezTo>
                    <a:cubicBezTo>
                      <a:pt x="0" y="19323"/>
                      <a:pt x="19326" y="0"/>
                      <a:pt x="43166" y="0"/>
                    </a:cubicBezTo>
                    <a:cubicBezTo>
                      <a:pt x="67005" y="0"/>
                      <a:pt x="86331" y="19323"/>
                      <a:pt x="86331" y="43159"/>
                    </a:cubicBezTo>
                    <a:close/>
                  </a:path>
                </a:pathLst>
              </a:custGeom>
              <a:grpFill/>
              <a:ln w="6350" cap="flat">
                <a:solidFill>
                  <a:srgbClr val="BBADEF"/>
                </a:solid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3B0F26C2-A751-2458-E52E-2F550A594C75}"/>
              </a:ext>
            </a:extLst>
          </p:cNvPr>
          <p:cNvSpPr>
            <a:spLocks noGrp="1"/>
          </p:cNvSpPr>
          <p:nvPr>
            <p:ph type="title"/>
          </p:nvPr>
        </p:nvSpPr>
        <p:spPr>
          <a:xfrm>
            <a:off x="1112446" y="137056"/>
            <a:ext cx="10515600" cy="1325563"/>
          </a:xfrm>
        </p:spPr>
        <p:txBody>
          <a:bodyPr/>
          <a:lstStyle/>
          <a:p>
            <a:pPr algn="ctr"/>
            <a:r>
              <a:rPr lang="en-US" b="1" dirty="0">
                <a:latin typeface="Segoe UI Semibold" panose="020B0702040204020203" pitchFamily="34" charset="0"/>
                <a:cs typeface="Segoe UI Semibold" panose="020B0702040204020203" pitchFamily="34" charset="0"/>
              </a:rPr>
              <a:t>Business </a:t>
            </a:r>
            <a:r>
              <a:rPr lang="en-US" b="1" dirty="0" err="1">
                <a:latin typeface="Segoe UI Semibold" panose="020B0702040204020203" pitchFamily="34" charset="0"/>
                <a:cs typeface="Segoe UI Semibold" panose="020B0702040204020203" pitchFamily="34" charset="0"/>
              </a:rPr>
              <a:t>Recomendation</a:t>
            </a:r>
            <a:endParaRPr lang="en-ID" b="1" dirty="0">
              <a:latin typeface="Segoe UI Semibold" panose="020B0702040204020203" pitchFamily="34" charset="0"/>
              <a:cs typeface="Segoe UI Semibold" panose="020B0702040204020203" pitchFamily="34" charset="0"/>
            </a:endParaRPr>
          </a:p>
        </p:txBody>
      </p:sp>
      <p:sp>
        <p:nvSpPr>
          <p:cNvPr id="3" name="Slide Number Placeholder 2">
            <a:extLst>
              <a:ext uri="{FF2B5EF4-FFF2-40B4-BE49-F238E27FC236}">
                <a16:creationId xmlns:a16="http://schemas.microsoft.com/office/drawing/2014/main" id="{A5C84A46-BA55-0F0F-F74E-3F7A2BD2EBB7}"/>
              </a:ext>
            </a:extLst>
          </p:cNvPr>
          <p:cNvSpPr>
            <a:spLocks noGrp="1"/>
          </p:cNvSpPr>
          <p:nvPr>
            <p:ph type="sldNum" sz="quarter" idx="12"/>
          </p:nvPr>
        </p:nvSpPr>
        <p:spPr/>
        <p:txBody>
          <a:bodyPr/>
          <a:lstStyle/>
          <a:p>
            <a:fld id="{75416579-C300-48E2-BD77-DE4054BCAD8D}" type="slidenum">
              <a:rPr lang="en-ID" smtClean="0"/>
              <a:pPr/>
              <a:t>21</a:t>
            </a:fld>
            <a:endParaRPr lang="en-ID" dirty="0"/>
          </a:p>
        </p:txBody>
      </p:sp>
      <p:sp>
        <p:nvSpPr>
          <p:cNvPr id="244" name="Freeform 5">
            <a:extLst>
              <a:ext uri="{FF2B5EF4-FFF2-40B4-BE49-F238E27FC236}">
                <a16:creationId xmlns:a16="http://schemas.microsoft.com/office/drawing/2014/main" id="{F145FFA0-0811-93A9-7B12-0A19CB57D67A}"/>
              </a:ext>
            </a:extLst>
          </p:cNvPr>
          <p:cNvSpPr>
            <a:spLocks/>
          </p:cNvSpPr>
          <p:nvPr/>
        </p:nvSpPr>
        <p:spPr bwMode="auto">
          <a:xfrm>
            <a:off x="6080558" y="4228448"/>
            <a:ext cx="782097" cy="554256"/>
          </a:xfrm>
          <a:custGeom>
            <a:avLst/>
            <a:gdLst>
              <a:gd name="T0" fmla="*/ 266 w 410"/>
              <a:gd name="T1" fmla="*/ 291 h 291"/>
              <a:gd name="T2" fmla="*/ 77 w 410"/>
              <a:gd name="T3" fmla="*/ 291 h 291"/>
              <a:gd name="T4" fmla="*/ 0 w 410"/>
              <a:gd name="T5" fmla="*/ 214 h 291"/>
              <a:gd name="T6" fmla="*/ 0 w 410"/>
              <a:gd name="T7" fmla="*/ 197 h 291"/>
              <a:gd name="T8" fmla="*/ 16 w 410"/>
              <a:gd name="T9" fmla="*/ 181 h 291"/>
              <a:gd name="T10" fmla="*/ 32 w 410"/>
              <a:gd name="T11" fmla="*/ 197 h 291"/>
              <a:gd name="T12" fmla="*/ 32 w 410"/>
              <a:gd name="T13" fmla="*/ 214 h 291"/>
              <a:gd name="T14" fmla="*/ 77 w 410"/>
              <a:gd name="T15" fmla="*/ 259 h 291"/>
              <a:gd name="T16" fmla="*/ 266 w 410"/>
              <a:gd name="T17" fmla="*/ 259 h 291"/>
              <a:gd name="T18" fmla="*/ 311 w 410"/>
              <a:gd name="T19" fmla="*/ 222 h 291"/>
              <a:gd name="T20" fmla="*/ 379 w 410"/>
              <a:gd name="T21" fmla="*/ 8 h 291"/>
              <a:gd name="T22" fmla="*/ 402 w 410"/>
              <a:gd name="T23" fmla="*/ 5 h 291"/>
              <a:gd name="T24" fmla="*/ 405 w 410"/>
              <a:gd name="T25" fmla="*/ 27 h 291"/>
              <a:gd name="T26" fmla="*/ 343 w 410"/>
              <a:gd name="T27" fmla="*/ 222 h 291"/>
              <a:gd name="T28" fmla="*/ 266 w 410"/>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0" h="291">
                <a:moveTo>
                  <a:pt x="266" y="291"/>
                </a:moveTo>
                <a:cubicBezTo>
                  <a:pt x="77" y="291"/>
                  <a:pt x="77" y="291"/>
                  <a:pt x="77" y="291"/>
                </a:cubicBezTo>
                <a:cubicBezTo>
                  <a:pt x="34" y="291"/>
                  <a:pt x="0" y="257"/>
                  <a:pt x="0" y="214"/>
                </a:cubicBezTo>
                <a:cubicBezTo>
                  <a:pt x="0" y="197"/>
                  <a:pt x="0" y="197"/>
                  <a:pt x="0" y="197"/>
                </a:cubicBezTo>
                <a:cubicBezTo>
                  <a:pt x="0" y="188"/>
                  <a:pt x="7" y="181"/>
                  <a:pt x="16" y="181"/>
                </a:cubicBezTo>
                <a:cubicBezTo>
                  <a:pt x="24" y="181"/>
                  <a:pt x="32" y="188"/>
                  <a:pt x="32" y="197"/>
                </a:cubicBezTo>
                <a:cubicBezTo>
                  <a:pt x="32" y="214"/>
                  <a:pt x="32" y="214"/>
                  <a:pt x="32" y="214"/>
                </a:cubicBezTo>
                <a:cubicBezTo>
                  <a:pt x="32" y="239"/>
                  <a:pt x="52" y="259"/>
                  <a:pt x="77" y="259"/>
                </a:cubicBezTo>
                <a:cubicBezTo>
                  <a:pt x="266" y="259"/>
                  <a:pt x="266" y="259"/>
                  <a:pt x="266" y="259"/>
                </a:cubicBezTo>
                <a:cubicBezTo>
                  <a:pt x="287" y="259"/>
                  <a:pt x="311" y="249"/>
                  <a:pt x="311" y="222"/>
                </a:cubicBezTo>
                <a:cubicBezTo>
                  <a:pt x="311" y="145"/>
                  <a:pt x="335" y="70"/>
                  <a:pt x="379" y="8"/>
                </a:cubicBezTo>
                <a:cubicBezTo>
                  <a:pt x="384" y="1"/>
                  <a:pt x="394" y="0"/>
                  <a:pt x="402" y="5"/>
                </a:cubicBezTo>
                <a:cubicBezTo>
                  <a:pt x="409" y="10"/>
                  <a:pt x="410" y="20"/>
                  <a:pt x="405" y="27"/>
                </a:cubicBezTo>
                <a:cubicBezTo>
                  <a:pt x="365" y="83"/>
                  <a:pt x="343" y="152"/>
                  <a:pt x="343" y="222"/>
                </a:cubicBezTo>
                <a:cubicBezTo>
                  <a:pt x="343" y="263"/>
                  <a:pt x="312" y="291"/>
                  <a:pt x="266" y="29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a:endParaRPr>
          </a:p>
        </p:txBody>
      </p:sp>
      <p:sp>
        <p:nvSpPr>
          <p:cNvPr id="245" name="Freeform 6">
            <a:extLst>
              <a:ext uri="{FF2B5EF4-FFF2-40B4-BE49-F238E27FC236}">
                <a16:creationId xmlns:a16="http://schemas.microsoft.com/office/drawing/2014/main" id="{16EF0237-72EE-940B-5779-E48B0CBEDD59}"/>
              </a:ext>
            </a:extLst>
          </p:cNvPr>
          <p:cNvSpPr>
            <a:spLocks/>
          </p:cNvSpPr>
          <p:nvPr/>
        </p:nvSpPr>
        <p:spPr bwMode="auto">
          <a:xfrm>
            <a:off x="4921829" y="2580559"/>
            <a:ext cx="405463" cy="1495375"/>
          </a:xfrm>
          <a:custGeom>
            <a:avLst/>
            <a:gdLst>
              <a:gd name="T0" fmla="*/ 148 w 213"/>
              <a:gd name="T1" fmla="*/ 786 h 786"/>
              <a:gd name="T2" fmla="*/ 135 w 213"/>
              <a:gd name="T3" fmla="*/ 780 h 786"/>
              <a:gd name="T4" fmla="*/ 24 w 213"/>
              <a:gd name="T5" fmla="*/ 332 h 786"/>
              <a:gd name="T6" fmla="*/ 184 w 213"/>
              <a:gd name="T7" fmla="*/ 6 h 786"/>
              <a:gd name="T8" fmla="*/ 206 w 213"/>
              <a:gd name="T9" fmla="*/ 6 h 786"/>
              <a:gd name="T10" fmla="*/ 207 w 213"/>
              <a:gd name="T11" fmla="*/ 28 h 786"/>
              <a:gd name="T12" fmla="*/ 56 w 213"/>
              <a:gd name="T13" fmla="*/ 337 h 786"/>
              <a:gd name="T14" fmla="*/ 161 w 213"/>
              <a:gd name="T15" fmla="*/ 761 h 786"/>
              <a:gd name="T16" fmla="*/ 158 w 213"/>
              <a:gd name="T17" fmla="*/ 783 h 786"/>
              <a:gd name="T18" fmla="*/ 148 w 213"/>
              <a:gd name="T19" fmla="*/ 786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786">
                <a:moveTo>
                  <a:pt x="148" y="786"/>
                </a:moveTo>
                <a:cubicBezTo>
                  <a:pt x="143" y="786"/>
                  <a:pt x="139" y="784"/>
                  <a:pt x="135" y="780"/>
                </a:cubicBezTo>
                <a:cubicBezTo>
                  <a:pt x="40" y="651"/>
                  <a:pt x="0" y="492"/>
                  <a:pt x="24" y="332"/>
                </a:cubicBezTo>
                <a:cubicBezTo>
                  <a:pt x="43" y="210"/>
                  <a:pt x="98" y="97"/>
                  <a:pt x="184" y="6"/>
                </a:cubicBezTo>
                <a:cubicBezTo>
                  <a:pt x="190" y="0"/>
                  <a:pt x="200" y="0"/>
                  <a:pt x="206" y="6"/>
                </a:cubicBezTo>
                <a:cubicBezTo>
                  <a:pt x="213" y="12"/>
                  <a:pt x="213" y="22"/>
                  <a:pt x="207" y="28"/>
                </a:cubicBezTo>
                <a:cubicBezTo>
                  <a:pt x="126" y="114"/>
                  <a:pt x="73" y="221"/>
                  <a:pt x="56" y="337"/>
                </a:cubicBezTo>
                <a:cubicBezTo>
                  <a:pt x="33" y="488"/>
                  <a:pt x="71" y="638"/>
                  <a:pt x="161" y="761"/>
                </a:cubicBezTo>
                <a:cubicBezTo>
                  <a:pt x="166" y="768"/>
                  <a:pt x="165" y="778"/>
                  <a:pt x="158" y="783"/>
                </a:cubicBezTo>
                <a:cubicBezTo>
                  <a:pt x="155" y="785"/>
                  <a:pt x="152" y="786"/>
                  <a:pt x="148" y="78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a:endParaRPr>
          </a:p>
        </p:txBody>
      </p:sp>
      <p:sp>
        <p:nvSpPr>
          <p:cNvPr id="246" name="Freeform 7">
            <a:extLst>
              <a:ext uri="{FF2B5EF4-FFF2-40B4-BE49-F238E27FC236}">
                <a16:creationId xmlns:a16="http://schemas.microsoft.com/office/drawing/2014/main" id="{E7F5AB20-26CA-25B4-8012-4AD9F3281F64}"/>
              </a:ext>
            </a:extLst>
          </p:cNvPr>
          <p:cNvSpPr>
            <a:spLocks/>
          </p:cNvSpPr>
          <p:nvPr/>
        </p:nvSpPr>
        <p:spPr bwMode="auto">
          <a:xfrm>
            <a:off x="4856731" y="2178817"/>
            <a:ext cx="470560" cy="464050"/>
          </a:xfrm>
          <a:custGeom>
            <a:avLst/>
            <a:gdLst>
              <a:gd name="T0" fmla="*/ 229 w 247"/>
              <a:gd name="T1" fmla="*/ 244 h 244"/>
              <a:gd name="T2" fmla="*/ 218 w 247"/>
              <a:gd name="T3" fmla="*/ 240 h 244"/>
              <a:gd name="T4" fmla="*/ 7 w 247"/>
              <a:gd name="T5" fmla="*/ 29 h 244"/>
              <a:gd name="T6" fmla="*/ 7 w 247"/>
              <a:gd name="T7" fmla="*/ 6 h 244"/>
              <a:gd name="T8" fmla="*/ 29 w 247"/>
              <a:gd name="T9" fmla="*/ 6 h 244"/>
              <a:gd name="T10" fmla="*/ 241 w 247"/>
              <a:gd name="T11" fmla="*/ 217 h 244"/>
              <a:gd name="T12" fmla="*/ 241 w 247"/>
              <a:gd name="T13" fmla="*/ 240 h 244"/>
              <a:gd name="T14" fmla="*/ 229 w 247"/>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7" h="244">
                <a:moveTo>
                  <a:pt x="229" y="244"/>
                </a:moveTo>
                <a:cubicBezTo>
                  <a:pt x="225" y="244"/>
                  <a:pt x="221" y="243"/>
                  <a:pt x="218" y="240"/>
                </a:cubicBezTo>
                <a:cubicBezTo>
                  <a:pt x="7" y="29"/>
                  <a:pt x="7" y="29"/>
                  <a:pt x="7" y="29"/>
                </a:cubicBezTo>
                <a:cubicBezTo>
                  <a:pt x="0" y="22"/>
                  <a:pt x="0" y="12"/>
                  <a:pt x="7" y="6"/>
                </a:cubicBezTo>
                <a:cubicBezTo>
                  <a:pt x="13" y="0"/>
                  <a:pt x="23" y="0"/>
                  <a:pt x="29" y="6"/>
                </a:cubicBezTo>
                <a:cubicBezTo>
                  <a:pt x="241" y="217"/>
                  <a:pt x="241" y="217"/>
                  <a:pt x="241" y="217"/>
                </a:cubicBezTo>
                <a:cubicBezTo>
                  <a:pt x="247" y="223"/>
                  <a:pt x="247" y="233"/>
                  <a:pt x="241" y="240"/>
                </a:cubicBezTo>
                <a:cubicBezTo>
                  <a:pt x="237" y="243"/>
                  <a:pt x="233" y="244"/>
                  <a:pt x="229" y="2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a:endParaRPr>
          </a:p>
        </p:txBody>
      </p:sp>
      <p:sp>
        <p:nvSpPr>
          <p:cNvPr id="247" name="Freeform 8">
            <a:extLst>
              <a:ext uri="{FF2B5EF4-FFF2-40B4-BE49-F238E27FC236}">
                <a16:creationId xmlns:a16="http://schemas.microsoft.com/office/drawing/2014/main" id="{69420B59-10B4-EEF4-1CA9-CE2EA1EAA2F4}"/>
              </a:ext>
            </a:extLst>
          </p:cNvPr>
          <p:cNvSpPr>
            <a:spLocks/>
          </p:cNvSpPr>
          <p:nvPr/>
        </p:nvSpPr>
        <p:spPr bwMode="auto">
          <a:xfrm>
            <a:off x="4860451" y="2180677"/>
            <a:ext cx="266898" cy="265968"/>
          </a:xfrm>
          <a:custGeom>
            <a:avLst/>
            <a:gdLst>
              <a:gd name="T0" fmla="*/ 16 w 140"/>
              <a:gd name="T1" fmla="*/ 140 h 140"/>
              <a:gd name="T2" fmla="*/ 0 w 140"/>
              <a:gd name="T3" fmla="*/ 124 h 140"/>
              <a:gd name="T4" fmla="*/ 0 w 140"/>
              <a:gd name="T5" fmla="*/ 16 h 140"/>
              <a:gd name="T6" fmla="*/ 16 w 140"/>
              <a:gd name="T7" fmla="*/ 0 h 140"/>
              <a:gd name="T8" fmla="*/ 124 w 140"/>
              <a:gd name="T9" fmla="*/ 0 h 140"/>
              <a:gd name="T10" fmla="*/ 140 w 140"/>
              <a:gd name="T11" fmla="*/ 16 h 140"/>
              <a:gd name="T12" fmla="*/ 124 w 140"/>
              <a:gd name="T13" fmla="*/ 32 h 140"/>
              <a:gd name="T14" fmla="*/ 32 w 140"/>
              <a:gd name="T15" fmla="*/ 32 h 140"/>
              <a:gd name="T16" fmla="*/ 32 w 140"/>
              <a:gd name="T17" fmla="*/ 124 h 140"/>
              <a:gd name="T18" fmla="*/ 16 w 140"/>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40">
                <a:moveTo>
                  <a:pt x="16" y="140"/>
                </a:moveTo>
                <a:cubicBezTo>
                  <a:pt x="7" y="140"/>
                  <a:pt x="0" y="133"/>
                  <a:pt x="0" y="124"/>
                </a:cubicBezTo>
                <a:cubicBezTo>
                  <a:pt x="0" y="16"/>
                  <a:pt x="0" y="16"/>
                  <a:pt x="0" y="16"/>
                </a:cubicBezTo>
                <a:cubicBezTo>
                  <a:pt x="0" y="7"/>
                  <a:pt x="7" y="0"/>
                  <a:pt x="16" y="0"/>
                </a:cubicBezTo>
                <a:cubicBezTo>
                  <a:pt x="124" y="0"/>
                  <a:pt x="124" y="0"/>
                  <a:pt x="124" y="0"/>
                </a:cubicBezTo>
                <a:cubicBezTo>
                  <a:pt x="133" y="0"/>
                  <a:pt x="140" y="7"/>
                  <a:pt x="140" y="16"/>
                </a:cubicBezTo>
                <a:cubicBezTo>
                  <a:pt x="140" y="25"/>
                  <a:pt x="133" y="32"/>
                  <a:pt x="124" y="32"/>
                </a:cubicBezTo>
                <a:cubicBezTo>
                  <a:pt x="32" y="32"/>
                  <a:pt x="32" y="32"/>
                  <a:pt x="32" y="32"/>
                </a:cubicBezTo>
                <a:cubicBezTo>
                  <a:pt x="32" y="124"/>
                  <a:pt x="32" y="124"/>
                  <a:pt x="32" y="124"/>
                </a:cubicBezTo>
                <a:cubicBezTo>
                  <a:pt x="32" y="133"/>
                  <a:pt x="25" y="140"/>
                  <a:pt x="16" y="140"/>
                </a:cubicBez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a:endParaRPr>
          </a:p>
        </p:txBody>
      </p:sp>
      <p:sp>
        <p:nvSpPr>
          <p:cNvPr id="248" name="Freeform 9">
            <a:extLst>
              <a:ext uri="{FF2B5EF4-FFF2-40B4-BE49-F238E27FC236}">
                <a16:creationId xmlns:a16="http://schemas.microsoft.com/office/drawing/2014/main" id="{D8D83B41-A206-D779-9DAA-748926808611}"/>
              </a:ext>
            </a:extLst>
          </p:cNvPr>
          <p:cNvSpPr>
            <a:spLocks/>
          </p:cNvSpPr>
          <p:nvPr/>
        </p:nvSpPr>
        <p:spPr bwMode="auto">
          <a:xfrm>
            <a:off x="5359840" y="2233684"/>
            <a:ext cx="1593951" cy="411042"/>
          </a:xfrm>
          <a:custGeom>
            <a:avLst/>
            <a:gdLst>
              <a:gd name="T0" fmla="*/ 819 w 836"/>
              <a:gd name="T1" fmla="*/ 216 h 216"/>
              <a:gd name="T2" fmla="*/ 807 w 836"/>
              <a:gd name="T3" fmla="*/ 211 h 216"/>
              <a:gd name="T4" fmla="*/ 391 w 836"/>
              <a:gd name="T5" fmla="*/ 32 h 216"/>
              <a:gd name="T6" fmla="*/ 364 w 836"/>
              <a:gd name="T7" fmla="*/ 33 h 216"/>
              <a:gd name="T8" fmla="*/ 28 w 836"/>
              <a:gd name="T9" fmla="*/ 162 h 216"/>
              <a:gd name="T10" fmla="*/ 6 w 836"/>
              <a:gd name="T11" fmla="*/ 160 h 216"/>
              <a:gd name="T12" fmla="*/ 8 w 836"/>
              <a:gd name="T13" fmla="*/ 138 h 216"/>
              <a:gd name="T14" fmla="*/ 362 w 836"/>
              <a:gd name="T15" fmla="*/ 1 h 216"/>
              <a:gd name="T16" fmla="*/ 391 w 836"/>
              <a:gd name="T17" fmla="*/ 0 h 216"/>
              <a:gd name="T18" fmla="*/ 830 w 836"/>
              <a:gd name="T19" fmla="*/ 189 h 216"/>
              <a:gd name="T20" fmla="*/ 830 w 836"/>
              <a:gd name="T21" fmla="*/ 212 h 216"/>
              <a:gd name="T22" fmla="*/ 819 w 836"/>
              <a:gd name="T23"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6" h="216">
                <a:moveTo>
                  <a:pt x="819" y="216"/>
                </a:moveTo>
                <a:cubicBezTo>
                  <a:pt x="815" y="216"/>
                  <a:pt x="810" y="215"/>
                  <a:pt x="807" y="211"/>
                </a:cubicBezTo>
                <a:cubicBezTo>
                  <a:pt x="698" y="96"/>
                  <a:pt x="550" y="32"/>
                  <a:pt x="391" y="32"/>
                </a:cubicBezTo>
                <a:cubicBezTo>
                  <a:pt x="382" y="32"/>
                  <a:pt x="373" y="32"/>
                  <a:pt x="364" y="33"/>
                </a:cubicBezTo>
                <a:cubicBezTo>
                  <a:pt x="240" y="39"/>
                  <a:pt x="124" y="83"/>
                  <a:pt x="28" y="162"/>
                </a:cubicBezTo>
                <a:cubicBezTo>
                  <a:pt x="22" y="168"/>
                  <a:pt x="12" y="167"/>
                  <a:pt x="6" y="160"/>
                </a:cubicBezTo>
                <a:cubicBezTo>
                  <a:pt x="0" y="153"/>
                  <a:pt x="1" y="143"/>
                  <a:pt x="8" y="138"/>
                </a:cubicBezTo>
                <a:cubicBezTo>
                  <a:pt x="109" y="54"/>
                  <a:pt x="232" y="7"/>
                  <a:pt x="362" y="1"/>
                </a:cubicBezTo>
                <a:cubicBezTo>
                  <a:pt x="372" y="0"/>
                  <a:pt x="381" y="0"/>
                  <a:pt x="391" y="0"/>
                </a:cubicBezTo>
                <a:cubicBezTo>
                  <a:pt x="559" y="0"/>
                  <a:pt x="715" y="67"/>
                  <a:pt x="830" y="189"/>
                </a:cubicBezTo>
                <a:cubicBezTo>
                  <a:pt x="836" y="196"/>
                  <a:pt x="836" y="206"/>
                  <a:pt x="830" y="212"/>
                </a:cubicBezTo>
                <a:cubicBezTo>
                  <a:pt x="827" y="215"/>
                  <a:pt x="823" y="216"/>
                  <a:pt x="819" y="21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a:endParaRPr>
          </a:p>
        </p:txBody>
      </p:sp>
      <p:sp>
        <p:nvSpPr>
          <p:cNvPr id="249" name="Freeform 10">
            <a:extLst>
              <a:ext uri="{FF2B5EF4-FFF2-40B4-BE49-F238E27FC236}">
                <a16:creationId xmlns:a16="http://schemas.microsoft.com/office/drawing/2014/main" id="{EF63F024-B105-A69A-D8E3-531C7A245460}"/>
              </a:ext>
            </a:extLst>
          </p:cNvPr>
          <p:cNvSpPr>
            <a:spLocks/>
          </p:cNvSpPr>
          <p:nvPr/>
        </p:nvSpPr>
        <p:spPr bwMode="auto">
          <a:xfrm>
            <a:off x="6887763" y="2178817"/>
            <a:ext cx="470560" cy="465910"/>
          </a:xfrm>
          <a:custGeom>
            <a:avLst/>
            <a:gdLst>
              <a:gd name="T0" fmla="*/ 18 w 247"/>
              <a:gd name="T1" fmla="*/ 245 h 245"/>
              <a:gd name="T2" fmla="*/ 6 w 247"/>
              <a:gd name="T3" fmla="*/ 240 h 245"/>
              <a:gd name="T4" fmla="*/ 6 w 247"/>
              <a:gd name="T5" fmla="*/ 218 h 245"/>
              <a:gd name="T6" fmla="*/ 218 w 247"/>
              <a:gd name="T7" fmla="*/ 7 h 245"/>
              <a:gd name="T8" fmla="*/ 240 w 247"/>
              <a:gd name="T9" fmla="*/ 7 h 245"/>
              <a:gd name="T10" fmla="*/ 240 w 247"/>
              <a:gd name="T11" fmla="*/ 29 h 245"/>
              <a:gd name="T12" fmla="*/ 29 w 247"/>
              <a:gd name="T13" fmla="*/ 240 h 245"/>
              <a:gd name="T14" fmla="*/ 18 w 247"/>
              <a:gd name="T15" fmla="*/ 2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7" h="245">
                <a:moveTo>
                  <a:pt x="18" y="245"/>
                </a:moveTo>
                <a:cubicBezTo>
                  <a:pt x="14" y="245"/>
                  <a:pt x="10" y="244"/>
                  <a:pt x="6" y="240"/>
                </a:cubicBezTo>
                <a:cubicBezTo>
                  <a:pt x="0" y="234"/>
                  <a:pt x="0" y="224"/>
                  <a:pt x="6" y="218"/>
                </a:cubicBezTo>
                <a:cubicBezTo>
                  <a:pt x="218" y="7"/>
                  <a:pt x="218" y="7"/>
                  <a:pt x="218" y="7"/>
                </a:cubicBezTo>
                <a:cubicBezTo>
                  <a:pt x="224" y="0"/>
                  <a:pt x="234" y="0"/>
                  <a:pt x="240" y="7"/>
                </a:cubicBezTo>
                <a:cubicBezTo>
                  <a:pt x="247" y="13"/>
                  <a:pt x="247" y="23"/>
                  <a:pt x="240" y="29"/>
                </a:cubicBezTo>
                <a:cubicBezTo>
                  <a:pt x="29" y="240"/>
                  <a:pt x="29" y="240"/>
                  <a:pt x="29" y="240"/>
                </a:cubicBezTo>
                <a:cubicBezTo>
                  <a:pt x="26" y="244"/>
                  <a:pt x="22" y="245"/>
                  <a:pt x="18" y="24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a:endParaRPr>
          </a:p>
        </p:txBody>
      </p:sp>
      <p:sp>
        <p:nvSpPr>
          <p:cNvPr id="250" name="Freeform 11">
            <a:extLst>
              <a:ext uri="{FF2B5EF4-FFF2-40B4-BE49-F238E27FC236}">
                <a16:creationId xmlns:a16="http://schemas.microsoft.com/office/drawing/2014/main" id="{4AED905D-DCFA-CD19-BA12-286670F0980F}"/>
              </a:ext>
            </a:extLst>
          </p:cNvPr>
          <p:cNvSpPr>
            <a:spLocks/>
          </p:cNvSpPr>
          <p:nvPr/>
        </p:nvSpPr>
        <p:spPr bwMode="auto">
          <a:xfrm>
            <a:off x="7087705" y="2182537"/>
            <a:ext cx="266898" cy="265968"/>
          </a:xfrm>
          <a:custGeom>
            <a:avLst/>
            <a:gdLst>
              <a:gd name="T0" fmla="*/ 124 w 140"/>
              <a:gd name="T1" fmla="*/ 140 h 140"/>
              <a:gd name="T2" fmla="*/ 108 w 140"/>
              <a:gd name="T3" fmla="*/ 124 h 140"/>
              <a:gd name="T4" fmla="*/ 108 w 140"/>
              <a:gd name="T5" fmla="*/ 32 h 140"/>
              <a:gd name="T6" fmla="*/ 16 w 140"/>
              <a:gd name="T7" fmla="*/ 32 h 140"/>
              <a:gd name="T8" fmla="*/ 0 w 140"/>
              <a:gd name="T9" fmla="*/ 16 h 140"/>
              <a:gd name="T10" fmla="*/ 16 w 140"/>
              <a:gd name="T11" fmla="*/ 0 h 140"/>
              <a:gd name="T12" fmla="*/ 124 w 140"/>
              <a:gd name="T13" fmla="*/ 0 h 140"/>
              <a:gd name="T14" fmla="*/ 140 w 140"/>
              <a:gd name="T15" fmla="*/ 16 h 140"/>
              <a:gd name="T16" fmla="*/ 140 w 140"/>
              <a:gd name="T17" fmla="*/ 124 h 140"/>
              <a:gd name="T18" fmla="*/ 124 w 140"/>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40">
                <a:moveTo>
                  <a:pt x="124" y="140"/>
                </a:moveTo>
                <a:cubicBezTo>
                  <a:pt x="115" y="140"/>
                  <a:pt x="108" y="133"/>
                  <a:pt x="108" y="124"/>
                </a:cubicBezTo>
                <a:cubicBezTo>
                  <a:pt x="108" y="32"/>
                  <a:pt x="108" y="32"/>
                  <a:pt x="108" y="32"/>
                </a:cubicBezTo>
                <a:cubicBezTo>
                  <a:pt x="16" y="32"/>
                  <a:pt x="16" y="32"/>
                  <a:pt x="16" y="32"/>
                </a:cubicBezTo>
                <a:cubicBezTo>
                  <a:pt x="7" y="32"/>
                  <a:pt x="0" y="25"/>
                  <a:pt x="0" y="16"/>
                </a:cubicBezTo>
                <a:cubicBezTo>
                  <a:pt x="0" y="7"/>
                  <a:pt x="7" y="0"/>
                  <a:pt x="16" y="0"/>
                </a:cubicBezTo>
                <a:cubicBezTo>
                  <a:pt x="124" y="0"/>
                  <a:pt x="124" y="0"/>
                  <a:pt x="124" y="0"/>
                </a:cubicBezTo>
                <a:cubicBezTo>
                  <a:pt x="133" y="0"/>
                  <a:pt x="140" y="7"/>
                  <a:pt x="140" y="16"/>
                </a:cubicBezTo>
                <a:cubicBezTo>
                  <a:pt x="140" y="124"/>
                  <a:pt x="140" y="124"/>
                  <a:pt x="140" y="124"/>
                </a:cubicBezTo>
                <a:cubicBezTo>
                  <a:pt x="140" y="133"/>
                  <a:pt x="133" y="140"/>
                  <a:pt x="124" y="140"/>
                </a:cubicBezTo>
                <a:close/>
              </a:path>
            </a:pathLst>
          </a:custGeom>
          <a:solidFill>
            <a:srgbClr val="FF6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a:endParaRPr>
          </a:p>
        </p:txBody>
      </p:sp>
      <p:sp>
        <p:nvSpPr>
          <p:cNvPr id="251" name="Freeform 12">
            <a:extLst>
              <a:ext uri="{FF2B5EF4-FFF2-40B4-BE49-F238E27FC236}">
                <a16:creationId xmlns:a16="http://schemas.microsoft.com/office/drawing/2014/main" id="{5B46D450-58E1-3576-6923-4546519009B2}"/>
              </a:ext>
            </a:extLst>
          </p:cNvPr>
          <p:cNvSpPr>
            <a:spLocks/>
          </p:cNvSpPr>
          <p:nvPr/>
        </p:nvSpPr>
        <p:spPr bwMode="auto">
          <a:xfrm>
            <a:off x="6889624" y="4124293"/>
            <a:ext cx="468699" cy="464050"/>
          </a:xfrm>
          <a:custGeom>
            <a:avLst/>
            <a:gdLst>
              <a:gd name="T0" fmla="*/ 228 w 246"/>
              <a:gd name="T1" fmla="*/ 244 h 244"/>
              <a:gd name="T2" fmla="*/ 217 w 246"/>
              <a:gd name="T3" fmla="*/ 240 h 244"/>
              <a:gd name="T4" fmla="*/ 6 w 246"/>
              <a:gd name="T5" fmla="*/ 29 h 244"/>
              <a:gd name="T6" fmla="*/ 6 w 246"/>
              <a:gd name="T7" fmla="*/ 6 h 244"/>
              <a:gd name="T8" fmla="*/ 29 w 246"/>
              <a:gd name="T9" fmla="*/ 6 h 244"/>
              <a:gd name="T10" fmla="*/ 240 w 246"/>
              <a:gd name="T11" fmla="*/ 217 h 244"/>
              <a:gd name="T12" fmla="*/ 240 w 246"/>
              <a:gd name="T13" fmla="*/ 240 h 244"/>
              <a:gd name="T14" fmla="*/ 228 w 246"/>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44">
                <a:moveTo>
                  <a:pt x="228" y="244"/>
                </a:moveTo>
                <a:cubicBezTo>
                  <a:pt x="224" y="244"/>
                  <a:pt x="220" y="243"/>
                  <a:pt x="217" y="240"/>
                </a:cubicBezTo>
                <a:cubicBezTo>
                  <a:pt x="6" y="29"/>
                  <a:pt x="6" y="29"/>
                  <a:pt x="6" y="29"/>
                </a:cubicBezTo>
                <a:cubicBezTo>
                  <a:pt x="0" y="22"/>
                  <a:pt x="0" y="12"/>
                  <a:pt x="6" y="6"/>
                </a:cubicBezTo>
                <a:cubicBezTo>
                  <a:pt x="12" y="0"/>
                  <a:pt x="22" y="0"/>
                  <a:pt x="29" y="6"/>
                </a:cubicBezTo>
                <a:cubicBezTo>
                  <a:pt x="240" y="217"/>
                  <a:pt x="240" y="217"/>
                  <a:pt x="240" y="217"/>
                </a:cubicBezTo>
                <a:cubicBezTo>
                  <a:pt x="246" y="223"/>
                  <a:pt x="246" y="234"/>
                  <a:pt x="240" y="240"/>
                </a:cubicBezTo>
                <a:cubicBezTo>
                  <a:pt x="237" y="243"/>
                  <a:pt x="233" y="244"/>
                  <a:pt x="228" y="2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a:endParaRPr>
          </a:p>
        </p:txBody>
      </p:sp>
      <p:sp>
        <p:nvSpPr>
          <p:cNvPr id="252" name="Freeform 13">
            <a:extLst>
              <a:ext uri="{FF2B5EF4-FFF2-40B4-BE49-F238E27FC236}">
                <a16:creationId xmlns:a16="http://schemas.microsoft.com/office/drawing/2014/main" id="{4BEDA99F-EEF8-FEFE-F334-C332A6D7B395}"/>
              </a:ext>
            </a:extLst>
          </p:cNvPr>
          <p:cNvSpPr>
            <a:spLocks/>
          </p:cNvSpPr>
          <p:nvPr/>
        </p:nvSpPr>
        <p:spPr bwMode="auto">
          <a:xfrm>
            <a:off x="7089564" y="4323303"/>
            <a:ext cx="266898" cy="266898"/>
          </a:xfrm>
          <a:custGeom>
            <a:avLst/>
            <a:gdLst>
              <a:gd name="T0" fmla="*/ 124 w 140"/>
              <a:gd name="T1" fmla="*/ 140 h 140"/>
              <a:gd name="T2" fmla="*/ 16 w 140"/>
              <a:gd name="T3" fmla="*/ 140 h 140"/>
              <a:gd name="T4" fmla="*/ 0 w 140"/>
              <a:gd name="T5" fmla="*/ 124 h 140"/>
              <a:gd name="T6" fmla="*/ 16 w 140"/>
              <a:gd name="T7" fmla="*/ 108 h 140"/>
              <a:gd name="T8" fmla="*/ 108 w 140"/>
              <a:gd name="T9" fmla="*/ 108 h 140"/>
              <a:gd name="T10" fmla="*/ 108 w 140"/>
              <a:gd name="T11" fmla="*/ 16 h 140"/>
              <a:gd name="T12" fmla="*/ 124 w 140"/>
              <a:gd name="T13" fmla="*/ 0 h 140"/>
              <a:gd name="T14" fmla="*/ 140 w 140"/>
              <a:gd name="T15" fmla="*/ 16 h 140"/>
              <a:gd name="T16" fmla="*/ 140 w 140"/>
              <a:gd name="T17" fmla="*/ 124 h 140"/>
              <a:gd name="T18" fmla="*/ 124 w 140"/>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40">
                <a:moveTo>
                  <a:pt x="124" y="140"/>
                </a:moveTo>
                <a:cubicBezTo>
                  <a:pt x="16" y="140"/>
                  <a:pt x="16" y="140"/>
                  <a:pt x="16" y="140"/>
                </a:cubicBezTo>
                <a:cubicBezTo>
                  <a:pt x="7" y="140"/>
                  <a:pt x="0" y="132"/>
                  <a:pt x="0" y="124"/>
                </a:cubicBezTo>
                <a:cubicBezTo>
                  <a:pt x="0" y="115"/>
                  <a:pt x="7" y="108"/>
                  <a:pt x="16" y="108"/>
                </a:cubicBezTo>
                <a:cubicBezTo>
                  <a:pt x="108" y="108"/>
                  <a:pt x="108" y="108"/>
                  <a:pt x="108" y="108"/>
                </a:cubicBezTo>
                <a:cubicBezTo>
                  <a:pt x="108" y="16"/>
                  <a:pt x="108" y="16"/>
                  <a:pt x="108" y="16"/>
                </a:cubicBezTo>
                <a:cubicBezTo>
                  <a:pt x="108" y="7"/>
                  <a:pt x="115" y="0"/>
                  <a:pt x="124" y="0"/>
                </a:cubicBezTo>
                <a:cubicBezTo>
                  <a:pt x="132" y="0"/>
                  <a:pt x="140" y="7"/>
                  <a:pt x="140" y="16"/>
                </a:cubicBezTo>
                <a:cubicBezTo>
                  <a:pt x="140" y="124"/>
                  <a:pt x="140" y="124"/>
                  <a:pt x="140" y="124"/>
                </a:cubicBezTo>
                <a:cubicBezTo>
                  <a:pt x="140" y="132"/>
                  <a:pt x="132" y="140"/>
                  <a:pt x="124" y="140"/>
                </a:cubicBezTo>
                <a:close/>
              </a:path>
            </a:pathLst>
          </a:custGeom>
          <a:solidFill>
            <a:srgbClr val="F15B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a:endParaRPr>
          </a:p>
        </p:txBody>
      </p:sp>
      <p:sp>
        <p:nvSpPr>
          <p:cNvPr id="253" name="Freeform 14">
            <a:extLst>
              <a:ext uri="{FF2B5EF4-FFF2-40B4-BE49-F238E27FC236}">
                <a16:creationId xmlns:a16="http://schemas.microsoft.com/office/drawing/2014/main" id="{7EC6B6A8-5D3F-D29B-C79F-B3B759799E3C}"/>
              </a:ext>
            </a:extLst>
          </p:cNvPr>
          <p:cNvSpPr>
            <a:spLocks/>
          </p:cNvSpPr>
          <p:nvPr/>
        </p:nvSpPr>
        <p:spPr bwMode="auto">
          <a:xfrm>
            <a:off x="6889624" y="2686575"/>
            <a:ext cx="371054" cy="1500025"/>
          </a:xfrm>
          <a:custGeom>
            <a:avLst/>
            <a:gdLst>
              <a:gd name="T0" fmla="*/ 17 w 195"/>
              <a:gd name="T1" fmla="*/ 788 h 788"/>
              <a:gd name="T2" fmla="*/ 6 w 195"/>
              <a:gd name="T3" fmla="*/ 784 h 788"/>
              <a:gd name="T4" fmla="*/ 6 w 195"/>
              <a:gd name="T5" fmla="*/ 761 h 788"/>
              <a:gd name="T6" fmla="*/ 163 w 195"/>
              <a:gd name="T7" fmla="*/ 367 h 788"/>
              <a:gd name="T8" fmla="*/ 51 w 195"/>
              <a:gd name="T9" fmla="*/ 28 h 788"/>
              <a:gd name="T10" fmla="*/ 54 w 195"/>
              <a:gd name="T11" fmla="*/ 5 h 788"/>
              <a:gd name="T12" fmla="*/ 77 w 195"/>
              <a:gd name="T13" fmla="*/ 9 h 788"/>
              <a:gd name="T14" fmla="*/ 195 w 195"/>
              <a:gd name="T15" fmla="*/ 367 h 788"/>
              <a:gd name="T16" fmla="*/ 29 w 195"/>
              <a:gd name="T17" fmla="*/ 783 h 788"/>
              <a:gd name="T18" fmla="*/ 17 w 195"/>
              <a:gd name="T19"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788">
                <a:moveTo>
                  <a:pt x="17" y="788"/>
                </a:moveTo>
                <a:cubicBezTo>
                  <a:pt x="13" y="788"/>
                  <a:pt x="9" y="787"/>
                  <a:pt x="6" y="784"/>
                </a:cubicBezTo>
                <a:cubicBezTo>
                  <a:pt x="0" y="778"/>
                  <a:pt x="0" y="768"/>
                  <a:pt x="6" y="761"/>
                </a:cubicBezTo>
                <a:cubicBezTo>
                  <a:pt x="107" y="654"/>
                  <a:pt x="163" y="514"/>
                  <a:pt x="163" y="367"/>
                </a:cubicBezTo>
                <a:cubicBezTo>
                  <a:pt x="163" y="244"/>
                  <a:pt x="124" y="127"/>
                  <a:pt x="51" y="28"/>
                </a:cubicBezTo>
                <a:cubicBezTo>
                  <a:pt x="46" y="21"/>
                  <a:pt x="47" y="11"/>
                  <a:pt x="54" y="5"/>
                </a:cubicBezTo>
                <a:cubicBezTo>
                  <a:pt x="61" y="0"/>
                  <a:pt x="71" y="2"/>
                  <a:pt x="77" y="9"/>
                </a:cubicBezTo>
                <a:cubicBezTo>
                  <a:pt x="154" y="113"/>
                  <a:pt x="195" y="237"/>
                  <a:pt x="195" y="367"/>
                </a:cubicBezTo>
                <a:cubicBezTo>
                  <a:pt x="195" y="522"/>
                  <a:pt x="136" y="670"/>
                  <a:pt x="29" y="783"/>
                </a:cubicBezTo>
                <a:cubicBezTo>
                  <a:pt x="26" y="787"/>
                  <a:pt x="22" y="788"/>
                  <a:pt x="17" y="78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a:endParaRPr>
          </a:p>
        </p:txBody>
      </p:sp>
      <p:sp>
        <p:nvSpPr>
          <p:cNvPr id="254" name="Freeform 15">
            <a:extLst>
              <a:ext uri="{FF2B5EF4-FFF2-40B4-BE49-F238E27FC236}">
                <a16:creationId xmlns:a16="http://schemas.microsoft.com/office/drawing/2014/main" id="{948FF7BE-EDC5-18F0-3BF0-98F10511F6CD}"/>
              </a:ext>
            </a:extLst>
          </p:cNvPr>
          <p:cNvSpPr>
            <a:spLocks/>
          </p:cNvSpPr>
          <p:nvPr/>
        </p:nvSpPr>
        <p:spPr bwMode="auto">
          <a:xfrm>
            <a:off x="5642547" y="4970555"/>
            <a:ext cx="949489" cy="759777"/>
          </a:xfrm>
          <a:custGeom>
            <a:avLst/>
            <a:gdLst>
              <a:gd name="T0" fmla="*/ 246 w 498"/>
              <a:gd name="T1" fmla="*/ 399 h 399"/>
              <a:gd name="T2" fmla="*/ 230 w 498"/>
              <a:gd name="T3" fmla="*/ 383 h 399"/>
              <a:gd name="T4" fmla="*/ 176 w 498"/>
              <a:gd name="T5" fmla="*/ 330 h 399"/>
              <a:gd name="T6" fmla="*/ 118 w 498"/>
              <a:gd name="T7" fmla="*/ 271 h 399"/>
              <a:gd name="T8" fmla="*/ 176 w 498"/>
              <a:gd name="T9" fmla="*/ 213 h 399"/>
              <a:gd name="T10" fmla="*/ 360 w 498"/>
              <a:gd name="T11" fmla="*/ 213 h 399"/>
              <a:gd name="T12" fmla="*/ 387 w 498"/>
              <a:gd name="T13" fmla="*/ 186 h 399"/>
              <a:gd name="T14" fmla="*/ 360 w 498"/>
              <a:gd name="T15" fmla="*/ 159 h 399"/>
              <a:gd name="T16" fmla="*/ 59 w 498"/>
              <a:gd name="T17" fmla="*/ 159 h 399"/>
              <a:gd name="T18" fmla="*/ 0 w 498"/>
              <a:gd name="T19" fmla="*/ 101 h 399"/>
              <a:gd name="T20" fmla="*/ 0 w 498"/>
              <a:gd name="T21" fmla="*/ 99 h 399"/>
              <a:gd name="T22" fmla="*/ 59 w 498"/>
              <a:gd name="T23" fmla="*/ 41 h 399"/>
              <a:gd name="T24" fmla="*/ 441 w 498"/>
              <a:gd name="T25" fmla="*/ 41 h 399"/>
              <a:gd name="T26" fmla="*/ 466 w 498"/>
              <a:gd name="T27" fmla="*/ 16 h 399"/>
              <a:gd name="T28" fmla="*/ 482 w 498"/>
              <a:gd name="T29" fmla="*/ 0 h 399"/>
              <a:gd name="T30" fmla="*/ 498 w 498"/>
              <a:gd name="T31" fmla="*/ 16 h 399"/>
              <a:gd name="T32" fmla="*/ 441 w 498"/>
              <a:gd name="T33" fmla="*/ 73 h 399"/>
              <a:gd name="T34" fmla="*/ 59 w 498"/>
              <a:gd name="T35" fmla="*/ 73 h 399"/>
              <a:gd name="T36" fmla="*/ 32 w 498"/>
              <a:gd name="T37" fmla="*/ 99 h 399"/>
              <a:gd name="T38" fmla="*/ 32 w 498"/>
              <a:gd name="T39" fmla="*/ 101 h 399"/>
              <a:gd name="T40" fmla="*/ 59 w 498"/>
              <a:gd name="T41" fmla="*/ 127 h 399"/>
              <a:gd name="T42" fmla="*/ 360 w 498"/>
              <a:gd name="T43" fmla="*/ 127 h 399"/>
              <a:gd name="T44" fmla="*/ 419 w 498"/>
              <a:gd name="T45" fmla="*/ 186 h 399"/>
              <a:gd name="T46" fmla="*/ 360 w 498"/>
              <a:gd name="T47" fmla="*/ 245 h 399"/>
              <a:gd name="T48" fmla="*/ 176 w 498"/>
              <a:gd name="T49" fmla="*/ 245 h 399"/>
              <a:gd name="T50" fmla="*/ 150 w 498"/>
              <a:gd name="T51" fmla="*/ 271 h 399"/>
              <a:gd name="T52" fmla="*/ 176 w 498"/>
              <a:gd name="T53" fmla="*/ 298 h 399"/>
              <a:gd name="T54" fmla="*/ 262 w 498"/>
              <a:gd name="T55" fmla="*/ 383 h 399"/>
              <a:gd name="T56" fmla="*/ 246 w 498"/>
              <a:gd name="T57"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8" h="399">
                <a:moveTo>
                  <a:pt x="246" y="399"/>
                </a:moveTo>
                <a:cubicBezTo>
                  <a:pt x="237" y="399"/>
                  <a:pt x="230" y="392"/>
                  <a:pt x="230" y="383"/>
                </a:cubicBezTo>
                <a:cubicBezTo>
                  <a:pt x="230" y="354"/>
                  <a:pt x="206" y="330"/>
                  <a:pt x="176" y="330"/>
                </a:cubicBezTo>
                <a:cubicBezTo>
                  <a:pt x="144" y="330"/>
                  <a:pt x="118" y="304"/>
                  <a:pt x="118" y="271"/>
                </a:cubicBezTo>
                <a:cubicBezTo>
                  <a:pt x="118" y="239"/>
                  <a:pt x="144" y="213"/>
                  <a:pt x="176" y="213"/>
                </a:cubicBezTo>
                <a:cubicBezTo>
                  <a:pt x="360" y="213"/>
                  <a:pt x="360" y="213"/>
                  <a:pt x="360" y="213"/>
                </a:cubicBezTo>
                <a:cubicBezTo>
                  <a:pt x="375" y="213"/>
                  <a:pt x="387" y="201"/>
                  <a:pt x="387" y="186"/>
                </a:cubicBezTo>
                <a:cubicBezTo>
                  <a:pt x="387" y="171"/>
                  <a:pt x="375" y="159"/>
                  <a:pt x="360" y="159"/>
                </a:cubicBezTo>
                <a:cubicBezTo>
                  <a:pt x="59" y="159"/>
                  <a:pt x="59" y="159"/>
                  <a:pt x="59" y="159"/>
                </a:cubicBezTo>
                <a:cubicBezTo>
                  <a:pt x="26" y="159"/>
                  <a:pt x="0" y="133"/>
                  <a:pt x="0" y="101"/>
                </a:cubicBezTo>
                <a:cubicBezTo>
                  <a:pt x="0" y="99"/>
                  <a:pt x="0" y="99"/>
                  <a:pt x="0" y="99"/>
                </a:cubicBezTo>
                <a:cubicBezTo>
                  <a:pt x="0" y="67"/>
                  <a:pt x="26" y="41"/>
                  <a:pt x="59" y="41"/>
                </a:cubicBezTo>
                <a:cubicBezTo>
                  <a:pt x="441" y="41"/>
                  <a:pt x="441" y="41"/>
                  <a:pt x="441" y="41"/>
                </a:cubicBezTo>
                <a:cubicBezTo>
                  <a:pt x="455" y="41"/>
                  <a:pt x="466" y="30"/>
                  <a:pt x="466" y="16"/>
                </a:cubicBezTo>
                <a:cubicBezTo>
                  <a:pt x="466" y="7"/>
                  <a:pt x="473" y="0"/>
                  <a:pt x="482" y="0"/>
                </a:cubicBezTo>
                <a:cubicBezTo>
                  <a:pt x="490" y="0"/>
                  <a:pt x="498" y="7"/>
                  <a:pt x="498" y="16"/>
                </a:cubicBezTo>
                <a:cubicBezTo>
                  <a:pt x="498" y="47"/>
                  <a:pt x="472" y="73"/>
                  <a:pt x="441" y="73"/>
                </a:cubicBezTo>
                <a:cubicBezTo>
                  <a:pt x="59" y="73"/>
                  <a:pt x="59" y="73"/>
                  <a:pt x="59" y="73"/>
                </a:cubicBezTo>
                <a:cubicBezTo>
                  <a:pt x="44" y="73"/>
                  <a:pt x="32" y="85"/>
                  <a:pt x="32" y="99"/>
                </a:cubicBezTo>
                <a:cubicBezTo>
                  <a:pt x="32" y="101"/>
                  <a:pt x="32" y="101"/>
                  <a:pt x="32" y="101"/>
                </a:cubicBezTo>
                <a:cubicBezTo>
                  <a:pt x="32" y="115"/>
                  <a:pt x="44" y="127"/>
                  <a:pt x="59" y="127"/>
                </a:cubicBezTo>
                <a:cubicBezTo>
                  <a:pt x="360" y="127"/>
                  <a:pt x="360" y="127"/>
                  <a:pt x="360" y="127"/>
                </a:cubicBezTo>
                <a:cubicBezTo>
                  <a:pt x="393" y="127"/>
                  <a:pt x="419" y="154"/>
                  <a:pt x="419" y="186"/>
                </a:cubicBezTo>
                <a:cubicBezTo>
                  <a:pt x="419" y="218"/>
                  <a:pt x="393" y="245"/>
                  <a:pt x="360" y="245"/>
                </a:cubicBezTo>
                <a:cubicBezTo>
                  <a:pt x="176" y="245"/>
                  <a:pt x="176" y="245"/>
                  <a:pt x="176" y="245"/>
                </a:cubicBezTo>
                <a:cubicBezTo>
                  <a:pt x="162" y="245"/>
                  <a:pt x="150" y="257"/>
                  <a:pt x="150" y="271"/>
                </a:cubicBezTo>
                <a:cubicBezTo>
                  <a:pt x="150" y="286"/>
                  <a:pt x="162" y="298"/>
                  <a:pt x="176" y="298"/>
                </a:cubicBezTo>
                <a:cubicBezTo>
                  <a:pt x="223" y="298"/>
                  <a:pt x="262" y="336"/>
                  <a:pt x="262" y="383"/>
                </a:cubicBezTo>
                <a:cubicBezTo>
                  <a:pt x="262" y="392"/>
                  <a:pt x="254" y="399"/>
                  <a:pt x="246" y="39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a:endParaRPr>
          </a:p>
        </p:txBody>
      </p:sp>
      <p:sp>
        <p:nvSpPr>
          <p:cNvPr id="255" name="Freeform 16">
            <a:extLst>
              <a:ext uri="{FF2B5EF4-FFF2-40B4-BE49-F238E27FC236}">
                <a16:creationId xmlns:a16="http://schemas.microsoft.com/office/drawing/2014/main" id="{5BB3D9F6-CBD6-7B9B-4866-43419D764B0F}"/>
              </a:ext>
            </a:extLst>
          </p:cNvPr>
          <p:cNvSpPr>
            <a:spLocks/>
          </p:cNvSpPr>
          <p:nvPr/>
        </p:nvSpPr>
        <p:spPr bwMode="auto">
          <a:xfrm>
            <a:off x="5259404" y="4117783"/>
            <a:ext cx="1332632" cy="914150"/>
          </a:xfrm>
          <a:custGeom>
            <a:avLst/>
            <a:gdLst>
              <a:gd name="T0" fmla="*/ 683 w 699"/>
              <a:gd name="T1" fmla="*/ 480 h 480"/>
              <a:gd name="T2" fmla="*/ 667 w 699"/>
              <a:gd name="T3" fmla="*/ 464 h 480"/>
              <a:gd name="T4" fmla="*/ 667 w 699"/>
              <a:gd name="T5" fmla="*/ 460 h 480"/>
              <a:gd name="T6" fmla="*/ 642 w 699"/>
              <a:gd name="T7" fmla="*/ 435 h 480"/>
              <a:gd name="T8" fmla="*/ 274 w 699"/>
              <a:gd name="T9" fmla="*/ 435 h 480"/>
              <a:gd name="T10" fmla="*/ 119 w 699"/>
              <a:gd name="T11" fmla="*/ 280 h 480"/>
              <a:gd name="T12" fmla="*/ 21 w 699"/>
              <a:gd name="T13" fmla="*/ 44 h 480"/>
              <a:gd name="T14" fmla="*/ 6 w 699"/>
              <a:gd name="T15" fmla="*/ 29 h 480"/>
              <a:gd name="T16" fmla="*/ 7 w 699"/>
              <a:gd name="T17" fmla="*/ 6 h 480"/>
              <a:gd name="T18" fmla="*/ 30 w 699"/>
              <a:gd name="T19" fmla="*/ 7 h 480"/>
              <a:gd name="T20" fmla="*/ 43 w 699"/>
              <a:gd name="T21" fmla="*/ 21 h 480"/>
              <a:gd name="T22" fmla="*/ 151 w 699"/>
              <a:gd name="T23" fmla="*/ 280 h 480"/>
              <a:gd name="T24" fmla="*/ 274 w 699"/>
              <a:gd name="T25" fmla="*/ 403 h 480"/>
              <a:gd name="T26" fmla="*/ 642 w 699"/>
              <a:gd name="T27" fmla="*/ 403 h 480"/>
              <a:gd name="T28" fmla="*/ 699 w 699"/>
              <a:gd name="T29" fmla="*/ 460 h 480"/>
              <a:gd name="T30" fmla="*/ 699 w 699"/>
              <a:gd name="T31" fmla="*/ 464 h 480"/>
              <a:gd name="T32" fmla="*/ 683 w 699"/>
              <a:gd name="T33"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9" h="480">
                <a:moveTo>
                  <a:pt x="683" y="480"/>
                </a:moveTo>
                <a:cubicBezTo>
                  <a:pt x="674" y="480"/>
                  <a:pt x="667" y="473"/>
                  <a:pt x="667" y="464"/>
                </a:cubicBezTo>
                <a:cubicBezTo>
                  <a:pt x="667" y="460"/>
                  <a:pt x="667" y="460"/>
                  <a:pt x="667" y="460"/>
                </a:cubicBezTo>
                <a:cubicBezTo>
                  <a:pt x="667" y="446"/>
                  <a:pt x="656" y="435"/>
                  <a:pt x="642" y="435"/>
                </a:cubicBezTo>
                <a:cubicBezTo>
                  <a:pt x="274" y="435"/>
                  <a:pt x="274" y="435"/>
                  <a:pt x="274" y="435"/>
                </a:cubicBezTo>
                <a:cubicBezTo>
                  <a:pt x="188" y="435"/>
                  <a:pt x="119" y="366"/>
                  <a:pt x="119" y="280"/>
                </a:cubicBezTo>
                <a:cubicBezTo>
                  <a:pt x="119" y="192"/>
                  <a:pt x="83" y="106"/>
                  <a:pt x="21" y="44"/>
                </a:cubicBezTo>
                <a:cubicBezTo>
                  <a:pt x="16" y="39"/>
                  <a:pt x="11" y="34"/>
                  <a:pt x="6" y="29"/>
                </a:cubicBezTo>
                <a:cubicBezTo>
                  <a:pt x="0" y="23"/>
                  <a:pt x="1" y="13"/>
                  <a:pt x="7" y="6"/>
                </a:cubicBezTo>
                <a:cubicBezTo>
                  <a:pt x="14" y="0"/>
                  <a:pt x="24" y="1"/>
                  <a:pt x="30" y="7"/>
                </a:cubicBezTo>
                <a:cubicBezTo>
                  <a:pt x="34" y="12"/>
                  <a:pt x="39" y="16"/>
                  <a:pt x="43" y="21"/>
                </a:cubicBezTo>
                <a:cubicBezTo>
                  <a:pt x="112" y="89"/>
                  <a:pt x="151" y="183"/>
                  <a:pt x="151" y="280"/>
                </a:cubicBezTo>
                <a:cubicBezTo>
                  <a:pt x="151" y="348"/>
                  <a:pt x="206" y="403"/>
                  <a:pt x="274" y="403"/>
                </a:cubicBezTo>
                <a:cubicBezTo>
                  <a:pt x="642" y="403"/>
                  <a:pt x="642" y="403"/>
                  <a:pt x="642" y="403"/>
                </a:cubicBezTo>
                <a:cubicBezTo>
                  <a:pt x="673" y="403"/>
                  <a:pt x="699" y="429"/>
                  <a:pt x="699" y="460"/>
                </a:cubicBezTo>
                <a:cubicBezTo>
                  <a:pt x="699" y="464"/>
                  <a:pt x="699" y="464"/>
                  <a:pt x="699" y="464"/>
                </a:cubicBezTo>
                <a:cubicBezTo>
                  <a:pt x="699" y="473"/>
                  <a:pt x="691" y="480"/>
                  <a:pt x="683" y="48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a:endParaRPr>
          </a:p>
        </p:txBody>
      </p:sp>
      <p:sp>
        <p:nvSpPr>
          <p:cNvPr id="256" name="Freeform 17">
            <a:extLst>
              <a:ext uri="{FF2B5EF4-FFF2-40B4-BE49-F238E27FC236}">
                <a16:creationId xmlns:a16="http://schemas.microsoft.com/office/drawing/2014/main" id="{FB62E5E5-7715-1DC4-284F-49FF0085D228}"/>
              </a:ext>
            </a:extLst>
          </p:cNvPr>
          <p:cNvSpPr>
            <a:spLocks/>
          </p:cNvSpPr>
          <p:nvPr/>
        </p:nvSpPr>
        <p:spPr bwMode="auto">
          <a:xfrm>
            <a:off x="4856731" y="4119642"/>
            <a:ext cx="470560" cy="464980"/>
          </a:xfrm>
          <a:custGeom>
            <a:avLst/>
            <a:gdLst>
              <a:gd name="T0" fmla="*/ 18 w 247"/>
              <a:gd name="T1" fmla="*/ 244 h 244"/>
              <a:gd name="T2" fmla="*/ 7 w 247"/>
              <a:gd name="T3" fmla="*/ 240 h 244"/>
              <a:gd name="T4" fmla="*/ 7 w 247"/>
              <a:gd name="T5" fmla="*/ 217 h 244"/>
              <a:gd name="T6" fmla="*/ 218 w 247"/>
              <a:gd name="T7" fmla="*/ 6 h 244"/>
              <a:gd name="T8" fmla="*/ 240 w 247"/>
              <a:gd name="T9" fmla="*/ 6 h 244"/>
              <a:gd name="T10" fmla="*/ 240 w 247"/>
              <a:gd name="T11" fmla="*/ 28 h 244"/>
              <a:gd name="T12" fmla="*/ 29 w 247"/>
              <a:gd name="T13" fmla="*/ 240 h 244"/>
              <a:gd name="T14" fmla="*/ 18 w 247"/>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7" h="244">
                <a:moveTo>
                  <a:pt x="18" y="244"/>
                </a:moveTo>
                <a:cubicBezTo>
                  <a:pt x="14" y="244"/>
                  <a:pt x="10" y="243"/>
                  <a:pt x="7" y="240"/>
                </a:cubicBezTo>
                <a:cubicBezTo>
                  <a:pt x="0" y="233"/>
                  <a:pt x="0" y="223"/>
                  <a:pt x="7" y="217"/>
                </a:cubicBezTo>
                <a:cubicBezTo>
                  <a:pt x="218" y="6"/>
                  <a:pt x="218" y="6"/>
                  <a:pt x="218" y="6"/>
                </a:cubicBezTo>
                <a:cubicBezTo>
                  <a:pt x="224" y="0"/>
                  <a:pt x="234" y="0"/>
                  <a:pt x="240" y="6"/>
                </a:cubicBezTo>
                <a:cubicBezTo>
                  <a:pt x="247" y="12"/>
                  <a:pt x="247" y="22"/>
                  <a:pt x="240" y="28"/>
                </a:cubicBezTo>
                <a:cubicBezTo>
                  <a:pt x="29" y="240"/>
                  <a:pt x="29" y="240"/>
                  <a:pt x="29" y="240"/>
                </a:cubicBezTo>
                <a:cubicBezTo>
                  <a:pt x="26" y="243"/>
                  <a:pt x="22" y="244"/>
                  <a:pt x="18" y="2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a:endParaRPr>
          </a:p>
        </p:txBody>
      </p:sp>
      <p:sp>
        <p:nvSpPr>
          <p:cNvPr id="257" name="Freeform 18">
            <a:extLst>
              <a:ext uri="{FF2B5EF4-FFF2-40B4-BE49-F238E27FC236}">
                <a16:creationId xmlns:a16="http://schemas.microsoft.com/office/drawing/2014/main" id="{2BD979D9-5B43-D20D-B703-477D0C52F0B4}"/>
              </a:ext>
            </a:extLst>
          </p:cNvPr>
          <p:cNvSpPr>
            <a:spLocks/>
          </p:cNvSpPr>
          <p:nvPr/>
        </p:nvSpPr>
        <p:spPr bwMode="auto">
          <a:xfrm>
            <a:off x="4860451" y="4317723"/>
            <a:ext cx="266898" cy="266898"/>
          </a:xfrm>
          <a:custGeom>
            <a:avLst/>
            <a:gdLst>
              <a:gd name="T0" fmla="*/ 124 w 140"/>
              <a:gd name="T1" fmla="*/ 140 h 140"/>
              <a:gd name="T2" fmla="*/ 16 w 140"/>
              <a:gd name="T3" fmla="*/ 140 h 140"/>
              <a:gd name="T4" fmla="*/ 0 w 140"/>
              <a:gd name="T5" fmla="*/ 124 h 140"/>
              <a:gd name="T6" fmla="*/ 0 w 140"/>
              <a:gd name="T7" fmla="*/ 16 h 140"/>
              <a:gd name="T8" fmla="*/ 16 w 140"/>
              <a:gd name="T9" fmla="*/ 0 h 140"/>
              <a:gd name="T10" fmla="*/ 32 w 140"/>
              <a:gd name="T11" fmla="*/ 16 h 140"/>
              <a:gd name="T12" fmla="*/ 32 w 140"/>
              <a:gd name="T13" fmla="*/ 108 h 140"/>
              <a:gd name="T14" fmla="*/ 124 w 140"/>
              <a:gd name="T15" fmla="*/ 108 h 140"/>
              <a:gd name="T16" fmla="*/ 140 w 140"/>
              <a:gd name="T17" fmla="*/ 124 h 140"/>
              <a:gd name="T18" fmla="*/ 124 w 140"/>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40">
                <a:moveTo>
                  <a:pt x="124" y="140"/>
                </a:moveTo>
                <a:cubicBezTo>
                  <a:pt x="16" y="140"/>
                  <a:pt x="16" y="140"/>
                  <a:pt x="16" y="140"/>
                </a:cubicBezTo>
                <a:cubicBezTo>
                  <a:pt x="7" y="140"/>
                  <a:pt x="0" y="133"/>
                  <a:pt x="0" y="124"/>
                </a:cubicBezTo>
                <a:cubicBezTo>
                  <a:pt x="0" y="16"/>
                  <a:pt x="0" y="16"/>
                  <a:pt x="0" y="16"/>
                </a:cubicBezTo>
                <a:cubicBezTo>
                  <a:pt x="0" y="8"/>
                  <a:pt x="7" y="0"/>
                  <a:pt x="16" y="0"/>
                </a:cubicBezTo>
                <a:cubicBezTo>
                  <a:pt x="25" y="0"/>
                  <a:pt x="32" y="8"/>
                  <a:pt x="32" y="16"/>
                </a:cubicBezTo>
                <a:cubicBezTo>
                  <a:pt x="32" y="108"/>
                  <a:pt x="32" y="108"/>
                  <a:pt x="32" y="108"/>
                </a:cubicBezTo>
                <a:cubicBezTo>
                  <a:pt x="124" y="108"/>
                  <a:pt x="124" y="108"/>
                  <a:pt x="124" y="108"/>
                </a:cubicBezTo>
                <a:cubicBezTo>
                  <a:pt x="133" y="108"/>
                  <a:pt x="140" y="116"/>
                  <a:pt x="140" y="124"/>
                </a:cubicBezTo>
                <a:cubicBezTo>
                  <a:pt x="140" y="133"/>
                  <a:pt x="133" y="140"/>
                  <a:pt x="124" y="140"/>
                </a:cubicBezTo>
                <a:close/>
              </a:path>
            </a:pathLst>
          </a:custGeom>
          <a:solidFill>
            <a:srgbClr val="5225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a:endParaRPr>
          </a:p>
        </p:txBody>
      </p:sp>
      <p:sp>
        <p:nvSpPr>
          <p:cNvPr id="258" name="Oval 257">
            <a:extLst>
              <a:ext uri="{FF2B5EF4-FFF2-40B4-BE49-F238E27FC236}">
                <a16:creationId xmlns:a16="http://schemas.microsoft.com/office/drawing/2014/main" id="{84BB269F-B956-9A64-CCAA-9997D2EE5B26}"/>
              </a:ext>
            </a:extLst>
          </p:cNvPr>
          <p:cNvSpPr/>
          <p:nvPr/>
        </p:nvSpPr>
        <p:spPr bwMode="auto">
          <a:xfrm>
            <a:off x="6968146" y="4204604"/>
            <a:ext cx="697110" cy="697110"/>
          </a:xfrm>
          <a:prstGeom prst="ellipse">
            <a:avLst/>
          </a:prstGeom>
          <a:solidFill>
            <a:srgbClr val="A259FF"/>
          </a:solidFill>
          <a:ln w="50800" cap="flat" cmpd="sng" algn="ctr">
            <a:solidFill>
              <a:schemeClr val="tx1"/>
            </a:solidFill>
            <a:prstDash val="solid"/>
          </a:ln>
          <a:effectLst/>
        </p:spPr>
        <p:txBody>
          <a:bodyPr lIns="0" rIns="0" anchor="ctr"/>
          <a:lstStyle/>
          <a:p>
            <a:pPr algn="ctr">
              <a:defRPr/>
            </a:pPr>
            <a:endParaRPr lang="en-GB" sz="1000" kern="0">
              <a:solidFill>
                <a:prstClr val="black"/>
              </a:solidFill>
              <a:latin typeface="Arial" panose="020B0604020202020204"/>
            </a:endParaRPr>
          </a:p>
        </p:txBody>
      </p:sp>
      <p:sp>
        <p:nvSpPr>
          <p:cNvPr id="259" name="Oval 258">
            <a:extLst>
              <a:ext uri="{FF2B5EF4-FFF2-40B4-BE49-F238E27FC236}">
                <a16:creationId xmlns:a16="http://schemas.microsoft.com/office/drawing/2014/main" id="{DBB50281-B9CE-C673-BAF5-520D228BFC0A}"/>
              </a:ext>
            </a:extLst>
          </p:cNvPr>
          <p:cNvSpPr/>
          <p:nvPr/>
        </p:nvSpPr>
        <p:spPr bwMode="auto">
          <a:xfrm>
            <a:off x="6968146" y="1816288"/>
            <a:ext cx="697110" cy="697110"/>
          </a:xfrm>
          <a:prstGeom prst="ellipse">
            <a:avLst/>
          </a:prstGeom>
          <a:solidFill>
            <a:srgbClr val="10A957"/>
          </a:solidFill>
          <a:ln w="53975" cap="flat" cmpd="sng" algn="ctr">
            <a:solidFill>
              <a:schemeClr val="tx1"/>
            </a:solidFill>
            <a:prstDash val="solid"/>
          </a:ln>
          <a:effectLst/>
        </p:spPr>
        <p:txBody>
          <a:bodyPr lIns="0" rIns="0" anchor="ctr"/>
          <a:lstStyle/>
          <a:p>
            <a:pPr algn="ctr">
              <a:defRPr/>
            </a:pPr>
            <a:endParaRPr lang="en-GB" sz="1000" kern="0">
              <a:solidFill>
                <a:prstClr val="black"/>
              </a:solidFill>
              <a:latin typeface="Arial" panose="020B0604020202020204"/>
            </a:endParaRPr>
          </a:p>
        </p:txBody>
      </p:sp>
      <p:sp>
        <p:nvSpPr>
          <p:cNvPr id="260" name="Oval 259">
            <a:extLst>
              <a:ext uri="{FF2B5EF4-FFF2-40B4-BE49-F238E27FC236}">
                <a16:creationId xmlns:a16="http://schemas.microsoft.com/office/drawing/2014/main" id="{F68580F1-F611-87FE-D7B0-5742F029FD01}"/>
              </a:ext>
            </a:extLst>
          </p:cNvPr>
          <p:cNvSpPr/>
          <p:nvPr/>
        </p:nvSpPr>
        <p:spPr bwMode="auto">
          <a:xfrm>
            <a:off x="4526745" y="4144774"/>
            <a:ext cx="698481" cy="697110"/>
          </a:xfrm>
          <a:prstGeom prst="ellipse">
            <a:avLst/>
          </a:prstGeom>
          <a:solidFill>
            <a:srgbClr val="F14E1C"/>
          </a:solidFill>
          <a:ln w="50800" cap="flat" cmpd="sng" algn="ctr">
            <a:solidFill>
              <a:schemeClr val="tx1"/>
            </a:solidFill>
            <a:prstDash val="solid"/>
          </a:ln>
          <a:effectLst/>
        </p:spPr>
        <p:txBody>
          <a:bodyPr lIns="0" rIns="0" anchor="ctr"/>
          <a:lstStyle/>
          <a:p>
            <a:pPr algn="ctr">
              <a:defRPr/>
            </a:pPr>
            <a:endParaRPr lang="en-GB" sz="1000" kern="0">
              <a:solidFill>
                <a:prstClr val="black"/>
              </a:solidFill>
              <a:latin typeface="Arial" panose="020B0604020202020204"/>
            </a:endParaRPr>
          </a:p>
        </p:txBody>
      </p:sp>
      <p:sp>
        <p:nvSpPr>
          <p:cNvPr id="261" name="Oval 260">
            <a:extLst>
              <a:ext uri="{FF2B5EF4-FFF2-40B4-BE49-F238E27FC236}">
                <a16:creationId xmlns:a16="http://schemas.microsoft.com/office/drawing/2014/main" id="{E2F03056-1222-9332-2520-522DB1822AF2}"/>
              </a:ext>
            </a:extLst>
          </p:cNvPr>
          <p:cNvSpPr/>
          <p:nvPr/>
        </p:nvSpPr>
        <p:spPr bwMode="auto">
          <a:xfrm>
            <a:off x="4528610" y="1816288"/>
            <a:ext cx="697110" cy="697110"/>
          </a:xfrm>
          <a:prstGeom prst="ellipse">
            <a:avLst/>
          </a:prstGeom>
          <a:solidFill>
            <a:srgbClr val="FFD505"/>
          </a:solidFill>
          <a:ln w="50800" cap="flat" cmpd="sng" algn="ctr">
            <a:solidFill>
              <a:schemeClr val="tx1"/>
            </a:solidFill>
            <a:prstDash val="solid"/>
          </a:ln>
          <a:effectLst/>
        </p:spPr>
        <p:txBody>
          <a:bodyPr lIns="0" rIns="0" anchor="ctr"/>
          <a:lstStyle/>
          <a:p>
            <a:pPr algn="ctr">
              <a:defRPr/>
            </a:pPr>
            <a:endParaRPr lang="en-GB" sz="1000" kern="0">
              <a:solidFill>
                <a:prstClr val="black"/>
              </a:solidFill>
              <a:latin typeface="Arial" panose="020B0604020202020204"/>
            </a:endParaRPr>
          </a:p>
        </p:txBody>
      </p:sp>
      <p:sp>
        <p:nvSpPr>
          <p:cNvPr id="262" name="Rectangle 261">
            <a:extLst>
              <a:ext uri="{FF2B5EF4-FFF2-40B4-BE49-F238E27FC236}">
                <a16:creationId xmlns:a16="http://schemas.microsoft.com/office/drawing/2014/main" id="{AC2B7173-9241-0023-AB4B-EF6088C5EEB5}"/>
              </a:ext>
            </a:extLst>
          </p:cNvPr>
          <p:cNvSpPr/>
          <p:nvPr/>
        </p:nvSpPr>
        <p:spPr>
          <a:xfrm>
            <a:off x="6083936" y="5700310"/>
            <a:ext cx="62733" cy="3233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E5E8C5FA-257F-B624-B504-36279BB79588}"/>
              </a:ext>
            </a:extLst>
          </p:cNvPr>
          <p:cNvSpPr/>
          <p:nvPr/>
        </p:nvSpPr>
        <p:spPr>
          <a:xfrm>
            <a:off x="5259404" y="2513398"/>
            <a:ext cx="1708743" cy="1708743"/>
          </a:xfrm>
          <a:prstGeom prst="ellipse">
            <a:avLst/>
          </a:prstGeom>
          <a:gradFill>
            <a:gsLst>
              <a:gs pos="0">
                <a:srgbClr val="FC6645"/>
              </a:gs>
              <a:gs pos="100000">
                <a:srgbClr val="A259FF"/>
              </a:gs>
            </a:gsLst>
            <a:lin ang="2700000" scaled="1"/>
          </a:gradFill>
          <a:ln w="31750" cap="rnd">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Freeform: Shape 300">
            <a:extLst>
              <a:ext uri="{FF2B5EF4-FFF2-40B4-BE49-F238E27FC236}">
                <a16:creationId xmlns:a16="http://schemas.microsoft.com/office/drawing/2014/main" id="{6585139D-F87A-19C1-5015-844840E0F644}"/>
              </a:ext>
            </a:extLst>
          </p:cNvPr>
          <p:cNvSpPr/>
          <p:nvPr/>
        </p:nvSpPr>
        <p:spPr>
          <a:xfrm flipV="1">
            <a:off x="0" y="4021393"/>
            <a:ext cx="3017428" cy="2765851"/>
          </a:xfrm>
          <a:custGeom>
            <a:avLst/>
            <a:gdLst>
              <a:gd name="connsiteX0" fmla="*/ 703153 w 3017428"/>
              <a:gd name="connsiteY0" fmla="*/ 2765851 h 2765851"/>
              <a:gd name="connsiteX1" fmla="*/ 3017428 w 3017428"/>
              <a:gd name="connsiteY1" fmla="*/ 451577 h 2765851"/>
              <a:gd name="connsiteX2" fmla="*/ 3005480 w 3017428"/>
              <a:gd name="connsiteY2" fmla="*/ 214956 h 2765851"/>
              <a:gd name="connsiteX3" fmla="*/ 2972674 w 3017428"/>
              <a:gd name="connsiteY3" fmla="*/ 0 h 2765851"/>
              <a:gd name="connsiteX4" fmla="*/ 0 w 3017428"/>
              <a:gd name="connsiteY4" fmla="*/ 0 h 2765851"/>
              <a:gd name="connsiteX5" fmla="*/ 0 w 3017428"/>
              <a:gd name="connsiteY5" fmla="*/ 2656331 h 2765851"/>
              <a:gd name="connsiteX6" fmla="*/ 14958 w 3017428"/>
              <a:gd name="connsiteY6" fmla="*/ 2661806 h 2765851"/>
              <a:gd name="connsiteX7" fmla="*/ 703153 w 3017428"/>
              <a:gd name="connsiteY7" fmla="*/ 2765851 h 276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7428" h="2765851">
                <a:moveTo>
                  <a:pt x="703153" y="2765851"/>
                </a:moveTo>
                <a:cubicBezTo>
                  <a:pt x="1981292" y="2765851"/>
                  <a:pt x="3017428" y="1729715"/>
                  <a:pt x="3017428" y="451577"/>
                </a:cubicBezTo>
                <a:cubicBezTo>
                  <a:pt x="3017428" y="371694"/>
                  <a:pt x="3013380" y="292754"/>
                  <a:pt x="3005480" y="214956"/>
                </a:cubicBezTo>
                <a:lnTo>
                  <a:pt x="2972674" y="0"/>
                </a:lnTo>
                <a:lnTo>
                  <a:pt x="0" y="0"/>
                </a:lnTo>
                <a:lnTo>
                  <a:pt x="0" y="2656331"/>
                </a:lnTo>
                <a:lnTo>
                  <a:pt x="14958" y="2661806"/>
                </a:lnTo>
                <a:cubicBezTo>
                  <a:pt x="232359" y="2729424"/>
                  <a:pt x="463502" y="2765851"/>
                  <a:pt x="703153" y="2765851"/>
                </a:cubicBezTo>
                <a:close/>
              </a:path>
            </a:pathLst>
          </a:custGeom>
          <a:gradFill>
            <a:gsLst>
              <a:gs pos="0">
                <a:srgbClr val="FC6645">
                  <a:alpha val="11000"/>
                </a:srgbClr>
              </a:gs>
              <a:gs pos="100000">
                <a:srgbClr val="A259FF">
                  <a:alpha val="25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cxnSp>
        <p:nvCxnSpPr>
          <p:cNvPr id="303" name="Straight Connector 302">
            <a:extLst>
              <a:ext uri="{FF2B5EF4-FFF2-40B4-BE49-F238E27FC236}">
                <a16:creationId xmlns:a16="http://schemas.microsoft.com/office/drawing/2014/main" id="{7538092B-A067-E198-FFD9-3B1CD07DF6FB}"/>
              </a:ext>
            </a:extLst>
          </p:cNvPr>
          <p:cNvCxnSpPr>
            <a:cxnSpLocks/>
          </p:cNvCxnSpPr>
          <p:nvPr/>
        </p:nvCxnSpPr>
        <p:spPr>
          <a:xfrm>
            <a:off x="552450" y="3509107"/>
            <a:ext cx="3829050" cy="0"/>
          </a:xfrm>
          <a:prstGeom prst="line">
            <a:avLst/>
          </a:prstGeom>
          <a:ln w="25400" cap="rnd">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A296A008-AA6E-8021-6FEA-9A8AF06616D8}"/>
              </a:ext>
            </a:extLst>
          </p:cNvPr>
          <p:cNvCxnSpPr>
            <a:cxnSpLocks/>
          </p:cNvCxnSpPr>
          <p:nvPr/>
        </p:nvCxnSpPr>
        <p:spPr>
          <a:xfrm>
            <a:off x="7820920" y="3509107"/>
            <a:ext cx="3829050" cy="0"/>
          </a:xfrm>
          <a:prstGeom prst="line">
            <a:avLst/>
          </a:prstGeom>
          <a:ln w="25400" cap="rnd">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8" name="Rectangle: Rounded Corners 307">
            <a:extLst>
              <a:ext uri="{FF2B5EF4-FFF2-40B4-BE49-F238E27FC236}">
                <a16:creationId xmlns:a16="http://schemas.microsoft.com/office/drawing/2014/main" id="{A9CE37EC-C546-6F5D-364E-48DDE4858D05}"/>
              </a:ext>
            </a:extLst>
          </p:cNvPr>
          <p:cNvSpPr/>
          <p:nvPr/>
        </p:nvSpPr>
        <p:spPr>
          <a:xfrm>
            <a:off x="552450" y="1327081"/>
            <a:ext cx="3134430" cy="447170"/>
          </a:xfrm>
          <a:prstGeom prst="roundRect">
            <a:avLst>
              <a:gd name="adj" fmla="val 50000"/>
            </a:avLst>
          </a:prstGeom>
          <a:solidFill>
            <a:srgbClr val="FFD505"/>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b="1" dirty="0">
              <a:solidFill>
                <a:schemeClr val="tx1"/>
              </a:solidFill>
              <a:latin typeface="Segoe UI" panose="020B0502040204020203" pitchFamily="34" charset="0"/>
              <a:cs typeface="Segoe UI" panose="020B0502040204020203" pitchFamily="34" charset="0"/>
            </a:endParaRPr>
          </a:p>
        </p:txBody>
      </p:sp>
      <p:sp>
        <p:nvSpPr>
          <p:cNvPr id="309" name="Rectangle: Rounded Corners 308">
            <a:extLst>
              <a:ext uri="{FF2B5EF4-FFF2-40B4-BE49-F238E27FC236}">
                <a16:creationId xmlns:a16="http://schemas.microsoft.com/office/drawing/2014/main" id="{9A5A0A12-0179-F012-7CE2-D20E310B529C}"/>
              </a:ext>
            </a:extLst>
          </p:cNvPr>
          <p:cNvSpPr/>
          <p:nvPr/>
        </p:nvSpPr>
        <p:spPr>
          <a:xfrm>
            <a:off x="8515540" y="1327081"/>
            <a:ext cx="3134430" cy="447170"/>
          </a:xfrm>
          <a:prstGeom prst="roundRect">
            <a:avLst>
              <a:gd name="adj" fmla="val 50000"/>
            </a:avLst>
          </a:prstGeom>
          <a:solidFill>
            <a:srgbClr val="10A957"/>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b="1" dirty="0">
              <a:solidFill>
                <a:schemeClr val="tx1"/>
              </a:solidFill>
              <a:latin typeface="Segoe UI" panose="020B0502040204020203" pitchFamily="34" charset="0"/>
              <a:cs typeface="Segoe UI" panose="020B0502040204020203" pitchFamily="34" charset="0"/>
            </a:endParaRPr>
          </a:p>
        </p:txBody>
      </p:sp>
      <p:sp>
        <p:nvSpPr>
          <p:cNvPr id="310" name="Rectangle: Rounded Corners 309">
            <a:extLst>
              <a:ext uri="{FF2B5EF4-FFF2-40B4-BE49-F238E27FC236}">
                <a16:creationId xmlns:a16="http://schemas.microsoft.com/office/drawing/2014/main" id="{DA4D3934-811F-E12E-DB97-7954428E3B62}"/>
              </a:ext>
            </a:extLst>
          </p:cNvPr>
          <p:cNvSpPr/>
          <p:nvPr/>
        </p:nvSpPr>
        <p:spPr>
          <a:xfrm>
            <a:off x="552450" y="3754608"/>
            <a:ext cx="3134430" cy="447170"/>
          </a:xfrm>
          <a:prstGeom prst="roundRect">
            <a:avLst>
              <a:gd name="adj" fmla="val 50000"/>
            </a:avLst>
          </a:prstGeom>
          <a:solidFill>
            <a:srgbClr val="F14E1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b="1" dirty="0">
              <a:solidFill>
                <a:schemeClr val="tx1"/>
              </a:solidFill>
              <a:latin typeface="Segoe UI" panose="020B0502040204020203" pitchFamily="34" charset="0"/>
              <a:cs typeface="Segoe UI" panose="020B0502040204020203" pitchFamily="34" charset="0"/>
            </a:endParaRPr>
          </a:p>
        </p:txBody>
      </p:sp>
      <p:sp>
        <p:nvSpPr>
          <p:cNvPr id="311" name="Rectangle: Rounded Corners 310">
            <a:extLst>
              <a:ext uri="{FF2B5EF4-FFF2-40B4-BE49-F238E27FC236}">
                <a16:creationId xmlns:a16="http://schemas.microsoft.com/office/drawing/2014/main" id="{26C1C0DD-9386-8836-FF8F-DD1B1FFEDEBE}"/>
              </a:ext>
            </a:extLst>
          </p:cNvPr>
          <p:cNvSpPr/>
          <p:nvPr/>
        </p:nvSpPr>
        <p:spPr>
          <a:xfrm>
            <a:off x="8515540" y="3754608"/>
            <a:ext cx="3134430" cy="447170"/>
          </a:xfrm>
          <a:prstGeom prst="roundRect">
            <a:avLst>
              <a:gd name="adj" fmla="val 50000"/>
            </a:avLst>
          </a:prstGeom>
          <a:solidFill>
            <a:srgbClr val="A259FF"/>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b="1" dirty="0">
              <a:solidFill>
                <a:schemeClr val="tx1"/>
              </a:solidFill>
              <a:latin typeface="Segoe UI" panose="020B0502040204020203" pitchFamily="34" charset="0"/>
              <a:cs typeface="Segoe UI" panose="020B0502040204020203" pitchFamily="34" charset="0"/>
            </a:endParaRPr>
          </a:p>
        </p:txBody>
      </p:sp>
      <p:sp>
        <p:nvSpPr>
          <p:cNvPr id="312" name="TextBox 311">
            <a:extLst>
              <a:ext uri="{FF2B5EF4-FFF2-40B4-BE49-F238E27FC236}">
                <a16:creationId xmlns:a16="http://schemas.microsoft.com/office/drawing/2014/main" id="{17DB3489-753D-2A71-91A0-AFB9B511162E}"/>
              </a:ext>
            </a:extLst>
          </p:cNvPr>
          <p:cNvSpPr txBox="1"/>
          <p:nvPr/>
        </p:nvSpPr>
        <p:spPr>
          <a:xfrm flipH="1">
            <a:off x="825703" y="1931780"/>
            <a:ext cx="2688313" cy="954107"/>
          </a:xfrm>
          <a:prstGeom prst="rect">
            <a:avLst/>
          </a:prstGeom>
          <a:noFill/>
        </p:spPr>
        <p:txBody>
          <a:bodyPr wrap="square" lIns="0">
            <a:spAutoFit/>
          </a:bodyPr>
          <a:lstStyle/>
          <a:p>
            <a:pPr marL="285750" indent="-285750">
              <a:buFont typeface="Arial" panose="020B0604020202020204" pitchFamily="34" charset="0"/>
              <a:buChar char="•"/>
            </a:pPr>
            <a:r>
              <a:rPr lang="en-US" altLang="ko-KR" sz="1400" dirty="0">
                <a:solidFill>
                  <a:schemeClr val="tx1">
                    <a:lumMod val="75000"/>
                    <a:lumOff val="25000"/>
                  </a:schemeClr>
                </a:solidFill>
                <a:cs typeface="Arial" pitchFamily="34" charset="0"/>
              </a:rPr>
              <a:t>Provide points or rewards for returning visitors who have made payments and special discounts for new visitors</a:t>
            </a:r>
            <a:r>
              <a:rPr lang="en-ID" sz="1400" i="0" dirty="0">
                <a:effectLst/>
                <a:latin typeface="Segoe UI" panose="020B0502040204020203" pitchFamily="34" charset="0"/>
                <a:cs typeface="Segoe UI" panose="020B0502040204020203" pitchFamily="34" charset="0"/>
              </a:rPr>
              <a:t> </a:t>
            </a:r>
            <a:endParaRPr lang="en-ID" sz="1400" dirty="0">
              <a:latin typeface="Segoe UI" panose="020B0502040204020203" pitchFamily="34" charset="0"/>
              <a:cs typeface="Segoe UI" panose="020B0502040204020203" pitchFamily="34" charset="0"/>
            </a:endParaRPr>
          </a:p>
        </p:txBody>
      </p:sp>
      <p:sp>
        <p:nvSpPr>
          <p:cNvPr id="314" name="TextBox 313">
            <a:extLst>
              <a:ext uri="{FF2B5EF4-FFF2-40B4-BE49-F238E27FC236}">
                <a16:creationId xmlns:a16="http://schemas.microsoft.com/office/drawing/2014/main" id="{B649F4FE-0086-24CC-DF4C-571CE09D578D}"/>
              </a:ext>
            </a:extLst>
          </p:cNvPr>
          <p:cNvSpPr txBox="1"/>
          <p:nvPr/>
        </p:nvSpPr>
        <p:spPr>
          <a:xfrm flipH="1">
            <a:off x="827833" y="4386751"/>
            <a:ext cx="2688313" cy="1169551"/>
          </a:xfrm>
          <a:prstGeom prst="rect">
            <a:avLst/>
          </a:prstGeom>
          <a:noFill/>
        </p:spPr>
        <p:txBody>
          <a:bodyPr wrap="square" lIns="0">
            <a:spAutoFit/>
          </a:bodyPr>
          <a:lstStyle/>
          <a:p>
            <a:pPr marL="285750" indent="-285750">
              <a:buFont typeface="Arial" panose="020B0604020202020204" pitchFamily="34" charset="0"/>
              <a:buChar char="•"/>
            </a:pPr>
            <a:r>
              <a:rPr lang="en-US" altLang="ko-KR" sz="1400" dirty="0">
                <a:solidFill>
                  <a:schemeClr val="tx1">
                    <a:lumMod val="75000"/>
                    <a:lumOff val="25000"/>
                  </a:schemeClr>
                </a:solidFill>
                <a:cs typeface="Arial" pitchFamily="34" charset="0"/>
              </a:rPr>
              <a:t>Lower the bounce rates and exit rates by  giving user friendly  UI/UX, </a:t>
            </a:r>
            <a:r>
              <a:rPr lang="en-US" altLang="ko-KR" sz="1400" dirty="0" err="1">
                <a:solidFill>
                  <a:schemeClr val="tx1">
                    <a:lumMod val="75000"/>
                    <a:lumOff val="25000"/>
                  </a:schemeClr>
                </a:solidFill>
                <a:cs typeface="Arial" pitchFamily="34" charset="0"/>
              </a:rPr>
              <a:t>relavant</a:t>
            </a:r>
            <a:r>
              <a:rPr lang="en-US" altLang="ko-KR" sz="1400" dirty="0">
                <a:solidFill>
                  <a:schemeClr val="tx1">
                    <a:lumMod val="75000"/>
                    <a:lumOff val="25000"/>
                  </a:schemeClr>
                </a:solidFill>
                <a:cs typeface="Arial" pitchFamily="34" charset="0"/>
              </a:rPr>
              <a:t> content, </a:t>
            </a:r>
            <a:r>
              <a:rPr lang="en-US" altLang="ko-KR" sz="1400" dirty="0" err="1">
                <a:solidFill>
                  <a:schemeClr val="tx1">
                    <a:lumMod val="75000"/>
                    <a:lumOff val="25000"/>
                  </a:schemeClr>
                </a:solidFill>
                <a:cs typeface="Arial" pitchFamily="34" charset="0"/>
              </a:rPr>
              <a:t>relavant</a:t>
            </a:r>
            <a:r>
              <a:rPr lang="en-US" altLang="ko-KR" sz="1400" dirty="0">
                <a:solidFill>
                  <a:schemeClr val="tx1">
                    <a:lumMod val="75000"/>
                    <a:lumOff val="25000"/>
                  </a:schemeClr>
                </a:solidFill>
                <a:cs typeface="Arial" pitchFamily="34" charset="0"/>
              </a:rPr>
              <a:t> keyword, proper page time load</a:t>
            </a:r>
            <a:r>
              <a:rPr lang="en-ID" sz="1400" i="0" dirty="0">
                <a:effectLst/>
                <a:latin typeface="Segoe UI" panose="020B0502040204020203" pitchFamily="34" charset="0"/>
                <a:cs typeface="Segoe UI" panose="020B0502040204020203" pitchFamily="34" charset="0"/>
              </a:rPr>
              <a:t> </a:t>
            </a:r>
            <a:endParaRPr lang="en-ID" sz="1400" dirty="0">
              <a:latin typeface="Segoe UI" panose="020B0502040204020203" pitchFamily="34" charset="0"/>
              <a:cs typeface="Segoe UI" panose="020B0502040204020203" pitchFamily="34" charset="0"/>
            </a:endParaRPr>
          </a:p>
        </p:txBody>
      </p:sp>
      <p:sp>
        <p:nvSpPr>
          <p:cNvPr id="316" name="TextBox 315">
            <a:extLst>
              <a:ext uri="{FF2B5EF4-FFF2-40B4-BE49-F238E27FC236}">
                <a16:creationId xmlns:a16="http://schemas.microsoft.com/office/drawing/2014/main" id="{03D82673-39A7-C114-E48B-893B0BF97BBD}"/>
              </a:ext>
            </a:extLst>
          </p:cNvPr>
          <p:cNvSpPr txBox="1"/>
          <p:nvPr/>
        </p:nvSpPr>
        <p:spPr>
          <a:xfrm flipH="1">
            <a:off x="8775469" y="4386751"/>
            <a:ext cx="2688313" cy="1600438"/>
          </a:xfrm>
          <a:prstGeom prst="rect">
            <a:avLst/>
          </a:prstGeom>
          <a:noFill/>
        </p:spPr>
        <p:txBody>
          <a:bodyPr wrap="square" lIns="0">
            <a:spAutoFit/>
          </a:bodyPr>
          <a:lstStyle/>
          <a:p>
            <a:pPr marL="285750" indent="-285750" algn="r" rtl="1">
              <a:buFont typeface="Arial" panose="020B0604020202020204" pitchFamily="34" charset="0"/>
              <a:buChar char="•"/>
            </a:pPr>
            <a:r>
              <a:rPr lang="en-US" altLang="ko-KR" sz="1400" dirty="0">
                <a:solidFill>
                  <a:schemeClr val="tx1">
                    <a:lumMod val="75000"/>
                    <a:lumOff val="25000"/>
                  </a:schemeClr>
                </a:solidFill>
              </a:rPr>
              <a:t>Perform </a:t>
            </a:r>
            <a:r>
              <a:rPr lang="en-US" altLang="ko-KR" sz="1400" dirty="0" err="1">
                <a:solidFill>
                  <a:schemeClr val="tx1">
                    <a:lumMod val="75000"/>
                    <a:lumOff val="25000"/>
                  </a:schemeClr>
                </a:solidFill>
              </a:rPr>
              <a:t>campagin</a:t>
            </a:r>
            <a:r>
              <a:rPr lang="en-US" altLang="ko-KR" sz="1400" dirty="0">
                <a:solidFill>
                  <a:schemeClr val="tx1">
                    <a:lumMod val="75000"/>
                    <a:lumOff val="25000"/>
                  </a:schemeClr>
                </a:solidFill>
              </a:rPr>
              <a:t> for upcoming special day to  increase users session and provide special price for special day. Highlight </a:t>
            </a:r>
            <a:r>
              <a:rPr lang="en-US" altLang="ko-KR" sz="1400" dirty="0" err="1">
                <a:solidFill>
                  <a:schemeClr val="tx1">
                    <a:lumMod val="75000"/>
                    <a:lumOff val="25000"/>
                  </a:schemeClr>
                </a:solidFill>
              </a:rPr>
              <a:t>relavant</a:t>
            </a:r>
            <a:r>
              <a:rPr lang="en-US" altLang="ko-KR" sz="1400" dirty="0">
                <a:solidFill>
                  <a:schemeClr val="tx1">
                    <a:lumMod val="75000"/>
                    <a:lumOff val="25000"/>
                  </a:schemeClr>
                </a:solidFill>
              </a:rPr>
              <a:t> product for each special day </a:t>
            </a:r>
            <a:endParaRPr lang="ko-KR" altLang="en-US" sz="1400" dirty="0">
              <a:solidFill>
                <a:schemeClr val="tx1">
                  <a:lumMod val="75000"/>
                  <a:lumOff val="25000"/>
                </a:schemeClr>
              </a:solidFill>
            </a:endParaRPr>
          </a:p>
          <a:p>
            <a:pPr marL="285750" indent="-285750" algn="r" rtl="1">
              <a:buFont typeface="Arial" panose="020B0604020202020204" pitchFamily="34" charset="0"/>
              <a:buChar char="•"/>
            </a:pPr>
            <a:endParaRPr lang="en-ID" sz="1400" dirty="0">
              <a:latin typeface="Segoe UI" panose="020B0502040204020203" pitchFamily="34" charset="0"/>
              <a:cs typeface="Segoe UI" panose="020B0502040204020203" pitchFamily="34" charset="0"/>
            </a:endParaRPr>
          </a:p>
        </p:txBody>
      </p:sp>
      <p:sp>
        <p:nvSpPr>
          <p:cNvPr id="318" name="TextBox 317">
            <a:extLst>
              <a:ext uri="{FF2B5EF4-FFF2-40B4-BE49-F238E27FC236}">
                <a16:creationId xmlns:a16="http://schemas.microsoft.com/office/drawing/2014/main" id="{37AE5228-52C4-4359-CA80-EF5AA201E880}"/>
              </a:ext>
            </a:extLst>
          </p:cNvPr>
          <p:cNvSpPr txBox="1"/>
          <p:nvPr/>
        </p:nvSpPr>
        <p:spPr>
          <a:xfrm flipH="1">
            <a:off x="8775469" y="1945208"/>
            <a:ext cx="2688313" cy="1600438"/>
          </a:xfrm>
          <a:prstGeom prst="rect">
            <a:avLst/>
          </a:prstGeom>
          <a:noFill/>
        </p:spPr>
        <p:txBody>
          <a:bodyPr wrap="square" lIns="0">
            <a:spAutoFit/>
          </a:bodyPr>
          <a:lstStyle/>
          <a:p>
            <a:pPr marL="285750" indent="-285750" algn="r" rtl="1">
              <a:buFont typeface="Arial" panose="020B0604020202020204" pitchFamily="34" charset="0"/>
              <a:buChar char="•"/>
            </a:pPr>
            <a:r>
              <a:rPr lang="en-US" sz="1400" dirty="0"/>
              <a:t>Giving shipping cost discount for region with lower revenue and keep </a:t>
            </a:r>
            <a:r>
              <a:rPr lang="en-US" sz="1400" dirty="0" err="1"/>
              <a:t>engange</a:t>
            </a:r>
            <a:r>
              <a:rPr lang="en-US" sz="1400" dirty="0"/>
              <a:t> with customer in high revenue region by push notification or email marketing</a:t>
            </a:r>
            <a:endParaRPr lang="en-ID" sz="1400" dirty="0"/>
          </a:p>
          <a:p>
            <a:pPr marL="285750" indent="-285750" algn="r" rtl="1">
              <a:buFont typeface="Arial" panose="020B0604020202020204" pitchFamily="34" charset="0"/>
              <a:buChar char="•"/>
            </a:pPr>
            <a:r>
              <a:rPr lang="en-ID" sz="1400" i="0" dirty="0">
                <a:effectLst/>
                <a:latin typeface="Segoe UI" panose="020B0502040204020203" pitchFamily="34" charset="0"/>
                <a:cs typeface="Segoe UI" panose="020B0502040204020203" pitchFamily="34" charset="0"/>
              </a:rPr>
              <a:t> </a:t>
            </a:r>
            <a:endParaRPr lang="en-ID" sz="1400" dirty="0">
              <a:latin typeface="Segoe UI" panose="020B0502040204020203" pitchFamily="34" charset="0"/>
              <a:cs typeface="Segoe UI" panose="020B0502040204020203" pitchFamily="34" charset="0"/>
            </a:endParaRPr>
          </a:p>
        </p:txBody>
      </p:sp>
      <p:sp>
        <p:nvSpPr>
          <p:cNvPr id="320" name="Freeform 15">
            <a:extLst>
              <a:ext uri="{FF2B5EF4-FFF2-40B4-BE49-F238E27FC236}">
                <a16:creationId xmlns:a16="http://schemas.microsoft.com/office/drawing/2014/main" id="{A694D215-9CE7-548C-2C3E-A40E83930A99}"/>
              </a:ext>
            </a:extLst>
          </p:cNvPr>
          <p:cNvSpPr>
            <a:spLocks noEditPoints="1"/>
          </p:cNvSpPr>
          <p:nvPr/>
        </p:nvSpPr>
        <p:spPr bwMode="auto">
          <a:xfrm>
            <a:off x="4728255" y="2015933"/>
            <a:ext cx="297821" cy="297821"/>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25 w 96"/>
              <a:gd name="T11" fmla="*/ 74 h 96"/>
              <a:gd name="T12" fmla="*/ 23 w 96"/>
              <a:gd name="T13" fmla="*/ 73 h 96"/>
              <a:gd name="T14" fmla="*/ 22 w 96"/>
              <a:gd name="T15" fmla="*/ 71 h 96"/>
              <a:gd name="T16" fmla="*/ 36 w 96"/>
              <a:gd name="T17" fmla="*/ 38 h 96"/>
              <a:gd name="T18" fmla="*/ 58 w 96"/>
              <a:gd name="T19" fmla="*/ 60 h 96"/>
              <a:gd name="T20" fmla="*/ 25 w 96"/>
              <a:gd name="T21" fmla="*/ 74 h 96"/>
              <a:gd name="T22" fmla="*/ 74 w 96"/>
              <a:gd name="T23" fmla="*/ 25 h 96"/>
              <a:gd name="T24" fmla="*/ 60 w 96"/>
              <a:gd name="T25" fmla="*/ 58 h 96"/>
              <a:gd name="T26" fmla="*/ 38 w 96"/>
              <a:gd name="T27" fmla="*/ 36 h 96"/>
              <a:gd name="T28" fmla="*/ 71 w 96"/>
              <a:gd name="T29" fmla="*/ 22 h 96"/>
              <a:gd name="T30" fmla="*/ 73 w 96"/>
              <a:gd name="T31" fmla="*/ 23 h 96"/>
              <a:gd name="T32" fmla="*/ 74 w 96"/>
              <a:gd name="T33" fmla="*/ 2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96">
                <a:moveTo>
                  <a:pt x="48" y="0"/>
                </a:moveTo>
                <a:cubicBezTo>
                  <a:pt x="22" y="0"/>
                  <a:pt x="0" y="22"/>
                  <a:pt x="0" y="48"/>
                </a:cubicBezTo>
                <a:cubicBezTo>
                  <a:pt x="0" y="74"/>
                  <a:pt x="22" y="96"/>
                  <a:pt x="48" y="96"/>
                </a:cubicBezTo>
                <a:cubicBezTo>
                  <a:pt x="74" y="96"/>
                  <a:pt x="96" y="74"/>
                  <a:pt x="96" y="48"/>
                </a:cubicBezTo>
                <a:cubicBezTo>
                  <a:pt x="96" y="22"/>
                  <a:pt x="74" y="0"/>
                  <a:pt x="48" y="0"/>
                </a:cubicBezTo>
                <a:close/>
                <a:moveTo>
                  <a:pt x="25" y="74"/>
                </a:moveTo>
                <a:cubicBezTo>
                  <a:pt x="24" y="74"/>
                  <a:pt x="23" y="74"/>
                  <a:pt x="23" y="73"/>
                </a:cubicBezTo>
                <a:cubicBezTo>
                  <a:pt x="22" y="73"/>
                  <a:pt x="22" y="72"/>
                  <a:pt x="22" y="71"/>
                </a:cubicBezTo>
                <a:cubicBezTo>
                  <a:pt x="36" y="38"/>
                  <a:pt x="36" y="38"/>
                  <a:pt x="36" y="38"/>
                </a:cubicBezTo>
                <a:cubicBezTo>
                  <a:pt x="58" y="60"/>
                  <a:pt x="58" y="60"/>
                  <a:pt x="58" y="60"/>
                </a:cubicBezTo>
                <a:lnTo>
                  <a:pt x="25" y="74"/>
                </a:lnTo>
                <a:close/>
                <a:moveTo>
                  <a:pt x="74" y="25"/>
                </a:moveTo>
                <a:cubicBezTo>
                  <a:pt x="60" y="58"/>
                  <a:pt x="60" y="58"/>
                  <a:pt x="60" y="58"/>
                </a:cubicBezTo>
                <a:cubicBezTo>
                  <a:pt x="38" y="36"/>
                  <a:pt x="38" y="36"/>
                  <a:pt x="38" y="36"/>
                </a:cubicBezTo>
                <a:cubicBezTo>
                  <a:pt x="71" y="22"/>
                  <a:pt x="71" y="22"/>
                  <a:pt x="71" y="22"/>
                </a:cubicBezTo>
                <a:cubicBezTo>
                  <a:pt x="72" y="22"/>
                  <a:pt x="73" y="22"/>
                  <a:pt x="73" y="23"/>
                </a:cubicBezTo>
                <a:cubicBezTo>
                  <a:pt x="74" y="23"/>
                  <a:pt x="74" y="24"/>
                  <a:pt x="74"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321" name="Group 320">
            <a:extLst>
              <a:ext uri="{FF2B5EF4-FFF2-40B4-BE49-F238E27FC236}">
                <a16:creationId xmlns:a16="http://schemas.microsoft.com/office/drawing/2014/main" id="{C4717092-44F1-AB16-CF92-DA6C5A672514}"/>
              </a:ext>
            </a:extLst>
          </p:cNvPr>
          <p:cNvGrpSpPr/>
          <p:nvPr/>
        </p:nvGrpSpPr>
        <p:grpSpPr>
          <a:xfrm>
            <a:off x="4727075" y="4343763"/>
            <a:ext cx="297821" cy="299133"/>
            <a:chOff x="7718425" y="3248025"/>
            <a:chExt cx="360363" cy="361951"/>
          </a:xfrm>
        </p:grpSpPr>
        <p:sp>
          <p:nvSpPr>
            <p:cNvPr id="322" name="Freeform 63">
              <a:extLst>
                <a:ext uri="{FF2B5EF4-FFF2-40B4-BE49-F238E27FC236}">
                  <a16:creationId xmlns:a16="http://schemas.microsoft.com/office/drawing/2014/main" id="{1F210DE1-3E98-19A6-8083-BA349603C11A}"/>
                </a:ext>
              </a:extLst>
            </p:cNvPr>
            <p:cNvSpPr>
              <a:spLocks/>
            </p:cNvSpPr>
            <p:nvPr/>
          </p:nvSpPr>
          <p:spPr bwMode="auto">
            <a:xfrm>
              <a:off x="7718425" y="3248025"/>
              <a:ext cx="360363" cy="331788"/>
            </a:xfrm>
            <a:custGeom>
              <a:avLst/>
              <a:gdLst>
                <a:gd name="T0" fmla="*/ 20 w 96"/>
                <a:gd name="T1" fmla="*/ 88 h 88"/>
                <a:gd name="T2" fmla="*/ 8 w 96"/>
                <a:gd name="T3" fmla="*/ 75 h 88"/>
                <a:gd name="T4" fmla="*/ 17 w 96"/>
                <a:gd name="T5" fmla="*/ 65 h 88"/>
                <a:gd name="T6" fmla="*/ 2 w 96"/>
                <a:gd name="T7" fmla="*/ 56 h 88"/>
                <a:gd name="T8" fmla="*/ 0 w 96"/>
                <a:gd name="T9" fmla="*/ 42 h 88"/>
                <a:gd name="T10" fmla="*/ 13 w 96"/>
                <a:gd name="T11" fmla="*/ 40 h 88"/>
                <a:gd name="T12" fmla="*/ 8 w 96"/>
                <a:gd name="T13" fmla="*/ 23 h 88"/>
                <a:gd name="T14" fmla="*/ 8 w 96"/>
                <a:gd name="T15" fmla="*/ 20 h 88"/>
                <a:gd name="T16" fmla="*/ 23 w 96"/>
                <a:gd name="T17" fmla="*/ 8 h 88"/>
                <a:gd name="T18" fmla="*/ 40 w 96"/>
                <a:gd name="T19" fmla="*/ 13 h 88"/>
                <a:gd name="T20" fmla="*/ 42 w 96"/>
                <a:gd name="T21" fmla="*/ 0 h 88"/>
                <a:gd name="T22" fmla="*/ 56 w 96"/>
                <a:gd name="T23" fmla="*/ 2 h 88"/>
                <a:gd name="T24" fmla="*/ 65 w 96"/>
                <a:gd name="T25" fmla="*/ 17 h 88"/>
                <a:gd name="T26" fmla="*/ 76 w 96"/>
                <a:gd name="T27" fmla="*/ 8 h 88"/>
                <a:gd name="T28" fmla="*/ 88 w 96"/>
                <a:gd name="T29" fmla="*/ 21 h 88"/>
                <a:gd name="T30" fmla="*/ 79 w 96"/>
                <a:gd name="T31" fmla="*/ 31 h 88"/>
                <a:gd name="T32" fmla="*/ 94 w 96"/>
                <a:gd name="T33" fmla="*/ 40 h 88"/>
                <a:gd name="T34" fmla="*/ 96 w 96"/>
                <a:gd name="T35" fmla="*/ 54 h 88"/>
                <a:gd name="T36" fmla="*/ 83 w 96"/>
                <a:gd name="T37" fmla="*/ 56 h 88"/>
                <a:gd name="T38" fmla="*/ 88 w 96"/>
                <a:gd name="T39" fmla="*/ 73 h 88"/>
                <a:gd name="T40" fmla="*/ 76 w 96"/>
                <a:gd name="T41" fmla="*/ 88 h 88"/>
                <a:gd name="T42" fmla="*/ 64 w 96"/>
                <a:gd name="T43" fmla="*/ 78 h 88"/>
                <a:gd name="T44" fmla="*/ 67 w 96"/>
                <a:gd name="T45" fmla="*/ 76 h 88"/>
                <a:gd name="T46" fmla="*/ 83 w 96"/>
                <a:gd name="T47" fmla="*/ 75 h 88"/>
                <a:gd name="T48" fmla="*/ 75 w 96"/>
                <a:gd name="T49" fmla="*/ 65 h 88"/>
                <a:gd name="T50" fmla="*/ 81 w 96"/>
                <a:gd name="T51" fmla="*/ 52 h 88"/>
                <a:gd name="T52" fmla="*/ 92 w 96"/>
                <a:gd name="T53" fmla="*/ 44 h 88"/>
                <a:gd name="T54" fmla="*/ 79 w 96"/>
                <a:gd name="T55" fmla="*/ 42 h 88"/>
                <a:gd name="T56" fmla="*/ 76 w 96"/>
                <a:gd name="T57" fmla="*/ 29 h 88"/>
                <a:gd name="T58" fmla="*/ 75 w 96"/>
                <a:gd name="T59" fmla="*/ 13 h 88"/>
                <a:gd name="T60" fmla="*/ 65 w 96"/>
                <a:gd name="T61" fmla="*/ 21 h 88"/>
                <a:gd name="T62" fmla="*/ 52 w 96"/>
                <a:gd name="T63" fmla="*/ 15 h 88"/>
                <a:gd name="T64" fmla="*/ 44 w 96"/>
                <a:gd name="T65" fmla="*/ 4 h 88"/>
                <a:gd name="T66" fmla="*/ 42 w 96"/>
                <a:gd name="T67" fmla="*/ 17 h 88"/>
                <a:gd name="T68" fmla="*/ 29 w 96"/>
                <a:gd name="T69" fmla="*/ 20 h 88"/>
                <a:gd name="T70" fmla="*/ 13 w 96"/>
                <a:gd name="T71" fmla="*/ 21 h 88"/>
                <a:gd name="T72" fmla="*/ 21 w 96"/>
                <a:gd name="T73" fmla="*/ 31 h 88"/>
                <a:gd name="T74" fmla="*/ 15 w 96"/>
                <a:gd name="T75" fmla="*/ 44 h 88"/>
                <a:gd name="T76" fmla="*/ 4 w 96"/>
                <a:gd name="T77" fmla="*/ 52 h 88"/>
                <a:gd name="T78" fmla="*/ 17 w 96"/>
                <a:gd name="T79" fmla="*/ 54 h 88"/>
                <a:gd name="T80" fmla="*/ 20 w 96"/>
                <a:gd name="T81" fmla="*/ 67 h 88"/>
                <a:gd name="T82" fmla="*/ 21 w 96"/>
                <a:gd name="T83" fmla="*/ 83 h 88"/>
                <a:gd name="T84" fmla="*/ 32 w 96"/>
                <a:gd name="T85" fmla="*/ 76 h 88"/>
                <a:gd name="T86" fmla="*/ 23 w 96"/>
                <a:gd name="T8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8">
                  <a:moveTo>
                    <a:pt x="21" y="88"/>
                  </a:moveTo>
                  <a:cubicBezTo>
                    <a:pt x="21" y="88"/>
                    <a:pt x="20" y="88"/>
                    <a:pt x="20" y="88"/>
                  </a:cubicBezTo>
                  <a:cubicBezTo>
                    <a:pt x="8" y="76"/>
                    <a:pt x="8" y="76"/>
                    <a:pt x="8" y="76"/>
                  </a:cubicBezTo>
                  <a:cubicBezTo>
                    <a:pt x="8" y="76"/>
                    <a:pt x="8" y="75"/>
                    <a:pt x="8" y="75"/>
                  </a:cubicBezTo>
                  <a:cubicBezTo>
                    <a:pt x="8" y="74"/>
                    <a:pt x="8" y="74"/>
                    <a:pt x="8" y="73"/>
                  </a:cubicBezTo>
                  <a:cubicBezTo>
                    <a:pt x="17" y="65"/>
                    <a:pt x="17" y="65"/>
                    <a:pt x="17" y="65"/>
                  </a:cubicBezTo>
                  <a:cubicBezTo>
                    <a:pt x="15" y="63"/>
                    <a:pt x="14" y="59"/>
                    <a:pt x="13" y="56"/>
                  </a:cubicBezTo>
                  <a:cubicBezTo>
                    <a:pt x="2" y="56"/>
                    <a:pt x="2" y="56"/>
                    <a:pt x="2" y="56"/>
                  </a:cubicBezTo>
                  <a:cubicBezTo>
                    <a:pt x="1" y="56"/>
                    <a:pt x="0" y="55"/>
                    <a:pt x="0" y="54"/>
                  </a:cubicBezTo>
                  <a:cubicBezTo>
                    <a:pt x="0" y="42"/>
                    <a:pt x="0" y="42"/>
                    <a:pt x="0" y="42"/>
                  </a:cubicBezTo>
                  <a:cubicBezTo>
                    <a:pt x="0" y="41"/>
                    <a:pt x="1" y="40"/>
                    <a:pt x="2" y="40"/>
                  </a:cubicBezTo>
                  <a:cubicBezTo>
                    <a:pt x="13" y="40"/>
                    <a:pt x="13" y="40"/>
                    <a:pt x="13" y="40"/>
                  </a:cubicBezTo>
                  <a:cubicBezTo>
                    <a:pt x="14" y="37"/>
                    <a:pt x="15" y="33"/>
                    <a:pt x="17" y="31"/>
                  </a:cubicBezTo>
                  <a:cubicBezTo>
                    <a:pt x="8" y="23"/>
                    <a:pt x="8" y="23"/>
                    <a:pt x="8" y="23"/>
                  </a:cubicBezTo>
                  <a:cubicBezTo>
                    <a:pt x="8" y="22"/>
                    <a:pt x="8" y="22"/>
                    <a:pt x="8" y="21"/>
                  </a:cubicBezTo>
                  <a:cubicBezTo>
                    <a:pt x="8" y="21"/>
                    <a:pt x="8" y="20"/>
                    <a:pt x="8" y="20"/>
                  </a:cubicBezTo>
                  <a:cubicBezTo>
                    <a:pt x="20" y="8"/>
                    <a:pt x="20" y="8"/>
                    <a:pt x="20" y="8"/>
                  </a:cubicBezTo>
                  <a:cubicBezTo>
                    <a:pt x="20" y="8"/>
                    <a:pt x="22" y="8"/>
                    <a:pt x="23" y="8"/>
                  </a:cubicBezTo>
                  <a:cubicBezTo>
                    <a:pt x="31" y="17"/>
                    <a:pt x="31" y="17"/>
                    <a:pt x="31" y="17"/>
                  </a:cubicBezTo>
                  <a:cubicBezTo>
                    <a:pt x="33" y="15"/>
                    <a:pt x="37" y="14"/>
                    <a:pt x="40" y="13"/>
                  </a:cubicBezTo>
                  <a:cubicBezTo>
                    <a:pt x="40" y="2"/>
                    <a:pt x="40" y="2"/>
                    <a:pt x="40" y="2"/>
                  </a:cubicBezTo>
                  <a:cubicBezTo>
                    <a:pt x="40" y="1"/>
                    <a:pt x="41" y="0"/>
                    <a:pt x="42" y="0"/>
                  </a:cubicBezTo>
                  <a:cubicBezTo>
                    <a:pt x="54" y="0"/>
                    <a:pt x="54" y="0"/>
                    <a:pt x="54" y="0"/>
                  </a:cubicBezTo>
                  <a:cubicBezTo>
                    <a:pt x="55" y="0"/>
                    <a:pt x="56" y="1"/>
                    <a:pt x="56" y="2"/>
                  </a:cubicBezTo>
                  <a:cubicBezTo>
                    <a:pt x="56" y="13"/>
                    <a:pt x="56" y="13"/>
                    <a:pt x="56" y="13"/>
                  </a:cubicBezTo>
                  <a:cubicBezTo>
                    <a:pt x="59" y="14"/>
                    <a:pt x="63" y="15"/>
                    <a:pt x="65" y="17"/>
                  </a:cubicBezTo>
                  <a:cubicBezTo>
                    <a:pt x="73" y="8"/>
                    <a:pt x="73" y="8"/>
                    <a:pt x="73" y="8"/>
                  </a:cubicBezTo>
                  <a:cubicBezTo>
                    <a:pt x="74" y="8"/>
                    <a:pt x="75" y="8"/>
                    <a:pt x="76" y="8"/>
                  </a:cubicBezTo>
                  <a:cubicBezTo>
                    <a:pt x="88" y="20"/>
                    <a:pt x="88" y="20"/>
                    <a:pt x="88" y="20"/>
                  </a:cubicBezTo>
                  <a:cubicBezTo>
                    <a:pt x="88" y="20"/>
                    <a:pt x="88" y="21"/>
                    <a:pt x="88" y="21"/>
                  </a:cubicBezTo>
                  <a:cubicBezTo>
                    <a:pt x="88" y="22"/>
                    <a:pt x="88" y="22"/>
                    <a:pt x="88" y="23"/>
                  </a:cubicBezTo>
                  <a:cubicBezTo>
                    <a:pt x="79" y="31"/>
                    <a:pt x="79" y="31"/>
                    <a:pt x="79" y="31"/>
                  </a:cubicBezTo>
                  <a:cubicBezTo>
                    <a:pt x="81" y="33"/>
                    <a:pt x="82" y="37"/>
                    <a:pt x="83" y="40"/>
                  </a:cubicBezTo>
                  <a:cubicBezTo>
                    <a:pt x="94" y="40"/>
                    <a:pt x="94" y="40"/>
                    <a:pt x="94" y="40"/>
                  </a:cubicBezTo>
                  <a:cubicBezTo>
                    <a:pt x="95" y="40"/>
                    <a:pt x="96" y="41"/>
                    <a:pt x="96" y="42"/>
                  </a:cubicBezTo>
                  <a:cubicBezTo>
                    <a:pt x="96" y="54"/>
                    <a:pt x="96" y="54"/>
                    <a:pt x="96" y="54"/>
                  </a:cubicBezTo>
                  <a:cubicBezTo>
                    <a:pt x="96" y="55"/>
                    <a:pt x="95" y="56"/>
                    <a:pt x="94" y="56"/>
                  </a:cubicBezTo>
                  <a:cubicBezTo>
                    <a:pt x="83" y="56"/>
                    <a:pt x="83" y="56"/>
                    <a:pt x="83" y="56"/>
                  </a:cubicBezTo>
                  <a:cubicBezTo>
                    <a:pt x="82" y="59"/>
                    <a:pt x="81" y="63"/>
                    <a:pt x="79" y="65"/>
                  </a:cubicBezTo>
                  <a:cubicBezTo>
                    <a:pt x="88" y="73"/>
                    <a:pt x="88" y="73"/>
                    <a:pt x="88" y="73"/>
                  </a:cubicBezTo>
                  <a:cubicBezTo>
                    <a:pt x="88" y="74"/>
                    <a:pt x="88" y="76"/>
                    <a:pt x="88" y="76"/>
                  </a:cubicBezTo>
                  <a:cubicBezTo>
                    <a:pt x="76" y="88"/>
                    <a:pt x="76" y="88"/>
                    <a:pt x="76" y="88"/>
                  </a:cubicBezTo>
                  <a:cubicBezTo>
                    <a:pt x="76" y="88"/>
                    <a:pt x="74" y="88"/>
                    <a:pt x="73" y="88"/>
                  </a:cubicBezTo>
                  <a:cubicBezTo>
                    <a:pt x="64" y="78"/>
                    <a:pt x="64" y="78"/>
                    <a:pt x="64" y="78"/>
                  </a:cubicBezTo>
                  <a:cubicBezTo>
                    <a:pt x="63" y="78"/>
                    <a:pt x="63" y="76"/>
                    <a:pt x="64" y="76"/>
                  </a:cubicBezTo>
                  <a:cubicBezTo>
                    <a:pt x="65" y="75"/>
                    <a:pt x="66" y="75"/>
                    <a:pt x="67" y="76"/>
                  </a:cubicBezTo>
                  <a:cubicBezTo>
                    <a:pt x="75" y="83"/>
                    <a:pt x="75" y="83"/>
                    <a:pt x="75" y="83"/>
                  </a:cubicBezTo>
                  <a:cubicBezTo>
                    <a:pt x="83" y="75"/>
                    <a:pt x="83" y="75"/>
                    <a:pt x="83" y="75"/>
                  </a:cubicBezTo>
                  <a:cubicBezTo>
                    <a:pt x="76" y="67"/>
                    <a:pt x="76" y="67"/>
                    <a:pt x="76" y="67"/>
                  </a:cubicBezTo>
                  <a:cubicBezTo>
                    <a:pt x="75" y="66"/>
                    <a:pt x="75" y="65"/>
                    <a:pt x="75" y="65"/>
                  </a:cubicBezTo>
                  <a:cubicBezTo>
                    <a:pt x="77" y="62"/>
                    <a:pt x="79" y="56"/>
                    <a:pt x="79" y="54"/>
                  </a:cubicBezTo>
                  <a:cubicBezTo>
                    <a:pt x="79" y="53"/>
                    <a:pt x="80" y="52"/>
                    <a:pt x="81" y="52"/>
                  </a:cubicBezTo>
                  <a:cubicBezTo>
                    <a:pt x="92" y="52"/>
                    <a:pt x="92" y="52"/>
                    <a:pt x="92" y="52"/>
                  </a:cubicBezTo>
                  <a:cubicBezTo>
                    <a:pt x="92" y="44"/>
                    <a:pt x="92" y="44"/>
                    <a:pt x="92" y="44"/>
                  </a:cubicBezTo>
                  <a:cubicBezTo>
                    <a:pt x="81" y="44"/>
                    <a:pt x="81" y="44"/>
                    <a:pt x="81" y="44"/>
                  </a:cubicBezTo>
                  <a:cubicBezTo>
                    <a:pt x="80" y="44"/>
                    <a:pt x="79" y="43"/>
                    <a:pt x="79" y="42"/>
                  </a:cubicBezTo>
                  <a:cubicBezTo>
                    <a:pt x="79" y="40"/>
                    <a:pt x="77" y="34"/>
                    <a:pt x="75" y="31"/>
                  </a:cubicBezTo>
                  <a:cubicBezTo>
                    <a:pt x="75" y="31"/>
                    <a:pt x="75" y="30"/>
                    <a:pt x="76" y="29"/>
                  </a:cubicBezTo>
                  <a:cubicBezTo>
                    <a:pt x="83" y="21"/>
                    <a:pt x="83" y="21"/>
                    <a:pt x="83" y="21"/>
                  </a:cubicBezTo>
                  <a:cubicBezTo>
                    <a:pt x="75" y="13"/>
                    <a:pt x="75" y="13"/>
                    <a:pt x="75" y="13"/>
                  </a:cubicBezTo>
                  <a:cubicBezTo>
                    <a:pt x="67" y="20"/>
                    <a:pt x="67" y="20"/>
                    <a:pt x="67" y="20"/>
                  </a:cubicBezTo>
                  <a:cubicBezTo>
                    <a:pt x="66" y="21"/>
                    <a:pt x="65" y="21"/>
                    <a:pt x="65" y="21"/>
                  </a:cubicBezTo>
                  <a:cubicBezTo>
                    <a:pt x="62" y="19"/>
                    <a:pt x="57" y="18"/>
                    <a:pt x="54" y="17"/>
                  </a:cubicBezTo>
                  <a:cubicBezTo>
                    <a:pt x="53" y="17"/>
                    <a:pt x="52" y="16"/>
                    <a:pt x="52" y="15"/>
                  </a:cubicBezTo>
                  <a:cubicBezTo>
                    <a:pt x="52" y="4"/>
                    <a:pt x="52" y="4"/>
                    <a:pt x="52" y="4"/>
                  </a:cubicBezTo>
                  <a:cubicBezTo>
                    <a:pt x="44" y="4"/>
                    <a:pt x="44" y="4"/>
                    <a:pt x="44" y="4"/>
                  </a:cubicBezTo>
                  <a:cubicBezTo>
                    <a:pt x="44" y="15"/>
                    <a:pt x="44" y="15"/>
                    <a:pt x="44" y="15"/>
                  </a:cubicBezTo>
                  <a:cubicBezTo>
                    <a:pt x="44" y="16"/>
                    <a:pt x="43" y="17"/>
                    <a:pt x="42" y="17"/>
                  </a:cubicBezTo>
                  <a:cubicBezTo>
                    <a:pt x="39" y="18"/>
                    <a:pt x="34" y="19"/>
                    <a:pt x="31" y="21"/>
                  </a:cubicBezTo>
                  <a:cubicBezTo>
                    <a:pt x="31" y="21"/>
                    <a:pt x="30" y="21"/>
                    <a:pt x="29" y="20"/>
                  </a:cubicBezTo>
                  <a:cubicBezTo>
                    <a:pt x="21" y="13"/>
                    <a:pt x="21" y="13"/>
                    <a:pt x="21" y="13"/>
                  </a:cubicBezTo>
                  <a:cubicBezTo>
                    <a:pt x="13" y="21"/>
                    <a:pt x="13" y="21"/>
                    <a:pt x="13" y="21"/>
                  </a:cubicBezTo>
                  <a:cubicBezTo>
                    <a:pt x="20" y="29"/>
                    <a:pt x="20" y="29"/>
                    <a:pt x="20" y="29"/>
                  </a:cubicBezTo>
                  <a:cubicBezTo>
                    <a:pt x="21" y="30"/>
                    <a:pt x="21" y="31"/>
                    <a:pt x="21" y="31"/>
                  </a:cubicBezTo>
                  <a:cubicBezTo>
                    <a:pt x="19" y="34"/>
                    <a:pt x="17" y="40"/>
                    <a:pt x="17" y="42"/>
                  </a:cubicBezTo>
                  <a:cubicBezTo>
                    <a:pt x="17" y="43"/>
                    <a:pt x="16" y="44"/>
                    <a:pt x="15" y="44"/>
                  </a:cubicBezTo>
                  <a:cubicBezTo>
                    <a:pt x="4" y="44"/>
                    <a:pt x="4" y="44"/>
                    <a:pt x="4" y="44"/>
                  </a:cubicBezTo>
                  <a:cubicBezTo>
                    <a:pt x="4" y="52"/>
                    <a:pt x="4" y="52"/>
                    <a:pt x="4" y="52"/>
                  </a:cubicBezTo>
                  <a:cubicBezTo>
                    <a:pt x="15" y="52"/>
                    <a:pt x="15" y="52"/>
                    <a:pt x="15" y="52"/>
                  </a:cubicBezTo>
                  <a:cubicBezTo>
                    <a:pt x="16" y="52"/>
                    <a:pt x="17" y="53"/>
                    <a:pt x="17" y="54"/>
                  </a:cubicBezTo>
                  <a:cubicBezTo>
                    <a:pt x="17" y="56"/>
                    <a:pt x="19" y="62"/>
                    <a:pt x="21" y="65"/>
                  </a:cubicBezTo>
                  <a:cubicBezTo>
                    <a:pt x="21" y="65"/>
                    <a:pt x="21" y="66"/>
                    <a:pt x="20" y="67"/>
                  </a:cubicBezTo>
                  <a:cubicBezTo>
                    <a:pt x="13" y="75"/>
                    <a:pt x="13" y="75"/>
                    <a:pt x="13" y="75"/>
                  </a:cubicBezTo>
                  <a:cubicBezTo>
                    <a:pt x="21" y="83"/>
                    <a:pt x="21" y="83"/>
                    <a:pt x="21" y="83"/>
                  </a:cubicBezTo>
                  <a:cubicBezTo>
                    <a:pt x="29" y="76"/>
                    <a:pt x="29" y="76"/>
                    <a:pt x="29" y="76"/>
                  </a:cubicBezTo>
                  <a:cubicBezTo>
                    <a:pt x="30" y="75"/>
                    <a:pt x="31" y="75"/>
                    <a:pt x="32" y="76"/>
                  </a:cubicBezTo>
                  <a:cubicBezTo>
                    <a:pt x="33" y="76"/>
                    <a:pt x="33" y="78"/>
                    <a:pt x="32" y="78"/>
                  </a:cubicBezTo>
                  <a:cubicBezTo>
                    <a:pt x="23" y="88"/>
                    <a:pt x="23" y="88"/>
                    <a:pt x="23" y="88"/>
                  </a:cubicBezTo>
                  <a:cubicBezTo>
                    <a:pt x="22" y="88"/>
                    <a:pt x="22" y="88"/>
                    <a:pt x="21" y="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3" name="Freeform 64">
              <a:extLst>
                <a:ext uri="{FF2B5EF4-FFF2-40B4-BE49-F238E27FC236}">
                  <a16:creationId xmlns:a16="http://schemas.microsoft.com/office/drawing/2014/main" id="{D0ED8DBF-764B-0A05-A009-9A1EC7D377EA}"/>
                </a:ext>
              </a:extLst>
            </p:cNvPr>
            <p:cNvSpPr>
              <a:spLocks/>
            </p:cNvSpPr>
            <p:nvPr/>
          </p:nvSpPr>
          <p:spPr bwMode="auto">
            <a:xfrm>
              <a:off x="7869238" y="3549650"/>
              <a:ext cx="60325" cy="15875"/>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4" name="Freeform 65">
              <a:extLst>
                <a:ext uri="{FF2B5EF4-FFF2-40B4-BE49-F238E27FC236}">
                  <a16:creationId xmlns:a16="http://schemas.microsoft.com/office/drawing/2014/main" id="{32F88A31-F453-02A8-BC05-B2B87037878A}"/>
                </a:ext>
              </a:extLst>
            </p:cNvPr>
            <p:cNvSpPr>
              <a:spLocks/>
            </p:cNvSpPr>
            <p:nvPr/>
          </p:nvSpPr>
          <p:spPr bwMode="auto">
            <a:xfrm>
              <a:off x="7869238" y="3579813"/>
              <a:ext cx="60325" cy="30163"/>
            </a:xfrm>
            <a:custGeom>
              <a:avLst/>
              <a:gdLst>
                <a:gd name="T0" fmla="*/ 14 w 16"/>
                <a:gd name="T1" fmla="*/ 0 h 8"/>
                <a:gd name="T2" fmla="*/ 2 w 16"/>
                <a:gd name="T3" fmla="*/ 0 h 8"/>
                <a:gd name="T4" fmla="*/ 0 w 16"/>
                <a:gd name="T5" fmla="*/ 2 h 8"/>
                <a:gd name="T6" fmla="*/ 2 w 16"/>
                <a:gd name="T7" fmla="*/ 4 h 8"/>
                <a:gd name="T8" fmla="*/ 6 w 16"/>
                <a:gd name="T9" fmla="*/ 4 h 8"/>
                <a:gd name="T10" fmla="*/ 6 w 16"/>
                <a:gd name="T11" fmla="*/ 6 h 8"/>
                <a:gd name="T12" fmla="*/ 8 w 16"/>
                <a:gd name="T13" fmla="*/ 8 h 8"/>
                <a:gd name="T14" fmla="*/ 10 w 16"/>
                <a:gd name="T15" fmla="*/ 6 h 8"/>
                <a:gd name="T16" fmla="*/ 10 w 16"/>
                <a:gd name="T17" fmla="*/ 4 h 8"/>
                <a:gd name="T18" fmla="*/ 14 w 16"/>
                <a:gd name="T19" fmla="*/ 4 h 8"/>
                <a:gd name="T20" fmla="*/ 16 w 16"/>
                <a:gd name="T21" fmla="*/ 2 h 8"/>
                <a:gd name="T22" fmla="*/ 14 w 16"/>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8">
                  <a:moveTo>
                    <a:pt x="14" y="0"/>
                  </a:moveTo>
                  <a:cubicBezTo>
                    <a:pt x="2" y="0"/>
                    <a:pt x="2" y="0"/>
                    <a:pt x="2" y="0"/>
                  </a:cubicBezTo>
                  <a:cubicBezTo>
                    <a:pt x="1" y="0"/>
                    <a:pt x="0" y="1"/>
                    <a:pt x="0" y="2"/>
                  </a:cubicBezTo>
                  <a:cubicBezTo>
                    <a:pt x="0" y="3"/>
                    <a:pt x="1" y="4"/>
                    <a:pt x="2" y="4"/>
                  </a:cubicBezTo>
                  <a:cubicBezTo>
                    <a:pt x="6" y="4"/>
                    <a:pt x="6" y="4"/>
                    <a:pt x="6" y="4"/>
                  </a:cubicBezTo>
                  <a:cubicBezTo>
                    <a:pt x="6" y="6"/>
                    <a:pt x="6" y="6"/>
                    <a:pt x="6" y="6"/>
                  </a:cubicBezTo>
                  <a:cubicBezTo>
                    <a:pt x="6" y="7"/>
                    <a:pt x="7" y="8"/>
                    <a:pt x="8" y="8"/>
                  </a:cubicBezTo>
                  <a:cubicBezTo>
                    <a:pt x="9" y="8"/>
                    <a:pt x="10" y="7"/>
                    <a:pt x="10" y="6"/>
                  </a:cubicBezTo>
                  <a:cubicBezTo>
                    <a:pt x="10" y="4"/>
                    <a:pt x="10" y="4"/>
                    <a:pt x="10" y="4"/>
                  </a:cubicBezTo>
                  <a:cubicBezTo>
                    <a:pt x="14" y="4"/>
                    <a:pt x="14" y="4"/>
                    <a:pt x="14" y="4"/>
                  </a:cubicBezTo>
                  <a:cubicBezTo>
                    <a:pt x="15" y="4"/>
                    <a:pt x="16" y="3"/>
                    <a:pt x="16" y="2"/>
                  </a:cubicBezTo>
                  <a:cubicBezTo>
                    <a:pt x="16" y="1"/>
                    <a:pt x="15" y="0"/>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5" name="Freeform 66">
              <a:extLst>
                <a:ext uri="{FF2B5EF4-FFF2-40B4-BE49-F238E27FC236}">
                  <a16:creationId xmlns:a16="http://schemas.microsoft.com/office/drawing/2014/main" id="{4D79CBB2-E51D-1D70-C73E-28EAB06A3F9D}"/>
                </a:ext>
              </a:extLst>
            </p:cNvPr>
            <p:cNvSpPr>
              <a:spLocks/>
            </p:cNvSpPr>
            <p:nvPr/>
          </p:nvSpPr>
          <p:spPr bwMode="auto">
            <a:xfrm>
              <a:off x="7805738" y="3338513"/>
              <a:ext cx="187325" cy="196850"/>
            </a:xfrm>
            <a:custGeom>
              <a:avLst/>
              <a:gdLst>
                <a:gd name="T0" fmla="*/ 25 w 50"/>
                <a:gd name="T1" fmla="*/ 0 h 52"/>
                <a:gd name="T2" fmla="*/ 0 w 50"/>
                <a:gd name="T3" fmla="*/ 24 h 52"/>
                <a:gd name="T4" fmla="*/ 17 w 50"/>
                <a:gd name="T5" fmla="*/ 47 h 52"/>
                <a:gd name="T6" fmla="*/ 17 w 50"/>
                <a:gd name="T7" fmla="*/ 50 h 52"/>
                <a:gd name="T8" fmla="*/ 19 w 50"/>
                <a:gd name="T9" fmla="*/ 52 h 52"/>
                <a:gd name="T10" fmla="*/ 31 w 50"/>
                <a:gd name="T11" fmla="*/ 52 h 52"/>
                <a:gd name="T12" fmla="*/ 33 w 50"/>
                <a:gd name="T13" fmla="*/ 50 h 52"/>
                <a:gd name="T14" fmla="*/ 33 w 50"/>
                <a:gd name="T15" fmla="*/ 47 h 52"/>
                <a:gd name="T16" fmla="*/ 50 w 50"/>
                <a:gd name="T17" fmla="*/ 24 h 52"/>
                <a:gd name="T18" fmla="*/ 25 w 5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4"/>
                  </a:cubicBezTo>
                  <a:cubicBezTo>
                    <a:pt x="0" y="34"/>
                    <a:pt x="7" y="43"/>
                    <a:pt x="17" y="47"/>
                  </a:cubicBezTo>
                  <a:cubicBezTo>
                    <a:pt x="17" y="50"/>
                    <a:pt x="17" y="50"/>
                    <a:pt x="17" y="50"/>
                  </a:cubicBezTo>
                  <a:cubicBezTo>
                    <a:pt x="17" y="51"/>
                    <a:pt x="18" y="52"/>
                    <a:pt x="19" y="52"/>
                  </a:cubicBezTo>
                  <a:cubicBezTo>
                    <a:pt x="31" y="52"/>
                    <a:pt x="31" y="52"/>
                    <a:pt x="31" y="52"/>
                  </a:cubicBezTo>
                  <a:cubicBezTo>
                    <a:pt x="32" y="52"/>
                    <a:pt x="33" y="51"/>
                    <a:pt x="33" y="50"/>
                  </a:cubicBezTo>
                  <a:cubicBezTo>
                    <a:pt x="33" y="47"/>
                    <a:pt x="33" y="47"/>
                    <a:pt x="33" y="47"/>
                  </a:cubicBezTo>
                  <a:cubicBezTo>
                    <a:pt x="43" y="43"/>
                    <a:pt x="50" y="34"/>
                    <a:pt x="50" y="24"/>
                  </a:cubicBezTo>
                  <a:cubicBezTo>
                    <a:pt x="50" y="11"/>
                    <a:pt x="39" y="0"/>
                    <a:pt x="2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26" name="Group 325">
            <a:extLst>
              <a:ext uri="{FF2B5EF4-FFF2-40B4-BE49-F238E27FC236}">
                <a16:creationId xmlns:a16="http://schemas.microsoft.com/office/drawing/2014/main" id="{3701B293-1FA8-3793-F3F9-BF57804FF733}"/>
              </a:ext>
            </a:extLst>
          </p:cNvPr>
          <p:cNvGrpSpPr/>
          <p:nvPr/>
        </p:nvGrpSpPr>
        <p:grpSpPr>
          <a:xfrm>
            <a:off x="7167791" y="2028396"/>
            <a:ext cx="297821" cy="272894"/>
            <a:chOff x="4833938" y="1082675"/>
            <a:chExt cx="360363" cy="330201"/>
          </a:xfrm>
        </p:grpSpPr>
        <p:sp>
          <p:nvSpPr>
            <p:cNvPr id="327" name="Freeform 267">
              <a:extLst>
                <a:ext uri="{FF2B5EF4-FFF2-40B4-BE49-F238E27FC236}">
                  <a16:creationId xmlns:a16="http://schemas.microsoft.com/office/drawing/2014/main" id="{CDA41CF7-583E-0493-816D-AD6F49C788C6}"/>
                </a:ext>
              </a:extLst>
            </p:cNvPr>
            <p:cNvSpPr>
              <a:spLocks/>
            </p:cNvSpPr>
            <p:nvPr/>
          </p:nvSpPr>
          <p:spPr bwMode="auto">
            <a:xfrm>
              <a:off x="4976813" y="1195388"/>
              <a:ext cx="52388" cy="49213"/>
            </a:xfrm>
            <a:custGeom>
              <a:avLst/>
              <a:gdLst>
                <a:gd name="T0" fmla="*/ 14 w 14"/>
                <a:gd name="T1" fmla="*/ 4 h 13"/>
                <a:gd name="T2" fmla="*/ 3 w 14"/>
                <a:gd name="T3" fmla="*/ 0 h 13"/>
                <a:gd name="T4" fmla="*/ 1 w 14"/>
                <a:gd name="T5" fmla="*/ 1 h 13"/>
                <a:gd name="T6" fmla="*/ 0 w 14"/>
                <a:gd name="T7" fmla="*/ 3 h 13"/>
                <a:gd name="T8" fmla="*/ 4 w 14"/>
                <a:gd name="T9" fmla="*/ 13 h 13"/>
                <a:gd name="T10" fmla="*/ 14 w 14"/>
                <a:gd name="T11" fmla="*/ 4 h 13"/>
              </a:gdLst>
              <a:ahLst/>
              <a:cxnLst>
                <a:cxn ang="0">
                  <a:pos x="T0" y="T1"/>
                </a:cxn>
                <a:cxn ang="0">
                  <a:pos x="T2" y="T3"/>
                </a:cxn>
                <a:cxn ang="0">
                  <a:pos x="T4" y="T5"/>
                </a:cxn>
                <a:cxn ang="0">
                  <a:pos x="T6" y="T7"/>
                </a:cxn>
                <a:cxn ang="0">
                  <a:pos x="T8" y="T9"/>
                </a:cxn>
                <a:cxn ang="0">
                  <a:pos x="T10" y="T11"/>
                </a:cxn>
              </a:cxnLst>
              <a:rect l="0" t="0" r="r" b="b"/>
              <a:pathLst>
                <a:path w="14" h="13">
                  <a:moveTo>
                    <a:pt x="14" y="4"/>
                  </a:moveTo>
                  <a:cubicBezTo>
                    <a:pt x="3" y="0"/>
                    <a:pt x="3" y="0"/>
                    <a:pt x="3" y="0"/>
                  </a:cubicBezTo>
                  <a:cubicBezTo>
                    <a:pt x="2" y="0"/>
                    <a:pt x="1" y="0"/>
                    <a:pt x="1" y="1"/>
                  </a:cubicBezTo>
                  <a:cubicBezTo>
                    <a:pt x="0" y="1"/>
                    <a:pt x="0" y="2"/>
                    <a:pt x="0" y="3"/>
                  </a:cubicBezTo>
                  <a:cubicBezTo>
                    <a:pt x="4" y="13"/>
                    <a:pt x="4" y="13"/>
                    <a:pt x="4" y="13"/>
                  </a:cubicBezTo>
                  <a:lnTo>
                    <a:pt x="1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8" name="Freeform 268">
              <a:extLst>
                <a:ext uri="{FF2B5EF4-FFF2-40B4-BE49-F238E27FC236}">
                  <a16:creationId xmlns:a16="http://schemas.microsoft.com/office/drawing/2014/main" id="{ADD7213D-0C72-337F-C1A1-495293A73C4D}"/>
                </a:ext>
              </a:extLst>
            </p:cNvPr>
            <p:cNvSpPr>
              <a:spLocks/>
            </p:cNvSpPr>
            <p:nvPr/>
          </p:nvSpPr>
          <p:spPr bwMode="auto">
            <a:xfrm>
              <a:off x="4999038" y="1217613"/>
              <a:ext cx="195263" cy="195263"/>
            </a:xfrm>
            <a:custGeom>
              <a:avLst/>
              <a:gdLst>
                <a:gd name="T0" fmla="*/ 50 w 52"/>
                <a:gd name="T1" fmla="*/ 39 h 52"/>
                <a:gd name="T2" fmla="*/ 11 w 52"/>
                <a:gd name="T3" fmla="*/ 0 h 52"/>
                <a:gd name="T4" fmla="*/ 0 w 52"/>
                <a:gd name="T5" fmla="*/ 11 h 52"/>
                <a:gd name="T6" fmla="*/ 39 w 52"/>
                <a:gd name="T7" fmla="*/ 49 h 52"/>
                <a:gd name="T8" fmla="*/ 44 w 52"/>
                <a:gd name="T9" fmla="*/ 52 h 52"/>
                <a:gd name="T10" fmla="*/ 50 w 52"/>
                <a:gd name="T11" fmla="*/ 49 h 52"/>
                <a:gd name="T12" fmla="*/ 52 w 52"/>
                <a:gd name="T13" fmla="*/ 44 h 52"/>
                <a:gd name="T14" fmla="*/ 50 w 52"/>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52">
                  <a:moveTo>
                    <a:pt x="50" y="39"/>
                  </a:moveTo>
                  <a:cubicBezTo>
                    <a:pt x="11" y="0"/>
                    <a:pt x="11" y="0"/>
                    <a:pt x="11" y="0"/>
                  </a:cubicBezTo>
                  <a:cubicBezTo>
                    <a:pt x="0" y="11"/>
                    <a:pt x="0" y="11"/>
                    <a:pt x="0" y="11"/>
                  </a:cubicBezTo>
                  <a:cubicBezTo>
                    <a:pt x="39" y="49"/>
                    <a:pt x="39" y="49"/>
                    <a:pt x="39" y="49"/>
                  </a:cubicBezTo>
                  <a:cubicBezTo>
                    <a:pt x="40" y="51"/>
                    <a:pt x="42" y="52"/>
                    <a:pt x="44" y="52"/>
                  </a:cubicBezTo>
                  <a:cubicBezTo>
                    <a:pt x="46" y="52"/>
                    <a:pt x="48" y="51"/>
                    <a:pt x="50" y="49"/>
                  </a:cubicBezTo>
                  <a:cubicBezTo>
                    <a:pt x="51" y="48"/>
                    <a:pt x="52" y="46"/>
                    <a:pt x="52" y="44"/>
                  </a:cubicBezTo>
                  <a:cubicBezTo>
                    <a:pt x="52" y="42"/>
                    <a:pt x="51" y="40"/>
                    <a:pt x="50"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9" name="Freeform 269">
              <a:extLst>
                <a:ext uri="{FF2B5EF4-FFF2-40B4-BE49-F238E27FC236}">
                  <a16:creationId xmlns:a16="http://schemas.microsoft.com/office/drawing/2014/main" id="{8B8742A9-760C-1D83-853E-2B2E5D1EBE62}"/>
                </a:ext>
              </a:extLst>
            </p:cNvPr>
            <p:cNvSpPr>
              <a:spLocks noEditPoints="1"/>
            </p:cNvSpPr>
            <p:nvPr/>
          </p:nvSpPr>
          <p:spPr bwMode="auto">
            <a:xfrm>
              <a:off x="4833938" y="1082675"/>
              <a:ext cx="360363" cy="255588"/>
            </a:xfrm>
            <a:custGeom>
              <a:avLst/>
              <a:gdLst>
                <a:gd name="T0" fmla="*/ 86 w 96"/>
                <a:gd name="T1" fmla="*/ 0 h 68"/>
                <a:gd name="T2" fmla="*/ 10 w 96"/>
                <a:gd name="T3" fmla="*/ 0 h 68"/>
                <a:gd name="T4" fmla="*/ 0 w 96"/>
                <a:gd name="T5" fmla="*/ 10 h 68"/>
                <a:gd name="T6" fmla="*/ 0 w 96"/>
                <a:gd name="T7" fmla="*/ 58 h 68"/>
                <a:gd name="T8" fmla="*/ 10 w 96"/>
                <a:gd name="T9" fmla="*/ 68 h 68"/>
                <a:gd name="T10" fmla="*/ 60 w 96"/>
                <a:gd name="T11" fmla="*/ 68 h 68"/>
                <a:gd name="T12" fmla="*/ 52 w 96"/>
                <a:gd name="T13" fmla="*/ 60 h 68"/>
                <a:gd name="T14" fmla="*/ 30 w 96"/>
                <a:gd name="T15" fmla="*/ 60 h 68"/>
                <a:gd name="T16" fmla="*/ 28 w 96"/>
                <a:gd name="T17" fmla="*/ 58 h 68"/>
                <a:gd name="T18" fmla="*/ 28 w 96"/>
                <a:gd name="T19" fmla="*/ 10 h 68"/>
                <a:gd name="T20" fmla="*/ 30 w 96"/>
                <a:gd name="T21" fmla="*/ 8 h 68"/>
                <a:gd name="T22" fmla="*/ 86 w 96"/>
                <a:gd name="T23" fmla="*/ 8 h 68"/>
                <a:gd name="T24" fmla="*/ 88 w 96"/>
                <a:gd name="T25" fmla="*/ 10 h 68"/>
                <a:gd name="T26" fmla="*/ 88 w 96"/>
                <a:gd name="T27" fmla="*/ 58 h 68"/>
                <a:gd name="T28" fmla="*/ 86 w 96"/>
                <a:gd name="T29" fmla="*/ 60 h 68"/>
                <a:gd name="T30" fmla="*/ 85 w 96"/>
                <a:gd name="T31" fmla="*/ 60 h 68"/>
                <a:gd name="T32" fmla="*/ 91 w 96"/>
                <a:gd name="T33" fmla="*/ 66 h 68"/>
                <a:gd name="T34" fmla="*/ 96 w 96"/>
                <a:gd name="T35" fmla="*/ 58 h 68"/>
                <a:gd name="T36" fmla="*/ 96 w 96"/>
                <a:gd name="T37" fmla="*/ 10 h 68"/>
                <a:gd name="T38" fmla="*/ 86 w 96"/>
                <a:gd name="T39" fmla="*/ 0 h 68"/>
                <a:gd name="T40" fmla="*/ 24 w 96"/>
                <a:gd name="T41" fmla="*/ 58 h 68"/>
                <a:gd name="T42" fmla="*/ 22 w 96"/>
                <a:gd name="T43" fmla="*/ 60 h 68"/>
                <a:gd name="T44" fmla="*/ 10 w 96"/>
                <a:gd name="T45" fmla="*/ 60 h 68"/>
                <a:gd name="T46" fmla="*/ 8 w 96"/>
                <a:gd name="T47" fmla="*/ 58 h 68"/>
                <a:gd name="T48" fmla="*/ 8 w 96"/>
                <a:gd name="T49" fmla="*/ 48 h 68"/>
                <a:gd name="T50" fmla="*/ 8 w 96"/>
                <a:gd name="T51" fmla="*/ 48 h 68"/>
                <a:gd name="T52" fmla="*/ 24 w 96"/>
                <a:gd name="T53" fmla="*/ 48 h 68"/>
                <a:gd name="T54" fmla="*/ 24 w 96"/>
                <a:gd name="T55" fmla="*/ 58 h 68"/>
                <a:gd name="T56" fmla="*/ 24 w 96"/>
                <a:gd name="T57" fmla="*/ 44 h 68"/>
                <a:gd name="T58" fmla="*/ 8 w 96"/>
                <a:gd name="T59" fmla="*/ 44 h 68"/>
                <a:gd name="T60" fmla="*/ 8 w 96"/>
                <a:gd name="T61" fmla="*/ 44 h 68"/>
                <a:gd name="T62" fmla="*/ 8 w 96"/>
                <a:gd name="T63" fmla="*/ 36 h 68"/>
                <a:gd name="T64" fmla="*/ 8 w 96"/>
                <a:gd name="T65" fmla="*/ 36 h 68"/>
                <a:gd name="T66" fmla="*/ 24 w 96"/>
                <a:gd name="T67" fmla="*/ 36 h 68"/>
                <a:gd name="T68" fmla="*/ 24 w 96"/>
                <a:gd name="T69" fmla="*/ 44 h 68"/>
                <a:gd name="T70" fmla="*/ 24 w 96"/>
                <a:gd name="T71" fmla="*/ 32 h 68"/>
                <a:gd name="T72" fmla="*/ 8 w 96"/>
                <a:gd name="T73" fmla="*/ 32 h 68"/>
                <a:gd name="T74" fmla="*/ 8 w 96"/>
                <a:gd name="T75" fmla="*/ 32 h 68"/>
                <a:gd name="T76" fmla="*/ 8 w 96"/>
                <a:gd name="T77" fmla="*/ 24 h 68"/>
                <a:gd name="T78" fmla="*/ 8 w 96"/>
                <a:gd name="T79" fmla="*/ 24 h 68"/>
                <a:gd name="T80" fmla="*/ 24 w 96"/>
                <a:gd name="T81" fmla="*/ 24 h 68"/>
                <a:gd name="T82" fmla="*/ 24 w 96"/>
                <a:gd name="T83" fmla="*/ 32 h 68"/>
                <a:gd name="T84" fmla="*/ 24 w 96"/>
                <a:gd name="T85" fmla="*/ 20 h 68"/>
                <a:gd name="T86" fmla="*/ 8 w 96"/>
                <a:gd name="T87" fmla="*/ 20 h 68"/>
                <a:gd name="T88" fmla="*/ 8 w 96"/>
                <a:gd name="T89" fmla="*/ 20 h 68"/>
                <a:gd name="T90" fmla="*/ 8 w 96"/>
                <a:gd name="T91" fmla="*/ 10 h 68"/>
                <a:gd name="T92" fmla="*/ 10 w 96"/>
                <a:gd name="T93" fmla="*/ 8 h 68"/>
                <a:gd name="T94" fmla="*/ 22 w 96"/>
                <a:gd name="T95" fmla="*/ 8 h 68"/>
                <a:gd name="T96" fmla="*/ 24 w 96"/>
                <a:gd name="T97" fmla="*/ 10 h 68"/>
                <a:gd name="T98" fmla="*/ 24 w 96"/>
                <a:gd name="T99"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6" h="68">
                  <a:moveTo>
                    <a:pt x="86" y="0"/>
                  </a:moveTo>
                  <a:cubicBezTo>
                    <a:pt x="10" y="0"/>
                    <a:pt x="10" y="0"/>
                    <a:pt x="10" y="0"/>
                  </a:cubicBezTo>
                  <a:cubicBezTo>
                    <a:pt x="4" y="0"/>
                    <a:pt x="0" y="4"/>
                    <a:pt x="0" y="10"/>
                  </a:cubicBezTo>
                  <a:cubicBezTo>
                    <a:pt x="0" y="58"/>
                    <a:pt x="0" y="58"/>
                    <a:pt x="0" y="58"/>
                  </a:cubicBezTo>
                  <a:cubicBezTo>
                    <a:pt x="0" y="64"/>
                    <a:pt x="4" y="68"/>
                    <a:pt x="10" y="68"/>
                  </a:cubicBezTo>
                  <a:cubicBezTo>
                    <a:pt x="60" y="68"/>
                    <a:pt x="60" y="68"/>
                    <a:pt x="60" y="68"/>
                  </a:cubicBezTo>
                  <a:cubicBezTo>
                    <a:pt x="52" y="60"/>
                    <a:pt x="52" y="60"/>
                    <a:pt x="52" y="60"/>
                  </a:cubicBezTo>
                  <a:cubicBezTo>
                    <a:pt x="30" y="60"/>
                    <a:pt x="30" y="60"/>
                    <a:pt x="30" y="60"/>
                  </a:cubicBezTo>
                  <a:cubicBezTo>
                    <a:pt x="29" y="60"/>
                    <a:pt x="28" y="59"/>
                    <a:pt x="28" y="58"/>
                  </a:cubicBezTo>
                  <a:cubicBezTo>
                    <a:pt x="28" y="10"/>
                    <a:pt x="28" y="10"/>
                    <a:pt x="28" y="10"/>
                  </a:cubicBezTo>
                  <a:cubicBezTo>
                    <a:pt x="28" y="9"/>
                    <a:pt x="29" y="8"/>
                    <a:pt x="30" y="8"/>
                  </a:cubicBezTo>
                  <a:cubicBezTo>
                    <a:pt x="86" y="8"/>
                    <a:pt x="86" y="8"/>
                    <a:pt x="86" y="8"/>
                  </a:cubicBezTo>
                  <a:cubicBezTo>
                    <a:pt x="87" y="8"/>
                    <a:pt x="88" y="9"/>
                    <a:pt x="88" y="10"/>
                  </a:cubicBezTo>
                  <a:cubicBezTo>
                    <a:pt x="88" y="58"/>
                    <a:pt x="88" y="58"/>
                    <a:pt x="88" y="58"/>
                  </a:cubicBezTo>
                  <a:cubicBezTo>
                    <a:pt x="88" y="59"/>
                    <a:pt x="87" y="60"/>
                    <a:pt x="86" y="60"/>
                  </a:cubicBezTo>
                  <a:cubicBezTo>
                    <a:pt x="85" y="60"/>
                    <a:pt x="85" y="60"/>
                    <a:pt x="85" y="60"/>
                  </a:cubicBezTo>
                  <a:cubicBezTo>
                    <a:pt x="91" y="66"/>
                    <a:pt x="91" y="66"/>
                    <a:pt x="91" y="66"/>
                  </a:cubicBezTo>
                  <a:cubicBezTo>
                    <a:pt x="94" y="65"/>
                    <a:pt x="96" y="62"/>
                    <a:pt x="96" y="58"/>
                  </a:cubicBezTo>
                  <a:cubicBezTo>
                    <a:pt x="96" y="10"/>
                    <a:pt x="96" y="10"/>
                    <a:pt x="96" y="10"/>
                  </a:cubicBezTo>
                  <a:cubicBezTo>
                    <a:pt x="96" y="4"/>
                    <a:pt x="92" y="0"/>
                    <a:pt x="86" y="0"/>
                  </a:cubicBezTo>
                  <a:close/>
                  <a:moveTo>
                    <a:pt x="24" y="58"/>
                  </a:moveTo>
                  <a:cubicBezTo>
                    <a:pt x="24" y="59"/>
                    <a:pt x="23" y="60"/>
                    <a:pt x="22" y="60"/>
                  </a:cubicBezTo>
                  <a:cubicBezTo>
                    <a:pt x="10" y="60"/>
                    <a:pt x="10" y="60"/>
                    <a:pt x="10" y="60"/>
                  </a:cubicBezTo>
                  <a:cubicBezTo>
                    <a:pt x="9" y="60"/>
                    <a:pt x="8" y="59"/>
                    <a:pt x="8" y="58"/>
                  </a:cubicBezTo>
                  <a:cubicBezTo>
                    <a:pt x="8" y="48"/>
                    <a:pt x="8" y="48"/>
                    <a:pt x="8" y="48"/>
                  </a:cubicBezTo>
                  <a:cubicBezTo>
                    <a:pt x="8" y="48"/>
                    <a:pt x="8" y="48"/>
                    <a:pt x="8" y="48"/>
                  </a:cubicBezTo>
                  <a:cubicBezTo>
                    <a:pt x="24" y="48"/>
                    <a:pt x="24" y="48"/>
                    <a:pt x="24" y="48"/>
                  </a:cubicBezTo>
                  <a:lnTo>
                    <a:pt x="24" y="58"/>
                  </a:lnTo>
                  <a:close/>
                  <a:moveTo>
                    <a:pt x="24" y="44"/>
                  </a:moveTo>
                  <a:cubicBezTo>
                    <a:pt x="8" y="44"/>
                    <a:pt x="8" y="44"/>
                    <a:pt x="8" y="44"/>
                  </a:cubicBezTo>
                  <a:cubicBezTo>
                    <a:pt x="8" y="44"/>
                    <a:pt x="8" y="44"/>
                    <a:pt x="8" y="44"/>
                  </a:cubicBezTo>
                  <a:cubicBezTo>
                    <a:pt x="8" y="36"/>
                    <a:pt x="8" y="36"/>
                    <a:pt x="8" y="36"/>
                  </a:cubicBezTo>
                  <a:cubicBezTo>
                    <a:pt x="8" y="36"/>
                    <a:pt x="8" y="36"/>
                    <a:pt x="8" y="36"/>
                  </a:cubicBezTo>
                  <a:cubicBezTo>
                    <a:pt x="24" y="36"/>
                    <a:pt x="24" y="36"/>
                    <a:pt x="24" y="36"/>
                  </a:cubicBezTo>
                  <a:lnTo>
                    <a:pt x="24" y="44"/>
                  </a:lnTo>
                  <a:close/>
                  <a:moveTo>
                    <a:pt x="24" y="32"/>
                  </a:moveTo>
                  <a:cubicBezTo>
                    <a:pt x="8" y="32"/>
                    <a:pt x="8" y="32"/>
                    <a:pt x="8" y="32"/>
                  </a:cubicBezTo>
                  <a:cubicBezTo>
                    <a:pt x="8" y="32"/>
                    <a:pt x="8" y="32"/>
                    <a:pt x="8" y="32"/>
                  </a:cubicBezTo>
                  <a:cubicBezTo>
                    <a:pt x="8" y="24"/>
                    <a:pt x="8" y="24"/>
                    <a:pt x="8" y="24"/>
                  </a:cubicBezTo>
                  <a:cubicBezTo>
                    <a:pt x="8" y="24"/>
                    <a:pt x="8" y="24"/>
                    <a:pt x="8" y="24"/>
                  </a:cubicBezTo>
                  <a:cubicBezTo>
                    <a:pt x="24" y="24"/>
                    <a:pt x="24" y="24"/>
                    <a:pt x="24" y="24"/>
                  </a:cubicBezTo>
                  <a:lnTo>
                    <a:pt x="24" y="32"/>
                  </a:lnTo>
                  <a:close/>
                  <a:moveTo>
                    <a:pt x="24" y="20"/>
                  </a:moveTo>
                  <a:cubicBezTo>
                    <a:pt x="8" y="20"/>
                    <a:pt x="8" y="20"/>
                    <a:pt x="8" y="20"/>
                  </a:cubicBezTo>
                  <a:cubicBezTo>
                    <a:pt x="8" y="20"/>
                    <a:pt x="8" y="20"/>
                    <a:pt x="8" y="20"/>
                  </a:cubicBezTo>
                  <a:cubicBezTo>
                    <a:pt x="8" y="10"/>
                    <a:pt x="8" y="10"/>
                    <a:pt x="8" y="10"/>
                  </a:cubicBezTo>
                  <a:cubicBezTo>
                    <a:pt x="8" y="9"/>
                    <a:pt x="9" y="8"/>
                    <a:pt x="10" y="8"/>
                  </a:cubicBezTo>
                  <a:cubicBezTo>
                    <a:pt x="22" y="8"/>
                    <a:pt x="22" y="8"/>
                    <a:pt x="22" y="8"/>
                  </a:cubicBezTo>
                  <a:cubicBezTo>
                    <a:pt x="23" y="8"/>
                    <a:pt x="24" y="9"/>
                    <a:pt x="24" y="10"/>
                  </a:cubicBezTo>
                  <a:lnTo>
                    <a:pt x="2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30" name="Group 329">
            <a:extLst>
              <a:ext uri="{FF2B5EF4-FFF2-40B4-BE49-F238E27FC236}">
                <a16:creationId xmlns:a16="http://schemas.microsoft.com/office/drawing/2014/main" id="{C528DC79-E455-CA57-EB26-139BF84D291E}"/>
              </a:ext>
            </a:extLst>
          </p:cNvPr>
          <p:cNvGrpSpPr/>
          <p:nvPr/>
        </p:nvGrpSpPr>
        <p:grpSpPr>
          <a:xfrm>
            <a:off x="7167791" y="4403593"/>
            <a:ext cx="297821" cy="299132"/>
            <a:chOff x="4113213" y="2163763"/>
            <a:chExt cx="360363" cy="361950"/>
          </a:xfrm>
        </p:grpSpPr>
        <p:sp>
          <p:nvSpPr>
            <p:cNvPr id="331" name="Freeform 185">
              <a:extLst>
                <a:ext uri="{FF2B5EF4-FFF2-40B4-BE49-F238E27FC236}">
                  <a16:creationId xmlns:a16="http://schemas.microsoft.com/office/drawing/2014/main" id="{DE0203CD-E5BD-D202-12D7-3952BE7D5A11}"/>
                </a:ext>
              </a:extLst>
            </p:cNvPr>
            <p:cNvSpPr>
              <a:spLocks/>
            </p:cNvSpPr>
            <p:nvPr/>
          </p:nvSpPr>
          <p:spPr bwMode="auto">
            <a:xfrm>
              <a:off x="4314825" y="2382838"/>
              <a:ext cx="120650" cy="120650"/>
            </a:xfrm>
            <a:custGeom>
              <a:avLst/>
              <a:gdLst>
                <a:gd name="T0" fmla="*/ 45 w 76"/>
                <a:gd name="T1" fmla="*/ 0 h 76"/>
                <a:gd name="T2" fmla="*/ 0 w 76"/>
                <a:gd name="T3" fmla="*/ 45 h 76"/>
                <a:gd name="T4" fmla="*/ 31 w 76"/>
                <a:gd name="T5" fmla="*/ 76 h 76"/>
                <a:gd name="T6" fmla="*/ 76 w 76"/>
                <a:gd name="T7" fmla="*/ 30 h 76"/>
                <a:gd name="T8" fmla="*/ 45 w 76"/>
                <a:gd name="T9" fmla="*/ 0 h 76"/>
              </a:gdLst>
              <a:ahLst/>
              <a:cxnLst>
                <a:cxn ang="0">
                  <a:pos x="T0" y="T1"/>
                </a:cxn>
                <a:cxn ang="0">
                  <a:pos x="T2" y="T3"/>
                </a:cxn>
                <a:cxn ang="0">
                  <a:pos x="T4" y="T5"/>
                </a:cxn>
                <a:cxn ang="0">
                  <a:pos x="T6" y="T7"/>
                </a:cxn>
                <a:cxn ang="0">
                  <a:pos x="T8" y="T9"/>
                </a:cxn>
              </a:cxnLst>
              <a:rect l="0" t="0" r="r" b="b"/>
              <a:pathLst>
                <a:path w="76" h="76">
                  <a:moveTo>
                    <a:pt x="45" y="0"/>
                  </a:moveTo>
                  <a:lnTo>
                    <a:pt x="0" y="45"/>
                  </a:lnTo>
                  <a:lnTo>
                    <a:pt x="31" y="76"/>
                  </a:lnTo>
                  <a:lnTo>
                    <a:pt x="76" y="30"/>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2" name="Freeform 186">
              <a:extLst>
                <a:ext uri="{FF2B5EF4-FFF2-40B4-BE49-F238E27FC236}">
                  <a16:creationId xmlns:a16="http://schemas.microsoft.com/office/drawing/2014/main" id="{72201B99-A154-576D-A38B-7F160A33DFCE}"/>
                </a:ext>
              </a:extLst>
            </p:cNvPr>
            <p:cNvSpPr>
              <a:spLocks/>
            </p:cNvSpPr>
            <p:nvPr/>
          </p:nvSpPr>
          <p:spPr bwMode="auto">
            <a:xfrm>
              <a:off x="4292600" y="246856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3" name="Freeform 187">
              <a:extLst>
                <a:ext uri="{FF2B5EF4-FFF2-40B4-BE49-F238E27FC236}">
                  <a16:creationId xmlns:a16="http://schemas.microsoft.com/office/drawing/2014/main" id="{41306514-7302-12FC-7A97-7C385029F19B}"/>
                </a:ext>
              </a:extLst>
            </p:cNvPr>
            <p:cNvSpPr>
              <a:spLocks/>
            </p:cNvSpPr>
            <p:nvPr/>
          </p:nvSpPr>
          <p:spPr bwMode="auto">
            <a:xfrm>
              <a:off x="4398963" y="234473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4" name="Freeform 188">
              <a:extLst>
                <a:ext uri="{FF2B5EF4-FFF2-40B4-BE49-F238E27FC236}">
                  <a16:creationId xmlns:a16="http://schemas.microsoft.com/office/drawing/2014/main" id="{847EC433-FE3B-EA12-0ED8-37D23B56BB9E}"/>
                </a:ext>
              </a:extLst>
            </p:cNvPr>
            <p:cNvSpPr>
              <a:spLocks noEditPoints="1"/>
            </p:cNvSpPr>
            <p:nvPr/>
          </p:nvSpPr>
          <p:spPr bwMode="auto">
            <a:xfrm>
              <a:off x="4113213" y="2163763"/>
              <a:ext cx="255588" cy="331788"/>
            </a:xfrm>
            <a:custGeom>
              <a:avLst/>
              <a:gdLst>
                <a:gd name="T0" fmla="*/ 48 w 68"/>
                <a:gd name="T1" fmla="*/ 78 h 88"/>
                <a:gd name="T2" fmla="*/ 50 w 68"/>
                <a:gd name="T3" fmla="*/ 76 h 88"/>
                <a:gd name="T4" fmla="*/ 68 w 68"/>
                <a:gd name="T5" fmla="*/ 58 h 88"/>
                <a:gd name="T6" fmla="*/ 68 w 68"/>
                <a:gd name="T7" fmla="*/ 22 h 88"/>
                <a:gd name="T8" fmla="*/ 67 w 68"/>
                <a:gd name="T9" fmla="*/ 21 h 88"/>
                <a:gd name="T10" fmla="*/ 47 w 68"/>
                <a:gd name="T11" fmla="*/ 1 h 88"/>
                <a:gd name="T12" fmla="*/ 46 w 68"/>
                <a:gd name="T13" fmla="*/ 0 h 88"/>
                <a:gd name="T14" fmla="*/ 2 w 68"/>
                <a:gd name="T15" fmla="*/ 0 h 88"/>
                <a:gd name="T16" fmla="*/ 0 w 68"/>
                <a:gd name="T17" fmla="*/ 2 h 88"/>
                <a:gd name="T18" fmla="*/ 0 w 68"/>
                <a:gd name="T19" fmla="*/ 86 h 88"/>
                <a:gd name="T20" fmla="*/ 2 w 68"/>
                <a:gd name="T21" fmla="*/ 88 h 88"/>
                <a:gd name="T22" fmla="*/ 45 w 68"/>
                <a:gd name="T23" fmla="*/ 88 h 88"/>
                <a:gd name="T24" fmla="*/ 48 w 68"/>
                <a:gd name="T25" fmla="*/ 78 h 88"/>
                <a:gd name="T26" fmla="*/ 46 w 68"/>
                <a:gd name="T27" fmla="*/ 2 h 88"/>
                <a:gd name="T28" fmla="*/ 66 w 68"/>
                <a:gd name="T29" fmla="*/ 22 h 88"/>
                <a:gd name="T30" fmla="*/ 46 w 68"/>
                <a:gd name="T31" fmla="*/ 22 h 88"/>
                <a:gd name="T32" fmla="*/ 46 w 68"/>
                <a:gd name="T33" fmla="*/ 2 h 88"/>
                <a:gd name="T34" fmla="*/ 36 w 68"/>
                <a:gd name="T35" fmla="*/ 40 h 88"/>
                <a:gd name="T36" fmla="*/ 52 w 68"/>
                <a:gd name="T37" fmla="*/ 40 h 88"/>
                <a:gd name="T38" fmla="*/ 54 w 68"/>
                <a:gd name="T39" fmla="*/ 42 h 88"/>
                <a:gd name="T40" fmla="*/ 52 w 68"/>
                <a:gd name="T41" fmla="*/ 44 h 88"/>
                <a:gd name="T42" fmla="*/ 36 w 68"/>
                <a:gd name="T43" fmla="*/ 44 h 88"/>
                <a:gd name="T44" fmla="*/ 34 w 68"/>
                <a:gd name="T45" fmla="*/ 42 h 88"/>
                <a:gd name="T46" fmla="*/ 36 w 68"/>
                <a:gd name="T47" fmla="*/ 40 h 88"/>
                <a:gd name="T48" fmla="*/ 31 w 68"/>
                <a:gd name="T49" fmla="*/ 51 h 88"/>
                <a:gd name="T50" fmla="*/ 21 w 68"/>
                <a:gd name="T51" fmla="*/ 61 h 88"/>
                <a:gd name="T52" fmla="*/ 20 w 68"/>
                <a:gd name="T53" fmla="*/ 62 h 88"/>
                <a:gd name="T54" fmla="*/ 19 w 68"/>
                <a:gd name="T55" fmla="*/ 61 h 88"/>
                <a:gd name="T56" fmla="*/ 13 w 68"/>
                <a:gd name="T57" fmla="*/ 55 h 88"/>
                <a:gd name="T58" fmla="*/ 13 w 68"/>
                <a:gd name="T59" fmla="*/ 53 h 88"/>
                <a:gd name="T60" fmla="*/ 15 w 68"/>
                <a:gd name="T61" fmla="*/ 53 h 88"/>
                <a:gd name="T62" fmla="*/ 20 w 68"/>
                <a:gd name="T63" fmla="*/ 57 h 88"/>
                <a:gd name="T64" fmla="*/ 29 w 68"/>
                <a:gd name="T65" fmla="*/ 49 h 88"/>
                <a:gd name="T66" fmla="*/ 31 w 68"/>
                <a:gd name="T67" fmla="*/ 49 h 88"/>
                <a:gd name="T68" fmla="*/ 31 w 68"/>
                <a:gd name="T69" fmla="*/ 51 h 88"/>
                <a:gd name="T70" fmla="*/ 31 w 68"/>
                <a:gd name="T71" fmla="*/ 35 h 88"/>
                <a:gd name="T72" fmla="*/ 21 w 68"/>
                <a:gd name="T73" fmla="*/ 45 h 88"/>
                <a:gd name="T74" fmla="*/ 20 w 68"/>
                <a:gd name="T75" fmla="*/ 46 h 88"/>
                <a:gd name="T76" fmla="*/ 19 w 68"/>
                <a:gd name="T77" fmla="*/ 45 h 88"/>
                <a:gd name="T78" fmla="*/ 13 w 68"/>
                <a:gd name="T79" fmla="*/ 39 h 88"/>
                <a:gd name="T80" fmla="*/ 13 w 68"/>
                <a:gd name="T81" fmla="*/ 37 h 88"/>
                <a:gd name="T82" fmla="*/ 15 w 68"/>
                <a:gd name="T83" fmla="*/ 37 h 88"/>
                <a:gd name="T84" fmla="*/ 20 w 68"/>
                <a:gd name="T85" fmla="*/ 41 h 88"/>
                <a:gd name="T86" fmla="*/ 29 w 68"/>
                <a:gd name="T87" fmla="*/ 33 h 88"/>
                <a:gd name="T88" fmla="*/ 31 w 68"/>
                <a:gd name="T89" fmla="*/ 33 h 88"/>
                <a:gd name="T90" fmla="*/ 31 w 68"/>
                <a:gd name="T91" fmla="*/ 35 h 88"/>
                <a:gd name="T92" fmla="*/ 34 w 68"/>
                <a:gd name="T93" fmla="*/ 58 h 88"/>
                <a:gd name="T94" fmla="*/ 36 w 68"/>
                <a:gd name="T95" fmla="*/ 56 h 88"/>
                <a:gd name="T96" fmla="*/ 52 w 68"/>
                <a:gd name="T97" fmla="*/ 56 h 88"/>
                <a:gd name="T98" fmla="*/ 54 w 68"/>
                <a:gd name="T99" fmla="*/ 58 h 88"/>
                <a:gd name="T100" fmla="*/ 52 w 68"/>
                <a:gd name="T101" fmla="*/ 60 h 88"/>
                <a:gd name="T102" fmla="*/ 36 w 68"/>
                <a:gd name="T103" fmla="*/ 60 h 88"/>
                <a:gd name="T104" fmla="*/ 34 w 68"/>
                <a:gd name="T105"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88">
                  <a:moveTo>
                    <a:pt x="48" y="78"/>
                  </a:moveTo>
                  <a:cubicBezTo>
                    <a:pt x="49" y="77"/>
                    <a:pt x="49" y="76"/>
                    <a:pt x="50" y="76"/>
                  </a:cubicBezTo>
                  <a:cubicBezTo>
                    <a:pt x="68" y="58"/>
                    <a:pt x="68" y="58"/>
                    <a:pt x="68" y="58"/>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8"/>
                  </a:lnTo>
                  <a:close/>
                  <a:moveTo>
                    <a:pt x="46" y="2"/>
                  </a:moveTo>
                  <a:cubicBezTo>
                    <a:pt x="66" y="22"/>
                    <a:pt x="66" y="22"/>
                    <a:pt x="66" y="22"/>
                  </a:cubicBezTo>
                  <a:cubicBezTo>
                    <a:pt x="46" y="22"/>
                    <a:pt x="46" y="22"/>
                    <a:pt x="46" y="22"/>
                  </a:cubicBezTo>
                  <a:lnTo>
                    <a:pt x="46" y="2"/>
                  </a:lnTo>
                  <a:close/>
                  <a:moveTo>
                    <a:pt x="36" y="40"/>
                  </a:moveTo>
                  <a:cubicBezTo>
                    <a:pt x="52" y="40"/>
                    <a:pt x="52" y="40"/>
                    <a:pt x="52" y="40"/>
                  </a:cubicBezTo>
                  <a:cubicBezTo>
                    <a:pt x="53" y="40"/>
                    <a:pt x="54" y="41"/>
                    <a:pt x="54" y="42"/>
                  </a:cubicBezTo>
                  <a:cubicBezTo>
                    <a:pt x="54" y="43"/>
                    <a:pt x="53" y="44"/>
                    <a:pt x="52" y="44"/>
                  </a:cubicBezTo>
                  <a:cubicBezTo>
                    <a:pt x="36" y="44"/>
                    <a:pt x="36" y="44"/>
                    <a:pt x="36" y="44"/>
                  </a:cubicBezTo>
                  <a:cubicBezTo>
                    <a:pt x="35" y="44"/>
                    <a:pt x="34" y="43"/>
                    <a:pt x="34" y="42"/>
                  </a:cubicBezTo>
                  <a:cubicBezTo>
                    <a:pt x="34" y="41"/>
                    <a:pt x="35" y="40"/>
                    <a:pt x="36" y="40"/>
                  </a:cubicBezTo>
                  <a:close/>
                  <a:moveTo>
                    <a:pt x="31" y="51"/>
                  </a:moveTo>
                  <a:cubicBezTo>
                    <a:pt x="21" y="61"/>
                    <a:pt x="21" y="61"/>
                    <a:pt x="21" y="61"/>
                  </a:cubicBezTo>
                  <a:cubicBezTo>
                    <a:pt x="21" y="62"/>
                    <a:pt x="21" y="62"/>
                    <a:pt x="20" y="62"/>
                  </a:cubicBezTo>
                  <a:cubicBezTo>
                    <a:pt x="19" y="62"/>
                    <a:pt x="19" y="62"/>
                    <a:pt x="19" y="61"/>
                  </a:cubicBezTo>
                  <a:cubicBezTo>
                    <a:pt x="13" y="55"/>
                    <a:pt x="13" y="55"/>
                    <a:pt x="13" y="55"/>
                  </a:cubicBezTo>
                  <a:cubicBezTo>
                    <a:pt x="12" y="55"/>
                    <a:pt x="12" y="53"/>
                    <a:pt x="13" y="53"/>
                  </a:cubicBezTo>
                  <a:cubicBezTo>
                    <a:pt x="13" y="52"/>
                    <a:pt x="15" y="52"/>
                    <a:pt x="15" y="53"/>
                  </a:cubicBezTo>
                  <a:cubicBezTo>
                    <a:pt x="20" y="57"/>
                    <a:pt x="20" y="57"/>
                    <a:pt x="20" y="57"/>
                  </a:cubicBezTo>
                  <a:cubicBezTo>
                    <a:pt x="29" y="49"/>
                    <a:pt x="29" y="49"/>
                    <a:pt x="29" y="49"/>
                  </a:cubicBezTo>
                  <a:cubicBezTo>
                    <a:pt x="29" y="48"/>
                    <a:pt x="31" y="48"/>
                    <a:pt x="31" y="49"/>
                  </a:cubicBezTo>
                  <a:cubicBezTo>
                    <a:pt x="32" y="49"/>
                    <a:pt x="32" y="51"/>
                    <a:pt x="31" y="51"/>
                  </a:cubicBezTo>
                  <a:close/>
                  <a:moveTo>
                    <a:pt x="31" y="35"/>
                  </a:moveTo>
                  <a:cubicBezTo>
                    <a:pt x="21" y="45"/>
                    <a:pt x="21" y="45"/>
                    <a:pt x="21" y="45"/>
                  </a:cubicBezTo>
                  <a:cubicBezTo>
                    <a:pt x="21" y="46"/>
                    <a:pt x="21" y="46"/>
                    <a:pt x="20" y="46"/>
                  </a:cubicBezTo>
                  <a:cubicBezTo>
                    <a:pt x="19" y="46"/>
                    <a:pt x="19" y="46"/>
                    <a:pt x="19" y="45"/>
                  </a:cubicBezTo>
                  <a:cubicBezTo>
                    <a:pt x="13" y="39"/>
                    <a:pt x="13" y="39"/>
                    <a:pt x="13" y="39"/>
                  </a:cubicBezTo>
                  <a:cubicBezTo>
                    <a:pt x="12" y="39"/>
                    <a:pt x="12" y="37"/>
                    <a:pt x="13" y="37"/>
                  </a:cubicBezTo>
                  <a:cubicBezTo>
                    <a:pt x="13" y="36"/>
                    <a:pt x="15" y="36"/>
                    <a:pt x="15" y="37"/>
                  </a:cubicBezTo>
                  <a:cubicBezTo>
                    <a:pt x="20" y="41"/>
                    <a:pt x="20" y="41"/>
                    <a:pt x="20" y="41"/>
                  </a:cubicBezTo>
                  <a:cubicBezTo>
                    <a:pt x="29" y="33"/>
                    <a:pt x="29" y="33"/>
                    <a:pt x="29" y="33"/>
                  </a:cubicBezTo>
                  <a:cubicBezTo>
                    <a:pt x="29" y="32"/>
                    <a:pt x="31" y="32"/>
                    <a:pt x="31" y="33"/>
                  </a:cubicBezTo>
                  <a:cubicBezTo>
                    <a:pt x="32" y="33"/>
                    <a:pt x="32" y="35"/>
                    <a:pt x="31" y="35"/>
                  </a:cubicBezTo>
                  <a:close/>
                  <a:moveTo>
                    <a:pt x="34" y="58"/>
                  </a:moveTo>
                  <a:cubicBezTo>
                    <a:pt x="34" y="57"/>
                    <a:pt x="35" y="56"/>
                    <a:pt x="36" y="56"/>
                  </a:cubicBezTo>
                  <a:cubicBezTo>
                    <a:pt x="52" y="56"/>
                    <a:pt x="52" y="56"/>
                    <a:pt x="52" y="56"/>
                  </a:cubicBezTo>
                  <a:cubicBezTo>
                    <a:pt x="53" y="56"/>
                    <a:pt x="54" y="57"/>
                    <a:pt x="54" y="58"/>
                  </a:cubicBezTo>
                  <a:cubicBezTo>
                    <a:pt x="54" y="59"/>
                    <a:pt x="53" y="60"/>
                    <a:pt x="52" y="60"/>
                  </a:cubicBezTo>
                  <a:cubicBezTo>
                    <a:pt x="36" y="60"/>
                    <a:pt x="36" y="60"/>
                    <a:pt x="36" y="60"/>
                  </a:cubicBezTo>
                  <a:cubicBezTo>
                    <a:pt x="35" y="60"/>
                    <a:pt x="34" y="59"/>
                    <a:pt x="34"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338" name="Graphic 337" descr="Cursor with solid fill">
            <a:extLst>
              <a:ext uri="{FF2B5EF4-FFF2-40B4-BE49-F238E27FC236}">
                <a16:creationId xmlns:a16="http://schemas.microsoft.com/office/drawing/2014/main" id="{16293704-18E1-391E-75EF-1E6ACB404D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532939" y="3854652"/>
            <a:ext cx="596692" cy="596692"/>
          </a:xfrm>
          <a:prstGeom prst="rect">
            <a:avLst/>
          </a:prstGeom>
        </p:spPr>
      </p:pic>
      <p:sp>
        <p:nvSpPr>
          <p:cNvPr id="347" name="Freeform 8">
            <a:extLst>
              <a:ext uri="{FF2B5EF4-FFF2-40B4-BE49-F238E27FC236}">
                <a16:creationId xmlns:a16="http://schemas.microsoft.com/office/drawing/2014/main" id="{E223D0E8-9EC1-FE8A-8A07-BA5E02BD3D0B}"/>
              </a:ext>
            </a:extLst>
          </p:cNvPr>
          <p:cNvSpPr>
            <a:spLocks noEditPoints="1"/>
          </p:cNvSpPr>
          <p:nvPr/>
        </p:nvSpPr>
        <p:spPr bwMode="auto">
          <a:xfrm>
            <a:off x="5842782" y="3094388"/>
            <a:ext cx="541987" cy="546762"/>
          </a:xfrm>
          <a:custGeom>
            <a:avLst/>
            <a:gdLst>
              <a:gd name="T0" fmla="*/ 30 w 96"/>
              <a:gd name="T1" fmla="*/ 96 h 96"/>
              <a:gd name="T2" fmla="*/ 60 w 96"/>
              <a:gd name="T3" fmla="*/ 66 h 96"/>
              <a:gd name="T4" fmla="*/ 57 w 96"/>
              <a:gd name="T5" fmla="*/ 54 h 96"/>
              <a:gd name="T6" fmla="*/ 69 w 96"/>
              <a:gd name="T7" fmla="*/ 42 h 96"/>
              <a:gd name="T8" fmla="*/ 76 w 96"/>
              <a:gd name="T9" fmla="*/ 42 h 96"/>
              <a:gd name="T10" fmla="*/ 76 w 96"/>
              <a:gd name="T11" fmla="*/ 35 h 96"/>
              <a:gd name="T12" fmla="*/ 77 w 96"/>
              <a:gd name="T13" fmla="*/ 34 h 96"/>
              <a:gd name="T14" fmla="*/ 84 w 96"/>
              <a:gd name="T15" fmla="*/ 34 h 96"/>
              <a:gd name="T16" fmla="*/ 84 w 96"/>
              <a:gd name="T17" fmla="*/ 27 h 96"/>
              <a:gd name="T18" fmla="*/ 85 w 96"/>
              <a:gd name="T19" fmla="*/ 26 h 96"/>
              <a:gd name="T20" fmla="*/ 92 w 96"/>
              <a:gd name="T21" fmla="*/ 26 h 96"/>
              <a:gd name="T22" fmla="*/ 92 w 96"/>
              <a:gd name="T23" fmla="*/ 19 h 96"/>
              <a:gd name="T24" fmla="*/ 96 w 96"/>
              <a:gd name="T25" fmla="*/ 15 h 96"/>
              <a:gd name="T26" fmla="*/ 96 w 96"/>
              <a:gd name="T27" fmla="*/ 0 h 96"/>
              <a:gd name="T28" fmla="*/ 81 w 96"/>
              <a:gd name="T29" fmla="*/ 0 h 96"/>
              <a:gd name="T30" fmla="*/ 42 w 96"/>
              <a:gd name="T31" fmla="*/ 39 h 96"/>
              <a:gd name="T32" fmla="*/ 30 w 96"/>
              <a:gd name="T33" fmla="*/ 36 h 96"/>
              <a:gd name="T34" fmla="*/ 0 w 96"/>
              <a:gd name="T35" fmla="*/ 66 h 96"/>
              <a:gd name="T36" fmla="*/ 30 w 96"/>
              <a:gd name="T37" fmla="*/ 96 h 96"/>
              <a:gd name="T38" fmla="*/ 22 w 96"/>
              <a:gd name="T39" fmla="*/ 66 h 96"/>
              <a:gd name="T40" fmla="*/ 30 w 96"/>
              <a:gd name="T41" fmla="*/ 74 h 96"/>
              <a:gd name="T42" fmla="*/ 22 w 96"/>
              <a:gd name="T43" fmla="*/ 82 h 96"/>
              <a:gd name="T44" fmla="*/ 14 w 96"/>
              <a:gd name="T45" fmla="*/ 74 h 96"/>
              <a:gd name="T46" fmla="*/ 22 w 96"/>
              <a:gd name="T47" fmla="*/ 6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96">
                <a:moveTo>
                  <a:pt x="30" y="96"/>
                </a:moveTo>
                <a:cubicBezTo>
                  <a:pt x="47" y="96"/>
                  <a:pt x="60" y="83"/>
                  <a:pt x="60" y="66"/>
                </a:cubicBezTo>
                <a:cubicBezTo>
                  <a:pt x="60" y="62"/>
                  <a:pt x="59" y="57"/>
                  <a:pt x="57" y="54"/>
                </a:cubicBezTo>
                <a:cubicBezTo>
                  <a:pt x="69" y="42"/>
                  <a:pt x="69" y="42"/>
                  <a:pt x="69" y="42"/>
                </a:cubicBezTo>
                <a:cubicBezTo>
                  <a:pt x="76" y="42"/>
                  <a:pt x="76" y="42"/>
                  <a:pt x="76" y="42"/>
                </a:cubicBezTo>
                <a:cubicBezTo>
                  <a:pt x="76" y="35"/>
                  <a:pt x="76" y="35"/>
                  <a:pt x="76" y="35"/>
                </a:cubicBezTo>
                <a:cubicBezTo>
                  <a:pt x="77" y="34"/>
                  <a:pt x="77" y="34"/>
                  <a:pt x="77" y="34"/>
                </a:cubicBezTo>
                <a:cubicBezTo>
                  <a:pt x="84" y="34"/>
                  <a:pt x="84" y="34"/>
                  <a:pt x="84" y="34"/>
                </a:cubicBezTo>
                <a:cubicBezTo>
                  <a:pt x="84" y="27"/>
                  <a:pt x="84" y="27"/>
                  <a:pt x="84" y="27"/>
                </a:cubicBezTo>
                <a:cubicBezTo>
                  <a:pt x="85" y="26"/>
                  <a:pt x="85" y="26"/>
                  <a:pt x="85" y="26"/>
                </a:cubicBezTo>
                <a:cubicBezTo>
                  <a:pt x="92" y="26"/>
                  <a:pt x="92" y="26"/>
                  <a:pt x="92" y="26"/>
                </a:cubicBezTo>
                <a:cubicBezTo>
                  <a:pt x="92" y="19"/>
                  <a:pt x="92" y="19"/>
                  <a:pt x="92" y="19"/>
                </a:cubicBezTo>
                <a:cubicBezTo>
                  <a:pt x="96" y="15"/>
                  <a:pt x="96" y="15"/>
                  <a:pt x="96" y="15"/>
                </a:cubicBezTo>
                <a:cubicBezTo>
                  <a:pt x="96" y="0"/>
                  <a:pt x="96" y="0"/>
                  <a:pt x="96" y="0"/>
                </a:cubicBezTo>
                <a:cubicBezTo>
                  <a:pt x="81" y="0"/>
                  <a:pt x="81" y="0"/>
                  <a:pt x="81" y="0"/>
                </a:cubicBezTo>
                <a:cubicBezTo>
                  <a:pt x="42" y="39"/>
                  <a:pt x="42" y="39"/>
                  <a:pt x="42" y="39"/>
                </a:cubicBezTo>
                <a:cubicBezTo>
                  <a:pt x="39" y="37"/>
                  <a:pt x="34" y="36"/>
                  <a:pt x="30" y="36"/>
                </a:cubicBezTo>
                <a:cubicBezTo>
                  <a:pt x="13" y="36"/>
                  <a:pt x="0" y="49"/>
                  <a:pt x="0" y="66"/>
                </a:cubicBezTo>
                <a:cubicBezTo>
                  <a:pt x="0" y="83"/>
                  <a:pt x="13" y="96"/>
                  <a:pt x="30" y="96"/>
                </a:cubicBezTo>
                <a:close/>
                <a:moveTo>
                  <a:pt x="22" y="66"/>
                </a:moveTo>
                <a:cubicBezTo>
                  <a:pt x="26" y="66"/>
                  <a:pt x="30" y="70"/>
                  <a:pt x="30" y="74"/>
                </a:cubicBezTo>
                <a:cubicBezTo>
                  <a:pt x="30" y="78"/>
                  <a:pt x="26" y="82"/>
                  <a:pt x="22" y="82"/>
                </a:cubicBezTo>
                <a:cubicBezTo>
                  <a:pt x="18" y="82"/>
                  <a:pt x="14" y="78"/>
                  <a:pt x="14" y="74"/>
                </a:cubicBezTo>
                <a:cubicBezTo>
                  <a:pt x="14" y="70"/>
                  <a:pt x="18" y="66"/>
                  <a:pt x="22" y="6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646026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5BAFF"/>
        </a:solidFill>
        <a:effectLst/>
      </p:bgPr>
    </p:bg>
    <p:spTree>
      <p:nvGrpSpPr>
        <p:cNvPr id="1" name=""/>
        <p:cNvGrpSpPr/>
        <p:nvPr/>
      </p:nvGrpSpPr>
      <p:grpSpPr>
        <a:xfrm>
          <a:off x="0" y="0"/>
          <a:ext cx="0" cy="0"/>
          <a:chOff x="0" y="0"/>
          <a:chExt cx="0" cy="0"/>
        </a:xfrm>
      </p:grpSpPr>
      <p:sp>
        <p:nvSpPr>
          <p:cNvPr id="72" name="Freeform: Shape 71">
            <a:extLst>
              <a:ext uri="{FF2B5EF4-FFF2-40B4-BE49-F238E27FC236}">
                <a16:creationId xmlns:a16="http://schemas.microsoft.com/office/drawing/2014/main" id="{0E8A2218-7FEF-F2FA-2FC0-6AD649A12590}"/>
              </a:ext>
            </a:extLst>
          </p:cNvPr>
          <p:cNvSpPr/>
          <p:nvPr/>
        </p:nvSpPr>
        <p:spPr>
          <a:xfrm flipV="1">
            <a:off x="5890891" y="4333412"/>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67" name="Freeform: Shape 66">
            <a:extLst>
              <a:ext uri="{FF2B5EF4-FFF2-40B4-BE49-F238E27FC236}">
                <a16:creationId xmlns:a16="http://schemas.microsoft.com/office/drawing/2014/main" id="{8A557B2A-A7EC-59D1-7BA1-65608676602E}"/>
              </a:ext>
            </a:extLst>
          </p:cNvPr>
          <p:cNvSpPr/>
          <p:nvPr/>
        </p:nvSpPr>
        <p:spPr>
          <a:xfrm rot="16200000" flipH="1" flipV="1">
            <a:off x="10169291" y="2986516"/>
            <a:ext cx="2532243" cy="1513175"/>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9" name="Rectangle 8">
            <a:extLst>
              <a:ext uri="{FF2B5EF4-FFF2-40B4-BE49-F238E27FC236}">
                <a16:creationId xmlns:a16="http://schemas.microsoft.com/office/drawing/2014/main" id="{5A67F2C8-30F0-229C-D87D-D62079095A17}"/>
              </a:ext>
            </a:extLst>
          </p:cNvPr>
          <p:cNvSpPr/>
          <p:nvPr/>
        </p:nvSpPr>
        <p:spPr>
          <a:xfrm>
            <a:off x="10161733" y="877247"/>
            <a:ext cx="2030267" cy="2259491"/>
          </a:xfrm>
          <a:prstGeom prst="rect">
            <a:avLst/>
          </a:prstGeom>
          <a:solidFill>
            <a:srgbClr val="FFC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ACC9BA5F-6ACE-255A-9026-F8E77DECE665}"/>
              </a:ext>
            </a:extLst>
          </p:cNvPr>
          <p:cNvCxnSpPr>
            <a:cxnSpLocks/>
            <a:endCxn id="19" idx="6"/>
          </p:cNvCxnSpPr>
          <p:nvPr/>
        </p:nvCxnSpPr>
        <p:spPr>
          <a:xfrm flipH="1" flipV="1">
            <a:off x="10284540" y="3135249"/>
            <a:ext cx="1907460" cy="16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BCB3375-A3CE-CF0C-35A3-9F85AF6DBF11}"/>
              </a:ext>
            </a:extLst>
          </p:cNvPr>
          <p:cNvCxnSpPr>
            <a:cxnSpLocks/>
          </p:cNvCxnSpPr>
          <p:nvPr/>
        </p:nvCxnSpPr>
        <p:spPr>
          <a:xfrm rot="16200000" flipH="1" flipV="1">
            <a:off x="9212660" y="2091310"/>
            <a:ext cx="1907460" cy="16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B5AF09AA-E9F1-21AA-DDD3-EE0A0C41A368}"/>
              </a:ext>
            </a:extLst>
          </p:cNvPr>
          <p:cNvSpPr>
            <a:spLocks noGrp="1"/>
          </p:cNvSpPr>
          <p:nvPr>
            <p:ph type="title"/>
          </p:nvPr>
        </p:nvSpPr>
        <p:spPr/>
        <p:txBody>
          <a:bodyPr/>
          <a:lstStyle/>
          <a:p>
            <a:endParaRPr lang="en-ID" dirty="0"/>
          </a:p>
        </p:txBody>
      </p:sp>
      <p:sp>
        <p:nvSpPr>
          <p:cNvPr id="2" name="Slide Number Placeholder 1">
            <a:extLst>
              <a:ext uri="{FF2B5EF4-FFF2-40B4-BE49-F238E27FC236}">
                <a16:creationId xmlns:a16="http://schemas.microsoft.com/office/drawing/2014/main" id="{9E497813-5545-4A31-03EE-C8E7B0D53D2D}"/>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22</a:t>
            </a:fld>
            <a:endParaRPr lang="en-ID"/>
          </a:p>
        </p:txBody>
      </p:sp>
      <p:sp>
        <p:nvSpPr>
          <p:cNvPr id="8" name="Freeform: Shape 7">
            <a:extLst>
              <a:ext uri="{FF2B5EF4-FFF2-40B4-BE49-F238E27FC236}">
                <a16:creationId xmlns:a16="http://schemas.microsoft.com/office/drawing/2014/main" id="{1CDE33F5-4F1D-0004-F7B7-4272E800DAAA}"/>
              </a:ext>
            </a:extLst>
          </p:cNvPr>
          <p:cNvSpPr/>
          <p:nvPr/>
        </p:nvSpPr>
        <p:spPr>
          <a:xfrm>
            <a:off x="-1" y="4201609"/>
            <a:ext cx="1482905" cy="2395960"/>
          </a:xfrm>
          <a:custGeom>
            <a:avLst/>
            <a:gdLst>
              <a:gd name="connsiteX0" fmla="*/ 254643 w 1325302"/>
              <a:gd name="connsiteY0" fmla="*/ 0 h 2141318"/>
              <a:gd name="connsiteX1" fmla="*/ 1325302 w 1325302"/>
              <a:gd name="connsiteY1" fmla="*/ 1070659 h 2141318"/>
              <a:gd name="connsiteX2" fmla="*/ 254643 w 1325302"/>
              <a:gd name="connsiteY2" fmla="*/ 2141318 h 2141318"/>
              <a:gd name="connsiteX3" fmla="*/ 38868 w 1325302"/>
              <a:gd name="connsiteY3" fmla="*/ 2119566 h 2141318"/>
              <a:gd name="connsiteX4" fmla="*/ 0 w 1325302"/>
              <a:gd name="connsiteY4" fmla="*/ 2107501 h 2141318"/>
              <a:gd name="connsiteX5" fmla="*/ 0 w 1325302"/>
              <a:gd name="connsiteY5" fmla="*/ 33817 h 2141318"/>
              <a:gd name="connsiteX6" fmla="*/ 38868 w 1325302"/>
              <a:gd name="connsiteY6" fmla="*/ 21752 h 2141318"/>
              <a:gd name="connsiteX7" fmla="*/ 254643 w 1325302"/>
              <a:gd name="connsiteY7" fmla="*/ 0 h 214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302" h="2141318">
                <a:moveTo>
                  <a:pt x="254643" y="0"/>
                </a:moveTo>
                <a:cubicBezTo>
                  <a:pt x="845952" y="0"/>
                  <a:pt x="1325302" y="479350"/>
                  <a:pt x="1325302" y="1070659"/>
                </a:cubicBezTo>
                <a:cubicBezTo>
                  <a:pt x="1325302" y="1661968"/>
                  <a:pt x="845952" y="2141318"/>
                  <a:pt x="254643" y="2141318"/>
                </a:cubicBezTo>
                <a:cubicBezTo>
                  <a:pt x="180729" y="2141318"/>
                  <a:pt x="108565" y="2133828"/>
                  <a:pt x="38868" y="2119566"/>
                </a:cubicBezTo>
                <a:lnTo>
                  <a:pt x="0" y="2107501"/>
                </a:lnTo>
                <a:lnTo>
                  <a:pt x="0" y="33817"/>
                </a:lnTo>
                <a:lnTo>
                  <a:pt x="38868" y="21752"/>
                </a:lnTo>
                <a:cubicBezTo>
                  <a:pt x="108565" y="7490"/>
                  <a:pt x="180729" y="0"/>
                  <a:pt x="254643" y="0"/>
                </a:cubicBezTo>
                <a:close/>
              </a:path>
            </a:pathLst>
          </a:custGeom>
          <a:solidFill>
            <a:srgbClr val="A259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3F509B4E-0838-CE0D-577C-B8F1CDA4D11C}"/>
              </a:ext>
            </a:extLst>
          </p:cNvPr>
          <p:cNvSpPr/>
          <p:nvPr/>
        </p:nvSpPr>
        <p:spPr>
          <a:xfrm>
            <a:off x="9479666" y="289367"/>
            <a:ext cx="1585732" cy="1585732"/>
          </a:xfrm>
          <a:prstGeom prst="ellipse">
            <a:avLst/>
          </a:prstGeom>
          <a:solidFill>
            <a:srgbClr val="F14E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111178C-52B1-1C7F-574F-711672465486}"/>
              </a:ext>
            </a:extLst>
          </p:cNvPr>
          <p:cNvSpPr/>
          <p:nvPr/>
        </p:nvSpPr>
        <p:spPr>
          <a:xfrm>
            <a:off x="8303380" y="0"/>
            <a:ext cx="3297967" cy="3831842"/>
          </a:xfrm>
          <a:custGeom>
            <a:avLst/>
            <a:gdLst>
              <a:gd name="connsiteX0" fmla="*/ 66948 w 3319435"/>
              <a:gd name="connsiteY0" fmla="*/ 0 h 3900668"/>
              <a:gd name="connsiteX1" fmla="*/ 55374 w 3319435"/>
              <a:gd name="connsiteY1" fmla="*/ 833377 h 3900668"/>
              <a:gd name="connsiteX2" fmla="*/ 668832 w 3319435"/>
              <a:gd name="connsiteY2" fmla="*/ 1226916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226916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226916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335071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335071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335071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335071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335071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335071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88358 w 3340845"/>
              <a:gd name="connsiteY0" fmla="*/ 0 h 3900668"/>
              <a:gd name="connsiteX1" fmla="*/ 76784 w 3340845"/>
              <a:gd name="connsiteY1" fmla="*/ 833377 h 3900668"/>
              <a:gd name="connsiteX2" fmla="*/ 690242 w 3340845"/>
              <a:gd name="connsiteY2" fmla="*/ 1335071 h 3900668"/>
              <a:gd name="connsiteX3" fmla="*/ 1488895 w 3340845"/>
              <a:gd name="connsiteY3" fmla="*/ 1006997 h 3900668"/>
              <a:gd name="connsiteX4" fmla="*/ 1014333 w 3340845"/>
              <a:gd name="connsiteY4" fmla="*/ 474562 h 3900668"/>
              <a:gd name="connsiteX5" fmla="*/ 389300 w 3340845"/>
              <a:gd name="connsiteY5" fmla="*/ 1319514 h 3900668"/>
              <a:gd name="connsiteX6" fmla="*/ 1141655 w 3340845"/>
              <a:gd name="connsiteY6" fmla="*/ 2453833 h 3900668"/>
              <a:gd name="connsiteX7" fmla="*/ 2762110 w 3340845"/>
              <a:gd name="connsiteY7" fmla="*/ 2673752 h 3900668"/>
              <a:gd name="connsiteX8" fmla="*/ 3340845 w 3340845"/>
              <a:gd name="connsiteY8" fmla="*/ 3900668 h 3900668"/>
              <a:gd name="connsiteX0" fmla="*/ 88358 w 3340845"/>
              <a:gd name="connsiteY0" fmla="*/ 0 h 3900668"/>
              <a:gd name="connsiteX1" fmla="*/ 76784 w 3340845"/>
              <a:gd name="connsiteY1" fmla="*/ 833377 h 3900668"/>
              <a:gd name="connsiteX2" fmla="*/ 690242 w 3340845"/>
              <a:gd name="connsiteY2" fmla="*/ 1335071 h 3900668"/>
              <a:gd name="connsiteX3" fmla="*/ 1488895 w 3340845"/>
              <a:gd name="connsiteY3" fmla="*/ 1006997 h 3900668"/>
              <a:gd name="connsiteX4" fmla="*/ 1014333 w 3340845"/>
              <a:gd name="connsiteY4" fmla="*/ 474562 h 3900668"/>
              <a:gd name="connsiteX5" fmla="*/ 389300 w 3340845"/>
              <a:gd name="connsiteY5" fmla="*/ 1319514 h 3900668"/>
              <a:gd name="connsiteX6" fmla="*/ 1141655 w 3340845"/>
              <a:gd name="connsiteY6" fmla="*/ 2453833 h 3900668"/>
              <a:gd name="connsiteX7" fmla="*/ 2762110 w 3340845"/>
              <a:gd name="connsiteY7" fmla="*/ 2673752 h 3900668"/>
              <a:gd name="connsiteX8" fmla="*/ 3340845 w 3340845"/>
              <a:gd name="connsiteY8" fmla="*/ 3900668 h 3900668"/>
              <a:gd name="connsiteX0" fmla="*/ 88358 w 3340845"/>
              <a:gd name="connsiteY0" fmla="*/ 0 h 3900668"/>
              <a:gd name="connsiteX1" fmla="*/ 76784 w 3340845"/>
              <a:gd name="connsiteY1" fmla="*/ 833377 h 3900668"/>
              <a:gd name="connsiteX2" fmla="*/ 690242 w 3340845"/>
              <a:gd name="connsiteY2" fmla="*/ 1335071 h 3900668"/>
              <a:gd name="connsiteX3" fmla="*/ 1488895 w 3340845"/>
              <a:gd name="connsiteY3" fmla="*/ 1006997 h 3900668"/>
              <a:gd name="connsiteX4" fmla="*/ 1014333 w 3340845"/>
              <a:gd name="connsiteY4" fmla="*/ 474562 h 3900668"/>
              <a:gd name="connsiteX5" fmla="*/ 389300 w 3340845"/>
              <a:gd name="connsiteY5" fmla="*/ 1319514 h 3900668"/>
              <a:gd name="connsiteX6" fmla="*/ 1141655 w 3340845"/>
              <a:gd name="connsiteY6" fmla="*/ 2453833 h 3900668"/>
              <a:gd name="connsiteX7" fmla="*/ 2762110 w 3340845"/>
              <a:gd name="connsiteY7" fmla="*/ 2673752 h 3900668"/>
              <a:gd name="connsiteX8" fmla="*/ 3340845 w 3340845"/>
              <a:gd name="connsiteY8" fmla="*/ 3900668 h 3900668"/>
              <a:gd name="connsiteX0" fmla="*/ 88358 w 3340845"/>
              <a:gd name="connsiteY0" fmla="*/ 0 h 3900668"/>
              <a:gd name="connsiteX1" fmla="*/ 76784 w 3340845"/>
              <a:gd name="connsiteY1" fmla="*/ 833377 h 3900668"/>
              <a:gd name="connsiteX2" fmla="*/ 690242 w 3340845"/>
              <a:gd name="connsiteY2" fmla="*/ 1335071 h 3900668"/>
              <a:gd name="connsiteX3" fmla="*/ 1488895 w 3340845"/>
              <a:gd name="connsiteY3" fmla="*/ 1006997 h 3900668"/>
              <a:gd name="connsiteX4" fmla="*/ 1014333 w 3340845"/>
              <a:gd name="connsiteY4" fmla="*/ 474562 h 3900668"/>
              <a:gd name="connsiteX5" fmla="*/ 389300 w 3340845"/>
              <a:gd name="connsiteY5" fmla="*/ 1319514 h 3900668"/>
              <a:gd name="connsiteX6" fmla="*/ 1141655 w 3340845"/>
              <a:gd name="connsiteY6" fmla="*/ 2453833 h 3900668"/>
              <a:gd name="connsiteX7" fmla="*/ 2762110 w 3340845"/>
              <a:gd name="connsiteY7" fmla="*/ 2673752 h 3900668"/>
              <a:gd name="connsiteX8" fmla="*/ 3340845 w 3340845"/>
              <a:gd name="connsiteY8" fmla="*/ 3900668 h 3900668"/>
              <a:gd name="connsiteX0" fmla="*/ 88358 w 3122596"/>
              <a:gd name="connsiteY0" fmla="*/ 0 h 3861339"/>
              <a:gd name="connsiteX1" fmla="*/ 76784 w 3122596"/>
              <a:gd name="connsiteY1" fmla="*/ 833377 h 3861339"/>
              <a:gd name="connsiteX2" fmla="*/ 690242 w 3122596"/>
              <a:gd name="connsiteY2" fmla="*/ 1335071 h 3861339"/>
              <a:gd name="connsiteX3" fmla="*/ 1488895 w 3122596"/>
              <a:gd name="connsiteY3" fmla="*/ 1006997 h 3861339"/>
              <a:gd name="connsiteX4" fmla="*/ 1014333 w 3122596"/>
              <a:gd name="connsiteY4" fmla="*/ 474562 h 3861339"/>
              <a:gd name="connsiteX5" fmla="*/ 389300 w 3122596"/>
              <a:gd name="connsiteY5" fmla="*/ 1319514 h 3861339"/>
              <a:gd name="connsiteX6" fmla="*/ 1141655 w 3122596"/>
              <a:gd name="connsiteY6" fmla="*/ 2453833 h 3861339"/>
              <a:gd name="connsiteX7" fmla="*/ 2762110 w 3122596"/>
              <a:gd name="connsiteY7" fmla="*/ 2673752 h 3861339"/>
              <a:gd name="connsiteX8" fmla="*/ 3045877 w 3122596"/>
              <a:gd name="connsiteY8" fmla="*/ 3861339 h 3861339"/>
              <a:gd name="connsiteX0" fmla="*/ 88358 w 3190401"/>
              <a:gd name="connsiteY0" fmla="*/ 0 h 3861339"/>
              <a:gd name="connsiteX1" fmla="*/ 76784 w 3190401"/>
              <a:gd name="connsiteY1" fmla="*/ 833377 h 3861339"/>
              <a:gd name="connsiteX2" fmla="*/ 690242 w 3190401"/>
              <a:gd name="connsiteY2" fmla="*/ 1335071 h 3861339"/>
              <a:gd name="connsiteX3" fmla="*/ 1488895 w 3190401"/>
              <a:gd name="connsiteY3" fmla="*/ 1006997 h 3861339"/>
              <a:gd name="connsiteX4" fmla="*/ 1014333 w 3190401"/>
              <a:gd name="connsiteY4" fmla="*/ 474562 h 3861339"/>
              <a:gd name="connsiteX5" fmla="*/ 389300 w 3190401"/>
              <a:gd name="connsiteY5" fmla="*/ 1319514 h 3861339"/>
              <a:gd name="connsiteX6" fmla="*/ 1141655 w 3190401"/>
              <a:gd name="connsiteY6" fmla="*/ 2453833 h 3861339"/>
              <a:gd name="connsiteX7" fmla="*/ 2880097 w 3190401"/>
              <a:gd name="connsiteY7" fmla="*/ 2713081 h 3861339"/>
              <a:gd name="connsiteX8" fmla="*/ 3045877 w 3190401"/>
              <a:gd name="connsiteY8" fmla="*/ 3861339 h 3861339"/>
              <a:gd name="connsiteX0" fmla="*/ 88358 w 3190401"/>
              <a:gd name="connsiteY0" fmla="*/ 0 h 3861339"/>
              <a:gd name="connsiteX1" fmla="*/ 76784 w 3190401"/>
              <a:gd name="connsiteY1" fmla="*/ 833377 h 3861339"/>
              <a:gd name="connsiteX2" fmla="*/ 690242 w 3190401"/>
              <a:gd name="connsiteY2" fmla="*/ 1335071 h 3861339"/>
              <a:gd name="connsiteX3" fmla="*/ 1488895 w 3190401"/>
              <a:gd name="connsiteY3" fmla="*/ 1006997 h 3861339"/>
              <a:gd name="connsiteX4" fmla="*/ 1014333 w 3190401"/>
              <a:gd name="connsiteY4" fmla="*/ 474562 h 3861339"/>
              <a:gd name="connsiteX5" fmla="*/ 389300 w 3190401"/>
              <a:gd name="connsiteY5" fmla="*/ 1319514 h 3861339"/>
              <a:gd name="connsiteX6" fmla="*/ 974506 w 3190401"/>
              <a:gd name="connsiteY6" fmla="*/ 2434168 h 3861339"/>
              <a:gd name="connsiteX7" fmla="*/ 2880097 w 3190401"/>
              <a:gd name="connsiteY7" fmla="*/ 2713081 h 3861339"/>
              <a:gd name="connsiteX8" fmla="*/ 3045877 w 3190401"/>
              <a:gd name="connsiteY8" fmla="*/ 3861339 h 3861339"/>
              <a:gd name="connsiteX0" fmla="*/ 88358 w 3190401"/>
              <a:gd name="connsiteY0" fmla="*/ 0 h 3861339"/>
              <a:gd name="connsiteX1" fmla="*/ 76784 w 3190401"/>
              <a:gd name="connsiteY1" fmla="*/ 833377 h 3861339"/>
              <a:gd name="connsiteX2" fmla="*/ 690242 w 3190401"/>
              <a:gd name="connsiteY2" fmla="*/ 1335071 h 3861339"/>
              <a:gd name="connsiteX3" fmla="*/ 1488895 w 3190401"/>
              <a:gd name="connsiteY3" fmla="*/ 1006997 h 3861339"/>
              <a:gd name="connsiteX4" fmla="*/ 1014333 w 3190401"/>
              <a:gd name="connsiteY4" fmla="*/ 474562 h 3861339"/>
              <a:gd name="connsiteX5" fmla="*/ 389300 w 3190401"/>
              <a:gd name="connsiteY5" fmla="*/ 1319514 h 3861339"/>
              <a:gd name="connsiteX6" fmla="*/ 974506 w 3190401"/>
              <a:gd name="connsiteY6" fmla="*/ 2434168 h 3861339"/>
              <a:gd name="connsiteX7" fmla="*/ 2880097 w 3190401"/>
              <a:gd name="connsiteY7" fmla="*/ 2713081 h 3861339"/>
              <a:gd name="connsiteX8" fmla="*/ 3045877 w 3190401"/>
              <a:gd name="connsiteY8" fmla="*/ 3861339 h 3861339"/>
              <a:gd name="connsiteX0" fmla="*/ 88358 w 3215867"/>
              <a:gd name="connsiteY0" fmla="*/ 0 h 3861339"/>
              <a:gd name="connsiteX1" fmla="*/ 76784 w 3215867"/>
              <a:gd name="connsiteY1" fmla="*/ 833377 h 3861339"/>
              <a:gd name="connsiteX2" fmla="*/ 690242 w 3215867"/>
              <a:gd name="connsiteY2" fmla="*/ 1335071 h 3861339"/>
              <a:gd name="connsiteX3" fmla="*/ 1488895 w 3215867"/>
              <a:gd name="connsiteY3" fmla="*/ 1006997 h 3861339"/>
              <a:gd name="connsiteX4" fmla="*/ 1014333 w 3215867"/>
              <a:gd name="connsiteY4" fmla="*/ 474562 h 3861339"/>
              <a:gd name="connsiteX5" fmla="*/ 389300 w 3215867"/>
              <a:gd name="connsiteY5" fmla="*/ 1319514 h 3861339"/>
              <a:gd name="connsiteX6" fmla="*/ 974506 w 3215867"/>
              <a:gd name="connsiteY6" fmla="*/ 2434168 h 3861339"/>
              <a:gd name="connsiteX7" fmla="*/ 2919426 w 3215867"/>
              <a:gd name="connsiteY7" fmla="*/ 2791739 h 3861339"/>
              <a:gd name="connsiteX8" fmla="*/ 3045877 w 3215867"/>
              <a:gd name="connsiteY8" fmla="*/ 3861339 h 3861339"/>
              <a:gd name="connsiteX0" fmla="*/ 124157 w 3251666"/>
              <a:gd name="connsiteY0" fmla="*/ 0 h 3861339"/>
              <a:gd name="connsiteX1" fmla="*/ 63421 w 3251666"/>
              <a:gd name="connsiteY1" fmla="*/ 803880 h 3861339"/>
              <a:gd name="connsiteX2" fmla="*/ 726041 w 3251666"/>
              <a:gd name="connsiteY2" fmla="*/ 1335071 h 3861339"/>
              <a:gd name="connsiteX3" fmla="*/ 1524694 w 3251666"/>
              <a:gd name="connsiteY3" fmla="*/ 1006997 h 3861339"/>
              <a:gd name="connsiteX4" fmla="*/ 1050132 w 3251666"/>
              <a:gd name="connsiteY4" fmla="*/ 474562 h 3861339"/>
              <a:gd name="connsiteX5" fmla="*/ 425099 w 3251666"/>
              <a:gd name="connsiteY5" fmla="*/ 1319514 h 3861339"/>
              <a:gd name="connsiteX6" fmla="*/ 1010305 w 3251666"/>
              <a:gd name="connsiteY6" fmla="*/ 2434168 h 3861339"/>
              <a:gd name="connsiteX7" fmla="*/ 2955225 w 3251666"/>
              <a:gd name="connsiteY7" fmla="*/ 2791739 h 3861339"/>
              <a:gd name="connsiteX8" fmla="*/ 3081676 w 3251666"/>
              <a:gd name="connsiteY8" fmla="*/ 3861339 h 3861339"/>
              <a:gd name="connsiteX0" fmla="*/ 124157 w 3251666"/>
              <a:gd name="connsiteY0" fmla="*/ 0 h 3861339"/>
              <a:gd name="connsiteX1" fmla="*/ 63421 w 3251666"/>
              <a:gd name="connsiteY1" fmla="*/ 803880 h 3861339"/>
              <a:gd name="connsiteX2" fmla="*/ 726041 w 3251666"/>
              <a:gd name="connsiteY2" fmla="*/ 1335071 h 3861339"/>
              <a:gd name="connsiteX3" fmla="*/ 1524694 w 3251666"/>
              <a:gd name="connsiteY3" fmla="*/ 1006997 h 3861339"/>
              <a:gd name="connsiteX4" fmla="*/ 1050132 w 3251666"/>
              <a:gd name="connsiteY4" fmla="*/ 474562 h 3861339"/>
              <a:gd name="connsiteX5" fmla="*/ 425099 w 3251666"/>
              <a:gd name="connsiteY5" fmla="*/ 1319514 h 3861339"/>
              <a:gd name="connsiteX6" fmla="*/ 1010305 w 3251666"/>
              <a:gd name="connsiteY6" fmla="*/ 2434168 h 3861339"/>
              <a:gd name="connsiteX7" fmla="*/ 2955225 w 3251666"/>
              <a:gd name="connsiteY7" fmla="*/ 2791739 h 3861339"/>
              <a:gd name="connsiteX8" fmla="*/ 3081676 w 3251666"/>
              <a:gd name="connsiteY8" fmla="*/ 3861339 h 3861339"/>
              <a:gd name="connsiteX0" fmla="*/ 163759 w 3212610"/>
              <a:gd name="connsiteY0" fmla="*/ 0 h 3822010"/>
              <a:gd name="connsiteX1" fmla="*/ 24365 w 3212610"/>
              <a:gd name="connsiteY1" fmla="*/ 764551 h 3822010"/>
              <a:gd name="connsiteX2" fmla="*/ 686985 w 3212610"/>
              <a:gd name="connsiteY2" fmla="*/ 1295742 h 3822010"/>
              <a:gd name="connsiteX3" fmla="*/ 1485638 w 3212610"/>
              <a:gd name="connsiteY3" fmla="*/ 967668 h 3822010"/>
              <a:gd name="connsiteX4" fmla="*/ 1011076 w 3212610"/>
              <a:gd name="connsiteY4" fmla="*/ 435233 h 3822010"/>
              <a:gd name="connsiteX5" fmla="*/ 386043 w 3212610"/>
              <a:gd name="connsiteY5" fmla="*/ 1280185 h 3822010"/>
              <a:gd name="connsiteX6" fmla="*/ 971249 w 3212610"/>
              <a:gd name="connsiteY6" fmla="*/ 2394839 h 3822010"/>
              <a:gd name="connsiteX7" fmla="*/ 2916169 w 3212610"/>
              <a:gd name="connsiteY7" fmla="*/ 2752410 h 3822010"/>
              <a:gd name="connsiteX8" fmla="*/ 3042620 w 3212610"/>
              <a:gd name="connsiteY8" fmla="*/ 3822010 h 3822010"/>
              <a:gd name="connsiteX0" fmla="*/ 178772 w 3227623"/>
              <a:gd name="connsiteY0" fmla="*/ 0 h 3822010"/>
              <a:gd name="connsiteX1" fmla="*/ 39378 w 3227623"/>
              <a:gd name="connsiteY1" fmla="*/ 764551 h 3822010"/>
              <a:gd name="connsiteX2" fmla="*/ 701998 w 3227623"/>
              <a:gd name="connsiteY2" fmla="*/ 1295742 h 3822010"/>
              <a:gd name="connsiteX3" fmla="*/ 1500651 w 3227623"/>
              <a:gd name="connsiteY3" fmla="*/ 967668 h 3822010"/>
              <a:gd name="connsiteX4" fmla="*/ 1026089 w 3227623"/>
              <a:gd name="connsiteY4" fmla="*/ 435233 h 3822010"/>
              <a:gd name="connsiteX5" fmla="*/ 401056 w 3227623"/>
              <a:gd name="connsiteY5" fmla="*/ 1280185 h 3822010"/>
              <a:gd name="connsiteX6" fmla="*/ 986262 w 3227623"/>
              <a:gd name="connsiteY6" fmla="*/ 2394839 h 3822010"/>
              <a:gd name="connsiteX7" fmla="*/ 2931182 w 3227623"/>
              <a:gd name="connsiteY7" fmla="*/ 2752410 h 3822010"/>
              <a:gd name="connsiteX8" fmla="*/ 3057633 w 3227623"/>
              <a:gd name="connsiteY8" fmla="*/ 3822010 h 3822010"/>
              <a:gd name="connsiteX0" fmla="*/ 180947 w 3229798"/>
              <a:gd name="connsiteY0" fmla="*/ 0 h 3822010"/>
              <a:gd name="connsiteX1" fmla="*/ 41553 w 3229798"/>
              <a:gd name="connsiteY1" fmla="*/ 764551 h 3822010"/>
              <a:gd name="connsiteX2" fmla="*/ 733670 w 3229798"/>
              <a:gd name="connsiteY2" fmla="*/ 1403897 h 3822010"/>
              <a:gd name="connsiteX3" fmla="*/ 1502826 w 3229798"/>
              <a:gd name="connsiteY3" fmla="*/ 967668 h 3822010"/>
              <a:gd name="connsiteX4" fmla="*/ 1028264 w 3229798"/>
              <a:gd name="connsiteY4" fmla="*/ 435233 h 3822010"/>
              <a:gd name="connsiteX5" fmla="*/ 403231 w 3229798"/>
              <a:gd name="connsiteY5" fmla="*/ 1280185 h 3822010"/>
              <a:gd name="connsiteX6" fmla="*/ 988437 w 3229798"/>
              <a:gd name="connsiteY6" fmla="*/ 2394839 h 3822010"/>
              <a:gd name="connsiteX7" fmla="*/ 2933357 w 3229798"/>
              <a:gd name="connsiteY7" fmla="*/ 2752410 h 3822010"/>
              <a:gd name="connsiteX8" fmla="*/ 3059808 w 3229798"/>
              <a:gd name="connsiteY8" fmla="*/ 3822010 h 3822010"/>
              <a:gd name="connsiteX0" fmla="*/ 180947 w 3229798"/>
              <a:gd name="connsiteY0" fmla="*/ 0 h 3822010"/>
              <a:gd name="connsiteX1" fmla="*/ 41553 w 3229798"/>
              <a:gd name="connsiteY1" fmla="*/ 764551 h 3822010"/>
              <a:gd name="connsiteX2" fmla="*/ 733670 w 3229798"/>
              <a:gd name="connsiteY2" fmla="*/ 1403897 h 3822010"/>
              <a:gd name="connsiteX3" fmla="*/ 1502826 w 3229798"/>
              <a:gd name="connsiteY3" fmla="*/ 967668 h 3822010"/>
              <a:gd name="connsiteX4" fmla="*/ 1028264 w 3229798"/>
              <a:gd name="connsiteY4" fmla="*/ 435233 h 3822010"/>
              <a:gd name="connsiteX5" fmla="*/ 403231 w 3229798"/>
              <a:gd name="connsiteY5" fmla="*/ 1280185 h 3822010"/>
              <a:gd name="connsiteX6" fmla="*/ 988437 w 3229798"/>
              <a:gd name="connsiteY6" fmla="*/ 2394839 h 3822010"/>
              <a:gd name="connsiteX7" fmla="*/ 2933357 w 3229798"/>
              <a:gd name="connsiteY7" fmla="*/ 2752410 h 3822010"/>
              <a:gd name="connsiteX8" fmla="*/ 3059808 w 3229798"/>
              <a:gd name="connsiteY8" fmla="*/ 3822010 h 3822010"/>
              <a:gd name="connsiteX0" fmla="*/ 180947 w 3229798"/>
              <a:gd name="connsiteY0" fmla="*/ 0 h 3822010"/>
              <a:gd name="connsiteX1" fmla="*/ 41553 w 3229798"/>
              <a:gd name="connsiteY1" fmla="*/ 764551 h 3822010"/>
              <a:gd name="connsiteX2" fmla="*/ 733670 w 3229798"/>
              <a:gd name="connsiteY2" fmla="*/ 1403897 h 3822010"/>
              <a:gd name="connsiteX3" fmla="*/ 1502826 w 3229798"/>
              <a:gd name="connsiteY3" fmla="*/ 967668 h 3822010"/>
              <a:gd name="connsiteX4" fmla="*/ 1028264 w 3229798"/>
              <a:gd name="connsiteY4" fmla="*/ 435233 h 3822010"/>
              <a:gd name="connsiteX5" fmla="*/ 403231 w 3229798"/>
              <a:gd name="connsiteY5" fmla="*/ 1280185 h 3822010"/>
              <a:gd name="connsiteX6" fmla="*/ 988437 w 3229798"/>
              <a:gd name="connsiteY6" fmla="*/ 2394839 h 3822010"/>
              <a:gd name="connsiteX7" fmla="*/ 2933357 w 3229798"/>
              <a:gd name="connsiteY7" fmla="*/ 2752410 h 3822010"/>
              <a:gd name="connsiteX8" fmla="*/ 3059808 w 3229798"/>
              <a:gd name="connsiteY8" fmla="*/ 3822010 h 3822010"/>
              <a:gd name="connsiteX0" fmla="*/ 229475 w 3278326"/>
              <a:gd name="connsiteY0" fmla="*/ 0 h 3822010"/>
              <a:gd name="connsiteX1" fmla="*/ 31088 w 3278326"/>
              <a:gd name="connsiteY1" fmla="*/ 803880 h 3822010"/>
              <a:gd name="connsiteX2" fmla="*/ 782198 w 3278326"/>
              <a:gd name="connsiteY2" fmla="*/ 1403897 h 3822010"/>
              <a:gd name="connsiteX3" fmla="*/ 1551354 w 3278326"/>
              <a:gd name="connsiteY3" fmla="*/ 967668 h 3822010"/>
              <a:gd name="connsiteX4" fmla="*/ 1076792 w 3278326"/>
              <a:gd name="connsiteY4" fmla="*/ 435233 h 3822010"/>
              <a:gd name="connsiteX5" fmla="*/ 451759 w 3278326"/>
              <a:gd name="connsiteY5" fmla="*/ 1280185 h 3822010"/>
              <a:gd name="connsiteX6" fmla="*/ 1036965 w 3278326"/>
              <a:gd name="connsiteY6" fmla="*/ 2394839 h 3822010"/>
              <a:gd name="connsiteX7" fmla="*/ 2981885 w 3278326"/>
              <a:gd name="connsiteY7" fmla="*/ 2752410 h 3822010"/>
              <a:gd name="connsiteX8" fmla="*/ 3108336 w 3278326"/>
              <a:gd name="connsiteY8" fmla="*/ 3822010 h 3822010"/>
              <a:gd name="connsiteX0" fmla="*/ 229475 w 3278326"/>
              <a:gd name="connsiteY0" fmla="*/ 0 h 3822010"/>
              <a:gd name="connsiteX1" fmla="*/ 31088 w 3278326"/>
              <a:gd name="connsiteY1" fmla="*/ 803880 h 3822010"/>
              <a:gd name="connsiteX2" fmla="*/ 782198 w 3278326"/>
              <a:gd name="connsiteY2" fmla="*/ 1403897 h 3822010"/>
              <a:gd name="connsiteX3" fmla="*/ 1551354 w 3278326"/>
              <a:gd name="connsiteY3" fmla="*/ 967668 h 3822010"/>
              <a:gd name="connsiteX4" fmla="*/ 1076792 w 3278326"/>
              <a:gd name="connsiteY4" fmla="*/ 435233 h 3822010"/>
              <a:gd name="connsiteX5" fmla="*/ 451759 w 3278326"/>
              <a:gd name="connsiteY5" fmla="*/ 1280185 h 3822010"/>
              <a:gd name="connsiteX6" fmla="*/ 1036965 w 3278326"/>
              <a:gd name="connsiteY6" fmla="*/ 2394839 h 3822010"/>
              <a:gd name="connsiteX7" fmla="*/ 2981885 w 3278326"/>
              <a:gd name="connsiteY7" fmla="*/ 2752410 h 3822010"/>
              <a:gd name="connsiteX8" fmla="*/ 3108336 w 3278326"/>
              <a:gd name="connsiteY8" fmla="*/ 3822010 h 3822010"/>
              <a:gd name="connsiteX0" fmla="*/ 229475 w 3278326"/>
              <a:gd name="connsiteY0" fmla="*/ 0 h 3822010"/>
              <a:gd name="connsiteX1" fmla="*/ 31088 w 3278326"/>
              <a:gd name="connsiteY1" fmla="*/ 803880 h 3822010"/>
              <a:gd name="connsiteX2" fmla="*/ 782198 w 3278326"/>
              <a:gd name="connsiteY2" fmla="*/ 1403897 h 3822010"/>
              <a:gd name="connsiteX3" fmla="*/ 1551354 w 3278326"/>
              <a:gd name="connsiteY3" fmla="*/ 967668 h 3822010"/>
              <a:gd name="connsiteX4" fmla="*/ 1076792 w 3278326"/>
              <a:gd name="connsiteY4" fmla="*/ 435233 h 3822010"/>
              <a:gd name="connsiteX5" fmla="*/ 451759 w 3278326"/>
              <a:gd name="connsiteY5" fmla="*/ 1280185 h 3822010"/>
              <a:gd name="connsiteX6" fmla="*/ 1036965 w 3278326"/>
              <a:gd name="connsiteY6" fmla="*/ 2394839 h 3822010"/>
              <a:gd name="connsiteX7" fmla="*/ 2981885 w 3278326"/>
              <a:gd name="connsiteY7" fmla="*/ 2752410 h 3822010"/>
              <a:gd name="connsiteX8" fmla="*/ 3108336 w 3278326"/>
              <a:gd name="connsiteY8" fmla="*/ 3822010 h 3822010"/>
              <a:gd name="connsiteX0" fmla="*/ 229475 w 3278326"/>
              <a:gd name="connsiteY0" fmla="*/ 0 h 3822010"/>
              <a:gd name="connsiteX1" fmla="*/ 31088 w 3278326"/>
              <a:gd name="connsiteY1" fmla="*/ 803880 h 3822010"/>
              <a:gd name="connsiteX2" fmla="*/ 782198 w 3278326"/>
              <a:gd name="connsiteY2" fmla="*/ 1403897 h 3822010"/>
              <a:gd name="connsiteX3" fmla="*/ 1551354 w 3278326"/>
              <a:gd name="connsiteY3" fmla="*/ 967668 h 3822010"/>
              <a:gd name="connsiteX4" fmla="*/ 1076792 w 3278326"/>
              <a:gd name="connsiteY4" fmla="*/ 435233 h 3822010"/>
              <a:gd name="connsiteX5" fmla="*/ 451759 w 3278326"/>
              <a:gd name="connsiteY5" fmla="*/ 1280185 h 3822010"/>
              <a:gd name="connsiteX6" fmla="*/ 1036965 w 3278326"/>
              <a:gd name="connsiteY6" fmla="*/ 2394839 h 3822010"/>
              <a:gd name="connsiteX7" fmla="*/ 2981885 w 3278326"/>
              <a:gd name="connsiteY7" fmla="*/ 2752410 h 3822010"/>
              <a:gd name="connsiteX8" fmla="*/ 3108336 w 3278326"/>
              <a:gd name="connsiteY8" fmla="*/ 3822010 h 3822010"/>
              <a:gd name="connsiteX0" fmla="*/ 245928 w 3294779"/>
              <a:gd name="connsiteY0" fmla="*/ 0 h 3822010"/>
              <a:gd name="connsiteX1" fmla="*/ 47541 w 3294779"/>
              <a:gd name="connsiteY1" fmla="*/ 803880 h 3822010"/>
              <a:gd name="connsiteX2" fmla="*/ 798651 w 3294779"/>
              <a:gd name="connsiteY2" fmla="*/ 1403897 h 3822010"/>
              <a:gd name="connsiteX3" fmla="*/ 1567807 w 3294779"/>
              <a:gd name="connsiteY3" fmla="*/ 967668 h 3822010"/>
              <a:gd name="connsiteX4" fmla="*/ 1093245 w 3294779"/>
              <a:gd name="connsiteY4" fmla="*/ 435233 h 3822010"/>
              <a:gd name="connsiteX5" fmla="*/ 468212 w 3294779"/>
              <a:gd name="connsiteY5" fmla="*/ 1280185 h 3822010"/>
              <a:gd name="connsiteX6" fmla="*/ 1053418 w 3294779"/>
              <a:gd name="connsiteY6" fmla="*/ 2394839 h 3822010"/>
              <a:gd name="connsiteX7" fmla="*/ 2998338 w 3294779"/>
              <a:gd name="connsiteY7" fmla="*/ 2752410 h 3822010"/>
              <a:gd name="connsiteX8" fmla="*/ 3124789 w 3294779"/>
              <a:gd name="connsiteY8" fmla="*/ 3822010 h 3822010"/>
              <a:gd name="connsiteX0" fmla="*/ 245928 w 3294779"/>
              <a:gd name="connsiteY0" fmla="*/ 0 h 3822010"/>
              <a:gd name="connsiteX1" fmla="*/ 47541 w 3294779"/>
              <a:gd name="connsiteY1" fmla="*/ 803880 h 3822010"/>
              <a:gd name="connsiteX2" fmla="*/ 798651 w 3294779"/>
              <a:gd name="connsiteY2" fmla="*/ 1403897 h 3822010"/>
              <a:gd name="connsiteX3" fmla="*/ 1567807 w 3294779"/>
              <a:gd name="connsiteY3" fmla="*/ 967668 h 3822010"/>
              <a:gd name="connsiteX4" fmla="*/ 1093245 w 3294779"/>
              <a:gd name="connsiteY4" fmla="*/ 435233 h 3822010"/>
              <a:gd name="connsiteX5" fmla="*/ 468212 w 3294779"/>
              <a:gd name="connsiteY5" fmla="*/ 1280185 h 3822010"/>
              <a:gd name="connsiteX6" fmla="*/ 1053418 w 3294779"/>
              <a:gd name="connsiteY6" fmla="*/ 2394839 h 3822010"/>
              <a:gd name="connsiteX7" fmla="*/ 2998338 w 3294779"/>
              <a:gd name="connsiteY7" fmla="*/ 2752410 h 3822010"/>
              <a:gd name="connsiteX8" fmla="*/ 3124789 w 3294779"/>
              <a:gd name="connsiteY8" fmla="*/ 3822010 h 3822010"/>
              <a:gd name="connsiteX0" fmla="*/ 165548 w 3302889"/>
              <a:gd name="connsiteY0" fmla="*/ 0 h 3831842"/>
              <a:gd name="connsiteX1" fmla="*/ 55651 w 3302889"/>
              <a:gd name="connsiteY1" fmla="*/ 813712 h 3831842"/>
              <a:gd name="connsiteX2" fmla="*/ 806761 w 3302889"/>
              <a:gd name="connsiteY2" fmla="*/ 1413729 h 3831842"/>
              <a:gd name="connsiteX3" fmla="*/ 1575917 w 3302889"/>
              <a:gd name="connsiteY3" fmla="*/ 977500 h 3831842"/>
              <a:gd name="connsiteX4" fmla="*/ 1101355 w 3302889"/>
              <a:gd name="connsiteY4" fmla="*/ 445065 h 3831842"/>
              <a:gd name="connsiteX5" fmla="*/ 476322 w 3302889"/>
              <a:gd name="connsiteY5" fmla="*/ 1290017 h 3831842"/>
              <a:gd name="connsiteX6" fmla="*/ 1061528 w 3302889"/>
              <a:gd name="connsiteY6" fmla="*/ 2404671 h 3831842"/>
              <a:gd name="connsiteX7" fmla="*/ 3006448 w 3302889"/>
              <a:gd name="connsiteY7" fmla="*/ 2762242 h 3831842"/>
              <a:gd name="connsiteX8" fmla="*/ 3132899 w 3302889"/>
              <a:gd name="connsiteY8" fmla="*/ 3831842 h 3831842"/>
              <a:gd name="connsiteX0" fmla="*/ 169907 w 3307248"/>
              <a:gd name="connsiteY0" fmla="*/ 0 h 3831842"/>
              <a:gd name="connsiteX1" fmla="*/ 60010 w 3307248"/>
              <a:gd name="connsiteY1" fmla="*/ 813712 h 3831842"/>
              <a:gd name="connsiteX2" fmla="*/ 870114 w 3307248"/>
              <a:gd name="connsiteY2" fmla="*/ 1433394 h 3831842"/>
              <a:gd name="connsiteX3" fmla="*/ 1580276 w 3307248"/>
              <a:gd name="connsiteY3" fmla="*/ 977500 h 3831842"/>
              <a:gd name="connsiteX4" fmla="*/ 1105714 w 3307248"/>
              <a:gd name="connsiteY4" fmla="*/ 445065 h 3831842"/>
              <a:gd name="connsiteX5" fmla="*/ 480681 w 3307248"/>
              <a:gd name="connsiteY5" fmla="*/ 1290017 h 3831842"/>
              <a:gd name="connsiteX6" fmla="*/ 1065887 w 3307248"/>
              <a:gd name="connsiteY6" fmla="*/ 2404671 h 3831842"/>
              <a:gd name="connsiteX7" fmla="*/ 3010807 w 3307248"/>
              <a:gd name="connsiteY7" fmla="*/ 2762242 h 3831842"/>
              <a:gd name="connsiteX8" fmla="*/ 3137258 w 3307248"/>
              <a:gd name="connsiteY8" fmla="*/ 3831842 h 3831842"/>
              <a:gd name="connsiteX0" fmla="*/ 169907 w 3307248"/>
              <a:gd name="connsiteY0" fmla="*/ 0 h 3831842"/>
              <a:gd name="connsiteX1" fmla="*/ 60010 w 3307248"/>
              <a:gd name="connsiteY1" fmla="*/ 813712 h 3831842"/>
              <a:gd name="connsiteX2" fmla="*/ 870114 w 3307248"/>
              <a:gd name="connsiteY2" fmla="*/ 1433394 h 3831842"/>
              <a:gd name="connsiteX3" fmla="*/ 1580276 w 3307248"/>
              <a:gd name="connsiteY3" fmla="*/ 977500 h 3831842"/>
              <a:gd name="connsiteX4" fmla="*/ 1105714 w 3307248"/>
              <a:gd name="connsiteY4" fmla="*/ 445065 h 3831842"/>
              <a:gd name="connsiteX5" fmla="*/ 480681 w 3307248"/>
              <a:gd name="connsiteY5" fmla="*/ 1290017 h 3831842"/>
              <a:gd name="connsiteX6" fmla="*/ 1065887 w 3307248"/>
              <a:gd name="connsiteY6" fmla="*/ 2404671 h 3831842"/>
              <a:gd name="connsiteX7" fmla="*/ 3010807 w 3307248"/>
              <a:gd name="connsiteY7" fmla="*/ 2762242 h 3831842"/>
              <a:gd name="connsiteX8" fmla="*/ 3137258 w 3307248"/>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80681 w 3333866"/>
              <a:gd name="connsiteY5" fmla="*/ 1290017 h 3831842"/>
              <a:gd name="connsiteX6" fmla="*/ 1065887 w 3333866"/>
              <a:gd name="connsiteY6" fmla="*/ 2404671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80681 w 3333866"/>
              <a:gd name="connsiteY5" fmla="*/ 1290017 h 3831842"/>
              <a:gd name="connsiteX6" fmla="*/ 1065887 w 3333866"/>
              <a:gd name="connsiteY6" fmla="*/ 2404671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80681 w 3333866"/>
              <a:gd name="connsiteY5" fmla="*/ 1290017 h 3831842"/>
              <a:gd name="connsiteX6" fmla="*/ 1105216 w 3333866"/>
              <a:gd name="connsiteY6" fmla="*/ 2473497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80681 w 3333866"/>
              <a:gd name="connsiteY5" fmla="*/ 1290017 h 3831842"/>
              <a:gd name="connsiteX6" fmla="*/ 1105216 w 3333866"/>
              <a:gd name="connsiteY6" fmla="*/ 2473497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80681 w 3333866"/>
              <a:gd name="connsiteY5" fmla="*/ 1290017 h 3831842"/>
              <a:gd name="connsiteX6" fmla="*/ 1105216 w 3333866"/>
              <a:gd name="connsiteY6" fmla="*/ 2473497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11855 w 3333866"/>
              <a:gd name="connsiteY5" fmla="*/ 1319514 h 3831842"/>
              <a:gd name="connsiteX6" fmla="*/ 1105216 w 3333866"/>
              <a:gd name="connsiteY6" fmla="*/ 2473497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11855 w 3333866"/>
              <a:gd name="connsiteY5" fmla="*/ 1319514 h 3831842"/>
              <a:gd name="connsiteX6" fmla="*/ 1105216 w 3333866"/>
              <a:gd name="connsiteY6" fmla="*/ 2473497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11855 w 3333866"/>
              <a:gd name="connsiteY5" fmla="*/ 1319514 h 3831842"/>
              <a:gd name="connsiteX6" fmla="*/ 1144545 w 3333866"/>
              <a:gd name="connsiteY6" fmla="*/ 2385007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11855 w 3333866"/>
              <a:gd name="connsiteY5" fmla="*/ 1319514 h 3831842"/>
              <a:gd name="connsiteX6" fmla="*/ 1144545 w 3333866"/>
              <a:gd name="connsiteY6" fmla="*/ 2385007 h 3831842"/>
              <a:gd name="connsiteX7" fmla="*/ 3050136 w 3333866"/>
              <a:gd name="connsiteY7" fmla="*/ 2722913 h 3831842"/>
              <a:gd name="connsiteX8" fmla="*/ 3137258 w 3333866"/>
              <a:gd name="connsiteY8" fmla="*/ 3831842 h 3831842"/>
              <a:gd name="connsiteX0" fmla="*/ 169907 w 3354506"/>
              <a:gd name="connsiteY0" fmla="*/ 0 h 3831842"/>
              <a:gd name="connsiteX1" fmla="*/ 60010 w 3354506"/>
              <a:gd name="connsiteY1" fmla="*/ 813712 h 3831842"/>
              <a:gd name="connsiteX2" fmla="*/ 870114 w 3354506"/>
              <a:gd name="connsiteY2" fmla="*/ 1433394 h 3831842"/>
              <a:gd name="connsiteX3" fmla="*/ 1580276 w 3354506"/>
              <a:gd name="connsiteY3" fmla="*/ 977500 h 3831842"/>
              <a:gd name="connsiteX4" fmla="*/ 1105714 w 3354506"/>
              <a:gd name="connsiteY4" fmla="*/ 445065 h 3831842"/>
              <a:gd name="connsiteX5" fmla="*/ 411855 w 3354506"/>
              <a:gd name="connsiteY5" fmla="*/ 1319514 h 3831842"/>
              <a:gd name="connsiteX6" fmla="*/ 1144545 w 3354506"/>
              <a:gd name="connsiteY6" fmla="*/ 2385007 h 3831842"/>
              <a:gd name="connsiteX7" fmla="*/ 3079633 w 3354506"/>
              <a:gd name="connsiteY7" fmla="*/ 2683584 h 3831842"/>
              <a:gd name="connsiteX8" fmla="*/ 3137258 w 3354506"/>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580276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580276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580276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580276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580276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580276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7967" h="3831842">
                <a:moveTo>
                  <a:pt x="169907" y="0"/>
                </a:moveTo>
                <a:cubicBezTo>
                  <a:pt x="5808" y="265284"/>
                  <a:pt x="-56691" y="574813"/>
                  <a:pt x="60010" y="813712"/>
                </a:cubicBezTo>
                <a:cubicBezTo>
                  <a:pt x="176711" y="1052611"/>
                  <a:pt x="452144" y="1375616"/>
                  <a:pt x="870114" y="1433394"/>
                </a:cubicBezTo>
                <a:cubicBezTo>
                  <a:pt x="1288084" y="1491172"/>
                  <a:pt x="1636578" y="1198264"/>
                  <a:pt x="1616852" y="977500"/>
                </a:cubicBezTo>
                <a:cubicBezTo>
                  <a:pt x="1597126" y="756736"/>
                  <a:pt x="1562579" y="455119"/>
                  <a:pt x="1105714" y="445065"/>
                </a:cubicBezTo>
                <a:cubicBezTo>
                  <a:pt x="648849" y="435011"/>
                  <a:pt x="405383" y="996190"/>
                  <a:pt x="411855" y="1319514"/>
                </a:cubicBezTo>
                <a:cubicBezTo>
                  <a:pt x="418327" y="1642838"/>
                  <a:pt x="468421" y="2041915"/>
                  <a:pt x="1144545" y="2385007"/>
                </a:cubicBezTo>
                <a:cubicBezTo>
                  <a:pt x="1820669" y="2728099"/>
                  <a:pt x="2624610" y="2255633"/>
                  <a:pt x="3079633" y="2683584"/>
                </a:cubicBezTo>
                <a:cubicBezTo>
                  <a:pt x="3534654" y="3209859"/>
                  <a:pt x="3137258" y="3831842"/>
                  <a:pt x="3137258" y="3831842"/>
                </a:cubicBezTo>
              </a:path>
            </a:pathLst>
          </a:custGeom>
          <a:noFill/>
          <a:ln w="25400">
            <a:solidFill>
              <a:schemeClr val="tx1"/>
            </a:solidFill>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C48C85A-BE4C-E984-96E9-2F7CCB9D8268}"/>
              </a:ext>
            </a:extLst>
          </p:cNvPr>
          <p:cNvSpPr/>
          <p:nvPr/>
        </p:nvSpPr>
        <p:spPr>
          <a:xfrm>
            <a:off x="10066649" y="3026303"/>
            <a:ext cx="217891" cy="217891"/>
          </a:xfrm>
          <a:prstGeom prst="ellipse">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Graphic 28" descr="Cursor with solid fill">
            <a:extLst>
              <a:ext uri="{FF2B5EF4-FFF2-40B4-BE49-F238E27FC236}">
                <a16:creationId xmlns:a16="http://schemas.microsoft.com/office/drawing/2014/main" id="{9921BB30-6EF0-13CB-AF97-B126BA2F62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840634">
            <a:off x="10548783" y="3290114"/>
            <a:ext cx="480060" cy="480060"/>
          </a:xfrm>
          <a:prstGeom prst="rect">
            <a:avLst/>
          </a:prstGeom>
        </p:spPr>
      </p:pic>
      <p:sp>
        <p:nvSpPr>
          <p:cNvPr id="31" name="Oval 30">
            <a:extLst>
              <a:ext uri="{FF2B5EF4-FFF2-40B4-BE49-F238E27FC236}">
                <a16:creationId xmlns:a16="http://schemas.microsoft.com/office/drawing/2014/main" id="{8AF31041-FDBE-94E0-73D6-522F78CD2974}"/>
              </a:ext>
            </a:extLst>
          </p:cNvPr>
          <p:cNvSpPr/>
          <p:nvPr/>
        </p:nvSpPr>
        <p:spPr>
          <a:xfrm>
            <a:off x="1071716" y="5021919"/>
            <a:ext cx="1268361" cy="12683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E2B58DB7-0096-4EC0-17C0-2C3B728E91FF}"/>
              </a:ext>
            </a:extLst>
          </p:cNvPr>
          <p:cNvSpPr/>
          <p:nvPr/>
        </p:nvSpPr>
        <p:spPr>
          <a:xfrm>
            <a:off x="1075604" y="5024501"/>
            <a:ext cx="1264472" cy="1269590"/>
          </a:xfrm>
          <a:prstGeom prst="arc">
            <a:avLst>
              <a:gd name="adj1" fmla="val 16200000"/>
              <a:gd name="adj2" fmla="val 8794512"/>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Oval 32">
            <a:extLst>
              <a:ext uri="{FF2B5EF4-FFF2-40B4-BE49-F238E27FC236}">
                <a16:creationId xmlns:a16="http://schemas.microsoft.com/office/drawing/2014/main" id="{63791CBC-6B76-AB26-A4C4-56ED99BBCB93}"/>
              </a:ext>
            </a:extLst>
          </p:cNvPr>
          <p:cNvSpPr/>
          <p:nvPr/>
        </p:nvSpPr>
        <p:spPr>
          <a:xfrm>
            <a:off x="1668534" y="4960836"/>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Cursor with solid fill">
            <a:extLst>
              <a:ext uri="{FF2B5EF4-FFF2-40B4-BE49-F238E27FC236}">
                <a16:creationId xmlns:a16="http://schemas.microsoft.com/office/drawing/2014/main" id="{BBFE9E0D-6F69-ACA8-4E45-E741AEAA65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840634">
            <a:off x="736189" y="5873882"/>
            <a:ext cx="480060" cy="480060"/>
          </a:xfrm>
          <a:prstGeom prst="rect">
            <a:avLst/>
          </a:prstGeom>
        </p:spPr>
      </p:pic>
      <p:sp>
        <p:nvSpPr>
          <p:cNvPr id="35" name="Oval 34">
            <a:extLst>
              <a:ext uri="{FF2B5EF4-FFF2-40B4-BE49-F238E27FC236}">
                <a16:creationId xmlns:a16="http://schemas.microsoft.com/office/drawing/2014/main" id="{D41F7BF9-44BF-6A1F-B708-805F1DC77F9B}"/>
              </a:ext>
            </a:extLst>
          </p:cNvPr>
          <p:cNvSpPr/>
          <p:nvPr/>
        </p:nvSpPr>
        <p:spPr>
          <a:xfrm>
            <a:off x="1108096" y="5953894"/>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244039E2-3028-1389-9D11-DDB32286C64D}"/>
              </a:ext>
            </a:extLst>
          </p:cNvPr>
          <p:cNvGrpSpPr/>
          <p:nvPr/>
        </p:nvGrpSpPr>
        <p:grpSpPr>
          <a:xfrm>
            <a:off x="4056845" y="1618717"/>
            <a:ext cx="3695496" cy="3693591"/>
            <a:chOff x="646915" y="1746510"/>
            <a:chExt cx="3695496" cy="3693591"/>
          </a:xfrm>
        </p:grpSpPr>
        <p:sp>
          <p:nvSpPr>
            <p:cNvPr id="43" name="Freeform: Shape 42">
              <a:extLst>
                <a:ext uri="{FF2B5EF4-FFF2-40B4-BE49-F238E27FC236}">
                  <a16:creationId xmlns:a16="http://schemas.microsoft.com/office/drawing/2014/main" id="{166E066E-2CF9-CFCF-9A6D-A497032F4274}"/>
                </a:ext>
              </a:extLst>
            </p:cNvPr>
            <p:cNvSpPr/>
            <p:nvPr/>
          </p:nvSpPr>
          <p:spPr>
            <a:xfrm>
              <a:off x="646915" y="1746510"/>
              <a:ext cx="3693591" cy="3693591"/>
            </a:xfrm>
            <a:custGeom>
              <a:avLst/>
              <a:gdLst>
                <a:gd name="connsiteX0" fmla="*/ 0 w 3693591"/>
                <a:gd name="connsiteY0" fmla="*/ 0 h 3693591"/>
                <a:gd name="connsiteX1" fmla="*/ 3022260 w 3693591"/>
                <a:gd name="connsiteY1" fmla="*/ 0 h 3693591"/>
                <a:gd name="connsiteX2" fmla="*/ 3693591 w 3693591"/>
                <a:gd name="connsiteY2" fmla="*/ 671331 h 3693591"/>
                <a:gd name="connsiteX3" fmla="*/ 3693591 w 3693591"/>
                <a:gd name="connsiteY3" fmla="*/ 3693591 h 3693591"/>
                <a:gd name="connsiteX4" fmla="*/ 0 w 3693591"/>
                <a:gd name="connsiteY4" fmla="*/ 3693591 h 3693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3591" h="3693591">
                  <a:moveTo>
                    <a:pt x="0" y="0"/>
                  </a:moveTo>
                  <a:lnTo>
                    <a:pt x="3022260" y="0"/>
                  </a:lnTo>
                  <a:lnTo>
                    <a:pt x="3693591" y="671331"/>
                  </a:lnTo>
                  <a:lnTo>
                    <a:pt x="3693591" y="3693591"/>
                  </a:lnTo>
                  <a:lnTo>
                    <a:pt x="0" y="3693591"/>
                  </a:lnTo>
                  <a:close/>
                </a:path>
              </a:pathLst>
            </a:custGeom>
            <a:solidFill>
              <a:srgbClr val="FFEB7F"/>
            </a:solidFill>
            <a:ln>
              <a:noFill/>
            </a:ln>
            <a:effectLst>
              <a:outerShdw blurRad="63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ight Triangle 39">
              <a:extLst>
                <a:ext uri="{FF2B5EF4-FFF2-40B4-BE49-F238E27FC236}">
                  <a16:creationId xmlns:a16="http://schemas.microsoft.com/office/drawing/2014/main" id="{49D708AB-D0D3-9DA6-F619-F1825CF87079}"/>
                </a:ext>
              </a:extLst>
            </p:cNvPr>
            <p:cNvSpPr/>
            <p:nvPr/>
          </p:nvSpPr>
          <p:spPr>
            <a:xfrm>
              <a:off x="3671080" y="1749828"/>
              <a:ext cx="671331" cy="671331"/>
            </a:xfrm>
            <a:prstGeom prst="rtTriangle">
              <a:avLst/>
            </a:prstGeom>
            <a:solidFill>
              <a:srgbClr val="FFD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A7FC4BF4-7276-0ECB-2CB6-93CF6D615B0B}"/>
              </a:ext>
            </a:extLst>
          </p:cNvPr>
          <p:cNvSpPr txBox="1"/>
          <p:nvPr/>
        </p:nvSpPr>
        <p:spPr>
          <a:xfrm>
            <a:off x="4828928" y="3275412"/>
            <a:ext cx="3002280" cy="1112860"/>
          </a:xfrm>
          <a:prstGeom prst="rect">
            <a:avLst/>
          </a:prstGeom>
          <a:noFill/>
        </p:spPr>
        <p:txBody>
          <a:bodyPr wrap="square" lIns="0" rIns="0">
            <a:noAutofit/>
          </a:bodyPr>
          <a:lstStyle/>
          <a:p>
            <a:pPr>
              <a:spcBef>
                <a:spcPts val="600"/>
              </a:spcBef>
            </a:pPr>
            <a:r>
              <a:rPr lang="en-US" sz="3200" dirty="0">
                <a:latin typeface="Segoe UI Semibold" panose="020B0702040204020203" pitchFamily="34" charset="0"/>
                <a:cs typeface="Segoe UI Semibold" panose="020B0702040204020203" pitchFamily="34" charset="0"/>
              </a:rPr>
              <a:t>Thank you !</a:t>
            </a:r>
            <a:endParaRPr lang="en-ID" sz="32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82640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B8CD8B-56B6-1905-8E7C-6D7864681BF2}"/>
              </a:ext>
            </a:extLst>
          </p:cNvPr>
          <p:cNvSpPr/>
          <p:nvPr/>
        </p:nvSpPr>
        <p:spPr>
          <a:xfrm>
            <a:off x="0" y="-62010"/>
            <a:ext cx="12271555" cy="6972299"/>
          </a:xfrm>
          <a:prstGeom prst="rect">
            <a:avLst/>
          </a:prstGeom>
          <a:solidFill>
            <a:srgbClr val="C5BAFF">
              <a:alpha val="81000"/>
            </a:srgbClr>
          </a:solidFill>
          <a:ln>
            <a:solidFill>
              <a:srgbClr val="A25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Freeform: Shape 1">
            <a:extLst>
              <a:ext uri="{FF2B5EF4-FFF2-40B4-BE49-F238E27FC236}">
                <a16:creationId xmlns:a16="http://schemas.microsoft.com/office/drawing/2014/main" id="{FA75FD18-8EB6-CC54-9C5F-8F726189B781}"/>
              </a:ext>
            </a:extLst>
          </p:cNvPr>
          <p:cNvSpPr/>
          <p:nvPr/>
        </p:nvSpPr>
        <p:spPr>
          <a:xfrm flipV="1">
            <a:off x="261318" y="5156183"/>
            <a:ext cx="1328350" cy="1334179"/>
          </a:xfrm>
          <a:custGeom>
            <a:avLst/>
            <a:gdLst>
              <a:gd name="connsiteX0" fmla="*/ 844471 w 1811727"/>
              <a:gd name="connsiteY0" fmla="*/ 82257 h 1819677"/>
              <a:gd name="connsiteX1" fmla="*/ 366023 w 1811727"/>
              <a:gd name="connsiteY1" fmla="*/ 243521 h 1819677"/>
              <a:gd name="connsiteX2" fmla="*/ 59233 w 1811727"/>
              <a:gd name="connsiteY2" fmla="*/ 648935 h 1819677"/>
              <a:gd name="connsiteX3" fmla="*/ 18594 w 1811727"/>
              <a:gd name="connsiteY3" fmla="*/ 1156119 h 1819677"/>
              <a:gd name="connsiteX4" fmla="*/ 273863 w 1811727"/>
              <a:gd name="connsiteY4" fmla="*/ 1596670 h 1819677"/>
              <a:gd name="connsiteX5" fmla="*/ 736295 w 1811727"/>
              <a:gd name="connsiteY5" fmla="*/ 1811476 h 1819677"/>
              <a:gd name="connsiteX6" fmla="*/ 865592 w 1811727"/>
              <a:gd name="connsiteY6" fmla="*/ 1818244 h 1819677"/>
              <a:gd name="connsiteX7" fmla="*/ 994423 w 1811727"/>
              <a:gd name="connsiteY7" fmla="*/ 1803686 h 1819677"/>
              <a:gd name="connsiteX8" fmla="*/ 1118907 w 1811727"/>
              <a:gd name="connsiteY8" fmla="*/ 1767424 h 1819677"/>
              <a:gd name="connsiteX9" fmla="*/ 1235777 w 1811727"/>
              <a:gd name="connsiteY9" fmla="*/ 1711352 h 1819677"/>
              <a:gd name="connsiteX10" fmla="*/ 1690302 w 1811727"/>
              <a:gd name="connsiteY10" fmla="*/ 838389 h 1819677"/>
              <a:gd name="connsiteX11" fmla="*/ 1509338 w 1811727"/>
              <a:gd name="connsiteY11" fmla="*/ 360775 h 1819677"/>
              <a:gd name="connsiteX12" fmla="*/ 1105341 w 1811727"/>
              <a:gd name="connsiteY12" fmla="*/ 50417 h 1819677"/>
              <a:gd name="connsiteX13" fmla="*/ 597953 w 1811727"/>
              <a:gd name="connsiteY13" fmla="*/ 41289 h 1819677"/>
              <a:gd name="connsiteX14" fmla="*/ 180274 w 1811727"/>
              <a:gd name="connsiteY14" fmla="*/ 329571 h 1819677"/>
              <a:gd name="connsiteX15" fmla="*/ 2636 w 1811727"/>
              <a:gd name="connsiteY15" fmla="*/ 804227 h 1819677"/>
              <a:gd name="connsiteX16" fmla="*/ 140627 w 1811727"/>
              <a:gd name="connsiteY16" fmla="*/ 1290756 h 1819677"/>
              <a:gd name="connsiteX17" fmla="*/ 1036521 w 1811727"/>
              <a:gd name="connsiteY17" fmla="*/ 1685738 h 1819677"/>
              <a:gd name="connsiteX18" fmla="*/ 1501199 w 1811727"/>
              <a:gd name="connsiteY18" fmla="*/ 1475308 h 1819677"/>
              <a:gd name="connsiteX19" fmla="*/ 1782403 w 1811727"/>
              <a:gd name="connsiteY19" fmla="*/ 1049956 h 1819677"/>
              <a:gd name="connsiteX20" fmla="*/ 1752967 w 1811727"/>
              <a:gd name="connsiteY20" fmla="*/ 540578 h 1819677"/>
              <a:gd name="connsiteX21" fmla="*/ 1432903 w 1811727"/>
              <a:gd name="connsiteY21" fmla="*/ 141926 h 1819677"/>
              <a:gd name="connsiteX22" fmla="*/ 941823 w 1811727"/>
              <a:gd name="connsiteY22" fmla="*/ -809 h 1819677"/>
              <a:gd name="connsiteX23" fmla="*/ 462559 w 1811727"/>
              <a:gd name="connsiteY23" fmla="*/ 176307 h 1819677"/>
              <a:gd name="connsiteX24" fmla="*/ 163324 w 1811727"/>
              <a:gd name="connsiteY24" fmla="*/ 592251 h 1819677"/>
              <a:gd name="connsiteX25" fmla="*/ 133392 w 1811727"/>
              <a:gd name="connsiteY25" fmla="*/ 1103461 h 1819677"/>
              <a:gd name="connsiteX26" fmla="*/ 389362 w 1811727"/>
              <a:gd name="connsiteY26" fmla="*/ 1547484 h 1819677"/>
              <a:gd name="connsiteX27" fmla="*/ 849839 w 1811727"/>
              <a:gd name="connsiteY27" fmla="*/ 1769612 h 1819677"/>
              <a:gd name="connsiteX28" fmla="*/ 1349321 w 1811727"/>
              <a:gd name="connsiteY28" fmla="*/ 1662019 h 1819677"/>
              <a:gd name="connsiteX29" fmla="*/ 1689077 w 1811727"/>
              <a:gd name="connsiteY29" fmla="*/ 1281741 h 1819677"/>
              <a:gd name="connsiteX30" fmla="*/ 1736572 w 1811727"/>
              <a:gd name="connsiteY30" fmla="*/ 775549 h 1819677"/>
              <a:gd name="connsiteX31" fmla="*/ 1484541 w 1811727"/>
              <a:gd name="connsiteY31" fmla="*/ 332457 h 1819677"/>
              <a:gd name="connsiteX32" fmla="*/ 1028235 w 1811727"/>
              <a:gd name="connsiteY32" fmla="*/ 116399 h 1819677"/>
              <a:gd name="connsiteX33" fmla="*/ 539752 w 1811727"/>
              <a:gd name="connsiteY33" fmla="*/ 247748 h 1819677"/>
              <a:gd name="connsiteX34" fmla="*/ 539285 w 1811727"/>
              <a:gd name="connsiteY34" fmla="*/ 249571 h 1819677"/>
              <a:gd name="connsiteX35" fmla="*/ 541094 w 1811727"/>
              <a:gd name="connsiteY35" fmla="*/ 250053 h 1819677"/>
              <a:gd name="connsiteX36" fmla="*/ 1027594 w 1811727"/>
              <a:gd name="connsiteY36" fmla="*/ 124650 h 1819677"/>
              <a:gd name="connsiteX37" fmla="*/ 1475351 w 1811727"/>
              <a:gd name="connsiteY37" fmla="*/ 341699 h 1819677"/>
              <a:gd name="connsiteX38" fmla="*/ 1720993 w 1811727"/>
              <a:gd name="connsiteY38" fmla="*/ 779371 h 1819677"/>
              <a:gd name="connsiteX39" fmla="*/ 1671631 w 1811727"/>
              <a:gd name="connsiteY39" fmla="*/ 1273981 h 1819677"/>
              <a:gd name="connsiteX40" fmla="*/ 1338205 w 1811727"/>
              <a:gd name="connsiteY40" fmla="*/ 1642823 h 1819677"/>
              <a:gd name="connsiteX41" fmla="*/ 852756 w 1811727"/>
              <a:gd name="connsiteY41" fmla="*/ 1744551 h 1819677"/>
              <a:gd name="connsiteX42" fmla="*/ 407595 w 1811727"/>
              <a:gd name="connsiteY42" fmla="*/ 1528404 h 1819677"/>
              <a:gd name="connsiteX43" fmla="*/ 158627 w 1811727"/>
              <a:gd name="connsiteY43" fmla="*/ 1097305 h 1819677"/>
              <a:gd name="connsiteX44" fmla="*/ 187363 w 1811727"/>
              <a:gd name="connsiteY44" fmla="*/ 600974 h 1819677"/>
              <a:gd name="connsiteX45" fmla="*/ 478137 w 1811727"/>
              <a:gd name="connsiteY45" fmla="*/ 196058 h 1819677"/>
              <a:gd name="connsiteX46" fmla="*/ 942436 w 1811727"/>
              <a:gd name="connsiteY46" fmla="*/ 23910 h 1819677"/>
              <a:gd name="connsiteX47" fmla="*/ 1419367 w 1811727"/>
              <a:gd name="connsiteY47" fmla="*/ 162144 h 1819677"/>
              <a:gd name="connsiteX48" fmla="*/ 1731116 w 1811727"/>
              <a:gd name="connsiteY48" fmla="*/ 549115 h 1819677"/>
              <a:gd name="connsiteX49" fmla="*/ 1762682 w 1811727"/>
              <a:gd name="connsiteY49" fmla="*/ 1044530 h 1819677"/>
              <a:gd name="connsiteX50" fmla="*/ 1489908 w 1811727"/>
              <a:gd name="connsiteY50" fmla="*/ 1461888 h 1819677"/>
              <a:gd name="connsiteX51" fmla="*/ 1034304 w 1811727"/>
              <a:gd name="connsiteY51" fmla="*/ 1671296 h 1819677"/>
              <a:gd name="connsiteX52" fmla="*/ 149263 w 1811727"/>
              <a:gd name="connsiteY52" fmla="*/ 1284833 h 1819677"/>
              <a:gd name="connsiteX53" fmla="*/ 11038 w 1811727"/>
              <a:gd name="connsiteY53" fmla="*/ 804664 h 1819677"/>
              <a:gd name="connsiteX54" fmla="*/ 188239 w 1811727"/>
              <a:gd name="connsiteY54" fmla="*/ 335817 h 1819677"/>
              <a:gd name="connsiteX55" fmla="*/ 601658 w 1811727"/>
              <a:gd name="connsiteY55" fmla="*/ 53472 h 1819677"/>
              <a:gd name="connsiteX56" fmla="*/ 1100032 w 1811727"/>
              <a:gd name="connsiteY56" fmla="*/ 64832 h 1819677"/>
              <a:gd name="connsiteX57" fmla="*/ 1494926 w 1811727"/>
              <a:gd name="connsiteY57" fmla="*/ 371292 h 1819677"/>
              <a:gd name="connsiteX58" fmla="*/ 1670143 w 1811727"/>
              <a:gd name="connsiteY58" fmla="*/ 840052 h 1819677"/>
              <a:gd name="connsiteX59" fmla="*/ 1224224 w 1811727"/>
              <a:gd name="connsiteY59" fmla="*/ 1691543 h 1819677"/>
              <a:gd name="connsiteX60" fmla="*/ 1110855 w 1811727"/>
              <a:gd name="connsiteY60" fmla="*/ 1746594 h 1819677"/>
              <a:gd name="connsiteX61" fmla="*/ 990047 w 1811727"/>
              <a:gd name="connsiteY61" fmla="*/ 1782390 h 1819677"/>
              <a:gd name="connsiteX62" fmla="*/ 864980 w 1811727"/>
              <a:gd name="connsiteY62" fmla="*/ 1797122 h 1819677"/>
              <a:gd name="connsiteX63" fmla="*/ 738891 w 1811727"/>
              <a:gd name="connsiteY63" fmla="*/ 1791084 h 1819677"/>
              <a:gd name="connsiteX64" fmla="*/ 286116 w 1811727"/>
              <a:gd name="connsiteY64" fmla="*/ 1583251 h 1819677"/>
              <a:gd name="connsiteX65" fmla="*/ 33998 w 1811727"/>
              <a:gd name="connsiteY65" fmla="*/ 1152676 h 1819677"/>
              <a:gd name="connsiteX66" fmla="*/ 71777 w 1811727"/>
              <a:gd name="connsiteY66" fmla="*/ 653778 h 1819677"/>
              <a:gd name="connsiteX67" fmla="*/ 371216 w 1811727"/>
              <a:gd name="connsiteY67" fmla="*/ 250417 h 1819677"/>
              <a:gd name="connsiteX68" fmla="*/ 844471 w 1811727"/>
              <a:gd name="connsiteY68" fmla="*/ 84901 h 1819677"/>
              <a:gd name="connsiteX69" fmla="*/ 845813 w 1811727"/>
              <a:gd name="connsiteY69" fmla="*/ 83579 h 1819677"/>
              <a:gd name="connsiteX70" fmla="*/ 844471 w 1811727"/>
              <a:gd name="connsiteY70" fmla="*/ 82257 h 1819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811727" h="1819677">
                <a:moveTo>
                  <a:pt x="844471" y="82257"/>
                </a:moveTo>
                <a:cubicBezTo>
                  <a:pt x="673017" y="80513"/>
                  <a:pt x="503110" y="140719"/>
                  <a:pt x="366023" y="243521"/>
                </a:cubicBezTo>
                <a:cubicBezTo>
                  <a:pt x="228440" y="345981"/>
                  <a:pt x="120935" y="488489"/>
                  <a:pt x="59233" y="648935"/>
                </a:cubicBezTo>
                <a:cubicBezTo>
                  <a:pt x="-2995" y="809069"/>
                  <a:pt x="-19244" y="987816"/>
                  <a:pt x="18594" y="1156119"/>
                </a:cubicBezTo>
                <a:cubicBezTo>
                  <a:pt x="55761" y="1324480"/>
                  <a:pt x="146462" y="1480297"/>
                  <a:pt x="273863" y="1596670"/>
                </a:cubicBezTo>
                <a:cubicBezTo>
                  <a:pt x="401119" y="1713277"/>
                  <a:pt x="564783" y="1789683"/>
                  <a:pt x="736295" y="1811476"/>
                </a:cubicBezTo>
                <a:cubicBezTo>
                  <a:pt x="779122" y="1817223"/>
                  <a:pt x="822299" y="1819586"/>
                  <a:pt x="865592" y="1818244"/>
                </a:cubicBezTo>
                <a:cubicBezTo>
                  <a:pt x="908828" y="1817456"/>
                  <a:pt x="952005" y="1812439"/>
                  <a:pt x="994423" y="1803686"/>
                </a:cubicBezTo>
                <a:cubicBezTo>
                  <a:pt x="1036900" y="1795401"/>
                  <a:pt x="1078589" y="1783177"/>
                  <a:pt x="1118907" y="1767424"/>
                </a:cubicBezTo>
                <a:cubicBezTo>
                  <a:pt x="1159313" y="1751962"/>
                  <a:pt x="1198551" y="1733349"/>
                  <a:pt x="1235777" y="1711352"/>
                </a:cubicBezTo>
                <a:cubicBezTo>
                  <a:pt x="1535974" y="1536952"/>
                  <a:pt x="1719826" y="1183659"/>
                  <a:pt x="1690302" y="838389"/>
                </a:cubicBezTo>
                <a:cubicBezTo>
                  <a:pt x="1675890" y="666206"/>
                  <a:pt x="1611096" y="499610"/>
                  <a:pt x="1509338" y="360775"/>
                </a:cubicBezTo>
                <a:cubicBezTo>
                  <a:pt x="1407785" y="222005"/>
                  <a:pt x="1267664" y="109631"/>
                  <a:pt x="1105341" y="50417"/>
                </a:cubicBezTo>
                <a:cubicBezTo>
                  <a:pt x="943253" y="-10188"/>
                  <a:pt x="761997" y="-8957"/>
                  <a:pt x="597953" y="41289"/>
                </a:cubicBezTo>
                <a:cubicBezTo>
                  <a:pt x="433181" y="91260"/>
                  <a:pt x="285737" y="194141"/>
                  <a:pt x="180274" y="329571"/>
                </a:cubicBezTo>
                <a:cubicBezTo>
                  <a:pt x="74082" y="464706"/>
                  <a:pt x="11767" y="632890"/>
                  <a:pt x="2636" y="804227"/>
                </a:cubicBezTo>
                <a:cubicBezTo>
                  <a:pt x="-8567" y="975884"/>
                  <a:pt x="43100" y="1149526"/>
                  <a:pt x="140627" y="1290756"/>
                </a:cubicBezTo>
                <a:cubicBezTo>
                  <a:pt x="334195" y="1574732"/>
                  <a:pt x="694051" y="1739767"/>
                  <a:pt x="1036521" y="1685738"/>
                </a:cubicBezTo>
                <a:cubicBezTo>
                  <a:pt x="1206778" y="1660065"/>
                  <a:pt x="1368955" y="1585672"/>
                  <a:pt x="1501199" y="1475308"/>
                </a:cubicBezTo>
                <a:cubicBezTo>
                  <a:pt x="1633326" y="1365294"/>
                  <a:pt x="1736192" y="1217121"/>
                  <a:pt x="1782403" y="1049956"/>
                </a:cubicBezTo>
                <a:cubicBezTo>
                  <a:pt x="1829169" y="882879"/>
                  <a:pt x="1814990" y="701740"/>
                  <a:pt x="1752967" y="540578"/>
                </a:cubicBezTo>
                <a:cubicBezTo>
                  <a:pt x="1690623" y="379064"/>
                  <a:pt x="1576992" y="237948"/>
                  <a:pt x="1432903" y="141926"/>
                </a:cubicBezTo>
                <a:cubicBezTo>
                  <a:pt x="1289048" y="45367"/>
                  <a:pt x="1115027" y="-5150"/>
                  <a:pt x="941823" y="-809"/>
                </a:cubicBezTo>
                <a:cubicBezTo>
                  <a:pt x="767948" y="2681"/>
                  <a:pt x="598041" y="68914"/>
                  <a:pt x="462559" y="176307"/>
                </a:cubicBezTo>
                <a:cubicBezTo>
                  <a:pt x="326493" y="283465"/>
                  <a:pt x="222313" y="429628"/>
                  <a:pt x="163324" y="592251"/>
                </a:cubicBezTo>
                <a:cubicBezTo>
                  <a:pt x="103927" y="754690"/>
                  <a:pt x="91790" y="935041"/>
                  <a:pt x="133392" y="1103461"/>
                </a:cubicBezTo>
                <a:cubicBezTo>
                  <a:pt x="174060" y="1271880"/>
                  <a:pt x="264236" y="1427667"/>
                  <a:pt x="389362" y="1547484"/>
                </a:cubicBezTo>
                <a:cubicBezTo>
                  <a:pt x="513875" y="1667446"/>
                  <a:pt x="676635" y="1750532"/>
                  <a:pt x="849839" y="1769612"/>
                </a:cubicBezTo>
                <a:cubicBezTo>
                  <a:pt x="1022547" y="1788546"/>
                  <a:pt x="1199981" y="1749424"/>
                  <a:pt x="1349321" y="1662019"/>
                </a:cubicBezTo>
                <a:cubicBezTo>
                  <a:pt x="1499098" y="1575257"/>
                  <a:pt x="1619643" y="1439891"/>
                  <a:pt x="1689077" y="1281741"/>
                </a:cubicBezTo>
                <a:cubicBezTo>
                  <a:pt x="1758131" y="1124116"/>
                  <a:pt x="1779836" y="943151"/>
                  <a:pt x="1736572" y="775549"/>
                </a:cubicBezTo>
                <a:cubicBezTo>
                  <a:pt x="1694620" y="608500"/>
                  <a:pt x="1606312" y="453798"/>
                  <a:pt x="1484541" y="332457"/>
                </a:cubicBezTo>
                <a:cubicBezTo>
                  <a:pt x="1363499" y="210940"/>
                  <a:pt x="1200535" y="127602"/>
                  <a:pt x="1028235" y="116399"/>
                </a:cubicBezTo>
                <a:cubicBezTo>
                  <a:pt x="855702" y="103863"/>
                  <a:pt x="685737" y="160740"/>
                  <a:pt x="539752" y="247748"/>
                </a:cubicBezTo>
                <a:cubicBezTo>
                  <a:pt x="539110" y="248124"/>
                  <a:pt x="538906" y="248935"/>
                  <a:pt x="539285" y="249571"/>
                </a:cubicBezTo>
                <a:cubicBezTo>
                  <a:pt x="539664" y="250198"/>
                  <a:pt x="540452" y="250406"/>
                  <a:pt x="541094" y="250053"/>
                </a:cubicBezTo>
                <a:cubicBezTo>
                  <a:pt x="687750" y="164787"/>
                  <a:pt x="857365" y="110360"/>
                  <a:pt x="1027594" y="124650"/>
                </a:cubicBezTo>
                <a:cubicBezTo>
                  <a:pt x="1197705" y="137574"/>
                  <a:pt x="1356556" y="221652"/>
                  <a:pt x="1475351" y="341699"/>
                </a:cubicBezTo>
                <a:cubicBezTo>
                  <a:pt x="1594613" y="461903"/>
                  <a:pt x="1680821" y="615152"/>
                  <a:pt x="1720993" y="779371"/>
                </a:cubicBezTo>
                <a:cubicBezTo>
                  <a:pt x="1762448" y="943589"/>
                  <a:pt x="1740014" y="1120352"/>
                  <a:pt x="1671631" y="1273981"/>
                </a:cubicBezTo>
                <a:cubicBezTo>
                  <a:pt x="1602898" y="1428047"/>
                  <a:pt x="1484453" y="1559299"/>
                  <a:pt x="1338205" y="1642823"/>
                </a:cubicBezTo>
                <a:cubicBezTo>
                  <a:pt x="1192512" y="1727047"/>
                  <a:pt x="1019571" y="1763864"/>
                  <a:pt x="852756" y="1744551"/>
                </a:cubicBezTo>
                <a:cubicBezTo>
                  <a:pt x="685766" y="1724684"/>
                  <a:pt x="528753" y="1644544"/>
                  <a:pt x="407595" y="1528404"/>
                </a:cubicBezTo>
                <a:cubicBezTo>
                  <a:pt x="286087" y="1412264"/>
                  <a:pt x="198245" y="1260794"/>
                  <a:pt x="158627" y="1097305"/>
                </a:cubicBezTo>
                <a:cubicBezTo>
                  <a:pt x="118134" y="933903"/>
                  <a:pt x="129745" y="759095"/>
                  <a:pt x="187363" y="600974"/>
                </a:cubicBezTo>
                <a:cubicBezTo>
                  <a:pt x="244573" y="442733"/>
                  <a:pt x="345980" y="300272"/>
                  <a:pt x="478137" y="196058"/>
                </a:cubicBezTo>
                <a:cubicBezTo>
                  <a:pt x="609740" y="91567"/>
                  <a:pt x="774221" y="27432"/>
                  <a:pt x="942436" y="23910"/>
                </a:cubicBezTo>
                <a:cubicBezTo>
                  <a:pt x="1110564" y="19569"/>
                  <a:pt x="1279566" y="68447"/>
                  <a:pt x="1419367" y="162144"/>
                </a:cubicBezTo>
                <a:cubicBezTo>
                  <a:pt x="1559663" y="255237"/>
                  <a:pt x="1669618" y="392534"/>
                  <a:pt x="1731116" y="549115"/>
                </a:cubicBezTo>
                <a:cubicBezTo>
                  <a:pt x="1792381" y="705445"/>
                  <a:pt x="1807201" y="881945"/>
                  <a:pt x="1762682" y="1044530"/>
                </a:cubicBezTo>
                <a:cubicBezTo>
                  <a:pt x="1718659" y="1207465"/>
                  <a:pt x="1619002" y="1353129"/>
                  <a:pt x="1489908" y="1461888"/>
                </a:cubicBezTo>
                <a:cubicBezTo>
                  <a:pt x="1360728" y="1570939"/>
                  <a:pt x="1201644" y="1645099"/>
                  <a:pt x="1034304" y="1671296"/>
                </a:cubicBezTo>
                <a:cubicBezTo>
                  <a:pt x="697990" y="1725939"/>
                  <a:pt x="341663" y="1564725"/>
                  <a:pt x="149263" y="1284833"/>
                </a:cubicBezTo>
                <a:cubicBezTo>
                  <a:pt x="52348" y="1145675"/>
                  <a:pt x="623" y="974572"/>
                  <a:pt x="11038" y="804664"/>
                </a:cubicBezTo>
                <a:cubicBezTo>
                  <a:pt x="19119" y="634815"/>
                  <a:pt x="83009" y="468808"/>
                  <a:pt x="188239" y="335817"/>
                </a:cubicBezTo>
                <a:cubicBezTo>
                  <a:pt x="293089" y="202540"/>
                  <a:pt x="439161" y="101848"/>
                  <a:pt x="601658" y="53472"/>
                </a:cubicBezTo>
                <a:cubicBezTo>
                  <a:pt x="763601" y="4834"/>
                  <a:pt x="941590" y="4650"/>
                  <a:pt x="1100032" y="64832"/>
                </a:cubicBezTo>
                <a:cubicBezTo>
                  <a:pt x="1258824" y="123728"/>
                  <a:pt x="1395882" y="234620"/>
                  <a:pt x="1494926" y="371292"/>
                </a:cubicBezTo>
                <a:cubicBezTo>
                  <a:pt x="1594175" y="508032"/>
                  <a:pt x="1656869" y="671720"/>
                  <a:pt x="1670143" y="840052"/>
                </a:cubicBezTo>
                <a:cubicBezTo>
                  <a:pt x="1698121" y="1177970"/>
                  <a:pt x="1514531" y="1520264"/>
                  <a:pt x="1224224" y="1691543"/>
                </a:cubicBezTo>
                <a:cubicBezTo>
                  <a:pt x="1188107" y="1713103"/>
                  <a:pt x="1150035" y="1731394"/>
                  <a:pt x="1110855" y="1746594"/>
                </a:cubicBezTo>
                <a:cubicBezTo>
                  <a:pt x="1071763" y="1762114"/>
                  <a:pt x="1031270" y="1774134"/>
                  <a:pt x="990047" y="1782390"/>
                </a:cubicBezTo>
                <a:cubicBezTo>
                  <a:pt x="948942" y="1791084"/>
                  <a:pt x="906990" y="1796160"/>
                  <a:pt x="864980" y="1797122"/>
                </a:cubicBezTo>
                <a:cubicBezTo>
                  <a:pt x="822940" y="1798639"/>
                  <a:pt x="780639" y="1796510"/>
                  <a:pt x="738891" y="1791084"/>
                </a:cubicBezTo>
                <a:cubicBezTo>
                  <a:pt x="571435" y="1770604"/>
                  <a:pt x="411184" y="1696765"/>
                  <a:pt x="286116" y="1583251"/>
                </a:cubicBezTo>
                <a:cubicBezTo>
                  <a:pt x="160874" y="1469911"/>
                  <a:pt x="71194" y="1317683"/>
                  <a:pt x="33998" y="1152676"/>
                </a:cubicBezTo>
                <a:cubicBezTo>
                  <a:pt x="-3899" y="987700"/>
                  <a:pt x="11125" y="811841"/>
                  <a:pt x="71777" y="653778"/>
                </a:cubicBezTo>
                <a:cubicBezTo>
                  <a:pt x="132342" y="495669"/>
                  <a:pt x="235996" y="353470"/>
                  <a:pt x="371216" y="250417"/>
                </a:cubicBezTo>
                <a:cubicBezTo>
                  <a:pt x="505765" y="147067"/>
                  <a:pt x="673601" y="85210"/>
                  <a:pt x="844471" y="84901"/>
                </a:cubicBezTo>
                <a:cubicBezTo>
                  <a:pt x="845200" y="84901"/>
                  <a:pt x="845813" y="84308"/>
                  <a:pt x="845813" y="83579"/>
                </a:cubicBezTo>
                <a:cubicBezTo>
                  <a:pt x="845784" y="82850"/>
                  <a:pt x="845171" y="82257"/>
                  <a:pt x="844471" y="82257"/>
                </a:cubicBezTo>
              </a:path>
            </a:pathLst>
          </a:custGeom>
          <a:solidFill>
            <a:srgbClr val="000000"/>
          </a:solidFill>
          <a:ln w="2915" cap="flat">
            <a:noFill/>
            <a:prstDash val="solid"/>
            <a:miter/>
          </a:ln>
        </p:spPr>
        <p:txBody>
          <a:bodyPr rtlCol="0" anchor="ctr"/>
          <a:lstStyle/>
          <a:p>
            <a:endParaRPr lang="en-US"/>
          </a:p>
        </p:txBody>
      </p:sp>
      <p:grpSp>
        <p:nvGrpSpPr>
          <p:cNvPr id="444" name="Group 443">
            <a:extLst>
              <a:ext uri="{FF2B5EF4-FFF2-40B4-BE49-F238E27FC236}">
                <a16:creationId xmlns:a16="http://schemas.microsoft.com/office/drawing/2014/main" id="{37CF564F-AF91-14A7-44E7-8CB44BC1D5F1}"/>
              </a:ext>
            </a:extLst>
          </p:cNvPr>
          <p:cNvGrpSpPr/>
          <p:nvPr/>
        </p:nvGrpSpPr>
        <p:grpSpPr>
          <a:xfrm>
            <a:off x="4356667" y="768577"/>
            <a:ext cx="7890906" cy="6107798"/>
            <a:chOff x="3224212" y="1245398"/>
            <a:chExt cx="5758827" cy="4457506"/>
          </a:xfrm>
        </p:grpSpPr>
        <p:sp>
          <p:nvSpPr>
            <p:cNvPr id="308" name="Freeform: Shape 307">
              <a:extLst>
                <a:ext uri="{FF2B5EF4-FFF2-40B4-BE49-F238E27FC236}">
                  <a16:creationId xmlns:a16="http://schemas.microsoft.com/office/drawing/2014/main" id="{5A0B3246-B452-E212-A5F7-3566BD452444}"/>
                </a:ext>
              </a:extLst>
            </p:cNvPr>
            <p:cNvSpPr/>
            <p:nvPr/>
          </p:nvSpPr>
          <p:spPr>
            <a:xfrm rot="20938260">
              <a:off x="3430833" y="3185513"/>
              <a:ext cx="1578719" cy="2128771"/>
            </a:xfrm>
            <a:custGeom>
              <a:avLst/>
              <a:gdLst>
                <a:gd name="connsiteX0" fmla="*/ 0 w 1578719"/>
                <a:gd name="connsiteY0" fmla="*/ 0 h 2128771"/>
                <a:gd name="connsiteX1" fmla="*/ 1578720 w 1578719"/>
                <a:gd name="connsiteY1" fmla="*/ 0 h 2128771"/>
                <a:gd name="connsiteX2" fmla="*/ 1578720 w 1578719"/>
                <a:gd name="connsiteY2" fmla="*/ 2128772 h 2128771"/>
                <a:gd name="connsiteX3" fmla="*/ 0 w 1578719"/>
                <a:gd name="connsiteY3" fmla="*/ 2128772 h 2128771"/>
              </a:gdLst>
              <a:ahLst/>
              <a:cxnLst>
                <a:cxn ang="0">
                  <a:pos x="connsiteX0" y="connsiteY0"/>
                </a:cxn>
                <a:cxn ang="0">
                  <a:pos x="connsiteX1" y="connsiteY1"/>
                </a:cxn>
                <a:cxn ang="0">
                  <a:pos x="connsiteX2" y="connsiteY2"/>
                </a:cxn>
                <a:cxn ang="0">
                  <a:pos x="connsiteX3" y="connsiteY3"/>
                </a:cxn>
              </a:cxnLst>
              <a:rect l="l" t="t" r="r" b="b"/>
              <a:pathLst>
                <a:path w="1578719" h="2128771">
                  <a:moveTo>
                    <a:pt x="0" y="0"/>
                  </a:moveTo>
                  <a:lnTo>
                    <a:pt x="1578720" y="0"/>
                  </a:lnTo>
                  <a:lnTo>
                    <a:pt x="1578720" y="2128772"/>
                  </a:lnTo>
                  <a:lnTo>
                    <a:pt x="0" y="2128772"/>
                  </a:lnTo>
                  <a:close/>
                </a:path>
              </a:pathLst>
            </a:custGeom>
            <a:solidFill>
              <a:srgbClr val="C5BAFF"/>
            </a:solidFill>
            <a:ln w="9525" cap="flat">
              <a:solidFill>
                <a:srgbClr val="BBADEF"/>
              </a:solidFill>
              <a:prstDash val="solid"/>
              <a:miter/>
            </a:ln>
          </p:spPr>
          <p:txBody>
            <a:bodyPr rtlCol="0" anchor="ctr"/>
            <a:lstStyle/>
            <a:p>
              <a:endParaRPr lang="en-US"/>
            </a:p>
          </p:txBody>
        </p:sp>
        <p:grpSp>
          <p:nvGrpSpPr>
            <p:cNvPr id="309" name="Graphic 305" descr="Laptop with phone and calculator">
              <a:extLst>
                <a:ext uri="{FF2B5EF4-FFF2-40B4-BE49-F238E27FC236}">
                  <a16:creationId xmlns:a16="http://schemas.microsoft.com/office/drawing/2014/main" id="{2DB86B24-3646-AF04-1E49-4D2FC9262FC1}"/>
                </a:ext>
              </a:extLst>
            </p:cNvPr>
            <p:cNvGrpSpPr/>
            <p:nvPr/>
          </p:nvGrpSpPr>
          <p:grpSpPr>
            <a:xfrm>
              <a:off x="4177638" y="3452695"/>
              <a:ext cx="1578768" cy="2128837"/>
              <a:chOff x="4177638" y="3452695"/>
              <a:chExt cx="1578768" cy="2128837"/>
            </a:xfrm>
            <a:solidFill>
              <a:srgbClr val="C5BAFF"/>
            </a:solidFill>
          </p:grpSpPr>
          <p:sp>
            <p:nvSpPr>
              <p:cNvPr id="310" name="Freeform: Shape 309">
                <a:extLst>
                  <a:ext uri="{FF2B5EF4-FFF2-40B4-BE49-F238E27FC236}">
                    <a16:creationId xmlns:a16="http://schemas.microsoft.com/office/drawing/2014/main" id="{B1DD3CCD-DA60-D64A-DCE8-C281749798BC}"/>
                  </a:ext>
                </a:extLst>
              </p:cNvPr>
              <p:cNvSpPr/>
              <p:nvPr/>
            </p:nvSpPr>
            <p:spPr>
              <a:xfrm>
                <a:off x="4177638" y="3452695"/>
                <a:ext cx="1578768" cy="2128837"/>
              </a:xfrm>
              <a:custGeom>
                <a:avLst/>
                <a:gdLst>
                  <a:gd name="connsiteX0" fmla="*/ 0 w 1578768"/>
                  <a:gd name="connsiteY0" fmla="*/ 0 h 2128837"/>
                  <a:gd name="connsiteX1" fmla="*/ 1578769 w 1578768"/>
                  <a:gd name="connsiteY1" fmla="*/ 0 h 2128837"/>
                  <a:gd name="connsiteX2" fmla="*/ 1578769 w 1578768"/>
                  <a:gd name="connsiteY2" fmla="*/ 2128838 h 2128837"/>
                  <a:gd name="connsiteX3" fmla="*/ 0 w 1578768"/>
                  <a:gd name="connsiteY3" fmla="*/ 2128838 h 2128837"/>
                </a:gdLst>
                <a:ahLst/>
                <a:cxnLst>
                  <a:cxn ang="0">
                    <a:pos x="connsiteX0" y="connsiteY0"/>
                  </a:cxn>
                  <a:cxn ang="0">
                    <a:pos x="connsiteX1" y="connsiteY1"/>
                  </a:cxn>
                  <a:cxn ang="0">
                    <a:pos x="connsiteX2" y="connsiteY2"/>
                  </a:cxn>
                  <a:cxn ang="0">
                    <a:pos x="connsiteX3" y="connsiteY3"/>
                  </a:cxn>
                </a:cxnLst>
                <a:rect l="l" t="t" r="r" b="b"/>
                <a:pathLst>
                  <a:path w="1578768" h="2128837">
                    <a:moveTo>
                      <a:pt x="0" y="0"/>
                    </a:moveTo>
                    <a:lnTo>
                      <a:pt x="1578769" y="0"/>
                    </a:lnTo>
                    <a:lnTo>
                      <a:pt x="1578769" y="2128838"/>
                    </a:lnTo>
                    <a:lnTo>
                      <a:pt x="0" y="2128838"/>
                    </a:lnTo>
                    <a:close/>
                  </a:path>
                </a:pathLst>
              </a:custGeom>
              <a:grpFill/>
              <a:ln w="9525" cap="flat">
                <a:solidFill>
                  <a:srgbClr val="BBADEF"/>
                </a:solid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DE84CFA5-508E-CA11-3818-9CC23A13BC57}"/>
                  </a:ext>
                </a:extLst>
              </p:cNvPr>
              <p:cNvSpPr/>
              <p:nvPr/>
            </p:nvSpPr>
            <p:spPr>
              <a:xfrm>
                <a:off x="4402666" y="3801189"/>
                <a:ext cx="1128712" cy="1453038"/>
              </a:xfrm>
              <a:custGeom>
                <a:avLst/>
                <a:gdLst>
                  <a:gd name="connsiteX0" fmla="*/ 1128713 w 1128712"/>
                  <a:gd name="connsiteY0" fmla="*/ 1453039 h 1453038"/>
                  <a:gd name="connsiteX1" fmla="*/ 0 w 1128712"/>
                  <a:gd name="connsiteY1" fmla="*/ 1453039 h 1453038"/>
                  <a:gd name="connsiteX2" fmla="*/ 0 w 1128712"/>
                  <a:gd name="connsiteY2" fmla="*/ 1445895 h 1453038"/>
                  <a:gd name="connsiteX3" fmla="*/ 1128713 w 1128712"/>
                  <a:gd name="connsiteY3" fmla="*/ 1445895 h 1453038"/>
                  <a:gd name="connsiteX4" fmla="*/ 1128713 w 1128712"/>
                  <a:gd name="connsiteY4" fmla="*/ 1453039 h 1453038"/>
                  <a:gd name="connsiteX5" fmla="*/ 1128713 w 1128712"/>
                  <a:gd name="connsiteY5" fmla="*/ 1380173 h 1453038"/>
                  <a:gd name="connsiteX6" fmla="*/ 0 w 1128712"/>
                  <a:gd name="connsiteY6" fmla="*/ 1380173 h 1453038"/>
                  <a:gd name="connsiteX7" fmla="*/ 0 w 1128712"/>
                  <a:gd name="connsiteY7" fmla="*/ 1387316 h 1453038"/>
                  <a:gd name="connsiteX8" fmla="*/ 1128713 w 1128712"/>
                  <a:gd name="connsiteY8" fmla="*/ 1387316 h 1453038"/>
                  <a:gd name="connsiteX9" fmla="*/ 1128713 w 1128712"/>
                  <a:gd name="connsiteY9" fmla="*/ 1380173 h 1453038"/>
                  <a:gd name="connsiteX10" fmla="*/ 1128713 w 1128712"/>
                  <a:gd name="connsiteY10" fmla="*/ 1314450 h 1453038"/>
                  <a:gd name="connsiteX11" fmla="*/ 0 w 1128712"/>
                  <a:gd name="connsiteY11" fmla="*/ 1314450 h 1453038"/>
                  <a:gd name="connsiteX12" fmla="*/ 0 w 1128712"/>
                  <a:gd name="connsiteY12" fmla="*/ 1321594 h 1453038"/>
                  <a:gd name="connsiteX13" fmla="*/ 1128713 w 1128712"/>
                  <a:gd name="connsiteY13" fmla="*/ 1321594 h 1453038"/>
                  <a:gd name="connsiteX14" fmla="*/ 1128713 w 1128712"/>
                  <a:gd name="connsiteY14" fmla="*/ 1314450 h 1453038"/>
                  <a:gd name="connsiteX15" fmla="*/ 1128713 w 1128712"/>
                  <a:gd name="connsiteY15" fmla="*/ 1248728 h 1453038"/>
                  <a:gd name="connsiteX16" fmla="*/ 0 w 1128712"/>
                  <a:gd name="connsiteY16" fmla="*/ 1248728 h 1453038"/>
                  <a:gd name="connsiteX17" fmla="*/ 0 w 1128712"/>
                  <a:gd name="connsiteY17" fmla="*/ 1255872 h 1453038"/>
                  <a:gd name="connsiteX18" fmla="*/ 1128713 w 1128712"/>
                  <a:gd name="connsiteY18" fmla="*/ 1255872 h 1453038"/>
                  <a:gd name="connsiteX19" fmla="*/ 1128713 w 1128712"/>
                  <a:gd name="connsiteY19" fmla="*/ 1248728 h 1453038"/>
                  <a:gd name="connsiteX20" fmla="*/ 1128713 w 1128712"/>
                  <a:gd name="connsiteY20" fmla="*/ 1183005 h 1453038"/>
                  <a:gd name="connsiteX21" fmla="*/ 0 w 1128712"/>
                  <a:gd name="connsiteY21" fmla="*/ 1183005 h 1453038"/>
                  <a:gd name="connsiteX22" fmla="*/ 0 w 1128712"/>
                  <a:gd name="connsiteY22" fmla="*/ 1190149 h 1453038"/>
                  <a:gd name="connsiteX23" fmla="*/ 1128713 w 1128712"/>
                  <a:gd name="connsiteY23" fmla="*/ 1190149 h 1453038"/>
                  <a:gd name="connsiteX24" fmla="*/ 1128713 w 1128712"/>
                  <a:gd name="connsiteY24" fmla="*/ 1183005 h 1453038"/>
                  <a:gd name="connsiteX25" fmla="*/ 1128713 w 1128712"/>
                  <a:gd name="connsiteY25" fmla="*/ 1117283 h 1453038"/>
                  <a:gd name="connsiteX26" fmla="*/ 0 w 1128712"/>
                  <a:gd name="connsiteY26" fmla="*/ 1117283 h 1453038"/>
                  <a:gd name="connsiteX27" fmla="*/ 0 w 1128712"/>
                  <a:gd name="connsiteY27" fmla="*/ 1124426 h 1453038"/>
                  <a:gd name="connsiteX28" fmla="*/ 1128713 w 1128712"/>
                  <a:gd name="connsiteY28" fmla="*/ 1124426 h 1453038"/>
                  <a:gd name="connsiteX29" fmla="*/ 1128713 w 1128712"/>
                  <a:gd name="connsiteY29" fmla="*/ 1117283 h 1453038"/>
                  <a:gd name="connsiteX30" fmla="*/ 1128713 w 1128712"/>
                  <a:gd name="connsiteY30" fmla="*/ 1051560 h 1453038"/>
                  <a:gd name="connsiteX31" fmla="*/ 0 w 1128712"/>
                  <a:gd name="connsiteY31" fmla="*/ 1051560 h 1453038"/>
                  <a:gd name="connsiteX32" fmla="*/ 0 w 1128712"/>
                  <a:gd name="connsiteY32" fmla="*/ 1058704 h 1453038"/>
                  <a:gd name="connsiteX33" fmla="*/ 1128713 w 1128712"/>
                  <a:gd name="connsiteY33" fmla="*/ 1058704 h 1453038"/>
                  <a:gd name="connsiteX34" fmla="*/ 1128713 w 1128712"/>
                  <a:gd name="connsiteY34" fmla="*/ 1051560 h 1453038"/>
                  <a:gd name="connsiteX35" fmla="*/ 1128713 w 1128712"/>
                  <a:gd name="connsiteY35" fmla="*/ 985838 h 1453038"/>
                  <a:gd name="connsiteX36" fmla="*/ 0 w 1128712"/>
                  <a:gd name="connsiteY36" fmla="*/ 985838 h 1453038"/>
                  <a:gd name="connsiteX37" fmla="*/ 0 w 1128712"/>
                  <a:gd name="connsiteY37" fmla="*/ 992981 h 1453038"/>
                  <a:gd name="connsiteX38" fmla="*/ 1128713 w 1128712"/>
                  <a:gd name="connsiteY38" fmla="*/ 992981 h 1453038"/>
                  <a:gd name="connsiteX39" fmla="*/ 1128713 w 1128712"/>
                  <a:gd name="connsiteY39" fmla="*/ 985838 h 1453038"/>
                  <a:gd name="connsiteX40" fmla="*/ 1128713 w 1128712"/>
                  <a:gd name="connsiteY40" fmla="*/ 920115 h 1453038"/>
                  <a:gd name="connsiteX41" fmla="*/ 0 w 1128712"/>
                  <a:gd name="connsiteY41" fmla="*/ 920115 h 1453038"/>
                  <a:gd name="connsiteX42" fmla="*/ 0 w 1128712"/>
                  <a:gd name="connsiteY42" fmla="*/ 927259 h 1453038"/>
                  <a:gd name="connsiteX43" fmla="*/ 1128713 w 1128712"/>
                  <a:gd name="connsiteY43" fmla="*/ 927259 h 1453038"/>
                  <a:gd name="connsiteX44" fmla="*/ 1128713 w 1128712"/>
                  <a:gd name="connsiteY44" fmla="*/ 920115 h 1453038"/>
                  <a:gd name="connsiteX45" fmla="*/ 1128713 w 1128712"/>
                  <a:gd name="connsiteY45" fmla="*/ 854393 h 1453038"/>
                  <a:gd name="connsiteX46" fmla="*/ 0 w 1128712"/>
                  <a:gd name="connsiteY46" fmla="*/ 854393 h 1453038"/>
                  <a:gd name="connsiteX47" fmla="*/ 0 w 1128712"/>
                  <a:gd name="connsiteY47" fmla="*/ 861537 h 1453038"/>
                  <a:gd name="connsiteX48" fmla="*/ 1128713 w 1128712"/>
                  <a:gd name="connsiteY48" fmla="*/ 861537 h 1453038"/>
                  <a:gd name="connsiteX49" fmla="*/ 1128713 w 1128712"/>
                  <a:gd name="connsiteY49" fmla="*/ 854393 h 1453038"/>
                  <a:gd name="connsiteX50" fmla="*/ 1128713 w 1128712"/>
                  <a:gd name="connsiteY50" fmla="*/ 788670 h 1453038"/>
                  <a:gd name="connsiteX51" fmla="*/ 0 w 1128712"/>
                  <a:gd name="connsiteY51" fmla="*/ 788670 h 1453038"/>
                  <a:gd name="connsiteX52" fmla="*/ 0 w 1128712"/>
                  <a:gd name="connsiteY52" fmla="*/ 795814 h 1453038"/>
                  <a:gd name="connsiteX53" fmla="*/ 1128713 w 1128712"/>
                  <a:gd name="connsiteY53" fmla="*/ 795814 h 1453038"/>
                  <a:gd name="connsiteX54" fmla="*/ 1128713 w 1128712"/>
                  <a:gd name="connsiteY54" fmla="*/ 788670 h 1453038"/>
                  <a:gd name="connsiteX55" fmla="*/ 1128713 w 1128712"/>
                  <a:gd name="connsiteY55" fmla="*/ 722948 h 1453038"/>
                  <a:gd name="connsiteX56" fmla="*/ 0 w 1128712"/>
                  <a:gd name="connsiteY56" fmla="*/ 722948 h 1453038"/>
                  <a:gd name="connsiteX57" fmla="*/ 0 w 1128712"/>
                  <a:gd name="connsiteY57" fmla="*/ 730091 h 1453038"/>
                  <a:gd name="connsiteX58" fmla="*/ 1128713 w 1128712"/>
                  <a:gd name="connsiteY58" fmla="*/ 730091 h 1453038"/>
                  <a:gd name="connsiteX59" fmla="*/ 1128713 w 1128712"/>
                  <a:gd name="connsiteY59" fmla="*/ 722948 h 1453038"/>
                  <a:gd name="connsiteX60" fmla="*/ 1128713 w 1128712"/>
                  <a:gd name="connsiteY60" fmla="*/ 657225 h 1453038"/>
                  <a:gd name="connsiteX61" fmla="*/ 0 w 1128712"/>
                  <a:gd name="connsiteY61" fmla="*/ 657225 h 1453038"/>
                  <a:gd name="connsiteX62" fmla="*/ 0 w 1128712"/>
                  <a:gd name="connsiteY62" fmla="*/ 664369 h 1453038"/>
                  <a:gd name="connsiteX63" fmla="*/ 1128713 w 1128712"/>
                  <a:gd name="connsiteY63" fmla="*/ 664369 h 1453038"/>
                  <a:gd name="connsiteX64" fmla="*/ 1128713 w 1128712"/>
                  <a:gd name="connsiteY64" fmla="*/ 657225 h 1453038"/>
                  <a:gd name="connsiteX65" fmla="*/ 1128713 w 1128712"/>
                  <a:gd name="connsiteY65" fmla="*/ 591503 h 1453038"/>
                  <a:gd name="connsiteX66" fmla="*/ 0 w 1128712"/>
                  <a:gd name="connsiteY66" fmla="*/ 591503 h 1453038"/>
                  <a:gd name="connsiteX67" fmla="*/ 0 w 1128712"/>
                  <a:gd name="connsiteY67" fmla="*/ 598647 h 1453038"/>
                  <a:gd name="connsiteX68" fmla="*/ 1128713 w 1128712"/>
                  <a:gd name="connsiteY68" fmla="*/ 598647 h 1453038"/>
                  <a:gd name="connsiteX69" fmla="*/ 1128713 w 1128712"/>
                  <a:gd name="connsiteY69" fmla="*/ 591503 h 1453038"/>
                  <a:gd name="connsiteX70" fmla="*/ 1128713 w 1128712"/>
                  <a:gd name="connsiteY70" fmla="*/ 525780 h 1453038"/>
                  <a:gd name="connsiteX71" fmla="*/ 0 w 1128712"/>
                  <a:gd name="connsiteY71" fmla="*/ 525780 h 1453038"/>
                  <a:gd name="connsiteX72" fmla="*/ 0 w 1128712"/>
                  <a:gd name="connsiteY72" fmla="*/ 532924 h 1453038"/>
                  <a:gd name="connsiteX73" fmla="*/ 1128713 w 1128712"/>
                  <a:gd name="connsiteY73" fmla="*/ 532924 h 1453038"/>
                  <a:gd name="connsiteX74" fmla="*/ 1128713 w 1128712"/>
                  <a:gd name="connsiteY74" fmla="*/ 525780 h 1453038"/>
                  <a:gd name="connsiteX75" fmla="*/ 1128713 w 1128712"/>
                  <a:gd name="connsiteY75" fmla="*/ 460058 h 1453038"/>
                  <a:gd name="connsiteX76" fmla="*/ 0 w 1128712"/>
                  <a:gd name="connsiteY76" fmla="*/ 460058 h 1453038"/>
                  <a:gd name="connsiteX77" fmla="*/ 0 w 1128712"/>
                  <a:gd name="connsiteY77" fmla="*/ 467201 h 1453038"/>
                  <a:gd name="connsiteX78" fmla="*/ 1128713 w 1128712"/>
                  <a:gd name="connsiteY78" fmla="*/ 467201 h 1453038"/>
                  <a:gd name="connsiteX79" fmla="*/ 1128713 w 1128712"/>
                  <a:gd name="connsiteY79" fmla="*/ 460058 h 1453038"/>
                  <a:gd name="connsiteX80" fmla="*/ 1128713 w 1128712"/>
                  <a:gd name="connsiteY80" fmla="*/ 394335 h 1453038"/>
                  <a:gd name="connsiteX81" fmla="*/ 0 w 1128712"/>
                  <a:gd name="connsiteY81" fmla="*/ 394335 h 1453038"/>
                  <a:gd name="connsiteX82" fmla="*/ 0 w 1128712"/>
                  <a:gd name="connsiteY82" fmla="*/ 401479 h 1453038"/>
                  <a:gd name="connsiteX83" fmla="*/ 1128713 w 1128712"/>
                  <a:gd name="connsiteY83" fmla="*/ 401479 h 1453038"/>
                  <a:gd name="connsiteX84" fmla="*/ 1128713 w 1128712"/>
                  <a:gd name="connsiteY84" fmla="*/ 394335 h 1453038"/>
                  <a:gd name="connsiteX85" fmla="*/ 1128713 w 1128712"/>
                  <a:gd name="connsiteY85" fmla="*/ 328613 h 1453038"/>
                  <a:gd name="connsiteX86" fmla="*/ 0 w 1128712"/>
                  <a:gd name="connsiteY86" fmla="*/ 328613 h 1453038"/>
                  <a:gd name="connsiteX87" fmla="*/ 0 w 1128712"/>
                  <a:gd name="connsiteY87" fmla="*/ 335756 h 1453038"/>
                  <a:gd name="connsiteX88" fmla="*/ 1128713 w 1128712"/>
                  <a:gd name="connsiteY88" fmla="*/ 335756 h 1453038"/>
                  <a:gd name="connsiteX89" fmla="*/ 1128713 w 1128712"/>
                  <a:gd name="connsiteY89" fmla="*/ 328613 h 1453038"/>
                  <a:gd name="connsiteX90" fmla="*/ 1128713 w 1128712"/>
                  <a:gd name="connsiteY90" fmla="*/ 262890 h 1453038"/>
                  <a:gd name="connsiteX91" fmla="*/ 0 w 1128712"/>
                  <a:gd name="connsiteY91" fmla="*/ 262890 h 1453038"/>
                  <a:gd name="connsiteX92" fmla="*/ 0 w 1128712"/>
                  <a:gd name="connsiteY92" fmla="*/ 270034 h 1453038"/>
                  <a:gd name="connsiteX93" fmla="*/ 1128713 w 1128712"/>
                  <a:gd name="connsiteY93" fmla="*/ 270034 h 1453038"/>
                  <a:gd name="connsiteX94" fmla="*/ 1128713 w 1128712"/>
                  <a:gd name="connsiteY94" fmla="*/ 262890 h 1453038"/>
                  <a:gd name="connsiteX95" fmla="*/ 1128713 w 1128712"/>
                  <a:gd name="connsiteY95" fmla="*/ 197168 h 1453038"/>
                  <a:gd name="connsiteX96" fmla="*/ 0 w 1128712"/>
                  <a:gd name="connsiteY96" fmla="*/ 197168 h 1453038"/>
                  <a:gd name="connsiteX97" fmla="*/ 0 w 1128712"/>
                  <a:gd name="connsiteY97" fmla="*/ 204312 h 1453038"/>
                  <a:gd name="connsiteX98" fmla="*/ 1128713 w 1128712"/>
                  <a:gd name="connsiteY98" fmla="*/ 204312 h 1453038"/>
                  <a:gd name="connsiteX99" fmla="*/ 1128713 w 1128712"/>
                  <a:gd name="connsiteY99" fmla="*/ 197168 h 1453038"/>
                  <a:gd name="connsiteX100" fmla="*/ 1128713 w 1128712"/>
                  <a:gd name="connsiteY100" fmla="*/ 131445 h 1453038"/>
                  <a:gd name="connsiteX101" fmla="*/ 0 w 1128712"/>
                  <a:gd name="connsiteY101" fmla="*/ 131445 h 1453038"/>
                  <a:gd name="connsiteX102" fmla="*/ 0 w 1128712"/>
                  <a:gd name="connsiteY102" fmla="*/ 138589 h 1453038"/>
                  <a:gd name="connsiteX103" fmla="*/ 1128713 w 1128712"/>
                  <a:gd name="connsiteY103" fmla="*/ 138589 h 1453038"/>
                  <a:gd name="connsiteX104" fmla="*/ 1128713 w 1128712"/>
                  <a:gd name="connsiteY104" fmla="*/ 131445 h 1453038"/>
                  <a:gd name="connsiteX105" fmla="*/ 1128713 w 1128712"/>
                  <a:gd name="connsiteY105" fmla="*/ 65723 h 1453038"/>
                  <a:gd name="connsiteX106" fmla="*/ 0 w 1128712"/>
                  <a:gd name="connsiteY106" fmla="*/ 65723 h 1453038"/>
                  <a:gd name="connsiteX107" fmla="*/ 0 w 1128712"/>
                  <a:gd name="connsiteY107" fmla="*/ 72866 h 1453038"/>
                  <a:gd name="connsiteX108" fmla="*/ 1128713 w 1128712"/>
                  <a:gd name="connsiteY108" fmla="*/ 72866 h 1453038"/>
                  <a:gd name="connsiteX109" fmla="*/ 1128713 w 1128712"/>
                  <a:gd name="connsiteY109" fmla="*/ 65723 h 1453038"/>
                  <a:gd name="connsiteX110" fmla="*/ 1128713 w 1128712"/>
                  <a:gd name="connsiteY110" fmla="*/ 0 h 1453038"/>
                  <a:gd name="connsiteX111" fmla="*/ 0 w 1128712"/>
                  <a:gd name="connsiteY111" fmla="*/ 0 h 1453038"/>
                  <a:gd name="connsiteX112" fmla="*/ 0 w 1128712"/>
                  <a:gd name="connsiteY112" fmla="*/ 7144 h 1453038"/>
                  <a:gd name="connsiteX113" fmla="*/ 1128713 w 1128712"/>
                  <a:gd name="connsiteY113" fmla="*/ 7144 h 1453038"/>
                  <a:gd name="connsiteX114" fmla="*/ 1128713 w 1128712"/>
                  <a:gd name="connsiteY114" fmla="*/ 0 h 145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128712" h="1453038">
                    <a:moveTo>
                      <a:pt x="1128713" y="1453039"/>
                    </a:moveTo>
                    <a:lnTo>
                      <a:pt x="0" y="1453039"/>
                    </a:lnTo>
                    <a:lnTo>
                      <a:pt x="0" y="1445895"/>
                    </a:lnTo>
                    <a:lnTo>
                      <a:pt x="1128713" y="1445895"/>
                    </a:lnTo>
                    <a:lnTo>
                      <a:pt x="1128713" y="1453039"/>
                    </a:lnTo>
                    <a:close/>
                    <a:moveTo>
                      <a:pt x="1128713" y="1380173"/>
                    </a:moveTo>
                    <a:lnTo>
                      <a:pt x="0" y="1380173"/>
                    </a:lnTo>
                    <a:lnTo>
                      <a:pt x="0" y="1387316"/>
                    </a:lnTo>
                    <a:lnTo>
                      <a:pt x="1128713" y="1387316"/>
                    </a:lnTo>
                    <a:lnTo>
                      <a:pt x="1128713" y="1380173"/>
                    </a:lnTo>
                    <a:close/>
                    <a:moveTo>
                      <a:pt x="1128713" y="1314450"/>
                    </a:moveTo>
                    <a:lnTo>
                      <a:pt x="0" y="1314450"/>
                    </a:lnTo>
                    <a:lnTo>
                      <a:pt x="0" y="1321594"/>
                    </a:lnTo>
                    <a:lnTo>
                      <a:pt x="1128713" y="1321594"/>
                    </a:lnTo>
                    <a:lnTo>
                      <a:pt x="1128713" y="1314450"/>
                    </a:lnTo>
                    <a:close/>
                    <a:moveTo>
                      <a:pt x="1128713" y="1248728"/>
                    </a:moveTo>
                    <a:lnTo>
                      <a:pt x="0" y="1248728"/>
                    </a:lnTo>
                    <a:lnTo>
                      <a:pt x="0" y="1255872"/>
                    </a:lnTo>
                    <a:lnTo>
                      <a:pt x="1128713" y="1255872"/>
                    </a:lnTo>
                    <a:lnTo>
                      <a:pt x="1128713" y="1248728"/>
                    </a:lnTo>
                    <a:close/>
                    <a:moveTo>
                      <a:pt x="1128713" y="1183005"/>
                    </a:moveTo>
                    <a:lnTo>
                      <a:pt x="0" y="1183005"/>
                    </a:lnTo>
                    <a:lnTo>
                      <a:pt x="0" y="1190149"/>
                    </a:lnTo>
                    <a:lnTo>
                      <a:pt x="1128713" y="1190149"/>
                    </a:lnTo>
                    <a:lnTo>
                      <a:pt x="1128713" y="1183005"/>
                    </a:lnTo>
                    <a:close/>
                    <a:moveTo>
                      <a:pt x="1128713" y="1117283"/>
                    </a:moveTo>
                    <a:lnTo>
                      <a:pt x="0" y="1117283"/>
                    </a:lnTo>
                    <a:lnTo>
                      <a:pt x="0" y="1124426"/>
                    </a:lnTo>
                    <a:lnTo>
                      <a:pt x="1128713" y="1124426"/>
                    </a:lnTo>
                    <a:lnTo>
                      <a:pt x="1128713" y="1117283"/>
                    </a:lnTo>
                    <a:close/>
                    <a:moveTo>
                      <a:pt x="1128713" y="1051560"/>
                    </a:moveTo>
                    <a:lnTo>
                      <a:pt x="0" y="1051560"/>
                    </a:lnTo>
                    <a:lnTo>
                      <a:pt x="0" y="1058704"/>
                    </a:lnTo>
                    <a:lnTo>
                      <a:pt x="1128713" y="1058704"/>
                    </a:lnTo>
                    <a:lnTo>
                      <a:pt x="1128713" y="1051560"/>
                    </a:lnTo>
                    <a:close/>
                    <a:moveTo>
                      <a:pt x="1128713" y="985838"/>
                    </a:moveTo>
                    <a:lnTo>
                      <a:pt x="0" y="985838"/>
                    </a:lnTo>
                    <a:lnTo>
                      <a:pt x="0" y="992981"/>
                    </a:lnTo>
                    <a:lnTo>
                      <a:pt x="1128713" y="992981"/>
                    </a:lnTo>
                    <a:lnTo>
                      <a:pt x="1128713" y="985838"/>
                    </a:lnTo>
                    <a:close/>
                    <a:moveTo>
                      <a:pt x="1128713" y="920115"/>
                    </a:moveTo>
                    <a:lnTo>
                      <a:pt x="0" y="920115"/>
                    </a:lnTo>
                    <a:lnTo>
                      <a:pt x="0" y="927259"/>
                    </a:lnTo>
                    <a:lnTo>
                      <a:pt x="1128713" y="927259"/>
                    </a:lnTo>
                    <a:lnTo>
                      <a:pt x="1128713" y="920115"/>
                    </a:lnTo>
                    <a:close/>
                    <a:moveTo>
                      <a:pt x="1128713" y="854393"/>
                    </a:moveTo>
                    <a:lnTo>
                      <a:pt x="0" y="854393"/>
                    </a:lnTo>
                    <a:lnTo>
                      <a:pt x="0" y="861537"/>
                    </a:lnTo>
                    <a:lnTo>
                      <a:pt x="1128713" y="861537"/>
                    </a:lnTo>
                    <a:lnTo>
                      <a:pt x="1128713" y="854393"/>
                    </a:lnTo>
                    <a:close/>
                    <a:moveTo>
                      <a:pt x="1128713" y="788670"/>
                    </a:moveTo>
                    <a:lnTo>
                      <a:pt x="0" y="788670"/>
                    </a:lnTo>
                    <a:lnTo>
                      <a:pt x="0" y="795814"/>
                    </a:lnTo>
                    <a:lnTo>
                      <a:pt x="1128713" y="795814"/>
                    </a:lnTo>
                    <a:lnTo>
                      <a:pt x="1128713" y="788670"/>
                    </a:lnTo>
                    <a:close/>
                    <a:moveTo>
                      <a:pt x="1128713" y="722948"/>
                    </a:moveTo>
                    <a:lnTo>
                      <a:pt x="0" y="722948"/>
                    </a:lnTo>
                    <a:lnTo>
                      <a:pt x="0" y="730091"/>
                    </a:lnTo>
                    <a:lnTo>
                      <a:pt x="1128713" y="730091"/>
                    </a:lnTo>
                    <a:lnTo>
                      <a:pt x="1128713" y="722948"/>
                    </a:lnTo>
                    <a:close/>
                    <a:moveTo>
                      <a:pt x="1128713" y="657225"/>
                    </a:moveTo>
                    <a:lnTo>
                      <a:pt x="0" y="657225"/>
                    </a:lnTo>
                    <a:lnTo>
                      <a:pt x="0" y="664369"/>
                    </a:lnTo>
                    <a:lnTo>
                      <a:pt x="1128713" y="664369"/>
                    </a:lnTo>
                    <a:lnTo>
                      <a:pt x="1128713" y="657225"/>
                    </a:lnTo>
                    <a:close/>
                    <a:moveTo>
                      <a:pt x="1128713" y="591503"/>
                    </a:moveTo>
                    <a:lnTo>
                      <a:pt x="0" y="591503"/>
                    </a:lnTo>
                    <a:lnTo>
                      <a:pt x="0" y="598647"/>
                    </a:lnTo>
                    <a:lnTo>
                      <a:pt x="1128713" y="598647"/>
                    </a:lnTo>
                    <a:lnTo>
                      <a:pt x="1128713" y="591503"/>
                    </a:lnTo>
                    <a:close/>
                    <a:moveTo>
                      <a:pt x="1128713" y="525780"/>
                    </a:moveTo>
                    <a:lnTo>
                      <a:pt x="0" y="525780"/>
                    </a:lnTo>
                    <a:lnTo>
                      <a:pt x="0" y="532924"/>
                    </a:lnTo>
                    <a:lnTo>
                      <a:pt x="1128713" y="532924"/>
                    </a:lnTo>
                    <a:lnTo>
                      <a:pt x="1128713" y="525780"/>
                    </a:lnTo>
                    <a:close/>
                    <a:moveTo>
                      <a:pt x="1128713" y="460058"/>
                    </a:moveTo>
                    <a:lnTo>
                      <a:pt x="0" y="460058"/>
                    </a:lnTo>
                    <a:lnTo>
                      <a:pt x="0" y="467201"/>
                    </a:lnTo>
                    <a:lnTo>
                      <a:pt x="1128713" y="467201"/>
                    </a:lnTo>
                    <a:lnTo>
                      <a:pt x="1128713" y="460058"/>
                    </a:lnTo>
                    <a:close/>
                    <a:moveTo>
                      <a:pt x="1128713" y="394335"/>
                    </a:moveTo>
                    <a:lnTo>
                      <a:pt x="0" y="394335"/>
                    </a:lnTo>
                    <a:lnTo>
                      <a:pt x="0" y="401479"/>
                    </a:lnTo>
                    <a:lnTo>
                      <a:pt x="1128713" y="401479"/>
                    </a:lnTo>
                    <a:lnTo>
                      <a:pt x="1128713" y="394335"/>
                    </a:lnTo>
                    <a:close/>
                    <a:moveTo>
                      <a:pt x="1128713" y="328613"/>
                    </a:moveTo>
                    <a:lnTo>
                      <a:pt x="0" y="328613"/>
                    </a:lnTo>
                    <a:lnTo>
                      <a:pt x="0" y="335756"/>
                    </a:lnTo>
                    <a:lnTo>
                      <a:pt x="1128713" y="335756"/>
                    </a:lnTo>
                    <a:lnTo>
                      <a:pt x="1128713" y="328613"/>
                    </a:lnTo>
                    <a:close/>
                    <a:moveTo>
                      <a:pt x="1128713" y="262890"/>
                    </a:moveTo>
                    <a:lnTo>
                      <a:pt x="0" y="262890"/>
                    </a:lnTo>
                    <a:lnTo>
                      <a:pt x="0" y="270034"/>
                    </a:lnTo>
                    <a:lnTo>
                      <a:pt x="1128713" y="270034"/>
                    </a:lnTo>
                    <a:lnTo>
                      <a:pt x="1128713" y="262890"/>
                    </a:lnTo>
                    <a:close/>
                    <a:moveTo>
                      <a:pt x="1128713" y="197168"/>
                    </a:moveTo>
                    <a:lnTo>
                      <a:pt x="0" y="197168"/>
                    </a:lnTo>
                    <a:lnTo>
                      <a:pt x="0" y="204312"/>
                    </a:lnTo>
                    <a:lnTo>
                      <a:pt x="1128713" y="204312"/>
                    </a:lnTo>
                    <a:lnTo>
                      <a:pt x="1128713" y="197168"/>
                    </a:lnTo>
                    <a:close/>
                    <a:moveTo>
                      <a:pt x="1128713" y="131445"/>
                    </a:moveTo>
                    <a:lnTo>
                      <a:pt x="0" y="131445"/>
                    </a:lnTo>
                    <a:lnTo>
                      <a:pt x="0" y="138589"/>
                    </a:lnTo>
                    <a:lnTo>
                      <a:pt x="1128713" y="138589"/>
                    </a:lnTo>
                    <a:lnTo>
                      <a:pt x="1128713" y="131445"/>
                    </a:lnTo>
                    <a:close/>
                    <a:moveTo>
                      <a:pt x="1128713" y="65723"/>
                    </a:moveTo>
                    <a:lnTo>
                      <a:pt x="0" y="65723"/>
                    </a:lnTo>
                    <a:lnTo>
                      <a:pt x="0" y="72866"/>
                    </a:lnTo>
                    <a:lnTo>
                      <a:pt x="1128713" y="72866"/>
                    </a:lnTo>
                    <a:lnTo>
                      <a:pt x="1128713" y="65723"/>
                    </a:lnTo>
                    <a:close/>
                    <a:moveTo>
                      <a:pt x="1128713" y="0"/>
                    </a:moveTo>
                    <a:lnTo>
                      <a:pt x="0" y="0"/>
                    </a:lnTo>
                    <a:lnTo>
                      <a:pt x="0" y="7144"/>
                    </a:lnTo>
                    <a:lnTo>
                      <a:pt x="1128713" y="7144"/>
                    </a:lnTo>
                    <a:lnTo>
                      <a:pt x="1128713" y="0"/>
                    </a:lnTo>
                    <a:close/>
                  </a:path>
                </a:pathLst>
              </a:custGeom>
              <a:grpFill/>
              <a:ln w="9525" cap="flat">
                <a:solidFill>
                  <a:srgbClr val="BBADEF"/>
                </a:solidFill>
                <a:prstDash val="solid"/>
                <a:miter/>
              </a:ln>
            </p:spPr>
            <p:txBody>
              <a:bodyPr rtlCol="0" anchor="ctr"/>
              <a:lstStyle/>
              <a:p>
                <a:endParaRPr lang="en-US"/>
              </a:p>
            </p:txBody>
          </p:sp>
        </p:grpSp>
        <p:sp>
          <p:nvSpPr>
            <p:cNvPr id="312" name="Freeform: Shape 311">
              <a:extLst>
                <a:ext uri="{FF2B5EF4-FFF2-40B4-BE49-F238E27FC236}">
                  <a16:creationId xmlns:a16="http://schemas.microsoft.com/office/drawing/2014/main" id="{6A81DB6F-0C71-154A-B20F-B8FC4634A03F}"/>
                </a:ext>
              </a:extLst>
            </p:cNvPr>
            <p:cNvSpPr/>
            <p:nvPr/>
          </p:nvSpPr>
          <p:spPr>
            <a:xfrm>
              <a:off x="7391090" y="3321843"/>
              <a:ext cx="1591949" cy="2381061"/>
            </a:xfrm>
            <a:custGeom>
              <a:avLst/>
              <a:gdLst>
                <a:gd name="connsiteX0" fmla="*/ 1588677 w 1591949"/>
                <a:gd name="connsiteY0" fmla="*/ 324641 h 2381061"/>
                <a:gd name="connsiteX1" fmla="*/ 1095437 w 1591949"/>
                <a:gd name="connsiteY1" fmla="*/ 333206 h 2381061"/>
                <a:gd name="connsiteX2" fmla="*/ 667526 w 1591949"/>
                <a:gd name="connsiteY2" fmla="*/ 354144 h 2381061"/>
                <a:gd name="connsiteX3" fmla="*/ 712061 w 1591949"/>
                <a:gd name="connsiteY3" fmla="*/ 283878 h 2381061"/>
                <a:gd name="connsiteX4" fmla="*/ 738943 w 1591949"/>
                <a:gd name="connsiteY4" fmla="*/ 204590 h 2381061"/>
                <a:gd name="connsiteX5" fmla="*/ 252432 w 1591949"/>
                <a:gd name="connsiteY5" fmla="*/ 42863 h 2381061"/>
                <a:gd name="connsiteX6" fmla="*/ 213205 w 1591949"/>
                <a:gd name="connsiteY6" fmla="*/ 42863 h 2381061"/>
                <a:gd name="connsiteX7" fmla="*/ 213205 w 1591949"/>
                <a:gd name="connsiteY7" fmla="*/ 0 h 2381061"/>
                <a:gd name="connsiteX8" fmla="*/ 0 w 1591949"/>
                <a:gd name="connsiteY8" fmla="*/ 0 h 2381061"/>
                <a:gd name="connsiteX9" fmla="*/ 0 w 1591949"/>
                <a:gd name="connsiteY9" fmla="*/ 103534 h 2381061"/>
                <a:gd name="connsiteX10" fmla="*/ 213205 w 1591949"/>
                <a:gd name="connsiteY10" fmla="*/ 103534 h 2381061"/>
                <a:gd name="connsiteX11" fmla="*/ 213205 w 1591949"/>
                <a:gd name="connsiteY11" fmla="*/ 57150 h 2381061"/>
                <a:gd name="connsiteX12" fmla="*/ 252432 w 1591949"/>
                <a:gd name="connsiteY12" fmla="*/ 57150 h 2381061"/>
                <a:gd name="connsiteX13" fmla="*/ 725627 w 1591949"/>
                <a:gd name="connsiteY13" fmla="*/ 209769 h 2381061"/>
                <a:gd name="connsiteX14" fmla="*/ 702409 w 1591949"/>
                <a:gd name="connsiteY14" fmla="*/ 273341 h 2381061"/>
                <a:gd name="connsiteX15" fmla="*/ 654653 w 1591949"/>
                <a:gd name="connsiteY15" fmla="*/ 360331 h 2381061"/>
                <a:gd name="connsiteX16" fmla="*/ 1097637 w 1591949"/>
                <a:gd name="connsiteY16" fmla="*/ 347322 h 2381061"/>
                <a:gd name="connsiteX17" fmla="*/ 1575683 w 1591949"/>
                <a:gd name="connsiteY17" fmla="*/ 330577 h 2381061"/>
                <a:gd name="connsiteX18" fmla="*/ 1488429 w 1591949"/>
                <a:gd name="connsiteY18" fmla="*/ 451749 h 2381061"/>
                <a:gd name="connsiteX19" fmla="*/ 1296348 w 1591949"/>
                <a:gd name="connsiteY19" fmla="*/ 1390431 h 2381061"/>
                <a:gd name="connsiteX20" fmla="*/ 1378851 w 1591949"/>
                <a:gd name="connsiteY20" fmla="*/ 1737153 h 2381061"/>
                <a:gd name="connsiteX21" fmla="*/ 1197786 w 1591949"/>
                <a:gd name="connsiteY21" fmla="*/ 2229193 h 2381061"/>
                <a:gd name="connsiteX22" fmla="*/ 653825 w 1591949"/>
                <a:gd name="connsiteY22" fmla="*/ 2348794 h 2381061"/>
                <a:gd name="connsiteX23" fmla="*/ 635801 w 1591949"/>
                <a:gd name="connsiteY23" fmla="*/ 2328856 h 2381061"/>
                <a:gd name="connsiteX24" fmla="*/ 635801 w 1591949"/>
                <a:gd name="connsiteY24" fmla="*/ 2264562 h 2381061"/>
                <a:gd name="connsiteX25" fmla="*/ 664376 w 1591949"/>
                <a:gd name="connsiteY25" fmla="*/ 2264562 h 2381061"/>
                <a:gd name="connsiteX26" fmla="*/ 664376 w 1591949"/>
                <a:gd name="connsiteY26" fmla="*/ 2114543 h 2381061"/>
                <a:gd name="connsiteX27" fmla="*/ 592939 w 1591949"/>
                <a:gd name="connsiteY27" fmla="*/ 2114543 h 2381061"/>
                <a:gd name="connsiteX28" fmla="*/ 592939 w 1591949"/>
                <a:gd name="connsiteY28" fmla="*/ 2264562 h 2381061"/>
                <a:gd name="connsiteX29" fmla="*/ 621514 w 1591949"/>
                <a:gd name="connsiteY29" fmla="*/ 2264562 h 2381061"/>
                <a:gd name="connsiteX30" fmla="*/ 621514 w 1591949"/>
                <a:gd name="connsiteY30" fmla="*/ 2328856 h 2381061"/>
                <a:gd name="connsiteX31" fmla="*/ 647402 w 1591949"/>
                <a:gd name="connsiteY31" fmla="*/ 2361552 h 2381061"/>
                <a:gd name="connsiteX32" fmla="*/ 767725 w 1591949"/>
                <a:gd name="connsiteY32" fmla="*/ 2381062 h 2381061"/>
                <a:gd name="connsiteX33" fmla="*/ 1206301 w 1591949"/>
                <a:gd name="connsiteY33" fmla="*/ 2240666 h 2381061"/>
                <a:gd name="connsiteX34" fmla="*/ 1392938 w 1591949"/>
                <a:gd name="connsiteY34" fmla="*/ 1734703 h 2381061"/>
                <a:gd name="connsiteX35" fmla="*/ 1310135 w 1591949"/>
                <a:gd name="connsiteY35" fmla="*/ 1386645 h 2381061"/>
                <a:gd name="connsiteX36" fmla="*/ 1233590 w 1591949"/>
                <a:gd name="connsiteY36" fmla="*/ 906535 h 2381061"/>
                <a:gd name="connsiteX37" fmla="*/ 1497673 w 1591949"/>
                <a:gd name="connsiteY37" fmla="*/ 462644 h 2381061"/>
                <a:gd name="connsiteX38" fmla="*/ 1588677 w 1591949"/>
                <a:gd name="connsiteY38" fmla="*/ 324641 h 238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91949" h="2381061">
                  <a:moveTo>
                    <a:pt x="1588677" y="324641"/>
                  </a:moveTo>
                  <a:cubicBezTo>
                    <a:pt x="1561588" y="265405"/>
                    <a:pt x="1375794" y="289579"/>
                    <a:pt x="1095437" y="333206"/>
                  </a:cubicBezTo>
                  <a:cubicBezTo>
                    <a:pt x="904435" y="362931"/>
                    <a:pt x="687950" y="396628"/>
                    <a:pt x="667526" y="354144"/>
                  </a:cubicBezTo>
                  <a:cubicBezTo>
                    <a:pt x="663047" y="344822"/>
                    <a:pt x="667134" y="325062"/>
                    <a:pt x="712061" y="283878"/>
                  </a:cubicBezTo>
                  <a:cubicBezTo>
                    <a:pt x="740293" y="257996"/>
                    <a:pt x="749337" y="231322"/>
                    <a:pt x="738943" y="204590"/>
                  </a:cubicBezTo>
                  <a:cubicBezTo>
                    <a:pt x="700531" y="105849"/>
                    <a:pt x="397879" y="42863"/>
                    <a:pt x="252432" y="42863"/>
                  </a:cubicBezTo>
                  <a:lnTo>
                    <a:pt x="213205" y="42863"/>
                  </a:lnTo>
                  <a:lnTo>
                    <a:pt x="213205" y="0"/>
                  </a:lnTo>
                  <a:lnTo>
                    <a:pt x="0" y="0"/>
                  </a:lnTo>
                  <a:lnTo>
                    <a:pt x="0" y="103534"/>
                  </a:lnTo>
                  <a:lnTo>
                    <a:pt x="213205" y="103534"/>
                  </a:lnTo>
                  <a:lnTo>
                    <a:pt x="213205" y="57150"/>
                  </a:lnTo>
                  <a:lnTo>
                    <a:pt x="252432" y="57150"/>
                  </a:lnTo>
                  <a:cubicBezTo>
                    <a:pt x="415852" y="57150"/>
                    <a:pt x="692858" y="125523"/>
                    <a:pt x="725627" y="209769"/>
                  </a:cubicBezTo>
                  <a:cubicBezTo>
                    <a:pt x="733785" y="230750"/>
                    <a:pt x="726191" y="251539"/>
                    <a:pt x="702409" y="273341"/>
                  </a:cubicBezTo>
                  <a:cubicBezTo>
                    <a:pt x="659990" y="312225"/>
                    <a:pt x="644809" y="339871"/>
                    <a:pt x="654653" y="360331"/>
                  </a:cubicBezTo>
                  <a:cubicBezTo>
                    <a:pt x="677992" y="408865"/>
                    <a:pt x="837576" y="387791"/>
                    <a:pt x="1097637" y="347322"/>
                  </a:cubicBezTo>
                  <a:cubicBezTo>
                    <a:pt x="1310171" y="314239"/>
                    <a:pt x="1551065" y="276756"/>
                    <a:pt x="1575683" y="330577"/>
                  </a:cubicBezTo>
                  <a:cubicBezTo>
                    <a:pt x="1582769" y="346065"/>
                    <a:pt x="1573383" y="379669"/>
                    <a:pt x="1488429" y="451749"/>
                  </a:cubicBezTo>
                  <a:cubicBezTo>
                    <a:pt x="1123712" y="761210"/>
                    <a:pt x="1199900" y="1038880"/>
                    <a:pt x="1296348" y="1390431"/>
                  </a:cubicBezTo>
                  <a:cubicBezTo>
                    <a:pt x="1326266" y="1499466"/>
                    <a:pt x="1357198" y="1612209"/>
                    <a:pt x="1378851" y="1737153"/>
                  </a:cubicBezTo>
                  <a:cubicBezTo>
                    <a:pt x="1424271" y="1999193"/>
                    <a:pt x="1305456" y="2149362"/>
                    <a:pt x="1197786" y="2229193"/>
                  </a:cubicBezTo>
                  <a:cubicBezTo>
                    <a:pt x="1012069" y="2366889"/>
                    <a:pt x="733878" y="2389092"/>
                    <a:pt x="653825" y="2348794"/>
                  </a:cubicBezTo>
                  <a:cubicBezTo>
                    <a:pt x="645602" y="2344650"/>
                    <a:pt x="635801" y="2337835"/>
                    <a:pt x="635801" y="2328856"/>
                  </a:cubicBezTo>
                  <a:lnTo>
                    <a:pt x="635801" y="2264562"/>
                  </a:lnTo>
                  <a:lnTo>
                    <a:pt x="664376" y="2264562"/>
                  </a:lnTo>
                  <a:lnTo>
                    <a:pt x="664376" y="2114543"/>
                  </a:lnTo>
                  <a:lnTo>
                    <a:pt x="592939" y="2114543"/>
                  </a:lnTo>
                  <a:lnTo>
                    <a:pt x="592939" y="2264562"/>
                  </a:lnTo>
                  <a:lnTo>
                    <a:pt x="621514" y="2264562"/>
                  </a:lnTo>
                  <a:lnTo>
                    <a:pt x="621514" y="2328856"/>
                  </a:lnTo>
                  <a:cubicBezTo>
                    <a:pt x="621514" y="2337828"/>
                    <a:pt x="626007" y="2350780"/>
                    <a:pt x="647402" y="2361552"/>
                  </a:cubicBezTo>
                  <a:cubicBezTo>
                    <a:pt x="671870" y="2373868"/>
                    <a:pt x="714582" y="2381062"/>
                    <a:pt x="767725" y="2381062"/>
                  </a:cubicBezTo>
                  <a:cubicBezTo>
                    <a:pt x="890397" y="2381062"/>
                    <a:pt x="1068648" y="2342736"/>
                    <a:pt x="1206301" y="2240666"/>
                  </a:cubicBezTo>
                  <a:cubicBezTo>
                    <a:pt x="1317200" y="2158441"/>
                    <a:pt x="1439602" y="2003915"/>
                    <a:pt x="1392938" y="1734703"/>
                  </a:cubicBezTo>
                  <a:cubicBezTo>
                    <a:pt x="1371164" y="1609094"/>
                    <a:pt x="1340139" y="1496001"/>
                    <a:pt x="1310135" y="1386645"/>
                  </a:cubicBezTo>
                  <a:cubicBezTo>
                    <a:pt x="1261422" y="1209101"/>
                    <a:pt x="1219353" y="1055768"/>
                    <a:pt x="1233590" y="906535"/>
                  </a:cubicBezTo>
                  <a:cubicBezTo>
                    <a:pt x="1249163" y="743350"/>
                    <a:pt x="1333074" y="602304"/>
                    <a:pt x="1497673" y="462644"/>
                  </a:cubicBezTo>
                  <a:cubicBezTo>
                    <a:pt x="1573425" y="398371"/>
                    <a:pt x="1602344" y="354516"/>
                    <a:pt x="1588677" y="324641"/>
                  </a:cubicBezTo>
                  <a:close/>
                </a:path>
              </a:pathLst>
            </a:custGeom>
            <a:solidFill>
              <a:srgbClr val="C5BAFF"/>
            </a:solidFill>
            <a:ln w="9525" cap="flat">
              <a:solidFill>
                <a:srgbClr val="BBADEF"/>
              </a:solidFill>
              <a:prstDash val="solid"/>
              <a:miter/>
            </a:ln>
          </p:spPr>
          <p:txBody>
            <a:bodyPr rtlCol="0" anchor="ctr"/>
            <a:lstStyle/>
            <a:p>
              <a:endParaRPr lang="en-US"/>
            </a:p>
          </p:txBody>
        </p:sp>
        <p:grpSp>
          <p:nvGrpSpPr>
            <p:cNvPr id="313" name="Graphic 305" descr="Laptop with phone and calculator">
              <a:extLst>
                <a:ext uri="{FF2B5EF4-FFF2-40B4-BE49-F238E27FC236}">
                  <a16:creationId xmlns:a16="http://schemas.microsoft.com/office/drawing/2014/main" id="{C4D0E535-A5DB-364D-A632-B4D7A78A755F}"/>
                </a:ext>
              </a:extLst>
            </p:cNvPr>
            <p:cNvGrpSpPr/>
            <p:nvPr/>
          </p:nvGrpSpPr>
          <p:grpSpPr>
            <a:xfrm>
              <a:off x="3224212" y="3335402"/>
              <a:ext cx="795027" cy="1536634"/>
              <a:chOff x="3224212" y="3335402"/>
              <a:chExt cx="795027" cy="1536634"/>
            </a:xfrm>
            <a:solidFill>
              <a:srgbClr val="C5BAFF"/>
            </a:solidFill>
          </p:grpSpPr>
          <p:sp>
            <p:nvSpPr>
              <p:cNvPr id="314" name="Freeform: Shape 313">
                <a:extLst>
                  <a:ext uri="{FF2B5EF4-FFF2-40B4-BE49-F238E27FC236}">
                    <a16:creationId xmlns:a16="http://schemas.microsoft.com/office/drawing/2014/main" id="{45506181-BB8F-11FB-F2DF-637F4501B27E}"/>
                  </a:ext>
                </a:extLst>
              </p:cNvPr>
              <p:cNvSpPr/>
              <p:nvPr/>
            </p:nvSpPr>
            <p:spPr>
              <a:xfrm>
                <a:off x="3224212" y="3335402"/>
                <a:ext cx="795027" cy="1536634"/>
              </a:xfrm>
              <a:custGeom>
                <a:avLst/>
                <a:gdLst>
                  <a:gd name="connsiteX0" fmla="*/ 737299 w 795027"/>
                  <a:gd name="connsiteY0" fmla="*/ 1536635 h 1536634"/>
                  <a:gd name="connsiteX1" fmla="*/ 57729 w 795027"/>
                  <a:gd name="connsiteY1" fmla="*/ 1536635 h 1536634"/>
                  <a:gd name="connsiteX2" fmla="*/ 0 w 795027"/>
                  <a:gd name="connsiteY2" fmla="*/ 1478906 h 1536634"/>
                  <a:gd name="connsiteX3" fmla="*/ 0 w 795027"/>
                  <a:gd name="connsiteY3" fmla="*/ 57729 h 1536634"/>
                  <a:gd name="connsiteX4" fmla="*/ 57729 w 795027"/>
                  <a:gd name="connsiteY4" fmla="*/ 0 h 1536634"/>
                  <a:gd name="connsiteX5" fmla="*/ 737299 w 795027"/>
                  <a:gd name="connsiteY5" fmla="*/ 0 h 1536634"/>
                  <a:gd name="connsiteX6" fmla="*/ 795028 w 795027"/>
                  <a:gd name="connsiteY6" fmla="*/ 57729 h 1536634"/>
                  <a:gd name="connsiteX7" fmla="*/ 795028 w 795027"/>
                  <a:gd name="connsiteY7" fmla="*/ 1478906 h 1536634"/>
                  <a:gd name="connsiteX8" fmla="*/ 737299 w 795027"/>
                  <a:gd name="connsiteY8" fmla="*/ 1536635 h 153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5027" h="1536634">
                    <a:moveTo>
                      <a:pt x="737299" y="1536635"/>
                    </a:moveTo>
                    <a:lnTo>
                      <a:pt x="57729" y="1536635"/>
                    </a:lnTo>
                    <a:cubicBezTo>
                      <a:pt x="25846" y="1536635"/>
                      <a:pt x="0" y="1510789"/>
                      <a:pt x="0" y="1478906"/>
                    </a:cubicBezTo>
                    <a:lnTo>
                      <a:pt x="0" y="57729"/>
                    </a:lnTo>
                    <a:cubicBezTo>
                      <a:pt x="0" y="25846"/>
                      <a:pt x="25846" y="0"/>
                      <a:pt x="57729" y="0"/>
                    </a:cubicBezTo>
                    <a:lnTo>
                      <a:pt x="737299" y="0"/>
                    </a:lnTo>
                    <a:cubicBezTo>
                      <a:pt x="769182" y="0"/>
                      <a:pt x="795028" y="25846"/>
                      <a:pt x="795028" y="57729"/>
                    </a:cubicBezTo>
                    <a:lnTo>
                      <a:pt x="795028" y="1478906"/>
                    </a:lnTo>
                    <a:cubicBezTo>
                      <a:pt x="795028" y="1510789"/>
                      <a:pt x="769182" y="1536635"/>
                      <a:pt x="737299" y="1536635"/>
                    </a:cubicBezTo>
                    <a:close/>
                  </a:path>
                </a:pathLst>
              </a:custGeom>
              <a:grpFill/>
              <a:ln w="9525" cap="flat">
                <a:solidFill>
                  <a:srgbClr val="BBADEF"/>
                </a:solidFill>
                <a:prstDash val="solid"/>
                <a:miter/>
              </a:ln>
            </p:spPr>
            <p:txBody>
              <a:bodyPr rtlCol="0" anchor="ctr"/>
              <a:lstStyle/>
              <a:p>
                <a:endParaRPr lang="en-US"/>
              </a:p>
            </p:txBody>
          </p:sp>
          <p:grpSp>
            <p:nvGrpSpPr>
              <p:cNvPr id="315" name="Graphic 305" descr="Laptop with phone and calculator">
                <a:extLst>
                  <a:ext uri="{FF2B5EF4-FFF2-40B4-BE49-F238E27FC236}">
                    <a16:creationId xmlns:a16="http://schemas.microsoft.com/office/drawing/2014/main" id="{94080D94-99A5-4000-B9E6-7466EA0A0B49}"/>
                  </a:ext>
                </a:extLst>
              </p:cNvPr>
              <p:cNvGrpSpPr/>
              <p:nvPr/>
            </p:nvGrpSpPr>
            <p:grpSpPr>
              <a:xfrm>
                <a:off x="3315595" y="4102991"/>
                <a:ext cx="622192" cy="608361"/>
                <a:chOff x="3315595" y="4102991"/>
                <a:chExt cx="622192" cy="608361"/>
              </a:xfrm>
              <a:grpFill/>
            </p:grpSpPr>
            <p:sp>
              <p:nvSpPr>
                <p:cNvPr id="316" name="Freeform: Shape 315">
                  <a:extLst>
                    <a:ext uri="{FF2B5EF4-FFF2-40B4-BE49-F238E27FC236}">
                      <a16:creationId xmlns:a16="http://schemas.microsoft.com/office/drawing/2014/main" id="{04207FB8-D31C-484B-E06E-039C9E8FB7AA}"/>
                    </a:ext>
                  </a:extLst>
                </p:cNvPr>
                <p:cNvSpPr/>
                <p:nvPr/>
              </p:nvSpPr>
              <p:spPr>
                <a:xfrm>
                  <a:off x="3315595"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4"/>
                        <a:pt x="41477" y="82954"/>
                      </a:cubicBezTo>
                      <a:cubicBezTo>
                        <a:pt x="18570" y="82954"/>
                        <a:pt x="0" y="64384"/>
                        <a:pt x="0" y="41477"/>
                      </a:cubicBezTo>
                      <a:cubicBezTo>
                        <a:pt x="0" y="18570"/>
                        <a:pt x="18570" y="0"/>
                        <a:pt x="41477" y="0"/>
                      </a:cubicBezTo>
                      <a:cubicBezTo>
                        <a:pt x="64384"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8556EE24-021E-4FA0-9914-98D846FADA20}"/>
                    </a:ext>
                  </a:extLst>
                </p:cNvPr>
                <p:cNvSpPr/>
                <p:nvPr/>
              </p:nvSpPr>
              <p:spPr>
                <a:xfrm>
                  <a:off x="3450405"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4"/>
                        <a:pt x="41477" y="82954"/>
                      </a:cubicBezTo>
                      <a:cubicBezTo>
                        <a:pt x="18570" y="82954"/>
                        <a:pt x="0" y="64384"/>
                        <a:pt x="0" y="41477"/>
                      </a:cubicBezTo>
                      <a:cubicBezTo>
                        <a:pt x="0" y="18570"/>
                        <a:pt x="18570" y="0"/>
                        <a:pt x="41477" y="0"/>
                      </a:cubicBezTo>
                      <a:cubicBezTo>
                        <a:pt x="64384"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12F3542-B2D1-4778-308E-842485B7F83B}"/>
                    </a:ext>
                  </a:extLst>
                </p:cNvPr>
                <p:cNvSpPr/>
                <p:nvPr/>
              </p:nvSpPr>
              <p:spPr>
                <a:xfrm>
                  <a:off x="3585214"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F1C13B97-73C3-795E-E1C3-BCE3497ECC2F}"/>
                    </a:ext>
                  </a:extLst>
                </p:cNvPr>
                <p:cNvSpPr/>
                <p:nvPr/>
              </p:nvSpPr>
              <p:spPr>
                <a:xfrm>
                  <a:off x="3720024"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0241C198-C995-8204-FEBC-3A1A29A41BDB}"/>
                    </a:ext>
                  </a:extLst>
                </p:cNvPr>
                <p:cNvSpPr/>
                <p:nvPr/>
              </p:nvSpPr>
              <p:spPr>
                <a:xfrm>
                  <a:off x="3854834"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C1D5A172-B54F-1D1F-2C5B-FC2FC8DFC13A}"/>
                    </a:ext>
                  </a:extLst>
                </p:cNvPr>
                <p:cNvSpPr/>
                <p:nvPr/>
              </p:nvSpPr>
              <p:spPr>
                <a:xfrm>
                  <a:off x="3315595"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4" y="82953"/>
                        <a:pt x="41477" y="82953"/>
                      </a:cubicBezTo>
                      <a:cubicBezTo>
                        <a:pt x="18570" y="82953"/>
                        <a:pt x="0" y="64384"/>
                        <a:pt x="0" y="41476"/>
                      </a:cubicBezTo>
                      <a:cubicBezTo>
                        <a:pt x="0" y="18570"/>
                        <a:pt x="18570" y="0"/>
                        <a:pt x="41477" y="0"/>
                      </a:cubicBezTo>
                      <a:cubicBezTo>
                        <a:pt x="64384" y="0"/>
                        <a:pt x="82953" y="18569"/>
                        <a:pt x="82953" y="41476"/>
                      </a:cubicBezTo>
                      <a:close/>
                    </a:path>
                  </a:pathLst>
                </a:custGeom>
                <a:grpFill/>
                <a:ln w="9525" cap="flat">
                  <a:solidFill>
                    <a:srgbClr val="BBADEF"/>
                  </a:solid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56B49CB9-9BC7-ABFC-8464-9FF1DBC106EE}"/>
                    </a:ext>
                  </a:extLst>
                </p:cNvPr>
                <p:cNvSpPr/>
                <p:nvPr/>
              </p:nvSpPr>
              <p:spPr>
                <a:xfrm>
                  <a:off x="3450405"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4" y="82953"/>
                        <a:pt x="41477" y="82953"/>
                      </a:cubicBezTo>
                      <a:cubicBezTo>
                        <a:pt x="18570" y="82953"/>
                        <a:pt x="0" y="64384"/>
                        <a:pt x="0" y="41476"/>
                      </a:cubicBezTo>
                      <a:cubicBezTo>
                        <a:pt x="0" y="18570"/>
                        <a:pt x="18570" y="0"/>
                        <a:pt x="41477" y="0"/>
                      </a:cubicBezTo>
                      <a:cubicBezTo>
                        <a:pt x="64384" y="0"/>
                        <a:pt x="82953" y="18569"/>
                        <a:pt x="82953" y="41476"/>
                      </a:cubicBezTo>
                      <a:close/>
                    </a:path>
                  </a:pathLst>
                </a:custGeom>
                <a:grpFill/>
                <a:ln w="9525" cap="flat">
                  <a:solidFill>
                    <a:srgbClr val="BBADEF"/>
                  </a:solid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E701EE47-7D50-BAA8-0E7D-7BE21DF85DA4}"/>
                    </a:ext>
                  </a:extLst>
                </p:cNvPr>
                <p:cNvSpPr/>
                <p:nvPr/>
              </p:nvSpPr>
              <p:spPr>
                <a:xfrm>
                  <a:off x="3585214"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3" y="82953"/>
                        <a:pt x="41477" y="82953"/>
                      </a:cubicBezTo>
                      <a:cubicBezTo>
                        <a:pt x="18570" y="82953"/>
                        <a:pt x="0" y="64384"/>
                        <a:pt x="0" y="41476"/>
                      </a:cubicBezTo>
                      <a:cubicBezTo>
                        <a:pt x="0" y="18570"/>
                        <a:pt x="18570" y="0"/>
                        <a:pt x="41477" y="0"/>
                      </a:cubicBezTo>
                      <a:cubicBezTo>
                        <a:pt x="64383" y="0"/>
                        <a:pt x="82953" y="18569"/>
                        <a:pt x="82953" y="41476"/>
                      </a:cubicBezTo>
                      <a:close/>
                    </a:path>
                  </a:pathLst>
                </a:custGeom>
                <a:grpFill/>
                <a:ln w="9525" cap="flat">
                  <a:solidFill>
                    <a:srgbClr val="BBADEF"/>
                  </a:solid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1AF0AA7E-7A98-1B42-AB21-480F50C5470C}"/>
                    </a:ext>
                  </a:extLst>
                </p:cNvPr>
                <p:cNvSpPr/>
                <p:nvPr/>
              </p:nvSpPr>
              <p:spPr>
                <a:xfrm>
                  <a:off x="3720024"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3" y="82953"/>
                        <a:pt x="41477" y="82953"/>
                      </a:cubicBezTo>
                      <a:cubicBezTo>
                        <a:pt x="18570" y="82953"/>
                        <a:pt x="0" y="64384"/>
                        <a:pt x="0" y="41476"/>
                      </a:cubicBezTo>
                      <a:cubicBezTo>
                        <a:pt x="0" y="18570"/>
                        <a:pt x="18570" y="0"/>
                        <a:pt x="41477" y="0"/>
                      </a:cubicBezTo>
                      <a:cubicBezTo>
                        <a:pt x="64383" y="0"/>
                        <a:pt x="82953" y="18569"/>
                        <a:pt x="82953" y="41476"/>
                      </a:cubicBezTo>
                      <a:close/>
                    </a:path>
                  </a:pathLst>
                </a:custGeom>
                <a:grpFill/>
                <a:ln w="9525" cap="flat">
                  <a:solidFill>
                    <a:srgbClr val="BBADEF"/>
                  </a:solid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131632D1-6FD2-C01A-6487-4609016BEE4C}"/>
                    </a:ext>
                  </a:extLst>
                </p:cNvPr>
                <p:cNvSpPr/>
                <p:nvPr/>
              </p:nvSpPr>
              <p:spPr>
                <a:xfrm>
                  <a:off x="3854834"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3" y="82953"/>
                        <a:pt x="41477" y="82953"/>
                      </a:cubicBezTo>
                      <a:cubicBezTo>
                        <a:pt x="18570" y="82953"/>
                        <a:pt x="0" y="64384"/>
                        <a:pt x="0" y="41476"/>
                      </a:cubicBezTo>
                      <a:cubicBezTo>
                        <a:pt x="0" y="18570"/>
                        <a:pt x="18570" y="0"/>
                        <a:pt x="41477" y="0"/>
                      </a:cubicBezTo>
                      <a:cubicBezTo>
                        <a:pt x="64383" y="0"/>
                        <a:pt x="82953" y="18569"/>
                        <a:pt x="82953" y="41476"/>
                      </a:cubicBezTo>
                      <a:close/>
                    </a:path>
                  </a:pathLst>
                </a:custGeom>
                <a:grpFill/>
                <a:ln w="9525" cap="flat">
                  <a:solidFill>
                    <a:srgbClr val="BBADEF"/>
                  </a:solid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F8CA2BBD-184D-CD68-2B47-818D2AD923E2}"/>
                    </a:ext>
                  </a:extLst>
                </p:cNvPr>
                <p:cNvSpPr/>
                <p:nvPr/>
              </p:nvSpPr>
              <p:spPr>
                <a:xfrm>
                  <a:off x="3315595"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3"/>
                        <a:pt x="41477" y="82953"/>
                      </a:cubicBezTo>
                      <a:cubicBezTo>
                        <a:pt x="18570" y="82953"/>
                        <a:pt x="0" y="64384"/>
                        <a:pt x="0" y="41477"/>
                      </a:cubicBezTo>
                      <a:cubicBezTo>
                        <a:pt x="0" y="18570"/>
                        <a:pt x="18570" y="0"/>
                        <a:pt x="41477" y="0"/>
                      </a:cubicBezTo>
                      <a:cubicBezTo>
                        <a:pt x="64384"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02C7471A-49E2-6ED4-CC3E-4DDBF133089A}"/>
                    </a:ext>
                  </a:extLst>
                </p:cNvPr>
                <p:cNvSpPr/>
                <p:nvPr/>
              </p:nvSpPr>
              <p:spPr>
                <a:xfrm>
                  <a:off x="3450405"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3"/>
                        <a:pt x="41477" y="82953"/>
                      </a:cubicBezTo>
                      <a:cubicBezTo>
                        <a:pt x="18570" y="82953"/>
                        <a:pt x="0" y="64384"/>
                        <a:pt x="0" y="41477"/>
                      </a:cubicBezTo>
                      <a:cubicBezTo>
                        <a:pt x="0" y="18570"/>
                        <a:pt x="18570" y="0"/>
                        <a:pt x="41477" y="0"/>
                      </a:cubicBezTo>
                      <a:cubicBezTo>
                        <a:pt x="64384"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31BB0B7F-659B-9F95-B299-C464722F265C}"/>
                    </a:ext>
                  </a:extLst>
                </p:cNvPr>
                <p:cNvSpPr/>
                <p:nvPr/>
              </p:nvSpPr>
              <p:spPr>
                <a:xfrm>
                  <a:off x="3585214"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BC17B66B-D7AF-8D6B-462F-1729165B0E75}"/>
                    </a:ext>
                  </a:extLst>
                </p:cNvPr>
                <p:cNvSpPr/>
                <p:nvPr/>
              </p:nvSpPr>
              <p:spPr>
                <a:xfrm>
                  <a:off x="3720024"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B78C9720-2C17-14D3-5FD1-A9ED58AE46AF}"/>
                    </a:ext>
                  </a:extLst>
                </p:cNvPr>
                <p:cNvSpPr/>
                <p:nvPr/>
              </p:nvSpPr>
              <p:spPr>
                <a:xfrm>
                  <a:off x="3854834"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02E285F9-6FB5-D4D7-F858-0497176498A5}"/>
                    </a:ext>
                  </a:extLst>
                </p:cNvPr>
                <p:cNvSpPr/>
                <p:nvPr/>
              </p:nvSpPr>
              <p:spPr>
                <a:xfrm>
                  <a:off x="3315595"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4" y="82954"/>
                        <a:pt x="41477" y="82954"/>
                      </a:cubicBezTo>
                      <a:cubicBezTo>
                        <a:pt x="18570" y="82954"/>
                        <a:pt x="0" y="64384"/>
                        <a:pt x="0" y="41477"/>
                      </a:cubicBezTo>
                      <a:cubicBezTo>
                        <a:pt x="0" y="18570"/>
                        <a:pt x="18570" y="0"/>
                        <a:pt x="41477" y="0"/>
                      </a:cubicBezTo>
                      <a:cubicBezTo>
                        <a:pt x="64384"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3CBDB4CA-B536-CE18-FE83-9F425D4A38FA}"/>
                    </a:ext>
                  </a:extLst>
                </p:cNvPr>
                <p:cNvSpPr/>
                <p:nvPr/>
              </p:nvSpPr>
              <p:spPr>
                <a:xfrm>
                  <a:off x="3450405"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4" y="82954"/>
                        <a:pt x="41477" y="82954"/>
                      </a:cubicBezTo>
                      <a:cubicBezTo>
                        <a:pt x="18570" y="82954"/>
                        <a:pt x="0" y="64384"/>
                        <a:pt x="0" y="41477"/>
                      </a:cubicBezTo>
                      <a:cubicBezTo>
                        <a:pt x="0" y="18570"/>
                        <a:pt x="18570" y="0"/>
                        <a:pt x="41477" y="0"/>
                      </a:cubicBezTo>
                      <a:cubicBezTo>
                        <a:pt x="64384"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BE6B5711-CAA3-3BED-9E20-14F4658C592C}"/>
                    </a:ext>
                  </a:extLst>
                </p:cNvPr>
                <p:cNvSpPr/>
                <p:nvPr/>
              </p:nvSpPr>
              <p:spPr>
                <a:xfrm>
                  <a:off x="3585214"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D4C05E63-85BA-0ACD-1CAB-A4DDBEDF4093}"/>
                    </a:ext>
                  </a:extLst>
                </p:cNvPr>
                <p:cNvSpPr/>
                <p:nvPr/>
              </p:nvSpPr>
              <p:spPr>
                <a:xfrm>
                  <a:off x="3720024"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FCB5334C-C9C5-89EC-58AA-A4E9EF4AE0A9}"/>
                    </a:ext>
                  </a:extLst>
                </p:cNvPr>
                <p:cNvSpPr/>
                <p:nvPr/>
              </p:nvSpPr>
              <p:spPr>
                <a:xfrm>
                  <a:off x="3854834"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F28154DB-514F-D321-7AB5-CB519C38E983}"/>
                    </a:ext>
                  </a:extLst>
                </p:cNvPr>
                <p:cNvSpPr/>
                <p:nvPr/>
              </p:nvSpPr>
              <p:spPr>
                <a:xfrm>
                  <a:off x="3315595"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3"/>
                        <a:pt x="41477" y="82953"/>
                      </a:cubicBezTo>
                      <a:cubicBezTo>
                        <a:pt x="18570" y="82953"/>
                        <a:pt x="0" y="64384"/>
                        <a:pt x="0" y="41477"/>
                      </a:cubicBezTo>
                      <a:cubicBezTo>
                        <a:pt x="0" y="18570"/>
                        <a:pt x="18570" y="0"/>
                        <a:pt x="41477" y="0"/>
                      </a:cubicBezTo>
                      <a:cubicBezTo>
                        <a:pt x="64384"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13F1C760-9C95-FA63-7B58-D5F3A6D65D12}"/>
                    </a:ext>
                  </a:extLst>
                </p:cNvPr>
                <p:cNvSpPr/>
                <p:nvPr/>
              </p:nvSpPr>
              <p:spPr>
                <a:xfrm>
                  <a:off x="3450405"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3"/>
                        <a:pt x="41477" y="82953"/>
                      </a:cubicBezTo>
                      <a:cubicBezTo>
                        <a:pt x="18570" y="82953"/>
                        <a:pt x="0" y="64384"/>
                        <a:pt x="0" y="41477"/>
                      </a:cubicBezTo>
                      <a:cubicBezTo>
                        <a:pt x="0" y="18570"/>
                        <a:pt x="18570" y="0"/>
                        <a:pt x="41477" y="0"/>
                      </a:cubicBezTo>
                      <a:cubicBezTo>
                        <a:pt x="64384"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BF88F779-792B-3286-A7C7-96408E3F47EA}"/>
                    </a:ext>
                  </a:extLst>
                </p:cNvPr>
                <p:cNvSpPr/>
                <p:nvPr/>
              </p:nvSpPr>
              <p:spPr>
                <a:xfrm>
                  <a:off x="3585214"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DA16E8CC-E015-D494-EAE6-FF22C92FCF6A}"/>
                    </a:ext>
                  </a:extLst>
                </p:cNvPr>
                <p:cNvSpPr/>
                <p:nvPr/>
              </p:nvSpPr>
              <p:spPr>
                <a:xfrm>
                  <a:off x="3720024"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0DAAD591-612E-0F00-C505-A9D48AE452B3}"/>
                    </a:ext>
                  </a:extLst>
                </p:cNvPr>
                <p:cNvSpPr/>
                <p:nvPr/>
              </p:nvSpPr>
              <p:spPr>
                <a:xfrm>
                  <a:off x="3854834"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flat">
                  <a:solidFill>
                    <a:srgbClr val="BBADEF"/>
                  </a:solidFill>
                  <a:prstDash val="solid"/>
                  <a:miter/>
                </a:ln>
              </p:spPr>
              <p:txBody>
                <a:bodyPr rtlCol="0" anchor="ctr"/>
                <a:lstStyle/>
                <a:p>
                  <a:endParaRPr lang="en-US"/>
                </a:p>
              </p:txBody>
            </p:sp>
          </p:grpSp>
          <p:sp>
            <p:nvSpPr>
              <p:cNvPr id="341" name="Freeform: Shape 340">
                <a:extLst>
                  <a:ext uri="{FF2B5EF4-FFF2-40B4-BE49-F238E27FC236}">
                    <a16:creationId xmlns:a16="http://schemas.microsoft.com/office/drawing/2014/main" id="{A08F67E0-B6BE-EE5E-75D7-60DF49AA4930}"/>
                  </a:ext>
                </a:extLst>
              </p:cNvPr>
              <p:cNvSpPr/>
              <p:nvPr/>
            </p:nvSpPr>
            <p:spPr>
              <a:xfrm>
                <a:off x="3456291" y="3887700"/>
                <a:ext cx="55306" cy="55306"/>
              </a:xfrm>
              <a:custGeom>
                <a:avLst/>
                <a:gdLst>
                  <a:gd name="connsiteX0" fmla="*/ 55307 w 55306"/>
                  <a:gd name="connsiteY0" fmla="*/ 27653 h 55306"/>
                  <a:gd name="connsiteX1" fmla="*/ 27653 w 55306"/>
                  <a:gd name="connsiteY1" fmla="*/ 55307 h 55306"/>
                  <a:gd name="connsiteX2" fmla="*/ 0 w 55306"/>
                  <a:gd name="connsiteY2" fmla="*/ 27653 h 55306"/>
                  <a:gd name="connsiteX3" fmla="*/ 27653 w 55306"/>
                  <a:gd name="connsiteY3" fmla="*/ 0 h 55306"/>
                  <a:gd name="connsiteX4" fmla="*/ 55307 w 55306"/>
                  <a:gd name="connsiteY4" fmla="*/ 27653 h 55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06" h="55306">
                    <a:moveTo>
                      <a:pt x="55307" y="27653"/>
                    </a:moveTo>
                    <a:cubicBezTo>
                      <a:pt x="55307" y="42926"/>
                      <a:pt x="42926" y="55307"/>
                      <a:pt x="27653" y="55307"/>
                    </a:cubicBezTo>
                    <a:cubicBezTo>
                      <a:pt x="12381" y="55307"/>
                      <a:pt x="0" y="42926"/>
                      <a:pt x="0" y="27653"/>
                    </a:cubicBezTo>
                    <a:cubicBezTo>
                      <a:pt x="0" y="12381"/>
                      <a:pt x="12381" y="0"/>
                      <a:pt x="27653" y="0"/>
                    </a:cubicBezTo>
                    <a:cubicBezTo>
                      <a:pt x="42926" y="0"/>
                      <a:pt x="55307" y="12381"/>
                      <a:pt x="55307" y="27653"/>
                    </a:cubicBezTo>
                    <a:close/>
                  </a:path>
                </a:pathLst>
              </a:custGeom>
              <a:grpFill/>
              <a:ln w="9525" cap="flat">
                <a:solidFill>
                  <a:srgbClr val="BBADEF"/>
                </a:solid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5FFD9B73-6266-7E51-B66A-F8AFF346F4BA}"/>
                  </a:ext>
                </a:extLst>
              </p:cNvPr>
              <p:cNvSpPr/>
              <p:nvPr/>
            </p:nvSpPr>
            <p:spPr>
              <a:xfrm>
                <a:off x="3321481" y="3887700"/>
                <a:ext cx="55306" cy="55306"/>
              </a:xfrm>
              <a:custGeom>
                <a:avLst/>
                <a:gdLst>
                  <a:gd name="connsiteX0" fmla="*/ 55307 w 55306"/>
                  <a:gd name="connsiteY0" fmla="*/ 27653 h 55306"/>
                  <a:gd name="connsiteX1" fmla="*/ 27653 w 55306"/>
                  <a:gd name="connsiteY1" fmla="*/ 55307 h 55306"/>
                  <a:gd name="connsiteX2" fmla="*/ 0 w 55306"/>
                  <a:gd name="connsiteY2" fmla="*/ 27653 h 55306"/>
                  <a:gd name="connsiteX3" fmla="*/ 27653 w 55306"/>
                  <a:gd name="connsiteY3" fmla="*/ 0 h 55306"/>
                  <a:gd name="connsiteX4" fmla="*/ 55307 w 55306"/>
                  <a:gd name="connsiteY4" fmla="*/ 27653 h 55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06" h="55306">
                    <a:moveTo>
                      <a:pt x="55307" y="27653"/>
                    </a:moveTo>
                    <a:cubicBezTo>
                      <a:pt x="55307" y="42926"/>
                      <a:pt x="42926" y="55307"/>
                      <a:pt x="27653" y="55307"/>
                    </a:cubicBezTo>
                    <a:cubicBezTo>
                      <a:pt x="12381" y="55307"/>
                      <a:pt x="0" y="42926"/>
                      <a:pt x="0" y="27653"/>
                    </a:cubicBezTo>
                    <a:cubicBezTo>
                      <a:pt x="0" y="12381"/>
                      <a:pt x="12381" y="0"/>
                      <a:pt x="27653" y="0"/>
                    </a:cubicBezTo>
                    <a:cubicBezTo>
                      <a:pt x="42926" y="0"/>
                      <a:pt x="55307" y="12381"/>
                      <a:pt x="55307" y="27653"/>
                    </a:cubicBezTo>
                    <a:close/>
                  </a:path>
                </a:pathLst>
              </a:custGeom>
              <a:grpFill/>
              <a:ln w="9525" cap="flat">
                <a:solidFill>
                  <a:srgbClr val="BBADEF"/>
                </a:solid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FEE64ED6-08E5-9216-EF40-22945EFEED1A}"/>
                  </a:ext>
                </a:extLst>
              </p:cNvPr>
              <p:cNvSpPr/>
              <p:nvPr/>
            </p:nvSpPr>
            <p:spPr>
              <a:xfrm>
                <a:off x="3295978" y="3551186"/>
                <a:ext cx="663675" cy="238894"/>
              </a:xfrm>
              <a:custGeom>
                <a:avLst/>
                <a:gdLst>
                  <a:gd name="connsiteX0" fmla="*/ 0 w 663675"/>
                  <a:gd name="connsiteY0" fmla="*/ 0 h 238894"/>
                  <a:gd name="connsiteX1" fmla="*/ 663676 w 663675"/>
                  <a:gd name="connsiteY1" fmla="*/ 0 h 238894"/>
                  <a:gd name="connsiteX2" fmla="*/ 663676 w 663675"/>
                  <a:gd name="connsiteY2" fmla="*/ 238894 h 238894"/>
                  <a:gd name="connsiteX3" fmla="*/ 0 w 663675"/>
                  <a:gd name="connsiteY3" fmla="*/ 238894 h 238894"/>
                </a:gdLst>
                <a:ahLst/>
                <a:cxnLst>
                  <a:cxn ang="0">
                    <a:pos x="connsiteX0" y="connsiteY0"/>
                  </a:cxn>
                  <a:cxn ang="0">
                    <a:pos x="connsiteX1" y="connsiteY1"/>
                  </a:cxn>
                  <a:cxn ang="0">
                    <a:pos x="connsiteX2" y="connsiteY2"/>
                  </a:cxn>
                  <a:cxn ang="0">
                    <a:pos x="connsiteX3" y="connsiteY3"/>
                  </a:cxn>
                </a:cxnLst>
                <a:rect l="l" t="t" r="r" b="b"/>
                <a:pathLst>
                  <a:path w="663675" h="238894">
                    <a:moveTo>
                      <a:pt x="0" y="0"/>
                    </a:moveTo>
                    <a:lnTo>
                      <a:pt x="663676" y="0"/>
                    </a:lnTo>
                    <a:lnTo>
                      <a:pt x="663676" y="238894"/>
                    </a:lnTo>
                    <a:lnTo>
                      <a:pt x="0" y="238894"/>
                    </a:lnTo>
                    <a:close/>
                  </a:path>
                </a:pathLst>
              </a:custGeom>
              <a:grpFill/>
              <a:ln w="9525" cap="flat">
                <a:solidFill>
                  <a:srgbClr val="BBADEF"/>
                </a:solid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D29FCC54-9499-40DD-824F-95ADF880A2E2}"/>
                  </a:ext>
                </a:extLst>
              </p:cNvPr>
              <p:cNvSpPr/>
              <p:nvPr/>
            </p:nvSpPr>
            <p:spPr>
              <a:xfrm>
                <a:off x="3291285" y="3450967"/>
                <a:ext cx="168656" cy="34354"/>
              </a:xfrm>
              <a:custGeom>
                <a:avLst/>
                <a:gdLst>
                  <a:gd name="connsiteX0" fmla="*/ 0 w 168656"/>
                  <a:gd name="connsiteY0" fmla="*/ 0 h 34354"/>
                  <a:gd name="connsiteX1" fmla="*/ 168657 w 168656"/>
                  <a:gd name="connsiteY1" fmla="*/ 0 h 34354"/>
                  <a:gd name="connsiteX2" fmla="*/ 168657 w 168656"/>
                  <a:gd name="connsiteY2" fmla="*/ 34354 h 34354"/>
                  <a:gd name="connsiteX3" fmla="*/ 0 w 168656"/>
                  <a:gd name="connsiteY3" fmla="*/ 34354 h 34354"/>
                </a:gdLst>
                <a:ahLst/>
                <a:cxnLst>
                  <a:cxn ang="0">
                    <a:pos x="connsiteX0" y="connsiteY0"/>
                  </a:cxn>
                  <a:cxn ang="0">
                    <a:pos x="connsiteX1" y="connsiteY1"/>
                  </a:cxn>
                  <a:cxn ang="0">
                    <a:pos x="connsiteX2" y="connsiteY2"/>
                  </a:cxn>
                  <a:cxn ang="0">
                    <a:pos x="connsiteX3" y="connsiteY3"/>
                  </a:cxn>
                </a:cxnLst>
                <a:rect l="l" t="t" r="r" b="b"/>
                <a:pathLst>
                  <a:path w="168656" h="34354">
                    <a:moveTo>
                      <a:pt x="0" y="0"/>
                    </a:moveTo>
                    <a:lnTo>
                      <a:pt x="168657" y="0"/>
                    </a:lnTo>
                    <a:lnTo>
                      <a:pt x="168657" y="34354"/>
                    </a:lnTo>
                    <a:lnTo>
                      <a:pt x="0" y="34354"/>
                    </a:lnTo>
                    <a:close/>
                  </a:path>
                </a:pathLst>
              </a:custGeom>
              <a:grpFill/>
              <a:ln w="9525" cap="flat">
                <a:solidFill>
                  <a:srgbClr val="BBADEF"/>
                </a:solidFill>
                <a:prstDash val="solid"/>
                <a:miter/>
              </a:ln>
            </p:spPr>
            <p:txBody>
              <a:bodyPr rtlCol="0" anchor="ctr"/>
              <a:lstStyle/>
              <a:p>
                <a:endParaRPr lang="en-US"/>
              </a:p>
            </p:txBody>
          </p:sp>
        </p:grpSp>
        <p:grpSp>
          <p:nvGrpSpPr>
            <p:cNvPr id="345" name="Graphic 305" descr="Laptop with phone and calculator">
              <a:extLst>
                <a:ext uri="{FF2B5EF4-FFF2-40B4-BE49-F238E27FC236}">
                  <a16:creationId xmlns:a16="http://schemas.microsoft.com/office/drawing/2014/main" id="{996CA17B-0C1E-E536-AA2D-70C20CE2AD0B}"/>
                </a:ext>
              </a:extLst>
            </p:cNvPr>
            <p:cNvGrpSpPr/>
            <p:nvPr/>
          </p:nvGrpSpPr>
          <p:grpSpPr>
            <a:xfrm>
              <a:off x="4077599" y="1245398"/>
              <a:ext cx="3611578" cy="3626639"/>
              <a:chOff x="4077599" y="1245398"/>
              <a:chExt cx="3611578" cy="3626639"/>
            </a:xfrm>
            <a:solidFill>
              <a:srgbClr val="C5BAFF"/>
            </a:solidFill>
          </p:grpSpPr>
          <p:sp>
            <p:nvSpPr>
              <p:cNvPr id="346" name="Freeform: Shape 345">
                <a:extLst>
                  <a:ext uri="{FF2B5EF4-FFF2-40B4-BE49-F238E27FC236}">
                    <a16:creationId xmlns:a16="http://schemas.microsoft.com/office/drawing/2014/main" id="{C1B891A5-38B1-62AD-9E72-2C8777D3A423}"/>
                  </a:ext>
                </a:extLst>
              </p:cNvPr>
              <p:cNvSpPr/>
              <p:nvPr/>
            </p:nvSpPr>
            <p:spPr>
              <a:xfrm>
                <a:off x="7384932" y="3078956"/>
                <a:ext cx="70458" cy="200025"/>
              </a:xfrm>
              <a:custGeom>
                <a:avLst/>
                <a:gdLst>
                  <a:gd name="connsiteX0" fmla="*/ 0 w 70458"/>
                  <a:gd name="connsiteY0" fmla="*/ 0 h 200025"/>
                  <a:gd name="connsiteX1" fmla="*/ 70458 w 70458"/>
                  <a:gd name="connsiteY1" fmla="*/ 0 h 200025"/>
                  <a:gd name="connsiteX2" fmla="*/ 70458 w 70458"/>
                  <a:gd name="connsiteY2" fmla="*/ 200025 h 200025"/>
                  <a:gd name="connsiteX3" fmla="*/ 0 w 70458"/>
                  <a:gd name="connsiteY3" fmla="*/ 200025 h 200025"/>
                </a:gdLst>
                <a:ahLst/>
                <a:cxnLst>
                  <a:cxn ang="0">
                    <a:pos x="connsiteX0" y="connsiteY0"/>
                  </a:cxn>
                  <a:cxn ang="0">
                    <a:pos x="connsiteX1" y="connsiteY1"/>
                  </a:cxn>
                  <a:cxn ang="0">
                    <a:pos x="connsiteX2" y="connsiteY2"/>
                  </a:cxn>
                  <a:cxn ang="0">
                    <a:pos x="connsiteX3" y="connsiteY3"/>
                  </a:cxn>
                </a:cxnLst>
                <a:rect l="l" t="t" r="r" b="b"/>
                <a:pathLst>
                  <a:path w="70458" h="200025">
                    <a:moveTo>
                      <a:pt x="0" y="0"/>
                    </a:moveTo>
                    <a:lnTo>
                      <a:pt x="70458" y="0"/>
                    </a:lnTo>
                    <a:lnTo>
                      <a:pt x="70458" y="200025"/>
                    </a:lnTo>
                    <a:lnTo>
                      <a:pt x="0" y="200025"/>
                    </a:lnTo>
                    <a:close/>
                  </a:path>
                </a:pathLst>
              </a:custGeom>
              <a:grpFill/>
              <a:ln w="9525" cap="flat">
                <a:solidFill>
                  <a:srgbClr val="BBADEF"/>
                </a:solid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CA3BFCDA-3A6F-E34A-28AB-E40CAA94614B}"/>
                  </a:ext>
                </a:extLst>
              </p:cNvPr>
              <p:cNvSpPr/>
              <p:nvPr/>
            </p:nvSpPr>
            <p:spPr>
              <a:xfrm>
                <a:off x="4360068" y="2728912"/>
                <a:ext cx="3043237" cy="2143125"/>
              </a:xfrm>
              <a:custGeom>
                <a:avLst/>
                <a:gdLst>
                  <a:gd name="connsiteX0" fmla="*/ 2957513 w 3043237"/>
                  <a:gd name="connsiteY0" fmla="*/ 2143125 h 2143125"/>
                  <a:gd name="connsiteX1" fmla="*/ 85725 w 3043237"/>
                  <a:gd name="connsiteY1" fmla="*/ 2143125 h 2143125"/>
                  <a:gd name="connsiteX2" fmla="*/ 0 w 3043237"/>
                  <a:gd name="connsiteY2" fmla="*/ 2057400 h 2143125"/>
                  <a:gd name="connsiteX3" fmla="*/ 0 w 3043237"/>
                  <a:gd name="connsiteY3" fmla="*/ 85725 h 2143125"/>
                  <a:gd name="connsiteX4" fmla="*/ 85725 w 3043237"/>
                  <a:gd name="connsiteY4" fmla="*/ 0 h 2143125"/>
                  <a:gd name="connsiteX5" fmla="*/ 2957513 w 3043237"/>
                  <a:gd name="connsiteY5" fmla="*/ 0 h 2143125"/>
                  <a:gd name="connsiteX6" fmla="*/ 3043238 w 3043237"/>
                  <a:gd name="connsiteY6" fmla="*/ 85725 h 2143125"/>
                  <a:gd name="connsiteX7" fmla="*/ 3043238 w 3043237"/>
                  <a:gd name="connsiteY7" fmla="*/ 2057400 h 2143125"/>
                  <a:gd name="connsiteX8" fmla="*/ 2957513 w 3043237"/>
                  <a:gd name="connsiteY8" fmla="*/ 2143125 h 214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3237" h="2143125">
                    <a:moveTo>
                      <a:pt x="2957513" y="2143125"/>
                    </a:moveTo>
                    <a:lnTo>
                      <a:pt x="85725" y="2143125"/>
                    </a:lnTo>
                    <a:cubicBezTo>
                      <a:pt x="38383" y="2143125"/>
                      <a:pt x="0" y="2104742"/>
                      <a:pt x="0" y="2057400"/>
                    </a:cubicBezTo>
                    <a:lnTo>
                      <a:pt x="0" y="85725"/>
                    </a:lnTo>
                    <a:cubicBezTo>
                      <a:pt x="0" y="38383"/>
                      <a:pt x="38383" y="0"/>
                      <a:pt x="85725" y="0"/>
                    </a:cubicBezTo>
                    <a:lnTo>
                      <a:pt x="2957513" y="0"/>
                    </a:lnTo>
                    <a:cubicBezTo>
                      <a:pt x="3004854" y="0"/>
                      <a:pt x="3043238" y="38383"/>
                      <a:pt x="3043238" y="85725"/>
                    </a:cubicBezTo>
                    <a:lnTo>
                      <a:pt x="3043238" y="2057400"/>
                    </a:lnTo>
                    <a:cubicBezTo>
                      <a:pt x="3043238" y="2104749"/>
                      <a:pt x="3004854" y="2143125"/>
                      <a:pt x="2957513" y="2143125"/>
                    </a:cubicBezTo>
                    <a:close/>
                  </a:path>
                </a:pathLst>
              </a:custGeom>
              <a:grpFill/>
              <a:ln w="9525" cap="flat">
                <a:solidFill>
                  <a:srgbClr val="BBADEF"/>
                </a:solid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1BFAEA04-CAF0-9C05-D7C8-298522A32303}"/>
                  </a:ext>
                </a:extLst>
              </p:cNvPr>
              <p:cNvSpPr/>
              <p:nvPr/>
            </p:nvSpPr>
            <p:spPr>
              <a:xfrm>
                <a:off x="4810125" y="2721768"/>
                <a:ext cx="2150268" cy="121443"/>
              </a:xfrm>
              <a:custGeom>
                <a:avLst/>
                <a:gdLst>
                  <a:gd name="connsiteX0" fmla="*/ 0 w 2150268"/>
                  <a:gd name="connsiteY0" fmla="*/ 0 h 121443"/>
                  <a:gd name="connsiteX1" fmla="*/ 2150269 w 2150268"/>
                  <a:gd name="connsiteY1" fmla="*/ 0 h 121443"/>
                  <a:gd name="connsiteX2" fmla="*/ 2150269 w 2150268"/>
                  <a:gd name="connsiteY2" fmla="*/ 121444 h 121443"/>
                  <a:gd name="connsiteX3" fmla="*/ 0 w 2150268"/>
                  <a:gd name="connsiteY3" fmla="*/ 121444 h 121443"/>
                </a:gdLst>
                <a:ahLst/>
                <a:cxnLst>
                  <a:cxn ang="0">
                    <a:pos x="connsiteX0" y="connsiteY0"/>
                  </a:cxn>
                  <a:cxn ang="0">
                    <a:pos x="connsiteX1" y="connsiteY1"/>
                  </a:cxn>
                  <a:cxn ang="0">
                    <a:pos x="connsiteX2" y="connsiteY2"/>
                  </a:cxn>
                  <a:cxn ang="0">
                    <a:pos x="connsiteX3" y="connsiteY3"/>
                  </a:cxn>
                </a:cxnLst>
                <a:rect l="l" t="t" r="r" b="b"/>
                <a:pathLst>
                  <a:path w="2150268" h="121443">
                    <a:moveTo>
                      <a:pt x="0" y="0"/>
                    </a:moveTo>
                    <a:lnTo>
                      <a:pt x="2150269" y="0"/>
                    </a:lnTo>
                    <a:lnTo>
                      <a:pt x="2150269" y="121444"/>
                    </a:lnTo>
                    <a:lnTo>
                      <a:pt x="0" y="121444"/>
                    </a:lnTo>
                    <a:close/>
                  </a:path>
                </a:pathLst>
              </a:custGeom>
              <a:grpFill/>
              <a:ln w="9525" cap="flat">
                <a:solidFill>
                  <a:srgbClr val="BBADEF"/>
                </a:solid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FFD35080-39EB-42FD-8305-94B8599C53C5}"/>
                  </a:ext>
                </a:extLst>
              </p:cNvPr>
              <p:cNvSpPr/>
              <p:nvPr/>
            </p:nvSpPr>
            <p:spPr>
              <a:xfrm>
                <a:off x="5430402" y="4129087"/>
                <a:ext cx="909713" cy="600075"/>
              </a:xfrm>
              <a:custGeom>
                <a:avLst/>
                <a:gdLst>
                  <a:gd name="connsiteX0" fmla="*/ 865558 w 909713"/>
                  <a:gd name="connsiteY0" fmla="*/ 600075 h 600075"/>
                  <a:gd name="connsiteX1" fmla="*/ 44156 w 909713"/>
                  <a:gd name="connsiteY1" fmla="*/ 600075 h 600075"/>
                  <a:gd name="connsiteX2" fmla="*/ 0 w 909713"/>
                  <a:gd name="connsiteY2" fmla="*/ 555919 h 600075"/>
                  <a:gd name="connsiteX3" fmla="*/ 0 w 909713"/>
                  <a:gd name="connsiteY3" fmla="*/ 44156 h 600075"/>
                  <a:gd name="connsiteX4" fmla="*/ 44156 w 909713"/>
                  <a:gd name="connsiteY4" fmla="*/ 0 h 600075"/>
                  <a:gd name="connsiteX5" fmla="*/ 865558 w 909713"/>
                  <a:gd name="connsiteY5" fmla="*/ 0 h 600075"/>
                  <a:gd name="connsiteX6" fmla="*/ 909714 w 909713"/>
                  <a:gd name="connsiteY6" fmla="*/ 44156 h 600075"/>
                  <a:gd name="connsiteX7" fmla="*/ 909714 w 909713"/>
                  <a:gd name="connsiteY7" fmla="*/ 555919 h 600075"/>
                  <a:gd name="connsiteX8" fmla="*/ 865558 w 909713"/>
                  <a:gd name="connsiteY8" fmla="*/ 600075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713" h="600075">
                    <a:moveTo>
                      <a:pt x="865558" y="600075"/>
                    </a:moveTo>
                    <a:lnTo>
                      <a:pt x="44156" y="600075"/>
                    </a:lnTo>
                    <a:cubicBezTo>
                      <a:pt x="19767" y="600075"/>
                      <a:pt x="0" y="580308"/>
                      <a:pt x="0" y="555919"/>
                    </a:cubicBezTo>
                    <a:lnTo>
                      <a:pt x="0" y="44156"/>
                    </a:lnTo>
                    <a:cubicBezTo>
                      <a:pt x="0" y="19767"/>
                      <a:pt x="19767" y="0"/>
                      <a:pt x="44156" y="0"/>
                    </a:cubicBezTo>
                    <a:lnTo>
                      <a:pt x="865558" y="0"/>
                    </a:lnTo>
                    <a:cubicBezTo>
                      <a:pt x="889947" y="0"/>
                      <a:pt x="909714" y="19767"/>
                      <a:pt x="909714" y="44156"/>
                    </a:cubicBezTo>
                    <a:lnTo>
                      <a:pt x="909714" y="555919"/>
                    </a:lnTo>
                    <a:cubicBezTo>
                      <a:pt x="909714" y="580308"/>
                      <a:pt x="889947" y="600075"/>
                      <a:pt x="865558" y="600075"/>
                    </a:cubicBezTo>
                    <a:close/>
                  </a:path>
                </a:pathLst>
              </a:custGeom>
              <a:grpFill/>
              <a:ln w="9525" cap="flat">
                <a:solidFill>
                  <a:srgbClr val="BBADEF"/>
                </a:solid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72E79883-686A-74FF-5993-6796D3432E2A}"/>
                  </a:ext>
                </a:extLst>
              </p:cNvPr>
              <p:cNvSpPr/>
              <p:nvPr/>
            </p:nvSpPr>
            <p:spPr>
              <a:xfrm>
                <a:off x="4359125" y="3076948"/>
                <a:ext cx="3044623" cy="973564"/>
              </a:xfrm>
              <a:custGeom>
                <a:avLst/>
                <a:gdLst>
                  <a:gd name="connsiteX0" fmla="*/ 0 w 3044623"/>
                  <a:gd name="connsiteY0" fmla="*/ 0 h 973564"/>
                  <a:gd name="connsiteX1" fmla="*/ 3044624 w 3044623"/>
                  <a:gd name="connsiteY1" fmla="*/ 0 h 973564"/>
                  <a:gd name="connsiteX2" fmla="*/ 3044624 w 3044623"/>
                  <a:gd name="connsiteY2" fmla="*/ 973564 h 973564"/>
                  <a:gd name="connsiteX3" fmla="*/ 0 w 3044623"/>
                  <a:gd name="connsiteY3" fmla="*/ 973564 h 973564"/>
                </a:gdLst>
                <a:ahLst/>
                <a:cxnLst>
                  <a:cxn ang="0">
                    <a:pos x="connsiteX0" y="connsiteY0"/>
                  </a:cxn>
                  <a:cxn ang="0">
                    <a:pos x="connsiteX1" y="connsiteY1"/>
                  </a:cxn>
                  <a:cxn ang="0">
                    <a:pos x="connsiteX2" y="connsiteY2"/>
                  </a:cxn>
                  <a:cxn ang="0">
                    <a:pos x="connsiteX3" y="connsiteY3"/>
                  </a:cxn>
                </a:cxnLst>
                <a:rect l="l" t="t" r="r" b="b"/>
                <a:pathLst>
                  <a:path w="3044623" h="973564">
                    <a:moveTo>
                      <a:pt x="0" y="0"/>
                    </a:moveTo>
                    <a:lnTo>
                      <a:pt x="3044624" y="0"/>
                    </a:lnTo>
                    <a:lnTo>
                      <a:pt x="3044624" y="973564"/>
                    </a:lnTo>
                    <a:lnTo>
                      <a:pt x="0" y="973564"/>
                    </a:lnTo>
                    <a:close/>
                  </a:path>
                </a:pathLst>
              </a:custGeom>
              <a:grpFill/>
              <a:ln w="9525" cap="flat">
                <a:solidFill>
                  <a:srgbClr val="BBADEF"/>
                </a:solidFill>
                <a:prstDash val="solid"/>
                <a:miter/>
              </a:ln>
            </p:spPr>
            <p:txBody>
              <a:bodyPr rtlCol="0" anchor="ctr"/>
              <a:lstStyle/>
              <a:p>
                <a:endParaRPr lang="en-US"/>
              </a:p>
            </p:txBody>
          </p:sp>
          <p:grpSp>
            <p:nvGrpSpPr>
              <p:cNvPr id="351" name="Graphic 305" descr="Laptop with phone and calculator">
                <a:extLst>
                  <a:ext uri="{FF2B5EF4-FFF2-40B4-BE49-F238E27FC236}">
                    <a16:creationId xmlns:a16="http://schemas.microsoft.com/office/drawing/2014/main" id="{CB0E06C9-3F02-2845-88B8-082407D40122}"/>
                  </a:ext>
                </a:extLst>
              </p:cNvPr>
              <p:cNvGrpSpPr/>
              <p:nvPr/>
            </p:nvGrpSpPr>
            <p:grpSpPr>
              <a:xfrm>
                <a:off x="4810125" y="3121818"/>
                <a:ext cx="2152347" cy="885825"/>
                <a:chOff x="4810125" y="3121818"/>
                <a:chExt cx="2152347" cy="885825"/>
              </a:xfrm>
              <a:grpFill/>
            </p:grpSpPr>
            <p:sp>
              <p:nvSpPr>
                <p:cNvPr id="352" name="Freeform: Shape 351">
                  <a:extLst>
                    <a:ext uri="{FF2B5EF4-FFF2-40B4-BE49-F238E27FC236}">
                      <a16:creationId xmlns:a16="http://schemas.microsoft.com/office/drawing/2014/main" id="{BAA1B809-6435-D754-CC1B-4D4D272EE9DD}"/>
                    </a:ext>
                  </a:extLst>
                </p:cNvPr>
                <p:cNvSpPr/>
                <p:nvPr/>
              </p:nvSpPr>
              <p:spPr>
                <a:xfrm>
                  <a:off x="4810125" y="3221831"/>
                  <a:ext cx="209240" cy="128587"/>
                </a:xfrm>
                <a:custGeom>
                  <a:avLst/>
                  <a:gdLst>
                    <a:gd name="connsiteX0" fmla="*/ 194953 w 209240"/>
                    <a:gd name="connsiteY0" fmla="*/ 0 h 128587"/>
                    <a:gd name="connsiteX1" fmla="*/ 14288 w 209240"/>
                    <a:gd name="connsiteY1" fmla="*/ 0 h 128587"/>
                    <a:gd name="connsiteX2" fmla="*/ 0 w 209240"/>
                    <a:gd name="connsiteY2" fmla="*/ 14288 h 128587"/>
                    <a:gd name="connsiteX3" fmla="*/ 0 w 209240"/>
                    <a:gd name="connsiteY3" fmla="*/ 114300 h 128587"/>
                    <a:gd name="connsiteX4" fmla="*/ 14288 w 209240"/>
                    <a:gd name="connsiteY4" fmla="*/ 128588 h 128587"/>
                    <a:gd name="connsiteX5" fmla="*/ 194953 w 209240"/>
                    <a:gd name="connsiteY5" fmla="*/ 128588 h 128587"/>
                    <a:gd name="connsiteX6" fmla="*/ 209241 w 209240"/>
                    <a:gd name="connsiteY6" fmla="*/ 114300 h 128587"/>
                    <a:gd name="connsiteX7" fmla="*/ 209241 w 209240"/>
                    <a:gd name="connsiteY7" fmla="*/ 14288 h 128587"/>
                    <a:gd name="connsiteX8" fmla="*/ 194953 w 209240"/>
                    <a:gd name="connsiteY8"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40" h="128587">
                      <a:moveTo>
                        <a:pt x="194953" y="0"/>
                      </a:moveTo>
                      <a:lnTo>
                        <a:pt x="14288" y="0"/>
                      </a:lnTo>
                      <a:cubicBezTo>
                        <a:pt x="6394" y="0"/>
                        <a:pt x="0" y="6394"/>
                        <a:pt x="0" y="14288"/>
                      </a:cubicBezTo>
                      <a:lnTo>
                        <a:pt x="0" y="114300"/>
                      </a:lnTo>
                      <a:cubicBezTo>
                        <a:pt x="0" y="122194"/>
                        <a:pt x="6394" y="128588"/>
                        <a:pt x="14288" y="128588"/>
                      </a:cubicBezTo>
                      <a:lnTo>
                        <a:pt x="194953" y="128588"/>
                      </a:lnTo>
                      <a:cubicBezTo>
                        <a:pt x="202847" y="128588"/>
                        <a:pt x="209241" y="122194"/>
                        <a:pt x="209241" y="114300"/>
                      </a:cubicBezTo>
                      <a:lnTo>
                        <a:pt x="209241" y="14288"/>
                      </a:lnTo>
                      <a:cubicBezTo>
                        <a:pt x="209241" y="6401"/>
                        <a:pt x="202847" y="0"/>
                        <a:pt x="194953" y="0"/>
                      </a:cubicBezTo>
                      <a:close/>
                    </a:path>
                  </a:pathLst>
                </a:custGeom>
                <a:grpFill/>
                <a:ln w="9525" cap="flat">
                  <a:solidFill>
                    <a:srgbClr val="BBADEF"/>
                  </a:solid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3F805D57-384D-4C0F-9818-03BF26460064}"/>
                    </a:ext>
                  </a:extLst>
                </p:cNvPr>
                <p:cNvSpPr/>
                <p:nvPr/>
              </p:nvSpPr>
              <p:spPr>
                <a:xfrm>
                  <a:off x="5046297"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8092A76B-A08F-EA3A-8FFD-29A6D1C7ACB7}"/>
                    </a:ext>
                  </a:extLst>
                </p:cNvPr>
                <p:cNvSpPr/>
                <p:nvPr/>
              </p:nvSpPr>
              <p:spPr>
                <a:xfrm>
                  <a:off x="5201809"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D8CF77AC-2BFA-AC3F-AA2F-513C6AB37387}"/>
                    </a:ext>
                  </a:extLst>
                </p:cNvPr>
                <p:cNvSpPr/>
                <p:nvPr/>
              </p:nvSpPr>
              <p:spPr>
                <a:xfrm>
                  <a:off x="5357321"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48C5DDB2-6F3E-76C6-7FAA-A37476E4E873}"/>
                    </a:ext>
                  </a:extLst>
                </p:cNvPr>
                <p:cNvSpPr/>
                <p:nvPr/>
              </p:nvSpPr>
              <p:spPr>
                <a:xfrm>
                  <a:off x="5512834"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FC141018-174F-6BB6-6155-B492445E7881}"/>
                    </a:ext>
                  </a:extLst>
                </p:cNvPr>
                <p:cNvSpPr/>
                <p:nvPr/>
              </p:nvSpPr>
              <p:spPr>
                <a:xfrm>
                  <a:off x="5668346"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75402429-F8FF-D62E-1D28-729DD97B4596}"/>
                    </a:ext>
                  </a:extLst>
                </p:cNvPr>
                <p:cNvSpPr/>
                <p:nvPr/>
              </p:nvSpPr>
              <p:spPr>
                <a:xfrm>
                  <a:off x="5823866"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B451DED8-FC65-FAFE-FE4E-2CDB3F37EFD8}"/>
                    </a:ext>
                  </a:extLst>
                </p:cNvPr>
                <p:cNvSpPr/>
                <p:nvPr/>
              </p:nvSpPr>
              <p:spPr>
                <a:xfrm>
                  <a:off x="5979378"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3A69B3B7-95AA-27A1-35E9-10A4405189C9}"/>
                    </a:ext>
                  </a:extLst>
                </p:cNvPr>
                <p:cNvSpPr/>
                <p:nvPr/>
              </p:nvSpPr>
              <p:spPr>
                <a:xfrm>
                  <a:off x="6134890"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00013D9D-7A5B-0229-B65D-47D235214250}"/>
                    </a:ext>
                  </a:extLst>
                </p:cNvPr>
                <p:cNvSpPr/>
                <p:nvPr/>
              </p:nvSpPr>
              <p:spPr>
                <a:xfrm>
                  <a:off x="6290402"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635D490D-E704-DC20-7760-B4CD3E160DE0}"/>
                    </a:ext>
                  </a:extLst>
                </p:cNvPr>
                <p:cNvSpPr/>
                <p:nvPr/>
              </p:nvSpPr>
              <p:spPr>
                <a:xfrm>
                  <a:off x="6445922"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0868DDFD-805F-6878-0F43-55EF40208206}"/>
                    </a:ext>
                  </a:extLst>
                </p:cNvPr>
                <p:cNvSpPr/>
                <p:nvPr/>
              </p:nvSpPr>
              <p:spPr>
                <a:xfrm>
                  <a:off x="6601434"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3"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3FBE1C4C-895D-0ABC-4301-7A5674DDC3B7}"/>
                    </a:ext>
                  </a:extLst>
                </p:cNvPr>
                <p:cNvSpPr/>
                <p:nvPr/>
              </p:nvSpPr>
              <p:spPr>
                <a:xfrm>
                  <a:off x="4810125" y="3386137"/>
                  <a:ext cx="128587" cy="128587"/>
                </a:xfrm>
                <a:custGeom>
                  <a:avLst/>
                  <a:gdLst>
                    <a:gd name="connsiteX0" fmla="*/ 114300 w 128587"/>
                    <a:gd name="connsiteY0" fmla="*/ 128588 h 128587"/>
                    <a:gd name="connsiteX1" fmla="*/ 14288 w 128587"/>
                    <a:gd name="connsiteY1" fmla="*/ 128588 h 128587"/>
                    <a:gd name="connsiteX2" fmla="*/ 0 w 128587"/>
                    <a:gd name="connsiteY2" fmla="*/ 114300 h 128587"/>
                    <a:gd name="connsiteX3" fmla="*/ 0 w 128587"/>
                    <a:gd name="connsiteY3" fmla="*/ 14288 h 128587"/>
                    <a:gd name="connsiteX4" fmla="*/ 14288 w 128587"/>
                    <a:gd name="connsiteY4" fmla="*/ 0 h 128587"/>
                    <a:gd name="connsiteX5" fmla="*/ 114300 w 128587"/>
                    <a:gd name="connsiteY5" fmla="*/ 0 h 128587"/>
                    <a:gd name="connsiteX6" fmla="*/ 128588 w 128587"/>
                    <a:gd name="connsiteY6" fmla="*/ 14288 h 128587"/>
                    <a:gd name="connsiteX7" fmla="*/ 128588 w 128587"/>
                    <a:gd name="connsiteY7" fmla="*/ 114300 h 128587"/>
                    <a:gd name="connsiteX8" fmla="*/ 114300 w 128587"/>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114300" y="128588"/>
                      </a:moveTo>
                      <a:lnTo>
                        <a:pt x="14288" y="128588"/>
                      </a:lnTo>
                      <a:cubicBezTo>
                        <a:pt x="6394" y="128588"/>
                        <a:pt x="0" y="122194"/>
                        <a:pt x="0" y="114300"/>
                      </a:cubicBez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close/>
                    </a:path>
                  </a:pathLst>
                </a:custGeom>
                <a:grpFill/>
                <a:ln w="9525" cap="flat">
                  <a:solidFill>
                    <a:srgbClr val="BBADEF"/>
                  </a:solid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45C8DE34-1C16-F585-FB83-3ED6560AC4AF}"/>
                    </a:ext>
                  </a:extLst>
                </p:cNvPr>
                <p:cNvSpPr/>
                <p:nvPr/>
              </p:nvSpPr>
              <p:spPr>
                <a:xfrm>
                  <a:off x="4965637"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E8B895AE-4128-AB90-71C9-756E1A1F615E}"/>
                    </a:ext>
                  </a:extLst>
                </p:cNvPr>
                <p:cNvSpPr/>
                <p:nvPr/>
              </p:nvSpPr>
              <p:spPr>
                <a:xfrm>
                  <a:off x="5121149"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5B3B673F-300C-7BA1-4120-5F3F7A6A2735}"/>
                    </a:ext>
                  </a:extLst>
                </p:cNvPr>
                <p:cNvSpPr/>
                <p:nvPr/>
              </p:nvSpPr>
              <p:spPr>
                <a:xfrm>
                  <a:off x="5276669"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9B73C714-BF85-8C46-D4E7-689B5B211605}"/>
                    </a:ext>
                  </a:extLst>
                </p:cNvPr>
                <p:cNvSpPr/>
                <p:nvPr/>
              </p:nvSpPr>
              <p:spPr>
                <a:xfrm>
                  <a:off x="5432181"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1CC6713E-4CE7-3ADB-9D47-121573D3417A}"/>
                    </a:ext>
                  </a:extLst>
                </p:cNvPr>
                <p:cNvSpPr/>
                <p:nvPr/>
              </p:nvSpPr>
              <p:spPr>
                <a:xfrm>
                  <a:off x="5587693"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B560D57A-B5AA-0174-F234-5B7D16C6E870}"/>
                    </a:ext>
                  </a:extLst>
                </p:cNvPr>
                <p:cNvSpPr/>
                <p:nvPr/>
              </p:nvSpPr>
              <p:spPr>
                <a:xfrm>
                  <a:off x="5743205"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4635EE70-BEA1-952B-84C9-8C9D5DF01808}"/>
                    </a:ext>
                  </a:extLst>
                </p:cNvPr>
                <p:cNvSpPr/>
                <p:nvPr/>
              </p:nvSpPr>
              <p:spPr>
                <a:xfrm>
                  <a:off x="5898725"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DF903626-299D-E809-643F-46AF3CDEB3D9}"/>
                    </a:ext>
                  </a:extLst>
                </p:cNvPr>
                <p:cNvSpPr/>
                <p:nvPr/>
              </p:nvSpPr>
              <p:spPr>
                <a:xfrm>
                  <a:off x="6054237"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DA26E70B-5298-D352-72DE-2ACE6F4AC5E0}"/>
                    </a:ext>
                  </a:extLst>
                </p:cNvPr>
                <p:cNvSpPr/>
                <p:nvPr/>
              </p:nvSpPr>
              <p:spPr>
                <a:xfrm>
                  <a:off x="6209749"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7 w 128587"/>
                    <a:gd name="connsiteY4" fmla="*/ 14288 h 128587"/>
                    <a:gd name="connsiteX5" fmla="*/ 128587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7" y="6394"/>
                        <a:pt x="128587" y="14288"/>
                      </a:cubicBezTo>
                      <a:lnTo>
                        <a:pt x="128587" y="114300"/>
                      </a:lnTo>
                      <a:cubicBezTo>
                        <a:pt x="128587"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3A27E8FE-1314-17A7-BA24-2FF81EDCC19F}"/>
                    </a:ext>
                  </a:extLst>
                </p:cNvPr>
                <p:cNvSpPr/>
                <p:nvPr/>
              </p:nvSpPr>
              <p:spPr>
                <a:xfrm>
                  <a:off x="6365262"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CAB5C6C9-EB00-65FB-6829-0BAED83D02E3}"/>
                    </a:ext>
                  </a:extLst>
                </p:cNvPr>
                <p:cNvSpPr/>
                <p:nvPr/>
              </p:nvSpPr>
              <p:spPr>
                <a:xfrm>
                  <a:off x="6520774"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C4780A19-A366-9418-CDC0-451226B76071}"/>
                    </a:ext>
                  </a:extLst>
                </p:cNvPr>
                <p:cNvSpPr/>
                <p:nvPr/>
              </p:nvSpPr>
              <p:spPr>
                <a:xfrm>
                  <a:off x="6676294"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3"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206285B3-1DFA-87C8-E563-2CCB74F89867}"/>
                    </a:ext>
                  </a:extLst>
                </p:cNvPr>
                <p:cNvSpPr/>
                <p:nvPr/>
              </p:nvSpPr>
              <p:spPr>
                <a:xfrm>
                  <a:off x="6831806" y="3386137"/>
                  <a:ext cx="128587" cy="128587"/>
                </a:xfrm>
                <a:custGeom>
                  <a:avLst/>
                  <a:gdLst>
                    <a:gd name="connsiteX0" fmla="*/ 114300 w 128587"/>
                    <a:gd name="connsiteY0" fmla="*/ 128588 h 128587"/>
                    <a:gd name="connsiteX1" fmla="*/ 14288 w 128587"/>
                    <a:gd name="connsiteY1" fmla="*/ 128588 h 128587"/>
                    <a:gd name="connsiteX2" fmla="*/ 0 w 128587"/>
                    <a:gd name="connsiteY2" fmla="*/ 114300 h 128587"/>
                    <a:gd name="connsiteX3" fmla="*/ 0 w 128587"/>
                    <a:gd name="connsiteY3" fmla="*/ 14288 h 128587"/>
                    <a:gd name="connsiteX4" fmla="*/ 14288 w 128587"/>
                    <a:gd name="connsiteY4" fmla="*/ 0 h 128587"/>
                    <a:gd name="connsiteX5" fmla="*/ 114300 w 128587"/>
                    <a:gd name="connsiteY5" fmla="*/ 0 h 128587"/>
                    <a:gd name="connsiteX6" fmla="*/ 128588 w 128587"/>
                    <a:gd name="connsiteY6" fmla="*/ 14288 h 128587"/>
                    <a:gd name="connsiteX7" fmla="*/ 128588 w 128587"/>
                    <a:gd name="connsiteY7" fmla="*/ 114300 h 128587"/>
                    <a:gd name="connsiteX8" fmla="*/ 114300 w 128587"/>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114300" y="128588"/>
                      </a:moveTo>
                      <a:lnTo>
                        <a:pt x="14288" y="128588"/>
                      </a:lnTo>
                      <a:cubicBezTo>
                        <a:pt x="6394" y="128588"/>
                        <a:pt x="0" y="122194"/>
                        <a:pt x="0" y="114300"/>
                      </a:cubicBez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close/>
                    </a:path>
                  </a:pathLst>
                </a:custGeom>
                <a:grpFill/>
                <a:ln w="9525" cap="flat">
                  <a:solidFill>
                    <a:srgbClr val="BBADEF"/>
                  </a:solid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4D282D79-9290-8F09-2FB0-2F630D8BC5AD}"/>
                    </a:ext>
                  </a:extLst>
                </p:cNvPr>
                <p:cNvSpPr/>
                <p:nvPr/>
              </p:nvSpPr>
              <p:spPr>
                <a:xfrm>
                  <a:off x="4810125" y="3121818"/>
                  <a:ext cx="128587" cy="64293"/>
                </a:xfrm>
                <a:custGeom>
                  <a:avLst/>
                  <a:gdLst>
                    <a:gd name="connsiteX0" fmla="*/ 114300 w 128587"/>
                    <a:gd name="connsiteY0" fmla="*/ 64294 h 64293"/>
                    <a:gd name="connsiteX1" fmla="*/ 14288 w 128587"/>
                    <a:gd name="connsiteY1" fmla="*/ 64294 h 64293"/>
                    <a:gd name="connsiteX2" fmla="*/ 0 w 128587"/>
                    <a:gd name="connsiteY2" fmla="*/ 50006 h 64293"/>
                    <a:gd name="connsiteX3" fmla="*/ 0 w 128587"/>
                    <a:gd name="connsiteY3" fmla="*/ 14288 h 64293"/>
                    <a:gd name="connsiteX4" fmla="*/ 14288 w 128587"/>
                    <a:gd name="connsiteY4" fmla="*/ 0 h 64293"/>
                    <a:gd name="connsiteX5" fmla="*/ 114300 w 128587"/>
                    <a:gd name="connsiteY5" fmla="*/ 0 h 64293"/>
                    <a:gd name="connsiteX6" fmla="*/ 128588 w 128587"/>
                    <a:gd name="connsiteY6" fmla="*/ 14288 h 64293"/>
                    <a:gd name="connsiteX7" fmla="*/ 128588 w 128587"/>
                    <a:gd name="connsiteY7" fmla="*/ 50006 h 64293"/>
                    <a:gd name="connsiteX8" fmla="*/ 114300 w 128587"/>
                    <a:gd name="connsiteY8" fmla="*/ 64294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114300" y="64294"/>
                      </a:moveTo>
                      <a:lnTo>
                        <a:pt x="14288" y="64294"/>
                      </a:lnTo>
                      <a:cubicBezTo>
                        <a:pt x="6394" y="64294"/>
                        <a:pt x="0" y="57900"/>
                        <a:pt x="0" y="50006"/>
                      </a:cubicBez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close/>
                    </a:path>
                  </a:pathLst>
                </a:custGeom>
                <a:grpFill/>
                <a:ln w="9525" cap="flat">
                  <a:solidFill>
                    <a:srgbClr val="BBADEF"/>
                  </a:solid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7BA0B226-F145-618E-14D7-070C75BC590B}"/>
                    </a:ext>
                  </a:extLst>
                </p:cNvPr>
                <p:cNvSpPr/>
                <p:nvPr/>
              </p:nvSpPr>
              <p:spPr>
                <a:xfrm>
                  <a:off x="4965637"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0AFC88FA-3375-CF20-5903-0F54B0E34F23}"/>
                    </a:ext>
                  </a:extLst>
                </p:cNvPr>
                <p:cNvSpPr/>
                <p:nvPr/>
              </p:nvSpPr>
              <p:spPr>
                <a:xfrm>
                  <a:off x="5121149"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D991B2F2-0A3D-9B33-05C1-BD4B23E85614}"/>
                    </a:ext>
                  </a:extLst>
                </p:cNvPr>
                <p:cNvSpPr/>
                <p:nvPr/>
              </p:nvSpPr>
              <p:spPr>
                <a:xfrm>
                  <a:off x="5276669"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4"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06BAFC44-AFF7-0C11-5228-EC3A2801E87B}"/>
                    </a:ext>
                  </a:extLst>
                </p:cNvPr>
                <p:cNvSpPr/>
                <p:nvPr/>
              </p:nvSpPr>
              <p:spPr>
                <a:xfrm>
                  <a:off x="5432181"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4"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D967BE19-19CB-8FC4-3784-2E516CD0BD58}"/>
                    </a:ext>
                  </a:extLst>
                </p:cNvPr>
                <p:cNvSpPr/>
                <p:nvPr/>
              </p:nvSpPr>
              <p:spPr>
                <a:xfrm>
                  <a:off x="5587693"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38E2075F-4282-2D9D-93CE-328F79E661FE}"/>
                    </a:ext>
                  </a:extLst>
                </p:cNvPr>
                <p:cNvSpPr/>
                <p:nvPr/>
              </p:nvSpPr>
              <p:spPr>
                <a:xfrm>
                  <a:off x="5743205"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9F3CD9A9-1333-E61B-DD94-B0693DED29F7}"/>
                    </a:ext>
                  </a:extLst>
                </p:cNvPr>
                <p:cNvSpPr/>
                <p:nvPr/>
              </p:nvSpPr>
              <p:spPr>
                <a:xfrm>
                  <a:off x="5898725"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4"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A2F5D776-E8F6-C18B-DB99-AED482B96EEC}"/>
                    </a:ext>
                  </a:extLst>
                </p:cNvPr>
                <p:cNvSpPr/>
                <p:nvPr/>
              </p:nvSpPr>
              <p:spPr>
                <a:xfrm>
                  <a:off x="6054237"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4"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7C90BF92-6860-3A8E-7255-D9A713968146}"/>
                    </a:ext>
                  </a:extLst>
                </p:cNvPr>
                <p:cNvSpPr/>
                <p:nvPr/>
              </p:nvSpPr>
              <p:spPr>
                <a:xfrm>
                  <a:off x="6209749"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7 w 128587"/>
                    <a:gd name="connsiteY4" fmla="*/ 14288 h 64293"/>
                    <a:gd name="connsiteX5" fmla="*/ 128587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7" y="6394"/>
                        <a:pt x="128587" y="14288"/>
                      </a:cubicBezTo>
                      <a:lnTo>
                        <a:pt x="128587" y="50006"/>
                      </a:lnTo>
                      <a:cubicBezTo>
                        <a:pt x="128587" y="57900"/>
                        <a:pt x="122194" y="64294"/>
                        <a:pt x="114300" y="64294"/>
                      </a:cubicBezTo>
                      <a:lnTo>
                        <a:pt x="14288" y="64294"/>
                      </a:lnTo>
                      <a:cubicBezTo>
                        <a:pt x="6394"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382BA489-BD3F-EAAC-1EE6-BFD55AEAE0E4}"/>
                    </a:ext>
                  </a:extLst>
                </p:cNvPr>
                <p:cNvSpPr/>
                <p:nvPr/>
              </p:nvSpPr>
              <p:spPr>
                <a:xfrm>
                  <a:off x="6365262"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3"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32A92E87-343E-09A5-886F-AB9D63C106D4}"/>
                    </a:ext>
                  </a:extLst>
                </p:cNvPr>
                <p:cNvSpPr/>
                <p:nvPr/>
              </p:nvSpPr>
              <p:spPr>
                <a:xfrm>
                  <a:off x="6520774"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ACE9C8A8-6F6C-CA5C-AAB8-C34026167A62}"/>
                    </a:ext>
                  </a:extLst>
                </p:cNvPr>
                <p:cNvSpPr/>
                <p:nvPr/>
              </p:nvSpPr>
              <p:spPr>
                <a:xfrm>
                  <a:off x="6676294"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3"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3"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BEF53C95-4A6D-56F5-298E-02C4A119D7C5}"/>
                    </a:ext>
                  </a:extLst>
                </p:cNvPr>
                <p:cNvSpPr/>
                <p:nvPr/>
              </p:nvSpPr>
              <p:spPr>
                <a:xfrm>
                  <a:off x="6831806" y="3121818"/>
                  <a:ext cx="128587" cy="64293"/>
                </a:xfrm>
                <a:custGeom>
                  <a:avLst/>
                  <a:gdLst>
                    <a:gd name="connsiteX0" fmla="*/ 114300 w 128587"/>
                    <a:gd name="connsiteY0" fmla="*/ 64294 h 64293"/>
                    <a:gd name="connsiteX1" fmla="*/ 14288 w 128587"/>
                    <a:gd name="connsiteY1" fmla="*/ 64294 h 64293"/>
                    <a:gd name="connsiteX2" fmla="*/ 0 w 128587"/>
                    <a:gd name="connsiteY2" fmla="*/ 50006 h 64293"/>
                    <a:gd name="connsiteX3" fmla="*/ 0 w 128587"/>
                    <a:gd name="connsiteY3" fmla="*/ 14288 h 64293"/>
                    <a:gd name="connsiteX4" fmla="*/ 14288 w 128587"/>
                    <a:gd name="connsiteY4" fmla="*/ 0 h 64293"/>
                    <a:gd name="connsiteX5" fmla="*/ 114300 w 128587"/>
                    <a:gd name="connsiteY5" fmla="*/ 0 h 64293"/>
                    <a:gd name="connsiteX6" fmla="*/ 128588 w 128587"/>
                    <a:gd name="connsiteY6" fmla="*/ 14288 h 64293"/>
                    <a:gd name="connsiteX7" fmla="*/ 128588 w 128587"/>
                    <a:gd name="connsiteY7" fmla="*/ 50006 h 64293"/>
                    <a:gd name="connsiteX8" fmla="*/ 114300 w 128587"/>
                    <a:gd name="connsiteY8" fmla="*/ 64294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114300" y="64294"/>
                      </a:moveTo>
                      <a:lnTo>
                        <a:pt x="14288" y="64294"/>
                      </a:lnTo>
                      <a:cubicBezTo>
                        <a:pt x="6394" y="64294"/>
                        <a:pt x="0" y="57900"/>
                        <a:pt x="0" y="50006"/>
                      </a:cubicBez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close/>
                    </a:path>
                  </a:pathLst>
                </a:custGeom>
                <a:grpFill/>
                <a:ln w="9525" cap="flat">
                  <a:solidFill>
                    <a:srgbClr val="BBADEF"/>
                  </a:solid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19D4D217-CD3C-C76B-B080-1DBC240F338D}"/>
                    </a:ext>
                  </a:extLst>
                </p:cNvPr>
                <p:cNvSpPr/>
                <p:nvPr/>
              </p:nvSpPr>
              <p:spPr>
                <a:xfrm>
                  <a:off x="4810125" y="3550443"/>
                  <a:ext cx="209247" cy="128587"/>
                </a:xfrm>
                <a:custGeom>
                  <a:avLst/>
                  <a:gdLst>
                    <a:gd name="connsiteX0" fmla="*/ 194953 w 209247"/>
                    <a:gd name="connsiteY0" fmla="*/ 0 h 128587"/>
                    <a:gd name="connsiteX1" fmla="*/ 14288 w 209247"/>
                    <a:gd name="connsiteY1" fmla="*/ 0 h 128587"/>
                    <a:gd name="connsiteX2" fmla="*/ 0 w 209247"/>
                    <a:gd name="connsiteY2" fmla="*/ 14288 h 128587"/>
                    <a:gd name="connsiteX3" fmla="*/ 0 w 209247"/>
                    <a:gd name="connsiteY3" fmla="*/ 114300 h 128587"/>
                    <a:gd name="connsiteX4" fmla="*/ 14288 w 209247"/>
                    <a:gd name="connsiteY4" fmla="*/ 128588 h 128587"/>
                    <a:gd name="connsiteX5" fmla="*/ 194960 w 209247"/>
                    <a:gd name="connsiteY5" fmla="*/ 128588 h 128587"/>
                    <a:gd name="connsiteX6" fmla="*/ 209247 w 209247"/>
                    <a:gd name="connsiteY6" fmla="*/ 114300 h 128587"/>
                    <a:gd name="connsiteX7" fmla="*/ 209247 w 209247"/>
                    <a:gd name="connsiteY7" fmla="*/ 14288 h 128587"/>
                    <a:gd name="connsiteX8" fmla="*/ 194953 w 209247"/>
                    <a:gd name="connsiteY8"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47" h="128587">
                      <a:moveTo>
                        <a:pt x="194953" y="0"/>
                      </a:moveTo>
                      <a:lnTo>
                        <a:pt x="14288" y="0"/>
                      </a:lnTo>
                      <a:cubicBezTo>
                        <a:pt x="6401" y="0"/>
                        <a:pt x="0" y="6401"/>
                        <a:pt x="0" y="14288"/>
                      </a:cubicBezTo>
                      <a:lnTo>
                        <a:pt x="0" y="114300"/>
                      </a:lnTo>
                      <a:cubicBezTo>
                        <a:pt x="0" y="122187"/>
                        <a:pt x="6401" y="128588"/>
                        <a:pt x="14288" y="128588"/>
                      </a:cubicBezTo>
                      <a:lnTo>
                        <a:pt x="194960" y="128588"/>
                      </a:lnTo>
                      <a:cubicBezTo>
                        <a:pt x="202847" y="128588"/>
                        <a:pt x="209247" y="122187"/>
                        <a:pt x="209247" y="114300"/>
                      </a:cubicBezTo>
                      <a:lnTo>
                        <a:pt x="209247" y="14288"/>
                      </a:lnTo>
                      <a:cubicBezTo>
                        <a:pt x="209241" y="6401"/>
                        <a:pt x="202847" y="0"/>
                        <a:pt x="194953" y="0"/>
                      </a:cubicBezTo>
                      <a:close/>
                    </a:path>
                  </a:pathLst>
                </a:custGeom>
                <a:grpFill/>
                <a:ln w="9525" cap="flat">
                  <a:solidFill>
                    <a:srgbClr val="BBADEF"/>
                  </a:solid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46002AA7-D0BC-D2D4-DF56-F61A33676800}"/>
                    </a:ext>
                  </a:extLst>
                </p:cNvPr>
                <p:cNvSpPr/>
                <p:nvPr/>
              </p:nvSpPr>
              <p:spPr>
                <a:xfrm>
                  <a:off x="6753225" y="3550443"/>
                  <a:ext cx="209247" cy="128587"/>
                </a:xfrm>
                <a:custGeom>
                  <a:avLst/>
                  <a:gdLst>
                    <a:gd name="connsiteX0" fmla="*/ 194953 w 209247"/>
                    <a:gd name="connsiteY0" fmla="*/ 0 h 128587"/>
                    <a:gd name="connsiteX1" fmla="*/ 14288 w 209247"/>
                    <a:gd name="connsiteY1" fmla="*/ 0 h 128587"/>
                    <a:gd name="connsiteX2" fmla="*/ 0 w 209247"/>
                    <a:gd name="connsiteY2" fmla="*/ 14288 h 128587"/>
                    <a:gd name="connsiteX3" fmla="*/ 0 w 209247"/>
                    <a:gd name="connsiteY3" fmla="*/ 114300 h 128587"/>
                    <a:gd name="connsiteX4" fmla="*/ 14288 w 209247"/>
                    <a:gd name="connsiteY4" fmla="*/ 128588 h 128587"/>
                    <a:gd name="connsiteX5" fmla="*/ 194960 w 209247"/>
                    <a:gd name="connsiteY5" fmla="*/ 128588 h 128587"/>
                    <a:gd name="connsiteX6" fmla="*/ 209248 w 209247"/>
                    <a:gd name="connsiteY6" fmla="*/ 114300 h 128587"/>
                    <a:gd name="connsiteX7" fmla="*/ 209248 w 209247"/>
                    <a:gd name="connsiteY7" fmla="*/ 14288 h 128587"/>
                    <a:gd name="connsiteX8" fmla="*/ 194953 w 209247"/>
                    <a:gd name="connsiteY8"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47" h="128587">
                      <a:moveTo>
                        <a:pt x="194953" y="0"/>
                      </a:moveTo>
                      <a:lnTo>
                        <a:pt x="14288" y="0"/>
                      </a:lnTo>
                      <a:cubicBezTo>
                        <a:pt x="6401" y="0"/>
                        <a:pt x="0" y="6401"/>
                        <a:pt x="0" y="14288"/>
                      </a:cubicBezTo>
                      <a:lnTo>
                        <a:pt x="0" y="114300"/>
                      </a:lnTo>
                      <a:cubicBezTo>
                        <a:pt x="0" y="122187"/>
                        <a:pt x="6401" y="128588"/>
                        <a:pt x="14288" y="128588"/>
                      </a:cubicBezTo>
                      <a:lnTo>
                        <a:pt x="194960" y="128588"/>
                      </a:lnTo>
                      <a:cubicBezTo>
                        <a:pt x="202847" y="128588"/>
                        <a:pt x="209248" y="122187"/>
                        <a:pt x="209248" y="114300"/>
                      </a:cubicBezTo>
                      <a:lnTo>
                        <a:pt x="209248" y="14288"/>
                      </a:lnTo>
                      <a:cubicBezTo>
                        <a:pt x="209240" y="6401"/>
                        <a:pt x="202847" y="0"/>
                        <a:pt x="194953" y="0"/>
                      </a:cubicBezTo>
                      <a:close/>
                    </a:path>
                  </a:pathLst>
                </a:custGeom>
                <a:grpFill/>
                <a:ln w="9525" cap="flat">
                  <a:solidFill>
                    <a:srgbClr val="BBADEF"/>
                  </a:solid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11155C68-42B6-A065-3A20-381087A5E2A1}"/>
                    </a:ext>
                  </a:extLst>
                </p:cNvPr>
                <p:cNvSpPr/>
                <p:nvPr/>
              </p:nvSpPr>
              <p:spPr>
                <a:xfrm>
                  <a:off x="6753225" y="3221831"/>
                  <a:ext cx="209247" cy="128587"/>
                </a:xfrm>
                <a:custGeom>
                  <a:avLst/>
                  <a:gdLst>
                    <a:gd name="connsiteX0" fmla="*/ 194953 w 209247"/>
                    <a:gd name="connsiteY0" fmla="*/ 0 h 128587"/>
                    <a:gd name="connsiteX1" fmla="*/ 14288 w 209247"/>
                    <a:gd name="connsiteY1" fmla="*/ 0 h 128587"/>
                    <a:gd name="connsiteX2" fmla="*/ 0 w 209247"/>
                    <a:gd name="connsiteY2" fmla="*/ 14288 h 128587"/>
                    <a:gd name="connsiteX3" fmla="*/ 0 w 209247"/>
                    <a:gd name="connsiteY3" fmla="*/ 114300 h 128587"/>
                    <a:gd name="connsiteX4" fmla="*/ 14288 w 209247"/>
                    <a:gd name="connsiteY4" fmla="*/ 128588 h 128587"/>
                    <a:gd name="connsiteX5" fmla="*/ 194960 w 209247"/>
                    <a:gd name="connsiteY5" fmla="*/ 128588 h 128587"/>
                    <a:gd name="connsiteX6" fmla="*/ 209248 w 209247"/>
                    <a:gd name="connsiteY6" fmla="*/ 114300 h 128587"/>
                    <a:gd name="connsiteX7" fmla="*/ 209248 w 209247"/>
                    <a:gd name="connsiteY7" fmla="*/ 14288 h 128587"/>
                    <a:gd name="connsiteX8" fmla="*/ 194953 w 209247"/>
                    <a:gd name="connsiteY8"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47" h="128587">
                      <a:moveTo>
                        <a:pt x="194953" y="0"/>
                      </a:moveTo>
                      <a:lnTo>
                        <a:pt x="14288" y="0"/>
                      </a:lnTo>
                      <a:cubicBezTo>
                        <a:pt x="6401" y="0"/>
                        <a:pt x="0" y="6401"/>
                        <a:pt x="0" y="14288"/>
                      </a:cubicBezTo>
                      <a:lnTo>
                        <a:pt x="0" y="114300"/>
                      </a:lnTo>
                      <a:cubicBezTo>
                        <a:pt x="0" y="122187"/>
                        <a:pt x="6401" y="128588"/>
                        <a:pt x="14288" y="128588"/>
                      </a:cubicBezTo>
                      <a:lnTo>
                        <a:pt x="194960" y="128588"/>
                      </a:lnTo>
                      <a:cubicBezTo>
                        <a:pt x="202847" y="128588"/>
                        <a:pt x="209248" y="122187"/>
                        <a:pt x="209248" y="114300"/>
                      </a:cubicBezTo>
                      <a:lnTo>
                        <a:pt x="209248" y="14288"/>
                      </a:lnTo>
                      <a:cubicBezTo>
                        <a:pt x="209240" y="6401"/>
                        <a:pt x="202847" y="0"/>
                        <a:pt x="194953" y="0"/>
                      </a:cubicBezTo>
                      <a:close/>
                    </a:path>
                  </a:pathLst>
                </a:custGeom>
                <a:grpFill/>
                <a:ln w="9525" cap="flat">
                  <a:solidFill>
                    <a:srgbClr val="BBADEF"/>
                  </a:solid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4D1D86A9-0683-A2D1-28AB-D59276E31332}"/>
                    </a:ext>
                  </a:extLst>
                </p:cNvPr>
                <p:cNvSpPr/>
                <p:nvPr/>
              </p:nvSpPr>
              <p:spPr>
                <a:xfrm>
                  <a:off x="5046297"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57FCE7D3-6302-20A1-2638-81ECCE00B061}"/>
                    </a:ext>
                  </a:extLst>
                </p:cNvPr>
                <p:cNvSpPr/>
                <p:nvPr/>
              </p:nvSpPr>
              <p:spPr>
                <a:xfrm>
                  <a:off x="5201809"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5FE7AEBC-4E84-AAD3-E06C-292F01ACD7B1}"/>
                    </a:ext>
                  </a:extLst>
                </p:cNvPr>
                <p:cNvSpPr/>
                <p:nvPr/>
              </p:nvSpPr>
              <p:spPr>
                <a:xfrm>
                  <a:off x="5357321"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561F8086-1B11-1E77-BADA-E1C13DD7A176}"/>
                    </a:ext>
                  </a:extLst>
                </p:cNvPr>
                <p:cNvSpPr/>
                <p:nvPr/>
              </p:nvSpPr>
              <p:spPr>
                <a:xfrm>
                  <a:off x="5512834"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D3622757-012C-58E9-964E-90B089F1396E}"/>
                    </a:ext>
                  </a:extLst>
                </p:cNvPr>
                <p:cNvSpPr/>
                <p:nvPr/>
              </p:nvSpPr>
              <p:spPr>
                <a:xfrm>
                  <a:off x="5668346"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7AFE9FD5-8813-D855-F1F9-67E0DC680860}"/>
                    </a:ext>
                  </a:extLst>
                </p:cNvPr>
                <p:cNvSpPr/>
                <p:nvPr/>
              </p:nvSpPr>
              <p:spPr>
                <a:xfrm>
                  <a:off x="5823866"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7282A8C6-FEB3-381F-0864-08C3AE743685}"/>
                    </a:ext>
                  </a:extLst>
                </p:cNvPr>
                <p:cNvSpPr/>
                <p:nvPr/>
              </p:nvSpPr>
              <p:spPr>
                <a:xfrm>
                  <a:off x="5979378"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4F779F02-D99E-6FFD-C20E-FE50DA908A26}"/>
                    </a:ext>
                  </a:extLst>
                </p:cNvPr>
                <p:cNvSpPr/>
                <p:nvPr/>
              </p:nvSpPr>
              <p:spPr>
                <a:xfrm>
                  <a:off x="6134890"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7643835B-FAEF-73D0-A7EF-87E5206B6C6A}"/>
                    </a:ext>
                  </a:extLst>
                </p:cNvPr>
                <p:cNvSpPr/>
                <p:nvPr/>
              </p:nvSpPr>
              <p:spPr>
                <a:xfrm>
                  <a:off x="6290402"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D9061CFC-E10D-C5D1-53C8-EF58D727AF82}"/>
                    </a:ext>
                  </a:extLst>
                </p:cNvPr>
                <p:cNvSpPr/>
                <p:nvPr/>
              </p:nvSpPr>
              <p:spPr>
                <a:xfrm>
                  <a:off x="6445922"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65310D74-03DB-8431-2631-87EE303F9D53}"/>
                    </a:ext>
                  </a:extLst>
                </p:cNvPr>
                <p:cNvSpPr/>
                <p:nvPr/>
              </p:nvSpPr>
              <p:spPr>
                <a:xfrm>
                  <a:off x="6601434"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3"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F377FEB4-3E55-95A3-5F0B-3E3BFD97582A}"/>
                    </a:ext>
                  </a:extLst>
                </p:cNvPr>
                <p:cNvSpPr/>
                <p:nvPr/>
              </p:nvSpPr>
              <p:spPr>
                <a:xfrm>
                  <a:off x="4810125" y="3714750"/>
                  <a:ext cx="285342" cy="128587"/>
                </a:xfrm>
                <a:custGeom>
                  <a:avLst/>
                  <a:gdLst>
                    <a:gd name="connsiteX0" fmla="*/ 271048 w 285342"/>
                    <a:gd name="connsiteY0" fmla="*/ 128588 h 128587"/>
                    <a:gd name="connsiteX1" fmla="*/ 14288 w 285342"/>
                    <a:gd name="connsiteY1" fmla="*/ 128588 h 128587"/>
                    <a:gd name="connsiteX2" fmla="*/ 0 w 285342"/>
                    <a:gd name="connsiteY2" fmla="*/ 114300 h 128587"/>
                    <a:gd name="connsiteX3" fmla="*/ 0 w 285342"/>
                    <a:gd name="connsiteY3" fmla="*/ 14288 h 128587"/>
                    <a:gd name="connsiteX4" fmla="*/ 14288 w 285342"/>
                    <a:gd name="connsiteY4" fmla="*/ 0 h 128587"/>
                    <a:gd name="connsiteX5" fmla="*/ 271055 w 285342"/>
                    <a:gd name="connsiteY5" fmla="*/ 0 h 128587"/>
                    <a:gd name="connsiteX6" fmla="*/ 285343 w 285342"/>
                    <a:gd name="connsiteY6" fmla="*/ 14288 h 128587"/>
                    <a:gd name="connsiteX7" fmla="*/ 285343 w 285342"/>
                    <a:gd name="connsiteY7" fmla="*/ 114300 h 128587"/>
                    <a:gd name="connsiteX8" fmla="*/ 271048 w 285342"/>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342" h="128587">
                      <a:moveTo>
                        <a:pt x="271048" y="128588"/>
                      </a:moveTo>
                      <a:lnTo>
                        <a:pt x="14288" y="128588"/>
                      </a:lnTo>
                      <a:cubicBezTo>
                        <a:pt x="6394" y="128588"/>
                        <a:pt x="0" y="122194"/>
                        <a:pt x="0" y="114300"/>
                      </a:cubicBezTo>
                      <a:lnTo>
                        <a:pt x="0" y="14288"/>
                      </a:lnTo>
                      <a:cubicBezTo>
                        <a:pt x="0" y="6394"/>
                        <a:pt x="6394" y="0"/>
                        <a:pt x="14288" y="0"/>
                      </a:cubicBezTo>
                      <a:lnTo>
                        <a:pt x="271055" y="0"/>
                      </a:lnTo>
                      <a:cubicBezTo>
                        <a:pt x="278949" y="0"/>
                        <a:pt x="285343" y="6394"/>
                        <a:pt x="285343" y="14288"/>
                      </a:cubicBezTo>
                      <a:lnTo>
                        <a:pt x="285343" y="114300"/>
                      </a:lnTo>
                      <a:cubicBezTo>
                        <a:pt x="285336" y="122194"/>
                        <a:pt x="278942" y="128588"/>
                        <a:pt x="271048" y="128588"/>
                      </a:cubicBezTo>
                      <a:close/>
                    </a:path>
                  </a:pathLst>
                </a:custGeom>
                <a:grpFill/>
                <a:ln w="9525" cap="flat">
                  <a:solidFill>
                    <a:srgbClr val="BBADEF"/>
                  </a:solid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84D2C610-6216-F338-AD5F-07AA7E151BF9}"/>
                    </a:ext>
                  </a:extLst>
                </p:cNvPr>
                <p:cNvSpPr/>
                <p:nvPr/>
              </p:nvSpPr>
              <p:spPr>
                <a:xfrm>
                  <a:off x="5121149"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B4CC193D-5865-F1CA-FD1D-2517697A4757}"/>
                    </a:ext>
                  </a:extLst>
                </p:cNvPr>
                <p:cNvSpPr/>
                <p:nvPr/>
              </p:nvSpPr>
              <p:spPr>
                <a:xfrm>
                  <a:off x="5276669"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9F359F60-6955-99F3-A8EC-56AE3F19EC0C}"/>
                    </a:ext>
                  </a:extLst>
                </p:cNvPr>
                <p:cNvSpPr/>
                <p:nvPr/>
              </p:nvSpPr>
              <p:spPr>
                <a:xfrm>
                  <a:off x="5432181"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3EFB8BDB-6CDD-934B-FCFE-C98F06797B54}"/>
                    </a:ext>
                  </a:extLst>
                </p:cNvPr>
                <p:cNvSpPr/>
                <p:nvPr/>
              </p:nvSpPr>
              <p:spPr>
                <a:xfrm>
                  <a:off x="5587693"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A0CA20D6-F2F7-3966-0E2F-3F1EF5A02233}"/>
                    </a:ext>
                  </a:extLst>
                </p:cNvPr>
                <p:cNvSpPr/>
                <p:nvPr/>
              </p:nvSpPr>
              <p:spPr>
                <a:xfrm>
                  <a:off x="5743205"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7D91A210-ECE6-AF99-FE7F-44400E205C4D}"/>
                    </a:ext>
                  </a:extLst>
                </p:cNvPr>
                <p:cNvSpPr/>
                <p:nvPr/>
              </p:nvSpPr>
              <p:spPr>
                <a:xfrm>
                  <a:off x="5898725"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F26FD72D-5FEC-F47D-38F7-A2952FB0A960}"/>
                    </a:ext>
                  </a:extLst>
                </p:cNvPr>
                <p:cNvSpPr/>
                <p:nvPr/>
              </p:nvSpPr>
              <p:spPr>
                <a:xfrm>
                  <a:off x="6054237"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14DAEE2B-A164-F60E-1FE9-6797411825CE}"/>
                    </a:ext>
                  </a:extLst>
                </p:cNvPr>
                <p:cNvSpPr/>
                <p:nvPr/>
              </p:nvSpPr>
              <p:spPr>
                <a:xfrm>
                  <a:off x="6209749"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7 w 128587"/>
                    <a:gd name="connsiteY4" fmla="*/ 14288 h 128587"/>
                    <a:gd name="connsiteX5" fmla="*/ 128587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7" y="6394"/>
                        <a:pt x="128587" y="14288"/>
                      </a:cubicBezTo>
                      <a:lnTo>
                        <a:pt x="128587" y="114300"/>
                      </a:lnTo>
                      <a:cubicBezTo>
                        <a:pt x="128587"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156CA8F9-39A2-DD49-3015-B2533AD76DDC}"/>
                    </a:ext>
                  </a:extLst>
                </p:cNvPr>
                <p:cNvSpPr/>
                <p:nvPr/>
              </p:nvSpPr>
              <p:spPr>
                <a:xfrm>
                  <a:off x="6365262"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CF6191BE-AFD1-051B-83AE-670CD9F655B4}"/>
                    </a:ext>
                  </a:extLst>
                </p:cNvPr>
                <p:cNvSpPr/>
                <p:nvPr/>
              </p:nvSpPr>
              <p:spPr>
                <a:xfrm>
                  <a:off x="6520774"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2B48E3B5-BD09-A1E2-2E46-68E335951285}"/>
                    </a:ext>
                  </a:extLst>
                </p:cNvPr>
                <p:cNvSpPr/>
                <p:nvPr/>
              </p:nvSpPr>
              <p:spPr>
                <a:xfrm>
                  <a:off x="6676294" y="3714750"/>
                  <a:ext cx="283678" cy="128587"/>
                </a:xfrm>
                <a:custGeom>
                  <a:avLst/>
                  <a:gdLst>
                    <a:gd name="connsiteX0" fmla="*/ 0 w 283678"/>
                    <a:gd name="connsiteY0" fmla="*/ 114300 h 128587"/>
                    <a:gd name="connsiteX1" fmla="*/ 0 w 283678"/>
                    <a:gd name="connsiteY1" fmla="*/ 14288 h 128587"/>
                    <a:gd name="connsiteX2" fmla="*/ 14288 w 283678"/>
                    <a:gd name="connsiteY2" fmla="*/ 0 h 128587"/>
                    <a:gd name="connsiteX3" fmla="*/ 269391 w 283678"/>
                    <a:gd name="connsiteY3" fmla="*/ 0 h 128587"/>
                    <a:gd name="connsiteX4" fmla="*/ 283678 w 283678"/>
                    <a:gd name="connsiteY4" fmla="*/ 14288 h 128587"/>
                    <a:gd name="connsiteX5" fmla="*/ 283678 w 283678"/>
                    <a:gd name="connsiteY5" fmla="*/ 114300 h 128587"/>
                    <a:gd name="connsiteX6" fmla="*/ 269391 w 283678"/>
                    <a:gd name="connsiteY6" fmla="*/ 128588 h 128587"/>
                    <a:gd name="connsiteX7" fmla="*/ 14288 w 283678"/>
                    <a:gd name="connsiteY7" fmla="*/ 128588 h 128587"/>
                    <a:gd name="connsiteX8" fmla="*/ 0 w 283678"/>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678" h="128587">
                      <a:moveTo>
                        <a:pt x="0" y="114300"/>
                      </a:moveTo>
                      <a:lnTo>
                        <a:pt x="0" y="14288"/>
                      </a:lnTo>
                      <a:cubicBezTo>
                        <a:pt x="0" y="6394"/>
                        <a:pt x="6393" y="0"/>
                        <a:pt x="14288" y="0"/>
                      </a:cubicBezTo>
                      <a:lnTo>
                        <a:pt x="269391" y="0"/>
                      </a:lnTo>
                      <a:cubicBezTo>
                        <a:pt x="277285" y="0"/>
                        <a:pt x="283678" y="6394"/>
                        <a:pt x="283678" y="14288"/>
                      </a:cubicBezTo>
                      <a:lnTo>
                        <a:pt x="283678" y="114300"/>
                      </a:lnTo>
                      <a:cubicBezTo>
                        <a:pt x="283678" y="122194"/>
                        <a:pt x="277285" y="128588"/>
                        <a:pt x="269391" y="128588"/>
                      </a:cubicBezTo>
                      <a:lnTo>
                        <a:pt x="14288" y="128588"/>
                      </a:lnTo>
                      <a:cubicBezTo>
                        <a:pt x="6393"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1FB71C82-55A1-1228-D6AA-8EEB9C73A6EE}"/>
                    </a:ext>
                  </a:extLst>
                </p:cNvPr>
                <p:cNvSpPr/>
                <p:nvPr/>
              </p:nvSpPr>
              <p:spPr>
                <a:xfrm>
                  <a:off x="4810125" y="3879056"/>
                  <a:ext cx="128587" cy="128587"/>
                </a:xfrm>
                <a:custGeom>
                  <a:avLst/>
                  <a:gdLst>
                    <a:gd name="connsiteX0" fmla="*/ 114300 w 128587"/>
                    <a:gd name="connsiteY0" fmla="*/ 128588 h 128587"/>
                    <a:gd name="connsiteX1" fmla="*/ 14288 w 128587"/>
                    <a:gd name="connsiteY1" fmla="*/ 128588 h 128587"/>
                    <a:gd name="connsiteX2" fmla="*/ 0 w 128587"/>
                    <a:gd name="connsiteY2" fmla="*/ 114300 h 128587"/>
                    <a:gd name="connsiteX3" fmla="*/ 0 w 128587"/>
                    <a:gd name="connsiteY3" fmla="*/ 14288 h 128587"/>
                    <a:gd name="connsiteX4" fmla="*/ 14288 w 128587"/>
                    <a:gd name="connsiteY4" fmla="*/ 0 h 128587"/>
                    <a:gd name="connsiteX5" fmla="*/ 114300 w 128587"/>
                    <a:gd name="connsiteY5" fmla="*/ 0 h 128587"/>
                    <a:gd name="connsiteX6" fmla="*/ 128588 w 128587"/>
                    <a:gd name="connsiteY6" fmla="*/ 14288 h 128587"/>
                    <a:gd name="connsiteX7" fmla="*/ 128588 w 128587"/>
                    <a:gd name="connsiteY7" fmla="*/ 114300 h 128587"/>
                    <a:gd name="connsiteX8" fmla="*/ 114300 w 128587"/>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114300" y="128588"/>
                      </a:moveTo>
                      <a:lnTo>
                        <a:pt x="14288" y="128588"/>
                      </a:lnTo>
                      <a:cubicBezTo>
                        <a:pt x="6394" y="128588"/>
                        <a:pt x="0" y="122194"/>
                        <a:pt x="0" y="114300"/>
                      </a:cubicBez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close/>
                    </a:path>
                  </a:pathLst>
                </a:custGeom>
                <a:grpFill/>
                <a:ln w="9525" cap="flat">
                  <a:solidFill>
                    <a:srgbClr val="BBADEF"/>
                  </a:solid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7328123E-C509-9E13-25D8-5AAE914DBE9A}"/>
                    </a:ext>
                  </a:extLst>
                </p:cNvPr>
                <p:cNvSpPr/>
                <p:nvPr/>
              </p:nvSpPr>
              <p:spPr>
                <a:xfrm>
                  <a:off x="4965637"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E9A5B541-ED17-337A-9023-39C81BF717DB}"/>
                    </a:ext>
                  </a:extLst>
                </p:cNvPr>
                <p:cNvSpPr/>
                <p:nvPr/>
              </p:nvSpPr>
              <p:spPr>
                <a:xfrm>
                  <a:off x="5121149"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2B672C36-FF0C-D00C-627C-BE677D6C8967}"/>
                    </a:ext>
                  </a:extLst>
                </p:cNvPr>
                <p:cNvSpPr/>
                <p:nvPr/>
              </p:nvSpPr>
              <p:spPr>
                <a:xfrm>
                  <a:off x="5276669"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B8E23248-2930-F24F-F20D-8F5AFC90F8B7}"/>
                    </a:ext>
                  </a:extLst>
                </p:cNvPr>
                <p:cNvSpPr/>
                <p:nvPr/>
              </p:nvSpPr>
              <p:spPr>
                <a:xfrm>
                  <a:off x="5429173" y="3879056"/>
                  <a:ext cx="909713" cy="128587"/>
                </a:xfrm>
                <a:custGeom>
                  <a:avLst/>
                  <a:gdLst>
                    <a:gd name="connsiteX0" fmla="*/ 0 w 909713"/>
                    <a:gd name="connsiteY0" fmla="*/ 114300 h 128587"/>
                    <a:gd name="connsiteX1" fmla="*/ 0 w 909713"/>
                    <a:gd name="connsiteY1" fmla="*/ 14288 h 128587"/>
                    <a:gd name="connsiteX2" fmla="*/ 14288 w 909713"/>
                    <a:gd name="connsiteY2" fmla="*/ 0 h 128587"/>
                    <a:gd name="connsiteX3" fmla="*/ 895426 w 909713"/>
                    <a:gd name="connsiteY3" fmla="*/ 0 h 128587"/>
                    <a:gd name="connsiteX4" fmla="*/ 909714 w 909713"/>
                    <a:gd name="connsiteY4" fmla="*/ 14288 h 128587"/>
                    <a:gd name="connsiteX5" fmla="*/ 909714 w 909713"/>
                    <a:gd name="connsiteY5" fmla="*/ 114300 h 128587"/>
                    <a:gd name="connsiteX6" fmla="*/ 895426 w 909713"/>
                    <a:gd name="connsiteY6" fmla="*/ 128588 h 128587"/>
                    <a:gd name="connsiteX7" fmla="*/ 14288 w 909713"/>
                    <a:gd name="connsiteY7" fmla="*/ 128588 h 128587"/>
                    <a:gd name="connsiteX8" fmla="*/ 0 w 909713"/>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713" h="128587">
                      <a:moveTo>
                        <a:pt x="0" y="114300"/>
                      </a:moveTo>
                      <a:lnTo>
                        <a:pt x="0" y="14288"/>
                      </a:lnTo>
                      <a:cubicBezTo>
                        <a:pt x="0" y="6394"/>
                        <a:pt x="6394" y="0"/>
                        <a:pt x="14288" y="0"/>
                      </a:cubicBezTo>
                      <a:lnTo>
                        <a:pt x="895426" y="0"/>
                      </a:lnTo>
                      <a:cubicBezTo>
                        <a:pt x="903320" y="0"/>
                        <a:pt x="909714" y="6394"/>
                        <a:pt x="909714" y="14288"/>
                      </a:cubicBezTo>
                      <a:lnTo>
                        <a:pt x="909714" y="114300"/>
                      </a:lnTo>
                      <a:cubicBezTo>
                        <a:pt x="909714" y="122194"/>
                        <a:pt x="903320" y="128588"/>
                        <a:pt x="895426"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7E7D4F38-DEE8-6EDA-1988-AA90AD916437}"/>
                    </a:ext>
                  </a:extLst>
                </p:cNvPr>
                <p:cNvSpPr/>
                <p:nvPr/>
              </p:nvSpPr>
              <p:spPr>
                <a:xfrm>
                  <a:off x="6365262"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1F885A02-2CAD-8A43-433B-0853A32B5C75}"/>
                    </a:ext>
                  </a:extLst>
                </p:cNvPr>
                <p:cNvSpPr/>
                <p:nvPr/>
              </p:nvSpPr>
              <p:spPr>
                <a:xfrm>
                  <a:off x="6520774" y="3943350"/>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1E923ABC-717D-0730-82D8-44812377624C}"/>
                    </a:ext>
                  </a:extLst>
                </p:cNvPr>
                <p:cNvSpPr/>
                <p:nvPr/>
              </p:nvSpPr>
              <p:spPr>
                <a:xfrm>
                  <a:off x="6676294"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3"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3E12ED09-8E60-DBAD-A0C8-DB22DB2FF6A0}"/>
                    </a:ext>
                  </a:extLst>
                </p:cNvPr>
                <p:cNvSpPr/>
                <p:nvPr/>
              </p:nvSpPr>
              <p:spPr>
                <a:xfrm>
                  <a:off x="6831806" y="3943350"/>
                  <a:ext cx="128587" cy="64293"/>
                </a:xfrm>
                <a:custGeom>
                  <a:avLst/>
                  <a:gdLst>
                    <a:gd name="connsiteX0" fmla="*/ 114300 w 128587"/>
                    <a:gd name="connsiteY0" fmla="*/ 64294 h 64293"/>
                    <a:gd name="connsiteX1" fmla="*/ 14288 w 128587"/>
                    <a:gd name="connsiteY1" fmla="*/ 64294 h 64293"/>
                    <a:gd name="connsiteX2" fmla="*/ 0 w 128587"/>
                    <a:gd name="connsiteY2" fmla="*/ 50006 h 64293"/>
                    <a:gd name="connsiteX3" fmla="*/ 0 w 128587"/>
                    <a:gd name="connsiteY3" fmla="*/ 14288 h 64293"/>
                    <a:gd name="connsiteX4" fmla="*/ 14288 w 128587"/>
                    <a:gd name="connsiteY4" fmla="*/ 0 h 64293"/>
                    <a:gd name="connsiteX5" fmla="*/ 114300 w 128587"/>
                    <a:gd name="connsiteY5" fmla="*/ 0 h 64293"/>
                    <a:gd name="connsiteX6" fmla="*/ 128588 w 128587"/>
                    <a:gd name="connsiteY6" fmla="*/ 14288 h 64293"/>
                    <a:gd name="connsiteX7" fmla="*/ 128588 w 128587"/>
                    <a:gd name="connsiteY7" fmla="*/ 50006 h 64293"/>
                    <a:gd name="connsiteX8" fmla="*/ 114300 w 128587"/>
                    <a:gd name="connsiteY8" fmla="*/ 64294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114300" y="64294"/>
                      </a:moveTo>
                      <a:lnTo>
                        <a:pt x="14288" y="64294"/>
                      </a:lnTo>
                      <a:cubicBezTo>
                        <a:pt x="6394" y="64294"/>
                        <a:pt x="0" y="57900"/>
                        <a:pt x="0" y="50006"/>
                      </a:cubicBez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close/>
                    </a:path>
                  </a:pathLst>
                </a:custGeom>
                <a:grpFill/>
                <a:ln w="9525" cap="flat">
                  <a:solidFill>
                    <a:srgbClr val="BBADEF"/>
                  </a:solidFill>
                  <a:prstDash val="solid"/>
                  <a:miter/>
                </a:ln>
              </p:spPr>
              <p:txBody>
                <a:bodyPr rtlCol="0" anchor="ctr"/>
                <a:lstStyle/>
                <a:p>
                  <a:endParaRPr lang="en-US"/>
                </a:p>
              </p:txBody>
            </p:sp>
          </p:grpSp>
          <p:sp>
            <p:nvSpPr>
              <p:cNvPr id="427" name="Freeform: Shape 426">
                <a:extLst>
                  <a:ext uri="{FF2B5EF4-FFF2-40B4-BE49-F238E27FC236}">
                    <a16:creationId xmlns:a16="http://schemas.microsoft.com/office/drawing/2014/main" id="{BD1083BE-74C0-C536-F5EB-397701611D76}"/>
                  </a:ext>
                </a:extLst>
              </p:cNvPr>
              <p:cNvSpPr/>
              <p:nvPr/>
            </p:nvSpPr>
            <p:spPr>
              <a:xfrm>
                <a:off x="5667375" y="4839890"/>
                <a:ext cx="400050" cy="32146"/>
              </a:xfrm>
              <a:custGeom>
                <a:avLst/>
                <a:gdLst>
                  <a:gd name="connsiteX0" fmla="*/ 0 w 400050"/>
                  <a:gd name="connsiteY0" fmla="*/ 32147 h 32146"/>
                  <a:gd name="connsiteX1" fmla="*/ 0 w 400050"/>
                  <a:gd name="connsiteY1" fmla="*/ 32147 h 32146"/>
                  <a:gd name="connsiteX2" fmla="*/ 32147 w 400050"/>
                  <a:gd name="connsiteY2" fmla="*/ 0 h 32146"/>
                  <a:gd name="connsiteX3" fmla="*/ 367903 w 400050"/>
                  <a:gd name="connsiteY3" fmla="*/ 0 h 32146"/>
                  <a:gd name="connsiteX4" fmla="*/ 400050 w 400050"/>
                  <a:gd name="connsiteY4" fmla="*/ 32147 h 32146"/>
                  <a:gd name="connsiteX5" fmla="*/ 400050 w 400050"/>
                  <a:gd name="connsiteY5" fmla="*/ 32147 h 32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32146">
                    <a:moveTo>
                      <a:pt x="0" y="32147"/>
                    </a:moveTo>
                    <a:lnTo>
                      <a:pt x="0" y="32147"/>
                    </a:lnTo>
                    <a:cubicBezTo>
                      <a:pt x="0" y="14395"/>
                      <a:pt x="14395" y="0"/>
                      <a:pt x="32147" y="0"/>
                    </a:cubicBezTo>
                    <a:lnTo>
                      <a:pt x="367903" y="0"/>
                    </a:lnTo>
                    <a:cubicBezTo>
                      <a:pt x="385655" y="0"/>
                      <a:pt x="400050" y="14395"/>
                      <a:pt x="400050" y="32147"/>
                    </a:cubicBezTo>
                    <a:lnTo>
                      <a:pt x="400050" y="32147"/>
                    </a:lnTo>
                  </a:path>
                </a:pathLst>
              </a:custGeom>
              <a:grpFill/>
              <a:ln w="9525" cap="flat">
                <a:solidFill>
                  <a:srgbClr val="BBADEF"/>
                </a:solidFill>
                <a:prstDash val="solid"/>
                <a:miter/>
              </a:ln>
            </p:spPr>
            <p:txBody>
              <a:bodyPr rtlCol="0" anchor="ctr"/>
              <a:lstStyle/>
              <a:p>
                <a:endParaRPr lang="en-US"/>
              </a:p>
            </p:txBody>
          </p:sp>
          <p:grpSp>
            <p:nvGrpSpPr>
              <p:cNvPr id="428" name="Graphic 305" descr="Laptop with phone and calculator">
                <a:extLst>
                  <a:ext uri="{FF2B5EF4-FFF2-40B4-BE49-F238E27FC236}">
                    <a16:creationId xmlns:a16="http://schemas.microsoft.com/office/drawing/2014/main" id="{2BF32AB6-6E1F-017C-942A-C9C361629F10}"/>
                  </a:ext>
                </a:extLst>
              </p:cNvPr>
              <p:cNvGrpSpPr/>
              <p:nvPr/>
            </p:nvGrpSpPr>
            <p:grpSpPr>
              <a:xfrm>
                <a:off x="4077599" y="1245398"/>
                <a:ext cx="3611578" cy="1485906"/>
                <a:chOff x="4077599" y="1245398"/>
                <a:chExt cx="3611578" cy="1485906"/>
              </a:xfrm>
              <a:grpFill/>
            </p:grpSpPr>
            <p:sp>
              <p:nvSpPr>
                <p:cNvPr id="429" name="Freeform: Shape 428">
                  <a:extLst>
                    <a:ext uri="{FF2B5EF4-FFF2-40B4-BE49-F238E27FC236}">
                      <a16:creationId xmlns:a16="http://schemas.microsoft.com/office/drawing/2014/main" id="{B7B70F76-BFCC-8EF5-7A27-17D6A1096FF0}"/>
                    </a:ext>
                  </a:extLst>
                </p:cNvPr>
                <p:cNvSpPr/>
                <p:nvPr/>
              </p:nvSpPr>
              <p:spPr>
                <a:xfrm>
                  <a:off x="4079312" y="1245398"/>
                  <a:ext cx="3608158" cy="150018"/>
                </a:xfrm>
                <a:custGeom>
                  <a:avLst/>
                  <a:gdLst>
                    <a:gd name="connsiteX0" fmla="*/ 0 w 3608158"/>
                    <a:gd name="connsiteY0" fmla="*/ 142875 h 150018"/>
                    <a:gd name="connsiteX1" fmla="*/ 0 w 3608158"/>
                    <a:gd name="connsiteY1" fmla="*/ 103449 h 150018"/>
                    <a:gd name="connsiteX2" fmla="*/ 83875 w 3608158"/>
                    <a:gd name="connsiteY2" fmla="*/ 0 h 150018"/>
                    <a:gd name="connsiteX3" fmla="*/ 3524283 w 3608158"/>
                    <a:gd name="connsiteY3" fmla="*/ 0 h 150018"/>
                    <a:gd name="connsiteX4" fmla="*/ 3608158 w 3608158"/>
                    <a:gd name="connsiteY4" fmla="*/ 103449 h 150018"/>
                    <a:gd name="connsiteX5" fmla="*/ 3608158 w 3608158"/>
                    <a:gd name="connsiteY5" fmla="*/ 150019 h 150018"/>
                    <a:gd name="connsiteX6" fmla="*/ 0 w 3608158"/>
                    <a:gd name="connsiteY6" fmla="*/ 142875 h 1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8158" h="150018">
                      <a:moveTo>
                        <a:pt x="0" y="142875"/>
                      </a:moveTo>
                      <a:lnTo>
                        <a:pt x="0" y="103449"/>
                      </a:lnTo>
                      <a:cubicBezTo>
                        <a:pt x="0" y="50006"/>
                        <a:pt x="29396" y="0"/>
                        <a:pt x="83875" y="0"/>
                      </a:cubicBezTo>
                      <a:lnTo>
                        <a:pt x="3524283" y="0"/>
                      </a:lnTo>
                      <a:cubicBezTo>
                        <a:pt x="3578762" y="0"/>
                        <a:pt x="3608158" y="42863"/>
                        <a:pt x="3608158" y="103449"/>
                      </a:cubicBezTo>
                      <a:lnTo>
                        <a:pt x="3608158" y="150019"/>
                      </a:lnTo>
                      <a:lnTo>
                        <a:pt x="0" y="142875"/>
                      </a:lnTo>
                      <a:close/>
                    </a:path>
                  </a:pathLst>
                </a:custGeom>
                <a:grpFill/>
                <a:ln w="9525" cap="flat">
                  <a:solidFill>
                    <a:srgbClr val="BBADEF"/>
                  </a:solid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F055C808-CEF3-DFCD-1EFE-B68896186779}"/>
                    </a:ext>
                  </a:extLst>
                </p:cNvPr>
                <p:cNvSpPr/>
                <p:nvPr/>
              </p:nvSpPr>
              <p:spPr>
                <a:xfrm>
                  <a:off x="4205270" y="1493015"/>
                  <a:ext cx="2456271" cy="1135856"/>
                </a:xfrm>
                <a:custGeom>
                  <a:avLst/>
                  <a:gdLst>
                    <a:gd name="connsiteX0" fmla="*/ 232743 w 2456271"/>
                    <a:gd name="connsiteY0" fmla="*/ 1135856 h 1135856"/>
                    <a:gd name="connsiteX1" fmla="*/ 1320415 w 2456271"/>
                    <a:gd name="connsiteY1" fmla="*/ 1135856 h 1135856"/>
                    <a:gd name="connsiteX2" fmla="*/ 2456272 w 2456271"/>
                    <a:gd name="connsiteY2" fmla="*/ 0 h 1135856"/>
                    <a:gd name="connsiteX3" fmla="*/ 0 w 2456271"/>
                    <a:gd name="connsiteY3" fmla="*/ 0 h 1135856"/>
                  </a:gdLst>
                  <a:ahLst/>
                  <a:cxnLst>
                    <a:cxn ang="0">
                      <a:pos x="connsiteX0" y="connsiteY0"/>
                    </a:cxn>
                    <a:cxn ang="0">
                      <a:pos x="connsiteX1" y="connsiteY1"/>
                    </a:cxn>
                    <a:cxn ang="0">
                      <a:pos x="connsiteX2" y="connsiteY2"/>
                    </a:cxn>
                    <a:cxn ang="0">
                      <a:pos x="connsiteX3" y="connsiteY3"/>
                    </a:cxn>
                  </a:cxnLst>
                  <a:rect l="l" t="t" r="r" b="b"/>
                  <a:pathLst>
                    <a:path w="2456271" h="1135856">
                      <a:moveTo>
                        <a:pt x="232743" y="1135856"/>
                      </a:moveTo>
                      <a:lnTo>
                        <a:pt x="1320415" y="1135856"/>
                      </a:lnTo>
                      <a:lnTo>
                        <a:pt x="2456272" y="0"/>
                      </a:lnTo>
                      <a:lnTo>
                        <a:pt x="0" y="0"/>
                      </a:lnTo>
                      <a:close/>
                    </a:path>
                  </a:pathLst>
                </a:custGeom>
                <a:grpFill/>
                <a:ln w="9525" cap="flat">
                  <a:solidFill>
                    <a:srgbClr val="BBADEF"/>
                  </a:solid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9EBBA744-AE1F-D374-8ABD-6FE3977B19C3}"/>
                    </a:ext>
                  </a:extLst>
                </p:cNvPr>
                <p:cNvSpPr/>
                <p:nvPr/>
              </p:nvSpPr>
              <p:spPr>
                <a:xfrm>
                  <a:off x="5503976" y="1496587"/>
                  <a:ext cx="2042790" cy="1128712"/>
                </a:xfrm>
                <a:custGeom>
                  <a:avLst/>
                  <a:gdLst>
                    <a:gd name="connsiteX0" fmla="*/ 1821492 w 2042790"/>
                    <a:gd name="connsiteY0" fmla="*/ 1128713 h 1128712"/>
                    <a:gd name="connsiteX1" fmla="*/ 2042791 w 2042790"/>
                    <a:gd name="connsiteY1" fmla="*/ 0 h 1128712"/>
                    <a:gd name="connsiteX2" fmla="*/ 1128713 w 2042790"/>
                    <a:gd name="connsiteY2" fmla="*/ 0 h 1128712"/>
                    <a:gd name="connsiteX3" fmla="*/ 0 w 2042790"/>
                    <a:gd name="connsiteY3" fmla="*/ 1128713 h 1128712"/>
                  </a:gdLst>
                  <a:ahLst/>
                  <a:cxnLst>
                    <a:cxn ang="0">
                      <a:pos x="connsiteX0" y="connsiteY0"/>
                    </a:cxn>
                    <a:cxn ang="0">
                      <a:pos x="connsiteX1" y="connsiteY1"/>
                    </a:cxn>
                    <a:cxn ang="0">
                      <a:pos x="connsiteX2" y="connsiteY2"/>
                    </a:cxn>
                    <a:cxn ang="0">
                      <a:pos x="connsiteX3" y="connsiteY3"/>
                    </a:cxn>
                  </a:cxnLst>
                  <a:rect l="l" t="t" r="r" b="b"/>
                  <a:pathLst>
                    <a:path w="2042790" h="1128712">
                      <a:moveTo>
                        <a:pt x="1821492" y="1128713"/>
                      </a:moveTo>
                      <a:lnTo>
                        <a:pt x="2042791" y="0"/>
                      </a:lnTo>
                      <a:lnTo>
                        <a:pt x="1128713" y="0"/>
                      </a:lnTo>
                      <a:lnTo>
                        <a:pt x="0" y="1128713"/>
                      </a:lnTo>
                      <a:close/>
                    </a:path>
                  </a:pathLst>
                </a:custGeom>
                <a:grpFill/>
                <a:ln w="9525" cap="flat">
                  <a:solidFill>
                    <a:srgbClr val="BBADEF"/>
                  </a:solid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AB90E46B-7C79-34D4-B185-3AC382E4AF37}"/>
                    </a:ext>
                  </a:extLst>
                </p:cNvPr>
                <p:cNvSpPr/>
                <p:nvPr/>
              </p:nvSpPr>
              <p:spPr>
                <a:xfrm>
                  <a:off x="4077599" y="1302855"/>
                  <a:ext cx="2759571" cy="1428449"/>
                </a:xfrm>
                <a:custGeom>
                  <a:avLst/>
                  <a:gdLst>
                    <a:gd name="connsiteX0" fmla="*/ 377045 w 2759571"/>
                    <a:gd name="connsiteY0" fmla="*/ 1316465 h 1428449"/>
                    <a:gd name="connsiteX1" fmla="*/ 148217 w 2759571"/>
                    <a:gd name="connsiteY1" fmla="*/ 199718 h 1428449"/>
                    <a:gd name="connsiteX2" fmla="*/ 2563397 w 2759571"/>
                    <a:gd name="connsiteY2" fmla="*/ 199718 h 1428449"/>
                    <a:gd name="connsiteX3" fmla="*/ 2759572 w 2759571"/>
                    <a:gd name="connsiteY3" fmla="*/ 3543 h 1428449"/>
                    <a:gd name="connsiteX4" fmla="*/ 2748756 w 2759571"/>
                    <a:gd name="connsiteY4" fmla="*/ 0 h 1428449"/>
                    <a:gd name="connsiteX5" fmla="*/ 85759 w 2759571"/>
                    <a:gd name="connsiteY5" fmla="*/ 0 h 1428449"/>
                    <a:gd name="connsiteX6" fmla="*/ 1913 w 2759571"/>
                    <a:gd name="connsiteY6" fmla="*/ 103584 h 1428449"/>
                    <a:gd name="connsiteX7" fmla="*/ 269710 w 2759571"/>
                    <a:gd name="connsiteY7" fmla="*/ 1360584 h 1428449"/>
                    <a:gd name="connsiteX8" fmla="*/ 353557 w 2759571"/>
                    <a:gd name="connsiteY8" fmla="*/ 1428450 h 1428449"/>
                    <a:gd name="connsiteX9" fmla="*/ 1334672 w 2759571"/>
                    <a:gd name="connsiteY9" fmla="*/ 1428450 h 1428449"/>
                    <a:gd name="connsiteX10" fmla="*/ 1446650 w 2759571"/>
                    <a:gd name="connsiteY10" fmla="*/ 1316472 h 1428449"/>
                    <a:gd name="connsiteX11" fmla="*/ 377045 w 2759571"/>
                    <a:gd name="connsiteY11" fmla="*/ 1316472 h 142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571" h="1428449">
                      <a:moveTo>
                        <a:pt x="377045" y="1316465"/>
                      </a:moveTo>
                      <a:lnTo>
                        <a:pt x="148217" y="199718"/>
                      </a:lnTo>
                      <a:lnTo>
                        <a:pt x="2563397" y="199718"/>
                      </a:lnTo>
                      <a:lnTo>
                        <a:pt x="2759572" y="3543"/>
                      </a:lnTo>
                      <a:lnTo>
                        <a:pt x="2748756" y="0"/>
                      </a:lnTo>
                      <a:lnTo>
                        <a:pt x="85759" y="0"/>
                      </a:lnTo>
                      <a:cubicBezTo>
                        <a:pt x="31224" y="0"/>
                        <a:pt x="-9446" y="50249"/>
                        <a:pt x="1913" y="103584"/>
                      </a:cubicBezTo>
                      <a:lnTo>
                        <a:pt x="269710" y="1360584"/>
                      </a:lnTo>
                      <a:cubicBezTo>
                        <a:pt x="278140" y="1400154"/>
                        <a:pt x="313094" y="1428450"/>
                        <a:pt x="353557" y="1428450"/>
                      </a:cubicBezTo>
                      <a:lnTo>
                        <a:pt x="1334672" y="1428450"/>
                      </a:lnTo>
                      <a:lnTo>
                        <a:pt x="1446650" y="1316472"/>
                      </a:lnTo>
                      <a:lnTo>
                        <a:pt x="377045" y="1316472"/>
                      </a:lnTo>
                      <a:close/>
                    </a:path>
                  </a:pathLst>
                </a:custGeom>
                <a:grpFill/>
                <a:ln w="9525" cap="flat">
                  <a:solidFill>
                    <a:srgbClr val="BBADEF"/>
                  </a:solid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6E05EB53-A3A0-2511-F428-433688432A3A}"/>
                    </a:ext>
                  </a:extLst>
                </p:cNvPr>
                <p:cNvSpPr/>
                <p:nvPr/>
              </p:nvSpPr>
              <p:spPr>
                <a:xfrm>
                  <a:off x="5397984" y="1302848"/>
                  <a:ext cx="2291193" cy="1428450"/>
                </a:xfrm>
                <a:custGeom>
                  <a:avLst/>
                  <a:gdLst>
                    <a:gd name="connsiteX0" fmla="*/ 2205440 w 2291193"/>
                    <a:gd name="connsiteY0" fmla="*/ 0 h 1428450"/>
                    <a:gd name="connsiteX1" fmla="*/ 1428450 w 2291193"/>
                    <a:gd name="connsiteY1" fmla="*/ 0 h 1428450"/>
                    <a:gd name="connsiteX2" fmla="*/ 1228725 w 2291193"/>
                    <a:gd name="connsiteY2" fmla="*/ 199725 h 1428450"/>
                    <a:gd name="connsiteX3" fmla="*/ 2133110 w 2291193"/>
                    <a:gd name="connsiteY3" fmla="*/ 199725 h 1428450"/>
                    <a:gd name="connsiteX4" fmla="*/ 1914153 w 2291193"/>
                    <a:gd name="connsiteY4" fmla="*/ 1316472 h 1428450"/>
                    <a:gd name="connsiteX5" fmla="*/ 111978 w 2291193"/>
                    <a:gd name="connsiteY5" fmla="*/ 1316472 h 1428450"/>
                    <a:gd name="connsiteX6" fmla="*/ 0 w 2291193"/>
                    <a:gd name="connsiteY6" fmla="*/ 1428450 h 1428450"/>
                    <a:gd name="connsiteX7" fmla="*/ 1937635 w 2291193"/>
                    <a:gd name="connsiteY7" fmla="*/ 1428450 h 1428450"/>
                    <a:gd name="connsiteX8" fmla="*/ 2021481 w 2291193"/>
                    <a:gd name="connsiteY8" fmla="*/ 1360584 h 1428450"/>
                    <a:gd name="connsiteX9" fmla="*/ 2289279 w 2291193"/>
                    <a:gd name="connsiteY9" fmla="*/ 103584 h 1428450"/>
                    <a:gd name="connsiteX10" fmla="*/ 2205440 w 2291193"/>
                    <a:gd name="connsiteY10" fmla="*/ 0 h 142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1193" h="1428450">
                      <a:moveTo>
                        <a:pt x="2205440" y="0"/>
                      </a:moveTo>
                      <a:lnTo>
                        <a:pt x="1428450" y="0"/>
                      </a:lnTo>
                      <a:lnTo>
                        <a:pt x="1228725" y="199725"/>
                      </a:lnTo>
                      <a:lnTo>
                        <a:pt x="2133110" y="199725"/>
                      </a:lnTo>
                      <a:lnTo>
                        <a:pt x="1914153" y="1316472"/>
                      </a:lnTo>
                      <a:lnTo>
                        <a:pt x="111978" y="1316472"/>
                      </a:lnTo>
                      <a:lnTo>
                        <a:pt x="0" y="1428450"/>
                      </a:lnTo>
                      <a:lnTo>
                        <a:pt x="1937635" y="1428450"/>
                      </a:lnTo>
                      <a:cubicBezTo>
                        <a:pt x="1978097" y="1428450"/>
                        <a:pt x="2013051" y="1400161"/>
                        <a:pt x="2021481" y="1360584"/>
                      </a:cubicBezTo>
                      <a:lnTo>
                        <a:pt x="2289279" y="103584"/>
                      </a:lnTo>
                      <a:cubicBezTo>
                        <a:pt x="2300645" y="50249"/>
                        <a:pt x="2259975" y="0"/>
                        <a:pt x="2205440" y="0"/>
                      </a:cubicBezTo>
                      <a:close/>
                    </a:path>
                  </a:pathLst>
                </a:custGeom>
                <a:grpFill/>
                <a:ln w="9525" cap="flat">
                  <a:solidFill>
                    <a:srgbClr val="BBADEF"/>
                  </a:solid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1B61C43A-2591-3A56-2F16-E50AD75133CD}"/>
                    </a:ext>
                  </a:extLst>
                </p:cNvPr>
                <p:cNvSpPr/>
                <p:nvPr/>
              </p:nvSpPr>
              <p:spPr>
                <a:xfrm>
                  <a:off x="5503332" y="2123101"/>
                  <a:ext cx="785812" cy="42862"/>
                </a:xfrm>
                <a:custGeom>
                  <a:avLst/>
                  <a:gdLst>
                    <a:gd name="connsiteX0" fmla="*/ 764381 w 785812"/>
                    <a:gd name="connsiteY0" fmla="*/ 42863 h 42862"/>
                    <a:gd name="connsiteX1" fmla="*/ 21431 w 785812"/>
                    <a:gd name="connsiteY1" fmla="*/ 42863 h 42862"/>
                    <a:gd name="connsiteX2" fmla="*/ 0 w 785812"/>
                    <a:gd name="connsiteY2" fmla="*/ 21431 h 42862"/>
                    <a:gd name="connsiteX3" fmla="*/ 21431 w 785812"/>
                    <a:gd name="connsiteY3" fmla="*/ 0 h 42862"/>
                    <a:gd name="connsiteX4" fmla="*/ 764381 w 785812"/>
                    <a:gd name="connsiteY4" fmla="*/ 0 h 42862"/>
                    <a:gd name="connsiteX5" fmla="*/ 785813 w 785812"/>
                    <a:gd name="connsiteY5" fmla="*/ 21431 h 42862"/>
                    <a:gd name="connsiteX6" fmla="*/ 764381 w 785812"/>
                    <a:gd name="connsiteY6" fmla="*/ 42863 h 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5812" h="42862">
                      <a:moveTo>
                        <a:pt x="764381" y="42863"/>
                      </a:moveTo>
                      <a:lnTo>
                        <a:pt x="21431" y="42863"/>
                      </a:lnTo>
                      <a:cubicBezTo>
                        <a:pt x="9594" y="42863"/>
                        <a:pt x="0" y="33269"/>
                        <a:pt x="0" y="21431"/>
                      </a:cubicBezTo>
                      <a:cubicBezTo>
                        <a:pt x="0" y="9594"/>
                        <a:pt x="9594" y="0"/>
                        <a:pt x="21431" y="0"/>
                      </a:cubicBezTo>
                      <a:lnTo>
                        <a:pt x="764381" y="0"/>
                      </a:lnTo>
                      <a:cubicBezTo>
                        <a:pt x="776219" y="0"/>
                        <a:pt x="785813" y="9594"/>
                        <a:pt x="785813" y="21431"/>
                      </a:cubicBezTo>
                      <a:cubicBezTo>
                        <a:pt x="785813" y="33269"/>
                        <a:pt x="776219" y="42863"/>
                        <a:pt x="764381" y="42863"/>
                      </a:cubicBezTo>
                      <a:close/>
                    </a:path>
                  </a:pathLst>
                </a:custGeom>
                <a:grpFill/>
                <a:ln w="9525" cap="flat">
                  <a:solidFill>
                    <a:srgbClr val="BBADEF"/>
                  </a:solidFill>
                  <a:prstDash val="solid"/>
                  <a:miter/>
                </a:ln>
              </p:spPr>
              <p:txBody>
                <a:bodyPr rtlCol="0" anchor="ctr"/>
                <a:lstStyle/>
                <a:p>
                  <a:endParaRPr lang="en-US"/>
                </a:p>
              </p:txBody>
            </p:sp>
          </p:grpSp>
        </p:grpSp>
        <p:grpSp>
          <p:nvGrpSpPr>
            <p:cNvPr id="435" name="Graphic 305" descr="Laptop with phone and calculator">
              <a:extLst>
                <a:ext uri="{FF2B5EF4-FFF2-40B4-BE49-F238E27FC236}">
                  <a16:creationId xmlns:a16="http://schemas.microsoft.com/office/drawing/2014/main" id="{B40A8225-1037-A2C9-4BC0-9FEE00D247FD}"/>
                </a:ext>
              </a:extLst>
            </p:cNvPr>
            <p:cNvGrpSpPr/>
            <p:nvPr/>
          </p:nvGrpSpPr>
          <p:grpSpPr>
            <a:xfrm>
              <a:off x="5881008" y="5214937"/>
              <a:ext cx="1567953" cy="315861"/>
              <a:chOff x="5881008" y="5214937"/>
              <a:chExt cx="1567953" cy="315861"/>
            </a:xfrm>
            <a:solidFill>
              <a:srgbClr val="C5BAFF"/>
            </a:solidFill>
          </p:grpSpPr>
          <p:sp>
            <p:nvSpPr>
              <p:cNvPr id="436" name="Freeform: Shape 435">
                <a:extLst>
                  <a:ext uri="{FF2B5EF4-FFF2-40B4-BE49-F238E27FC236}">
                    <a16:creationId xmlns:a16="http://schemas.microsoft.com/office/drawing/2014/main" id="{53A17E76-4D2D-74FC-1AE3-647D39AA0285}"/>
                  </a:ext>
                </a:extLst>
              </p:cNvPr>
              <p:cNvSpPr/>
              <p:nvPr/>
            </p:nvSpPr>
            <p:spPr>
              <a:xfrm>
                <a:off x="5881008" y="5214937"/>
                <a:ext cx="1567953" cy="315861"/>
              </a:xfrm>
              <a:custGeom>
                <a:avLst/>
                <a:gdLst>
                  <a:gd name="connsiteX0" fmla="*/ 1427293 w 1567953"/>
                  <a:gd name="connsiteY0" fmla="*/ 98534 h 315861"/>
                  <a:gd name="connsiteX1" fmla="*/ 15166 w 1567953"/>
                  <a:gd name="connsiteY1" fmla="*/ 315861 h 315861"/>
                  <a:gd name="connsiteX2" fmla="*/ 0 w 1567953"/>
                  <a:gd name="connsiteY2" fmla="*/ 217327 h 315861"/>
                  <a:gd name="connsiteX3" fmla="*/ 1412127 w 1567953"/>
                  <a:gd name="connsiteY3" fmla="*/ 0 h 315861"/>
                  <a:gd name="connsiteX4" fmla="*/ 1567953 w 1567953"/>
                  <a:gd name="connsiteY4" fmla="*/ 26289 h 31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953" h="315861">
                    <a:moveTo>
                      <a:pt x="1427293" y="98534"/>
                    </a:moveTo>
                    <a:lnTo>
                      <a:pt x="15166" y="315861"/>
                    </a:lnTo>
                    <a:lnTo>
                      <a:pt x="0" y="217327"/>
                    </a:lnTo>
                    <a:lnTo>
                      <a:pt x="1412127" y="0"/>
                    </a:lnTo>
                    <a:lnTo>
                      <a:pt x="1567953" y="26289"/>
                    </a:lnTo>
                    <a:close/>
                  </a:path>
                </a:pathLst>
              </a:custGeom>
              <a:grpFill/>
              <a:ln w="9525" cap="flat">
                <a:solidFill>
                  <a:srgbClr val="BBADEF"/>
                </a:solid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2255B39C-6BCC-874B-B131-A7AC9C9293BF}"/>
                  </a:ext>
                </a:extLst>
              </p:cNvPr>
              <p:cNvSpPr/>
              <p:nvPr/>
            </p:nvSpPr>
            <p:spPr>
              <a:xfrm rot="-524900">
                <a:off x="6106059" y="5354458"/>
                <a:ext cx="871567" cy="7143"/>
              </a:xfrm>
              <a:custGeom>
                <a:avLst/>
                <a:gdLst>
                  <a:gd name="connsiteX0" fmla="*/ 0 w 871567"/>
                  <a:gd name="connsiteY0" fmla="*/ 0 h 7143"/>
                  <a:gd name="connsiteX1" fmla="*/ 871568 w 871567"/>
                  <a:gd name="connsiteY1" fmla="*/ 0 h 7143"/>
                  <a:gd name="connsiteX2" fmla="*/ 871568 w 871567"/>
                  <a:gd name="connsiteY2" fmla="*/ 7144 h 7143"/>
                  <a:gd name="connsiteX3" fmla="*/ 0 w 871567"/>
                  <a:gd name="connsiteY3" fmla="*/ 7144 h 7143"/>
                </a:gdLst>
                <a:ahLst/>
                <a:cxnLst>
                  <a:cxn ang="0">
                    <a:pos x="connsiteX0" y="connsiteY0"/>
                  </a:cxn>
                  <a:cxn ang="0">
                    <a:pos x="connsiteX1" y="connsiteY1"/>
                  </a:cxn>
                  <a:cxn ang="0">
                    <a:pos x="connsiteX2" y="connsiteY2"/>
                  </a:cxn>
                  <a:cxn ang="0">
                    <a:pos x="connsiteX3" y="connsiteY3"/>
                  </a:cxn>
                </a:cxnLst>
                <a:rect l="l" t="t" r="r" b="b"/>
                <a:pathLst>
                  <a:path w="871567" h="7143">
                    <a:moveTo>
                      <a:pt x="0" y="0"/>
                    </a:moveTo>
                    <a:lnTo>
                      <a:pt x="871568" y="0"/>
                    </a:lnTo>
                    <a:lnTo>
                      <a:pt x="871568" y="7144"/>
                    </a:lnTo>
                    <a:lnTo>
                      <a:pt x="0" y="7144"/>
                    </a:lnTo>
                    <a:close/>
                  </a:path>
                </a:pathLst>
              </a:custGeom>
              <a:grpFill/>
              <a:ln w="9525" cap="flat">
                <a:solidFill>
                  <a:srgbClr val="BBADEF"/>
                </a:solidFill>
                <a:prstDash val="solid"/>
                <a:miter/>
              </a:ln>
            </p:spPr>
            <p:txBody>
              <a:bodyPr rtlCol="0" anchor="ctr"/>
              <a:lstStyle/>
              <a:p>
                <a:endParaRPr lang="en-US"/>
              </a:p>
            </p:txBody>
          </p:sp>
        </p:grpSp>
        <p:grpSp>
          <p:nvGrpSpPr>
            <p:cNvPr id="438" name="Graphic 305" descr="Laptop with phone and calculator">
              <a:extLst>
                <a:ext uri="{FF2B5EF4-FFF2-40B4-BE49-F238E27FC236}">
                  <a16:creationId xmlns:a16="http://schemas.microsoft.com/office/drawing/2014/main" id="{762F0928-5EB0-569D-456A-15B04E36330F}"/>
                </a:ext>
              </a:extLst>
            </p:cNvPr>
            <p:cNvGrpSpPr/>
            <p:nvPr/>
          </p:nvGrpSpPr>
          <p:grpSpPr>
            <a:xfrm>
              <a:off x="7626834" y="3907631"/>
              <a:ext cx="795035" cy="1543778"/>
              <a:chOff x="7626834" y="3907631"/>
              <a:chExt cx="795035" cy="1543778"/>
            </a:xfrm>
            <a:solidFill>
              <a:srgbClr val="C5BAFF"/>
            </a:solidFill>
          </p:grpSpPr>
          <p:sp>
            <p:nvSpPr>
              <p:cNvPr id="439" name="Freeform: Shape 438">
                <a:extLst>
                  <a:ext uri="{FF2B5EF4-FFF2-40B4-BE49-F238E27FC236}">
                    <a16:creationId xmlns:a16="http://schemas.microsoft.com/office/drawing/2014/main" id="{EA7A3593-F099-E043-6A71-E851305A0225}"/>
                  </a:ext>
                </a:extLst>
              </p:cNvPr>
              <p:cNvSpPr/>
              <p:nvPr/>
            </p:nvSpPr>
            <p:spPr>
              <a:xfrm>
                <a:off x="7626834" y="3907631"/>
                <a:ext cx="795035" cy="1543778"/>
              </a:xfrm>
              <a:custGeom>
                <a:avLst/>
                <a:gdLst>
                  <a:gd name="connsiteX0" fmla="*/ 795035 w 795035"/>
                  <a:gd name="connsiteY0" fmla="*/ 114300 h 1543778"/>
                  <a:gd name="connsiteX1" fmla="*/ 680735 w 795035"/>
                  <a:gd name="connsiteY1" fmla="*/ 0 h 1543778"/>
                  <a:gd name="connsiteX2" fmla="*/ 114300 w 795035"/>
                  <a:gd name="connsiteY2" fmla="*/ 0 h 1543778"/>
                  <a:gd name="connsiteX3" fmla="*/ 0 w 795035"/>
                  <a:gd name="connsiteY3" fmla="*/ 114300 h 1543778"/>
                  <a:gd name="connsiteX4" fmla="*/ 0 w 795035"/>
                  <a:gd name="connsiteY4" fmla="*/ 1429479 h 1543778"/>
                  <a:gd name="connsiteX5" fmla="*/ 114300 w 795035"/>
                  <a:gd name="connsiteY5" fmla="*/ 1543779 h 1543778"/>
                  <a:gd name="connsiteX6" fmla="*/ 680735 w 795035"/>
                  <a:gd name="connsiteY6" fmla="*/ 1543779 h 1543778"/>
                  <a:gd name="connsiteX7" fmla="*/ 795035 w 795035"/>
                  <a:gd name="connsiteY7" fmla="*/ 1429479 h 1543778"/>
                  <a:gd name="connsiteX8" fmla="*/ 795035 w 795035"/>
                  <a:gd name="connsiteY8" fmla="*/ 114300 h 154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5035" h="1543778">
                    <a:moveTo>
                      <a:pt x="795035" y="114300"/>
                    </a:moveTo>
                    <a:cubicBezTo>
                      <a:pt x="795035" y="51171"/>
                      <a:pt x="743865" y="0"/>
                      <a:pt x="680735" y="0"/>
                    </a:cubicBezTo>
                    <a:lnTo>
                      <a:pt x="114300" y="0"/>
                    </a:lnTo>
                    <a:cubicBezTo>
                      <a:pt x="51171" y="0"/>
                      <a:pt x="0" y="51171"/>
                      <a:pt x="0" y="114300"/>
                    </a:cubicBezTo>
                    <a:lnTo>
                      <a:pt x="0" y="1429479"/>
                    </a:lnTo>
                    <a:cubicBezTo>
                      <a:pt x="0" y="1492608"/>
                      <a:pt x="51171" y="1543779"/>
                      <a:pt x="114300" y="1543779"/>
                    </a:cubicBezTo>
                    <a:lnTo>
                      <a:pt x="680735" y="1543779"/>
                    </a:lnTo>
                    <a:cubicBezTo>
                      <a:pt x="743865" y="1543779"/>
                      <a:pt x="795035" y="1492608"/>
                      <a:pt x="795035" y="1429479"/>
                    </a:cubicBezTo>
                    <a:lnTo>
                      <a:pt x="795035" y="114300"/>
                    </a:lnTo>
                    <a:close/>
                  </a:path>
                </a:pathLst>
              </a:custGeom>
              <a:grpFill/>
              <a:ln w="9525" cap="flat">
                <a:solidFill>
                  <a:srgbClr val="BBADEF"/>
                </a:solid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E399495D-4233-BE6B-4A81-B215F9092E79}"/>
                  </a:ext>
                </a:extLst>
              </p:cNvPr>
              <p:cNvSpPr/>
              <p:nvPr/>
            </p:nvSpPr>
            <p:spPr>
              <a:xfrm>
                <a:off x="7666589" y="3944078"/>
                <a:ext cx="715532" cy="1465340"/>
              </a:xfrm>
              <a:custGeom>
                <a:avLst/>
                <a:gdLst>
                  <a:gd name="connsiteX0" fmla="*/ 633365 w 715532"/>
                  <a:gd name="connsiteY0" fmla="*/ 0 h 1465340"/>
                  <a:gd name="connsiteX1" fmla="*/ 518500 w 715532"/>
                  <a:gd name="connsiteY1" fmla="*/ 0 h 1465340"/>
                  <a:gd name="connsiteX2" fmla="*/ 493497 w 715532"/>
                  <a:gd name="connsiteY2" fmla="*/ 25003 h 1465340"/>
                  <a:gd name="connsiteX3" fmla="*/ 493497 w 715532"/>
                  <a:gd name="connsiteY3" fmla="*/ 25003 h 1465340"/>
                  <a:gd name="connsiteX4" fmla="*/ 468494 w 715532"/>
                  <a:gd name="connsiteY4" fmla="*/ 50006 h 1465340"/>
                  <a:gd name="connsiteX5" fmla="*/ 247038 w 715532"/>
                  <a:gd name="connsiteY5" fmla="*/ 50006 h 1465340"/>
                  <a:gd name="connsiteX6" fmla="*/ 222035 w 715532"/>
                  <a:gd name="connsiteY6" fmla="*/ 25003 h 1465340"/>
                  <a:gd name="connsiteX7" fmla="*/ 222035 w 715532"/>
                  <a:gd name="connsiteY7" fmla="*/ 25003 h 1465340"/>
                  <a:gd name="connsiteX8" fmla="*/ 197032 w 715532"/>
                  <a:gd name="connsiteY8" fmla="*/ 0 h 1465340"/>
                  <a:gd name="connsiteX9" fmla="*/ 82168 w 715532"/>
                  <a:gd name="connsiteY9" fmla="*/ 0 h 1465340"/>
                  <a:gd name="connsiteX10" fmla="*/ 0 w 715532"/>
                  <a:gd name="connsiteY10" fmla="*/ 82168 h 1465340"/>
                  <a:gd name="connsiteX11" fmla="*/ 0 w 715532"/>
                  <a:gd name="connsiteY11" fmla="*/ 1264444 h 1465340"/>
                  <a:gd name="connsiteX12" fmla="*/ 0 w 715532"/>
                  <a:gd name="connsiteY12" fmla="*/ 1383173 h 1465340"/>
                  <a:gd name="connsiteX13" fmla="*/ 82168 w 715532"/>
                  <a:gd name="connsiteY13" fmla="*/ 1465340 h 1465340"/>
                  <a:gd name="connsiteX14" fmla="*/ 633365 w 715532"/>
                  <a:gd name="connsiteY14" fmla="*/ 1465340 h 1465340"/>
                  <a:gd name="connsiteX15" fmla="*/ 715533 w 715532"/>
                  <a:gd name="connsiteY15" fmla="*/ 1383173 h 1465340"/>
                  <a:gd name="connsiteX16" fmla="*/ 715533 w 715532"/>
                  <a:gd name="connsiteY16" fmla="*/ 1264444 h 1465340"/>
                  <a:gd name="connsiteX17" fmla="*/ 715533 w 715532"/>
                  <a:gd name="connsiteY17" fmla="*/ 82168 h 1465340"/>
                  <a:gd name="connsiteX18" fmla="*/ 633365 w 715532"/>
                  <a:gd name="connsiteY18" fmla="*/ 0 h 14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15532" h="1465340">
                    <a:moveTo>
                      <a:pt x="633365" y="0"/>
                    </a:moveTo>
                    <a:lnTo>
                      <a:pt x="518500" y="0"/>
                    </a:lnTo>
                    <a:cubicBezTo>
                      <a:pt x="504692" y="0"/>
                      <a:pt x="493497" y="11194"/>
                      <a:pt x="493497" y="25003"/>
                    </a:cubicBezTo>
                    <a:lnTo>
                      <a:pt x="493497" y="25003"/>
                    </a:lnTo>
                    <a:cubicBezTo>
                      <a:pt x="493497" y="38812"/>
                      <a:pt x="482303" y="50006"/>
                      <a:pt x="468494" y="50006"/>
                    </a:cubicBezTo>
                    <a:lnTo>
                      <a:pt x="247038" y="50006"/>
                    </a:lnTo>
                    <a:cubicBezTo>
                      <a:pt x="233229" y="50006"/>
                      <a:pt x="222035" y="38812"/>
                      <a:pt x="222035" y="25003"/>
                    </a:cubicBezTo>
                    <a:lnTo>
                      <a:pt x="222035" y="25003"/>
                    </a:lnTo>
                    <a:cubicBezTo>
                      <a:pt x="222035" y="11194"/>
                      <a:pt x="210841" y="0"/>
                      <a:pt x="197032" y="0"/>
                    </a:cubicBezTo>
                    <a:lnTo>
                      <a:pt x="82168" y="0"/>
                    </a:lnTo>
                    <a:cubicBezTo>
                      <a:pt x="36790" y="0"/>
                      <a:pt x="0" y="36783"/>
                      <a:pt x="0" y="82168"/>
                    </a:cubicBezTo>
                    <a:lnTo>
                      <a:pt x="0" y="1264444"/>
                    </a:lnTo>
                    <a:lnTo>
                      <a:pt x="0" y="1383173"/>
                    </a:lnTo>
                    <a:cubicBezTo>
                      <a:pt x="0" y="1428550"/>
                      <a:pt x="36784" y="1465340"/>
                      <a:pt x="82168" y="1465340"/>
                    </a:cubicBezTo>
                    <a:lnTo>
                      <a:pt x="633365" y="1465340"/>
                    </a:lnTo>
                    <a:cubicBezTo>
                      <a:pt x="678742" y="1465340"/>
                      <a:pt x="715533" y="1428557"/>
                      <a:pt x="715533" y="1383173"/>
                    </a:cubicBezTo>
                    <a:lnTo>
                      <a:pt x="715533" y="1264444"/>
                    </a:lnTo>
                    <a:lnTo>
                      <a:pt x="715533" y="82168"/>
                    </a:lnTo>
                    <a:cubicBezTo>
                      <a:pt x="715525" y="36790"/>
                      <a:pt x="678742" y="0"/>
                      <a:pt x="633365" y="0"/>
                    </a:cubicBezTo>
                    <a:close/>
                  </a:path>
                </a:pathLst>
              </a:custGeom>
              <a:grpFill/>
              <a:ln w="9525" cap="flat">
                <a:solidFill>
                  <a:srgbClr val="BBADEF"/>
                </a:solid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3FF892CB-7B12-4160-8C23-96D93EE1597A}"/>
                  </a:ext>
                </a:extLst>
              </p:cNvPr>
              <p:cNvSpPr/>
              <p:nvPr/>
            </p:nvSpPr>
            <p:spPr>
              <a:xfrm>
                <a:off x="7666446" y="4194080"/>
                <a:ext cx="715803" cy="1215574"/>
              </a:xfrm>
              <a:custGeom>
                <a:avLst/>
                <a:gdLst>
                  <a:gd name="connsiteX0" fmla="*/ 0 w 715803"/>
                  <a:gd name="connsiteY0" fmla="*/ 715719 h 1215574"/>
                  <a:gd name="connsiteX1" fmla="*/ 0 w 715803"/>
                  <a:gd name="connsiteY1" fmla="*/ 1014600 h 1215574"/>
                  <a:gd name="connsiteX2" fmla="*/ 0 w 715803"/>
                  <a:gd name="connsiteY2" fmla="*/ 1133379 h 1215574"/>
                  <a:gd name="connsiteX3" fmla="*/ 82196 w 715803"/>
                  <a:gd name="connsiteY3" fmla="*/ 1215575 h 1215574"/>
                  <a:gd name="connsiteX4" fmla="*/ 633608 w 715803"/>
                  <a:gd name="connsiteY4" fmla="*/ 1215575 h 1215574"/>
                  <a:gd name="connsiteX5" fmla="*/ 715803 w 715803"/>
                  <a:gd name="connsiteY5" fmla="*/ 1133379 h 1215574"/>
                  <a:gd name="connsiteX6" fmla="*/ 715803 w 715803"/>
                  <a:gd name="connsiteY6" fmla="*/ 1014600 h 1215574"/>
                  <a:gd name="connsiteX7" fmla="*/ 715803 w 715803"/>
                  <a:gd name="connsiteY7" fmla="*/ 87 h 1215574"/>
                  <a:gd name="connsiteX8" fmla="*/ 715682 w 715803"/>
                  <a:gd name="connsiteY8" fmla="*/ 37 h 1215574"/>
                  <a:gd name="connsiteX9" fmla="*/ 0 w 715803"/>
                  <a:gd name="connsiteY9" fmla="*/ 715719 h 121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5803" h="1215574">
                    <a:moveTo>
                      <a:pt x="0" y="715719"/>
                    </a:moveTo>
                    <a:lnTo>
                      <a:pt x="0" y="1014600"/>
                    </a:lnTo>
                    <a:lnTo>
                      <a:pt x="0" y="1133379"/>
                    </a:lnTo>
                    <a:cubicBezTo>
                      <a:pt x="0" y="1178777"/>
                      <a:pt x="36797" y="1215575"/>
                      <a:pt x="82196" y="1215575"/>
                    </a:cubicBezTo>
                    <a:lnTo>
                      <a:pt x="633608" y="1215575"/>
                    </a:lnTo>
                    <a:cubicBezTo>
                      <a:pt x="678999" y="1215575"/>
                      <a:pt x="715803" y="1178777"/>
                      <a:pt x="715803" y="1133379"/>
                    </a:cubicBezTo>
                    <a:lnTo>
                      <a:pt x="715803" y="1014600"/>
                    </a:lnTo>
                    <a:lnTo>
                      <a:pt x="715803" y="87"/>
                    </a:lnTo>
                    <a:cubicBezTo>
                      <a:pt x="715803" y="-6"/>
                      <a:pt x="715746" y="-27"/>
                      <a:pt x="715682" y="37"/>
                    </a:cubicBezTo>
                    <a:lnTo>
                      <a:pt x="0" y="715719"/>
                    </a:lnTo>
                    <a:close/>
                  </a:path>
                </a:pathLst>
              </a:custGeom>
              <a:grpFill/>
              <a:ln w="9525" cap="flat">
                <a:solidFill>
                  <a:srgbClr val="BBADEF"/>
                </a:solid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ECF3FA2F-A155-3DA7-4C70-D2C3BFF2F42B}"/>
                  </a:ext>
                </a:extLst>
              </p:cNvPr>
              <p:cNvSpPr/>
              <p:nvPr/>
            </p:nvSpPr>
            <p:spPr>
              <a:xfrm>
                <a:off x="7812571" y="4800600"/>
                <a:ext cx="414337" cy="42862"/>
              </a:xfrm>
              <a:custGeom>
                <a:avLst/>
                <a:gdLst>
                  <a:gd name="connsiteX0" fmla="*/ 392906 w 414337"/>
                  <a:gd name="connsiteY0" fmla="*/ 42863 h 42862"/>
                  <a:gd name="connsiteX1" fmla="*/ 21431 w 414337"/>
                  <a:gd name="connsiteY1" fmla="*/ 42863 h 42862"/>
                  <a:gd name="connsiteX2" fmla="*/ 0 w 414337"/>
                  <a:gd name="connsiteY2" fmla="*/ 21431 h 42862"/>
                  <a:gd name="connsiteX3" fmla="*/ 21431 w 414337"/>
                  <a:gd name="connsiteY3" fmla="*/ 0 h 42862"/>
                  <a:gd name="connsiteX4" fmla="*/ 392906 w 414337"/>
                  <a:gd name="connsiteY4" fmla="*/ 0 h 42862"/>
                  <a:gd name="connsiteX5" fmla="*/ 414338 w 414337"/>
                  <a:gd name="connsiteY5" fmla="*/ 21431 h 42862"/>
                  <a:gd name="connsiteX6" fmla="*/ 392906 w 414337"/>
                  <a:gd name="connsiteY6" fmla="*/ 42863 h 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337" h="42862">
                    <a:moveTo>
                      <a:pt x="392906" y="42863"/>
                    </a:moveTo>
                    <a:lnTo>
                      <a:pt x="21431" y="42863"/>
                    </a:lnTo>
                    <a:cubicBezTo>
                      <a:pt x="9594" y="42863"/>
                      <a:pt x="0" y="33268"/>
                      <a:pt x="0" y="21431"/>
                    </a:cubicBezTo>
                    <a:cubicBezTo>
                      <a:pt x="0" y="9594"/>
                      <a:pt x="9594" y="0"/>
                      <a:pt x="21431" y="0"/>
                    </a:cubicBezTo>
                    <a:lnTo>
                      <a:pt x="392906" y="0"/>
                    </a:lnTo>
                    <a:cubicBezTo>
                      <a:pt x="404744" y="0"/>
                      <a:pt x="414338" y="9594"/>
                      <a:pt x="414338" y="21431"/>
                    </a:cubicBezTo>
                    <a:cubicBezTo>
                      <a:pt x="414338" y="33268"/>
                      <a:pt x="404744" y="42863"/>
                      <a:pt x="392906" y="42863"/>
                    </a:cubicBezTo>
                    <a:close/>
                  </a:path>
                </a:pathLst>
              </a:custGeom>
              <a:grpFill/>
              <a:ln w="9525" cap="flat">
                <a:solidFill>
                  <a:srgbClr val="BBADEF"/>
                </a:solid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50D19687-B49D-E864-B40D-6E9A99D7D190}"/>
                  </a:ext>
                </a:extLst>
              </p:cNvPr>
              <p:cNvSpPr/>
              <p:nvPr/>
            </p:nvSpPr>
            <p:spPr>
              <a:xfrm>
                <a:off x="7812571" y="4900612"/>
                <a:ext cx="414337" cy="42862"/>
              </a:xfrm>
              <a:custGeom>
                <a:avLst/>
                <a:gdLst>
                  <a:gd name="connsiteX0" fmla="*/ 392906 w 414337"/>
                  <a:gd name="connsiteY0" fmla="*/ 42863 h 42862"/>
                  <a:gd name="connsiteX1" fmla="*/ 21431 w 414337"/>
                  <a:gd name="connsiteY1" fmla="*/ 42863 h 42862"/>
                  <a:gd name="connsiteX2" fmla="*/ 0 w 414337"/>
                  <a:gd name="connsiteY2" fmla="*/ 21431 h 42862"/>
                  <a:gd name="connsiteX3" fmla="*/ 21431 w 414337"/>
                  <a:gd name="connsiteY3" fmla="*/ 0 h 42862"/>
                  <a:gd name="connsiteX4" fmla="*/ 392906 w 414337"/>
                  <a:gd name="connsiteY4" fmla="*/ 0 h 42862"/>
                  <a:gd name="connsiteX5" fmla="*/ 414338 w 414337"/>
                  <a:gd name="connsiteY5" fmla="*/ 21431 h 42862"/>
                  <a:gd name="connsiteX6" fmla="*/ 392906 w 414337"/>
                  <a:gd name="connsiteY6" fmla="*/ 42863 h 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337" h="42862">
                    <a:moveTo>
                      <a:pt x="392906" y="42863"/>
                    </a:moveTo>
                    <a:lnTo>
                      <a:pt x="21431" y="42863"/>
                    </a:lnTo>
                    <a:cubicBezTo>
                      <a:pt x="9594" y="42863"/>
                      <a:pt x="0" y="33268"/>
                      <a:pt x="0" y="21431"/>
                    </a:cubicBezTo>
                    <a:cubicBezTo>
                      <a:pt x="0" y="9594"/>
                      <a:pt x="9594" y="0"/>
                      <a:pt x="21431" y="0"/>
                    </a:cubicBezTo>
                    <a:lnTo>
                      <a:pt x="392906" y="0"/>
                    </a:lnTo>
                    <a:cubicBezTo>
                      <a:pt x="404744" y="0"/>
                      <a:pt x="414338" y="9594"/>
                      <a:pt x="414338" y="21431"/>
                    </a:cubicBezTo>
                    <a:cubicBezTo>
                      <a:pt x="414338" y="33268"/>
                      <a:pt x="404744" y="42863"/>
                      <a:pt x="392906" y="42863"/>
                    </a:cubicBezTo>
                    <a:close/>
                  </a:path>
                </a:pathLst>
              </a:custGeom>
              <a:grpFill/>
              <a:ln w="9525" cap="flat">
                <a:solidFill>
                  <a:srgbClr val="BBADEF"/>
                </a:solidFill>
                <a:prstDash val="solid"/>
                <a:miter/>
              </a:ln>
            </p:spPr>
            <p:txBody>
              <a:bodyPr rtlCol="0" anchor="ctr"/>
              <a:lstStyle/>
              <a:p>
                <a:endParaRPr lang="en-US"/>
              </a:p>
            </p:txBody>
          </p:sp>
        </p:grpSp>
      </p:grpSp>
      <p:sp>
        <p:nvSpPr>
          <p:cNvPr id="448" name="Freeform: Shape 447">
            <a:extLst>
              <a:ext uri="{FF2B5EF4-FFF2-40B4-BE49-F238E27FC236}">
                <a16:creationId xmlns:a16="http://schemas.microsoft.com/office/drawing/2014/main" id="{DDEFCD36-D944-B522-8D8B-E31B138EA9DD}"/>
              </a:ext>
            </a:extLst>
          </p:cNvPr>
          <p:cNvSpPr/>
          <p:nvPr/>
        </p:nvSpPr>
        <p:spPr>
          <a:xfrm flipV="1">
            <a:off x="8990712" y="6075018"/>
            <a:ext cx="1310292" cy="782982"/>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79" name="Freeform: Shape 178">
            <a:extLst>
              <a:ext uri="{FF2B5EF4-FFF2-40B4-BE49-F238E27FC236}">
                <a16:creationId xmlns:a16="http://schemas.microsoft.com/office/drawing/2014/main" id="{0D32DA72-943F-B96B-79B1-1CA4001AB504}"/>
              </a:ext>
            </a:extLst>
          </p:cNvPr>
          <p:cNvSpPr/>
          <p:nvPr/>
        </p:nvSpPr>
        <p:spPr>
          <a:xfrm>
            <a:off x="0" y="0"/>
            <a:ext cx="3017428" cy="2765851"/>
          </a:xfrm>
          <a:custGeom>
            <a:avLst/>
            <a:gdLst>
              <a:gd name="connsiteX0" fmla="*/ 703153 w 3017428"/>
              <a:gd name="connsiteY0" fmla="*/ 2765851 h 2765851"/>
              <a:gd name="connsiteX1" fmla="*/ 3017428 w 3017428"/>
              <a:gd name="connsiteY1" fmla="*/ 451577 h 2765851"/>
              <a:gd name="connsiteX2" fmla="*/ 3005480 w 3017428"/>
              <a:gd name="connsiteY2" fmla="*/ 214956 h 2765851"/>
              <a:gd name="connsiteX3" fmla="*/ 2972674 w 3017428"/>
              <a:gd name="connsiteY3" fmla="*/ 0 h 2765851"/>
              <a:gd name="connsiteX4" fmla="*/ 0 w 3017428"/>
              <a:gd name="connsiteY4" fmla="*/ 0 h 2765851"/>
              <a:gd name="connsiteX5" fmla="*/ 0 w 3017428"/>
              <a:gd name="connsiteY5" fmla="*/ 2656331 h 2765851"/>
              <a:gd name="connsiteX6" fmla="*/ 14958 w 3017428"/>
              <a:gd name="connsiteY6" fmla="*/ 2661806 h 2765851"/>
              <a:gd name="connsiteX7" fmla="*/ 703153 w 3017428"/>
              <a:gd name="connsiteY7" fmla="*/ 2765851 h 276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7428" h="2765851">
                <a:moveTo>
                  <a:pt x="703153" y="2765851"/>
                </a:moveTo>
                <a:cubicBezTo>
                  <a:pt x="1981292" y="2765851"/>
                  <a:pt x="3017428" y="1729715"/>
                  <a:pt x="3017428" y="451577"/>
                </a:cubicBezTo>
                <a:cubicBezTo>
                  <a:pt x="3017428" y="371694"/>
                  <a:pt x="3013380" y="292754"/>
                  <a:pt x="3005480" y="214956"/>
                </a:cubicBezTo>
                <a:lnTo>
                  <a:pt x="2972674" y="0"/>
                </a:lnTo>
                <a:lnTo>
                  <a:pt x="0" y="0"/>
                </a:lnTo>
                <a:lnTo>
                  <a:pt x="0" y="2656331"/>
                </a:lnTo>
                <a:lnTo>
                  <a:pt x="14958" y="2661806"/>
                </a:lnTo>
                <a:cubicBezTo>
                  <a:pt x="232359" y="2729424"/>
                  <a:pt x="463502" y="2765851"/>
                  <a:pt x="703153" y="2765851"/>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75" name="Title 2">
            <a:extLst>
              <a:ext uri="{FF2B5EF4-FFF2-40B4-BE49-F238E27FC236}">
                <a16:creationId xmlns:a16="http://schemas.microsoft.com/office/drawing/2014/main" id="{11602AA9-BC7C-F142-66B1-55F1AB39D837}"/>
              </a:ext>
            </a:extLst>
          </p:cNvPr>
          <p:cNvSpPr>
            <a:spLocks noGrp="1"/>
          </p:cNvSpPr>
          <p:nvPr>
            <p:ph type="title"/>
          </p:nvPr>
        </p:nvSpPr>
        <p:spPr>
          <a:xfrm>
            <a:off x="863370" y="2856"/>
            <a:ext cx="10216096" cy="951666"/>
          </a:xfrm>
        </p:spPr>
        <p:txBody>
          <a:bodyPr/>
          <a:lstStyle/>
          <a:p>
            <a:r>
              <a:rPr lang="en-US" dirty="0">
                <a:latin typeface="Segoe UI Semibold" panose="020B0702040204020203" pitchFamily="34" charset="0"/>
                <a:cs typeface="Segoe UI Semibold" panose="020B0702040204020203" pitchFamily="34" charset="0"/>
              </a:rPr>
              <a:t>Background of Study</a:t>
            </a:r>
            <a:endParaRPr lang="en-ID" dirty="0">
              <a:latin typeface="Segoe UI Semibold" panose="020B0702040204020203" pitchFamily="34" charset="0"/>
              <a:cs typeface="Segoe UI Semibold" panose="020B0702040204020203" pitchFamily="34" charset="0"/>
            </a:endParaRPr>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3</a:t>
            </a:fld>
            <a:endParaRPr lang="en-ID"/>
          </a:p>
        </p:txBody>
      </p:sp>
      <p:sp>
        <p:nvSpPr>
          <p:cNvPr id="446" name="Rectangle: Rounded Corners 445">
            <a:extLst>
              <a:ext uri="{FF2B5EF4-FFF2-40B4-BE49-F238E27FC236}">
                <a16:creationId xmlns:a16="http://schemas.microsoft.com/office/drawing/2014/main" id="{DD328816-9F86-A995-63F7-F52AF10FD9FB}"/>
              </a:ext>
            </a:extLst>
          </p:cNvPr>
          <p:cNvSpPr/>
          <p:nvPr/>
        </p:nvSpPr>
        <p:spPr>
          <a:xfrm rot="10800000" flipV="1">
            <a:off x="837368" y="5868109"/>
            <a:ext cx="1092200" cy="256468"/>
          </a:xfrm>
          <a:prstGeom prst="roundRect">
            <a:avLst>
              <a:gd name="adj" fmla="val 50000"/>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5" name="Oval 454">
            <a:extLst>
              <a:ext uri="{FF2B5EF4-FFF2-40B4-BE49-F238E27FC236}">
                <a16:creationId xmlns:a16="http://schemas.microsoft.com/office/drawing/2014/main" id="{F593E95C-9491-02CB-FE37-EF5E9E7792ED}"/>
              </a:ext>
            </a:extLst>
          </p:cNvPr>
          <p:cNvSpPr/>
          <p:nvPr/>
        </p:nvSpPr>
        <p:spPr>
          <a:xfrm>
            <a:off x="11924329" y="1199566"/>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4" name="Oval 453">
            <a:extLst>
              <a:ext uri="{FF2B5EF4-FFF2-40B4-BE49-F238E27FC236}">
                <a16:creationId xmlns:a16="http://schemas.microsoft.com/office/drawing/2014/main" id="{9FF9F616-30F8-DEBE-F2AA-13893F227737}"/>
              </a:ext>
            </a:extLst>
          </p:cNvPr>
          <p:cNvSpPr/>
          <p:nvPr/>
        </p:nvSpPr>
        <p:spPr>
          <a:xfrm>
            <a:off x="10409790" y="78080"/>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oogle Shape;796;p23">
            <a:extLst>
              <a:ext uri="{FF2B5EF4-FFF2-40B4-BE49-F238E27FC236}">
                <a16:creationId xmlns:a16="http://schemas.microsoft.com/office/drawing/2014/main" id="{4A20B1E1-E68B-19E0-73FB-031B0D693FD3}"/>
              </a:ext>
            </a:extLst>
          </p:cNvPr>
          <p:cNvGrpSpPr/>
          <p:nvPr/>
        </p:nvGrpSpPr>
        <p:grpSpPr>
          <a:xfrm>
            <a:off x="431" y="4612221"/>
            <a:ext cx="2795543" cy="2355232"/>
            <a:chOff x="2576401" y="1487375"/>
            <a:chExt cx="3834663" cy="3258450"/>
          </a:xfrm>
        </p:grpSpPr>
        <p:sp>
          <p:nvSpPr>
            <p:cNvPr id="11" name="Google Shape;797;p23">
              <a:extLst>
                <a:ext uri="{FF2B5EF4-FFF2-40B4-BE49-F238E27FC236}">
                  <a16:creationId xmlns:a16="http://schemas.microsoft.com/office/drawing/2014/main" id="{BAC2EEF0-E1CD-4C3B-675E-FF914F807006}"/>
                </a:ext>
              </a:extLst>
            </p:cNvPr>
            <p:cNvSpPr/>
            <p:nvPr/>
          </p:nvSpPr>
          <p:spPr>
            <a:xfrm>
              <a:off x="4559942" y="2173883"/>
              <a:ext cx="1851122" cy="2157488"/>
            </a:xfrm>
            <a:custGeom>
              <a:avLst/>
              <a:gdLst/>
              <a:ahLst/>
              <a:cxnLst/>
              <a:rect l="l" t="t" r="r" b="b"/>
              <a:pathLst>
                <a:path w="11282" h="13149" extrusionOk="0">
                  <a:moveTo>
                    <a:pt x="9476" y="0"/>
                  </a:moveTo>
                  <a:cubicBezTo>
                    <a:pt x="9403" y="0"/>
                    <a:pt x="9329" y="5"/>
                    <a:pt x="9257" y="14"/>
                  </a:cubicBezTo>
                  <a:cubicBezTo>
                    <a:pt x="8572" y="96"/>
                    <a:pt x="7965" y="543"/>
                    <a:pt x="7579" y="1111"/>
                  </a:cubicBezTo>
                  <a:cubicBezTo>
                    <a:pt x="7193" y="1683"/>
                    <a:pt x="7007" y="2368"/>
                    <a:pt x="6924" y="3053"/>
                  </a:cubicBezTo>
                  <a:cubicBezTo>
                    <a:pt x="6538" y="2715"/>
                    <a:pt x="6200" y="2290"/>
                    <a:pt x="5719" y="2099"/>
                  </a:cubicBezTo>
                  <a:cubicBezTo>
                    <a:pt x="5546" y="2032"/>
                    <a:pt x="5362" y="2001"/>
                    <a:pt x="5177" y="2001"/>
                  </a:cubicBezTo>
                  <a:cubicBezTo>
                    <a:pt x="4788" y="2001"/>
                    <a:pt x="4393" y="2139"/>
                    <a:pt x="4076" y="2368"/>
                  </a:cubicBezTo>
                  <a:cubicBezTo>
                    <a:pt x="3607" y="2706"/>
                    <a:pt x="3287" y="3222"/>
                    <a:pt x="3078" y="3760"/>
                  </a:cubicBezTo>
                  <a:cubicBezTo>
                    <a:pt x="2706" y="4740"/>
                    <a:pt x="2671" y="5841"/>
                    <a:pt x="2979" y="6843"/>
                  </a:cubicBezTo>
                  <a:cubicBezTo>
                    <a:pt x="2607" y="6685"/>
                    <a:pt x="2202" y="6562"/>
                    <a:pt x="1804" y="6562"/>
                  </a:cubicBezTo>
                  <a:cubicBezTo>
                    <a:pt x="1622" y="6562"/>
                    <a:pt x="1442" y="6588"/>
                    <a:pt x="1266" y="6648"/>
                  </a:cubicBezTo>
                  <a:cubicBezTo>
                    <a:pt x="737" y="6830"/>
                    <a:pt x="343" y="7311"/>
                    <a:pt x="173" y="7849"/>
                  </a:cubicBezTo>
                  <a:cubicBezTo>
                    <a:pt x="0" y="8382"/>
                    <a:pt x="26" y="8963"/>
                    <a:pt x="134" y="9513"/>
                  </a:cubicBezTo>
                  <a:cubicBezTo>
                    <a:pt x="304" y="10350"/>
                    <a:pt x="676" y="11014"/>
                    <a:pt x="1188" y="11690"/>
                  </a:cubicBezTo>
                  <a:cubicBezTo>
                    <a:pt x="1457" y="12046"/>
                    <a:pt x="2142" y="12609"/>
                    <a:pt x="2818" y="12861"/>
                  </a:cubicBezTo>
                  <a:cubicBezTo>
                    <a:pt x="3293" y="13063"/>
                    <a:pt x="3855" y="13149"/>
                    <a:pt x="4384" y="13149"/>
                  </a:cubicBezTo>
                  <a:cubicBezTo>
                    <a:pt x="4672" y="13149"/>
                    <a:pt x="4950" y="13123"/>
                    <a:pt x="5199" y="13077"/>
                  </a:cubicBezTo>
                  <a:cubicBezTo>
                    <a:pt x="6001" y="12930"/>
                    <a:pt x="6803" y="12718"/>
                    <a:pt x="7488" y="12275"/>
                  </a:cubicBezTo>
                  <a:cubicBezTo>
                    <a:pt x="8173" y="11837"/>
                    <a:pt x="8732" y="11144"/>
                    <a:pt x="8836" y="10337"/>
                  </a:cubicBezTo>
                  <a:cubicBezTo>
                    <a:pt x="8945" y="9531"/>
                    <a:pt x="8507" y="8638"/>
                    <a:pt x="7744" y="8360"/>
                  </a:cubicBezTo>
                  <a:cubicBezTo>
                    <a:pt x="8472" y="8152"/>
                    <a:pt x="9218" y="7935"/>
                    <a:pt x="9846" y="7506"/>
                  </a:cubicBezTo>
                  <a:cubicBezTo>
                    <a:pt x="10475" y="7077"/>
                    <a:pt x="10978" y="6392"/>
                    <a:pt x="10987" y="5633"/>
                  </a:cubicBezTo>
                  <a:cubicBezTo>
                    <a:pt x="10995" y="4876"/>
                    <a:pt x="10386" y="4111"/>
                    <a:pt x="9636" y="4111"/>
                  </a:cubicBezTo>
                  <a:cubicBezTo>
                    <a:pt x="9629" y="4111"/>
                    <a:pt x="9623" y="4111"/>
                    <a:pt x="9617" y="4111"/>
                  </a:cubicBezTo>
                  <a:cubicBezTo>
                    <a:pt x="10081" y="3686"/>
                    <a:pt x="10558" y="3248"/>
                    <a:pt x="10865" y="2693"/>
                  </a:cubicBezTo>
                  <a:cubicBezTo>
                    <a:pt x="11169" y="2138"/>
                    <a:pt x="11282" y="1436"/>
                    <a:pt x="11000" y="872"/>
                  </a:cubicBezTo>
                  <a:cubicBezTo>
                    <a:pt x="10721" y="322"/>
                    <a:pt x="10095" y="0"/>
                    <a:pt x="9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8;p23">
              <a:extLst>
                <a:ext uri="{FF2B5EF4-FFF2-40B4-BE49-F238E27FC236}">
                  <a16:creationId xmlns:a16="http://schemas.microsoft.com/office/drawing/2014/main" id="{18526B80-0DA4-AD97-8BBD-5F2537483094}"/>
                </a:ext>
              </a:extLst>
            </p:cNvPr>
            <p:cNvSpPr/>
            <p:nvPr/>
          </p:nvSpPr>
          <p:spPr>
            <a:xfrm>
              <a:off x="4977194" y="2471687"/>
              <a:ext cx="1091279" cy="1741545"/>
            </a:xfrm>
            <a:custGeom>
              <a:avLst/>
              <a:gdLst/>
              <a:ahLst/>
              <a:cxnLst/>
              <a:rect l="l" t="t" r="r" b="b"/>
              <a:pathLst>
                <a:path w="6651" h="10614" extrusionOk="0">
                  <a:moveTo>
                    <a:pt x="6585" y="1"/>
                  </a:moveTo>
                  <a:cubicBezTo>
                    <a:pt x="6570" y="1"/>
                    <a:pt x="6554" y="8"/>
                    <a:pt x="6545" y="24"/>
                  </a:cubicBezTo>
                  <a:cubicBezTo>
                    <a:pt x="5946" y="1000"/>
                    <a:pt x="5348" y="1971"/>
                    <a:pt x="4745" y="2942"/>
                  </a:cubicBezTo>
                  <a:cubicBezTo>
                    <a:pt x="4914" y="2361"/>
                    <a:pt x="5058" y="1776"/>
                    <a:pt x="5175" y="1182"/>
                  </a:cubicBezTo>
                  <a:cubicBezTo>
                    <a:pt x="5214" y="987"/>
                    <a:pt x="5248" y="787"/>
                    <a:pt x="5283" y="592"/>
                  </a:cubicBezTo>
                  <a:cubicBezTo>
                    <a:pt x="5288" y="558"/>
                    <a:pt x="5260" y="537"/>
                    <a:pt x="5234" y="537"/>
                  </a:cubicBezTo>
                  <a:cubicBezTo>
                    <a:pt x="5215" y="537"/>
                    <a:pt x="5196" y="549"/>
                    <a:pt x="5192" y="575"/>
                  </a:cubicBezTo>
                  <a:cubicBezTo>
                    <a:pt x="5071" y="1273"/>
                    <a:pt x="4919" y="1967"/>
                    <a:pt x="4732" y="2652"/>
                  </a:cubicBezTo>
                  <a:cubicBezTo>
                    <a:pt x="4676" y="2842"/>
                    <a:pt x="4624" y="3033"/>
                    <a:pt x="4563" y="3224"/>
                  </a:cubicBezTo>
                  <a:cubicBezTo>
                    <a:pt x="4563" y="3233"/>
                    <a:pt x="4563" y="3237"/>
                    <a:pt x="4563" y="3241"/>
                  </a:cubicBezTo>
                  <a:cubicBezTo>
                    <a:pt x="4377" y="3541"/>
                    <a:pt x="4195" y="3840"/>
                    <a:pt x="4008" y="4139"/>
                  </a:cubicBezTo>
                  <a:cubicBezTo>
                    <a:pt x="3250" y="5366"/>
                    <a:pt x="2491" y="6589"/>
                    <a:pt x="1728" y="7811"/>
                  </a:cubicBezTo>
                  <a:lnTo>
                    <a:pt x="2036" y="6350"/>
                  </a:lnTo>
                  <a:cubicBezTo>
                    <a:pt x="2153" y="5782"/>
                    <a:pt x="2270" y="5214"/>
                    <a:pt x="2391" y="4642"/>
                  </a:cubicBezTo>
                  <a:cubicBezTo>
                    <a:pt x="2456" y="4317"/>
                    <a:pt x="2525" y="3991"/>
                    <a:pt x="2591" y="3666"/>
                  </a:cubicBezTo>
                  <a:cubicBezTo>
                    <a:pt x="2598" y="3634"/>
                    <a:pt x="2571" y="3612"/>
                    <a:pt x="2544" y="3612"/>
                  </a:cubicBezTo>
                  <a:cubicBezTo>
                    <a:pt x="2524" y="3612"/>
                    <a:pt x="2505" y="3623"/>
                    <a:pt x="2499" y="3649"/>
                  </a:cubicBezTo>
                  <a:cubicBezTo>
                    <a:pt x="2378" y="4221"/>
                    <a:pt x="2261" y="4798"/>
                    <a:pt x="2140" y="5370"/>
                  </a:cubicBezTo>
                  <a:cubicBezTo>
                    <a:pt x="2023" y="5942"/>
                    <a:pt x="1905" y="6510"/>
                    <a:pt x="1784" y="7078"/>
                  </a:cubicBezTo>
                  <a:cubicBezTo>
                    <a:pt x="1719" y="7404"/>
                    <a:pt x="1650" y="7724"/>
                    <a:pt x="1585" y="8045"/>
                  </a:cubicBezTo>
                  <a:cubicBezTo>
                    <a:pt x="1541" y="8115"/>
                    <a:pt x="1502" y="8180"/>
                    <a:pt x="1459" y="8249"/>
                  </a:cubicBezTo>
                  <a:cubicBezTo>
                    <a:pt x="982" y="9017"/>
                    <a:pt x="501" y="9780"/>
                    <a:pt x="24" y="10547"/>
                  </a:cubicBezTo>
                  <a:cubicBezTo>
                    <a:pt x="0" y="10582"/>
                    <a:pt x="33" y="10614"/>
                    <a:pt x="66" y="10614"/>
                  </a:cubicBezTo>
                  <a:cubicBezTo>
                    <a:pt x="81" y="10614"/>
                    <a:pt x="96" y="10607"/>
                    <a:pt x="106" y="10590"/>
                  </a:cubicBezTo>
                  <a:cubicBezTo>
                    <a:pt x="254" y="10352"/>
                    <a:pt x="405" y="10113"/>
                    <a:pt x="553" y="9875"/>
                  </a:cubicBezTo>
                  <a:cubicBezTo>
                    <a:pt x="557" y="9875"/>
                    <a:pt x="561" y="9875"/>
                    <a:pt x="566" y="9871"/>
                  </a:cubicBezTo>
                  <a:cubicBezTo>
                    <a:pt x="1082" y="9584"/>
                    <a:pt x="1598" y="9298"/>
                    <a:pt x="2114" y="9017"/>
                  </a:cubicBezTo>
                  <a:cubicBezTo>
                    <a:pt x="2634" y="8730"/>
                    <a:pt x="3150" y="8449"/>
                    <a:pt x="3670" y="8171"/>
                  </a:cubicBezTo>
                  <a:cubicBezTo>
                    <a:pt x="3965" y="8015"/>
                    <a:pt x="4255" y="7863"/>
                    <a:pt x="4550" y="7707"/>
                  </a:cubicBezTo>
                  <a:cubicBezTo>
                    <a:pt x="4594" y="7682"/>
                    <a:pt x="4564" y="7622"/>
                    <a:pt x="4522" y="7622"/>
                  </a:cubicBezTo>
                  <a:cubicBezTo>
                    <a:pt x="4515" y="7622"/>
                    <a:pt x="4506" y="7624"/>
                    <a:pt x="4498" y="7629"/>
                  </a:cubicBezTo>
                  <a:cubicBezTo>
                    <a:pt x="3978" y="7902"/>
                    <a:pt x="3453" y="8180"/>
                    <a:pt x="2937" y="8462"/>
                  </a:cubicBezTo>
                  <a:cubicBezTo>
                    <a:pt x="2417" y="8739"/>
                    <a:pt x="1901" y="9025"/>
                    <a:pt x="1385" y="9307"/>
                  </a:cubicBezTo>
                  <a:cubicBezTo>
                    <a:pt x="1138" y="9441"/>
                    <a:pt x="895" y="9580"/>
                    <a:pt x="652" y="9715"/>
                  </a:cubicBezTo>
                  <a:cubicBezTo>
                    <a:pt x="991" y="9177"/>
                    <a:pt x="1329" y="8635"/>
                    <a:pt x="1663" y="8093"/>
                  </a:cubicBezTo>
                  <a:cubicBezTo>
                    <a:pt x="1667" y="8093"/>
                    <a:pt x="1667" y="8089"/>
                    <a:pt x="1667" y="8089"/>
                  </a:cubicBezTo>
                  <a:cubicBezTo>
                    <a:pt x="2001" y="7555"/>
                    <a:pt x="2330" y="7022"/>
                    <a:pt x="2664" y="6489"/>
                  </a:cubicBezTo>
                  <a:cubicBezTo>
                    <a:pt x="2911" y="6090"/>
                    <a:pt x="3159" y="5691"/>
                    <a:pt x="3406" y="5288"/>
                  </a:cubicBezTo>
                  <a:cubicBezTo>
                    <a:pt x="3410" y="5288"/>
                    <a:pt x="3414" y="5288"/>
                    <a:pt x="3419" y="5283"/>
                  </a:cubicBezTo>
                  <a:cubicBezTo>
                    <a:pt x="3813" y="4997"/>
                    <a:pt x="4212" y="4720"/>
                    <a:pt x="4620" y="4451"/>
                  </a:cubicBezTo>
                  <a:cubicBezTo>
                    <a:pt x="5032" y="4182"/>
                    <a:pt x="5448" y="3922"/>
                    <a:pt x="5873" y="3671"/>
                  </a:cubicBezTo>
                  <a:cubicBezTo>
                    <a:pt x="6107" y="3532"/>
                    <a:pt x="6345" y="3397"/>
                    <a:pt x="6584" y="3267"/>
                  </a:cubicBezTo>
                  <a:cubicBezTo>
                    <a:pt x="6628" y="3242"/>
                    <a:pt x="6601" y="3182"/>
                    <a:pt x="6557" y="3182"/>
                  </a:cubicBezTo>
                  <a:cubicBezTo>
                    <a:pt x="6549" y="3182"/>
                    <a:pt x="6541" y="3185"/>
                    <a:pt x="6532" y="3189"/>
                  </a:cubicBezTo>
                  <a:cubicBezTo>
                    <a:pt x="6107" y="3423"/>
                    <a:pt x="5682" y="3671"/>
                    <a:pt x="5270" y="3926"/>
                  </a:cubicBezTo>
                  <a:cubicBezTo>
                    <a:pt x="4849" y="4182"/>
                    <a:pt x="4438" y="4451"/>
                    <a:pt x="4034" y="4733"/>
                  </a:cubicBezTo>
                  <a:cubicBezTo>
                    <a:pt x="3865" y="4846"/>
                    <a:pt x="3700" y="4963"/>
                    <a:pt x="3536" y="5084"/>
                  </a:cubicBezTo>
                  <a:cubicBezTo>
                    <a:pt x="4095" y="4182"/>
                    <a:pt x="4650" y="3280"/>
                    <a:pt x="5205" y="2379"/>
                  </a:cubicBezTo>
                  <a:cubicBezTo>
                    <a:pt x="5682" y="1607"/>
                    <a:pt x="6154" y="839"/>
                    <a:pt x="6627" y="68"/>
                  </a:cubicBezTo>
                  <a:cubicBezTo>
                    <a:pt x="6651" y="32"/>
                    <a:pt x="6618" y="1"/>
                    <a:pt x="6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9;p23">
              <a:extLst>
                <a:ext uri="{FF2B5EF4-FFF2-40B4-BE49-F238E27FC236}">
                  <a16:creationId xmlns:a16="http://schemas.microsoft.com/office/drawing/2014/main" id="{B7332E92-AE44-F43F-93AA-92B0D3839476}"/>
                </a:ext>
              </a:extLst>
            </p:cNvPr>
            <p:cNvSpPr/>
            <p:nvPr/>
          </p:nvSpPr>
          <p:spPr>
            <a:xfrm>
              <a:off x="3487852" y="1579916"/>
              <a:ext cx="868790" cy="1144622"/>
            </a:xfrm>
            <a:custGeom>
              <a:avLst/>
              <a:gdLst/>
              <a:ahLst/>
              <a:cxnLst/>
              <a:rect l="l" t="t" r="r" b="b"/>
              <a:pathLst>
                <a:path w="5295" h="6976" extrusionOk="0">
                  <a:moveTo>
                    <a:pt x="989" y="0"/>
                  </a:moveTo>
                  <a:cubicBezTo>
                    <a:pt x="648" y="0"/>
                    <a:pt x="332" y="253"/>
                    <a:pt x="213" y="573"/>
                  </a:cubicBezTo>
                  <a:cubicBezTo>
                    <a:pt x="87" y="898"/>
                    <a:pt x="143" y="1271"/>
                    <a:pt x="304" y="1579"/>
                  </a:cubicBezTo>
                  <a:cubicBezTo>
                    <a:pt x="468" y="1887"/>
                    <a:pt x="729" y="2134"/>
                    <a:pt x="1015" y="2329"/>
                  </a:cubicBezTo>
                  <a:cubicBezTo>
                    <a:pt x="772" y="2420"/>
                    <a:pt x="503" y="2472"/>
                    <a:pt x="308" y="2641"/>
                  </a:cubicBezTo>
                  <a:cubicBezTo>
                    <a:pt x="87" y="2832"/>
                    <a:pt x="0" y="3148"/>
                    <a:pt x="39" y="3439"/>
                  </a:cubicBezTo>
                  <a:cubicBezTo>
                    <a:pt x="78" y="3725"/>
                    <a:pt x="230" y="3989"/>
                    <a:pt x="425" y="4211"/>
                  </a:cubicBezTo>
                  <a:cubicBezTo>
                    <a:pt x="772" y="4605"/>
                    <a:pt x="1253" y="4883"/>
                    <a:pt x="1773" y="4982"/>
                  </a:cubicBezTo>
                  <a:cubicBezTo>
                    <a:pt x="1544" y="5169"/>
                    <a:pt x="1327" y="5407"/>
                    <a:pt x="1279" y="5698"/>
                  </a:cubicBezTo>
                  <a:cubicBezTo>
                    <a:pt x="1236" y="5980"/>
                    <a:pt x="1357" y="6266"/>
                    <a:pt x="1557" y="6469"/>
                  </a:cubicBezTo>
                  <a:cubicBezTo>
                    <a:pt x="1756" y="6673"/>
                    <a:pt x="2021" y="6799"/>
                    <a:pt x="2289" y="6881"/>
                  </a:cubicBezTo>
                  <a:cubicBezTo>
                    <a:pt x="2514" y="6948"/>
                    <a:pt x="2732" y="6975"/>
                    <a:pt x="2951" y="6975"/>
                  </a:cubicBezTo>
                  <a:cubicBezTo>
                    <a:pt x="3133" y="6975"/>
                    <a:pt x="3317" y="6956"/>
                    <a:pt x="3508" y="6925"/>
                  </a:cubicBezTo>
                  <a:cubicBezTo>
                    <a:pt x="3733" y="6890"/>
                    <a:pt x="4145" y="6717"/>
                    <a:pt x="4414" y="6474"/>
                  </a:cubicBezTo>
                  <a:cubicBezTo>
                    <a:pt x="4726" y="6222"/>
                    <a:pt x="4965" y="5810"/>
                    <a:pt x="5073" y="5464"/>
                  </a:cubicBezTo>
                  <a:cubicBezTo>
                    <a:pt x="5199" y="5073"/>
                    <a:pt x="5294" y="4666"/>
                    <a:pt x="5259" y="4254"/>
                  </a:cubicBezTo>
                  <a:cubicBezTo>
                    <a:pt x="5225" y="3846"/>
                    <a:pt x="5047" y="3434"/>
                    <a:pt x="4713" y="3196"/>
                  </a:cubicBezTo>
                  <a:cubicBezTo>
                    <a:pt x="4547" y="3077"/>
                    <a:pt x="4339" y="3013"/>
                    <a:pt x="4134" y="3013"/>
                  </a:cubicBezTo>
                  <a:cubicBezTo>
                    <a:pt x="3928" y="3013"/>
                    <a:pt x="3725" y="3078"/>
                    <a:pt x="3573" y="3218"/>
                  </a:cubicBezTo>
                  <a:cubicBezTo>
                    <a:pt x="3655" y="2845"/>
                    <a:pt x="3733" y="2459"/>
                    <a:pt x="3690" y="2077"/>
                  </a:cubicBezTo>
                  <a:cubicBezTo>
                    <a:pt x="3646" y="1696"/>
                    <a:pt x="3460" y="1310"/>
                    <a:pt x="3122" y="1128"/>
                  </a:cubicBezTo>
                  <a:cubicBezTo>
                    <a:pt x="3009" y="1066"/>
                    <a:pt x="2878" y="1036"/>
                    <a:pt x="2748" y="1036"/>
                  </a:cubicBezTo>
                  <a:cubicBezTo>
                    <a:pt x="2493" y="1036"/>
                    <a:pt x="2239" y="1153"/>
                    <a:pt x="2125" y="1379"/>
                  </a:cubicBezTo>
                  <a:cubicBezTo>
                    <a:pt x="2042" y="1072"/>
                    <a:pt x="1960" y="755"/>
                    <a:pt x="1786" y="491"/>
                  </a:cubicBezTo>
                  <a:cubicBezTo>
                    <a:pt x="1609" y="222"/>
                    <a:pt x="1327" y="5"/>
                    <a:pt x="1006" y="1"/>
                  </a:cubicBezTo>
                  <a:cubicBezTo>
                    <a:pt x="1000" y="0"/>
                    <a:pt x="995" y="0"/>
                    <a:pt x="9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23">
              <a:extLst>
                <a:ext uri="{FF2B5EF4-FFF2-40B4-BE49-F238E27FC236}">
                  <a16:creationId xmlns:a16="http://schemas.microsoft.com/office/drawing/2014/main" id="{2B5B2707-7098-CA90-944C-97FCBD99CE31}"/>
                </a:ext>
              </a:extLst>
            </p:cNvPr>
            <p:cNvSpPr/>
            <p:nvPr/>
          </p:nvSpPr>
          <p:spPr>
            <a:xfrm>
              <a:off x="3633718" y="1750394"/>
              <a:ext cx="540799" cy="892923"/>
            </a:xfrm>
            <a:custGeom>
              <a:avLst/>
              <a:gdLst/>
              <a:ahLst/>
              <a:cxnLst/>
              <a:rect l="l" t="t" r="r" b="b"/>
              <a:pathLst>
                <a:path w="3296" h="5442" extrusionOk="0">
                  <a:moveTo>
                    <a:pt x="120" y="1"/>
                  </a:moveTo>
                  <a:cubicBezTo>
                    <a:pt x="104" y="1"/>
                    <a:pt x="86" y="22"/>
                    <a:pt x="95" y="41"/>
                  </a:cubicBezTo>
                  <a:cubicBezTo>
                    <a:pt x="390" y="535"/>
                    <a:pt x="681" y="1034"/>
                    <a:pt x="971" y="1528"/>
                  </a:cubicBezTo>
                  <a:cubicBezTo>
                    <a:pt x="754" y="1320"/>
                    <a:pt x="525" y="1116"/>
                    <a:pt x="286" y="921"/>
                  </a:cubicBezTo>
                  <a:cubicBezTo>
                    <a:pt x="208" y="861"/>
                    <a:pt x="130" y="796"/>
                    <a:pt x="52" y="735"/>
                  </a:cubicBezTo>
                  <a:cubicBezTo>
                    <a:pt x="47" y="732"/>
                    <a:pt x="42" y="730"/>
                    <a:pt x="37" y="730"/>
                  </a:cubicBezTo>
                  <a:cubicBezTo>
                    <a:pt x="16" y="730"/>
                    <a:pt x="1" y="756"/>
                    <a:pt x="22" y="774"/>
                  </a:cubicBezTo>
                  <a:cubicBezTo>
                    <a:pt x="303" y="991"/>
                    <a:pt x="577" y="1225"/>
                    <a:pt x="837" y="1468"/>
                  </a:cubicBezTo>
                  <a:cubicBezTo>
                    <a:pt x="910" y="1537"/>
                    <a:pt x="984" y="1606"/>
                    <a:pt x="1054" y="1676"/>
                  </a:cubicBezTo>
                  <a:cubicBezTo>
                    <a:pt x="1058" y="1680"/>
                    <a:pt x="1058" y="1680"/>
                    <a:pt x="1062" y="1680"/>
                  </a:cubicBezTo>
                  <a:cubicBezTo>
                    <a:pt x="1153" y="1836"/>
                    <a:pt x="1240" y="1988"/>
                    <a:pt x="1331" y="2140"/>
                  </a:cubicBezTo>
                  <a:cubicBezTo>
                    <a:pt x="1700" y="2768"/>
                    <a:pt x="2064" y="3397"/>
                    <a:pt x="2428" y="4026"/>
                  </a:cubicBezTo>
                  <a:cubicBezTo>
                    <a:pt x="2237" y="3865"/>
                    <a:pt x="2042" y="3705"/>
                    <a:pt x="1851" y="3544"/>
                  </a:cubicBezTo>
                  <a:cubicBezTo>
                    <a:pt x="1626" y="3358"/>
                    <a:pt x="1400" y="3167"/>
                    <a:pt x="1175" y="2981"/>
                  </a:cubicBezTo>
                  <a:cubicBezTo>
                    <a:pt x="1045" y="2877"/>
                    <a:pt x="915" y="2768"/>
                    <a:pt x="785" y="2660"/>
                  </a:cubicBezTo>
                  <a:cubicBezTo>
                    <a:pt x="781" y="2657"/>
                    <a:pt x="776" y="2655"/>
                    <a:pt x="772" y="2655"/>
                  </a:cubicBezTo>
                  <a:cubicBezTo>
                    <a:pt x="753" y="2655"/>
                    <a:pt x="737" y="2681"/>
                    <a:pt x="754" y="2699"/>
                  </a:cubicBezTo>
                  <a:cubicBezTo>
                    <a:pt x="984" y="2885"/>
                    <a:pt x="1210" y="3076"/>
                    <a:pt x="1439" y="3267"/>
                  </a:cubicBezTo>
                  <a:cubicBezTo>
                    <a:pt x="1665" y="3453"/>
                    <a:pt x="1890" y="3640"/>
                    <a:pt x="2116" y="3826"/>
                  </a:cubicBezTo>
                  <a:cubicBezTo>
                    <a:pt x="2246" y="3935"/>
                    <a:pt x="2372" y="4039"/>
                    <a:pt x="2497" y="4143"/>
                  </a:cubicBezTo>
                  <a:cubicBezTo>
                    <a:pt x="2519" y="4177"/>
                    <a:pt x="2541" y="4212"/>
                    <a:pt x="2558" y="4247"/>
                  </a:cubicBezTo>
                  <a:cubicBezTo>
                    <a:pt x="2788" y="4641"/>
                    <a:pt x="3018" y="5036"/>
                    <a:pt x="3247" y="5430"/>
                  </a:cubicBezTo>
                  <a:cubicBezTo>
                    <a:pt x="3251" y="5438"/>
                    <a:pt x="3257" y="5441"/>
                    <a:pt x="3264" y="5441"/>
                  </a:cubicBezTo>
                  <a:cubicBezTo>
                    <a:pt x="3279" y="5441"/>
                    <a:pt x="3296" y="5423"/>
                    <a:pt x="3286" y="5404"/>
                  </a:cubicBezTo>
                  <a:cubicBezTo>
                    <a:pt x="3213" y="5283"/>
                    <a:pt x="3143" y="5157"/>
                    <a:pt x="3070" y="5036"/>
                  </a:cubicBezTo>
                  <a:cubicBezTo>
                    <a:pt x="3074" y="5036"/>
                    <a:pt x="3074" y="5032"/>
                    <a:pt x="3074" y="5027"/>
                  </a:cubicBezTo>
                  <a:cubicBezTo>
                    <a:pt x="3065" y="4732"/>
                    <a:pt x="3061" y="4433"/>
                    <a:pt x="3057" y="4138"/>
                  </a:cubicBezTo>
                  <a:cubicBezTo>
                    <a:pt x="3052" y="3839"/>
                    <a:pt x="3048" y="3540"/>
                    <a:pt x="3048" y="3245"/>
                  </a:cubicBezTo>
                  <a:cubicBezTo>
                    <a:pt x="3048" y="3076"/>
                    <a:pt x="3048" y="2911"/>
                    <a:pt x="3048" y="2742"/>
                  </a:cubicBezTo>
                  <a:cubicBezTo>
                    <a:pt x="3048" y="2728"/>
                    <a:pt x="3038" y="2722"/>
                    <a:pt x="3027" y="2722"/>
                  </a:cubicBezTo>
                  <a:cubicBezTo>
                    <a:pt x="3014" y="2722"/>
                    <a:pt x="3000" y="2730"/>
                    <a:pt x="3000" y="2747"/>
                  </a:cubicBezTo>
                  <a:cubicBezTo>
                    <a:pt x="3000" y="3046"/>
                    <a:pt x="3000" y="3341"/>
                    <a:pt x="3005" y="3640"/>
                  </a:cubicBezTo>
                  <a:cubicBezTo>
                    <a:pt x="3005" y="3939"/>
                    <a:pt x="3009" y="4234"/>
                    <a:pt x="3013" y="4533"/>
                  </a:cubicBezTo>
                  <a:cubicBezTo>
                    <a:pt x="3018" y="4672"/>
                    <a:pt x="3022" y="4810"/>
                    <a:pt x="3022" y="4954"/>
                  </a:cubicBezTo>
                  <a:cubicBezTo>
                    <a:pt x="2862" y="4676"/>
                    <a:pt x="2701" y="4399"/>
                    <a:pt x="2541" y="4121"/>
                  </a:cubicBezTo>
                  <a:cubicBezTo>
                    <a:pt x="2541" y="4117"/>
                    <a:pt x="2541" y="4117"/>
                    <a:pt x="2536" y="4117"/>
                  </a:cubicBezTo>
                  <a:cubicBezTo>
                    <a:pt x="2380" y="3844"/>
                    <a:pt x="2220" y="3570"/>
                    <a:pt x="2059" y="3297"/>
                  </a:cubicBezTo>
                  <a:cubicBezTo>
                    <a:pt x="1942" y="3089"/>
                    <a:pt x="1821" y="2885"/>
                    <a:pt x="1700" y="2682"/>
                  </a:cubicBezTo>
                  <a:cubicBezTo>
                    <a:pt x="1700" y="2677"/>
                    <a:pt x="1704" y="2677"/>
                    <a:pt x="1700" y="2677"/>
                  </a:cubicBezTo>
                  <a:cubicBezTo>
                    <a:pt x="1665" y="2430"/>
                    <a:pt x="1639" y="2187"/>
                    <a:pt x="1613" y="1945"/>
                  </a:cubicBezTo>
                  <a:cubicBezTo>
                    <a:pt x="1591" y="1697"/>
                    <a:pt x="1574" y="1450"/>
                    <a:pt x="1561" y="1199"/>
                  </a:cubicBezTo>
                  <a:cubicBezTo>
                    <a:pt x="1556" y="1064"/>
                    <a:pt x="1552" y="926"/>
                    <a:pt x="1552" y="787"/>
                  </a:cubicBezTo>
                  <a:cubicBezTo>
                    <a:pt x="1552" y="773"/>
                    <a:pt x="1542" y="766"/>
                    <a:pt x="1531" y="766"/>
                  </a:cubicBezTo>
                  <a:cubicBezTo>
                    <a:pt x="1518" y="766"/>
                    <a:pt x="1504" y="775"/>
                    <a:pt x="1504" y="791"/>
                  </a:cubicBezTo>
                  <a:cubicBezTo>
                    <a:pt x="1509" y="1038"/>
                    <a:pt x="1517" y="1286"/>
                    <a:pt x="1535" y="1528"/>
                  </a:cubicBezTo>
                  <a:cubicBezTo>
                    <a:pt x="1548" y="1775"/>
                    <a:pt x="1574" y="2023"/>
                    <a:pt x="1600" y="2270"/>
                  </a:cubicBezTo>
                  <a:cubicBezTo>
                    <a:pt x="1613" y="2374"/>
                    <a:pt x="1626" y="2474"/>
                    <a:pt x="1639" y="2578"/>
                  </a:cubicBezTo>
                  <a:cubicBezTo>
                    <a:pt x="1370" y="2114"/>
                    <a:pt x="1101" y="1654"/>
                    <a:pt x="828" y="1190"/>
                  </a:cubicBezTo>
                  <a:cubicBezTo>
                    <a:pt x="598" y="800"/>
                    <a:pt x="368" y="405"/>
                    <a:pt x="134" y="11"/>
                  </a:cubicBezTo>
                  <a:cubicBezTo>
                    <a:pt x="131" y="4"/>
                    <a:pt x="125" y="1"/>
                    <a:pt x="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01;p23">
              <a:extLst>
                <a:ext uri="{FF2B5EF4-FFF2-40B4-BE49-F238E27FC236}">
                  <a16:creationId xmlns:a16="http://schemas.microsoft.com/office/drawing/2014/main" id="{D4059274-1D78-D98B-62BE-5CF4625B80E7}"/>
                </a:ext>
              </a:extLst>
            </p:cNvPr>
            <p:cNvSpPr/>
            <p:nvPr/>
          </p:nvSpPr>
          <p:spPr>
            <a:xfrm>
              <a:off x="2732926" y="2215887"/>
              <a:ext cx="1674083" cy="2168481"/>
            </a:xfrm>
            <a:custGeom>
              <a:avLst/>
              <a:gdLst/>
              <a:ahLst/>
              <a:cxnLst/>
              <a:rect l="l" t="t" r="r" b="b"/>
              <a:pathLst>
                <a:path w="10203" h="13216" extrusionOk="0">
                  <a:moveTo>
                    <a:pt x="1764" y="1"/>
                  </a:moveTo>
                  <a:cubicBezTo>
                    <a:pt x="1757" y="1"/>
                    <a:pt x="1750" y="1"/>
                    <a:pt x="1744" y="1"/>
                  </a:cubicBezTo>
                  <a:cubicBezTo>
                    <a:pt x="1076" y="5"/>
                    <a:pt x="478" y="512"/>
                    <a:pt x="257" y="1137"/>
                  </a:cubicBezTo>
                  <a:cubicBezTo>
                    <a:pt x="40" y="1765"/>
                    <a:pt x="166" y="2481"/>
                    <a:pt x="495" y="3057"/>
                  </a:cubicBezTo>
                  <a:cubicBezTo>
                    <a:pt x="825" y="3634"/>
                    <a:pt x="1341" y="4089"/>
                    <a:pt x="1900" y="4449"/>
                  </a:cubicBezTo>
                  <a:cubicBezTo>
                    <a:pt x="1440" y="4640"/>
                    <a:pt x="929" y="4753"/>
                    <a:pt x="560" y="5087"/>
                  </a:cubicBezTo>
                  <a:cubicBezTo>
                    <a:pt x="148" y="5464"/>
                    <a:pt x="1" y="6075"/>
                    <a:pt x="92" y="6621"/>
                  </a:cubicBezTo>
                  <a:cubicBezTo>
                    <a:pt x="187" y="7172"/>
                    <a:pt x="495" y="7666"/>
                    <a:pt x="872" y="8074"/>
                  </a:cubicBezTo>
                  <a:cubicBezTo>
                    <a:pt x="1557" y="8815"/>
                    <a:pt x="2498" y="9318"/>
                    <a:pt x="3495" y="9474"/>
                  </a:cubicBezTo>
                  <a:cubicBezTo>
                    <a:pt x="3066" y="9843"/>
                    <a:pt x="2672" y="10311"/>
                    <a:pt x="2598" y="10870"/>
                  </a:cubicBezTo>
                  <a:cubicBezTo>
                    <a:pt x="2529" y="11408"/>
                    <a:pt x="2780" y="11954"/>
                    <a:pt x="3170" y="12331"/>
                  </a:cubicBezTo>
                  <a:cubicBezTo>
                    <a:pt x="3561" y="12704"/>
                    <a:pt x="4072" y="12930"/>
                    <a:pt x="4597" y="13069"/>
                  </a:cubicBezTo>
                  <a:cubicBezTo>
                    <a:pt x="4982" y="13172"/>
                    <a:pt x="5353" y="13216"/>
                    <a:pt x="5725" y="13216"/>
                  </a:cubicBezTo>
                  <a:cubicBezTo>
                    <a:pt x="6119" y="13216"/>
                    <a:pt x="6514" y="13166"/>
                    <a:pt x="6929" y="13086"/>
                  </a:cubicBezTo>
                  <a:cubicBezTo>
                    <a:pt x="7350" y="13004"/>
                    <a:pt x="8126" y="12652"/>
                    <a:pt x="8633" y="12175"/>
                  </a:cubicBezTo>
                  <a:cubicBezTo>
                    <a:pt x="9214" y="11672"/>
                    <a:pt x="9644" y="10875"/>
                    <a:pt x="9834" y="10203"/>
                  </a:cubicBezTo>
                  <a:cubicBezTo>
                    <a:pt x="10042" y="9448"/>
                    <a:pt x="10203" y="8663"/>
                    <a:pt x="10116" y="7883"/>
                  </a:cubicBezTo>
                  <a:cubicBezTo>
                    <a:pt x="10025" y="7107"/>
                    <a:pt x="9661" y="6327"/>
                    <a:pt x="9011" y="5893"/>
                  </a:cubicBezTo>
                  <a:cubicBezTo>
                    <a:pt x="8701" y="5688"/>
                    <a:pt x="8323" y="5579"/>
                    <a:pt x="7951" y="5579"/>
                  </a:cubicBezTo>
                  <a:cubicBezTo>
                    <a:pt x="7538" y="5579"/>
                    <a:pt x="7133" y="5714"/>
                    <a:pt x="6838" y="6001"/>
                  </a:cubicBezTo>
                  <a:lnTo>
                    <a:pt x="6838" y="6001"/>
                  </a:lnTo>
                  <a:cubicBezTo>
                    <a:pt x="6964" y="5277"/>
                    <a:pt x="7094" y="4545"/>
                    <a:pt x="6990" y="3816"/>
                  </a:cubicBezTo>
                  <a:cubicBezTo>
                    <a:pt x="6886" y="3092"/>
                    <a:pt x="6509" y="2364"/>
                    <a:pt x="5854" y="2034"/>
                  </a:cubicBezTo>
                  <a:cubicBezTo>
                    <a:pt x="5647" y="1930"/>
                    <a:pt x="5413" y="1879"/>
                    <a:pt x="5179" y="1879"/>
                  </a:cubicBezTo>
                  <a:cubicBezTo>
                    <a:pt x="4673" y="1879"/>
                    <a:pt x="4170" y="2118"/>
                    <a:pt x="3959" y="2572"/>
                  </a:cubicBezTo>
                  <a:cubicBezTo>
                    <a:pt x="3786" y="1986"/>
                    <a:pt x="3608" y="1388"/>
                    <a:pt x="3261" y="890"/>
                  </a:cubicBezTo>
                  <a:cubicBezTo>
                    <a:pt x="2914" y="392"/>
                    <a:pt x="2367" y="1"/>
                    <a:pt x="1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02;p23">
              <a:extLst>
                <a:ext uri="{FF2B5EF4-FFF2-40B4-BE49-F238E27FC236}">
                  <a16:creationId xmlns:a16="http://schemas.microsoft.com/office/drawing/2014/main" id="{B594943C-1340-EACD-588E-E6DA76184122}"/>
                </a:ext>
              </a:extLst>
            </p:cNvPr>
            <p:cNvSpPr/>
            <p:nvPr/>
          </p:nvSpPr>
          <p:spPr>
            <a:xfrm>
              <a:off x="2999882" y="2542241"/>
              <a:ext cx="1077169" cy="1675585"/>
            </a:xfrm>
            <a:custGeom>
              <a:avLst/>
              <a:gdLst/>
              <a:ahLst/>
              <a:cxnLst/>
              <a:rect l="l" t="t" r="r" b="b"/>
              <a:pathLst>
                <a:path w="6565" h="10212" extrusionOk="0">
                  <a:moveTo>
                    <a:pt x="180" y="0"/>
                  </a:moveTo>
                  <a:cubicBezTo>
                    <a:pt x="149" y="0"/>
                    <a:pt x="117" y="38"/>
                    <a:pt x="139" y="76"/>
                  </a:cubicBezTo>
                  <a:cubicBezTo>
                    <a:pt x="728" y="1003"/>
                    <a:pt x="1314" y="1936"/>
                    <a:pt x="1899" y="2872"/>
                  </a:cubicBezTo>
                  <a:cubicBezTo>
                    <a:pt x="1470" y="2478"/>
                    <a:pt x="1019" y="2105"/>
                    <a:pt x="559" y="1749"/>
                  </a:cubicBezTo>
                  <a:cubicBezTo>
                    <a:pt x="403" y="1632"/>
                    <a:pt x="251" y="1519"/>
                    <a:pt x="95" y="1407"/>
                  </a:cubicBezTo>
                  <a:cubicBezTo>
                    <a:pt x="86" y="1400"/>
                    <a:pt x="77" y="1397"/>
                    <a:pt x="68" y="1397"/>
                  </a:cubicBezTo>
                  <a:cubicBezTo>
                    <a:pt x="30" y="1397"/>
                    <a:pt x="0" y="1448"/>
                    <a:pt x="39" y="1476"/>
                  </a:cubicBezTo>
                  <a:cubicBezTo>
                    <a:pt x="594" y="1879"/>
                    <a:pt x="1127" y="2308"/>
                    <a:pt x="1639" y="2759"/>
                  </a:cubicBezTo>
                  <a:cubicBezTo>
                    <a:pt x="1782" y="2885"/>
                    <a:pt x="1925" y="3015"/>
                    <a:pt x="2068" y="3150"/>
                  </a:cubicBezTo>
                  <a:cubicBezTo>
                    <a:pt x="2072" y="3150"/>
                    <a:pt x="2072" y="3154"/>
                    <a:pt x="2077" y="3154"/>
                  </a:cubicBezTo>
                  <a:cubicBezTo>
                    <a:pt x="2259" y="3440"/>
                    <a:pt x="2441" y="3731"/>
                    <a:pt x="2619" y="4017"/>
                  </a:cubicBezTo>
                  <a:cubicBezTo>
                    <a:pt x="3356" y="5196"/>
                    <a:pt x="4093" y="6371"/>
                    <a:pt x="4825" y="7550"/>
                  </a:cubicBezTo>
                  <a:cubicBezTo>
                    <a:pt x="4448" y="7255"/>
                    <a:pt x="4071" y="6961"/>
                    <a:pt x="3694" y="6666"/>
                  </a:cubicBezTo>
                  <a:cubicBezTo>
                    <a:pt x="3252" y="6323"/>
                    <a:pt x="2809" y="5976"/>
                    <a:pt x="2367" y="5634"/>
                  </a:cubicBezTo>
                  <a:cubicBezTo>
                    <a:pt x="2116" y="5434"/>
                    <a:pt x="1864" y="5239"/>
                    <a:pt x="1608" y="5040"/>
                  </a:cubicBezTo>
                  <a:cubicBezTo>
                    <a:pt x="1600" y="5034"/>
                    <a:pt x="1592" y="5031"/>
                    <a:pt x="1584" y="5031"/>
                  </a:cubicBezTo>
                  <a:cubicBezTo>
                    <a:pt x="1548" y="5031"/>
                    <a:pt x="1517" y="5085"/>
                    <a:pt x="1552" y="5114"/>
                  </a:cubicBezTo>
                  <a:lnTo>
                    <a:pt x="2892" y="6159"/>
                  </a:lnTo>
                  <a:cubicBezTo>
                    <a:pt x="3334" y="6501"/>
                    <a:pt x="3776" y="6848"/>
                    <a:pt x="4218" y="7190"/>
                  </a:cubicBezTo>
                  <a:cubicBezTo>
                    <a:pt x="4470" y="7386"/>
                    <a:pt x="4717" y="7581"/>
                    <a:pt x="4969" y="7776"/>
                  </a:cubicBezTo>
                  <a:cubicBezTo>
                    <a:pt x="5008" y="7841"/>
                    <a:pt x="5047" y="7906"/>
                    <a:pt x="5090" y="7971"/>
                  </a:cubicBezTo>
                  <a:cubicBezTo>
                    <a:pt x="5550" y="8708"/>
                    <a:pt x="6009" y="9449"/>
                    <a:pt x="6469" y="10191"/>
                  </a:cubicBezTo>
                  <a:cubicBezTo>
                    <a:pt x="6477" y="10205"/>
                    <a:pt x="6489" y="10212"/>
                    <a:pt x="6502" y="10212"/>
                  </a:cubicBezTo>
                  <a:cubicBezTo>
                    <a:pt x="6532" y="10212"/>
                    <a:pt x="6564" y="10173"/>
                    <a:pt x="6542" y="10139"/>
                  </a:cubicBezTo>
                  <a:cubicBezTo>
                    <a:pt x="6399" y="9909"/>
                    <a:pt x="6256" y="9675"/>
                    <a:pt x="6113" y="9445"/>
                  </a:cubicBezTo>
                  <a:cubicBezTo>
                    <a:pt x="6113" y="9441"/>
                    <a:pt x="6113" y="9436"/>
                    <a:pt x="6113" y="9432"/>
                  </a:cubicBezTo>
                  <a:cubicBezTo>
                    <a:pt x="6083" y="8864"/>
                    <a:pt x="6057" y="8296"/>
                    <a:pt x="6031" y="7728"/>
                  </a:cubicBezTo>
                  <a:cubicBezTo>
                    <a:pt x="6005" y="7160"/>
                    <a:pt x="5983" y="6592"/>
                    <a:pt x="5966" y="6024"/>
                  </a:cubicBezTo>
                  <a:cubicBezTo>
                    <a:pt x="5953" y="5708"/>
                    <a:pt x="5944" y="5387"/>
                    <a:pt x="5935" y="5066"/>
                  </a:cubicBezTo>
                  <a:cubicBezTo>
                    <a:pt x="5935" y="5040"/>
                    <a:pt x="5917" y="5028"/>
                    <a:pt x="5896" y="5028"/>
                  </a:cubicBezTo>
                  <a:cubicBezTo>
                    <a:pt x="5872" y="5028"/>
                    <a:pt x="5844" y="5046"/>
                    <a:pt x="5844" y="5079"/>
                  </a:cubicBezTo>
                  <a:cubicBezTo>
                    <a:pt x="5862" y="5647"/>
                    <a:pt x="5879" y="6215"/>
                    <a:pt x="5901" y="6783"/>
                  </a:cubicBezTo>
                  <a:cubicBezTo>
                    <a:pt x="5922" y="7351"/>
                    <a:pt x="5948" y="7919"/>
                    <a:pt x="5974" y="8487"/>
                  </a:cubicBezTo>
                  <a:cubicBezTo>
                    <a:pt x="5987" y="8756"/>
                    <a:pt x="6000" y="9024"/>
                    <a:pt x="6013" y="9289"/>
                  </a:cubicBezTo>
                  <a:cubicBezTo>
                    <a:pt x="5693" y="8769"/>
                    <a:pt x="5367" y="8248"/>
                    <a:pt x="5042" y="7728"/>
                  </a:cubicBezTo>
                  <a:cubicBezTo>
                    <a:pt x="5042" y="7724"/>
                    <a:pt x="5042" y="7724"/>
                    <a:pt x="5042" y="7719"/>
                  </a:cubicBezTo>
                  <a:cubicBezTo>
                    <a:pt x="4721" y="7208"/>
                    <a:pt x="4401" y="6692"/>
                    <a:pt x="4080" y="6180"/>
                  </a:cubicBezTo>
                  <a:cubicBezTo>
                    <a:pt x="3841" y="5794"/>
                    <a:pt x="3598" y="5413"/>
                    <a:pt x="3360" y="5027"/>
                  </a:cubicBezTo>
                  <a:cubicBezTo>
                    <a:pt x="3360" y="5023"/>
                    <a:pt x="3360" y="5018"/>
                    <a:pt x="3360" y="5014"/>
                  </a:cubicBezTo>
                  <a:cubicBezTo>
                    <a:pt x="3278" y="4554"/>
                    <a:pt x="3208" y="4086"/>
                    <a:pt x="3148" y="3622"/>
                  </a:cubicBezTo>
                  <a:cubicBezTo>
                    <a:pt x="3091" y="3150"/>
                    <a:pt x="3043" y="2677"/>
                    <a:pt x="3009" y="2209"/>
                  </a:cubicBezTo>
                  <a:cubicBezTo>
                    <a:pt x="2987" y="1944"/>
                    <a:pt x="2974" y="1680"/>
                    <a:pt x="2961" y="1420"/>
                  </a:cubicBezTo>
                  <a:cubicBezTo>
                    <a:pt x="2959" y="1392"/>
                    <a:pt x="2940" y="1380"/>
                    <a:pt x="2920" y="1380"/>
                  </a:cubicBezTo>
                  <a:cubicBezTo>
                    <a:pt x="2896" y="1380"/>
                    <a:pt x="2870" y="1397"/>
                    <a:pt x="2870" y="1428"/>
                  </a:cubicBezTo>
                  <a:cubicBezTo>
                    <a:pt x="2892" y="1901"/>
                    <a:pt x="2926" y="2369"/>
                    <a:pt x="2970" y="2837"/>
                  </a:cubicBezTo>
                  <a:cubicBezTo>
                    <a:pt x="3017" y="3310"/>
                    <a:pt x="3074" y="3778"/>
                    <a:pt x="3143" y="4246"/>
                  </a:cubicBezTo>
                  <a:cubicBezTo>
                    <a:pt x="3169" y="4442"/>
                    <a:pt x="3204" y="4637"/>
                    <a:pt x="3234" y="4827"/>
                  </a:cubicBezTo>
                  <a:cubicBezTo>
                    <a:pt x="2692" y="3965"/>
                    <a:pt x="2150" y="3098"/>
                    <a:pt x="1608" y="2230"/>
                  </a:cubicBezTo>
                  <a:cubicBezTo>
                    <a:pt x="1140" y="1493"/>
                    <a:pt x="676" y="756"/>
                    <a:pt x="212" y="19"/>
                  </a:cubicBezTo>
                  <a:cubicBezTo>
                    <a:pt x="204" y="6"/>
                    <a:pt x="192" y="0"/>
                    <a:pt x="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03;p23">
              <a:extLst>
                <a:ext uri="{FF2B5EF4-FFF2-40B4-BE49-F238E27FC236}">
                  <a16:creationId xmlns:a16="http://schemas.microsoft.com/office/drawing/2014/main" id="{955B7162-C3D0-547B-E2E3-CB18BD85C5BE}"/>
                </a:ext>
              </a:extLst>
            </p:cNvPr>
            <p:cNvSpPr/>
            <p:nvPr/>
          </p:nvSpPr>
          <p:spPr>
            <a:xfrm>
              <a:off x="3893946" y="1487375"/>
              <a:ext cx="1533961" cy="3179542"/>
            </a:xfrm>
            <a:custGeom>
              <a:avLst/>
              <a:gdLst/>
              <a:ahLst/>
              <a:cxnLst/>
              <a:rect l="l" t="t" r="r" b="b"/>
              <a:pathLst>
                <a:path w="9349" h="19378" extrusionOk="0">
                  <a:moveTo>
                    <a:pt x="994" y="1"/>
                  </a:moveTo>
                  <a:cubicBezTo>
                    <a:pt x="447" y="1"/>
                    <a:pt x="1" y="443"/>
                    <a:pt x="1" y="994"/>
                  </a:cubicBezTo>
                  <a:lnTo>
                    <a:pt x="1" y="18454"/>
                  </a:lnTo>
                  <a:cubicBezTo>
                    <a:pt x="1" y="18961"/>
                    <a:pt x="413" y="19377"/>
                    <a:pt x="924" y="19377"/>
                  </a:cubicBezTo>
                  <a:lnTo>
                    <a:pt x="8369" y="19377"/>
                  </a:lnTo>
                  <a:cubicBezTo>
                    <a:pt x="8911" y="19377"/>
                    <a:pt x="9349" y="18935"/>
                    <a:pt x="9349" y="18393"/>
                  </a:cubicBezTo>
                  <a:lnTo>
                    <a:pt x="9349" y="1189"/>
                  </a:lnTo>
                  <a:cubicBezTo>
                    <a:pt x="9349" y="534"/>
                    <a:pt x="8820" y="1"/>
                    <a:pt x="8165" y="1"/>
                  </a:cubicBezTo>
                  <a:close/>
                </a:path>
              </a:pathLst>
            </a:custGeom>
            <a:solidFill>
              <a:srgbClr val="02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804;p23">
              <a:extLst>
                <a:ext uri="{FF2B5EF4-FFF2-40B4-BE49-F238E27FC236}">
                  <a16:creationId xmlns:a16="http://schemas.microsoft.com/office/drawing/2014/main" id="{295D5F36-0BBE-B133-8C1A-361D2C7C6AAE}"/>
                </a:ext>
              </a:extLst>
            </p:cNvPr>
            <p:cNvGrpSpPr/>
            <p:nvPr/>
          </p:nvGrpSpPr>
          <p:grpSpPr>
            <a:xfrm>
              <a:off x="3958935" y="1568657"/>
              <a:ext cx="1404554" cy="3032919"/>
              <a:chOff x="3964789" y="1898638"/>
              <a:chExt cx="1121938" cy="2422653"/>
            </a:xfrm>
          </p:grpSpPr>
          <p:sp>
            <p:nvSpPr>
              <p:cNvPr id="494" name="Google Shape;805;p23">
                <a:extLst>
                  <a:ext uri="{FF2B5EF4-FFF2-40B4-BE49-F238E27FC236}">
                    <a16:creationId xmlns:a16="http://schemas.microsoft.com/office/drawing/2014/main" id="{BC78CD96-3FD3-8F2D-5BEA-4E5B8329D951}"/>
                  </a:ext>
                </a:extLst>
              </p:cNvPr>
              <p:cNvSpPr/>
              <p:nvPr/>
            </p:nvSpPr>
            <p:spPr>
              <a:xfrm>
                <a:off x="3964789" y="1898638"/>
                <a:ext cx="1121938" cy="1674256"/>
              </a:xfrm>
              <a:custGeom>
                <a:avLst/>
                <a:gdLst/>
                <a:ahLst/>
                <a:cxnLst/>
                <a:rect l="l" t="t" r="r" b="b"/>
                <a:pathLst>
                  <a:path w="8560" h="12774" extrusionOk="0">
                    <a:moveTo>
                      <a:pt x="789" y="0"/>
                    </a:moveTo>
                    <a:cubicBezTo>
                      <a:pt x="356" y="0"/>
                      <a:pt x="0" y="356"/>
                      <a:pt x="0" y="789"/>
                    </a:cubicBezTo>
                    <a:lnTo>
                      <a:pt x="0" y="12773"/>
                    </a:lnTo>
                    <a:cubicBezTo>
                      <a:pt x="4661" y="12730"/>
                      <a:pt x="7471" y="8099"/>
                      <a:pt x="8559" y="5862"/>
                    </a:cubicBezTo>
                    <a:lnTo>
                      <a:pt x="8559" y="937"/>
                    </a:lnTo>
                    <a:cubicBezTo>
                      <a:pt x="8559" y="421"/>
                      <a:pt x="8143" y="0"/>
                      <a:pt x="762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806;p23">
                <a:extLst>
                  <a:ext uri="{FF2B5EF4-FFF2-40B4-BE49-F238E27FC236}">
                    <a16:creationId xmlns:a16="http://schemas.microsoft.com/office/drawing/2014/main" id="{FFA1B1B8-A52C-B306-B2EC-CBA84B51214E}"/>
                  </a:ext>
                </a:extLst>
              </p:cNvPr>
              <p:cNvSpPr/>
              <p:nvPr/>
            </p:nvSpPr>
            <p:spPr>
              <a:xfrm>
                <a:off x="3964789" y="2666957"/>
                <a:ext cx="1121938" cy="1654334"/>
              </a:xfrm>
              <a:custGeom>
                <a:avLst/>
                <a:gdLst/>
                <a:ahLst/>
                <a:cxnLst/>
                <a:rect l="l" t="t" r="r" b="b"/>
                <a:pathLst>
                  <a:path w="8560" h="12622" extrusionOk="0">
                    <a:moveTo>
                      <a:pt x="8559" y="0"/>
                    </a:moveTo>
                    <a:cubicBezTo>
                      <a:pt x="7471" y="2237"/>
                      <a:pt x="4661" y="6868"/>
                      <a:pt x="0" y="6911"/>
                    </a:cubicBezTo>
                    <a:lnTo>
                      <a:pt x="0" y="11772"/>
                    </a:lnTo>
                    <a:cubicBezTo>
                      <a:pt x="0" y="12240"/>
                      <a:pt x="382" y="12621"/>
                      <a:pt x="854" y="12621"/>
                    </a:cubicBezTo>
                    <a:lnTo>
                      <a:pt x="7649" y="12621"/>
                    </a:lnTo>
                    <a:cubicBezTo>
                      <a:pt x="8152" y="12621"/>
                      <a:pt x="8559" y="12214"/>
                      <a:pt x="8559" y="11715"/>
                    </a:cubicBezTo>
                    <a:lnTo>
                      <a:pt x="8559"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807;p23">
              <a:extLst>
                <a:ext uri="{FF2B5EF4-FFF2-40B4-BE49-F238E27FC236}">
                  <a16:creationId xmlns:a16="http://schemas.microsoft.com/office/drawing/2014/main" id="{F4B25F49-2C37-3F75-5325-9F018F962D5B}"/>
                </a:ext>
              </a:extLst>
            </p:cNvPr>
            <p:cNvSpPr/>
            <p:nvPr/>
          </p:nvSpPr>
          <p:spPr>
            <a:xfrm>
              <a:off x="4092517" y="2219298"/>
              <a:ext cx="518100" cy="51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08;p23">
              <a:extLst>
                <a:ext uri="{FF2B5EF4-FFF2-40B4-BE49-F238E27FC236}">
                  <a16:creationId xmlns:a16="http://schemas.microsoft.com/office/drawing/2014/main" id="{E71F8767-92F6-1153-F9EB-1F8DC3112D55}"/>
                </a:ext>
              </a:extLst>
            </p:cNvPr>
            <p:cNvSpPr/>
            <p:nvPr/>
          </p:nvSpPr>
          <p:spPr>
            <a:xfrm>
              <a:off x="4712889" y="2219298"/>
              <a:ext cx="518100" cy="51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09;p23">
              <a:extLst>
                <a:ext uri="{FF2B5EF4-FFF2-40B4-BE49-F238E27FC236}">
                  <a16:creationId xmlns:a16="http://schemas.microsoft.com/office/drawing/2014/main" id="{06AE6E72-B2E0-C73E-2E87-9D2AA16F51AC}"/>
                </a:ext>
              </a:extLst>
            </p:cNvPr>
            <p:cNvSpPr/>
            <p:nvPr/>
          </p:nvSpPr>
          <p:spPr>
            <a:xfrm>
              <a:off x="4092517" y="2788006"/>
              <a:ext cx="518100" cy="51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10;p23">
              <a:extLst>
                <a:ext uri="{FF2B5EF4-FFF2-40B4-BE49-F238E27FC236}">
                  <a16:creationId xmlns:a16="http://schemas.microsoft.com/office/drawing/2014/main" id="{57D842CC-3FF5-258D-6151-3CC5F4E1101E}"/>
                </a:ext>
              </a:extLst>
            </p:cNvPr>
            <p:cNvSpPr/>
            <p:nvPr/>
          </p:nvSpPr>
          <p:spPr>
            <a:xfrm>
              <a:off x="4712889" y="2788006"/>
              <a:ext cx="518100" cy="51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11;p23">
              <a:extLst>
                <a:ext uri="{FF2B5EF4-FFF2-40B4-BE49-F238E27FC236}">
                  <a16:creationId xmlns:a16="http://schemas.microsoft.com/office/drawing/2014/main" id="{C67E7081-833E-939A-5645-88B3E89B9AAF}"/>
                </a:ext>
              </a:extLst>
            </p:cNvPr>
            <p:cNvSpPr/>
            <p:nvPr/>
          </p:nvSpPr>
          <p:spPr>
            <a:xfrm>
              <a:off x="3921019" y="3354105"/>
              <a:ext cx="12306" cy="14439"/>
            </a:xfrm>
            <a:custGeom>
              <a:avLst/>
              <a:gdLst/>
              <a:ahLst/>
              <a:cxnLst/>
              <a:rect l="l" t="t" r="r" b="b"/>
              <a:pathLst>
                <a:path w="75" h="88" extrusionOk="0">
                  <a:moveTo>
                    <a:pt x="27" y="1"/>
                  </a:moveTo>
                  <a:cubicBezTo>
                    <a:pt x="22" y="5"/>
                    <a:pt x="14" y="5"/>
                    <a:pt x="9" y="14"/>
                  </a:cubicBezTo>
                  <a:cubicBezTo>
                    <a:pt x="9" y="14"/>
                    <a:pt x="9" y="18"/>
                    <a:pt x="5" y="18"/>
                  </a:cubicBezTo>
                  <a:cubicBezTo>
                    <a:pt x="1" y="27"/>
                    <a:pt x="1" y="31"/>
                    <a:pt x="1" y="40"/>
                  </a:cubicBezTo>
                  <a:lnTo>
                    <a:pt x="1" y="49"/>
                  </a:lnTo>
                  <a:cubicBezTo>
                    <a:pt x="1" y="53"/>
                    <a:pt x="1" y="57"/>
                    <a:pt x="5" y="62"/>
                  </a:cubicBezTo>
                  <a:cubicBezTo>
                    <a:pt x="5" y="66"/>
                    <a:pt x="9" y="70"/>
                    <a:pt x="9" y="75"/>
                  </a:cubicBezTo>
                  <a:cubicBezTo>
                    <a:pt x="14" y="79"/>
                    <a:pt x="18" y="79"/>
                    <a:pt x="22" y="83"/>
                  </a:cubicBezTo>
                  <a:cubicBezTo>
                    <a:pt x="27" y="83"/>
                    <a:pt x="31" y="88"/>
                    <a:pt x="35" y="88"/>
                  </a:cubicBezTo>
                  <a:lnTo>
                    <a:pt x="48" y="83"/>
                  </a:lnTo>
                  <a:cubicBezTo>
                    <a:pt x="53" y="83"/>
                    <a:pt x="57" y="79"/>
                    <a:pt x="61" y="75"/>
                  </a:cubicBezTo>
                  <a:cubicBezTo>
                    <a:pt x="66" y="70"/>
                    <a:pt x="66" y="70"/>
                    <a:pt x="70" y="66"/>
                  </a:cubicBezTo>
                  <a:cubicBezTo>
                    <a:pt x="74" y="62"/>
                    <a:pt x="74" y="57"/>
                    <a:pt x="74" y="49"/>
                  </a:cubicBezTo>
                  <a:lnTo>
                    <a:pt x="74" y="40"/>
                  </a:lnTo>
                  <a:cubicBezTo>
                    <a:pt x="74" y="31"/>
                    <a:pt x="74" y="27"/>
                    <a:pt x="70" y="23"/>
                  </a:cubicBezTo>
                  <a:cubicBezTo>
                    <a:pt x="70" y="18"/>
                    <a:pt x="66" y="14"/>
                    <a:pt x="61" y="14"/>
                  </a:cubicBezTo>
                  <a:cubicBezTo>
                    <a:pt x="61" y="10"/>
                    <a:pt x="57" y="5"/>
                    <a:pt x="53" y="5"/>
                  </a:cubicBezTo>
                  <a:cubicBezTo>
                    <a:pt x="48" y="1"/>
                    <a:pt x="44" y="1"/>
                    <a:pt x="35" y="1"/>
                  </a:cubicBezTo>
                  <a:close/>
                </a:path>
              </a:pathLst>
            </a:custGeom>
            <a:solidFill>
              <a:srgbClr val="FED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12;p23">
              <a:extLst>
                <a:ext uri="{FF2B5EF4-FFF2-40B4-BE49-F238E27FC236}">
                  <a16:creationId xmlns:a16="http://schemas.microsoft.com/office/drawing/2014/main" id="{E7C9C1EA-2C76-9153-220D-E0F5FF2D3AB5}"/>
                </a:ext>
              </a:extLst>
            </p:cNvPr>
            <p:cNvSpPr/>
            <p:nvPr/>
          </p:nvSpPr>
          <p:spPr>
            <a:xfrm>
              <a:off x="4299549" y="1508049"/>
              <a:ext cx="687977" cy="111903"/>
            </a:xfrm>
            <a:custGeom>
              <a:avLst/>
              <a:gdLst/>
              <a:ahLst/>
              <a:cxnLst/>
              <a:rect l="l" t="t" r="r" b="b"/>
              <a:pathLst>
                <a:path w="4193" h="682" extrusionOk="0">
                  <a:moveTo>
                    <a:pt x="338" y="1"/>
                  </a:moveTo>
                  <a:cubicBezTo>
                    <a:pt x="152" y="1"/>
                    <a:pt x="0" y="152"/>
                    <a:pt x="0" y="339"/>
                  </a:cubicBezTo>
                  <a:cubicBezTo>
                    <a:pt x="0" y="530"/>
                    <a:pt x="152" y="681"/>
                    <a:pt x="338" y="681"/>
                  </a:cubicBezTo>
                  <a:lnTo>
                    <a:pt x="3850" y="681"/>
                  </a:lnTo>
                  <a:cubicBezTo>
                    <a:pt x="4041" y="681"/>
                    <a:pt x="4193" y="530"/>
                    <a:pt x="4193" y="339"/>
                  </a:cubicBezTo>
                  <a:cubicBezTo>
                    <a:pt x="4193" y="152"/>
                    <a:pt x="4041" y="1"/>
                    <a:pt x="3850" y="1"/>
                  </a:cubicBezTo>
                  <a:close/>
                </a:path>
              </a:pathLst>
            </a:custGeom>
            <a:solidFill>
              <a:srgbClr val="02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13;p23">
              <a:extLst>
                <a:ext uri="{FF2B5EF4-FFF2-40B4-BE49-F238E27FC236}">
                  <a16:creationId xmlns:a16="http://schemas.microsoft.com/office/drawing/2014/main" id="{6F9A983C-45D3-28B4-1B08-CF9C445C7767}"/>
                </a:ext>
              </a:extLst>
            </p:cNvPr>
            <p:cNvSpPr/>
            <p:nvPr/>
          </p:nvSpPr>
          <p:spPr>
            <a:xfrm>
              <a:off x="4096748" y="1763521"/>
              <a:ext cx="1090787" cy="147344"/>
            </a:xfrm>
            <a:custGeom>
              <a:avLst/>
              <a:gdLst/>
              <a:ahLst/>
              <a:cxnLst/>
              <a:rect l="l" t="t" r="r" b="b"/>
              <a:pathLst>
                <a:path w="6648" h="898" extrusionOk="0">
                  <a:moveTo>
                    <a:pt x="451" y="0"/>
                  </a:moveTo>
                  <a:cubicBezTo>
                    <a:pt x="204" y="0"/>
                    <a:pt x="0" y="200"/>
                    <a:pt x="0" y="447"/>
                  </a:cubicBezTo>
                  <a:cubicBezTo>
                    <a:pt x="0" y="694"/>
                    <a:pt x="204" y="898"/>
                    <a:pt x="451" y="898"/>
                  </a:cubicBezTo>
                  <a:lnTo>
                    <a:pt x="6201" y="898"/>
                  </a:lnTo>
                  <a:cubicBezTo>
                    <a:pt x="6448" y="898"/>
                    <a:pt x="6647" y="694"/>
                    <a:pt x="6647" y="447"/>
                  </a:cubicBezTo>
                  <a:cubicBezTo>
                    <a:pt x="6647" y="200"/>
                    <a:pt x="6448" y="0"/>
                    <a:pt x="62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14;p23">
              <a:extLst>
                <a:ext uri="{FF2B5EF4-FFF2-40B4-BE49-F238E27FC236}">
                  <a16:creationId xmlns:a16="http://schemas.microsoft.com/office/drawing/2014/main" id="{52D82F9C-9C7E-9EA8-4218-796A4110F869}"/>
                </a:ext>
              </a:extLst>
            </p:cNvPr>
            <p:cNvSpPr/>
            <p:nvPr/>
          </p:nvSpPr>
          <p:spPr>
            <a:xfrm>
              <a:off x="5084173" y="1781241"/>
              <a:ext cx="65631" cy="111082"/>
            </a:xfrm>
            <a:custGeom>
              <a:avLst/>
              <a:gdLst/>
              <a:ahLst/>
              <a:cxnLst/>
              <a:rect l="l" t="t" r="r" b="b"/>
              <a:pathLst>
                <a:path w="400" h="677" extrusionOk="0">
                  <a:moveTo>
                    <a:pt x="200" y="66"/>
                  </a:moveTo>
                  <a:cubicBezTo>
                    <a:pt x="274" y="66"/>
                    <a:pt x="339" y="126"/>
                    <a:pt x="339" y="200"/>
                  </a:cubicBezTo>
                  <a:cubicBezTo>
                    <a:pt x="339" y="274"/>
                    <a:pt x="274" y="339"/>
                    <a:pt x="200" y="339"/>
                  </a:cubicBezTo>
                  <a:cubicBezTo>
                    <a:pt x="126" y="339"/>
                    <a:pt x="66" y="274"/>
                    <a:pt x="66" y="200"/>
                  </a:cubicBezTo>
                  <a:cubicBezTo>
                    <a:pt x="66" y="126"/>
                    <a:pt x="126" y="66"/>
                    <a:pt x="200" y="66"/>
                  </a:cubicBezTo>
                  <a:close/>
                  <a:moveTo>
                    <a:pt x="200" y="1"/>
                  </a:moveTo>
                  <a:cubicBezTo>
                    <a:pt x="92" y="1"/>
                    <a:pt x="0" y="92"/>
                    <a:pt x="0" y="200"/>
                  </a:cubicBezTo>
                  <a:cubicBezTo>
                    <a:pt x="0" y="308"/>
                    <a:pt x="92" y="399"/>
                    <a:pt x="200" y="399"/>
                  </a:cubicBezTo>
                  <a:cubicBezTo>
                    <a:pt x="213" y="399"/>
                    <a:pt x="222" y="395"/>
                    <a:pt x="230" y="395"/>
                  </a:cubicBezTo>
                  <a:lnTo>
                    <a:pt x="308" y="677"/>
                  </a:lnTo>
                  <a:lnTo>
                    <a:pt x="369" y="660"/>
                  </a:lnTo>
                  <a:lnTo>
                    <a:pt x="291" y="378"/>
                  </a:lnTo>
                  <a:cubicBezTo>
                    <a:pt x="356" y="343"/>
                    <a:pt x="399" y="278"/>
                    <a:pt x="399" y="200"/>
                  </a:cubicBezTo>
                  <a:cubicBezTo>
                    <a:pt x="399" y="92"/>
                    <a:pt x="308" y="1"/>
                    <a:pt x="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15;p23">
              <a:extLst>
                <a:ext uri="{FF2B5EF4-FFF2-40B4-BE49-F238E27FC236}">
                  <a16:creationId xmlns:a16="http://schemas.microsoft.com/office/drawing/2014/main" id="{58086566-5A9A-5D66-A1BA-66E8176D0C2C}"/>
                </a:ext>
              </a:extLst>
            </p:cNvPr>
            <p:cNvSpPr/>
            <p:nvPr/>
          </p:nvSpPr>
          <p:spPr>
            <a:xfrm>
              <a:off x="5602825" y="1869680"/>
              <a:ext cx="336523" cy="296493"/>
            </a:xfrm>
            <a:custGeom>
              <a:avLst/>
              <a:gdLst/>
              <a:ahLst/>
              <a:cxnLst/>
              <a:rect l="l" t="t" r="r" b="b"/>
              <a:pathLst>
                <a:path w="2051" h="1807" extrusionOk="0">
                  <a:moveTo>
                    <a:pt x="1026" y="0"/>
                  </a:moveTo>
                  <a:cubicBezTo>
                    <a:pt x="911" y="0"/>
                    <a:pt x="794" y="22"/>
                    <a:pt x="681" y="69"/>
                  </a:cubicBezTo>
                  <a:cubicBezTo>
                    <a:pt x="221" y="259"/>
                    <a:pt x="0" y="788"/>
                    <a:pt x="191" y="1248"/>
                  </a:cubicBezTo>
                  <a:cubicBezTo>
                    <a:pt x="335" y="1595"/>
                    <a:pt x="673" y="1806"/>
                    <a:pt x="1027" y="1806"/>
                  </a:cubicBezTo>
                  <a:cubicBezTo>
                    <a:pt x="1142" y="1806"/>
                    <a:pt x="1258" y="1784"/>
                    <a:pt x="1370" y="1738"/>
                  </a:cubicBezTo>
                  <a:cubicBezTo>
                    <a:pt x="1834" y="1547"/>
                    <a:pt x="2051" y="1018"/>
                    <a:pt x="1860" y="559"/>
                  </a:cubicBezTo>
                  <a:cubicBezTo>
                    <a:pt x="1716" y="211"/>
                    <a:pt x="1381"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16;p23">
              <a:extLst>
                <a:ext uri="{FF2B5EF4-FFF2-40B4-BE49-F238E27FC236}">
                  <a16:creationId xmlns:a16="http://schemas.microsoft.com/office/drawing/2014/main" id="{4F741517-2D01-3B5B-0F70-E15537399300}"/>
                </a:ext>
              </a:extLst>
            </p:cNvPr>
            <p:cNvSpPr/>
            <p:nvPr/>
          </p:nvSpPr>
          <p:spPr>
            <a:xfrm>
              <a:off x="5468281" y="1551530"/>
              <a:ext cx="191643" cy="169331"/>
            </a:xfrm>
            <a:custGeom>
              <a:avLst/>
              <a:gdLst/>
              <a:ahLst/>
              <a:cxnLst/>
              <a:rect l="l" t="t" r="r" b="b"/>
              <a:pathLst>
                <a:path w="1168" h="1032" extrusionOk="0">
                  <a:moveTo>
                    <a:pt x="583" y="0"/>
                  </a:moveTo>
                  <a:cubicBezTo>
                    <a:pt x="518" y="0"/>
                    <a:pt x="451" y="13"/>
                    <a:pt x="387" y="39"/>
                  </a:cubicBezTo>
                  <a:cubicBezTo>
                    <a:pt x="126" y="148"/>
                    <a:pt x="1" y="451"/>
                    <a:pt x="109" y="711"/>
                  </a:cubicBezTo>
                  <a:cubicBezTo>
                    <a:pt x="191" y="911"/>
                    <a:pt x="382" y="1032"/>
                    <a:pt x="585" y="1032"/>
                  </a:cubicBezTo>
                  <a:cubicBezTo>
                    <a:pt x="650" y="1032"/>
                    <a:pt x="717" y="1019"/>
                    <a:pt x="781" y="993"/>
                  </a:cubicBezTo>
                  <a:cubicBezTo>
                    <a:pt x="1041" y="885"/>
                    <a:pt x="1167" y="581"/>
                    <a:pt x="1059" y="321"/>
                  </a:cubicBezTo>
                  <a:cubicBezTo>
                    <a:pt x="977" y="121"/>
                    <a:pt x="786" y="0"/>
                    <a:pt x="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17;p23">
              <a:extLst>
                <a:ext uri="{FF2B5EF4-FFF2-40B4-BE49-F238E27FC236}">
                  <a16:creationId xmlns:a16="http://schemas.microsoft.com/office/drawing/2014/main" id="{C0728ABF-C1B4-7314-2FC8-D194B9C82E79}"/>
                </a:ext>
              </a:extLst>
            </p:cNvPr>
            <p:cNvSpPr/>
            <p:nvPr/>
          </p:nvSpPr>
          <p:spPr>
            <a:xfrm>
              <a:off x="5927865" y="1636195"/>
              <a:ext cx="89094" cy="78594"/>
            </a:xfrm>
            <a:custGeom>
              <a:avLst/>
              <a:gdLst/>
              <a:ahLst/>
              <a:cxnLst/>
              <a:rect l="l" t="t" r="r" b="b"/>
              <a:pathLst>
                <a:path w="543" h="479" extrusionOk="0">
                  <a:moveTo>
                    <a:pt x="272" y="1"/>
                  </a:moveTo>
                  <a:cubicBezTo>
                    <a:pt x="242" y="1"/>
                    <a:pt x="212" y="6"/>
                    <a:pt x="183" y="17"/>
                  </a:cubicBezTo>
                  <a:cubicBezTo>
                    <a:pt x="61" y="69"/>
                    <a:pt x="1" y="208"/>
                    <a:pt x="53" y="330"/>
                  </a:cubicBezTo>
                  <a:cubicBezTo>
                    <a:pt x="92" y="421"/>
                    <a:pt x="181" y="478"/>
                    <a:pt x="274" y="478"/>
                  </a:cubicBezTo>
                  <a:cubicBezTo>
                    <a:pt x="304" y="478"/>
                    <a:pt x="335" y="472"/>
                    <a:pt x="365" y="460"/>
                  </a:cubicBezTo>
                  <a:cubicBezTo>
                    <a:pt x="486" y="408"/>
                    <a:pt x="543" y="269"/>
                    <a:pt x="495" y="148"/>
                  </a:cubicBezTo>
                  <a:cubicBezTo>
                    <a:pt x="455" y="55"/>
                    <a:pt x="366" y="1"/>
                    <a:pt x="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818;p23">
              <a:extLst>
                <a:ext uri="{FF2B5EF4-FFF2-40B4-BE49-F238E27FC236}">
                  <a16:creationId xmlns:a16="http://schemas.microsoft.com/office/drawing/2014/main" id="{4E1B5FB8-24D9-FC08-F319-06787499225B}"/>
                </a:ext>
              </a:extLst>
            </p:cNvPr>
            <p:cNvGrpSpPr/>
            <p:nvPr/>
          </p:nvGrpSpPr>
          <p:grpSpPr>
            <a:xfrm>
              <a:off x="5617733" y="4199574"/>
              <a:ext cx="391601" cy="380417"/>
              <a:chOff x="5289813" y="4000177"/>
              <a:chExt cx="312806" cy="303872"/>
            </a:xfrm>
          </p:grpSpPr>
          <p:sp>
            <p:nvSpPr>
              <p:cNvPr id="491" name="Google Shape;819;p23">
                <a:extLst>
                  <a:ext uri="{FF2B5EF4-FFF2-40B4-BE49-F238E27FC236}">
                    <a16:creationId xmlns:a16="http://schemas.microsoft.com/office/drawing/2014/main" id="{69541C5E-348C-0C40-44C2-D9E8820B0057}"/>
                  </a:ext>
                </a:extLst>
              </p:cNvPr>
              <p:cNvSpPr/>
              <p:nvPr/>
            </p:nvSpPr>
            <p:spPr>
              <a:xfrm>
                <a:off x="5289813" y="4168918"/>
                <a:ext cx="150203" cy="135131"/>
              </a:xfrm>
              <a:custGeom>
                <a:avLst/>
                <a:gdLst/>
                <a:ahLst/>
                <a:cxnLst/>
                <a:rect l="l" t="t" r="r" b="b"/>
                <a:pathLst>
                  <a:path w="1146" h="1031" extrusionOk="0">
                    <a:moveTo>
                      <a:pt x="575" y="1"/>
                    </a:moveTo>
                    <a:cubicBezTo>
                      <a:pt x="454" y="1"/>
                      <a:pt x="332" y="44"/>
                      <a:pt x="235" y="131"/>
                    </a:cubicBezTo>
                    <a:cubicBezTo>
                      <a:pt x="22" y="318"/>
                      <a:pt x="1" y="643"/>
                      <a:pt x="187" y="855"/>
                    </a:cubicBezTo>
                    <a:cubicBezTo>
                      <a:pt x="291" y="971"/>
                      <a:pt x="434" y="1030"/>
                      <a:pt x="578" y="1030"/>
                    </a:cubicBezTo>
                    <a:cubicBezTo>
                      <a:pt x="698" y="1030"/>
                      <a:pt x="819" y="988"/>
                      <a:pt x="916" y="903"/>
                    </a:cubicBezTo>
                    <a:cubicBezTo>
                      <a:pt x="1128" y="712"/>
                      <a:pt x="1145" y="387"/>
                      <a:pt x="959" y="175"/>
                    </a:cubicBezTo>
                    <a:cubicBezTo>
                      <a:pt x="858" y="60"/>
                      <a:pt x="717" y="1"/>
                      <a:pt x="5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820;p23">
                <a:extLst>
                  <a:ext uri="{FF2B5EF4-FFF2-40B4-BE49-F238E27FC236}">
                    <a16:creationId xmlns:a16="http://schemas.microsoft.com/office/drawing/2014/main" id="{708D7359-747E-8450-E337-5BBE503480B0}"/>
                  </a:ext>
                </a:extLst>
              </p:cNvPr>
              <p:cNvSpPr/>
              <p:nvPr/>
            </p:nvSpPr>
            <p:spPr>
              <a:xfrm>
                <a:off x="5492259" y="4000177"/>
                <a:ext cx="91092" cy="81655"/>
              </a:xfrm>
              <a:custGeom>
                <a:avLst/>
                <a:gdLst/>
                <a:ahLst/>
                <a:cxnLst/>
                <a:rect l="l" t="t" r="r" b="b"/>
                <a:pathLst>
                  <a:path w="695" h="623" extrusionOk="0">
                    <a:moveTo>
                      <a:pt x="348" y="1"/>
                    </a:moveTo>
                    <a:cubicBezTo>
                      <a:pt x="275" y="1"/>
                      <a:pt x="202" y="26"/>
                      <a:pt x="144" y="78"/>
                    </a:cubicBezTo>
                    <a:cubicBezTo>
                      <a:pt x="14" y="190"/>
                      <a:pt x="1" y="390"/>
                      <a:pt x="114" y="516"/>
                    </a:cubicBezTo>
                    <a:cubicBezTo>
                      <a:pt x="177" y="586"/>
                      <a:pt x="264" y="623"/>
                      <a:pt x="351" y="623"/>
                    </a:cubicBezTo>
                    <a:cubicBezTo>
                      <a:pt x="424" y="623"/>
                      <a:pt x="497" y="597"/>
                      <a:pt x="556" y="546"/>
                    </a:cubicBezTo>
                    <a:cubicBezTo>
                      <a:pt x="686" y="433"/>
                      <a:pt x="694" y="234"/>
                      <a:pt x="582" y="104"/>
                    </a:cubicBezTo>
                    <a:cubicBezTo>
                      <a:pt x="521" y="36"/>
                      <a:pt x="434"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821;p23">
                <a:extLst>
                  <a:ext uri="{FF2B5EF4-FFF2-40B4-BE49-F238E27FC236}">
                    <a16:creationId xmlns:a16="http://schemas.microsoft.com/office/drawing/2014/main" id="{20A039D3-D886-AAC0-1826-4FFED1FFF5BB}"/>
                  </a:ext>
                </a:extLst>
              </p:cNvPr>
              <p:cNvSpPr/>
              <p:nvPr/>
            </p:nvSpPr>
            <p:spPr>
              <a:xfrm>
                <a:off x="5560546" y="4217487"/>
                <a:ext cx="42073" cy="38010"/>
              </a:xfrm>
              <a:custGeom>
                <a:avLst/>
                <a:gdLst/>
                <a:ahLst/>
                <a:cxnLst/>
                <a:rect l="l" t="t" r="r" b="b"/>
                <a:pathLst>
                  <a:path w="321" h="290" extrusionOk="0">
                    <a:moveTo>
                      <a:pt x="162" y="1"/>
                    </a:moveTo>
                    <a:cubicBezTo>
                      <a:pt x="128" y="1"/>
                      <a:pt x="93" y="13"/>
                      <a:pt x="65" y="37"/>
                    </a:cubicBezTo>
                    <a:cubicBezTo>
                      <a:pt x="4" y="89"/>
                      <a:pt x="0" y="180"/>
                      <a:pt x="52" y="241"/>
                    </a:cubicBezTo>
                    <a:cubicBezTo>
                      <a:pt x="80" y="273"/>
                      <a:pt x="119" y="290"/>
                      <a:pt x="159" y="290"/>
                    </a:cubicBezTo>
                    <a:cubicBezTo>
                      <a:pt x="193" y="290"/>
                      <a:pt x="228" y="278"/>
                      <a:pt x="256" y="254"/>
                    </a:cubicBezTo>
                    <a:cubicBezTo>
                      <a:pt x="317" y="202"/>
                      <a:pt x="321" y="111"/>
                      <a:pt x="269" y="50"/>
                    </a:cubicBezTo>
                    <a:cubicBezTo>
                      <a:pt x="241" y="17"/>
                      <a:pt x="202" y="1"/>
                      <a:pt x="1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822;p23">
              <a:extLst>
                <a:ext uri="{FF2B5EF4-FFF2-40B4-BE49-F238E27FC236}">
                  <a16:creationId xmlns:a16="http://schemas.microsoft.com/office/drawing/2014/main" id="{C00BCE61-9D90-6051-65D7-C0BE60116769}"/>
                </a:ext>
              </a:extLst>
            </p:cNvPr>
            <p:cNvSpPr/>
            <p:nvPr/>
          </p:nvSpPr>
          <p:spPr>
            <a:xfrm>
              <a:off x="3013336" y="4666739"/>
              <a:ext cx="3324374" cy="79087"/>
            </a:xfrm>
            <a:custGeom>
              <a:avLst/>
              <a:gdLst/>
              <a:ahLst/>
              <a:cxnLst/>
              <a:rect l="l" t="t" r="r" b="b"/>
              <a:pathLst>
                <a:path w="20261" h="482" extrusionOk="0">
                  <a:moveTo>
                    <a:pt x="10128" y="0"/>
                  </a:moveTo>
                  <a:cubicBezTo>
                    <a:pt x="4535" y="0"/>
                    <a:pt x="0" y="109"/>
                    <a:pt x="0" y="239"/>
                  </a:cubicBezTo>
                  <a:cubicBezTo>
                    <a:pt x="0" y="373"/>
                    <a:pt x="4535" y="481"/>
                    <a:pt x="10128" y="481"/>
                  </a:cubicBezTo>
                  <a:cubicBezTo>
                    <a:pt x="15726" y="481"/>
                    <a:pt x="20261" y="373"/>
                    <a:pt x="20261" y="239"/>
                  </a:cubicBezTo>
                  <a:cubicBezTo>
                    <a:pt x="20261" y="109"/>
                    <a:pt x="15726" y="0"/>
                    <a:pt x="10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823;p23">
              <a:extLst>
                <a:ext uri="{FF2B5EF4-FFF2-40B4-BE49-F238E27FC236}">
                  <a16:creationId xmlns:a16="http://schemas.microsoft.com/office/drawing/2014/main" id="{E1C5D2DE-9C94-18D5-E728-3619836A8925}"/>
                </a:ext>
              </a:extLst>
            </p:cNvPr>
            <p:cNvGrpSpPr/>
            <p:nvPr/>
          </p:nvGrpSpPr>
          <p:grpSpPr>
            <a:xfrm>
              <a:off x="3956801" y="3395486"/>
              <a:ext cx="1341219" cy="1160399"/>
              <a:chOff x="3963085" y="3357883"/>
              <a:chExt cx="1071347" cy="926910"/>
            </a:xfrm>
          </p:grpSpPr>
          <p:grpSp>
            <p:nvGrpSpPr>
              <p:cNvPr id="478" name="Google Shape;824;p23">
                <a:extLst>
                  <a:ext uri="{FF2B5EF4-FFF2-40B4-BE49-F238E27FC236}">
                    <a16:creationId xmlns:a16="http://schemas.microsoft.com/office/drawing/2014/main" id="{476C89E5-0B3F-C4A1-ACA9-D66A7F5823FD}"/>
                  </a:ext>
                </a:extLst>
              </p:cNvPr>
              <p:cNvGrpSpPr/>
              <p:nvPr/>
            </p:nvGrpSpPr>
            <p:grpSpPr>
              <a:xfrm>
                <a:off x="3963085" y="3357883"/>
                <a:ext cx="1071347" cy="926910"/>
                <a:chOff x="3963085" y="3357883"/>
                <a:chExt cx="1071347" cy="926910"/>
              </a:xfrm>
            </p:grpSpPr>
            <p:sp>
              <p:nvSpPr>
                <p:cNvPr id="481" name="Google Shape;825;p23">
                  <a:extLst>
                    <a:ext uri="{FF2B5EF4-FFF2-40B4-BE49-F238E27FC236}">
                      <a16:creationId xmlns:a16="http://schemas.microsoft.com/office/drawing/2014/main" id="{96F89386-63AC-DD8E-3D77-A362903FD29C}"/>
                    </a:ext>
                  </a:extLst>
                </p:cNvPr>
                <p:cNvSpPr/>
                <p:nvPr/>
              </p:nvSpPr>
              <p:spPr>
                <a:xfrm>
                  <a:off x="4091532" y="3416339"/>
                  <a:ext cx="942900" cy="573551"/>
                </a:xfrm>
                <a:custGeom>
                  <a:avLst/>
                  <a:gdLst/>
                  <a:ahLst/>
                  <a:cxnLst/>
                  <a:rect l="l" t="t" r="r" b="b"/>
                  <a:pathLst>
                    <a:path w="7194" h="4376" extrusionOk="0">
                      <a:moveTo>
                        <a:pt x="6976" y="174"/>
                      </a:moveTo>
                      <a:lnTo>
                        <a:pt x="6122" y="4202"/>
                      </a:lnTo>
                      <a:lnTo>
                        <a:pt x="1297" y="4202"/>
                      </a:lnTo>
                      <a:lnTo>
                        <a:pt x="226" y="174"/>
                      </a:lnTo>
                      <a:close/>
                      <a:moveTo>
                        <a:pt x="0" y="1"/>
                      </a:moveTo>
                      <a:lnTo>
                        <a:pt x="1167" y="4376"/>
                      </a:lnTo>
                      <a:lnTo>
                        <a:pt x="6261" y="4376"/>
                      </a:lnTo>
                      <a:lnTo>
                        <a:pt x="71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826;p23">
                  <a:extLst>
                    <a:ext uri="{FF2B5EF4-FFF2-40B4-BE49-F238E27FC236}">
                      <a16:creationId xmlns:a16="http://schemas.microsoft.com/office/drawing/2014/main" id="{1FAE8702-FDDC-B68B-6CA4-7F6FC82FCDE3}"/>
                    </a:ext>
                  </a:extLst>
                </p:cNvPr>
                <p:cNvSpPr/>
                <p:nvPr/>
              </p:nvSpPr>
              <p:spPr>
                <a:xfrm>
                  <a:off x="4139241" y="3539736"/>
                  <a:ext cx="853643" cy="29097"/>
                </a:xfrm>
                <a:custGeom>
                  <a:avLst/>
                  <a:gdLst/>
                  <a:ahLst/>
                  <a:cxnLst/>
                  <a:rect l="l" t="t" r="r" b="b"/>
                  <a:pathLst>
                    <a:path w="6513" h="222" extrusionOk="0">
                      <a:moveTo>
                        <a:pt x="0" y="1"/>
                      </a:moveTo>
                      <a:lnTo>
                        <a:pt x="0" y="174"/>
                      </a:lnTo>
                      <a:lnTo>
                        <a:pt x="6508" y="222"/>
                      </a:lnTo>
                      <a:lnTo>
                        <a:pt x="6513" y="4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827;p23">
                  <a:extLst>
                    <a:ext uri="{FF2B5EF4-FFF2-40B4-BE49-F238E27FC236}">
                      <a16:creationId xmlns:a16="http://schemas.microsoft.com/office/drawing/2014/main" id="{D905EDAE-97BD-0A31-B9C9-794578890C15}"/>
                    </a:ext>
                  </a:extLst>
                </p:cNvPr>
                <p:cNvSpPr/>
                <p:nvPr/>
              </p:nvSpPr>
              <p:spPr>
                <a:xfrm>
                  <a:off x="4178430" y="3686863"/>
                  <a:ext cx="774085" cy="28048"/>
                </a:xfrm>
                <a:custGeom>
                  <a:avLst/>
                  <a:gdLst/>
                  <a:ahLst/>
                  <a:cxnLst/>
                  <a:rect l="l" t="t" r="r" b="b"/>
                  <a:pathLst>
                    <a:path w="5906" h="214" extrusionOk="0">
                      <a:moveTo>
                        <a:pt x="1" y="1"/>
                      </a:moveTo>
                      <a:lnTo>
                        <a:pt x="1" y="174"/>
                      </a:lnTo>
                      <a:lnTo>
                        <a:pt x="5902" y="213"/>
                      </a:lnTo>
                      <a:lnTo>
                        <a:pt x="5906" y="4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828;p23">
                  <a:extLst>
                    <a:ext uri="{FF2B5EF4-FFF2-40B4-BE49-F238E27FC236}">
                      <a16:creationId xmlns:a16="http://schemas.microsoft.com/office/drawing/2014/main" id="{38362CD5-0F73-E2F1-5B54-830315260164}"/>
                    </a:ext>
                  </a:extLst>
                </p:cNvPr>
                <p:cNvSpPr/>
                <p:nvPr/>
              </p:nvSpPr>
              <p:spPr>
                <a:xfrm>
                  <a:off x="4226794" y="3844275"/>
                  <a:ext cx="702522" cy="23461"/>
                </a:xfrm>
                <a:custGeom>
                  <a:avLst/>
                  <a:gdLst/>
                  <a:ahLst/>
                  <a:cxnLst/>
                  <a:rect l="l" t="t" r="r" b="b"/>
                  <a:pathLst>
                    <a:path w="5360" h="179" extrusionOk="0">
                      <a:moveTo>
                        <a:pt x="0" y="1"/>
                      </a:moveTo>
                      <a:lnTo>
                        <a:pt x="0" y="174"/>
                      </a:lnTo>
                      <a:lnTo>
                        <a:pt x="5359" y="178"/>
                      </a:lnTo>
                      <a:lnTo>
                        <a:pt x="5359" y="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829;p23">
                  <a:extLst>
                    <a:ext uri="{FF2B5EF4-FFF2-40B4-BE49-F238E27FC236}">
                      <a16:creationId xmlns:a16="http://schemas.microsoft.com/office/drawing/2014/main" id="{3611E474-EA61-7DD5-3872-5F511FC00227}"/>
                    </a:ext>
                  </a:extLst>
                </p:cNvPr>
                <p:cNvSpPr/>
                <p:nvPr/>
              </p:nvSpPr>
              <p:spPr>
                <a:xfrm>
                  <a:off x="3963085" y="3357883"/>
                  <a:ext cx="907642" cy="814453"/>
                </a:xfrm>
                <a:custGeom>
                  <a:avLst/>
                  <a:gdLst/>
                  <a:ahLst/>
                  <a:cxnLst/>
                  <a:rect l="l" t="t" r="r" b="b"/>
                  <a:pathLst>
                    <a:path w="6925" h="6214" extrusionOk="0">
                      <a:moveTo>
                        <a:pt x="113" y="0"/>
                      </a:moveTo>
                      <a:cubicBezTo>
                        <a:pt x="0" y="0"/>
                        <a:pt x="0" y="178"/>
                        <a:pt x="113" y="178"/>
                      </a:cubicBezTo>
                      <a:lnTo>
                        <a:pt x="908" y="178"/>
                      </a:lnTo>
                      <a:cubicBezTo>
                        <a:pt x="957" y="364"/>
                        <a:pt x="1010" y="547"/>
                        <a:pt x="1058" y="733"/>
                      </a:cubicBezTo>
                      <a:lnTo>
                        <a:pt x="1362" y="1860"/>
                      </a:lnTo>
                      <a:cubicBezTo>
                        <a:pt x="1483" y="2311"/>
                        <a:pt x="1605" y="2758"/>
                        <a:pt x="1730" y="3209"/>
                      </a:cubicBezTo>
                      <a:cubicBezTo>
                        <a:pt x="1843" y="3629"/>
                        <a:pt x="1956" y="4050"/>
                        <a:pt x="2068" y="4466"/>
                      </a:cubicBezTo>
                      <a:cubicBezTo>
                        <a:pt x="2147" y="4748"/>
                        <a:pt x="2220" y="5030"/>
                        <a:pt x="2298" y="5312"/>
                      </a:cubicBezTo>
                      <a:cubicBezTo>
                        <a:pt x="2311" y="5368"/>
                        <a:pt x="2329" y="5424"/>
                        <a:pt x="2342" y="5481"/>
                      </a:cubicBezTo>
                      <a:cubicBezTo>
                        <a:pt x="2407" y="5715"/>
                        <a:pt x="2554" y="5923"/>
                        <a:pt x="2758" y="6057"/>
                      </a:cubicBezTo>
                      <a:cubicBezTo>
                        <a:pt x="2927" y="6166"/>
                        <a:pt x="3126" y="6213"/>
                        <a:pt x="3326" y="6213"/>
                      </a:cubicBezTo>
                      <a:lnTo>
                        <a:pt x="6812" y="6213"/>
                      </a:lnTo>
                      <a:cubicBezTo>
                        <a:pt x="6924" y="6213"/>
                        <a:pt x="6924" y="6036"/>
                        <a:pt x="6812" y="6036"/>
                      </a:cubicBezTo>
                      <a:lnTo>
                        <a:pt x="3291" y="6036"/>
                      </a:lnTo>
                      <a:cubicBezTo>
                        <a:pt x="2975" y="6036"/>
                        <a:pt x="2693" y="5849"/>
                        <a:pt x="2558" y="5567"/>
                      </a:cubicBezTo>
                      <a:cubicBezTo>
                        <a:pt x="2528" y="5502"/>
                        <a:pt x="2511" y="5429"/>
                        <a:pt x="2493" y="5364"/>
                      </a:cubicBezTo>
                      <a:cubicBezTo>
                        <a:pt x="2467" y="5273"/>
                        <a:pt x="2446" y="5177"/>
                        <a:pt x="2420" y="5086"/>
                      </a:cubicBezTo>
                      <a:cubicBezTo>
                        <a:pt x="2329" y="4761"/>
                        <a:pt x="2242" y="4436"/>
                        <a:pt x="2155" y="4106"/>
                      </a:cubicBezTo>
                      <a:cubicBezTo>
                        <a:pt x="2038" y="3673"/>
                        <a:pt x="1917" y="3235"/>
                        <a:pt x="1800" y="2801"/>
                      </a:cubicBezTo>
                      <a:cubicBezTo>
                        <a:pt x="1683" y="2363"/>
                        <a:pt x="1566" y="1925"/>
                        <a:pt x="1444" y="1487"/>
                      </a:cubicBezTo>
                      <a:cubicBezTo>
                        <a:pt x="1353" y="1149"/>
                        <a:pt x="1262" y="811"/>
                        <a:pt x="1171" y="473"/>
                      </a:cubicBezTo>
                      <a:cubicBezTo>
                        <a:pt x="1136" y="339"/>
                        <a:pt x="1097" y="200"/>
                        <a:pt x="1063" y="65"/>
                      </a:cubicBezTo>
                      <a:cubicBezTo>
                        <a:pt x="1050" y="26"/>
                        <a:pt x="1015" y="0"/>
                        <a:pt x="9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830;p23">
                  <a:extLst>
                    <a:ext uri="{FF2B5EF4-FFF2-40B4-BE49-F238E27FC236}">
                      <a16:creationId xmlns:a16="http://schemas.microsoft.com/office/drawing/2014/main" id="{A83A4CDC-2593-374C-AB61-809C780121EB}"/>
                    </a:ext>
                  </a:extLst>
                </p:cNvPr>
                <p:cNvSpPr/>
                <p:nvPr/>
              </p:nvSpPr>
              <p:spPr>
                <a:xfrm>
                  <a:off x="4700082" y="4163687"/>
                  <a:ext cx="121237" cy="121106"/>
                </a:xfrm>
                <a:custGeom>
                  <a:avLst/>
                  <a:gdLst/>
                  <a:ahLst/>
                  <a:cxnLst/>
                  <a:rect l="l" t="t" r="r" b="b"/>
                  <a:pathLst>
                    <a:path w="925" h="924" extrusionOk="0">
                      <a:moveTo>
                        <a:pt x="465" y="0"/>
                      </a:moveTo>
                      <a:cubicBezTo>
                        <a:pt x="209" y="0"/>
                        <a:pt x="1" y="208"/>
                        <a:pt x="1" y="460"/>
                      </a:cubicBezTo>
                      <a:cubicBezTo>
                        <a:pt x="1" y="716"/>
                        <a:pt x="209" y="924"/>
                        <a:pt x="465" y="924"/>
                      </a:cubicBezTo>
                      <a:cubicBezTo>
                        <a:pt x="716" y="924"/>
                        <a:pt x="924" y="716"/>
                        <a:pt x="924" y="460"/>
                      </a:cubicBezTo>
                      <a:cubicBezTo>
                        <a:pt x="924" y="208"/>
                        <a:pt x="716" y="0"/>
                        <a:pt x="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831;p23">
                  <a:extLst>
                    <a:ext uri="{FF2B5EF4-FFF2-40B4-BE49-F238E27FC236}">
                      <a16:creationId xmlns:a16="http://schemas.microsoft.com/office/drawing/2014/main" id="{C08EF831-315A-F564-9DA0-48577CBA9CEF}"/>
                    </a:ext>
                  </a:extLst>
                </p:cNvPr>
                <p:cNvSpPr/>
                <p:nvPr/>
              </p:nvSpPr>
              <p:spPr>
                <a:xfrm>
                  <a:off x="4369921" y="4163687"/>
                  <a:ext cx="120582" cy="121106"/>
                </a:xfrm>
                <a:custGeom>
                  <a:avLst/>
                  <a:gdLst/>
                  <a:ahLst/>
                  <a:cxnLst/>
                  <a:rect l="l" t="t" r="r" b="b"/>
                  <a:pathLst>
                    <a:path w="920" h="924" extrusionOk="0">
                      <a:moveTo>
                        <a:pt x="460" y="0"/>
                      </a:moveTo>
                      <a:cubicBezTo>
                        <a:pt x="205" y="0"/>
                        <a:pt x="1" y="204"/>
                        <a:pt x="1" y="460"/>
                      </a:cubicBezTo>
                      <a:cubicBezTo>
                        <a:pt x="1" y="716"/>
                        <a:pt x="205" y="924"/>
                        <a:pt x="460" y="924"/>
                      </a:cubicBezTo>
                      <a:cubicBezTo>
                        <a:pt x="716" y="924"/>
                        <a:pt x="920" y="716"/>
                        <a:pt x="920" y="460"/>
                      </a:cubicBezTo>
                      <a:cubicBezTo>
                        <a:pt x="920" y="208"/>
                        <a:pt x="716" y="0"/>
                        <a:pt x="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832;p23">
                  <a:extLst>
                    <a:ext uri="{FF2B5EF4-FFF2-40B4-BE49-F238E27FC236}">
                      <a16:creationId xmlns:a16="http://schemas.microsoft.com/office/drawing/2014/main" id="{0577AB81-E000-71AE-0977-0C3B57AF65DA}"/>
                    </a:ext>
                  </a:extLst>
                </p:cNvPr>
                <p:cNvSpPr/>
                <p:nvPr/>
              </p:nvSpPr>
              <p:spPr>
                <a:xfrm>
                  <a:off x="4731407" y="3426563"/>
                  <a:ext cx="77985" cy="553105"/>
                </a:xfrm>
                <a:custGeom>
                  <a:avLst/>
                  <a:gdLst/>
                  <a:ahLst/>
                  <a:cxnLst/>
                  <a:rect l="l" t="t" r="r" b="b"/>
                  <a:pathLst>
                    <a:path w="595" h="4220" extrusionOk="0">
                      <a:moveTo>
                        <a:pt x="421" y="1"/>
                      </a:moveTo>
                      <a:lnTo>
                        <a:pt x="0" y="4202"/>
                      </a:lnTo>
                      <a:lnTo>
                        <a:pt x="169" y="4220"/>
                      </a:lnTo>
                      <a:lnTo>
                        <a:pt x="594" y="18"/>
                      </a:lnTo>
                      <a:lnTo>
                        <a:pt x="4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833;p23">
                  <a:extLst>
                    <a:ext uri="{FF2B5EF4-FFF2-40B4-BE49-F238E27FC236}">
                      <a16:creationId xmlns:a16="http://schemas.microsoft.com/office/drawing/2014/main" id="{CF0096E2-CF96-9E3E-4E9E-71FE1D34FD6C}"/>
                    </a:ext>
                  </a:extLst>
                </p:cNvPr>
                <p:cNvSpPr/>
                <p:nvPr/>
              </p:nvSpPr>
              <p:spPr>
                <a:xfrm>
                  <a:off x="4345542" y="3426563"/>
                  <a:ext cx="77330" cy="553105"/>
                </a:xfrm>
                <a:custGeom>
                  <a:avLst/>
                  <a:gdLst/>
                  <a:ahLst/>
                  <a:cxnLst/>
                  <a:rect l="l" t="t" r="r" b="b"/>
                  <a:pathLst>
                    <a:path w="590" h="4220" extrusionOk="0">
                      <a:moveTo>
                        <a:pt x="174" y="1"/>
                      </a:moveTo>
                      <a:lnTo>
                        <a:pt x="0" y="18"/>
                      </a:lnTo>
                      <a:lnTo>
                        <a:pt x="421" y="4220"/>
                      </a:lnTo>
                      <a:lnTo>
                        <a:pt x="590" y="4202"/>
                      </a:lnTo>
                      <a:lnTo>
                        <a:pt x="1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834;p23">
                  <a:extLst>
                    <a:ext uri="{FF2B5EF4-FFF2-40B4-BE49-F238E27FC236}">
                      <a16:creationId xmlns:a16="http://schemas.microsoft.com/office/drawing/2014/main" id="{213BDB1E-7BB8-FBFC-46EC-A2E1D2DE5A62}"/>
                    </a:ext>
                  </a:extLst>
                </p:cNvPr>
                <p:cNvSpPr/>
                <p:nvPr/>
              </p:nvSpPr>
              <p:spPr>
                <a:xfrm>
                  <a:off x="4566523" y="3427742"/>
                  <a:ext cx="22937" cy="550746"/>
                </a:xfrm>
                <a:custGeom>
                  <a:avLst/>
                  <a:gdLst/>
                  <a:ahLst/>
                  <a:cxnLst/>
                  <a:rect l="l" t="t" r="r" b="b"/>
                  <a:pathLst>
                    <a:path w="175" h="4202" extrusionOk="0">
                      <a:moveTo>
                        <a:pt x="1" y="1"/>
                      </a:moveTo>
                      <a:lnTo>
                        <a:pt x="1" y="4202"/>
                      </a:lnTo>
                      <a:lnTo>
                        <a:pt x="174" y="4202"/>
                      </a:lnTo>
                      <a:lnTo>
                        <a:pt x="1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835;p23">
                <a:extLst>
                  <a:ext uri="{FF2B5EF4-FFF2-40B4-BE49-F238E27FC236}">
                    <a16:creationId xmlns:a16="http://schemas.microsoft.com/office/drawing/2014/main" id="{AF100B93-16E9-DBF8-CEAB-576DE62D2ABF}"/>
                  </a:ext>
                </a:extLst>
              </p:cNvPr>
              <p:cNvSpPr/>
              <p:nvPr/>
            </p:nvSpPr>
            <p:spPr>
              <a:xfrm>
                <a:off x="4742155" y="4205822"/>
                <a:ext cx="37092" cy="37092"/>
              </a:xfrm>
              <a:custGeom>
                <a:avLst/>
                <a:gdLst/>
                <a:ahLst/>
                <a:cxnLst/>
                <a:rect l="l" t="t" r="r" b="b"/>
                <a:pathLst>
                  <a:path w="283" h="283" extrusionOk="0">
                    <a:moveTo>
                      <a:pt x="144" y="0"/>
                    </a:moveTo>
                    <a:cubicBezTo>
                      <a:pt x="66" y="0"/>
                      <a:pt x="1" y="65"/>
                      <a:pt x="1" y="139"/>
                    </a:cubicBezTo>
                    <a:cubicBezTo>
                      <a:pt x="1" y="217"/>
                      <a:pt x="66" y="282"/>
                      <a:pt x="144" y="282"/>
                    </a:cubicBezTo>
                    <a:cubicBezTo>
                      <a:pt x="217" y="282"/>
                      <a:pt x="282" y="217"/>
                      <a:pt x="282" y="139"/>
                    </a:cubicBezTo>
                    <a:cubicBezTo>
                      <a:pt x="282" y="65"/>
                      <a:pt x="217"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836;p23">
                <a:extLst>
                  <a:ext uri="{FF2B5EF4-FFF2-40B4-BE49-F238E27FC236}">
                    <a16:creationId xmlns:a16="http://schemas.microsoft.com/office/drawing/2014/main" id="{D79A4307-E065-07AB-B974-221666A87535}"/>
                  </a:ext>
                </a:extLst>
              </p:cNvPr>
              <p:cNvSpPr/>
              <p:nvPr/>
            </p:nvSpPr>
            <p:spPr>
              <a:xfrm>
                <a:off x="4410814" y="4205822"/>
                <a:ext cx="36568" cy="37092"/>
              </a:xfrm>
              <a:custGeom>
                <a:avLst/>
                <a:gdLst/>
                <a:ahLst/>
                <a:cxnLst/>
                <a:rect l="l" t="t" r="r" b="b"/>
                <a:pathLst>
                  <a:path w="279" h="283" extrusionOk="0">
                    <a:moveTo>
                      <a:pt x="140" y="0"/>
                    </a:moveTo>
                    <a:cubicBezTo>
                      <a:pt x="62" y="0"/>
                      <a:pt x="1" y="61"/>
                      <a:pt x="1" y="139"/>
                    </a:cubicBezTo>
                    <a:cubicBezTo>
                      <a:pt x="1" y="217"/>
                      <a:pt x="62" y="278"/>
                      <a:pt x="140" y="282"/>
                    </a:cubicBezTo>
                    <a:cubicBezTo>
                      <a:pt x="218" y="282"/>
                      <a:pt x="278" y="217"/>
                      <a:pt x="278" y="139"/>
                    </a:cubicBezTo>
                    <a:cubicBezTo>
                      <a:pt x="278" y="61"/>
                      <a:pt x="218"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837;p23">
              <a:extLst>
                <a:ext uri="{FF2B5EF4-FFF2-40B4-BE49-F238E27FC236}">
                  <a16:creationId xmlns:a16="http://schemas.microsoft.com/office/drawing/2014/main" id="{8657A84E-84DB-4B83-2513-A85E8EC7F913}"/>
                </a:ext>
              </a:extLst>
            </p:cNvPr>
            <p:cNvSpPr/>
            <p:nvPr/>
          </p:nvSpPr>
          <p:spPr>
            <a:xfrm>
              <a:off x="3363316" y="3756099"/>
              <a:ext cx="196565" cy="866014"/>
            </a:xfrm>
            <a:custGeom>
              <a:avLst/>
              <a:gdLst/>
              <a:ahLst/>
              <a:cxnLst/>
              <a:rect l="l" t="t" r="r" b="b"/>
              <a:pathLst>
                <a:path w="1198" h="5278" extrusionOk="0">
                  <a:moveTo>
                    <a:pt x="1197" y="1"/>
                  </a:moveTo>
                  <a:lnTo>
                    <a:pt x="243" y="555"/>
                  </a:lnTo>
                  <a:cubicBezTo>
                    <a:pt x="269" y="972"/>
                    <a:pt x="274" y="1392"/>
                    <a:pt x="252" y="1809"/>
                  </a:cubicBezTo>
                  <a:cubicBezTo>
                    <a:pt x="247" y="1900"/>
                    <a:pt x="243" y="1991"/>
                    <a:pt x="221" y="2077"/>
                  </a:cubicBezTo>
                  <a:cubicBezTo>
                    <a:pt x="187" y="2220"/>
                    <a:pt x="113" y="2346"/>
                    <a:pt x="74" y="2485"/>
                  </a:cubicBezTo>
                  <a:cubicBezTo>
                    <a:pt x="31" y="2628"/>
                    <a:pt x="22" y="2780"/>
                    <a:pt x="18" y="2931"/>
                  </a:cubicBezTo>
                  <a:cubicBezTo>
                    <a:pt x="0" y="3369"/>
                    <a:pt x="44" y="3643"/>
                    <a:pt x="109" y="4076"/>
                  </a:cubicBezTo>
                  <a:cubicBezTo>
                    <a:pt x="126" y="4193"/>
                    <a:pt x="130" y="4484"/>
                    <a:pt x="130" y="4605"/>
                  </a:cubicBezTo>
                  <a:cubicBezTo>
                    <a:pt x="130" y="4757"/>
                    <a:pt x="96" y="4904"/>
                    <a:pt x="26" y="5039"/>
                  </a:cubicBezTo>
                  <a:cubicBezTo>
                    <a:pt x="382" y="5086"/>
                    <a:pt x="729" y="5164"/>
                    <a:pt x="1067" y="5277"/>
                  </a:cubicBezTo>
                  <a:cubicBezTo>
                    <a:pt x="924" y="5065"/>
                    <a:pt x="768" y="4995"/>
                    <a:pt x="698" y="4748"/>
                  </a:cubicBezTo>
                  <a:cubicBezTo>
                    <a:pt x="607" y="4410"/>
                    <a:pt x="642" y="3898"/>
                    <a:pt x="668" y="3551"/>
                  </a:cubicBezTo>
                  <a:cubicBezTo>
                    <a:pt x="694" y="3222"/>
                    <a:pt x="746" y="2897"/>
                    <a:pt x="820" y="2576"/>
                  </a:cubicBezTo>
                  <a:cubicBezTo>
                    <a:pt x="876" y="2346"/>
                    <a:pt x="946" y="2121"/>
                    <a:pt x="989" y="1887"/>
                  </a:cubicBezTo>
                  <a:cubicBezTo>
                    <a:pt x="1024" y="1704"/>
                    <a:pt x="1041" y="1522"/>
                    <a:pt x="1058" y="1336"/>
                  </a:cubicBezTo>
                  <a:cubicBezTo>
                    <a:pt x="1106" y="889"/>
                    <a:pt x="1154" y="447"/>
                    <a:pt x="1197" y="1"/>
                  </a:cubicBezTo>
                  <a:close/>
                </a:path>
              </a:pathLst>
            </a:custGeom>
            <a:solidFill>
              <a:srgbClr val="FFA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838;p23">
              <a:extLst>
                <a:ext uri="{FF2B5EF4-FFF2-40B4-BE49-F238E27FC236}">
                  <a16:creationId xmlns:a16="http://schemas.microsoft.com/office/drawing/2014/main" id="{CD4BF30A-251C-8C96-5A03-EFCA4945038F}"/>
                </a:ext>
              </a:extLst>
            </p:cNvPr>
            <p:cNvSpPr/>
            <p:nvPr/>
          </p:nvSpPr>
          <p:spPr>
            <a:xfrm>
              <a:off x="3349041" y="4529405"/>
              <a:ext cx="284674" cy="148656"/>
            </a:xfrm>
            <a:custGeom>
              <a:avLst/>
              <a:gdLst/>
              <a:ahLst/>
              <a:cxnLst/>
              <a:rect l="l" t="t" r="r" b="b"/>
              <a:pathLst>
                <a:path w="1735" h="906" extrusionOk="0">
                  <a:moveTo>
                    <a:pt x="187" y="0"/>
                  </a:moveTo>
                  <a:cubicBezTo>
                    <a:pt x="196" y="26"/>
                    <a:pt x="144" y="78"/>
                    <a:pt x="126" y="100"/>
                  </a:cubicBezTo>
                  <a:cubicBezTo>
                    <a:pt x="105" y="122"/>
                    <a:pt x="79" y="135"/>
                    <a:pt x="61" y="161"/>
                  </a:cubicBezTo>
                  <a:cubicBezTo>
                    <a:pt x="40" y="187"/>
                    <a:pt x="31" y="222"/>
                    <a:pt x="27" y="256"/>
                  </a:cubicBezTo>
                  <a:cubicBezTo>
                    <a:pt x="5" y="382"/>
                    <a:pt x="1" y="512"/>
                    <a:pt x="14" y="638"/>
                  </a:cubicBezTo>
                  <a:cubicBezTo>
                    <a:pt x="14" y="655"/>
                    <a:pt x="14" y="672"/>
                    <a:pt x="27" y="681"/>
                  </a:cubicBezTo>
                  <a:cubicBezTo>
                    <a:pt x="35" y="694"/>
                    <a:pt x="53" y="698"/>
                    <a:pt x="70" y="703"/>
                  </a:cubicBezTo>
                  <a:cubicBezTo>
                    <a:pt x="114" y="715"/>
                    <a:pt x="157" y="725"/>
                    <a:pt x="200" y="725"/>
                  </a:cubicBezTo>
                  <a:cubicBezTo>
                    <a:pt x="218" y="725"/>
                    <a:pt x="235" y="724"/>
                    <a:pt x="252" y="720"/>
                  </a:cubicBezTo>
                  <a:cubicBezTo>
                    <a:pt x="312" y="706"/>
                    <a:pt x="375" y="660"/>
                    <a:pt x="434" y="660"/>
                  </a:cubicBezTo>
                  <a:cubicBezTo>
                    <a:pt x="447" y="660"/>
                    <a:pt x="460" y="663"/>
                    <a:pt x="473" y="668"/>
                  </a:cubicBezTo>
                  <a:cubicBezTo>
                    <a:pt x="495" y="681"/>
                    <a:pt x="512" y="694"/>
                    <a:pt x="530" y="711"/>
                  </a:cubicBezTo>
                  <a:cubicBezTo>
                    <a:pt x="681" y="833"/>
                    <a:pt x="889" y="855"/>
                    <a:pt x="1085" y="868"/>
                  </a:cubicBezTo>
                  <a:cubicBezTo>
                    <a:pt x="1254" y="881"/>
                    <a:pt x="1427" y="894"/>
                    <a:pt x="1596" y="902"/>
                  </a:cubicBezTo>
                  <a:cubicBezTo>
                    <a:pt x="1609" y="904"/>
                    <a:pt x="1621" y="905"/>
                    <a:pt x="1634" y="905"/>
                  </a:cubicBezTo>
                  <a:cubicBezTo>
                    <a:pt x="1651" y="905"/>
                    <a:pt x="1668" y="903"/>
                    <a:pt x="1683" y="898"/>
                  </a:cubicBezTo>
                  <a:cubicBezTo>
                    <a:pt x="1709" y="889"/>
                    <a:pt x="1735" y="868"/>
                    <a:pt x="1735" y="837"/>
                  </a:cubicBezTo>
                  <a:cubicBezTo>
                    <a:pt x="1735" y="803"/>
                    <a:pt x="1705" y="781"/>
                    <a:pt x="1679" y="764"/>
                  </a:cubicBezTo>
                  <a:cubicBezTo>
                    <a:pt x="1566" y="681"/>
                    <a:pt x="1444" y="607"/>
                    <a:pt x="1323" y="538"/>
                  </a:cubicBezTo>
                  <a:cubicBezTo>
                    <a:pt x="1280" y="512"/>
                    <a:pt x="1236" y="490"/>
                    <a:pt x="1193" y="482"/>
                  </a:cubicBezTo>
                  <a:cubicBezTo>
                    <a:pt x="1176" y="480"/>
                    <a:pt x="1158" y="478"/>
                    <a:pt x="1141" y="478"/>
                  </a:cubicBezTo>
                  <a:cubicBezTo>
                    <a:pt x="1125" y="478"/>
                    <a:pt x="1108" y="480"/>
                    <a:pt x="1093" y="482"/>
                  </a:cubicBezTo>
                  <a:cubicBezTo>
                    <a:pt x="1081" y="483"/>
                    <a:pt x="1070" y="483"/>
                    <a:pt x="1058" y="483"/>
                  </a:cubicBezTo>
                  <a:cubicBezTo>
                    <a:pt x="909" y="483"/>
                    <a:pt x="803" y="406"/>
                    <a:pt x="638" y="317"/>
                  </a:cubicBezTo>
                  <a:cubicBezTo>
                    <a:pt x="486" y="239"/>
                    <a:pt x="295" y="126"/>
                    <a:pt x="187" y="0"/>
                  </a:cubicBezTo>
                  <a:close/>
                </a:path>
              </a:pathLst>
            </a:custGeom>
            <a:solidFill>
              <a:srgbClr val="02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839;p23">
              <a:extLst>
                <a:ext uri="{FF2B5EF4-FFF2-40B4-BE49-F238E27FC236}">
                  <a16:creationId xmlns:a16="http://schemas.microsoft.com/office/drawing/2014/main" id="{52D41C60-052B-37A8-5ED1-50A97B950E03}"/>
                </a:ext>
              </a:extLst>
            </p:cNvPr>
            <p:cNvSpPr/>
            <p:nvPr/>
          </p:nvSpPr>
          <p:spPr>
            <a:xfrm>
              <a:off x="2626692" y="3786333"/>
              <a:ext cx="720421" cy="305991"/>
            </a:xfrm>
            <a:custGeom>
              <a:avLst/>
              <a:gdLst/>
              <a:ahLst/>
              <a:cxnLst/>
              <a:rect l="l" t="t" r="r" b="b"/>
              <a:pathLst>
                <a:path w="4584" h="1947" extrusionOk="0">
                  <a:moveTo>
                    <a:pt x="3621" y="1"/>
                  </a:moveTo>
                  <a:cubicBezTo>
                    <a:pt x="3543" y="369"/>
                    <a:pt x="3465" y="742"/>
                    <a:pt x="3387" y="1111"/>
                  </a:cubicBezTo>
                  <a:cubicBezTo>
                    <a:pt x="3378" y="1154"/>
                    <a:pt x="3370" y="1197"/>
                    <a:pt x="3339" y="1232"/>
                  </a:cubicBezTo>
                  <a:cubicBezTo>
                    <a:pt x="3308" y="1266"/>
                    <a:pt x="3264" y="1277"/>
                    <a:pt x="3218" y="1277"/>
                  </a:cubicBezTo>
                  <a:cubicBezTo>
                    <a:pt x="3181" y="1277"/>
                    <a:pt x="3142" y="1270"/>
                    <a:pt x="3105" y="1262"/>
                  </a:cubicBezTo>
                  <a:cubicBezTo>
                    <a:pt x="2828" y="1193"/>
                    <a:pt x="2611" y="1111"/>
                    <a:pt x="2273" y="1072"/>
                  </a:cubicBezTo>
                  <a:cubicBezTo>
                    <a:pt x="2130" y="1054"/>
                    <a:pt x="1956" y="1054"/>
                    <a:pt x="1809" y="1046"/>
                  </a:cubicBezTo>
                  <a:cubicBezTo>
                    <a:pt x="1657" y="1037"/>
                    <a:pt x="1497" y="1037"/>
                    <a:pt x="1271" y="1007"/>
                  </a:cubicBezTo>
                  <a:cubicBezTo>
                    <a:pt x="1098" y="981"/>
                    <a:pt x="1050" y="1011"/>
                    <a:pt x="911" y="907"/>
                  </a:cubicBezTo>
                  <a:cubicBezTo>
                    <a:pt x="859" y="866"/>
                    <a:pt x="810" y="811"/>
                    <a:pt x="779" y="811"/>
                  </a:cubicBezTo>
                  <a:cubicBezTo>
                    <a:pt x="777" y="811"/>
                    <a:pt x="775" y="811"/>
                    <a:pt x="773" y="812"/>
                  </a:cubicBezTo>
                  <a:cubicBezTo>
                    <a:pt x="742" y="816"/>
                    <a:pt x="729" y="885"/>
                    <a:pt x="703" y="907"/>
                  </a:cubicBezTo>
                  <a:cubicBezTo>
                    <a:pt x="591" y="1024"/>
                    <a:pt x="66" y="1575"/>
                    <a:pt x="1" y="1718"/>
                  </a:cubicBezTo>
                  <a:cubicBezTo>
                    <a:pt x="245" y="1550"/>
                    <a:pt x="638" y="1491"/>
                    <a:pt x="1038" y="1491"/>
                  </a:cubicBezTo>
                  <a:cubicBezTo>
                    <a:pt x="1434" y="1491"/>
                    <a:pt x="1838" y="1549"/>
                    <a:pt x="2112" y="1618"/>
                  </a:cubicBezTo>
                  <a:cubicBezTo>
                    <a:pt x="2607" y="1739"/>
                    <a:pt x="3105" y="1848"/>
                    <a:pt x="3608" y="1934"/>
                  </a:cubicBezTo>
                  <a:cubicBezTo>
                    <a:pt x="3639" y="1941"/>
                    <a:pt x="3670" y="1947"/>
                    <a:pt x="3702" y="1947"/>
                  </a:cubicBezTo>
                  <a:cubicBezTo>
                    <a:pt x="3715" y="1947"/>
                    <a:pt x="3729" y="1946"/>
                    <a:pt x="3743" y="1943"/>
                  </a:cubicBezTo>
                  <a:cubicBezTo>
                    <a:pt x="3868" y="1921"/>
                    <a:pt x="3938" y="1787"/>
                    <a:pt x="3985" y="1670"/>
                  </a:cubicBezTo>
                  <a:cubicBezTo>
                    <a:pt x="4211" y="1124"/>
                    <a:pt x="4410" y="569"/>
                    <a:pt x="4584" y="5"/>
                  </a:cubicBezTo>
                  <a:lnTo>
                    <a:pt x="3621" y="1"/>
                  </a:lnTo>
                  <a:close/>
                </a:path>
              </a:pathLst>
            </a:custGeom>
            <a:solidFill>
              <a:srgbClr val="FFA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840;p23">
              <a:extLst>
                <a:ext uri="{FF2B5EF4-FFF2-40B4-BE49-F238E27FC236}">
                  <a16:creationId xmlns:a16="http://schemas.microsoft.com/office/drawing/2014/main" id="{87EEB92A-1770-8DA2-23C8-830FE3569AEB}"/>
                </a:ext>
              </a:extLst>
            </p:cNvPr>
            <p:cNvSpPr/>
            <p:nvPr/>
          </p:nvSpPr>
          <p:spPr>
            <a:xfrm>
              <a:off x="2576401" y="3868999"/>
              <a:ext cx="184820" cy="259943"/>
            </a:xfrm>
            <a:custGeom>
              <a:avLst/>
              <a:gdLst/>
              <a:ahLst/>
              <a:cxnLst/>
              <a:rect l="l" t="t" r="r" b="b"/>
              <a:pathLst>
                <a:path w="1176" h="1654" extrusionOk="0">
                  <a:moveTo>
                    <a:pt x="561" y="1"/>
                  </a:moveTo>
                  <a:cubicBezTo>
                    <a:pt x="553" y="1"/>
                    <a:pt x="545" y="3"/>
                    <a:pt x="538" y="8"/>
                  </a:cubicBezTo>
                  <a:cubicBezTo>
                    <a:pt x="520" y="12"/>
                    <a:pt x="512" y="30"/>
                    <a:pt x="507" y="47"/>
                  </a:cubicBezTo>
                  <a:cubicBezTo>
                    <a:pt x="481" y="99"/>
                    <a:pt x="455" y="160"/>
                    <a:pt x="455" y="220"/>
                  </a:cubicBezTo>
                  <a:cubicBezTo>
                    <a:pt x="460" y="299"/>
                    <a:pt x="507" y="385"/>
                    <a:pt x="460" y="450"/>
                  </a:cubicBezTo>
                  <a:cubicBezTo>
                    <a:pt x="447" y="468"/>
                    <a:pt x="429" y="481"/>
                    <a:pt x="412" y="498"/>
                  </a:cubicBezTo>
                  <a:cubicBezTo>
                    <a:pt x="260" y="619"/>
                    <a:pt x="204" y="819"/>
                    <a:pt x="152" y="1010"/>
                  </a:cubicBezTo>
                  <a:cubicBezTo>
                    <a:pt x="104" y="1174"/>
                    <a:pt x="61" y="1339"/>
                    <a:pt x="17" y="1508"/>
                  </a:cubicBezTo>
                  <a:cubicBezTo>
                    <a:pt x="9" y="1534"/>
                    <a:pt x="0" y="1565"/>
                    <a:pt x="4" y="1591"/>
                  </a:cubicBezTo>
                  <a:cubicBezTo>
                    <a:pt x="9" y="1621"/>
                    <a:pt x="26" y="1647"/>
                    <a:pt x="56" y="1651"/>
                  </a:cubicBezTo>
                  <a:cubicBezTo>
                    <a:pt x="61" y="1653"/>
                    <a:pt x="66" y="1653"/>
                    <a:pt x="70" y="1653"/>
                  </a:cubicBezTo>
                  <a:cubicBezTo>
                    <a:pt x="96" y="1653"/>
                    <a:pt x="121" y="1634"/>
                    <a:pt x="139" y="1612"/>
                  </a:cubicBezTo>
                  <a:cubicBezTo>
                    <a:pt x="243" y="1517"/>
                    <a:pt x="334" y="1413"/>
                    <a:pt x="429" y="1304"/>
                  </a:cubicBezTo>
                  <a:cubicBezTo>
                    <a:pt x="460" y="1270"/>
                    <a:pt x="490" y="1235"/>
                    <a:pt x="507" y="1192"/>
                  </a:cubicBezTo>
                  <a:cubicBezTo>
                    <a:pt x="520" y="1157"/>
                    <a:pt x="525" y="1127"/>
                    <a:pt x="529" y="1092"/>
                  </a:cubicBezTo>
                  <a:cubicBezTo>
                    <a:pt x="551" y="927"/>
                    <a:pt x="650" y="836"/>
                    <a:pt x="776" y="676"/>
                  </a:cubicBezTo>
                  <a:cubicBezTo>
                    <a:pt x="885" y="546"/>
                    <a:pt x="1028" y="381"/>
                    <a:pt x="1175" y="294"/>
                  </a:cubicBezTo>
                  <a:lnTo>
                    <a:pt x="1175" y="294"/>
                  </a:lnTo>
                  <a:cubicBezTo>
                    <a:pt x="1174" y="294"/>
                    <a:pt x="1173" y="294"/>
                    <a:pt x="1172" y="294"/>
                  </a:cubicBezTo>
                  <a:cubicBezTo>
                    <a:pt x="1142" y="294"/>
                    <a:pt x="1105" y="241"/>
                    <a:pt x="1088" y="216"/>
                  </a:cubicBezTo>
                  <a:cubicBezTo>
                    <a:pt x="1075" y="190"/>
                    <a:pt x="1062" y="164"/>
                    <a:pt x="1041" y="142"/>
                  </a:cubicBezTo>
                  <a:cubicBezTo>
                    <a:pt x="1019" y="116"/>
                    <a:pt x="984" y="103"/>
                    <a:pt x="954" y="90"/>
                  </a:cubicBezTo>
                  <a:cubicBezTo>
                    <a:pt x="833" y="47"/>
                    <a:pt x="707" y="17"/>
                    <a:pt x="581" y="4"/>
                  </a:cubicBezTo>
                  <a:cubicBezTo>
                    <a:pt x="574" y="2"/>
                    <a:pt x="567" y="1"/>
                    <a:pt x="561" y="1"/>
                  </a:cubicBezTo>
                  <a:close/>
                </a:path>
              </a:pathLst>
            </a:custGeom>
            <a:solidFill>
              <a:srgbClr val="02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841;p23">
              <a:extLst>
                <a:ext uri="{FF2B5EF4-FFF2-40B4-BE49-F238E27FC236}">
                  <a16:creationId xmlns:a16="http://schemas.microsoft.com/office/drawing/2014/main" id="{E6FB3E3F-C56E-F804-9249-9AAAB602B6DF}"/>
                </a:ext>
              </a:extLst>
            </p:cNvPr>
            <p:cNvSpPr/>
            <p:nvPr/>
          </p:nvSpPr>
          <p:spPr>
            <a:xfrm>
              <a:off x="3918230" y="3336548"/>
              <a:ext cx="219208" cy="75641"/>
            </a:xfrm>
            <a:custGeom>
              <a:avLst/>
              <a:gdLst/>
              <a:ahLst/>
              <a:cxnLst/>
              <a:rect l="l" t="t" r="r" b="b"/>
              <a:pathLst>
                <a:path w="1336" h="461" extrusionOk="0">
                  <a:moveTo>
                    <a:pt x="778" y="0"/>
                  </a:moveTo>
                  <a:cubicBezTo>
                    <a:pt x="733" y="0"/>
                    <a:pt x="689" y="6"/>
                    <a:pt x="646" y="21"/>
                  </a:cubicBezTo>
                  <a:cubicBezTo>
                    <a:pt x="564" y="47"/>
                    <a:pt x="499" y="99"/>
                    <a:pt x="421" y="138"/>
                  </a:cubicBezTo>
                  <a:cubicBezTo>
                    <a:pt x="379" y="158"/>
                    <a:pt x="329" y="172"/>
                    <a:pt x="282" y="172"/>
                  </a:cubicBezTo>
                  <a:cubicBezTo>
                    <a:pt x="246" y="172"/>
                    <a:pt x="211" y="163"/>
                    <a:pt x="182" y="143"/>
                  </a:cubicBezTo>
                  <a:lnTo>
                    <a:pt x="0" y="260"/>
                  </a:lnTo>
                  <a:cubicBezTo>
                    <a:pt x="95" y="389"/>
                    <a:pt x="256" y="461"/>
                    <a:pt x="416" y="461"/>
                  </a:cubicBezTo>
                  <a:cubicBezTo>
                    <a:pt x="498" y="461"/>
                    <a:pt x="579" y="442"/>
                    <a:pt x="651" y="403"/>
                  </a:cubicBezTo>
                  <a:cubicBezTo>
                    <a:pt x="772" y="342"/>
                    <a:pt x="872" y="225"/>
                    <a:pt x="1010" y="208"/>
                  </a:cubicBezTo>
                  <a:cubicBezTo>
                    <a:pt x="1020" y="207"/>
                    <a:pt x="1029" y="206"/>
                    <a:pt x="1038" y="206"/>
                  </a:cubicBezTo>
                  <a:cubicBezTo>
                    <a:pt x="1116" y="206"/>
                    <a:pt x="1197" y="237"/>
                    <a:pt x="1271" y="268"/>
                  </a:cubicBezTo>
                  <a:cubicBezTo>
                    <a:pt x="1280" y="271"/>
                    <a:pt x="1289" y="274"/>
                    <a:pt x="1298" y="274"/>
                  </a:cubicBezTo>
                  <a:cubicBezTo>
                    <a:pt x="1302" y="274"/>
                    <a:pt x="1306" y="274"/>
                    <a:pt x="1310" y="273"/>
                  </a:cubicBezTo>
                  <a:cubicBezTo>
                    <a:pt x="1336" y="264"/>
                    <a:pt x="1327" y="225"/>
                    <a:pt x="1314" y="199"/>
                  </a:cubicBezTo>
                  <a:cubicBezTo>
                    <a:pt x="1262" y="121"/>
                    <a:pt x="1167" y="86"/>
                    <a:pt x="1075" y="60"/>
                  </a:cubicBezTo>
                  <a:cubicBezTo>
                    <a:pt x="980" y="30"/>
                    <a:pt x="878" y="0"/>
                    <a:pt x="778" y="0"/>
                  </a:cubicBezTo>
                  <a:close/>
                </a:path>
              </a:pathLst>
            </a:custGeom>
            <a:solidFill>
              <a:srgbClr val="FFA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842;p23">
              <a:extLst>
                <a:ext uri="{FF2B5EF4-FFF2-40B4-BE49-F238E27FC236}">
                  <a16:creationId xmlns:a16="http://schemas.microsoft.com/office/drawing/2014/main" id="{21514D06-DB3A-FAB4-DB1F-3ABBEAF24BC0}"/>
                </a:ext>
              </a:extLst>
            </p:cNvPr>
            <p:cNvSpPr/>
            <p:nvPr/>
          </p:nvSpPr>
          <p:spPr>
            <a:xfrm>
              <a:off x="3441582" y="2694014"/>
              <a:ext cx="138810" cy="244151"/>
            </a:xfrm>
            <a:custGeom>
              <a:avLst/>
              <a:gdLst/>
              <a:ahLst/>
              <a:cxnLst/>
              <a:rect l="l" t="t" r="r" b="b"/>
              <a:pathLst>
                <a:path w="846" h="1488" extrusionOk="0">
                  <a:moveTo>
                    <a:pt x="130" y="0"/>
                  </a:moveTo>
                  <a:cubicBezTo>
                    <a:pt x="130" y="239"/>
                    <a:pt x="200" y="477"/>
                    <a:pt x="174" y="716"/>
                  </a:cubicBezTo>
                  <a:cubicBezTo>
                    <a:pt x="161" y="837"/>
                    <a:pt x="152" y="919"/>
                    <a:pt x="117" y="1037"/>
                  </a:cubicBezTo>
                  <a:cubicBezTo>
                    <a:pt x="100" y="1097"/>
                    <a:pt x="52" y="1193"/>
                    <a:pt x="0" y="1227"/>
                  </a:cubicBezTo>
                  <a:cubicBezTo>
                    <a:pt x="234" y="1275"/>
                    <a:pt x="447" y="1383"/>
                    <a:pt x="659" y="1487"/>
                  </a:cubicBezTo>
                  <a:cubicBezTo>
                    <a:pt x="642" y="1349"/>
                    <a:pt x="638" y="1206"/>
                    <a:pt x="638" y="1067"/>
                  </a:cubicBezTo>
                  <a:cubicBezTo>
                    <a:pt x="642" y="980"/>
                    <a:pt x="655" y="893"/>
                    <a:pt x="681" y="811"/>
                  </a:cubicBezTo>
                  <a:cubicBezTo>
                    <a:pt x="750" y="577"/>
                    <a:pt x="846" y="629"/>
                    <a:pt x="841" y="534"/>
                  </a:cubicBezTo>
                  <a:lnTo>
                    <a:pt x="130" y="0"/>
                  </a:lnTo>
                  <a:close/>
                </a:path>
              </a:pathLst>
            </a:custGeom>
            <a:solidFill>
              <a:srgbClr val="F295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843;p23">
              <a:extLst>
                <a:ext uri="{FF2B5EF4-FFF2-40B4-BE49-F238E27FC236}">
                  <a16:creationId xmlns:a16="http://schemas.microsoft.com/office/drawing/2014/main" id="{23B54760-1088-8F0B-FD26-4937902DB2E1}"/>
                </a:ext>
              </a:extLst>
            </p:cNvPr>
            <p:cNvSpPr/>
            <p:nvPr/>
          </p:nvSpPr>
          <p:spPr>
            <a:xfrm>
              <a:off x="3452903" y="2534529"/>
              <a:ext cx="242835" cy="289601"/>
            </a:xfrm>
            <a:custGeom>
              <a:avLst/>
              <a:gdLst/>
              <a:ahLst/>
              <a:cxnLst/>
              <a:rect l="l" t="t" r="r" b="b"/>
              <a:pathLst>
                <a:path w="1480" h="1765" extrusionOk="0">
                  <a:moveTo>
                    <a:pt x="766" y="1"/>
                  </a:moveTo>
                  <a:cubicBezTo>
                    <a:pt x="707" y="1"/>
                    <a:pt x="648" y="13"/>
                    <a:pt x="595" y="40"/>
                  </a:cubicBezTo>
                  <a:lnTo>
                    <a:pt x="269" y="162"/>
                  </a:lnTo>
                  <a:cubicBezTo>
                    <a:pt x="144" y="274"/>
                    <a:pt x="79" y="443"/>
                    <a:pt x="48" y="608"/>
                  </a:cubicBezTo>
                  <a:cubicBezTo>
                    <a:pt x="1" y="842"/>
                    <a:pt x="57" y="738"/>
                    <a:pt x="200" y="933"/>
                  </a:cubicBezTo>
                  <a:cubicBezTo>
                    <a:pt x="308" y="1081"/>
                    <a:pt x="252" y="1328"/>
                    <a:pt x="577" y="1558"/>
                  </a:cubicBezTo>
                  <a:cubicBezTo>
                    <a:pt x="694" y="1640"/>
                    <a:pt x="863" y="1701"/>
                    <a:pt x="998" y="1740"/>
                  </a:cubicBezTo>
                  <a:cubicBezTo>
                    <a:pt x="1038" y="1753"/>
                    <a:pt x="1082" y="1764"/>
                    <a:pt x="1124" y="1764"/>
                  </a:cubicBezTo>
                  <a:cubicBezTo>
                    <a:pt x="1135" y="1764"/>
                    <a:pt x="1147" y="1763"/>
                    <a:pt x="1158" y="1761"/>
                  </a:cubicBezTo>
                  <a:cubicBezTo>
                    <a:pt x="1176" y="1761"/>
                    <a:pt x="1193" y="1753"/>
                    <a:pt x="1206" y="1744"/>
                  </a:cubicBezTo>
                  <a:cubicBezTo>
                    <a:pt x="1223" y="1727"/>
                    <a:pt x="1228" y="1705"/>
                    <a:pt x="1232" y="1683"/>
                  </a:cubicBezTo>
                  <a:cubicBezTo>
                    <a:pt x="1262" y="1553"/>
                    <a:pt x="1297" y="1423"/>
                    <a:pt x="1327" y="1293"/>
                  </a:cubicBezTo>
                  <a:cubicBezTo>
                    <a:pt x="1332" y="1267"/>
                    <a:pt x="1340" y="1241"/>
                    <a:pt x="1358" y="1224"/>
                  </a:cubicBezTo>
                  <a:cubicBezTo>
                    <a:pt x="1388" y="1193"/>
                    <a:pt x="1440" y="1193"/>
                    <a:pt x="1462" y="1159"/>
                  </a:cubicBezTo>
                  <a:cubicBezTo>
                    <a:pt x="1479" y="1128"/>
                    <a:pt x="1475" y="1085"/>
                    <a:pt x="1449" y="1063"/>
                  </a:cubicBezTo>
                  <a:cubicBezTo>
                    <a:pt x="1414" y="1029"/>
                    <a:pt x="1379" y="1011"/>
                    <a:pt x="1358" y="985"/>
                  </a:cubicBezTo>
                  <a:cubicBezTo>
                    <a:pt x="1297" y="907"/>
                    <a:pt x="1284" y="877"/>
                    <a:pt x="1271" y="795"/>
                  </a:cubicBezTo>
                  <a:cubicBezTo>
                    <a:pt x="1262" y="734"/>
                    <a:pt x="1297" y="625"/>
                    <a:pt x="1301" y="565"/>
                  </a:cubicBezTo>
                  <a:cubicBezTo>
                    <a:pt x="1306" y="391"/>
                    <a:pt x="1206" y="244"/>
                    <a:pt x="1080" y="127"/>
                  </a:cubicBezTo>
                  <a:cubicBezTo>
                    <a:pt x="995" y="47"/>
                    <a:pt x="879" y="1"/>
                    <a:pt x="766" y="1"/>
                  </a:cubicBezTo>
                  <a:close/>
                </a:path>
              </a:pathLst>
            </a:custGeom>
            <a:solidFill>
              <a:srgbClr val="FFA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844;p23">
              <a:extLst>
                <a:ext uri="{FF2B5EF4-FFF2-40B4-BE49-F238E27FC236}">
                  <a16:creationId xmlns:a16="http://schemas.microsoft.com/office/drawing/2014/main" id="{F70FFFBB-613E-1238-3E51-76C540264660}"/>
                </a:ext>
              </a:extLst>
            </p:cNvPr>
            <p:cNvSpPr/>
            <p:nvPr/>
          </p:nvSpPr>
          <p:spPr>
            <a:xfrm>
              <a:off x="3629288" y="2752262"/>
              <a:ext cx="39379" cy="29370"/>
            </a:xfrm>
            <a:custGeom>
              <a:avLst/>
              <a:gdLst/>
              <a:ahLst/>
              <a:cxnLst/>
              <a:rect l="l" t="t" r="r" b="b"/>
              <a:pathLst>
                <a:path w="240" h="179" extrusionOk="0">
                  <a:moveTo>
                    <a:pt x="18" y="1"/>
                  </a:moveTo>
                  <a:cubicBezTo>
                    <a:pt x="14" y="1"/>
                    <a:pt x="10" y="5"/>
                    <a:pt x="10" y="5"/>
                  </a:cubicBezTo>
                  <a:cubicBezTo>
                    <a:pt x="1" y="14"/>
                    <a:pt x="10" y="27"/>
                    <a:pt x="14" y="31"/>
                  </a:cubicBezTo>
                  <a:cubicBezTo>
                    <a:pt x="62" y="92"/>
                    <a:pt x="135" y="148"/>
                    <a:pt x="200" y="179"/>
                  </a:cubicBezTo>
                  <a:lnTo>
                    <a:pt x="239" y="31"/>
                  </a:lnTo>
                  <a:cubicBezTo>
                    <a:pt x="174" y="23"/>
                    <a:pt x="114" y="14"/>
                    <a:pt x="49" y="5"/>
                  </a:cubicBezTo>
                  <a:cubicBezTo>
                    <a:pt x="40" y="1"/>
                    <a:pt x="27"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845;p23">
              <a:extLst>
                <a:ext uri="{FF2B5EF4-FFF2-40B4-BE49-F238E27FC236}">
                  <a16:creationId xmlns:a16="http://schemas.microsoft.com/office/drawing/2014/main" id="{9272F10D-BEA6-E0D6-DB24-2161B8925BE3}"/>
                </a:ext>
              </a:extLst>
            </p:cNvPr>
            <p:cNvSpPr/>
            <p:nvPr/>
          </p:nvSpPr>
          <p:spPr>
            <a:xfrm>
              <a:off x="3607957" y="2627070"/>
              <a:ext cx="50700" cy="14767"/>
            </a:xfrm>
            <a:custGeom>
              <a:avLst/>
              <a:gdLst/>
              <a:ahLst/>
              <a:cxnLst/>
              <a:rect l="l" t="t" r="r" b="b"/>
              <a:pathLst>
                <a:path w="309" h="90" extrusionOk="0">
                  <a:moveTo>
                    <a:pt x="231" y="1"/>
                  </a:moveTo>
                  <a:cubicBezTo>
                    <a:pt x="205" y="1"/>
                    <a:pt x="179" y="1"/>
                    <a:pt x="157" y="5"/>
                  </a:cubicBezTo>
                  <a:cubicBezTo>
                    <a:pt x="105" y="14"/>
                    <a:pt x="57" y="27"/>
                    <a:pt x="14" y="48"/>
                  </a:cubicBezTo>
                  <a:cubicBezTo>
                    <a:pt x="1" y="53"/>
                    <a:pt x="1" y="70"/>
                    <a:pt x="5" y="79"/>
                  </a:cubicBezTo>
                  <a:cubicBezTo>
                    <a:pt x="8" y="85"/>
                    <a:pt x="16" y="89"/>
                    <a:pt x="25" y="89"/>
                  </a:cubicBezTo>
                  <a:cubicBezTo>
                    <a:pt x="29" y="89"/>
                    <a:pt x="32" y="89"/>
                    <a:pt x="36" y="87"/>
                  </a:cubicBezTo>
                  <a:cubicBezTo>
                    <a:pt x="75" y="66"/>
                    <a:pt x="114" y="57"/>
                    <a:pt x="157" y="48"/>
                  </a:cubicBezTo>
                  <a:cubicBezTo>
                    <a:pt x="179" y="44"/>
                    <a:pt x="200" y="44"/>
                    <a:pt x="218" y="44"/>
                  </a:cubicBezTo>
                  <a:cubicBezTo>
                    <a:pt x="226" y="44"/>
                    <a:pt x="235" y="43"/>
                    <a:pt x="243" y="43"/>
                  </a:cubicBezTo>
                  <a:cubicBezTo>
                    <a:pt x="255" y="43"/>
                    <a:pt x="266" y="45"/>
                    <a:pt x="274" y="53"/>
                  </a:cubicBezTo>
                  <a:cubicBezTo>
                    <a:pt x="277" y="55"/>
                    <a:pt x="280" y="56"/>
                    <a:pt x="283" y="56"/>
                  </a:cubicBezTo>
                  <a:cubicBezTo>
                    <a:pt x="292" y="56"/>
                    <a:pt x="301" y="50"/>
                    <a:pt x="304" y="44"/>
                  </a:cubicBezTo>
                  <a:cubicBezTo>
                    <a:pt x="309" y="35"/>
                    <a:pt x="304" y="22"/>
                    <a:pt x="296" y="18"/>
                  </a:cubicBezTo>
                  <a:cubicBezTo>
                    <a:pt x="278" y="1"/>
                    <a:pt x="252" y="1"/>
                    <a:pt x="231" y="1"/>
                  </a:cubicBezTo>
                  <a:close/>
                </a:path>
              </a:pathLst>
            </a:custGeom>
            <a:solidFill>
              <a:srgbClr val="021F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846;p23">
              <a:extLst>
                <a:ext uri="{FF2B5EF4-FFF2-40B4-BE49-F238E27FC236}">
                  <a16:creationId xmlns:a16="http://schemas.microsoft.com/office/drawing/2014/main" id="{A5593F5E-1762-FA69-E3B5-6426B2CC363E}"/>
                </a:ext>
              </a:extLst>
            </p:cNvPr>
            <p:cNvSpPr/>
            <p:nvPr/>
          </p:nvSpPr>
          <p:spPr>
            <a:xfrm>
              <a:off x="3611403" y="2658245"/>
              <a:ext cx="47254" cy="15752"/>
            </a:xfrm>
            <a:custGeom>
              <a:avLst/>
              <a:gdLst/>
              <a:ahLst/>
              <a:cxnLst/>
              <a:rect l="l" t="t" r="r" b="b"/>
              <a:pathLst>
                <a:path w="288" h="96" extrusionOk="0">
                  <a:moveTo>
                    <a:pt x="180" y="1"/>
                  </a:moveTo>
                  <a:cubicBezTo>
                    <a:pt x="176" y="1"/>
                    <a:pt x="171" y="1"/>
                    <a:pt x="166" y="2"/>
                  </a:cubicBezTo>
                  <a:cubicBezTo>
                    <a:pt x="106" y="6"/>
                    <a:pt x="54" y="32"/>
                    <a:pt x="15" y="71"/>
                  </a:cubicBezTo>
                  <a:cubicBezTo>
                    <a:pt x="1" y="85"/>
                    <a:pt x="5" y="95"/>
                    <a:pt x="15" y="95"/>
                  </a:cubicBezTo>
                  <a:cubicBezTo>
                    <a:pt x="21" y="95"/>
                    <a:pt x="28" y="92"/>
                    <a:pt x="36" y="84"/>
                  </a:cubicBezTo>
                  <a:cubicBezTo>
                    <a:pt x="67" y="58"/>
                    <a:pt x="106" y="49"/>
                    <a:pt x="145" y="41"/>
                  </a:cubicBezTo>
                  <a:cubicBezTo>
                    <a:pt x="149" y="40"/>
                    <a:pt x="155" y="40"/>
                    <a:pt x="161" y="40"/>
                  </a:cubicBezTo>
                  <a:cubicBezTo>
                    <a:pt x="192" y="40"/>
                    <a:pt x="233" y="50"/>
                    <a:pt x="244" y="75"/>
                  </a:cubicBezTo>
                  <a:cubicBezTo>
                    <a:pt x="249" y="88"/>
                    <a:pt x="257" y="93"/>
                    <a:pt x="270" y="93"/>
                  </a:cubicBezTo>
                  <a:cubicBezTo>
                    <a:pt x="279" y="88"/>
                    <a:pt x="288" y="75"/>
                    <a:pt x="283" y="62"/>
                  </a:cubicBezTo>
                  <a:cubicBezTo>
                    <a:pt x="268" y="19"/>
                    <a:pt x="224" y="1"/>
                    <a:pt x="180" y="1"/>
                  </a:cubicBezTo>
                  <a:close/>
                </a:path>
              </a:pathLst>
            </a:custGeom>
            <a:solidFill>
              <a:srgbClr val="DD7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847;p23">
              <a:extLst>
                <a:ext uri="{FF2B5EF4-FFF2-40B4-BE49-F238E27FC236}">
                  <a16:creationId xmlns:a16="http://schemas.microsoft.com/office/drawing/2014/main" id="{5DDEA6A4-C602-F1BA-54AC-C58F4532888A}"/>
                </a:ext>
              </a:extLst>
            </p:cNvPr>
            <p:cNvSpPr/>
            <p:nvPr/>
          </p:nvSpPr>
          <p:spPr>
            <a:xfrm>
              <a:off x="3312780" y="2462498"/>
              <a:ext cx="182946" cy="175566"/>
            </a:xfrm>
            <a:custGeom>
              <a:avLst/>
              <a:gdLst/>
              <a:ahLst/>
              <a:cxnLst/>
              <a:rect l="l" t="t" r="r" b="b"/>
              <a:pathLst>
                <a:path w="1115" h="1070" extrusionOk="0">
                  <a:moveTo>
                    <a:pt x="586" y="1"/>
                  </a:moveTo>
                  <a:cubicBezTo>
                    <a:pt x="554" y="1"/>
                    <a:pt x="522" y="4"/>
                    <a:pt x="490" y="11"/>
                  </a:cubicBezTo>
                  <a:cubicBezTo>
                    <a:pt x="347" y="33"/>
                    <a:pt x="217" y="115"/>
                    <a:pt x="126" y="232"/>
                  </a:cubicBezTo>
                  <a:cubicBezTo>
                    <a:pt x="40" y="349"/>
                    <a:pt x="1" y="496"/>
                    <a:pt x="18" y="640"/>
                  </a:cubicBezTo>
                  <a:cubicBezTo>
                    <a:pt x="22" y="705"/>
                    <a:pt x="40" y="765"/>
                    <a:pt x="70" y="817"/>
                  </a:cubicBezTo>
                  <a:cubicBezTo>
                    <a:pt x="135" y="934"/>
                    <a:pt x="252" y="1012"/>
                    <a:pt x="373" y="1047"/>
                  </a:cubicBezTo>
                  <a:cubicBezTo>
                    <a:pt x="432" y="1063"/>
                    <a:pt x="492" y="1070"/>
                    <a:pt x="553" y="1070"/>
                  </a:cubicBezTo>
                  <a:cubicBezTo>
                    <a:pt x="622" y="1070"/>
                    <a:pt x="692" y="1061"/>
                    <a:pt x="759" y="1047"/>
                  </a:cubicBezTo>
                  <a:lnTo>
                    <a:pt x="1115" y="479"/>
                  </a:lnTo>
                  <a:cubicBezTo>
                    <a:pt x="1071" y="414"/>
                    <a:pt x="1028" y="345"/>
                    <a:pt x="985" y="280"/>
                  </a:cubicBezTo>
                  <a:cubicBezTo>
                    <a:pt x="933" y="197"/>
                    <a:pt x="876" y="111"/>
                    <a:pt x="794" y="59"/>
                  </a:cubicBezTo>
                  <a:cubicBezTo>
                    <a:pt x="733" y="19"/>
                    <a:pt x="660" y="1"/>
                    <a:pt x="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848;p23">
              <a:extLst>
                <a:ext uri="{FF2B5EF4-FFF2-40B4-BE49-F238E27FC236}">
                  <a16:creationId xmlns:a16="http://schemas.microsoft.com/office/drawing/2014/main" id="{AA10D566-7E22-EC4D-2D87-40C521ECCB55}"/>
                </a:ext>
              </a:extLst>
            </p:cNvPr>
            <p:cNvSpPr/>
            <p:nvPr/>
          </p:nvSpPr>
          <p:spPr>
            <a:xfrm>
              <a:off x="3410243" y="2517793"/>
              <a:ext cx="274009" cy="287304"/>
            </a:xfrm>
            <a:custGeom>
              <a:avLst/>
              <a:gdLst/>
              <a:ahLst/>
              <a:cxnLst/>
              <a:rect l="l" t="t" r="r" b="b"/>
              <a:pathLst>
                <a:path w="1670" h="1751" extrusionOk="0">
                  <a:moveTo>
                    <a:pt x="842" y="1"/>
                  </a:moveTo>
                  <a:cubicBezTo>
                    <a:pt x="732" y="1"/>
                    <a:pt x="620" y="16"/>
                    <a:pt x="512" y="42"/>
                  </a:cubicBezTo>
                  <a:cubicBezTo>
                    <a:pt x="447" y="60"/>
                    <a:pt x="378" y="81"/>
                    <a:pt x="321" y="116"/>
                  </a:cubicBezTo>
                  <a:cubicBezTo>
                    <a:pt x="183" y="190"/>
                    <a:pt x="87" y="333"/>
                    <a:pt x="44" y="485"/>
                  </a:cubicBezTo>
                  <a:cubicBezTo>
                    <a:pt x="1" y="636"/>
                    <a:pt x="5" y="797"/>
                    <a:pt x="31" y="953"/>
                  </a:cubicBezTo>
                  <a:cubicBezTo>
                    <a:pt x="31" y="957"/>
                    <a:pt x="31" y="957"/>
                    <a:pt x="31" y="962"/>
                  </a:cubicBezTo>
                  <a:cubicBezTo>
                    <a:pt x="61" y="1144"/>
                    <a:pt x="131" y="1334"/>
                    <a:pt x="282" y="1443"/>
                  </a:cubicBezTo>
                  <a:cubicBezTo>
                    <a:pt x="311" y="1487"/>
                    <a:pt x="359" y="1509"/>
                    <a:pt x="407" y="1509"/>
                  </a:cubicBezTo>
                  <a:cubicBezTo>
                    <a:pt x="440" y="1509"/>
                    <a:pt x="473" y="1499"/>
                    <a:pt x="499" y="1478"/>
                  </a:cubicBezTo>
                  <a:cubicBezTo>
                    <a:pt x="694" y="1321"/>
                    <a:pt x="829" y="1074"/>
                    <a:pt x="993" y="888"/>
                  </a:cubicBezTo>
                  <a:lnTo>
                    <a:pt x="993" y="888"/>
                  </a:lnTo>
                  <a:cubicBezTo>
                    <a:pt x="967" y="1404"/>
                    <a:pt x="1306" y="1751"/>
                    <a:pt x="1306" y="1751"/>
                  </a:cubicBezTo>
                  <a:cubicBezTo>
                    <a:pt x="1306" y="1751"/>
                    <a:pt x="1206" y="1521"/>
                    <a:pt x="1271" y="1074"/>
                  </a:cubicBezTo>
                  <a:cubicBezTo>
                    <a:pt x="1297" y="884"/>
                    <a:pt x="1314" y="736"/>
                    <a:pt x="1327" y="632"/>
                  </a:cubicBezTo>
                  <a:lnTo>
                    <a:pt x="1505" y="606"/>
                  </a:lnTo>
                  <a:cubicBezTo>
                    <a:pt x="1492" y="511"/>
                    <a:pt x="1427" y="372"/>
                    <a:pt x="1427" y="372"/>
                  </a:cubicBezTo>
                  <a:lnTo>
                    <a:pt x="1427" y="372"/>
                  </a:lnTo>
                  <a:cubicBezTo>
                    <a:pt x="1505" y="450"/>
                    <a:pt x="1557" y="589"/>
                    <a:pt x="1557" y="589"/>
                  </a:cubicBezTo>
                  <a:lnTo>
                    <a:pt x="1670" y="550"/>
                  </a:lnTo>
                  <a:cubicBezTo>
                    <a:pt x="1514" y="60"/>
                    <a:pt x="1123" y="38"/>
                    <a:pt x="1123" y="38"/>
                  </a:cubicBezTo>
                  <a:cubicBezTo>
                    <a:pt x="1102" y="34"/>
                    <a:pt x="1076" y="25"/>
                    <a:pt x="1054" y="21"/>
                  </a:cubicBezTo>
                  <a:cubicBezTo>
                    <a:pt x="984" y="7"/>
                    <a:pt x="914" y="1"/>
                    <a:pt x="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849;p23">
              <a:extLst>
                <a:ext uri="{FF2B5EF4-FFF2-40B4-BE49-F238E27FC236}">
                  <a16:creationId xmlns:a16="http://schemas.microsoft.com/office/drawing/2014/main" id="{948B5C6B-4BBF-1C18-7FBD-A8EF20296A2A}"/>
                </a:ext>
              </a:extLst>
            </p:cNvPr>
            <p:cNvSpPr/>
            <p:nvPr/>
          </p:nvSpPr>
          <p:spPr>
            <a:xfrm>
              <a:off x="3524113" y="2665957"/>
              <a:ext cx="51356" cy="69406"/>
            </a:xfrm>
            <a:custGeom>
              <a:avLst/>
              <a:gdLst/>
              <a:ahLst/>
              <a:cxnLst/>
              <a:rect l="l" t="t" r="r" b="b"/>
              <a:pathLst>
                <a:path w="313" h="423" extrusionOk="0">
                  <a:moveTo>
                    <a:pt x="139" y="1"/>
                  </a:moveTo>
                  <a:cubicBezTo>
                    <a:pt x="121" y="1"/>
                    <a:pt x="103" y="5"/>
                    <a:pt x="87" y="15"/>
                  </a:cubicBezTo>
                  <a:cubicBezTo>
                    <a:pt x="61" y="33"/>
                    <a:pt x="48" y="54"/>
                    <a:pt x="35" y="80"/>
                  </a:cubicBezTo>
                  <a:cubicBezTo>
                    <a:pt x="0" y="158"/>
                    <a:pt x="18" y="258"/>
                    <a:pt x="74" y="323"/>
                  </a:cubicBezTo>
                  <a:cubicBezTo>
                    <a:pt x="91" y="349"/>
                    <a:pt x="117" y="366"/>
                    <a:pt x="143" y="384"/>
                  </a:cubicBezTo>
                  <a:cubicBezTo>
                    <a:pt x="165" y="405"/>
                    <a:pt x="191" y="423"/>
                    <a:pt x="217" y="423"/>
                  </a:cubicBezTo>
                  <a:cubicBezTo>
                    <a:pt x="260" y="423"/>
                    <a:pt x="291" y="388"/>
                    <a:pt x="304" y="345"/>
                  </a:cubicBezTo>
                  <a:cubicBezTo>
                    <a:pt x="312" y="306"/>
                    <a:pt x="304" y="267"/>
                    <a:pt x="295" y="228"/>
                  </a:cubicBezTo>
                  <a:cubicBezTo>
                    <a:pt x="282" y="72"/>
                    <a:pt x="239" y="37"/>
                    <a:pt x="204" y="20"/>
                  </a:cubicBezTo>
                  <a:cubicBezTo>
                    <a:pt x="185" y="8"/>
                    <a:pt x="162" y="1"/>
                    <a:pt x="139" y="1"/>
                  </a:cubicBezTo>
                  <a:close/>
                </a:path>
              </a:pathLst>
            </a:custGeom>
            <a:solidFill>
              <a:srgbClr val="FFA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850;p23">
              <a:extLst>
                <a:ext uri="{FF2B5EF4-FFF2-40B4-BE49-F238E27FC236}">
                  <a16:creationId xmlns:a16="http://schemas.microsoft.com/office/drawing/2014/main" id="{C199D5A0-0DF3-D603-3E2E-6D7BA35249C3}"/>
                </a:ext>
              </a:extLst>
            </p:cNvPr>
            <p:cNvSpPr/>
            <p:nvPr/>
          </p:nvSpPr>
          <p:spPr>
            <a:xfrm>
              <a:off x="3549709" y="2691553"/>
              <a:ext cx="22150" cy="30355"/>
            </a:xfrm>
            <a:custGeom>
              <a:avLst/>
              <a:gdLst/>
              <a:ahLst/>
              <a:cxnLst/>
              <a:rect l="l" t="t" r="r" b="b"/>
              <a:pathLst>
                <a:path w="135" h="185" extrusionOk="0">
                  <a:moveTo>
                    <a:pt x="61" y="0"/>
                  </a:moveTo>
                  <a:cubicBezTo>
                    <a:pt x="52" y="0"/>
                    <a:pt x="44" y="2"/>
                    <a:pt x="35" y="7"/>
                  </a:cubicBezTo>
                  <a:cubicBezTo>
                    <a:pt x="26" y="11"/>
                    <a:pt x="18" y="24"/>
                    <a:pt x="13" y="33"/>
                  </a:cubicBezTo>
                  <a:cubicBezTo>
                    <a:pt x="0" y="67"/>
                    <a:pt x="5" y="111"/>
                    <a:pt x="31" y="141"/>
                  </a:cubicBezTo>
                  <a:cubicBezTo>
                    <a:pt x="39" y="154"/>
                    <a:pt x="48" y="158"/>
                    <a:pt x="61" y="167"/>
                  </a:cubicBezTo>
                  <a:cubicBezTo>
                    <a:pt x="70" y="176"/>
                    <a:pt x="83" y="184"/>
                    <a:pt x="96" y="184"/>
                  </a:cubicBezTo>
                  <a:cubicBezTo>
                    <a:pt x="113" y="184"/>
                    <a:pt x="126" y="167"/>
                    <a:pt x="130" y="150"/>
                  </a:cubicBezTo>
                  <a:cubicBezTo>
                    <a:pt x="135" y="132"/>
                    <a:pt x="130" y="115"/>
                    <a:pt x="126" y="98"/>
                  </a:cubicBezTo>
                  <a:cubicBezTo>
                    <a:pt x="122" y="33"/>
                    <a:pt x="104" y="15"/>
                    <a:pt x="87" y="7"/>
                  </a:cubicBezTo>
                  <a:cubicBezTo>
                    <a:pt x="78" y="2"/>
                    <a:pt x="70" y="0"/>
                    <a:pt x="61" y="0"/>
                  </a:cubicBezTo>
                  <a:close/>
                </a:path>
              </a:pathLst>
            </a:custGeom>
            <a:solidFill>
              <a:srgbClr val="F295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851;p23">
              <a:extLst>
                <a:ext uri="{FF2B5EF4-FFF2-40B4-BE49-F238E27FC236}">
                  <a16:creationId xmlns:a16="http://schemas.microsoft.com/office/drawing/2014/main" id="{FB992AC7-2BE2-6258-30BC-2B2C224C0AC4}"/>
                </a:ext>
              </a:extLst>
            </p:cNvPr>
            <p:cNvSpPr/>
            <p:nvPr/>
          </p:nvSpPr>
          <p:spPr>
            <a:xfrm>
              <a:off x="3331321" y="2872532"/>
              <a:ext cx="285331" cy="482559"/>
            </a:xfrm>
            <a:custGeom>
              <a:avLst/>
              <a:gdLst/>
              <a:ahLst/>
              <a:cxnLst/>
              <a:rect l="l" t="t" r="r" b="b"/>
              <a:pathLst>
                <a:path w="1739" h="2941" extrusionOk="0">
                  <a:moveTo>
                    <a:pt x="768" y="1"/>
                  </a:moveTo>
                  <a:cubicBezTo>
                    <a:pt x="416" y="343"/>
                    <a:pt x="126" y="872"/>
                    <a:pt x="65" y="1358"/>
                  </a:cubicBezTo>
                  <a:cubicBezTo>
                    <a:pt x="0" y="1843"/>
                    <a:pt x="44" y="2338"/>
                    <a:pt x="74" y="2827"/>
                  </a:cubicBezTo>
                  <a:cubicBezTo>
                    <a:pt x="78" y="2836"/>
                    <a:pt x="78" y="2845"/>
                    <a:pt x="83" y="2849"/>
                  </a:cubicBezTo>
                  <a:cubicBezTo>
                    <a:pt x="91" y="2858"/>
                    <a:pt x="100" y="2858"/>
                    <a:pt x="109" y="2858"/>
                  </a:cubicBezTo>
                  <a:cubicBezTo>
                    <a:pt x="499" y="2888"/>
                    <a:pt x="885" y="2914"/>
                    <a:pt x="1271" y="2940"/>
                  </a:cubicBezTo>
                  <a:cubicBezTo>
                    <a:pt x="1279" y="2940"/>
                    <a:pt x="1288" y="2941"/>
                    <a:pt x="1296" y="2941"/>
                  </a:cubicBezTo>
                  <a:cubicBezTo>
                    <a:pt x="1318" y="2941"/>
                    <a:pt x="1338" y="2938"/>
                    <a:pt x="1353" y="2923"/>
                  </a:cubicBezTo>
                  <a:cubicBezTo>
                    <a:pt x="1370" y="2906"/>
                    <a:pt x="1375" y="2879"/>
                    <a:pt x="1375" y="2853"/>
                  </a:cubicBezTo>
                  <a:cubicBezTo>
                    <a:pt x="1401" y="2528"/>
                    <a:pt x="1409" y="2186"/>
                    <a:pt x="1557" y="1891"/>
                  </a:cubicBezTo>
                  <a:cubicBezTo>
                    <a:pt x="1600" y="1804"/>
                    <a:pt x="1661" y="1718"/>
                    <a:pt x="1687" y="1622"/>
                  </a:cubicBezTo>
                  <a:cubicBezTo>
                    <a:pt x="1739" y="1453"/>
                    <a:pt x="1687" y="1271"/>
                    <a:pt x="1635" y="1098"/>
                  </a:cubicBezTo>
                  <a:cubicBezTo>
                    <a:pt x="1565" y="868"/>
                    <a:pt x="1487" y="642"/>
                    <a:pt x="1405" y="417"/>
                  </a:cubicBezTo>
                  <a:cubicBezTo>
                    <a:pt x="1396" y="391"/>
                    <a:pt x="1388" y="369"/>
                    <a:pt x="1366" y="352"/>
                  </a:cubicBezTo>
                  <a:cubicBezTo>
                    <a:pt x="1349" y="339"/>
                    <a:pt x="1323" y="330"/>
                    <a:pt x="1301" y="326"/>
                  </a:cubicBezTo>
                  <a:cubicBezTo>
                    <a:pt x="1084" y="278"/>
                    <a:pt x="937" y="144"/>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852;p23">
              <a:extLst>
                <a:ext uri="{FF2B5EF4-FFF2-40B4-BE49-F238E27FC236}">
                  <a16:creationId xmlns:a16="http://schemas.microsoft.com/office/drawing/2014/main" id="{3CC57FFA-836D-BF1D-2948-67FF675CC67D}"/>
                </a:ext>
              </a:extLst>
            </p:cNvPr>
            <p:cNvSpPr/>
            <p:nvPr/>
          </p:nvSpPr>
          <p:spPr>
            <a:xfrm>
              <a:off x="3403187" y="2944727"/>
              <a:ext cx="515203" cy="474355"/>
            </a:xfrm>
            <a:custGeom>
              <a:avLst/>
              <a:gdLst/>
              <a:ahLst/>
              <a:cxnLst/>
              <a:rect l="l" t="t" r="r" b="b"/>
              <a:pathLst>
                <a:path w="3140" h="2891" extrusionOk="0">
                  <a:moveTo>
                    <a:pt x="336" y="0"/>
                  </a:moveTo>
                  <a:cubicBezTo>
                    <a:pt x="308" y="0"/>
                    <a:pt x="280" y="4"/>
                    <a:pt x="252" y="11"/>
                  </a:cubicBezTo>
                  <a:lnTo>
                    <a:pt x="178" y="155"/>
                  </a:lnTo>
                  <a:cubicBezTo>
                    <a:pt x="91" y="202"/>
                    <a:pt x="35" y="298"/>
                    <a:pt x="18" y="397"/>
                  </a:cubicBezTo>
                  <a:cubicBezTo>
                    <a:pt x="0" y="493"/>
                    <a:pt x="13" y="597"/>
                    <a:pt x="26" y="692"/>
                  </a:cubicBezTo>
                  <a:cubicBezTo>
                    <a:pt x="113" y="1265"/>
                    <a:pt x="308" y="1841"/>
                    <a:pt x="711" y="2253"/>
                  </a:cubicBezTo>
                  <a:cubicBezTo>
                    <a:pt x="824" y="2370"/>
                    <a:pt x="958" y="2474"/>
                    <a:pt x="1110" y="2539"/>
                  </a:cubicBezTo>
                  <a:cubicBezTo>
                    <a:pt x="1249" y="2600"/>
                    <a:pt x="1401" y="2626"/>
                    <a:pt x="1548" y="2652"/>
                  </a:cubicBezTo>
                  <a:cubicBezTo>
                    <a:pt x="2008" y="2730"/>
                    <a:pt x="2467" y="2808"/>
                    <a:pt x="2927" y="2890"/>
                  </a:cubicBezTo>
                  <a:cubicBezTo>
                    <a:pt x="3009" y="2704"/>
                    <a:pt x="3079" y="2518"/>
                    <a:pt x="3139" y="2327"/>
                  </a:cubicBezTo>
                  <a:cubicBezTo>
                    <a:pt x="2836" y="2192"/>
                    <a:pt x="2528" y="2062"/>
                    <a:pt x="2203" y="1989"/>
                  </a:cubicBezTo>
                  <a:cubicBezTo>
                    <a:pt x="2029" y="1945"/>
                    <a:pt x="1843" y="1919"/>
                    <a:pt x="1687" y="1832"/>
                  </a:cubicBezTo>
                  <a:cubicBezTo>
                    <a:pt x="1409" y="1676"/>
                    <a:pt x="1258" y="1369"/>
                    <a:pt x="1127" y="1078"/>
                  </a:cubicBezTo>
                  <a:cubicBezTo>
                    <a:pt x="1036" y="887"/>
                    <a:pt x="950" y="692"/>
                    <a:pt x="859" y="501"/>
                  </a:cubicBezTo>
                  <a:cubicBezTo>
                    <a:pt x="802" y="371"/>
                    <a:pt x="742" y="237"/>
                    <a:pt x="638" y="137"/>
                  </a:cubicBezTo>
                  <a:cubicBezTo>
                    <a:pt x="558" y="58"/>
                    <a:pt x="448" y="0"/>
                    <a:pt x="3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853;p23">
              <a:extLst>
                <a:ext uri="{FF2B5EF4-FFF2-40B4-BE49-F238E27FC236}">
                  <a16:creationId xmlns:a16="http://schemas.microsoft.com/office/drawing/2014/main" id="{642B55F4-A772-A3EF-8C54-BEE2D2545A77}"/>
                </a:ext>
              </a:extLst>
            </p:cNvPr>
            <p:cNvSpPr/>
            <p:nvPr/>
          </p:nvSpPr>
          <p:spPr>
            <a:xfrm>
              <a:off x="3883281" y="3326376"/>
              <a:ext cx="78429" cy="95987"/>
            </a:xfrm>
            <a:custGeom>
              <a:avLst/>
              <a:gdLst/>
              <a:ahLst/>
              <a:cxnLst/>
              <a:rect l="l" t="t" r="r" b="b"/>
              <a:pathLst>
                <a:path w="478" h="585" extrusionOk="0">
                  <a:moveTo>
                    <a:pt x="213" y="1"/>
                  </a:moveTo>
                  <a:cubicBezTo>
                    <a:pt x="153" y="192"/>
                    <a:pt x="83" y="378"/>
                    <a:pt x="1" y="564"/>
                  </a:cubicBezTo>
                  <a:cubicBezTo>
                    <a:pt x="18" y="564"/>
                    <a:pt x="40" y="569"/>
                    <a:pt x="57" y="573"/>
                  </a:cubicBezTo>
                  <a:cubicBezTo>
                    <a:pt x="92" y="579"/>
                    <a:pt x="129" y="584"/>
                    <a:pt x="165" y="584"/>
                  </a:cubicBezTo>
                  <a:cubicBezTo>
                    <a:pt x="204" y="584"/>
                    <a:pt x="242" y="578"/>
                    <a:pt x="274" y="560"/>
                  </a:cubicBezTo>
                  <a:cubicBezTo>
                    <a:pt x="326" y="530"/>
                    <a:pt x="356" y="478"/>
                    <a:pt x="382" y="426"/>
                  </a:cubicBezTo>
                  <a:cubicBezTo>
                    <a:pt x="413" y="356"/>
                    <a:pt x="443" y="283"/>
                    <a:pt x="465" y="209"/>
                  </a:cubicBezTo>
                  <a:cubicBezTo>
                    <a:pt x="473" y="183"/>
                    <a:pt x="478" y="157"/>
                    <a:pt x="469" y="131"/>
                  </a:cubicBezTo>
                  <a:cubicBezTo>
                    <a:pt x="456" y="109"/>
                    <a:pt x="434" y="100"/>
                    <a:pt x="408" y="87"/>
                  </a:cubicBezTo>
                  <a:cubicBezTo>
                    <a:pt x="343" y="57"/>
                    <a:pt x="278" y="27"/>
                    <a:pt x="213" y="1"/>
                  </a:cubicBezTo>
                  <a:close/>
                </a:path>
              </a:pathLst>
            </a:custGeom>
            <a:solidFill>
              <a:srgbClr val="940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854;p23">
              <a:extLst>
                <a:ext uri="{FF2B5EF4-FFF2-40B4-BE49-F238E27FC236}">
                  <a16:creationId xmlns:a16="http://schemas.microsoft.com/office/drawing/2014/main" id="{4EF915E1-F773-680D-98AF-A67CA5F77369}"/>
                </a:ext>
              </a:extLst>
            </p:cNvPr>
            <p:cNvGrpSpPr/>
            <p:nvPr/>
          </p:nvGrpSpPr>
          <p:grpSpPr>
            <a:xfrm>
              <a:off x="3146388" y="3317953"/>
              <a:ext cx="460582" cy="610226"/>
              <a:chOff x="3315738" y="3295951"/>
              <a:chExt cx="367906" cy="487440"/>
            </a:xfrm>
          </p:grpSpPr>
          <p:sp>
            <p:nvSpPr>
              <p:cNvPr id="476" name="Google Shape;855;p23">
                <a:extLst>
                  <a:ext uri="{FF2B5EF4-FFF2-40B4-BE49-F238E27FC236}">
                    <a16:creationId xmlns:a16="http://schemas.microsoft.com/office/drawing/2014/main" id="{AC7FEE45-A13D-EF4A-6455-5D25F111B59A}"/>
                  </a:ext>
                </a:extLst>
              </p:cNvPr>
              <p:cNvSpPr/>
              <p:nvPr/>
            </p:nvSpPr>
            <p:spPr>
              <a:xfrm>
                <a:off x="3322554" y="3295951"/>
                <a:ext cx="332649" cy="383110"/>
              </a:xfrm>
              <a:custGeom>
                <a:avLst/>
                <a:gdLst/>
                <a:ahLst/>
                <a:cxnLst/>
                <a:rect l="l" t="t" r="r" b="b"/>
                <a:pathLst>
                  <a:path w="2538" h="2923" extrusionOk="0">
                    <a:moveTo>
                      <a:pt x="1163" y="1"/>
                    </a:moveTo>
                    <a:cubicBezTo>
                      <a:pt x="729" y="443"/>
                      <a:pt x="435" y="1011"/>
                      <a:pt x="252" y="1601"/>
                    </a:cubicBezTo>
                    <a:cubicBezTo>
                      <a:pt x="127" y="2008"/>
                      <a:pt x="49" y="2429"/>
                      <a:pt x="1" y="2854"/>
                    </a:cubicBezTo>
                    <a:cubicBezTo>
                      <a:pt x="140" y="2901"/>
                      <a:pt x="283" y="2923"/>
                      <a:pt x="426" y="2923"/>
                    </a:cubicBezTo>
                    <a:cubicBezTo>
                      <a:pt x="938" y="2923"/>
                      <a:pt x="1423" y="2654"/>
                      <a:pt x="1779" y="2286"/>
                    </a:cubicBezTo>
                    <a:cubicBezTo>
                      <a:pt x="2217" y="1835"/>
                      <a:pt x="2485" y="1223"/>
                      <a:pt x="2537" y="595"/>
                    </a:cubicBezTo>
                    <a:cubicBezTo>
                      <a:pt x="2498" y="439"/>
                      <a:pt x="2459" y="278"/>
                      <a:pt x="2407" y="122"/>
                    </a:cubicBezTo>
                    <a:lnTo>
                      <a:pt x="1163" y="1"/>
                    </a:lnTo>
                    <a:close/>
                  </a:path>
                </a:pathLst>
              </a:custGeom>
              <a:solidFill>
                <a:srgbClr val="084868"/>
              </a:solidFill>
              <a:ln w="9525" cap="flat" cmpd="sng">
                <a:solidFill>
                  <a:srgbClr val="0848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856;p23">
                <a:extLst>
                  <a:ext uri="{FF2B5EF4-FFF2-40B4-BE49-F238E27FC236}">
                    <a16:creationId xmlns:a16="http://schemas.microsoft.com/office/drawing/2014/main" id="{05D24F1F-43C0-5378-CB5D-EA6F3AA50D1C}"/>
                  </a:ext>
                </a:extLst>
              </p:cNvPr>
              <p:cNvSpPr/>
              <p:nvPr/>
            </p:nvSpPr>
            <p:spPr>
              <a:xfrm>
                <a:off x="3315738" y="3373805"/>
                <a:ext cx="367906" cy="409586"/>
              </a:xfrm>
              <a:custGeom>
                <a:avLst/>
                <a:gdLst/>
                <a:ahLst/>
                <a:cxnLst/>
                <a:rect l="l" t="t" r="r" b="b"/>
                <a:pathLst>
                  <a:path w="2807" h="3125" extrusionOk="0">
                    <a:moveTo>
                      <a:pt x="2589" y="1"/>
                    </a:moveTo>
                    <a:cubicBezTo>
                      <a:pt x="2537" y="629"/>
                      <a:pt x="2269" y="1241"/>
                      <a:pt x="1831" y="1692"/>
                    </a:cubicBezTo>
                    <a:cubicBezTo>
                      <a:pt x="1475" y="2060"/>
                      <a:pt x="990" y="2329"/>
                      <a:pt x="478" y="2329"/>
                    </a:cubicBezTo>
                    <a:cubicBezTo>
                      <a:pt x="335" y="2329"/>
                      <a:pt x="192" y="2307"/>
                      <a:pt x="53" y="2260"/>
                    </a:cubicBezTo>
                    <a:cubicBezTo>
                      <a:pt x="31" y="2455"/>
                      <a:pt x="14" y="2646"/>
                      <a:pt x="1" y="2841"/>
                    </a:cubicBezTo>
                    <a:cubicBezTo>
                      <a:pt x="1" y="2867"/>
                      <a:pt x="1" y="2893"/>
                      <a:pt x="14" y="2914"/>
                    </a:cubicBezTo>
                    <a:cubicBezTo>
                      <a:pt x="31" y="2936"/>
                      <a:pt x="66" y="2940"/>
                      <a:pt x="92" y="2940"/>
                    </a:cubicBezTo>
                    <a:cubicBezTo>
                      <a:pt x="924" y="3001"/>
                      <a:pt x="1761" y="3062"/>
                      <a:pt x="2594" y="3122"/>
                    </a:cubicBezTo>
                    <a:cubicBezTo>
                      <a:pt x="2605" y="3124"/>
                      <a:pt x="2616" y="3124"/>
                      <a:pt x="2628" y="3124"/>
                    </a:cubicBezTo>
                    <a:cubicBezTo>
                      <a:pt x="2663" y="3124"/>
                      <a:pt x="2700" y="3117"/>
                      <a:pt x="2719" y="3088"/>
                    </a:cubicBezTo>
                    <a:cubicBezTo>
                      <a:pt x="2737" y="3066"/>
                      <a:pt x="2737" y="3040"/>
                      <a:pt x="2737" y="3010"/>
                    </a:cubicBezTo>
                    <a:cubicBezTo>
                      <a:pt x="2776" y="2004"/>
                      <a:pt x="2806" y="981"/>
                      <a:pt x="2589" y="1"/>
                    </a:cubicBezTo>
                    <a:close/>
                  </a:path>
                </a:pathLst>
              </a:custGeom>
              <a:solidFill>
                <a:srgbClr val="084868"/>
              </a:solidFill>
              <a:ln w="9525" cap="flat" cmpd="sng">
                <a:solidFill>
                  <a:srgbClr val="0848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857;p23">
              <a:extLst>
                <a:ext uri="{FF2B5EF4-FFF2-40B4-BE49-F238E27FC236}">
                  <a16:creationId xmlns:a16="http://schemas.microsoft.com/office/drawing/2014/main" id="{883467B1-BB15-0214-66AA-706AE4449332}"/>
                </a:ext>
              </a:extLst>
            </p:cNvPr>
            <p:cNvGrpSpPr/>
            <p:nvPr/>
          </p:nvGrpSpPr>
          <p:grpSpPr>
            <a:xfrm>
              <a:off x="2626705" y="4128949"/>
              <a:ext cx="605395" cy="616866"/>
              <a:chOff x="3006023" y="4109094"/>
              <a:chExt cx="504875" cy="514440"/>
            </a:xfrm>
          </p:grpSpPr>
          <p:sp>
            <p:nvSpPr>
              <p:cNvPr id="473" name="Google Shape;858;p23">
                <a:extLst>
                  <a:ext uri="{FF2B5EF4-FFF2-40B4-BE49-F238E27FC236}">
                    <a16:creationId xmlns:a16="http://schemas.microsoft.com/office/drawing/2014/main" id="{86966875-262D-9619-E628-8A96B34DA5A3}"/>
                  </a:ext>
                </a:extLst>
              </p:cNvPr>
              <p:cNvSpPr/>
              <p:nvPr/>
            </p:nvSpPr>
            <p:spPr>
              <a:xfrm>
                <a:off x="3006023" y="4109094"/>
                <a:ext cx="247455" cy="222159"/>
              </a:xfrm>
              <a:custGeom>
                <a:avLst/>
                <a:gdLst/>
                <a:ahLst/>
                <a:cxnLst/>
                <a:rect l="l" t="t" r="r" b="b"/>
                <a:pathLst>
                  <a:path w="1888" h="1695" extrusionOk="0">
                    <a:moveTo>
                      <a:pt x="946" y="0"/>
                    </a:moveTo>
                    <a:cubicBezTo>
                      <a:pt x="714" y="0"/>
                      <a:pt x="484" y="94"/>
                      <a:pt x="318" y="279"/>
                    </a:cubicBezTo>
                    <a:cubicBezTo>
                      <a:pt x="1" y="625"/>
                      <a:pt x="31" y="1163"/>
                      <a:pt x="378" y="1475"/>
                    </a:cubicBezTo>
                    <a:cubicBezTo>
                      <a:pt x="540" y="1623"/>
                      <a:pt x="742" y="1695"/>
                      <a:pt x="943" y="1695"/>
                    </a:cubicBezTo>
                    <a:cubicBezTo>
                      <a:pt x="1175" y="1695"/>
                      <a:pt x="1406" y="1600"/>
                      <a:pt x="1575" y="1415"/>
                    </a:cubicBezTo>
                    <a:cubicBezTo>
                      <a:pt x="1887" y="1068"/>
                      <a:pt x="1861" y="534"/>
                      <a:pt x="1514" y="218"/>
                    </a:cubicBezTo>
                    <a:cubicBezTo>
                      <a:pt x="1352" y="72"/>
                      <a:pt x="1148" y="0"/>
                      <a:pt x="9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859;p23">
                <a:extLst>
                  <a:ext uri="{FF2B5EF4-FFF2-40B4-BE49-F238E27FC236}">
                    <a16:creationId xmlns:a16="http://schemas.microsoft.com/office/drawing/2014/main" id="{1DDF63F8-221D-3E85-CC59-046FF84127C0}"/>
                  </a:ext>
                </a:extLst>
              </p:cNvPr>
              <p:cNvSpPr/>
              <p:nvPr/>
            </p:nvSpPr>
            <p:spPr>
              <a:xfrm>
                <a:off x="3404471" y="4528118"/>
                <a:ext cx="106427" cy="95417"/>
              </a:xfrm>
              <a:custGeom>
                <a:avLst/>
                <a:gdLst/>
                <a:ahLst/>
                <a:cxnLst/>
                <a:rect l="l" t="t" r="r" b="b"/>
                <a:pathLst>
                  <a:path w="812" h="728" extrusionOk="0">
                    <a:moveTo>
                      <a:pt x="405" y="0"/>
                    </a:moveTo>
                    <a:cubicBezTo>
                      <a:pt x="305" y="0"/>
                      <a:pt x="206" y="40"/>
                      <a:pt x="135" y="121"/>
                    </a:cubicBezTo>
                    <a:cubicBezTo>
                      <a:pt x="0" y="268"/>
                      <a:pt x="13" y="498"/>
                      <a:pt x="161" y="633"/>
                    </a:cubicBezTo>
                    <a:cubicBezTo>
                      <a:pt x="232" y="696"/>
                      <a:pt x="321" y="727"/>
                      <a:pt x="408" y="727"/>
                    </a:cubicBezTo>
                    <a:cubicBezTo>
                      <a:pt x="507" y="727"/>
                      <a:pt x="605" y="687"/>
                      <a:pt x="677" y="607"/>
                    </a:cubicBezTo>
                    <a:cubicBezTo>
                      <a:pt x="811" y="459"/>
                      <a:pt x="798" y="229"/>
                      <a:pt x="651" y="95"/>
                    </a:cubicBezTo>
                    <a:cubicBezTo>
                      <a:pt x="581" y="32"/>
                      <a:pt x="493" y="0"/>
                      <a:pt x="4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860;p23">
                <a:extLst>
                  <a:ext uri="{FF2B5EF4-FFF2-40B4-BE49-F238E27FC236}">
                    <a16:creationId xmlns:a16="http://schemas.microsoft.com/office/drawing/2014/main" id="{F954BBCC-4FA8-7AD0-2D7C-D3874D750EFA}"/>
                  </a:ext>
                </a:extLst>
              </p:cNvPr>
              <p:cNvSpPr/>
              <p:nvPr/>
            </p:nvSpPr>
            <p:spPr>
              <a:xfrm>
                <a:off x="3123199" y="4513176"/>
                <a:ext cx="69466" cy="62650"/>
              </a:xfrm>
              <a:custGeom>
                <a:avLst/>
                <a:gdLst/>
                <a:ahLst/>
                <a:cxnLst/>
                <a:rect l="l" t="t" r="r" b="b"/>
                <a:pathLst>
                  <a:path w="530" h="478" extrusionOk="0">
                    <a:moveTo>
                      <a:pt x="263" y="0"/>
                    </a:moveTo>
                    <a:cubicBezTo>
                      <a:pt x="199" y="0"/>
                      <a:pt x="135" y="26"/>
                      <a:pt x="87" y="79"/>
                    </a:cubicBezTo>
                    <a:cubicBezTo>
                      <a:pt x="0" y="174"/>
                      <a:pt x="9" y="326"/>
                      <a:pt x="104" y="417"/>
                    </a:cubicBezTo>
                    <a:cubicBezTo>
                      <a:pt x="151" y="457"/>
                      <a:pt x="207" y="477"/>
                      <a:pt x="264" y="477"/>
                    </a:cubicBezTo>
                    <a:cubicBezTo>
                      <a:pt x="329" y="477"/>
                      <a:pt x="394" y="451"/>
                      <a:pt x="442" y="400"/>
                    </a:cubicBezTo>
                    <a:cubicBezTo>
                      <a:pt x="529" y="300"/>
                      <a:pt x="525" y="148"/>
                      <a:pt x="425" y="62"/>
                    </a:cubicBezTo>
                    <a:cubicBezTo>
                      <a:pt x="378" y="21"/>
                      <a:pt x="321" y="0"/>
                      <a:pt x="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6" name="Rectangle 495">
            <a:extLst>
              <a:ext uri="{FF2B5EF4-FFF2-40B4-BE49-F238E27FC236}">
                <a16:creationId xmlns:a16="http://schemas.microsoft.com/office/drawing/2014/main" id="{8A02EBBA-18C6-98F3-6606-B67ABEA7F50E}"/>
              </a:ext>
            </a:extLst>
          </p:cNvPr>
          <p:cNvSpPr/>
          <p:nvPr/>
        </p:nvSpPr>
        <p:spPr>
          <a:xfrm>
            <a:off x="2675423" y="993217"/>
            <a:ext cx="9319393" cy="50370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sz="2000" b="1" dirty="0">
                <a:solidFill>
                  <a:schemeClr val="tx1"/>
                </a:solidFill>
              </a:rPr>
              <a:t>Customer intentions on e-commerce websites need to be studied to increase sales and find out the pain points experienced by customers based on visit patterns and their influence on transaction completion. Many e-commerce or technology companies are investing in early detection and predicting the behavior of salespersons in virtual shopping environments.</a:t>
            </a:r>
          </a:p>
          <a:p>
            <a:endParaRPr lang="en-US" sz="2000" b="1" dirty="0">
              <a:solidFill>
                <a:schemeClr val="tx1"/>
              </a:solidFill>
            </a:endParaRPr>
          </a:p>
          <a:p>
            <a:r>
              <a:rPr lang="en-US" sz="2000" b="1" dirty="0">
                <a:solidFill>
                  <a:schemeClr val="tx1"/>
                </a:solidFill>
              </a:rPr>
              <a:t>A vast number of people visiting e-commerce websites may not intend to make a purchase. This could be due to various reasons :</a:t>
            </a:r>
          </a:p>
          <a:p>
            <a:endParaRPr lang="en-US" sz="2000" b="1" dirty="0">
              <a:solidFill>
                <a:schemeClr val="tx1"/>
              </a:solidFill>
            </a:endParaRPr>
          </a:p>
          <a:p>
            <a:r>
              <a:rPr lang="en-US" sz="2000" b="1" dirty="0">
                <a:solidFill>
                  <a:schemeClr val="tx1"/>
                </a:solidFill>
              </a:rPr>
              <a:t>1. complex check out process</a:t>
            </a:r>
          </a:p>
          <a:p>
            <a:r>
              <a:rPr lang="en-US" sz="2000" b="1" dirty="0">
                <a:solidFill>
                  <a:schemeClr val="tx1"/>
                </a:solidFill>
              </a:rPr>
              <a:t>2. not visible search engines</a:t>
            </a:r>
          </a:p>
          <a:p>
            <a:r>
              <a:rPr lang="en-US" sz="2000" b="1" dirty="0">
                <a:solidFill>
                  <a:schemeClr val="tx1"/>
                </a:solidFill>
              </a:rPr>
              <a:t>3. Poor user experience</a:t>
            </a:r>
          </a:p>
          <a:p>
            <a:r>
              <a:rPr lang="en-US" sz="2000" b="1" dirty="0">
                <a:solidFill>
                  <a:schemeClr val="tx1"/>
                </a:solidFill>
              </a:rPr>
              <a:t>4. High prices or hidden charges</a:t>
            </a:r>
          </a:p>
          <a:p>
            <a:pPr algn="just"/>
            <a:r>
              <a:rPr lang="en-US" sz="2000" b="1" dirty="0">
                <a:solidFill>
                  <a:schemeClr val="tx1"/>
                </a:solidFill>
              </a:rPr>
              <a:t>5. Windows shopping</a:t>
            </a:r>
            <a:endParaRPr lang="en-ID" sz="2000" b="1" dirty="0">
              <a:solidFill>
                <a:schemeClr val="tx1"/>
              </a:solidFill>
            </a:endParaRPr>
          </a:p>
          <a:p>
            <a:pPr algn="ctr"/>
            <a:endParaRPr lang="en-ID" dirty="0"/>
          </a:p>
        </p:txBody>
      </p:sp>
    </p:spTree>
    <p:extLst>
      <p:ext uri="{BB962C8B-B14F-4D97-AF65-F5344CB8AC3E}">
        <p14:creationId xmlns:p14="http://schemas.microsoft.com/office/powerpoint/2010/main" val="3529357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AF09AA-E9F1-21AA-DDD3-EE0A0C41A368}"/>
              </a:ext>
            </a:extLst>
          </p:cNvPr>
          <p:cNvSpPr>
            <a:spLocks noGrp="1"/>
          </p:cNvSpPr>
          <p:nvPr>
            <p:ph type="title"/>
          </p:nvPr>
        </p:nvSpPr>
        <p:spPr>
          <a:xfrm>
            <a:off x="838200" y="61569"/>
            <a:ext cx="10515600" cy="1325563"/>
          </a:xfrm>
        </p:spPr>
        <p:txBody>
          <a:bodyPr/>
          <a:lstStyle/>
          <a:p>
            <a:r>
              <a:rPr lang="en-US" dirty="0">
                <a:latin typeface="Segoe UI Semibold" panose="020B0702040204020203" pitchFamily="34" charset="0"/>
                <a:cs typeface="Segoe UI Semibold" panose="020B0702040204020203" pitchFamily="34" charset="0"/>
              </a:rPr>
              <a:t>O</a:t>
            </a:r>
            <a:r>
              <a:rPr lang="en-ID" dirty="0">
                <a:latin typeface="Segoe UI Semibold" panose="020B0702040204020203" pitchFamily="34" charset="0"/>
                <a:cs typeface="Segoe UI Semibold" panose="020B0702040204020203" pitchFamily="34" charset="0"/>
              </a:rPr>
              <a:t>BJECTIVE !</a:t>
            </a:r>
          </a:p>
        </p:txBody>
      </p:sp>
      <p:sp>
        <p:nvSpPr>
          <p:cNvPr id="2" name="Slide Number Placeholder 1">
            <a:extLst>
              <a:ext uri="{FF2B5EF4-FFF2-40B4-BE49-F238E27FC236}">
                <a16:creationId xmlns:a16="http://schemas.microsoft.com/office/drawing/2014/main" id="{9E497813-5545-4A31-03EE-C8E7B0D53D2D}"/>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4</a:t>
            </a:fld>
            <a:endParaRPr lang="en-ID"/>
          </a:p>
        </p:txBody>
      </p:sp>
      <p:sp>
        <p:nvSpPr>
          <p:cNvPr id="7" name="Freeform: Shape 6">
            <a:extLst>
              <a:ext uri="{FF2B5EF4-FFF2-40B4-BE49-F238E27FC236}">
                <a16:creationId xmlns:a16="http://schemas.microsoft.com/office/drawing/2014/main" id="{BD878423-55F3-1C6A-EE5F-882D04DA0309}"/>
              </a:ext>
            </a:extLst>
          </p:cNvPr>
          <p:cNvSpPr/>
          <p:nvPr/>
        </p:nvSpPr>
        <p:spPr>
          <a:xfrm>
            <a:off x="8721492" y="0"/>
            <a:ext cx="3470508" cy="207384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 name="Rectangle: Rounded Corners 9">
            <a:extLst>
              <a:ext uri="{FF2B5EF4-FFF2-40B4-BE49-F238E27FC236}">
                <a16:creationId xmlns:a16="http://schemas.microsoft.com/office/drawing/2014/main" id="{71FC66FF-BE56-64DB-7A07-C4EBB5FEB117}"/>
              </a:ext>
            </a:extLst>
          </p:cNvPr>
          <p:cNvSpPr/>
          <p:nvPr/>
        </p:nvSpPr>
        <p:spPr>
          <a:xfrm>
            <a:off x="547169" y="1436035"/>
            <a:ext cx="3470508" cy="4546371"/>
          </a:xfrm>
          <a:prstGeom prst="roundRect">
            <a:avLst>
              <a:gd name="adj" fmla="val 8250"/>
            </a:avLst>
          </a:prstGeom>
          <a:gradFill flip="none" rotWithShape="1">
            <a:gsLst>
              <a:gs pos="0">
                <a:srgbClr val="FC6645"/>
              </a:gs>
              <a:gs pos="100000">
                <a:srgbClr val="A259FF"/>
              </a:gs>
            </a:gsLst>
            <a:lin ang="135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Segoe UI" panose="020B0502040204020203" pitchFamily="34" charset="0"/>
              <a:cs typeface="Segoe UI" panose="020B0502040204020203" pitchFamily="34" charset="0"/>
            </a:endParaRPr>
          </a:p>
        </p:txBody>
      </p:sp>
      <p:sp>
        <p:nvSpPr>
          <p:cNvPr id="15" name="Rectangle: Rounded Corners 14">
            <a:extLst>
              <a:ext uri="{FF2B5EF4-FFF2-40B4-BE49-F238E27FC236}">
                <a16:creationId xmlns:a16="http://schemas.microsoft.com/office/drawing/2014/main" id="{D6D474F0-25D0-F742-4137-F65903F35DAF}"/>
              </a:ext>
            </a:extLst>
          </p:cNvPr>
          <p:cNvSpPr/>
          <p:nvPr/>
        </p:nvSpPr>
        <p:spPr>
          <a:xfrm rot="10800000" flipV="1">
            <a:off x="1159294" y="5853466"/>
            <a:ext cx="1092200" cy="256468"/>
          </a:xfrm>
          <a:prstGeom prst="roundRect">
            <a:avLst>
              <a:gd name="adj" fmla="val 50000"/>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19">
            <a:extLst>
              <a:ext uri="{FF2B5EF4-FFF2-40B4-BE49-F238E27FC236}">
                <a16:creationId xmlns:a16="http://schemas.microsoft.com/office/drawing/2014/main" id="{5949F842-44D7-2502-8C25-B3F3CC67AA33}"/>
              </a:ext>
            </a:extLst>
          </p:cNvPr>
          <p:cNvSpPr/>
          <p:nvPr/>
        </p:nvSpPr>
        <p:spPr>
          <a:xfrm>
            <a:off x="4569895" y="3108858"/>
            <a:ext cx="736600" cy="736600"/>
          </a:xfrm>
          <a:prstGeom prst="ellipse">
            <a:avLst/>
          </a:prstGeom>
          <a:solidFill>
            <a:srgbClr val="10A957"/>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20">
            <a:extLst>
              <a:ext uri="{FF2B5EF4-FFF2-40B4-BE49-F238E27FC236}">
                <a16:creationId xmlns:a16="http://schemas.microsoft.com/office/drawing/2014/main" id="{72E88A19-5C7E-7177-6C98-B5AFC3302A98}"/>
              </a:ext>
            </a:extLst>
          </p:cNvPr>
          <p:cNvSpPr/>
          <p:nvPr/>
        </p:nvSpPr>
        <p:spPr>
          <a:xfrm>
            <a:off x="4579998" y="1695252"/>
            <a:ext cx="736600" cy="736600"/>
          </a:xfrm>
          <a:prstGeom prst="ellipse">
            <a:avLst/>
          </a:prstGeom>
          <a:solidFill>
            <a:srgbClr val="FC6645"/>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F2FEE7BF-1982-F969-247C-BB4CA0921081}"/>
              </a:ext>
            </a:extLst>
          </p:cNvPr>
          <p:cNvSpPr/>
          <p:nvPr/>
        </p:nvSpPr>
        <p:spPr>
          <a:xfrm>
            <a:off x="4569895" y="4508498"/>
            <a:ext cx="736600" cy="736600"/>
          </a:xfrm>
          <a:prstGeom prst="ellipse">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TextBox 27">
            <a:extLst>
              <a:ext uri="{FF2B5EF4-FFF2-40B4-BE49-F238E27FC236}">
                <a16:creationId xmlns:a16="http://schemas.microsoft.com/office/drawing/2014/main" id="{F5304BF8-08F6-9CE6-7E46-8C4F041F3C67}"/>
              </a:ext>
            </a:extLst>
          </p:cNvPr>
          <p:cNvSpPr txBox="1"/>
          <p:nvPr/>
        </p:nvSpPr>
        <p:spPr>
          <a:xfrm flipH="1">
            <a:off x="5525639" y="1777412"/>
            <a:ext cx="6226837" cy="954107"/>
          </a:xfrm>
          <a:prstGeom prst="rect">
            <a:avLst/>
          </a:prstGeom>
          <a:noFill/>
        </p:spPr>
        <p:txBody>
          <a:bodyPr wrap="square" lIns="0">
            <a:spAutoFit/>
          </a:bodyPr>
          <a:lstStyle/>
          <a:p>
            <a:r>
              <a:rPr lang="en-US" sz="2000" dirty="0">
                <a:latin typeface="Segoe UI Semibold" panose="020B0702040204020203" pitchFamily="34" charset="0"/>
                <a:ea typeface="Roboto"/>
                <a:cs typeface="Segoe UI Semibold" panose="020B0702040204020203" pitchFamily="34" charset="0"/>
                <a:sym typeface="Roboto"/>
              </a:rPr>
              <a:t>Get insights into visitor intention from duration, page visit, and rates toward revenue</a:t>
            </a:r>
            <a:endParaRPr lang="en-US" sz="2000" dirty="0">
              <a:solidFill>
                <a:srgbClr val="000000"/>
              </a:solidFill>
              <a:latin typeface="Segoe UI Semibold" panose="020B0702040204020203" pitchFamily="34" charset="0"/>
              <a:ea typeface="Roboto"/>
              <a:cs typeface="Segoe UI Semibold" panose="020B0702040204020203" pitchFamily="34" charset="0"/>
              <a:sym typeface="Roboto"/>
            </a:endParaRPr>
          </a:p>
          <a:p>
            <a:endParaRPr lang="en-ID" sz="1600" dirty="0">
              <a:latin typeface="Segoe UI" panose="020B0502040204020203" pitchFamily="34" charset="0"/>
              <a:cs typeface="Segoe UI" panose="020B0502040204020203" pitchFamily="34" charset="0"/>
            </a:endParaRPr>
          </a:p>
        </p:txBody>
      </p:sp>
      <p:sp>
        <p:nvSpPr>
          <p:cNvPr id="29" name="TextBox 28">
            <a:extLst>
              <a:ext uri="{FF2B5EF4-FFF2-40B4-BE49-F238E27FC236}">
                <a16:creationId xmlns:a16="http://schemas.microsoft.com/office/drawing/2014/main" id="{E16923CB-C709-5B9A-D571-33D7E1FFD127}"/>
              </a:ext>
            </a:extLst>
          </p:cNvPr>
          <p:cNvSpPr txBox="1"/>
          <p:nvPr/>
        </p:nvSpPr>
        <p:spPr>
          <a:xfrm flipH="1">
            <a:off x="5510994" y="3163068"/>
            <a:ext cx="6096000" cy="707886"/>
          </a:xfrm>
          <a:prstGeom prst="rect">
            <a:avLst/>
          </a:prstGeom>
          <a:noFill/>
        </p:spPr>
        <p:txBody>
          <a:bodyPr wrap="square" lIns="0">
            <a:spAutoFit/>
          </a:bodyPr>
          <a:lstStyle/>
          <a:p>
            <a:r>
              <a:rPr lang="en-ID" sz="2000" dirty="0">
                <a:latin typeface="Segoe UI Semibold" panose="020B0702040204020203" pitchFamily="34" charset="0"/>
                <a:cs typeface="Segoe UI Semibold" panose="020B0702040204020203" pitchFamily="34" charset="0"/>
              </a:rPr>
              <a:t>Build model to predict visitor behaviour towards revenue using classification method</a:t>
            </a:r>
          </a:p>
        </p:txBody>
      </p:sp>
      <p:sp>
        <p:nvSpPr>
          <p:cNvPr id="30" name="TextBox 29">
            <a:extLst>
              <a:ext uri="{FF2B5EF4-FFF2-40B4-BE49-F238E27FC236}">
                <a16:creationId xmlns:a16="http://schemas.microsoft.com/office/drawing/2014/main" id="{600026F7-F5A1-9C28-C365-115CA5F8E7EC}"/>
              </a:ext>
            </a:extLst>
          </p:cNvPr>
          <p:cNvSpPr txBox="1"/>
          <p:nvPr/>
        </p:nvSpPr>
        <p:spPr>
          <a:xfrm flipH="1">
            <a:off x="5510994" y="4606719"/>
            <a:ext cx="6096000" cy="707886"/>
          </a:xfrm>
          <a:prstGeom prst="rect">
            <a:avLst/>
          </a:prstGeom>
          <a:noFill/>
        </p:spPr>
        <p:txBody>
          <a:bodyPr wrap="square" lIns="0">
            <a:spAutoFit/>
          </a:bodyPr>
          <a:lstStyle/>
          <a:p>
            <a:r>
              <a:rPr lang="en-ID" sz="2000" dirty="0">
                <a:latin typeface="Segoe UI Semibold" panose="020B0702040204020203" pitchFamily="34" charset="0"/>
                <a:cs typeface="Segoe UI Semibold" panose="020B0702040204020203" pitchFamily="34" charset="0"/>
              </a:rPr>
              <a:t>Develop business recommendations to increase revenue from visitor sessions</a:t>
            </a:r>
          </a:p>
        </p:txBody>
      </p:sp>
      <p:cxnSp>
        <p:nvCxnSpPr>
          <p:cNvPr id="31" name="Straight Connector 30">
            <a:extLst>
              <a:ext uri="{FF2B5EF4-FFF2-40B4-BE49-F238E27FC236}">
                <a16:creationId xmlns:a16="http://schemas.microsoft.com/office/drawing/2014/main" id="{F398BEDF-C53A-DFE9-D519-1DC100205EC3}"/>
              </a:ext>
            </a:extLst>
          </p:cNvPr>
          <p:cNvCxnSpPr>
            <a:cxnSpLocks/>
          </p:cNvCxnSpPr>
          <p:nvPr/>
        </p:nvCxnSpPr>
        <p:spPr>
          <a:xfrm>
            <a:off x="5535281" y="2843190"/>
            <a:ext cx="5634182" cy="0"/>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2B6E1C1-1B9A-E48F-8A69-FE14A1B0BBD4}"/>
              </a:ext>
            </a:extLst>
          </p:cNvPr>
          <p:cNvCxnSpPr>
            <a:cxnSpLocks/>
          </p:cNvCxnSpPr>
          <p:nvPr/>
        </p:nvCxnSpPr>
        <p:spPr>
          <a:xfrm>
            <a:off x="5535281" y="4216438"/>
            <a:ext cx="5634182" cy="0"/>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3" name="Freeform 44">
            <a:extLst>
              <a:ext uri="{FF2B5EF4-FFF2-40B4-BE49-F238E27FC236}">
                <a16:creationId xmlns:a16="http://schemas.microsoft.com/office/drawing/2014/main" id="{846D1476-CA67-371A-F4CC-8C985E2189E9}"/>
              </a:ext>
            </a:extLst>
          </p:cNvPr>
          <p:cNvSpPr>
            <a:spLocks/>
          </p:cNvSpPr>
          <p:nvPr/>
        </p:nvSpPr>
        <p:spPr bwMode="auto">
          <a:xfrm>
            <a:off x="4774394" y="4712276"/>
            <a:ext cx="327603" cy="329045"/>
          </a:xfrm>
          <a:custGeom>
            <a:avLst/>
            <a:gdLst>
              <a:gd name="T0" fmla="*/ 1 w 96"/>
              <a:gd name="T1" fmla="*/ 95 h 96"/>
              <a:gd name="T2" fmla="*/ 3 w 96"/>
              <a:gd name="T3" fmla="*/ 95 h 96"/>
              <a:gd name="T4" fmla="*/ 38 w 96"/>
              <a:gd name="T5" fmla="*/ 61 h 96"/>
              <a:gd name="T6" fmla="*/ 55 w 96"/>
              <a:gd name="T7" fmla="*/ 77 h 96"/>
              <a:gd name="T8" fmla="*/ 56 w 96"/>
              <a:gd name="T9" fmla="*/ 78 h 96"/>
              <a:gd name="T10" fmla="*/ 57 w 96"/>
              <a:gd name="T11" fmla="*/ 77 h 96"/>
              <a:gd name="T12" fmla="*/ 63 w 96"/>
              <a:gd name="T13" fmla="*/ 71 h 96"/>
              <a:gd name="T14" fmla="*/ 64 w 96"/>
              <a:gd name="T15" fmla="*/ 70 h 96"/>
              <a:gd name="T16" fmla="*/ 64 w 96"/>
              <a:gd name="T17" fmla="*/ 55 h 96"/>
              <a:gd name="T18" fmla="*/ 82 w 96"/>
              <a:gd name="T19" fmla="*/ 37 h 96"/>
              <a:gd name="T20" fmla="*/ 85 w 96"/>
              <a:gd name="T21" fmla="*/ 39 h 96"/>
              <a:gd name="T22" fmla="*/ 87 w 96"/>
              <a:gd name="T23" fmla="*/ 39 h 96"/>
              <a:gd name="T24" fmla="*/ 95 w 96"/>
              <a:gd name="T25" fmla="*/ 31 h 96"/>
              <a:gd name="T26" fmla="*/ 95 w 96"/>
              <a:gd name="T27" fmla="*/ 29 h 96"/>
              <a:gd name="T28" fmla="*/ 67 w 96"/>
              <a:gd name="T29" fmla="*/ 1 h 96"/>
              <a:gd name="T30" fmla="*/ 65 w 96"/>
              <a:gd name="T31" fmla="*/ 1 h 96"/>
              <a:gd name="T32" fmla="*/ 57 w 96"/>
              <a:gd name="T33" fmla="*/ 9 h 96"/>
              <a:gd name="T34" fmla="*/ 57 w 96"/>
              <a:gd name="T35" fmla="*/ 11 h 96"/>
              <a:gd name="T36" fmla="*/ 59 w 96"/>
              <a:gd name="T37" fmla="*/ 14 h 96"/>
              <a:gd name="T38" fmla="*/ 41 w 96"/>
              <a:gd name="T39" fmla="*/ 32 h 96"/>
              <a:gd name="T40" fmla="*/ 26 w 96"/>
              <a:gd name="T41" fmla="*/ 32 h 96"/>
              <a:gd name="T42" fmla="*/ 25 w 96"/>
              <a:gd name="T43" fmla="*/ 33 h 96"/>
              <a:gd name="T44" fmla="*/ 19 w 96"/>
              <a:gd name="T45" fmla="*/ 39 h 96"/>
              <a:gd name="T46" fmla="*/ 19 w 96"/>
              <a:gd name="T47" fmla="*/ 41 h 96"/>
              <a:gd name="T48" fmla="*/ 35 w 96"/>
              <a:gd name="T49" fmla="*/ 58 h 96"/>
              <a:gd name="T50" fmla="*/ 1 w 96"/>
              <a:gd name="T51" fmla="*/ 93 h 96"/>
              <a:gd name="T52" fmla="*/ 1 w 96"/>
              <a:gd name="T53" fmla="*/ 9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6" h="96">
                <a:moveTo>
                  <a:pt x="1" y="95"/>
                </a:moveTo>
                <a:cubicBezTo>
                  <a:pt x="1" y="96"/>
                  <a:pt x="3" y="96"/>
                  <a:pt x="3" y="95"/>
                </a:cubicBezTo>
                <a:cubicBezTo>
                  <a:pt x="38" y="61"/>
                  <a:pt x="38" y="61"/>
                  <a:pt x="38" y="61"/>
                </a:cubicBezTo>
                <a:cubicBezTo>
                  <a:pt x="55" y="77"/>
                  <a:pt x="55" y="77"/>
                  <a:pt x="55" y="77"/>
                </a:cubicBezTo>
                <a:cubicBezTo>
                  <a:pt x="55" y="78"/>
                  <a:pt x="55" y="78"/>
                  <a:pt x="56" y="78"/>
                </a:cubicBezTo>
                <a:cubicBezTo>
                  <a:pt x="57" y="78"/>
                  <a:pt x="57" y="78"/>
                  <a:pt x="57" y="77"/>
                </a:cubicBezTo>
                <a:cubicBezTo>
                  <a:pt x="63" y="71"/>
                  <a:pt x="63" y="71"/>
                  <a:pt x="63" y="71"/>
                </a:cubicBezTo>
                <a:cubicBezTo>
                  <a:pt x="64" y="71"/>
                  <a:pt x="64" y="71"/>
                  <a:pt x="64" y="70"/>
                </a:cubicBezTo>
                <a:cubicBezTo>
                  <a:pt x="64" y="55"/>
                  <a:pt x="64" y="55"/>
                  <a:pt x="64" y="55"/>
                </a:cubicBezTo>
                <a:cubicBezTo>
                  <a:pt x="82" y="37"/>
                  <a:pt x="82" y="37"/>
                  <a:pt x="82" y="37"/>
                </a:cubicBezTo>
                <a:cubicBezTo>
                  <a:pt x="85" y="39"/>
                  <a:pt x="85" y="39"/>
                  <a:pt x="85" y="39"/>
                </a:cubicBezTo>
                <a:cubicBezTo>
                  <a:pt x="85" y="40"/>
                  <a:pt x="87" y="40"/>
                  <a:pt x="87" y="39"/>
                </a:cubicBezTo>
                <a:cubicBezTo>
                  <a:pt x="95" y="31"/>
                  <a:pt x="95" y="31"/>
                  <a:pt x="95" y="31"/>
                </a:cubicBezTo>
                <a:cubicBezTo>
                  <a:pt x="96" y="31"/>
                  <a:pt x="96" y="29"/>
                  <a:pt x="95" y="29"/>
                </a:cubicBezTo>
                <a:cubicBezTo>
                  <a:pt x="67" y="1"/>
                  <a:pt x="67" y="1"/>
                  <a:pt x="67" y="1"/>
                </a:cubicBezTo>
                <a:cubicBezTo>
                  <a:pt x="67" y="0"/>
                  <a:pt x="65" y="0"/>
                  <a:pt x="65" y="1"/>
                </a:cubicBezTo>
                <a:cubicBezTo>
                  <a:pt x="57" y="9"/>
                  <a:pt x="57" y="9"/>
                  <a:pt x="57" y="9"/>
                </a:cubicBezTo>
                <a:cubicBezTo>
                  <a:pt x="56" y="9"/>
                  <a:pt x="56" y="11"/>
                  <a:pt x="57" y="11"/>
                </a:cubicBezTo>
                <a:cubicBezTo>
                  <a:pt x="59" y="14"/>
                  <a:pt x="59" y="14"/>
                  <a:pt x="59" y="14"/>
                </a:cubicBezTo>
                <a:cubicBezTo>
                  <a:pt x="41" y="32"/>
                  <a:pt x="41" y="32"/>
                  <a:pt x="41" y="32"/>
                </a:cubicBezTo>
                <a:cubicBezTo>
                  <a:pt x="26" y="32"/>
                  <a:pt x="26" y="32"/>
                  <a:pt x="26" y="32"/>
                </a:cubicBezTo>
                <a:cubicBezTo>
                  <a:pt x="25" y="32"/>
                  <a:pt x="25" y="32"/>
                  <a:pt x="25" y="33"/>
                </a:cubicBezTo>
                <a:cubicBezTo>
                  <a:pt x="19" y="39"/>
                  <a:pt x="19" y="39"/>
                  <a:pt x="19" y="39"/>
                </a:cubicBezTo>
                <a:cubicBezTo>
                  <a:pt x="18" y="39"/>
                  <a:pt x="18" y="41"/>
                  <a:pt x="19" y="41"/>
                </a:cubicBezTo>
                <a:cubicBezTo>
                  <a:pt x="35" y="58"/>
                  <a:pt x="35" y="58"/>
                  <a:pt x="35" y="58"/>
                </a:cubicBezTo>
                <a:cubicBezTo>
                  <a:pt x="1" y="93"/>
                  <a:pt x="1" y="93"/>
                  <a:pt x="1" y="93"/>
                </a:cubicBezTo>
                <a:cubicBezTo>
                  <a:pt x="0" y="93"/>
                  <a:pt x="0" y="95"/>
                  <a:pt x="1" y="9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34" name="Group 33">
            <a:extLst>
              <a:ext uri="{FF2B5EF4-FFF2-40B4-BE49-F238E27FC236}">
                <a16:creationId xmlns:a16="http://schemas.microsoft.com/office/drawing/2014/main" id="{B17E9EAA-FDFA-45DD-26EA-273DC3D8F81E}"/>
              </a:ext>
            </a:extLst>
          </p:cNvPr>
          <p:cNvGrpSpPr/>
          <p:nvPr/>
        </p:nvGrpSpPr>
        <p:grpSpPr>
          <a:xfrm>
            <a:off x="4813227" y="1873427"/>
            <a:ext cx="297409" cy="320155"/>
            <a:chOff x="6276975" y="3981450"/>
            <a:chExt cx="327150" cy="352170"/>
          </a:xfrm>
          <a:solidFill>
            <a:schemeClr val="bg1"/>
          </a:solidFill>
        </p:grpSpPr>
        <p:sp>
          <p:nvSpPr>
            <p:cNvPr id="35" name="Freeform 98">
              <a:extLst>
                <a:ext uri="{FF2B5EF4-FFF2-40B4-BE49-F238E27FC236}">
                  <a16:creationId xmlns:a16="http://schemas.microsoft.com/office/drawing/2014/main" id="{E9C05ECB-792E-83BD-3A89-208473B9482E}"/>
                </a:ext>
              </a:extLst>
            </p:cNvPr>
            <p:cNvSpPr>
              <a:spLocks noEditPoints="1"/>
            </p:cNvSpPr>
            <p:nvPr/>
          </p:nvSpPr>
          <p:spPr bwMode="auto">
            <a:xfrm>
              <a:off x="6439025" y="3998657"/>
              <a:ext cx="165100" cy="334963"/>
            </a:xfrm>
            <a:custGeom>
              <a:avLst/>
              <a:gdLst>
                <a:gd name="T0" fmla="*/ 14 w 44"/>
                <a:gd name="T1" fmla="*/ 37 h 89"/>
                <a:gd name="T2" fmla="*/ 12 w 44"/>
                <a:gd name="T3" fmla="*/ 39 h 89"/>
                <a:gd name="T4" fmla="*/ 10 w 44"/>
                <a:gd name="T5" fmla="*/ 37 h 89"/>
                <a:gd name="T6" fmla="*/ 0 w 44"/>
                <a:gd name="T7" fmla="*/ 31 h 89"/>
                <a:gd name="T8" fmla="*/ 0 w 44"/>
                <a:gd name="T9" fmla="*/ 67 h 89"/>
                <a:gd name="T10" fmla="*/ 22 w 44"/>
                <a:gd name="T11" fmla="*/ 89 h 89"/>
                <a:gd name="T12" fmla="*/ 44 w 44"/>
                <a:gd name="T13" fmla="*/ 67 h 89"/>
                <a:gd name="T14" fmla="*/ 40 w 44"/>
                <a:gd name="T15" fmla="*/ 54 h 89"/>
                <a:gd name="T16" fmla="*/ 28 w 44"/>
                <a:gd name="T17" fmla="*/ 26 h 89"/>
                <a:gd name="T18" fmla="*/ 27 w 44"/>
                <a:gd name="T19" fmla="*/ 26 h 89"/>
                <a:gd name="T20" fmla="*/ 22 w 44"/>
                <a:gd name="T21" fmla="*/ 20 h 89"/>
                <a:gd name="T22" fmla="*/ 16 w 44"/>
                <a:gd name="T23" fmla="*/ 5 h 89"/>
                <a:gd name="T24" fmla="*/ 15 w 44"/>
                <a:gd name="T25" fmla="*/ 4 h 89"/>
                <a:gd name="T26" fmla="*/ 1 w 44"/>
                <a:gd name="T27" fmla="*/ 4 h 89"/>
                <a:gd name="T28" fmla="*/ 0 w 44"/>
                <a:gd name="T29" fmla="*/ 5 h 89"/>
                <a:gd name="T30" fmla="*/ 0 w 44"/>
                <a:gd name="T31" fmla="*/ 27 h 89"/>
                <a:gd name="T32" fmla="*/ 14 w 44"/>
                <a:gd name="T33" fmla="*/ 37 h 89"/>
                <a:gd name="T34" fmla="*/ 22 w 44"/>
                <a:gd name="T35" fmla="*/ 85 h 89"/>
                <a:gd name="T36" fmla="*/ 4 w 44"/>
                <a:gd name="T37" fmla="*/ 67 h 89"/>
                <a:gd name="T38" fmla="*/ 22 w 44"/>
                <a:gd name="T39" fmla="*/ 49 h 89"/>
                <a:gd name="T40" fmla="*/ 40 w 44"/>
                <a:gd name="T41" fmla="*/ 67 h 89"/>
                <a:gd name="T42" fmla="*/ 22 w 44"/>
                <a:gd name="T43" fmla="*/ 8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89">
                  <a:moveTo>
                    <a:pt x="14" y="37"/>
                  </a:moveTo>
                  <a:cubicBezTo>
                    <a:pt x="14" y="38"/>
                    <a:pt x="13" y="39"/>
                    <a:pt x="12" y="39"/>
                  </a:cubicBezTo>
                  <a:cubicBezTo>
                    <a:pt x="11" y="39"/>
                    <a:pt x="10" y="38"/>
                    <a:pt x="10" y="37"/>
                  </a:cubicBezTo>
                  <a:cubicBezTo>
                    <a:pt x="10" y="35"/>
                    <a:pt x="6" y="32"/>
                    <a:pt x="0" y="31"/>
                  </a:cubicBezTo>
                  <a:cubicBezTo>
                    <a:pt x="0" y="67"/>
                    <a:pt x="0" y="67"/>
                    <a:pt x="0" y="67"/>
                  </a:cubicBezTo>
                  <a:cubicBezTo>
                    <a:pt x="0" y="79"/>
                    <a:pt x="10" y="89"/>
                    <a:pt x="22" y="89"/>
                  </a:cubicBezTo>
                  <a:cubicBezTo>
                    <a:pt x="34" y="89"/>
                    <a:pt x="44" y="79"/>
                    <a:pt x="44" y="67"/>
                  </a:cubicBezTo>
                  <a:cubicBezTo>
                    <a:pt x="44" y="62"/>
                    <a:pt x="42" y="58"/>
                    <a:pt x="40" y="54"/>
                  </a:cubicBezTo>
                  <a:cubicBezTo>
                    <a:pt x="28" y="26"/>
                    <a:pt x="28" y="26"/>
                    <a:pt x="28" y="26"/>
                  </a:cubicBezTo>
                  <a:cubicBezTo>
                    <a:pt x="28" y="26"/>
                    <a:pt x="28" y="26"/>
                    <a:pt x="27" y="26"/>
                  </a:cubicBezTo>
                  <a:cubicBezTo>
                    <a:pt x="22" y="20"/>
                    <a:pt x="22" y="20"/>
                    <a:pt x="22" y="20"/>
                  </a:cubicBezTo>
                  <a:cubicBezTo>
                    <a:pt x="16" y="5"/>
                    <a:pt x="16" y="5"/>
                    <a:pt x="16" y="5"/>
                  </a:cubicBezTo>
                  <a:cubicBezTo>
                    <a:pt x="16" y="4"/>
                    <a:pt x="16" y="4"/>
                    <a:pt x="15" y="4"/>
                  </a:cubicBezTo>
                  <a:cubicBezTo>
                    <a:pt x="12" y="0"/>
                    <a:pt x="4" y="0"/>
                    <a:pt x="1" y="4"/>
                  </a:cubicBezTo>
                  <a:cubicBezTo>
                    <a:pt x="0" y="4"/>
                    <a:pt x="0" y="5"/>
                    <a:pt x="0" y="5"/>
                  </a:cubicBezTo>
                  <a:cubicBezTo>
                    <a:pt x="0" y="27"/>
                    <a:pt x="0" y="27"/>
                    <a:pt x="0" y="27"/>
                  </a:cubicBezTo>
                  <a:cubicBezTo>
                    <a:pt x="8" y="28"/>
                    <a:pt x="14" y="32"/>
                    <a:pt x="14" y="37"/>
                  </a:cubicBezTo>
                  <a:close/>
                  <a:moveTo>
                    <a:pt x="22" y="85"/>
                  </a:moveTo>
                  <a:cubicBezTo>
                    <a:pt x="12" y="85"/>
                    <a:pt x="4" y="77"/>
                    <a:pt x="4" y="67"/>
                  </a:cubicBezTo>
                  <a:cubicBezTo>
                    <a:pt x="4" y="57"/>
                    <a:pt x="12" y="49"/>
                    <a:pt x="22" y="49"/>
                  </a:cubicBezTo>
                  <a:cubicBezTo>
                    <a:pt x="32" y="49"/>
                    <a:pt x="40" y="57"/>
                    <a:pt x="40" y="67"/>
                  </a:cubicBezTo>
                  <a:cubicBezTo>
                    <a:pt x="40" y="77"/>
                    <a:pt x="32" y="85"/>
                    <a:pt x="2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99">
              <a:extLst>
                <a:ext uri="{FF2B5EF4-FFF2-40B4-BE49-F238E27FC236}">
                  <a16:creationId xmlns:a16="http://schemas.microsoft.com/office/drawing/2014/main" id="{FE459B18-0AF5-65D3-51B4-02124010CDFF}"/>
                </a:ext>
              </a:extLst>
            </p:cNvPr>
            <p:cNvSpPr>
              <a:spLocks noEditPoints="1"/>
            </p:cNvSpPr>
            <p:nvPr/>
          </p:nvSpPr>
          <p:spPr bwMode="auto">
            <a:xfrm>
              <a:off x="6276975" y="3981450"/>
              <a:ext cx="165100" cy="334963"/>
            </a:xfrm>
            <a:custGeom>
              <a:avLst/>
              <a:gdLst>
                <a:gd name="T0" fmla="*/ 0 w 44"/>
                <a:gd name="T1" fmla="*/ 67 h 89"/>
                <a:gd name="T2" fmla="*/ 22 w 44"/>
                <a:gd name="T3" fmla="*/ 89 h 89"/>
                <a:gd name="T4" fmla="*/ 44 w 44"/>
                <a:gd name="T5" fmla="*/ 67 h 89"/>
                <a:gd name="T6" fmla="*/ 44 w 44"/>
                <a:gd name="T7" fmla="*/ 31 h 89"/>
                <a:gd name="T8" fmla="*/ 34 w 44"/>
                <a:gd name="T9" fmla="*/ 37 h 89"/>
                <a:gd name="T10" fmla="*/ 32 w 44"/>
                <a:gd name="T11" fmla="*/ 39 h 89"/>
                <a:gd name="T12" fmla="*/ 30 w 44"/>
                <a:gd name="T13" fmla="*/ 37 h 89"/>
                <a:gd name="T14" fmla="*/ 44 w 44"/>
                <a:gd name="T15" fmla="*/ 27 h 89"/>
                <a:gd name="T16" fmla="*/ 44 w 44"/>
                <a:gd name="T17" fmla="*/ 5 h 89"/>
                <a:gd name="T18" fmla="*/ 43 w 44"/>
                <a:gd name="T19" fmla="*/ 4 h 89"/>
                <a:gd name="T20" fmla="*/ 29 w 44"/>
                <a:gd name="T21" fmla="*/ 4 h 89"/>
                <a:gd name="T22" fmla="*/ 28 w 44"/>
                <a:gd name="T23" fmla="*/ 4 h 89"/>
                <a:gd name="T24" fmla="*/ 22 w 44"/>
                <a:gd name="T25" fmla="*/ 20 h 89"/>
                <a:gd name="T26" fmla="*/ 17 w 44"/>
                <a:gd name="T27" fmla="*/ 26 h 89"/>
                <a:gd name="T28" fmla="*/ 16 w 44"/>
                <a:gd name="T29" fmla="*/ 26 h 89"/>
                <a:gd name="T30" fmla="*/ 4 w 44"/>
                <a:gd name="T31" fmla="*/ 54 h 89"/>
                <a:gd name="T32" fmla="*/ 0 w 44"/>
                <a:gd name="T33" fmla="*/ 67 h 89"/>
                <a:gd name="T34" fmla="*/ 22 w 44"/>
                <a:gd name="T35" fmla="*/ 85 h 89"/>
                <a:gd name="T36" fmla="*/ 4 w 44"/>
                <a:gd name="T37" fmla="*/ 67 h 89"/>
                <a:gd name="T38" fmla="*/ 22 w 44"/>
                <a:gd name="T39" fmla="*/ 49 h 89"/>
                <a:gd name="T40" fmla="*/ 40 w 44"/>
                <a:gd name="T41" fmla="*/ 67 h 89"/>
                <a:gd name="T42" fmla="*/ 22 w 44"/>
                <a:gd name="T43" fmla="*/ 8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89">
                  <a:moveTo>
                    <a:pt x="0" y="67"/>
                  </a:moveTo>
                  <a:cubicBezTo>
                    <a:pt x="0" y="79"/>
                    <a:pt x="10" y="89"/>
                    <a:pt x="22" y="89"/>
                  </a:cubicBezTo>
                  <a:cubicBezTo>
                    <a:pt x="34" y="89"/>
                    <a:pt x="44" y="79"/>
                    <a:pt x="44" y="67"/>
                  </a:cubicBezTo>
                  <a:cubicBezTo>
                    <a:pt x="44" y="31"/>
                    <a:pt x="44" y="31"/>
                    <a:pt x="44" y="31"/>
                  </a:cubicBezTo>
                  <a:cubicBezTo>
                    <a:pt x="38" y="32"/>
                    <a:pt x="34" y="35"/>
                    <a:pt x="34" y="37"/>
                  </a:cubicBezTo>
                  <a:cubicBezTo>
                    <a:pt x="34" y="38"/>
                    <a:pt x="33" y="39"/>
                    <a:pt x="32" y="39"/>
                  </a:cubicBezTo>
                  <a:cubicBezTo>
                    <a:pt x="31" y="39"/>
                    <a:pt x="30" y="38"/>
                    <a:pt x="30" y="37"/>
                  </a:cubicBezTo>
                  <a:cubicBezTo>
                    <a:pt x="30" y="32"/>
                    <a:pt x="36" y="28"/>
                    <a:pt x="44" y="27"/>
                  </a:cubicBezTo>
                  <a:cubicBezTo>
                    <a:pt x="44" y="5"/>
                    <a:pt x="44" y="5"/>
                    <a:pt x="44" y="5"/>
                  </a:cubicBezTo>
                  <a:cubicBezTo>
                    <a:pt x="44" y="5"/>
                    <a:pt x="44" y="4"/>
                    <a:pt x="43" y="4"/>
                  </a:cubicBezTo>
                  <a:cubicBezTo>
                    <a:pt x="40" y="0"/>
                    <a:pt x="32" y="0"/>
                    <a:pt x="29" y="4"/>
                  </a:cubicBezTo>
                  <a:cubicBezTo>
                    <a:pt x="28" y="4"/>
                    <a:pt x="28" y="4"/>
                    <a:pt x="28" y="4"/>
                  </a:cubicBezTo>
                  <a:cubicBezTo>
                    <a:pt x="22" y="20"/>
                    <a:pt x="22" y="20"/>
                    <a:pt x="22" y="20"/>
                  </a:cubicBezTo>
                  <a:cubicBezTo>
                    <a:pt x="17" y="26"/>
                    <a:pt x="17" y="26"/>
                    <a:pt x="17" y="26"/>
                  </a:cubicBezTo>
                  <a:cubicBezTo>
                    <a:pt x="16" y="26"/>
                    <a:pt x="16" y="26"/>
                    <a:pt x="16" y="26"/>
                  </a:cubicBezTo>
                  <a:cubicBezTo>
                    <a:pt x="4" y="54"/>
                    <a:pt x="4" y="54"/>
                    <a:pt x="4" y="54"/>
                  </a:cubicBezTo>
                  <a:cubicBezTo>
                    <a:pt x="2" y="58"/>
                    <a:pt x="0" y="62"/>
                    <a:pt x="0" y="67"/>
                  </a:cubicBezTo>
                  <a:close/>
                  <a:moveTo>
                    <a:pt x="22" y="85"/>
                  </a:moveTo>
                  <a:cubicBezTo>
                    <a:pt x="12" y="85"/>
                    <a:pt x="4" y="77"/>
                    <a:pt x="4" y="67"/>
                  </a:cubicBezTo>
                  <a:cubicBezTo>
                    <a:pt x="4" y="57"/>
                    <a:pt x="12" y="49"/>
                    <a:pt x="22" y="49"/>
                  </a:cubicBezTo>
                  <a:cubicBezTo>
                    <a:pt x="32" y="49"/>
                    <a:pt x="40" y="57"/>
                    <a:pt x="40" y="67"/>
                  </a:cubicBezTo>
                  <a:cubicBezTo>
                    <a:pt x="40" y="77"/>
                    <a:pt x="32" y="85"/>
                    <a:pt x="2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100">
              <a:extLst>
                <a:ext uri="{FF2B5EF4-FFF2-40B4-BE49-F238E27FC236}">
                  <a16:creationId xmlns:a16="http://schemas.microsoft.com/office/drawing/2014/main" id="{22142048-97D3-3D80-1D92-46998093811A}"/>
                </a:ext>
              </a:extLst>
            </p:cNvPr>
            <p:cNvSpPr>
              <a:spLocks/>
            </p:cNvSpPr>
            <p:nvPr/>
          </p:nvSpPr>
          <p:spPr bwMode="auto">
            <a:xfrm>
              <a:off x="6307138" y="4181475"/>
              <a:ext cx="58738" cy="60325"/>
            </a:xfrm>
            <a:custGeom>
              <a:avLst/>
              <a:gdLst>
                <a:gd name="T0" fmla="*/ 14 w 16"/>
                <a:gd name="T1" fmla="*/ 4 h 16"/>
                <a:gd name="T2" fmla="*/ 16 w 16"/>
                <a:gd name="T3" fmla="*/ 2 h 16"/>
                <a:gd name="T4" fmla="*/ 14 w 16"/>
                <a:gd name="T5" fmla="*/ 0 h 16"/>
                <a:gd name="T6" fmla="*/ 0 w 16"/>
                <a:gd name="T7" fmla="*/ 14 h 16"/>
                <a:gd name="T8" fmla="*/ 2 w 16"/>
                <a:gd name="T9" fmla="*/ 16 h 16"/>
                <a:gd name="T10" fmla="*/ 4 w 16"/>
                <a:gd name="T11" fmla="*/ 14 h 16"/>
                <a:gd name="T12" fmla="*/ 14 w 16"/>
                <a:gd name="T13" fmla="*/ 4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14" y="4"/>
                  </a:moveTo>
                  <a:cubicBezTo>
                    <a:pt x="15" y="4"/>
                    <a:pt x="16" y="3"/>
                    <a:pt x="16" y="2"/>
                  </a:cubicBezTo>
                  <a:cubicBezTo>
                    <a:pt x="16" y="1"/>
                    <a:pt x="15" y="0"/>
                    <a:pt x="14" y="0"/>
                  </a:cubicBezTo>
                  <a:cubicBezTo>
                    <a:pt x="6" y="0"/>
                    <a:pt x="0" y="6"/>
                    <a:pt x="0" y="14"/>
                  </a:cubicBezTo>
                  <a:cubicBezTo>
                    <a:pt x="0" y="15"/>
                    <a:pt x="1" y="16"/>
                    <a:pt x="2" y="16"/>
                  </a:cubicBezTo>
                  <a:cubicBezTo>
                    <a:pt x="3" y="16"/>
                    <a:pt x="4" y="15"/>
                    <a:pt x="4" y="14"/>
                  </a:cubicBezTo>
                  <a:cubicBezTo>
                    <a:pt x="4" y="9"/>
                    <a:pt x="8"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101">
              <a:extLst>
                <a:ext uri="{FF2B5EF4-FFF2-40B4-BE49-F238E27FC236}">
                  <a16:creationId xmlns:a16="http://schemas.microsoft.com/office/drawing/2014/main" id="{D7B79900-D4D9-CD7A-941D-7BF31694CD70}"/>
                </a:ext>
              </a:extLst>
            </p:cNvPr>
            <p:cNvSpPr>
              <a:spLocks/>
            </p:cNvSpPr>
            <p:nvPr/>
          </p:nvSpPr>
          <p:spPr bwMode="auto">
            <a:xfrm>
              <a:off x="6502400" y="4181475"/>
              <a:ext cx="58738" cy="60325"/>
            </a:xfrm>
            <a:custGeom>
              <a:avLst/>
              <a:gdLst>
                <a:gd name="T0" fmla="*/ 14 w 16"/>
                <a:gd name="T1" fmla="*/ 4 h 16"/>
                <a:gd name="T2" fmla="*/ 16 w 16"/>
                <a:gd name="T3" fmla="*/ 2 h 16"/>
                <a:gd name="T4" fmla="*/ 14 w 16"/>
                <a:gd name="T5" fmla="*/ 0 h 16"/>
                <a:gd name="T6" fmla="*/ 0 w 16"/>
                <a:gd name="T7" fmla="*/ 14 h 16"/>
                <a:gd name="T8" fmla="*/ 2 w 16"/>
                <a:gd name="T9" fmla="*/ 16 h 16"/>
                <a:gd name="T10" fmla="*/ 4 w 16"/>
                <a:gd name="T11" fmla="*/ 14 h 16"/>
                <a:gd name="T12" fmla="*/ 14 w 16"/>
                <a:gd name="T13" fmla="*/ 4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14" y="4"/>
                  </a:moveTo>
                  <a:cubicBezTo>
                    <a:pt x="15" y="4"/>
                    <a:pt x="16" y="3"/>
                    <a:pt x="16" y="2"/>
                  </a:cubicBezTo>
                  <a:cubicBezTo>
                    <a:pt x="16" y="1"/>
                    <a:pt x="15" y="0"/>
                    <a:pt x="14" y="0"/>
                  </a:cubicBezTo>
                  <a:cubicBezTo>
                    <a:pt x="6" y="0"/>
                    <a:pt x="0" y="6"/>
                    <a:pt x="0" y="14"/>
                  </a:cubicBezTo>
                  <a:cubicBezTo>
                    <a:pt x="0" y="15"/>
                    <a:pt x="1" y="16"/>
                    <a:pt x="2" y="16"/>
                  </a:cubicBezTo>
                  <a:cubicBezTo>
                    <a:pt x="3" y="16"/>
                    <a:pt x="4" y="15"/>
                    <a:pt x="4" y="14"/>
                  </a:cubicBezTo>
                  <a:cubicBezTo>
                    <a:pt x="4" y="9"/>
                    <a:pt x="8"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9" name="Freeform 7">
            <a:extLst>
              <a:ext uri="{FF2B5EF4-FFF2-40B4-BE49-F238E27FC236}">
                <a16:creationId xmlns:a16="http://schemas.microsoft.com/office/drawing/2014/main" id="{9FBBABE1-2009-C5D5-6A70-195B1035091A}"/>
              </a:ext>
            </a:extLst>
          </p:cNvPr>
          <p:cNvSpPr>
            <a:spLocks noEditPoints="1"/>
          </p:cNvSpPr>
          <p:nvPr/>
        </p:nvSpPr>
        <p:spPr bwMode="auto">
          <a:xfrm>
            <a:off x="4774394" y="3312636"/>
            <a:ext cx="327603" cy="329045"/>
          </a:xfrm>
          <a:custGeom>
            <a:avLst/>
            <a:gdLst>
              <a:gd name="T0" fmla="*/ 94 w 96"/>
              <a:gd name="T1" fmla="*/ 40 h 96"/>
              <a:gd name="T2" fmla="*/ 83 w 96"/>
              <a:gd name="T3" fmla="*/ 40 h 96"/>
              <a:gd name="T4" fmla="*/ 79 w 96"/>
              <a:gd name="T5" fmla="*/ 31 h 96"/>
              <a:gd name="T6" fmla="*/ 88 w 96"/>
              <a:gd name="T7" fmla="*/ 23 h 96"/>
              <a:gd name="T8" fmla="*/ 88 w 96"/>
              <a:gd name="T9" fmla="*/ 21 h 96"/>
              <a:gd name="T10" fmla="*/ 88 w 96"/>
              <a:gd name="T11" fmla="*/ 20 h 96"/>
              <a:gd name="T12" fmla="*/ 76 w 96"/>
              <a:gd name="T13" fmla="*/ 8 h 96"/>
              <a:gd name="T14" fmla="*/ 73 w 96"/>
              <a:gd name="T15" fmla="*/ 8 h 96"/>
              <a:gd name="T16" fmla="*/ 65 w 96"/>
              <a:gd name="T17" fmla="*/ 17 h 96"/>
              <a:gd name="T18" fmla="*/ 56 w 96"/>
              <a:gd name="T19" fmla="*/ 13 h 96"/>
              <a:gd name="T20" fmla="*/ 56 w 96"/>
              <a:gd name="T21" fmla="*/ 2 h 96"/>
              <a:gd name="T22" fmla="*/ 54 w 96"/>
              <a:gd name="T23" fmla="*/ 0 h 96"/>
              <a:gd name="T24" fmla="*/ 42 w 96"/>
              <a:gd name="T25" fmla="*/ 0 h 96"/>
              <a:gd name="T26" fmla="*/ 40 w 96"/>
              <a:gd name="T27" fmla="*/ 2 h 96"/>
              <a:gd name="T28" fmla="*/ 40 w 96"/>
              <a:gd name="T29" fmla="*/ 13 h 96"/>
              <a:gd name="T30" fmla="*/ 31 w 96"/>
              <a:gd name="T31" fmla="*/ 17 h 96"/>
              <a:gd name="T32" fmla="*/ 23 w 96"/>
              <a:gd name="T33" fmla="*/ 8 h 96"/>
              <a:gd name="T34" fmla="*/ 20 w 96"/>
              <a:gd name="T35" fmla="*/ 8 h 96"/>
              <a:gd name="T36" fmla="*/ 8 w 96"/>
              <a:gd name="T37" fmla="*/ 20 h 96"/>
              <a:gd name="T38" fmla="*/ 8 w 96"/>
              <a:gd name="T39" fmla="*/ 23 h 96"/>
              <a:gd name="T40" fmla="*/ 17 w 96"/>
              <a:gd name="T41" fmla="*/ 31 h 96"/>
              <a:gd name="T42" fmla="*/ 13 w 96"/>
              <a:gd name="T43" fmla="*/ 40 h 96"/>
              <a:gd name="T44" fmla="*/ 2 w 96"/>
              <a:gd name="T45" fmla="*/ 40 h 96"/>
              <a:gd name="T46" fmla="*/ 0 w 96"/>
              <a:gd name="T47" fmla="*/ 42 h 96"/>
              <a:gd name="T48" fmla="*/ 0 w 96"/>
              <a:gd name="T49" fmla="*/ 54 h 96"/>
              <a:gd name="T50" fmla="*/ 2 w 96"/>
              <a:gd name="T51" fmla="*/ 56 h 96"/>
              <a:gd name="T52" fmla="*/ 13 w 96"/>
              <a:gd name="T53" fmla="*/ 56 h 96"/>
              <a:gd name="T54" fmla="*/ 17 w 96"/>
              <a:gd name="T55" fmla="*/ 65 h 96"/>
              <a:gd name="T56" fmla="*/ 8 w 96"/>
              <a:gd name="T57" fmla="*/ 73 h 96"/>
              <a:gd name="T58" fmla="*/ 8 w 96"/>
              <a:gd name="T59" fmla="*/ 75 h 96"/>
              <a:gd name="T60" fmla="*/ 8 w 96"/>
              <a:gd name="T61" fmla="*/ 76 h 96"/>
              <a:gd name="T62" fmla="*/ 20 w 96"/>
              <a:gd name="T63" fmla="*/ 88 h 96"/>
              <a:gd name="T64" fmla="*/ 23 w 96"/>
              <a:gd name="T65" fmla="*/ 88 h 96"/>
              <a:gd name="T66" fmla="*/ 31 w 96"/>
              <a:gd name="T67" fmla="*/ 79 h 96"/>
              <a:gd name="T68" fmla="*/ 40 w 96"/>
              <a:gd name="T69" fmla="*/ 83 h 96"/>
              <a:gd name="T70" fmla="*/ 40 w 96"/>
              <a:gd name="T71" fmla="*/ 94 h 96"/>
              <a:gd name="T72" fmla="*/ 42 w 96"/>
              <a:gd name="T73" fmla="*/ 96 h 96"/>
              <a:gd name="T74" fmla="*/ 54 w 96"/>
              <a:gd name="T75" fmla="*/ 96 h 96"/>
              <a:gd name="T76" fmla="*/ 56 w 96"/>
              <a:gd name="T77" fmla="*/ 94 h 96"/>
              <a:gd name="T78" fmla="*/ 56 w 96"/>
              <a:gd name="T79" fmla="*/ 83 h 96"/>
              <a:gd name="T80" fmla="*/ 65 w 96"/>
              <a:gd name="T81" fmla="*/ 79 h 96"/>
              <a:gd name="T82" fmla="*/ 73 w 96"/>
              <a:gd name="T83" fmla="*/ 88 h 96"/>
              <a:gd name="T84" fmla="*/ 76 w 96"/>
              <a:gd name="T85" fmla="*/ 88 h 96"/>
              <a:gd name="T86" fmla="*/ 88 w 96"/>
              <a:gd name="T87" fmla="*/ 76 h 96"/>
              <a:gd name="T88" fmla="*/ 88 w 96"/>
              <a:gd name="T89" fmla="*/ 73 h 96"/>
              <a:gd name="T90" fmla="*/ 79 w 96"/>
              <a:gd name="T91" fmla="*/ 65 h 96"/>
              <a:gd name="T92" fmla="*/ 83 w 96"/>
              <a:gd name="T93" fmla="*/ 56 h 96"/>
              <a:gd name="T94" fmla="*/ 94 w 96"/>
              <a:gd name="T95" fmla="*/ 56 h 96"/>
              <a:gd name="T96" fmla="*/ 96 w 96"/>
              <a:gd name="T97" fmla="*/ 54 h 96"/>
              <a:gd name="T98" fmla="*/ 96 w 96"/>
              <a:gd name="T99" fmla="*/ 42 h 96"/>
              <a:gd name="T100" fmla="*/ 94 w 96"/>
              <a:gd name="T101" fmla="*/ 40 h 96"/>
              <a:gd name="T102" fmla="*/ 48 w 96"/>
              <a:gd name="T103" fmla="*/ 64 h 96"/>
              <a:gd name="T104" fmla="*/ 32 w 96"/>
              <a:gd name="T105" fmla="*/ 48 h 96"/>
              <a:gd name="T106" fmla="*/ 48 w 96"/>
              <a:gd name="T107" fmla="*/ 32 h 96"/>
              <a:gd name="T108" fmla="*/ 64 w 96"/>
              <a:gd name="T109" fmla="*/ 48 h 96"/>
              <a:gd name="T110" fmla="*/ 48 w 96"/>
              <a:gd name="T11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96">
                <a:moveTo>
                  <a:pt x="94" y="40"/>
                </a:moveTo>
                <a:cubicBezTo>
                  <a:pt x="83" y="40"/>
                  <a:pt x="83" y="40"/>
                  <a:pt x="83" y="40"/>
                </a:cubicBezTo>
                <a:cubicBezTo>
                  <a:pt x="82" y="37"/>
                  <a:pt x="81" y="33"/>
                  <a:pt x="79" y="31"/>
                </a:cubicBezTo>
                <a:cubicBezTo>
                  <a:pt x="88" y="23"/>
                  <a:pt x="88" y="23"/>
                  <a:pt x="88" y="23"/>
                </a:cubicBezTo>
                <a:cubicBezTo>
                  <a:pt x="88" y="22"/>
                  <a:pt x="88" y="22"/>
                  <a:pt x="88" y="21"/>
                </a:cubicBezTo>
                <a:cubicBezTo>
                  <a:pt x="88" y="21"/>
                  <a:pt x="88" y="20"/>
                  <a:pt x="88" y="20"/>
                </a:cubicBezTo>
                <a:cubicBezTo>
                  <a:pt x="76" y="8"/>
                  <a:pt x="76" y="8"/>
                  <a:pt x="76" y="8"/>
                </a:cubicBezTo>
                <a:cubicBezTo>
                  <a:pt x="75" y="8"/>
                  <a:pt x="74" y="8"/>
                  <a:pt x="73" y="8"/>
                </a:cubicBezTo>
                <a:cubicBezTo>
                  <a:pt x="65" y="17"/>
                  <a:pt x="65" y="17"/>
                  <a:pt x="65" y="17"/>
                </a:cubicBezTo>
                <a:cubicBezTo>
                  <a:pt x="63" y="15"/>
                  <a:pt x="59" y="14"/>
                  <a:pt x="56" y="13"/>
                </a:cubicBezTo>
                <a:cubicBezTo>
                  <a:pt x="56" y="2"/>
                  <a:pt x="56" y="2"/>
                  <a:pt x="56" y="2"/>
                </a:cubicBezTo>
                <a:cubicBezTo>
                  <a:pt x="56" y="1"/>
                  <a:pt x="55" y="0"/>
                  <a:pt x="54" y="0"/>
                </a:cubicBezTo>
                <a:cubicBezTo>
                  <a:pt x="42" y="0"/>
                  <a:pt x="42" y="0"/>
                  <a:pt x="42" y="0"/>
                </a:cubicBezTo>
                <a:cubicBezTo>
                  <a:pt x="41" y="0"/>
                  <a:pt x="40" y="1"/>
                  <a:pt x="40" y="2"/>
                </a:cubicBezTo>
                <a:cubicBezTo>
                  <a:pt x="40" y="13"/>
                  <a:pt x="40" y="13"/>
                  <a:pt x="40" y="13"/>
                </a:cubicBezTo>
                <a:cubicBezTo>
                  <a:pt x="37" y="14"/>
                  <a:pt x="33" y="15"/>
                  <a:pt x="31" y="17"/>
                </a:cubicBezTo>
                <a:cubicBezTo>
                  <a:pt x="23" y="8"/>
                  <a:pt x="23" y="8"/>
                  <a:pt x="23" y="8"/>
                </a:cubicBezTo>
                <a:cubicBezTo>
                  <a:pt x="22" y="8"/>
                  <a:pt x="20" y="8"/>
                  <a:pt x="20" y="8"/>
                </a:cubicBezTo>
                <a:cubicBezTo>
                  <a:pt x="8" y="20"/>
                  <a:pt x="8" y="20"/>
                  <a:pt x="8" y="20"/>
                </a:cubicBezTo>
                <a:cubicBezTo>
                  <a:pt x="8" y="20"/>
                  <a:pt x="8" y="22"/>
                  <a:pt x="8" y="23"/>
                </a:cubicBezTo>
                <a:cubicBezTo>
                  <a:pt x="17" y="31"/>
                  <a:pt x="17" y="31"/>
                  <a:pt x="17" y="31"/>
                </a:cubicBezTo>
                <a:cubicBezTo>
                  <a:pt x="15" y="33"/>
                  <a:pt x="14" y="37"/>
                  <a:pt x="13" y="40"/>
                </a:cubicBezTo>
                <a:cubicBezTo>
                  <a:pt x="2" y="40"/>
                  <a:pt x="2" y="40"/>
                  <a:pt x="2" y="40"/>
                </a:cubicBezTo>
                <a:cubicBezTo>
                  <a:pt x="1" y="40"/>
                  <a:pt x="0" y="41"/>
                  <a:pt x="0" y="42"/>
                </a:cubicBezTo>
                <a:cubicBezTo>
                  <a:pt x="0" y="54"/>
                  <a:pt x="0" y="54"/>
                  <a:pt x="0" y="54"/>
                </a:cubicBezTo>
                <a:cubicBezTo>
                  <a:pt x="0" y="55"/>
                  <a:pt x="1" y="56"/>
                  <a:pt x="2" y="56"/>
                </a:cubicBezTo>
                <a:cubicBezTo>
                  <a:pt x="13" y="56"/>
                  <a:pt x="13" y="56"/>
                  <a:pt x="13" y="56"/>
                </a:cubicBezTo>
                <a:cubicBezTo>
                  <a:pt x="14" y="59"/>
                  <a:pt x="15" y="63"/>
                  <a:pt x="17" y="65"/>
                </a:cubicBezTo>
                <a:cubicBezTo>
                  <a:pt x="8" y="73"/>
                  <a:pt x="8" y="73"/>
                  <a:pt x="8" y="73"/>
                </a:cubicBezTo>
                <a:cubicBezTo>
                  <a:pt x="8" y="74"/>
                  <a:pt x="8" y="74"/>
                  <a:pt x="8" y="75"/>
                </a:cubicBezTo>
                <a:cubicBezTo>
                  <a:pt x="8" y="75"/>
                  <a:pt x="8" y="76"/>
                  <a:pt x="8" y="76"/>
                </a:cubicBezTo>
                <a:cubicBezTo>
                  <a:pt x="20" y="88"/>
                  <a:pt x="20" y="88"/>
                  <a:pt x="20" y="88"/>
                </a:cubicBezTo>
                <a:cubicBezTo>
                  <a:pt x="20" y="88"/>
                  <a:pt x="22" y="88"/>
                  <a:pt x="23" y="88"/>
                </a:cubicBezTo>
                <a:cubicBezTo>
                  <a:pt x="31" y="79"/>
                  <a:pt x="31" y="79"/>
                  <a:pt x="31" y="79"/>
                </a:cubicBezTo>
                <a:cubicBezTo>
                  <a:pt x="33" y="81"/>
                  <a:pt x="37" y="82"/>
                  <a:pt x="40" y="83"/>
                </a:cubicBezTo>
                <a:cubicBezTo>
                  <a:pt x="40" y="94"/>
                  <a:pt x="40" y="94"/>
                  <a:pt x="40" y="94"/>
                </a:cubicBezTo>
                <a:cubicBezTo>
                  <a:pt x="40" y="95"/>
                  <a:pt x="41" y="96"/>
                  <a:pt x="42" y="96"/>
                </a:cubicBezTo>
                <a:cubicBezTo>
                  <a:pt x="54" y="96"/>
                  <a:pt x="54" y="96"/>
                  <a:pt x="54" y="96"/>
                </a:cubicBezTo>
                <a:cubicBezTo>
                  <a:pt x="55" y="96"/>
                  <a:pt x="56" y="95"/>
                  <a:pt x="56" y="94"/>
                </a:cubicBezTo>
                <a:cubicBezTo>
                  <a:pt x="56" y="83"/>
                  <a:pt x="56" y="83"/>
                  <a:pt x="56" y="83"/>
                </a:cubicBezTo>
                <a:cubicBezTo>
                  <a:pt x="59" y="82"/>
                  <a:pt x="63" y="81"/>
                  <a:pt x="65" y="79"/>
                </a:cubicBezTo>
                <a:cubicBezTo>
                  <a:pt x="73" y="88"/>
                  <a:pt x="73" y="88"/>
                  <a:pt x="73" y="88"/>
                </a:cubicBezTo>
                <a:cubicBezTo>
                  <a:pt x="74" y="88"/>
                  <a:pt x="76" y="88"/>
                  <a:pt x="76" y="88"/>
                </a:cubicBezTo>
                <a:cubicBezTo>
                  <a:pt x="88" y="76"/>
                  <a:pt x="88" y="76"/>
                  <a:pt x="88" y="76"/>
                </a:cubicBezTo>
                <a:cubicBezTo>
                  <a:pt x="88" y="76"/>
                  <a:pt x="88" y="74"/>
                  <a:pt x="88" y="73"/>
                </a:cubicBezTo>
                <a:cubicBezTo>
                  <a:pt x="79" y="65"/>
                  <a:pt x="79" y="65"/>
                  <a:pt x="79" y="65"/>
                </a:cubicBezTo>
                <a:cubicBezTo>
                  <a:pt x="81" y="63"/>
                  <a:pt x="82" y="59"/>
                  <a:pt x="83" y="56"/>
                </a:cubicBezTo>
                <a:cubicBezTo>
                  <a:pt x="94" y="56"/>
                  <a:pt x="94" y="56"/>
                  <a:pt x="94" y="56"/>
                </a:cubicBezTo>
                <a:cubicBezTo>
                  <a:pt x="95" y="56"/>
                  <a:pt x="96" y="55"/>
                  <a:pt x="96" y="54"/>
                </a:cubicBezTo>
                <a:cubicBezTo>
                  <a:pt x="96" y="42"/>
                  <a:pt x="96" y="42"/>
                  <a:pt x="96" y="42"/>
                </a:cubicBezTo>
                <a:cubicBezTo>
                  <a:pt x="96" y="41"/>
                  <a:pt x="95" y="40"/>
                  <a:pt x="94" y="40"/>
                </a:cubicBezTo>
                <a:close/>
                <a:moveTo>
                  <a:pt x="48" y="64"/>
                </a:moveTo>
                <a:cubicBezTo>
                  <a:pt x="39" y="64"/>
                  <a:pt x="32" y="57"/>
                  <a:pt x="32" y="48"/>
                </a:cubicBezTo>
                <a:cubicBezTo>
                  <a:pt x="32" y="39"/>
                  <a:pt x="39" y="32"/>
                  <a:pt x="48" y="32"/>
                </a:cubicBezTo>
                <a:cubicBezTo>
                  <a:pt x="57" y="32"/>
                  <a:pt x="64" y="39"/>
                  <a:pt x="64" y="48"/>
                </a:cubicBezTo>
                <a:cubicBezTo>
                  <a:pt x="64" y="57"/>
                  <a:pt x="57" y="64"/>
                  <a:pt x="48" y="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pic>
        <p:nvPicPr>
          <p:cNvPr id="11" name="Picture 10">
            <a:extLst>
              <a:ext uri="{FF2B5EF4-FFF2-40B4-BE49-F238E27FC236}">
                <a16:creationId xmlns:a16="http://schemas.microsoft.com/office/drawing/2014/main" id="{38337AAB-AA4D-8536-9953-318432CB2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7" y="1709218"/>
            <a:ext cx="4168779" cy="4168779"/>
          </a:xfrm>
          <a:prstGeom prst="rect">
            <a:avLst/>
          </a:prstGeom>
        </p:spPr>
      </p:pic>
    </p:spTree>
    <p:extLst>
      <p:ext uri="{BB962C8B-B14F-4D97-AF65-F5344CB8AC3E}">
        <p14:creationId xmlns:p14="http://schemas.microsoft.com/office/powerpoint/2010/main" val="81321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313DF79-060C-8BD0-061F-2BF5EB69E7BB}"/>
              </a:ext>
            </a:extLst>
          </p:cNvPr>
          <p:cNvSpPr/>
          <p:nvPr/>
        </p:nvSpPr>
        <p:spPr>
          <a:xfrm>
            <a:off x="1" y="2619968"/>
            <a:ext cx="12191998" cy="4238032"/>
          </a:xfrm>
          <a:prstGeom prst="rect">
            <a:avLst/>
          </a:prstGeom>
          <a:solidFill>
            <a:srgbClr val="C5BAFF">
              <a:alpha val="81000"/>
            </a:srgbClr>
          </a:solidFill>
          <a:ln>
            <a:solidFill>
              <a:srgbClr val="A25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Rectangle 20">
            <a:extLst>
              <a:ext uri="{FF2B5EF4-FFF2-40B4-BE49-F238E27FC236}">
                <a16:creationId xmlns:a16="http://schemas.microsoft.com/office/drawing/2014/main" id="{315601CD-ACFE-8E58-70C5-CF55E98C2C66}"/>
              </a:ext>
            </a:extLst>
          </p:cNvPr>
          <p:cNvSpPr/>
          <p:nvPr/>
        </p:nvSpPr>
        <p:spPr>
          <a:xfrm>
            <a:off x="-3" y="0"/>
            <a:ext cx="12192002" cy="4168757"/>
          </a:xfrm>
          <a:prstGeom prst="rect">
            <a:avLst/>
          </a:prstGeom>
          <a:solidFill>
            <a:srgbClr val="C5BA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9" name="Oval 28">
            <a:extLst>
              <a:ext uri="{FF2B5EF4-FFF2-40B4-BE49-F238E27FC236}">
                <a16:creationId xmlns:a16="http://schemas.microsoft.com/office/drawing/2014/main" id="{072448E7-467E-B185-8405-88CE60455C49}"/>
              </a:ext>
            </a:extLst>
          </p:cNvPr>
          <p:cNvSpPr/>
          <p:nvPr/>
        </p:nvSpPr>
        <p:spPr>
          <a:xfrm>
            <a:off x="1848628" y="4657662"/>
            <a:ext cx="1504285" cy="1504285"/>
          </a:xfrm>
          <a:prstGeom prst="ellipse">
            <a:avLst/>
          </a:prstGeom>
          <a:noFill/>
          <a:ln w="25400" cap="rnd">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Slide Number Placeholder 4">
            <a:extLst>
              <a:ext uri="{FF2B5EF4-FFF2-40B4-BE49-F238E27FC236}">
                <a16:creationId xmlns:a16="http://schemas.microsoft.com/office/drawing/2014/main" id="{4EDB204B-699D-3FE9-071C-72725A145B9F}"/>
              </a:ext>
            </a:extLst>
          </p:cNvPr>
          <p:cNvSpPr>
            <a:spLocks noGrp="1"/>
          </p:cNvSpPr>
          <p:nvPr>
            <p:ph type="sldNum" sz="quarter" idx="12"/>
          </p:nvPr>
        </p:nvSpPr>
        <p:spPr/>
        <p:txBody>
          <a:bodyPr/>
          <a:lstStyle/>
          <a:p>
            <a:fld id="{75416579-C300-48E2-BD77-DE4054BCAD8D}" type="slidenum">
              <a:rPr lang="en-ID" smtClean="0"/>
              <a:pPr/>
              <a:t>5</a:t>
            </a:fld>
            <a:endParaRPr lang="en-ID"/>
          </a:p>
        </p:txBody>
      </p:sp>
      <p:cxnSp>
        <p:nvCxnSpPr>
          <p:cNvPr id="14" name="Straight Connector 13">
            <a:extLst>
              <a:ext uri="{FF2B5EF4-FFF2-40B4-BE49-F238E27FC236}">
                <a16:creationId xmlns:a16="http://schemas.microsoft.com/office/drawing/2014/main" id="{CBF80546-E24D-05AB-BC6A-FE611897C5EB}"/>
              </a:ext>
            </a:extLst>
          </p:cNvPr>
          <p:cNvCxnSpPr>
            <a:cxnSpLocks/>
          </p:cNvCxnSpPr>
          <p:nvPr/>
        </p:nvCxnSpPr>
        <p:spPr>
          <a:xfrm flipH="1">
            <a:off x="9330186" y="5380800"/>
            <a:ext cx="2741890" cy="1"/>
          </a:xfrm>
          <a:prstGeom prst="line">
            <a:avLst/>
          </a:prstGeom>
          <a:ln w="25400" cap="rnd">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DF0E0D4-E66F-B4F5-BEBB-E179A3AE0788}"/>
              </a:ext>
            </a:extLst>
          </p:cNvPr>
          <p:cNvSpPr/>
          <p:nvPr/>
        </p:nvSpPr>
        <p:spPr>
          <a:xfrm>
            <a:off x="7336202"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2803FED7-53C3-017B-C33D-1CE010A116D2}"/>
              </a:ext>
            </a:extLst>
          </p:cNvPr>
          <p:cNvSpPr/>
          <p:nvPr/>
        </p:nvSpPr>
        <p:spPr>
          <a:xfrm>
            <a:off x="7620441"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F7C5A503-50BA-FA7B-7F6A-3E2E0AD5F340}"/>
              </a:ext>
            </a:extLst>
          </p:cNvPr>
          <p:cNvSpPr/>
          <p:nvPr/>
        </p:nvSpPr>
        <p:spPr>
          <a:xfrm>
            <a:off x="7904680"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24">
            <a:extLst>
              <a:ext uri="{FF2B5EF4-FFF2-40B4-BE49-F238E27FC236}">
                <a16:creationId xmlns:a16="http://schemas.microsoft.com/office/drawing/2014/main" id="{C689BCD1-78F0-12EE-8E55-D86CC5EC2DDD}"/>
              </a:ext>
            </a:extLst>
          </p:cNvPr>
          <p:cNvSpPr/>
          <p:nvPr/>
        </p:nvSpPr>
        <p:spPr>
          <a:xfrm>
            <a:off x="8188919"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36E45849-A5E0-CBB7-B612-4AA7F0741D82}"/>
              </a:ext>
            </a:extLst>
          </p:cNvPr>
          <p:cNvSpPr/>
          <p:nvPr/>
        </p:nvSpPr>
        <p:spPr>
          <a:xfrm>
            <a:off x="8473157"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3">
            <a:extLst>
              <a:ext uri="{FF2B5EF4-FFF2-40B4-BE49-F238E27FC236}">
                <a16:creationId xmlns:a16="http://schemas.microsoft.com/office/drawing/2014/main" id="{4D1A9764-6DED-37D3-5C58-13502B05BCB3}"/>
              </a:ext>
            </a:extLst>
          </p:cNvPr>
          <p:cNvSpPr/>
          <p:nvPr/>
        </p:nvSpPr>
        <p:spPr>
          <a:xfrm>
            <a:off x="11353800" y="7117"/>
            <a:ext cx="814454" cy="814454"/>
          </a:xfrm>
          <a:prstGeom prst="ellipse">
            <a:avLst/>
          </a:prstGeom>
          <a:gradFill flip="none" rotWithShape="1">
            <a:gsLst>
              <a:gs pos="0">
                <a:srgbClr val="FC6645"/>
              </a:gs>
              <a:gs pos="100000">
                <a:srgbClr val="A259FF"/>
              </a:gs>
            </a:gsLst>
            <a:lin ang="2700000" scaled="1"/>
            <a:tileRect/>
          </a:gradFill>
          <a:ln w="22225"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6" name="Rectangle 45">
            <a:extLst>
              <a:ext uri="{FF2B5EF4-FFF2-40B4-BE49-F238E27FC236}">
                <a16:creationId xmlns:a16="http://schemas.microsoft.com/office/drawing/2014/main" id="{6FB71C33-1F6D-EC34-A2AE-DBC3CB7F5DE1}"/>
              </a:ext>
            </a:extLst>
          </p:cNvPr>
          <p:cNvSpPr/>
          <p:nvPr/>
        </p:nvSpPr>
        <p:spPr>
          <a:xfrm>
            <a:off x="2560804" y="5886651"/>
            <a:ext cx="440208" cy="440208"/>
          </a:xfrm>
          <a:prstGeom prst="rect">
            <a:avLst/>
          </a:prstGeom>
          <a:gradFill>
            <a:gsLst>
              <a:gs pos="0">
                <a:srgbClr val="FC6645"/>
              </a:gs>
              <a:gs pos="100000">
                <a:srgbClr val="A259FF"/>
              </a:gs>
            </a:gsLst>
            <a:lin ang="2700000" scaled="1"/>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 name="Graphic 1" descr="Cursor with solid fill">
            <a:extLst>
              <a:ext uri="{FF2B5EF4-FFF2-40B4-BE49-F238E27FC236}">
                <a16:creationId xmlns:a16="http://schemas.microsoft.com/office/drawing/2014/main" id="{00AB2C6D-9ED7-6B53-A2F7-2D5D473258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840634">
            <a:off x="563060" y="3269918"/>
            <a:ext cx="610618" cy="610618"/>
          </a:xfrm>
          <a:prstGeom prst="rect">
            <a:avLst/>
          </a:prstGeom>
        </p:spPr>
      </p:pic>
      <p:pic>
        <p:nvPicPr>
          <p:cNvPr id="17" name="Picture 16">
            <a:extLst>
              <a:ext uri="{FF2B5EF4-FFF2-40B4-BE49-F238E27FC236}">
                <a16:creationId xmlns:a16="http://schemas.microsoft.com/office/drawing/2014/main" id="{DAD7ED00-674B-386E-9611-BD34829D5085}"/>
              </a:ext>
            </a:extLst>
          </p:cNvPr>
          <p:cNvPicPr>
            <a:picLocks noChangeAspect="1"/>
          </p:cNvPicPr>
          <p:nvPr/>
        </p:nvPicPr>
        <p:blipFill>
          <a:blip r:embed="rId5">
            <a:grayscl/>
          </a:blip>
          <a:stretch>
            <a:fillRect/>
          </a:stretch>
        </p:blipFill>
        <p:spPr>
          <a:xfrm>
            <a:off x="177674" y="1642625"/>
            <a:ext cx="5959024" cy="42398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a:extLst>
              <a:ext uri="{FF2B5EF4-FFF2-40B4-BE49-F238E27FC236}">
                <a16:creationId xmlns:a16="http://schemas.microsoft.com/office/drawing/2014/main" id="{3BBA4169-27E0-41D2-7E23-B056F07AFD88}"/>
              </a:ext>
            </a:extLst>
          </p:cNvPr>
          <p:cNvPicPr>
            <a:picLocks noChangeAspect="1"/>
          </p:cNvPicPr>
          <p:nvPr/>
        </p:nvPicPr>
        <p:blipFill>
          <a:blip r:embed="rId6">
            <a:grayscl/>
          </a:blip>
          <a:stretch>
            <a:fillRect/>
          </a:stretch>
        </p:blipFill>
        <p:spPr>
          <a:xfrm>
            <a:off x="6185764" y="1635391"/>
            <a:ext cx="5856667" cy="42470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0" name="Rectangle 29">
            <a:extLst>
              <a:ext uri="{FF2B5EF4-FFF2-40B4-BE49-F238E27FC236}">
                <a16:creationId xmlns:a16="http://schemas.microsoft.com/office/drawing/2014/main" id="{0A6C812E-579B-FCEF-D7E9-A7A828A3F1BE}"/>
              </a:ext>
            </a:extLst>
          </p:cNvPr>
          <p:cNvSpPr/>
          <p:nvPr/>
        </p:nvSpPr>
        <p:spPr>
          <a:xfrm>
            <a:off x="254160" y="421875"/>
            <a:ext cx="7366281" cy="316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solidFill>
                  <a:schemeClr val="tx1"/>
                </a:solidFill>
                <a:latin typeface="Segoe UI Semibold" panose="020B0702040204020203" pitchFamily="34" charset="0"/>
                <a:cs typeface="Segoe UI Semibold" panose="020B0702040204020203" pitchFamily="34" charset="0"/>
              </a:rPr>
              <a:t>Data Introduction </a:t>
            </a:r>
            <a:endParaRPr lang="en-ID" sz="4800" dirty="0">
              <a:solidFill>
                <a:schemeClr val="tx1"/>
              </a:solidFill>
              <a:latin typeface="Segoe UI Semibold" panose="020B0702040204020203" pitchFamily="34" charset="0"/>
              <a:cs typeface="Segoe UI Semibold" panose="020B0702040204020203" pitchFamily="34" charset="0"/>
            </a:endParaRPr>
          </a:p>
        </p:txBody>
      </p:sp>
      <p:sp>
        <p:nvSpPr>
          <p:cNvPr id="31" name="Rectangle 30">
            <a:extLst>
              <a:ext uri="{FF2B5EF4-FFF2-40B4-BE49-F238E27FC236}">
                <a16:creationId xmlns:a16="http://schemas.microsoft.com/office/drawing/2014/main" id="{A44D3E31-D2B3-DF24-2170-FE08006CC06A}"/>
              </a:ext>
            </a:extLst>
          </p:cNvPr>
          <p:cNvSpPr/>
          <p:nvPr/>
        </p:nvSpPr>
        <p:spPr>
          <a:xfrm>
            <a:off x="6708098" y="6300519"/>
            <a:ext cx="5363978" cy="476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Source : </a:t>
            </a:r>
            <a:r>
              <a:rPr lang="en-ID" sz="1100" b="0" i="0" u="sng" dirty="0">
                <a:solidFill>
                  <a:srgbClr val="296EAA"/>
                </a:solidFill>
                <a:effectLst/>
                <a:latin typeface="Helvetica Neue"/>
                <a:hlinkClick r:id="rId7"/>
              </a:rPr>
              <a:t>https://archive.ics.uci.edu/ml/datasets/Online+Shoppers+Purchasing+Intention+Dataset</a:t>
            </a:r>
            <a:endParaRPr lang="en-ID" sz="1100" b="0" i="0" dirty="0">
              <a:solidFill>
                <a:srgbClr val="000000"/>
              </a:solidFill>
              <a:effectLst/>
              <a:latin typeface="Helvetica Neue"/>
            </a:endParaRPr>
          </a:p>
          <a:p>
            <a:pPr algn="ctr"/>
            <a:endParaRPr lang="en-ID" dirty="0"/>
          </a:p>
        </p:txBody>
      </p:sp>
      <p:sp>
        <p:nvSpPr>
          <p:cNvPr id="3" name="Rectangle 2">
            <a:extLst>
              <a:ext uri="{FF2B5EF4-FFF2-40B4-BE49-F238E27FC236}">
                <a16:creationId xmlns:a16="http://schemas.microsoft.com/office/drawing/2014/main" id="{AF00B021-EE48-1238-2A39-3B7D2FE70FD1}"/>
              </a:ext>
            </a:extLst>
          </p:cNvPr>
          <p:cNvSpPr/>
          <p:nvPr/>
        </p:nvSpPr>
        <p:spPr>
          <a:xfrm>
            <a:off x="455201" y="828688"/>
            <a:ext cx="11616875" cy="624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Historical data of visitors’ sessions at an e-commerce website, The dataset was formed so that each session would belong to a different user in a 1-year period to avoid any tendency to a specific campaign, special day, user profile, or period. </a:t>
            </a:r>
            <a:endParaRPr lang="en-ID" dirty="0">
              <a:solidFill>
                <a:schemeClr val="tx1"/>
              </a:solidFill>
            </a:endParaRPr>
          </a:p>
        </p:txBody>
      </p:sp>
    </p:spTree>
    <p:extLst>
      <p:ext uri="{BB962C8B-B14F-4D97-AF65-F5344CB8AC3E}">
        <p14:creationId xmlns:p14="http://schemas.microsoft.com/office/powerpoint/2010/main" val="297654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29000"/>
          </a:schemeClr>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AE00D051-9C93-58DB-EE2B-5F7587B61B78}"/>
              </a:ext>
            </a:extLst>
          </p:cNvPr>
          <p:cNvGrpSpPr/>
          <p:nvPr/>
        </p:nvGrpSpPr>
        <p:grpSpPr>
          <a:xfrm>
            <a:off x="5886763" y="83936"/>
            <a:ext cx="6514791" cy="5881470"/>
            <a:chOff x="3224212" y="1245398"/>
            <a:chExt cx="5758827" cy="4457506"/>
          </a:xfrm>
          <a:solidFill>
            <a:srgbClr val="C5BAFF">
              <a:alpha val="0"/>
            </a:srgbClr>
          </a:solidFill>
        </p:grpSpPr>
        <p:sp>
          <p:nvSpPr>
            <p:cNvPr id="22" name="Freeform: Shape 21">
              <a:extLst>
                <a:ext uri="{FF2B5EF4-FFF2-40B4-BE49-F238E27FC236}">
                  <a16:creationId xmlns:a16="http://schemas.microsoft.com/office/drawing/2014/main" id="{4E37E984-CE2C-653F-D310-E41D5AA4FF94}"/>
                </a:ext>
              </a:extLst>
            </p:cNvPr>
            <p:cNvSpPr/>
            <p:nvPr/>
          </p:nvSpPr>
          <p:spPr>
            <a:xfrm rot="20938260">
              <a:off x="3430833" y="3185513"/>
              <a:ext cx="1578719" cy="2128771"/>
            </a:xfrm>
            <a:custGeom>
              <a:avLst/>
              <a:gdLst>
                <a:gd name="connsiteX0" fmla="*/ 0 w 1578719"/>
                <a:gd name="connsiteY0" fmla="*/ 0 h 2128771"/>
                <a:gd name="connsiteX1" fmla="*/ 1578720 w 1578719"/>
                <a:gd name="connsiteY1" fmla="*/ 0 h 2128771"/>
                <a:gd name="connsiteX2" fmla="*/ 1578720 w 1578719"/>
                <a:gd name="connsiteY2" fmla="*/ 2128772 h 2128771"/>
                <a:gd name="connsiteX3" fmla="*/ 0 w 1578719"/>
                <a:gd name="connsiteY3" fmla="*/ 2128772 h 2128771"/>
              </a:gdLst>
              <a:ahLst/>
              <a:cxnLst>
                <a:cxn ang="0">
                  <a:pos x="connsiteX0" y="connsiteY0"/>
                </a:cxn>
                <a:cxn ang="0">
                  <a:pos x="connsiteX1" y="connsiteY1"/>
                </a:cxn>
                <a:cxn ang="0">
                  <a:pos x="connsiteX2" y="connsiteY2"/>
                </a:cxn>
                <a:cxn ang="0">
                  <a:pos x="connsiteX3" y="connsiteY3"/>
                </a:cxn>
              </a:cxnLst>
              <a:rect l="l" t="t" r="r" b="b"/>
              <a:pathLst>
                <a:path w="1578719" h="2128771">
                  <a:moveTo>
                    <a:pt x="0" y="0"/>
                  </a:moveTo>
                  <a:lnTo>
                    <a:pt x="1578720" y="0"/>
                  </a:lnTo>
                  <a:lnTo>
                    <a:pt x="1578720" y="2128772"/>
                  </a:lnTo>
                  <a:lnTo>
                    <a:pt x="0" y="2128772"/>
                  </a:lnTo>
                  <a:close/>
                </a:path>
              </a:pathLst>
            </a:custGeom>
            <a:grpFill/>
            <a:ln w="9525" cap="rnd">
              <a:solidFill>
                <a:srgbClr val="BBADEF"/>
              </a:solidFill>
              <a:prstDash val="solid"/>
              <a:miter/>
            </a:ln>
          </p:spPr>
          <p:txBody>
            <a:bodyPr rtlCol="0" anchor="ctr"/>
            <a:lstStyle/>
            <a:p>
              <a:endParaRPr lang="en-US"/>
            </a:p>
          </p:txBody>
        </p:sp>
        <p:grpSp>
          <p:nvGrpSpPr>
            <p:cNvPr id="24" name="Graphic 305" descr="Laptop with phone and calculator">
              <a:extLst>
                <a:ext uri="{FF2B5EF4-FFF2-40B4-BE49-F238E27FC236}">
                  <a16:creationId xmlns:a16="http://schemas.microsoft.com/office/drawing/2014/main" id="{0E88F11F-1D5D-C288-281C-4BEF914311E6}"/>
                </a:ext>
              </a:extLst>
            </p:cNvPr>
            <p:cNvGrpSpPr/>
            <p:nvPr/>
          </p:nvGrpSpPr>
          <p:grpSpPr>
            <a:xfrm>
              <a:off x="4177638" y="3452695"/>
              <a:ext cx="1578768" cy="2128837"/>
              <a:chOff x="4177638" y="3452695"/>
              <a:chExt cx="1578768" cy="2128837"/>
            </a:xfrm>
            <a:grpFill/>
          </p:grpSpPr>
          <p:sp>
            <p:nvSpPr>
              <p:cNvPr id="321" name="Freeform: Shape 320">
                <a:extLst>
                  <a:ext uri="{FF2B5EF4-FFF2-40B4-BE49-F238E27FC236}">
                    <a16:creationId xmlns:a16="http://schemas.microsoft.com/office/drawing/2014/main" id="{C7413925-3FDB-7A5D-BD5F-0783779325F8}"/>
                  </a:ext>
                </a:extLst>
              </p:cNvPr>
              <p:cNvSpPr/>
              <p:nvPr/>
            </p:nvSpPr>
            <p:spPr>
              <a:xfrm>
                <a:off x="4177638" y="3452695"/>
                <a:ext cx="1578768" cy="2128837"/>
              </a:xfrm>
              <a:custGeom>
                <a:avLst/>
                <a:gdLst>
                  <a:gd name="connsiteX0" fmla="*/ 0 w 1578768"/>
                  <a:gd name="connsiteY0" fmla="*/ 0 h 2128837"/>
                  <a:gd name="connsiteX1" fmla="*/ 1578769 w 1578768"/>
                  <a:gd name="connsiteY1" fmla="*/ 0 h 2128837"/>
                  <a:gd name="connsiteX2" fmla="*/ 1578769 w 1578768"/>
                  <a:gd name="connsiteY2" fmla="*/ 2128838 h 2128837"/>
                  <a:gd name="connsiteX3" fmla="*/ 0 w 1578768"/>
                  <a:gd name="connsiteY3" fmla="*/ 2128838 h 2128837"/>
                </a:gdLst>
                <a:ahLst/>
                <a:cxnLst>
                  <a:cxn ang="0">
                    <a:pos x="connsiteX0" y="connsiteY0"/>
                  </a:cxn>
                  <a:cxn ang="0">
                    <a:pos x="connsiteX1" y="connsiteY1"/>
                  </a:cxn>
                  <a:cxn ang="0">
                    <a:pos x="connsiteX2" y="connsiteY2"/>
                  </a:cxn>
                  <a:cxn ang="0">
                    <a:pos x="connsiteX3" y="connsiteY3"/>
                  </a:cxn>
                </a:cxnLst>
                <a:rect l="l" t="t" r="r" b="b"/>
                <a:pathLst>
                  <a:path w="1578768" h="2128837">
                    <a:moveTo>
                      <a:pt x="0" y="0"/>
                    </a:moveTo>
                    <a:lnTo>
                      <a:pt x="1578769" y="0"/>
                    </a:lnTo>
                    <a:lnTo>
                      <a:pt x="1578769" y="2128838"/>
                    </a:lnTo>
                    <a:lnTo>
                      <a:pt x="0" y="2128838"/>
                    </a:lnTo>
                    <a:close/>
                  </a:path>
                </a:pathLst>
              </a:custGeom>
              <a:grpFill/>
              <a:ln w="9525" cap="rnd">
                <a:solidFill>
                  <a:srgbClr val="BBADEF"/>
                </a:solid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7AE1942C-F971-F248-B0AB-FF4889E7D9FA}"/>
                  </a:ext>
                </a:extLst>
              </p:cNvPr>
              <p:cNvSpPr/>
              <p:nvPr/>
            </p:nvSpPr>
            <p:spPr>
              <a:xfrm>
                <a:off x="4402666" y="3801189"/>
                <a:ext cx="1128712" cy="1453038"/>
              </a:xfrm>
              <a:custGeom>
                <a:avLst/>
                <a:gdLst>
                  <a:gd name="connsiteX0" fmla="*/ 1128713 w 1128712"/>
                  <a:gd name="connsiteY0" fmla="*/ 1453039 h 1453038"/>
                  <a:gd name="connsiteX1" fmla="*/ 0 w 1128712"/>
                  <a:gd name="connsiteY1" fmla="*/ 1453039 h 1453038"/>
                  <a:gd name="connsiteX2" fmla="*/ 0 w 1128712"/>
                  <a:gd name="connsiteY2" fmla="*/ 1445895 h 1453038"/>
                  <a:gd name="connsiteX3" fmla="*/ 1128713 w 1128712"/>
                  <a:gd name="connsiteY3" fmla="*/ 1445895 h 1453038"/>
                  <a:gd name="connsiteX4" fmla="*/ 1128713 w 1128712"/>
                  <a:gd name="connsiteY4" fmla="*/ 1453039 h 1453038"/>
                  <a:gd name="connsiteX5" fmla="*/ 1128713 w 1128712"/>
                  <a:gd name="connsiteY5" fmla="*/ 1380173 h 1453038"/>
                  <a:gd name="connsiteX6" fmla="*/ 0 w 1128712"/>
                  <a:gd name="connsiteY6" fmla="*/ 1380173 h 1453038"/>
                  <a:gd name="connsiteX7" fmla="*/ 0 w 1128712"/>
                  <a:gd name="connsiteY7" fmla="*/ 1387316 h 1453038"/>
                  <a:gd name="connsiteX8" fmla="*/ 1128713 w 1128712"/>
                  <a:gd name="connsiteY8" fmla="*/ 1387316 h 1453038"/>
                  <a:gd name="connsiteX9" fmla="*/ 1128713 w 1128712"/>
                  <a:gd name="connsiteY9" fmla="*/ 1380173 h 1453038"/>
                  <a:gd name="connsiteX10" fmla="*/ 1128713 w 1128712"/>
                  <a:gd name="connsiteY10" fmla="*/ 1314450 h 1453038"/>
                  <a:gd name="connsiteX11" fmla="*/ 0 w 1128712"/>
                  <a:gd name="connsiteY11" fmla="*/ 1314450 h 1453038"/>
                  <a:gd name="connsiteX12" fmla="*/ 0 w 1128712"/>
                  <a:gd name="connsiteY12" fmla="*/ 1321594 h 1453038"/>
                  <a:gd name="connsiteX13" fmla="*/ 1128713 w 1128712"/>
                  <a:gd name="connsiteY13" fmla="*/ 1321594 h 1453038"/>
                  <a:gd name="connsiteX14" fmla="*/ 1128713 w 1128712"/>
                  <a:gd name="connsiteY14" fmla="*/ 1314450 h 1453038"/>
                  <a:gd name="connsiteX15" fmla="*/ 1128713 w 1128712"/>
                  <a:gd name="connsiteY15" fmla="*/ 1248728 h 1453038"/>
                  <a:gd name="connsiteX16" fmla="*/ 0 w 1128712"/>
                  <a:gd name="connsiteY16" fmla="*/ 1248728 h 1453038"/>
                  <a:gd name="connsiteX17" fmla="*/ 0 w 1128712"/>
                  <a:gd name="connsiteY17" fmla="*/ 1255872 h 1453038"/>
                  <a:gd name="connsiteX18" fmla="*/ 1128713 w 1128712"/>
                  <a:gd name="connsiteY18" fmla="*/ 1255872 h 1453038"/>
                  <a:gd name="connsiteX19" fmla="*/ 1128713 w 1128712"/>
                  <a:gd name="connsiteY19" fmla="*/ 1248728 h 1453038"/>
                  <a:gd name="connsiteX20" fmla="*/ 1128713 w 1128712"/>
                  <a:gd name="connsiteY20" fmla="*/ 1183005 h 1453038"/>
                  <a:gd name="connsiteX21" fmla="*/ 0 w 1128712"/>
                  <a:gd name="connsiteY21" fmla="*/ 1183005 h 1453038"/>
                  <a:gd name="connsiteX22" fmla="*/ 0 w 1128712"/>
                  <a:gd name="connsiteY22" fmla="*/ 1190149 h 1453038"/>
                  <a:gd name="connsiteX23" fmla="*/ 1128713 w 1128712"/>
                  <a:gd name="connsiteY23" fmla="*/ 1190149 h 1453038"/>
                  <a:gd name="connsiteX24" fmla="*/ 1128713 w 1128712"/>
                  <a:gd name="connsiteY24" fmla="*/ 1183005 h 1453038"/>
                  <a:gd name="connsiteX25" fmla="*/ 1128713 w 1128712"/>
                  <a:gd name="connsiteY25" fmla="*/ 1117283 h 1453038"/>
                  <a:gd name="connsiteX26" fmla="*/ 0 w 1128712"/>
                  <a:gd name="connsiteY26" fmla="*/ 1117283 h 1453038"/>
                  <a:gd name="connsiteX27" fmla="*/ 0 w 1128712"/>
                  <a:gd name="connsiteY27" fmla="*/ 1124426 h 1453038"/>
                  <a:gd name="connsiteX28" fmla="*/ 1128713 w 1128712"/>
                  <a:gd name="connsiteY28" fmla="*/ 1124426 h 1453038"/>
                  <a:gd name="connsiteX29" fmla="*/ 1128713 w 1128712"/>
                  <a:gd name="connsiteY29" fmla="*/ 1117283 h 1453038"/>
                  <a:gd name="connsiteX30" fmla="*/ 1128713 w 1128712"/>
                  <a:gd name="connsiteY30" fmla="*/ 1051560 h 1453038"/>
                  <a:gd name="connsiteX31" fmla="*/ 0 w 1128712"/>
                  <a:gd name="connsiteY31" fmla="*/ 1051560 h 1453038"/>
                  <a:gd name="connsiteX32" fmla="*/ 0 w 1128712"/>
                  <a:gd name="connsiteY32" fmla="*/ 1058704 h 1453038"/>
                  <a:gd name="connsiteX33" fmla="*/ 1128713 w 1128712"/>
                  <a:gd name="connsiteY33" fmla="*/ 1058704 h 1453038"/>
                  <a:gd name="connsiteX34" fmla="*/ 1128713 w 1128712"/>
                  <a:gd name="connsiteY34" fmla="*/ 1051560 h 1453038"/>
                  <a:gd name="connsiteX35" fmla="*/ 1128713 w 1128712"/>
                  <a:gd name="connsiteY35" fmla="*/ 985838 h 1453038"/>
                  <a:gd name="connsiteX36" fmla="*/ 0 w 1128712"/>
                  <a:gd name="connsiteY36" fmla="*/ 985838 h 1453038"/>
                  <a:gd name="connsiteX37" fmla="*/ 0 w 1128712"/>
                  <a:gd name="connsiteY37" fmla="*/ 992981 h 1453038"/>
                  <a:gd name="connsiteX38" fmla="*/ 1128713 w 1128712"/>
                  <a:gd name="connsiteY38" fmla="*/ 992981 h 1453038"/>
                  <a:gd name="connsiteX39" fmla="*/ 1128713 w 1128712"/>
                  <a:gd name="connsiteY39" fmla="*/ 985838 h 1453038"/>
                  <a:gd name="connsiteX40" fmla="*/ 1128713 w 1128712"/>
                  <a:gd name="connsiteY40" fmla="*/ 920115 h 1453038"/>
                  <a:gd name="connsiteX41" fmla="*/ 0 w 1128712"/>
                  <a:gd name="connsiteY41" fmla="*/ 920115 h 1453038"/>
                  <a:gd name="connsiteX42" fmla="*/ 0 w 1128712"/>
                  <a:gd name="connsiteY42" fmla="*/ 927259 h 1453038"/>
                  <a:gd name="connsiteX43" fmla="*/ 1128713 w 1128712"/>
                  <a:gd name="connsiteY43" fmla="*/ 927259 h 1453038"/>
                  <a:gd name="connsiteX44" fmla="*/ 1128713 w 1128712"/>
                  <a:gd name="connsiteY44" fmla="*/ 920115 h 1453038"/>
                  <a:gd name="connsiteX45" fmla="*/ 1128713 w 1128712"/>
                  <a:gd name="connsiteY45" fmla="*/ 854393 h 1453038"/>
                  <a:gd name="connsiteX46" fmla="*/ 0 w 1128712"/>
                  <a:gd name="connsiteY46" fmla="*/ 854393 h 1453038"/>
                  <a:gd name="connsiteX47" fmla="*/ 0 w 1128712"/>
                  <a:gd name="connsiteY47" fmla="*/ 861537 h 1453038"/>
                  <a:gd name="connsiteX48" fmla="*/ 1128713 w 1128712"/>
                  <a:gd name="connsiteY48" fmla="*/ 861537 h 1453038"/>
                  <a:gd name="connsiteX49" fmla="*/ 1128713 w 1128712"/>
                  <a:gd name="connsiteY49" fmla="*/ 854393 h 1453038"/>
                  <a:gd name="connsiteX50" fmla="*/ 1128713 w 1128712"/>
                  <a:gd name="connsiteY50" fmla="*/ 788670 h 1453038"/>
                  <a:gd name="connsiteX51" fmla="*/ 0 w 1128712"/>
                  <a:gd name="connsiteY51" fmla="*/ 788670 h 1453038"/>
                  <a:gd name="connsiteX52" fmla="*/ 0 w 1128712"/>
                  <a:gd name="connsiteY52" fmla="*/ 795814 h 1453038"/>
                  <a:gd name="connsiteX53" fmla="*/ 1128713 w 1128712"/>
                  <a:gd name="connsiteY53" fmla="*/ 795814 h 1453038"/>
                  <a:gd name="connsiteX54" fmla="*/ 1128713 w 1128712"/>
                  <a:gd name="connsiteY54" fmla="*/ 788670 h 1453038"/>
                  <a:gd name="connsiteX55" fmla="*/ 1128713 w 1128712"/>
                  <a:gd name="connsiteY55" fmla="*/ 722948 h 1453038"/>
                  <a:gd name="connsiteX56" fmla="*/ 0 w 1128712"/>
                  <a:gd name="connsiteY56" fmla="*/ 722948 h 1453038"/>
                  <a:gd name="connsiteX57" fmla="*/ 0 w 1128712"/>
                  <a:gd name="connsiteY57" fmla="*/ 730091 h 1453038"/>
                  <a:gd name="connsiteX58" fmla="*/ 1128713 w 1128712"/>
                  <a:gd name="connsiteY58" fmla="*/ 730091 h 1453038"/>
                  <a:gd name="connsiteX59" fmla="*/ 1128713 w 1128712"/>
                  <a:gd name="connsiteY59" fmla="*/ 722948 h 1453038"/>
                  <a:gd name="connsiteX60" fmla="*/ 1128713 w 1128712"/>
                  <a:gd name="connsiteY60" fmla="*/ 657225 h 1453038"/>
                  <a:gd name="connsiteX61" fmla="*/ 0 w 1128712"/>
                  <a:gd name="connsiteY61" fmla="*/ 657225 h 1453038"/>
                  <a:gd name="connsiteX62" fmla="*/ 0 w 1128712"/>
                  <a:gd name="connsiteY62" fmla="*/ 664369 h 1453038"/>
                  <a:gd name="connsiteX63" fmla="*/ 1128713 w 1128712"/>
                  <a:gd name="connsiteY63" fmla="*/ 664369 h 1453038"/>
                  <a:gd name="connsiteX64" fmla="*/ 1128713 w 1128712"/>
                  <a:gd name="connsiteY64" fmla="*/ 657225 h 1453038"/>
                  <a:gd name="connsiteX65" fmla="*/ 1128713 w 1128712"/>
                  <a:gd name="connsiteY65" fmla="*/ 591503 h 1453038"/>
                  <a:gd name="connsiteX66" fmla="*/ 0 w 1128712"/>
                  <a:gd name="connsiteY66" fmla="*/ 591503 h 1453038"/>
                  <a:gd name="connsiteX67" fmla="*/ 0 w 1128712"/>
                  <a:gd name="connsiteY67" fmla="*/ 598647 h 1453038"/>
                  <a:gd name="connsiteX68" fmla="*/ 1128713 w 1128712"/>
                  <a:gd name="connsiteY68" fmla="*/ 598647 h 1453038"/>
                  <a:gd name="connsiteX69" fmla="*/ 1128713 w 1128712"/>
                  <a:gd name="connsiteY69" fmla="*/ 591503 h 1453038"/>
                  <a:gd name="connsiteX70" fmla="*/ 1128713 w 1128712"/>
                  <a:gd name="connsiteY70" fmla="*/ 525780 h 1453038"/>
                  <a:gd name="connsiteX71" fmla="*/ 0 w 1128712"/>
                  <a:gd name="connsiteY71" fmla="*/ 525780 h 1453038"/>
                  <a:gd name="connsiteX72" fmla="*/ 0 w 1128712"/>
                  <a:gd name="connsiteY72" fmla="*/ 532924 h 1453038"/>
                  <a:gd name="connsiteX73" fmla="*/ 1128713 w 1128712"/>
                  <a:gd name="connsiteY73" fmla="*/ 532924 h 1453038"/>
                  <a:gd name="connsiteX74" fmla="*/ 1128713 w 1128712"/>
                  <a:gd name="connsiteY74" fmla="*/ 525780 h 1453038"/>
                  <a:gd name="connsiteX75" fmla="*/ 1128713 w 1128712"/>
                  <a:gd name="connsiteY75" fmla="*/ 460058 h 1453038"/>
                  <a:gd name="connsiteX76" fmla="*/ 0 w 1128712"/>
                  <a:gd name="connsiteY76" fmla="*/ 460058 h 1453038"/>
                  <a:gd name="connsiteX77" fmla="*/ 0 w 1128712"/>
                  <a:gd name="connsiteY77" fmla="*/ 467201 h 1453038"/>
                  <a:gd name="connsiteX78" fmla="*/ 1128713 w 1128712"/>
                  <a:gd name="connsiteY78" fmla="*/ 467201 h 1453038"/>
                  <a:gd name="connsiteX79" fmla="*/ 1128713 w 1128712"/>
                  <a:gd name="connsiteY79" fmla="*/ 460058 h 1453038"/>
                  <a:gd name="connsiteX80" fmla="*/ 1128713 w 1128712"/>
                  <a:gd name="connsiteY80" fmla="*/ 394335 h 1453038"/>
                  <a:gd name="connsiteX81" fmla="*/ 0 w 1128712"/>
                  <a:gd name="connsiteY81" fmla="*/ 394335 h 1453038"/>
                  <a:gd name="connsiteX82" fmla="*/ 0 w 1128712"/>
                  <a:gd name="connsiteY82" fmla="*/ 401479 h 1453038"/>
                  <a:gd name="connsiteX83" fmla="*/ 1128713 w 1128712"/>
                  <a:gd name="connsiteY83" fmla="*/ 401479 h 1453038"/>
                  <a:gd name="connsiteX84" fmla="*/ 1128713 w 1128712"/>
                  <a:gd name="connsiteY84" fmla="*/ 394335 h 1453038"/>
                  <a:gd name="connsiteX85" fmla="*/ 1128713 w 1128712"/>
                  <a:gd name="connsiteY85" fmla="*/ 328613 h 1453038"/>
                  <a:gd name="connsiteX86" fmla="*/ 0 w 1128712"/>
                  <a:gd name="connsiteY86" fmla="*/ 328613 h 1453038"/>
                  <a:gd name="connsiteX87" fmla="*/ 0 w 1128712"/>
                  <a:gd name="connsiteY87" fmla="*/ 335756 h 1453038"/>
                  <a:gd name="connsiteX88" fmla="*/ 1128713 w 1128712"/>
                  <a:gd name="connsiteY88" fmla="*/ 335756 h 1453038"/>
                  <a:gd name="connsiteX89" fmla="*/ 1128713 w 1128712"/>
                  <a:gd name="connsiteY89" fmla="*/ 328613 h 1453038"/>
                  <a:gd name="connsiteX90" fmla="*/ 1128713 w 1128712"/>
                  <a:gd name="connsiteY90" fmla="*/ 262890 h 1453038"/>
                  <a:gd name="connsiteX91" fmla="*/ 0 w 1128712"/>
                  <a:gd name="connsiteY91" fmla="*/ 262890 h 1453038"/>
                  <a:gd name="connsiteX92" fmla="*/ 0 w 1128712"/>
                  <a:gd name="connsiteY92" fmla="*/ 270034 h 1453038"/>
                  <a:gd name="connsiteX93" fmla="*/ 1128713 w 1128712"/>
                  <a:gd name="connsiteY93" fmla="*/ 270034 h 1453038"/>
                  <a:gd name="connsiteX94" fmla="*/ 1128713 w 1128712"/>
                  <a:gd name="connsiteY94" fmla="*/ 262890 h 1453038"/>
                  <a:gd name="connsiteX95" fmla="*/ 1128713 w 1128712"/>
                  <a:gd name="connsiteY95" fmla="*/ 197168 h 1453038"/>
                  <a:gd name="connsiteX96" fmla="*/ 0 w 1128712"/>
                  <a:gd name="connsiteY96" fmla="*/ 197168 h 1453038"/>
                  <a:gd name="connsiteX97" fmla="*/ 0 w 1128712"/>
                  <a:gd name="connsiteY97" fmla="*/ 204312 h 1453038"/>
                  <a:gd name="connsiteX98" fmla="*/ 1128713 w 1128712"/>
                  <a:gd name="connsiteY98" fmla="*/ 204312 h 1453038"/>
                  <a:gd name="connsiteX99" fmla="*/ 1128713 w 1128712"/>
                  <a:gd name="connsiteY99" fmla="*/ 197168 h 1453038"/>
                  <a:gd name="connsiteX100" fmla="*/ 1128713 w 1128712"/>
                  <a:gd name="connsiteY100" fmla="*/ 131445 h 1453038"/>
                  <a:gd name="connsiteX101" fmla="*/ 0 w 1128712"/>
                  <a:gd name="connsiteY101" fmla="*/ 131445 h 1453038"/>
                  <a:gd name="connsiteX102" fmla="*/ 0 w 1128712"/>
                  <a:gd name="connsiteY102" fmla="*/ 138589 h 1453038"/>
                  <a:gd name="connsiteX103" fmla="*/ 1128713 w 1128712"/>
                  <a:gd name="connsiteY103" fmla="*/ 138589 h 1453038"/>
                  <a:gd name="connsiteX104" fmla="*/ 1128713 w 1128712"/>
                  <a:gd name="connsiteY104" fmla="*/ 131445 h 1453038"/>
                  <a:gd name="connsiteX105" fmla="*/ 1128713 w 1128712"/>
                  <a:gd name="connsiteY105" fmla="*/ 65723 h 1453038"/>
                  <a:gd name="connsiteX106" fmla="*/ 0 w 1128712"/>
                  <a:gd name="connsiteY106" fmla="*/ 65723 h 1453038"/>
                  <a:gd name="connsiteX107" fmla="*/ 0 w 1128712"/>
                  <a:gd name="connsiteY107" fmla="*/ 72866 h 1453038"/>
                  <a:gd name="connsiteX108" fmla="*/ 1128713 w 1128712"/>
                  <a:gd name="connsiteY108" fmla="*/ 72866 h 1453038"/>
                  <a:gd name="connsiteX109" fmla="*/ 1128713 w 1128712"/>
                  <a:gd name="connsiteY109" fmla="*/ 65723 h 1453038"/>
                  <a:gd name="connsiteX110" fmla="*/ 1128713 w 1128712"/>
                  <a:gd name="connsiteY110" fmla="*/ 0 h 1453038"/>
                  <a:gd name="connsiteX111" fmla="*/ 0 w 1128712"/>
                  <a:gd name="connsiteY111" fmla="*/ 0 h 1453038"/>
                  <a:gd name="connsiteX112" fmla="*/ 0 w 1128712"/>
                  <a:gd name="connsiteY112" fmla="*/ 7144 h 1453038"/>
                  <a:gd name="connsiteX113" fmla="*/ 1128713 w 1128712"/>
                  <a:gd name="connsiteY113" fmla="*/ 7144 h 1453038"/>
                  <a:gd name="connsiteX114" fmla="*/ 1128713 w 1128712"/>
                  <a:gd name="connsiteY114" fmla="*/ 0 h 145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128712" h="1453038">
                    <a:moveTo>
                      <a:pt x="1128713" y="1453039"/>
                    </a:moveTo>
                    <a:lnTo>
                      <a:pt x="0" y="1453039"/>
                    </a:lnTo>
                    <a:lnTo>
                      <a:pt x="0" y="1445895"/>
                    </a:lnTo>
                    <a:lnTo>
                      <a:pt x="1128713" y="1445895"/>
                    </a:lnTo>
                    <a:lnTo>
                      <a:pt x="1128713" y="1453039"/>
                    </a:lnTo>
                    <a:close/>
                    <a:moveTo>
                      <a:pt x="1128713" y="1380173"/>
                    </a:moveTo>
                    <a:lnTo>
                      <a:pt x="0" y="1380173"/>
                    </a:lnTo>
                    <a:lnTo>
                      <a:pt x="0" y="1387316"/>
                    </a:lnTo>
                    <a:lnTo>
                      <a:pt x="1128713" y="1387316"/>
                    </a:lnTo>
                    <a:lnTo>
                      <a:pt x="1128713" y="1380173"/>
                    </a:lnTo>
                    <a:close/>
                    <a:moveTo>
                      <a:pt x="1128713" y="1314450"/>
                    </a:moveTo>
                    <a:lnTo>
                      <a:pt x="0" y="1314450"/>
                    </a:lnTo>
                    <a:lnTo>
                      <a:pt x="0" y="1321594"/>
                    </a:lnTo>
                    <a:lnTo>
                      <a:pt x="1128713" y="1321594"/>
                    </a:lnTo>
                    <a:lnTo>
                      <a:pt x="1128713" y="1314450"/>
                    </a:lnTo>
                    <a:close/>
                    <a:moveTo>
                      <a:pt x="1128713" y="1248728"/>
                    </a:moveTo>
                    <a:lnTo>
                      <a:pt x="0" y="1248728"/>
                    </a:lnTo>
                    <a:lnTo>
                      <a:pt x="0" y="1255872"/>
                    </a:lnTo>
                    <a:lnTo>
                      <a:pt x="1128713" y="1255872"/>
                    </a:lnTo>
                    <a:lnTo>
                      <a:pt x="1128713" y="1248728"/>
                    </a:lnTo>
                    <a:close/>
                    <a:moveTo>
                      <a:pt x="1128713" y="1183005"/>
                    </a:moveTo>
                    <a:lnTo>
                      <a:pt x="0" y="1183005"/>
                    </a:lnTo>
                    <a:lnTo>
                      <a:pt x="0" y="1190149"/>
                    </a:lnTo>
                    <a:lnTo>
                      <a:pt x="1128713" y="1190149"/>
                    </a:lnTo>
                    <a:lnTo>
                      <a:pt x="1128713" y="1183005"/>
                    </a:lnTo>
                    <a:close/>
                    <a:moveTo>
                      <a:pt x="1128713" y="1117283"/>
                    </a:moveTo>
                    <a:lnTo>
                      <a:pt x="0" y="1117283"/>
                    </a:lnTo>
                    <a:lnTo>
                      <a:pt x="0" y="1124426"/>
                    </a:lnTo>
                    <a:lnTo>
                      <a:pt x="1128713" y="1124426"/>
                    </a:lnTo>
                    <a:lnTo>
                      <a:pt x="1128713" y="1117283"/>
                    </a:lnTo>
                    <a:close/>
                    <a:moveTo>
                      <a:pt x="1128713" y="1051560"/>
                    </a:moveTo>
                    <a:lnTo>
                      <a:pt x="0" y="1051560"/>
                    </a:lnTo>
                    <a:lnTo>
                      <a:pt x="0" y="1058704"/>
                    </a:lnTo>
                    <a:lnTo>
                      <a:pt x="1128713" y="1058704"/>
                    </a:lnTo>
                    <a:lnTo>
                      <a:pt x="1128713" y="1051560"/>
                    </a:lnTo>
                    <a:close/>
                    <a:moveTo>
                      <a:pt x="1128713" y="985838"/>
                    </a:moveTo>
                    <a:lnTo>
                      <a:pt x="0" y="985838"/>
                    </a:lnTo>
                    <a:lnTo>
                      <a:pt x="0" y="992981"/>
                    </a:lnTo>
                    <a:lnTo>
                      <a:pt x="1128713" y="992981"/>
                    </a:lnTo>
                    <a:lnTo>
                      <a:pt x="1128713" y="985838"/>
                    </a:lnTo>
                    <a:close/>
                    <a:moveTo>
                      <a:pt x="1128713" y="920115"/>
                    </a:moveTo>
                    <a:lnTo>
                      <a:pt x="0" y="920115"/>
                    </a:lnTo>
                    <a:lnTo>
                      <a:pt x="0" y="927259"/>
                    </a:lnTo>
                    <a:lnTo>
                      <a:pt x="1128713" y="927259"/>
                    </a:lnTo>
                    <a:lnTo>
                      <a:pt x="1128713" y="920115"/>
                    </a:lnTo>
                    <a:close/>
                    <a:moveTo>
                      <a:pt x="1128713" y="854393"/>
                    </a:moveTo>
                    <a:lnTo>
                      <a:pt x="0" y="854393"/>
                    </a:lnTo>
                    <a:lnTo>
                      <a:pt x="0" y="861537"/>
                    </a:lnTo>
                    <a:lnTo>
                      <a:pt x="1128713" y="861537"/>
                    </a:lnTo>
                    <a:lnTo>
                      <a:pt x="1128713" y="854393"/>
                    </a:lnTo>
                    <a:close/>
                    <a:moveTo>
                      <a:pt x="1128713" y="788670"/>
                    </a:moveTo>
                    <a:lnTo>
                      <a:pt x="0" y="788670"/>
                    </a:lnTo>
                    <a:lnTo>
                      <a:pt x="0" y="795814"/>
                    </a:lnTo>
                    <a:lnTo>
                      <a:pt x="1128713" y="795814"/>
                    </a:lnTo>
                    <a:lnTo>
                      <a:pt x="1128713" y="788670"/>
                    </a:lnTo>
                    <a:close/>
                    <a:moveTo>
                      <a:pt x="1128713" y="722948"/>
                    </a:moveTo>
                    <a:lnTo>
                      <a:pt x="0" y="722948"/>
                    </a:lnTo>
                    <a:lnTo>
                      <a:pt x="0" y="730091"/>
                    </a:lnTo>
                    <a:lnTo>
                      <a:pt x="1128713" y="730091"/>
                    </a:lnTo>
                    <a:lnTo>
                      <a:pt x="1128713" y="722948"/>
                    </a:lnTo>
                    <a:close/>
                    <a:moveTo>
                      <a:pt x="1128713" y="657225"/>
                    </a:moveTo>
                    <a:lnTo>
                      <a:pt x="0" y="657225"/>
                    </a:lnTo>
                    <a:lnTo>
                      <a:pt x="0" y="664369"/>
                    </a:lnTo>
                    <a:lnTo>
                      <a:pt x="1128713" y="664369"/>
                    </a:lnTo>
                    <a:lnTo>
                      <a:pt x="1128713" y="657225"/>
                    </a:lnTo>
                    <a:close/>
                    <a:moveTo>
                      <a:pt x="1128713" y="591503"/>
                    </a:moveTo>
                    <a:lnTo>
                      <a:pt x="0" y="591503"/>
                    </a:lnTo>
                    <a:lnTo>
                      <a:pt x="0" y="598647"/>
                    </a:lnTo>
                    <a:lnTo>
                      <a:pt x="1128713" y="598647"/>
                    </a:lnTo>
                    <a:lnTo>
                      <a:pt x="1128713" y="591503"/>
                    </a:lnTo>
                    <a:close/>
                    <a:moveTo>
                      <a:pt x="1128713" y="525780"/>
                    </a:moveTo>
                    <a:lnTo>
                      <a:pt x="0" y="525780"/>
                    </a:lnTo>
                    <a:lnTo>
                      <a:pt x="0" y="532924"/>
                    </a:lnTo>
                    <a:lnTo>
                      <a:pt x="1128713" y="532924"/>
                    </a:lnTo>
                    <a:lnTo>
                      <a:pt x="1128713" y="525780"/>
                    </a:lnTo>
                    <a:close/>
                    <a:moveTo>
                      <a:pt x="1128713" y="460058"/>
                    </a:moveTo>
                    <a:lnTo>
                      <a:pt x="0" y="460058"/>
                    </a:lnTo>
                    <a:lnTo>
                      <a:pt x="0" y="467201"/>
                    </a:lnTo>
                    <a:lnTo>
                      <a:pt x="1128713" y="467201"/>
                    </a:lnTo>
                    <a:lnTo>
                      <a:pt x="1128713" y="460058"/>
                    </a:lnTo>
                    <a:close/>
                    <a:moveTo>
                      <a:pt x="1128713" y="394335"/>
                    </a:moveTo>
                    <a:lnTo>
                      <a:pt x="0" y="394335"/>
                    </a:lnTo>
                    <a:lnTo>
                      <a:pt x="0" y="401479"/>
                    </a:lnTo>
                    <a:lnTo>
                      <a:pt x="1128713" y="401479"/>
                    </a:lnTo>
                    <a:lnTo>
                      <a:pt x="1128713" y="394335"/>
                    </a:lnTo>
                    <a:close/>
                    <a:moveTo>
                      <a:pt x="1128713" y="328613"/>
                    </a:moveTo>
                    <a:lnTo>
                      <a:pt x="0" y="328613"/>
                    </a:lnTo>
                    <a:lnTo>
                      <a:pt x="0" y="335756"/>
                    </a:lnTo>
                    <a:lnTo>
                      <a:pt x="1128713" y="335756"/>
                    </a:lnTo>
                    <a:lnTo>
                      <a:pt x="1128713" y="328613"/>
                    </a:lnTo>
                    <a:close/>
                    <a:moveTo>
                      <a:pt x="1128713" y="262890"/>
                    </a:moveTo>
                    <a:lnTo>
                      <a:pt x="0" y="262890"/>
                    </a:lnTo>
                    <a:lnTo>
                      <a:pt x="0" y="270034"/>
                    </a:lnTo>
                    <a:lnTo>
                      <a:pt x="1128713" y="270034"/>
                    </a:lnTo>
                    <a:lnTo>
                      <a:pt x="1128713" y="262890"/>
                    </a:lnTo>
                    <a:close/>
                    <a:moveTo>
                      <a:pt x="1128713" y="197168"/>
                    </a:moveTo>
                    <a:lnTo>
                      <a:pt x="0" y="197168"/>
                    </a:lnTo>
                    <a:lnTo>
                      <a:pt x="0" y="204312"/>
                    </a:lnTo>
                    <a:lnTo>
                      <a:pt x="1128713" y="204312"/>
                    </a:lnTo>
                    <a:lnTo>
                      <a:pt x="1128713" y="197168"/>
                    </a:lnTo>
                    <a:close/>
                    <a:moveTo>
                      <a:pt x="1128713" y="131445"/>
                    </a:moveTo>
                    <a:lnTo>
                      <a:pt x="0" y="131445"/>
                    </a:lnTo>
                    <a:lnTo>
                      <a:pt x="0" y="138589"/>
                    </a:lnTo>
                    <a:lnTo>
                      <a:pt x="1128713" y="138589"/>
                    </a:lnTo>
                    <a:lnTo>
                      <a:pt x="1128713" y="131445"/>
                    </a:lnTo>
                    <a:close/>
                    <a:moveTo>
                      <a:pt x="1128713" y="65723"/>
                    </a:moveTo>
                    <a:lnTo>
                      <a:pt x="0" y="65723"/>
                    </a:lnTo>
                    <a:lnTo>
                      <a:pt x="0" y="72866"/>
                    </a:lnTo>
                    <a:lnTo>
                      <a:pt x="1128713" y="72866"/>
                    </a:lnTo>
                    <a:lnTo>
                      <a:pt x="1128713" y="65723"/>
                    </a:lnTo>
                    <a:close/>
                    <a:moveTo>
                      <a:pt x="1128713" y="0"/>
                    </a:moveTo>
                    <a:lnTo>
                      <a:pt x="0" y="0"/>
                    </a:lnTo>
                    <a:lnTo>
                      <a:pt x="0" y="7144"/>
                    </a:lnTo>
                    <a:lnTo>
                      <a:pt x="1128713" y="7144"/>
                    </a:lnTo>
                    <a:lnTo>
                      <a:pt x="1128713" y="0"/>
                    </a:lnTo>
                    <a:close/>
                  </a:path>
                </a:pathLst>
              </a:custGeom>
              <a:grpFill/>
              <a:ln w="9525" cap="rnd">
                <a:solidFill>
                  <a:srgbClr val="BBADEF"/>
                </a:solidFill>
                <a:prstDash val="solid"/>
                <a:miter/>
              </a:ln>
            </p:spPr>
            <p:txBody>
              <a:bodyPr rtlCol="0" anchor="ctr"/>
              <a:lstStyle/>
              <a:p>
                <a:endParaRPr lang="en-US"/>
              </a:p>
            </p:txBody>
          </p:sp>
        </p:grpSp>
        <p:sp>
          <p:nvSpPr>
            <p:cNvPr id="25" name="Freeform: Shape 24">
              <a:extLst>
                <a:ext uri="{FF2B5EF4-FFF2-40B4-BE49-F238E27FC236}">
                  <a16:creationId xmlns:a16="http://schemas.microsoft.com/office/drawing/2014/main" id="{FF496B34-4814-B11E-E1E8-63A03A33E15C}"/>
                </a:ext>
              </a:extLst>
            </p:cNvPr>
            <p:cNvSpPr/>
            <p:nvPr/>
          </p:nvSpPr>
          <p:spPr>
            <a:xfrm>
              <a:off x="7391090" y="3321843"/>
              <a:ext cx="1591949" cy="2381061"/>
            </a:xfrm>
            <a:custGeom>
              <a:avLst/>
              <a:gdLst>
                <a:gd name="connsiteX0" fmla="*/ 1588677 w 1591949"/>
                <a:gd name="connsiteY0" fmla="*/ 324641 h 2381061"/>
                <a:gd name="connsiteX1" fmla="*/ 1095437 w 1591949"/>
                <a:gd name="connsiteY1" fmla="*/ 333206 h 2381061"/>
                <a:gd name="connsiteX2" fmla="*/ 667526 w 1591949"/>
                <a:gd name="connsiteY2" fmla="*/ 354144 h 2381061"/>
                <a:gd name="connsiteX3" fmla="*/ 712061 w 1591949"/>
                <a:gd name="connsiteY3" fmla="*/ 283878 h 2381061"/>
                <a:gd name="connsiteX4" fmla="*/ 738943 w 1591949"/>
                <a:gd name="connsiteY4" fmla="*/ 204590 h 2381061"/>
                <a:gd name="connsiteX5" fmla="*/ 252432 w 1591949"/>
                <a:gd name="connsiteY5" fmla="*/ 42863 h 2381061"/>
                <a:gd name="connsiteX6" fmla="*/ 213205 w 1591949"/>
                <a:gd name="connsiteY6" fmla="*/ 42863 h 2381061"/>
                <a:gd name="connsiteX7" fmla="*/ 213205 w 1591949"/>
                <a:gd name="connsiteY7" fmla="*/ 0 h 2381061"/>
                <a:gd name="connsiteX8" fmla="*/ 0 w 1591949"/>
                <a:gd name="connsiteY8" fmla="*/ 0 h 2381061"/>
                <a:gd name="connsiteX9" fmla="*/ 0 w 1591949"/>
                <a:gd name="connsiteY9" fmla="*/ 103534 h 2381061"/>
                <a:gd name="connsiteX10" fmla="*/ 213205 w 1591949"/>
                <a:gd name="connsiteY10" fmla="*/ 103534 h 2381061"/>
                <a:gd name="connsiteX11" fmla="*/ 213205 w 1591949"/>
                <a:gd name="connsiteY11" fmla="*/ 57150 h 2381061"/>
                <a:gd name="connsiteX12" fmla="*/ 252432 w 1591949"/>
                <a:gd name="connsiteY12" fmla="*/ 57150 h 2381061"/>
                <a:gd name="connsiteX13" fmla="*/ 725627 w 1591949"/>
                <a:gd name="connsiteY13" fmla="*/ 209769 h 2381061"/>
                <a:gd name="connsiteX14" fmla="*/ 702409 w 1591949"/>
                <a:gd name="connsiteY14" fmla="*/ 273341 h 2381061"/>
                <a:gd name="connsiteX15" fmla="*/ 654653 w 1591949"/>
                <a:gd name="connsiteY15" fmla="*/ 360331 h 2381061"/>
                <a:gd name="connsiteX16" fmla="*/ 1097637 w 1591949"/>
                <a:gd name="connsiteY16" fmla="*/ 347322 h 2381061"/>
                <a:gd name="connsiteX17" fmla="*/ 1575683 w 1591949"/>
                <a:gd name="connsiteY17" fmla="*/ 330577 h 2381061"/>
                <a:gd name="connsiteX18" fmla="*/ 1488429 w 1591949"/>
                <a:gd name="connsiteY18" fmla="*/ 451749 h 2381061"/>
                <a:gd name="connsiteX19" fmla="*/ 1296348 w 1591949"/>
                <a:gd name="connsiteY19" fmla="*/ 1390431 h 2381061"/>
                <a:gd name="connsiteX20" fmla="*/ 1378851 w 1591949"/>
                <a:gd name="connsiteY20" fmla="*/ 1737153 h 2381061"/>
                <a:gd name="connsiteX21" fmla="*/ 1197786 w 1591949"/>
                <a:gd name="connsiteY21" fmla="*/ 2229193 h 2381061"/>
                <a:gd name="connsiteX22" fmla="*/ 653825 w 1591949"/>
                <a:gd name="connsiteY22" fmla="*/ 2348794 h 2381061"/>
                <a:gd name="connsiteX23" fmla="*/ 635801 w 1591949"/>
                <a:gd name="connsiteY23" fmla="*/ 2328856 h 2381061"/>
                <a:gd name="connsiteX24" fmla="*/ 635801 w 1591949"/>
                <a:gd name="connsiteY24" fmla="*/ 2264562 h 2381061"/>
                <a:gd name="connsiteX25" fmla="*/ 664376 w 1591949"/>
                <a:gd name="connsiteY25" fmla="*/ 2264562 h 2381061"/>
                <a:gd name="connsiteX26" fmla="*/ 664376 w 1591949"/>
                <a:gd name="connsiteY26" fmla="*/ 2114543 h 2381061"/>
                <a:gd name="connsiteX27" fmla="*/ 592939 w 1591949"/>
                <a:gd name="connsiteY27" fmla="*/ 2114543 h 2381061"/>
                <a:gd name="connsiteX28" fmla="*/ 592939 w 1591949"/>
                <a:gd name="connsiteY28" fmla="*/ 2264562 h 2381061"/>
                <a:gd name="connsiteX29" fmla="*/ 621514 w 1591949"/>
                <a:gd name="connsiteY29" fmla="*/ 2264562 h 2381061"/>
                <a:gd name="connsiteX30" fmla="*/ 621514 w 1591949"/>
                <a:gd name="connsiteY30" fmla="*/ 2328856 h 2381061"/>
                <a:gd name="connsiteX31" fmla="*/ 647402 w 1591949"/>
                <a:gd name="connsiteY31" fmla="*/ 2361552 h 2381061"/>
                <a:gd name="connsiteX32" fmla="*/ 767725 w 1591949"/>
                <a:gd name="connsiteY32" fmla="*/ 2381062 h 2381061"/>
                <a:gd name="connsiteX33" fmla="*/ 1206301 w 1591949"/>
                <a:gd name="connsiteY33" fmla="*/ 2240666 h 2381061"/>
                <a:gd name="connsiteX34" fmla="*/ 1392938 w 1591949"/>
                <a:gd name="connsiteY34" fmla="*/ 1734703 h 2381061"/>
                <a:gd name="connsiteX35" fmla="*/ 1310135 w 1591949"/>
                <a:gd name="connsiteY35" fmla="*/ 1386645 h 2381061"/>
                <a:gd name="connsiteX36" fmla="*/ 1233590 w 1591949"/>
                <a:gd name="connsiteY36" fmla="*/ 906535 h 2381061"/>
                <a:gd name="connsiteX37" fmla="*/ 1497673 w 1591949"/>
                <a:gd name="connsiteY37" fmla="*/ 462644 h 2381061"/>
                <a:gd name="connsiteX38" fmla="*/ 1588677 w 1591949"/>
                <a:gd name="connsiteY38" fmla="*/ 324641 h 238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91949" h="2381061">
                  <a:moveTo>
                    <a:pt x="1588677" y="324641"/>
                  </a:moveTo>
                  <a:cubicBezTo>
                    <a:pt x="1561588" y="265405"/>
                    <a:pt x="1375794" y="289579"/>
                    <a:pt x="1095437" y="333206"/>
                  </a:cubicBezTo>
                  <a:cubicBezTo>
                    <a:pt x="904435" y="362931"/>
                    <a:pt x="687950" y="396628"/>
                    <a:pt x="667526" y="354144"/>
                  </a:cubicBezTo>
                  <a:cubicBezTo>
                    <a:pt x="663047" y="344822"/>
                    <a:pt x="667134" y="325062"/>
                    <a:pt x="712061" y="283878"/>
                  </a:cubicBezTo>
                  <a:cubicBezTo>
                    <a:pt x="740293" y="257996"/>
                    <a:pt x="749337" y="231322"/>
                    <a:pt x="738943" y="204590"/>
                  </a:cubicBezTo>
                  <a:cubicBezTo>
                    <a:pt x="700531" y="105849"/>
                    <a:pt x="397879" y="42863"/>
                    <a:pt x="252432" y="42863"/>
                  </a:cubicBezTo>
                  <a:lnTo>
                    <a:pt x="213205" y="42863"/>
                  </a:lnTo>
                  <a:lnTo>
                    <a:pt x="213205" y="0"/>
                  </a:lnTo>
                  <a:lnTo>
                    <a:pt x="0" y="0"/>
                  </a:lnTo>
                  <a:lnTo>
                    <a:pt x="0" y="103534"/>
                  </a:lnTo>
                  <a:lnTo>
                    <a:pt x="213205" y="103534"/>
                  </a:lnTo>
                  <a:lnTo>
                    <a:pt x="213205" y="57150"/>
                  </a:lnTo>
                  <a:lnTo>
                    <a:pt x="252432" y="57150"/>
                  </a:lnTo>
                  <a:cubicBezTo>
                    <a:pt x="415852" y="57150"/>
                    <a:pt x="692858" y="125523"/>
                    <a:pt x="725627" y="209769"/>
                  </a:cubicBezTo>
                  <a:cubicBezTo>
                    <a:pt x="733785" y="230750"/>
                    <a:pt x="726191" y="251539"/>
                    <a:pt x="702409" y="273341"/>
                  </a:cubicBezTo>
                  <a:cubicBezTo>
                    <a:pt x="659990" y="312225"/>
                    <a:pt x="644809" y="339871"/>
                    <a:pt x="654653" y="360331"/>
                  </a:cubicBezTo>
                  <a:cubicBezTo>
                    <a:pt x="677992" y="408865"/>
                    <a:pt x="837576" y="387791"/>
                    <a:pt x="1097637" y="347322"/>
                  </a:cubicBezTo>
                  <a:cubicBezTo>
                    <a:pt x="1310171" y="314239"/>
                    <a:pt x="1551065" y="276756"/>
                    <a:pt x="1575683" y="330577"/>
                  </a:cubicBezTo>
                  <a:cubicBezTo>
                    <a:pt x="1582769" y="346065"/>
                    <a:pt x="1573383" y="379669"/>
                    <a:pt x="1488429" y="451749"/>
                  </a:cubicBezTo>
                  <a:cubicBezTo>
                    <a:pt x="1123712" y="761210"/>
                    <a:pt x="1199900" y="1038880"/>
                    <a:pt x="1296348" y="1390431"/>
                  </a:cubicBezTo>
                  <a:cubicBezTo>
                    <a:pt x="1326266" y="1499466"/>
                    <a:pt x="1357198" y="1612209"/>
                    <a:pt x="1378851" y="1737153"/>
                  </a:cubicBezTo>
                  <a:cubicBezTo>
                    <a:pt x="1424271" y="1999193"/>
                    <a:pt x="1305456" y="2149362"/>
                    <a:pt x="1197786" y="2229193"/>
                  </a:cubicBezTo>
                  <a:cubicBezTo>
                    <a:pt x="1012069" y="2366889"/>
                    <a:pt x="733878" y="2389092"/>
                    <a:pt x="653825" y="2348794"/>
                  </a:cubicBezTo>
                  <a:cubicBezTo>
                    <a:pt x="645602" y="2344650"/>
                    <a:pt x="635801" y="2337835"/>
                    <a:pt x="635801" y="2328856"/>
                  </a:cubicBezTo>
                  <a:lnTo>
                    <a:pt x="635801" y="2264562"/>
                  </a:lnTo>
                  <a:lnTo>
                    <a:pt x="664376" y="2264562"/>
                  </a:lnTo>
                  <a:lnTo>
                    <a:pt x="664376" y="2114543"/>
                  </a:lnTo>
                  <a:lnTo>
                    <a:pt x="592939" y="2114543"/>
                  </a:lnTo>
                  <a:lnTo>
                    <a:pt x="592939" y="2264562"/>
                  </a:lnTo>
                  <a:lnTo>
                    <a:pt x="621514" y="2264562"/>
                  </a:lnTo>
                  <a:lnTo>
                    <a:pt x="621514" y="2328856"/>
                  </a:lnTo>
                  <a:cubicBezTo>
                    <a:pt x="621514" y="2337828"/>
                    <a:pt x="626007" y="2350780"/>
                    <a:pt x="647402" y="2361552"/>
                  </a:cubicBezTo>
                  <a:cubicBezTo>
                    <a:pt x="671870" y="2373868"/>
                    <a:pt x="714582" y="2381062"/>
                    <a:pt x="767725" y="2381062"/>
                  </a:cubicBezTo>
                  <a:cubicBezTo>
                    <a:pt x="890397" y="2381062"/>
                    <a:pt x="1068648" y="2342736"/>
                    <a:pt x="1206301" y="2240666"/>
                  </a:cubicBezTo>
                  <a:cubicBezTo>
                    <a:pt x="1317200" y="2158441"/>
                    <a:pt x="1439602" y="2003915"/>
                    <a:pt x="1392938" y="1734703"/>
                  </a:cubicBezTo>
                  <a:cubicBezTo>
                    <a:pt x="1371164" y="1609094"/>
                    <a:pt x="1340139" y="1496001"/>
                    <a:pt x="1310135" y="1386645"/>
                  </a:cubicBezTo>
                  <a:cubicBezTo>
                    <a:pt x="1261422" y="1209101"/>
                    <a:pt x="1219353" y="1055768"/>
                    <a:pt x="1233590" y="906535"/>
                  </a:cubicBezTo>
                  <a:cubicBezTo>
                    <a:pt x="1249163" y="743350"/>
                    <a:pt x="1333074" y="602304"/>
                    <a:pt x="1497673" y="462644"/>
                  </a:cubicBezTo>
                  <a:cubicBezTo>
                    <a:pt x="1573425" y="398371"/>
                    <a:pt x="1602344" y="354516"/>
                    <a:pt x="1588677" y="324641"/>
                  </a:cubicBezTo>
                  <a:close/>
                </a:path>
              </a:pathLst>
            </a:custGeom>
            <a:grpFill/>
            <a:ln w="9525" cap="rnd">
              <a:solidFill>
                <a:srgbClr val="BBADEF"/>
              </a:solidFill>
              <a:prstDash val="solid"/>
              <a:miter/>
            </a:ln>
          </p:spPr>
          <p:txBody>
            <a:bodyPr rtlCol="0" anchor="ctr"/>
            <a:lstStyle/>
            <a:p>
              <a:endParaRPr lang="en-US"/>
            </a:p>
          </p:txBody>
        </p:sp>
        <p:grpSp>
          <p:nvGrpSpPr>
            <p:cNvPr id="26" name="Graphic 305" descr="Laptop with phone and calculator">
              <a:extLst>
                <a:ext uri="{FF2B5EF4-FFF2-40B4-BE49-F238E27FC236}">
                  <a16:creationId xmlns:a16="http://schemas.microsoft.com/office/drawing/2014/main" id="{DE9CD359-6AA3-3120-2A25-37B516A9DB85}"/>
                </a:ext>
              </a:extLst>
            </p:cNvPr>
            <p:cNvGrpSpPr/>
            <p:nvPr/>
          </p:nvGrpSpPr>
          <p:grpSpPr>
            <a:xfrm>
              <a:off x="3224212" y="3335402"/>
              <a:ext cx="795027" cy="1536634"/>
              <a:chOff x="3224212" y="3335402"/>
              <a:chExt cx="795027" cy="1536634"/>
            </a:xfrm>
            <a:grpFill/>
          </p:grpSpPr>
          <p:sp>
            <p:nvSpPr>
              <p:cNvPr id="290" name="Freeform: Shape 289">
                <a:extLst>
                  <a:ext uri="{FF2B5EF4-FFF2-40B4-BE49-F238E27FC236}">
                    <a16:creationId xmlns:a16="http://schemas.microsoft.com/office/drawing/2014/main" id="{4D747F7F-2596-EEF3-7DE5-08E5D7FAE276}"/>
                  </a:ext>
                </a:extLst>
              </p:cNvPr>
              <p:cNvSpPr/>
              <p:nvPr/>
            </p:nvSpPr>
            <p:spPr>
              <a:xfrm>
                <a:off x="3224212" y="3335402"/>
                <a:ext cx="795027" cy="1536634"/>
              </a:xfrm>
              <a:custGeom>
                <a:avLst/>
                <a:gdLst>
                  <a:gd name="connsiteX0" fmla="*/ 737299 w 795027"/>
                  <a:gd name="connsiteY0" fmla="*/ 1536635 h 1536634"/>
                  <a:gd name="connsiteX1" fmla="*/ 57729 w 795027"/>
                  <a:gd name="connsiteY1" fmla="*/ 1536635 h 1536634"/>
                  <a:gd name="connsiteX2" fmla="*/ 0 w 795027"/>
                  <a:gd name="connsiteY2" fmla="*/ 1478906 h 1536634"/>
                  <a:gd name="connsiteX3" fmla="*/ 0 w 795027"/>
                  <a:gd name="connsiteY3" fmla="*/ 57729 h 1536634"/>
                  <a:gd name="connsiteX4" fmla="*/ 57729 w 795027"/>
                  <a:gd name="connsiteY4" fmla="*/ 0 h 1536634"/>
                  <a:gd name="connsiteX5" fmla="*/ 737299 w 795027"/>
                  <a:gd name="connsiteY5" fmla="*/ 0 h 1536634"/>
                  <a:gd name="connsiteX6" fmla="*/ 795028 w 795027"/>
                  <a:gd name="connsiteY6" fmla="*/ 57729 h 1536634"/>
                  <a:gd name="connsiteX7" fmla="*/ 795028 w 795027"/>
                  <a:gd name="connsiteY7" fmla="*/ 1478906 h 1536634"/>
                  <a:gd name="connsiteX8" fmla="*/ 737299 w 795027"/>
                  <a:gd name="connsiteY8" fmla="*/ 1536635 h 153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5027" h="1536634">
                    <a:moveTo>
                      <a:pt x="737299" y="1536635"/>
                    </a:moveTo>
                    <a:lnTo>
                      <a:pt x="57729" y="1536635"/>
                    </a:lnTo>
                    <a:cubicBezTo>
                      <a:pt x="25846" y="1536635"/>
                      <a:pt x="0" y="1510789"/>
                      <a:pt x="0" y="1478906"/>
                    </a:cubicBezTo>
                    <a:lnTo>
                      <a:pt x="0" y="57729"/>
                    </a:lnTo>
                    <a:cubicBezTo>
                      <a:pt x="0" y="25846"/>
                      <a:pt x="25846" y="0"/>
                      <a:pt x="57729" y="0"/>
                    </a:cubicBezTo>
                    <a:lnTo>
                      <a:pt x="737299" y="0"/>
                    </a:lnTo>
                    <a:cubicBezTo>
                      <a:pt x="769182" y="0"/>
                      <a:pt x="795028" y="25846"/>
                      <a:pt x="795028" y="57729"/>
                    </a:cubicBezTo>
                    <a:lnTo>
                      <a:pt x="795028" y="1478906"/>
                    </a:lnTo>
                    <a:cubicBezTo>
                      <a:pt x="795028" y="1510789"/>
                      <a:pt x="769182" y="1536635"/>
                      <a:pt x="737299" y="1536635"/>
                    </a:cubicBezTo>
                    <a:close/>
                  </a:path>
                </a:pathLst>
              </a:custGeom>
              <a:grpFill/>
              <a:ln w="9525" cap="rnd">
                <a:solidFill>
                  <a:srgbClr val="BBADEF"/>
                </a:solidFill>
                <a:prstDash val="solid"/>
                <a:miter/>
              </a:ln>
            </p:spPr>
            <p:txBody>
              <a:bodyPr rtlCol="0" anchor="ctr"/>
              <a:lstStyle/>
              <a:p>
                <a:endParaRPr lang="en-US"/>
              </a:p>
            </p:txBody>
          </p:sp>
          <p:grpSp>
            <p:nvGrpSpPr>
              <p:cNvPr id="291" name="Graphic 305" descr="Laptop with phone and calculator">
                <a:extLst>
                  <a:ext uri="{FF2B5EF4-FFF2-40B4-BE49-F238E27FC236}">
                    <a16:creationId xmlns:a16="http://schemas.microsoft.com/office/drawing/2014/main" id="{114EC317-54C3-5747-0C42-0EA042A826CF}"/>
                  </a:ext>
                </a:extLst>
              </p:cNvPr>
              <p:cNvGrpSpPr/>
              <p:nvPr/>
            </p:nvGrpSpPr>
            <p:grpSpPr>
              <a:xfrm>
                <a:off x="3315595" y="4102991"/>
                <a:ext cx="622192" cy="608361"/>
                <a:chOff x="3315595" y="4102991"/>
                <a:chExt cx="622192" cy="608361"/>
              </a:xfrm>
              <a:grpFill/>
            </p:grpSpPr>
            <p:sp>
              <p:nvSpPr>
                <p:cNvPr id="296" name="Freeform: Shape 295">
                  <a:extLst>
                    <a:ext uri="{FF2B5EF4-FFF2-40B4-BE49-F238E27FC236}">
                      <a16:creationId xmlns:a16="http://schemas.microsoft.com/office/drawing/2014/main" id="{5ECF25FA-F732-FEF5-DF02-48CA861982CC}"/>
                    </a:ext>
                  </a:extLst>
                </p:cNvPr>
                <p:cNvSpPr/>
                <p:nvPr/>
              </p:nvSpPr>
              <p:spPr>
                <a:xfrm>
                  <a:off x="3315595"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4"/>
                        <a:pt x="41477" y="82954"/>
                      </a:cubicBezTo>
                      <a:cubicBezTo>
                        <a:pt x="18570" y="82954"/>
                        <a:pt x="0" y="64384"/>
                        <a:pt x="0" y="41477"/>
                      </a:cubicBezTo>
                      <a:cubicBezTo>
                        <a:pt x="0" y="18570"/>
                        <a:pt x="18570" y="0"/>
                        <a:pt x="41477" y="0"/>
                      </a:cubicBezTo>
                      <a:cubicBezTo>
                        <a:pt x="64384" y="0"/>
                        <a:pt x="82953" y="18570"/>
                        <a:pt x="82953" y="41477"/>
                      </a:cubicBezTo>
                      <a:close/>
                    </a:path>
                  </a:pathLst>
                </a:custGeom>
                <a:grpFill/>
                <a:ln w="9525" cap="rnd">
                  <a:solidFill>
                    <a:srgbClr val="BBADEF"/>
                  </a:solid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4DFD6A74-713D-D2DA-5A19-AF69F82A96B6}"/>
                    </a:ext>
                  </a:extLst>
                </p:cNvPr>
                <p:cNvSpPr/>
                <p:nvPr/>
              </p:nvSpPr>
              <p:spPr>
                <a:xfrm>
                  <a:off x="3450405"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4"/>
                        <a:pt x="41477" y="82954"/>
                      </a:cubicBezTo>
                      <a:cubicBezTo>
                        <a:pt x="18570" y="82954"/>
                        <a:pt x="0" y="64384"/>
                        <a:pt x="0" y="41477"/>
                      </a:cubicBezTo>
                      <a:cubicBezTo>
                        <a:pt x="0" y="18570"/>
                        <a:pt x="18570" y="0"/>
                        <a:pt x="41477" y="0"/>
                      </a:cubicBezTo>
                      <a:cubicBezTo>
                        <a:pt x="64384" y="0"/>
                        <a:pt x="82953" y="18570"/>
                        <a:pt x="82953" y="41477"/>
                      </a:cubicBezTo>
                      <a:close/>
                    </a:path>
                  </a:pathLst>
                </a:custGeom>
                <a:grpFill/>
                <a:ln w="9525" cap="rnd">
                  <a:solidFill>
                    <a:srgbClr val="BBADEF"/>
                  </a:solid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04429AA-2F00-9553-AF43-5C2F9B623A9E}"/>
                    </a:ext>
                  </a:extLst>
                </p:cNvPr>
                <p:cNvSpPr/>
                <p:nvPr/>
              </p:nvSpPr>
              <p:spPr>
                <a:xfrm>
                  <a:off x="3585214"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rnd">
                  <a:solidFill>
                    <a:srgbClr val="BBADEF"/>
                  </a:solid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ACC108C3-0E6B-16F2-65FA-16041FD3D7CF}"/>
                    </a:ext>
                  </a:extLst>
                </p:cNvPr>
                <p:cNvSpPr/>
                <p:nvPr/>
              </p:nvSpPr>
              <p:spPr>
                <a:xfrm>
                  <a:off x="3720024"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rnd">
                  <a:solidFill>
                    <a:srgbClr val="BBADEF"/>
                  </a:solid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B8AD7036-A298-42BD-0A46-5D5EBC3E27B5}"/>
                    </a:ext>
                  </a:extLst>
                </p:cNvPr>
                <p:cNvSpPr/>
                <p:nvPr/>
              </p:nvSpPr>
              <p:spPr>
                <a:xfrm>
                  <a:off x="3854834"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rnd">
                  <a:solidFill>
                    <a:srgbClr val="BBADEF"/>
                  </a:solid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62ED320F-A23B-461D-59E0-CFFBAFA22200}"/>
                    </a:ext>
                  </a:extLst>
                </p:cNvPr>
                <p:cNvSpPr/>
                <p:nvPr/>
              </p:nvSpPr>
              <p:spPr>
                <a:xfrm>
                  <a:off x="3315595"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4" y="82953"/>
                        <a:pt x="41477" y="82953"/>
                      </a:cubicBezTo>
                      <a:cubicBezTo>
                        <a:pt x="18570" y="82953"/>
                        <a:pt x="0" y="64384"/>
                        <a:pt x="0" y="41476"/>
                      </a:cubicBezTo>
                      <a:cubicBezTo>
                        <a:pt x="0" y="18570"/>
                        <a:pt x="18570" y="0"/>
                        <a:pt x="41477" y="0"/>
                      </a:cubicBezTo>
                      <a:cubicBezTo>
                        <a:pt x="64384" y="0"/>
                        <a:pt x="82953" y="18569"/>
                        <a:pt x="82953" y="41476"/>
                      </a:cubicBezTo>
                      <a:close/>
                    </a:path>
                  </a:pathLst>
                </a:custGeom>
                <a:grpFill/>
                <a:ln w="9525" cap="rnd">
                  <a:solidFill>
                    <a:srgbClr val="BBADEF"/>
                  </a:solid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DB58EC6F-7A5D-5C44-52C9-97B2C580879D}"/>
                    </a:ext>
                  </a:extLst>
                </p:cNvPr>
                <p:cNvSpPr/>
                <p:nvPr/>
              </p:nvSpPr>
              <p:spPr>
                <a:xfrm>
                  <a:off x="3450405"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4" y="82953"/>
                        <a:pt x="41477" y="82953"/>
                      </a:cubicBezTo>
                      <a:cubicBezTo>
                        <a:pt x="18570" y="82953"/>
                        <a:pt x="0" y="64384"/>
                        <a:pt x="0" y="41476"/>
                      </a:cubicBezTo>
                      <a:cubicBezTo>
                        <a:pt x="0" y="18570"/>
                        <a:pt x="18570" y="0"/>
                        <a:pt x="41477" y="0"/>
                      </a:cubicBezTo>
                      <a:cubicBezTo>
                        <a:pt x="64384" y="0"/>
                        <a:pt x="82953" y="18569"/>
                        <a:pt x="82953" y="41476"/>
                      </a:cubicBezTo>
                      <a:close/>
                    </a:path>
                  </a:pathLst>
                </a:custGeom>
                <a:grpFill/>
                <a:ln w="9525" cap="rnd">
                  <a:solidFill>
                    <a:srgbClr val="BBADEF"/>
                  </a:solid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6222BCBA-0F26-9136-FD6F-80F78C29DA32}"/>
                    </a:ext>
                  </a:extLst>
                </p:cNvPr>
                <p:cNvSpPr/>
                <p:nvPr/>
              </p:nvSpPr>
              <p:spPr>
                <a:xfrm>
                  <a:off x="3585214"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3" y="82953"/>
                        <a:pt x="41477" y="82953"/>
                      </a:cubicBezTo>
                      <a:cubicBezTo>
                        <a:pt x="18570" y="82953"/>
                        <a:pt x="0" y="64384"/>
                        <a:pt x="0" y="41476"/>
                      </a:cubicBezTo>
                      <a:cubicBezTo>
                        <a:pt x="0" y="18570"/>
                        <a:pt x="18570" y="0"/>
                        <a:pt x="41477" y="0"/>
                      </a:cubicBezTo>
                      <a:cubicBezTo>
                        <a:pt x="64383" y="0"/>
                        <a:pt x="82953" y="18569"/>
                        <a:pt x="82953" y="41476"/>
                      </a:cubicBezTo>
                      <a:close/>
                    </a:path>
                  </a:pathLst>
                </a:custGeom>
                <a:grpFill/>
                <a:ln w="9525" cap="rnd">
                  <a:solidFill>
                    <a:srgbClr val="BBADEF"/>
                  </a:solid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5182231E-DDFF-BD74-DB2C-9C0521831094}"/>
                    </a:ext>
                  </a:extLst>
                </p:cNvPr>
                <p:cNvSpPr/>
                <p:nvPr/>
              </p:nvSpPr>
              <p:spPr>
                <a:xfrm>
                  <a:off x="3720024"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3" y="82953"/>
                        <a:pt x="41477" y="82953"/>
                      </a:cubicBezTo>
                      <a:cubicBezTo>
                        <a:pt x="18570" y="82953"/>
                        <a:pt x="0" y="64384"/>
                        <a:pt x="0" y="41476"/>
                      </a:cubicBezTo>
                      <a:cubicBezTo>
                        <a:pt x="0" y="18570"/>
                        <a:pt x="18570" y="0"/>
                        <a:pt x="41477" y="0"/>
                      </a:cubicBezTo>
                      <a:cubicBezTo>
                        <a:pt x="64383" y="0"/>
                        <a:pt x="82953" y="18569"/>
                        <a:pt x="82953" y="41476"/>
                      </a:cubicBezTo>
                      <a:close/>
                    </a:path>
                  </a:pathLst>
                </a:custGeom>
                <a:grpFill/>
                <a:ln w="9525" cap="rnd">
                  <a:solidFill>
                    <a:srgbClr val="BBADEF"/>
                  </a:solid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FCA21803-C4C9-8F95-83A6-A5ACAAB0A93C}"/>
                    </a:ext>
                  </a:extLst>
                </p:cNvPr>
                <p:cNvSpPr/>
                <p:nvPr/>
              </p:nvSpPr>
              <p:spPr>
                <a:xfrm>
                  <a:off x="3854834"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3" y="82953"/>
                        <a:pt x="41477" y="82953"/>
                      </a:cubicBezTo>
                      <a:cubicBezTo>
                        <a:pt x="18570" y="82953"/>
                        <a:pt x="0" y="64384"/>
                        <a:pt x="0" y="41476"/>
                      </a:cubicBezTo>
                      <a:cubicBezTo>
                        <a:pt x="0" y="18570"/>
                        <a:pt x="18570" y="0"/>
                        <a:pt x="41477" y="0"/>
                      </a:cubicBezTo>
                      <a:cubicBezTo>
                        <a:pt x="64383" y="0"/>
                        <a:pt x="82953" y="18569"/>
                        <a:pt x="82953" y="41476"/>
                      </a:cubicBezTo>
                      <a:close/>
                    </a:path>
                  </a:pathLst>
                </a:custGeom>
                <a:grpFill/>
                <a:ln w="9525" cap="rnd">
                  <a:solidFill>
                    <a:srgbClr val="BBADEF"/>
                  </a:solid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0922197B-7411-5E71-EDD4-570B83FB6DBA}"/>
                    </a:ext>
                  </a:extLst>
                </p:cNvPr>
                <p:cNvSpPr/>
                <p:nvPr/>
              </p:nvSpPr>
              <p:spPr>
                <a:xfrm>
                  <a:off x="3315595"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3"/>
                        <a:pt x="41477" y="82953"/>
                      </a:cubicBezTo>
                      <a:cubicBezTo>
                        <a:pt x="18570" y="82953"/>
                        <a:pt x="0" y="64384"/>
                        <a:pt x="0" y="41477"/>
                      </a:cubicBezTo>
                      <a:cubicBezTo>
                        <a:pt x="0" y="18570"/>
                        <a:pt x="18570" y="0"/>
                        <a:pt x="41477" y="0"/>
                      </a:cubicBezTo>
                      <a:cubicBezTo>
                        <a:pt x="64384" y="0"/>
                        <a:pt x="82953" y="18569"/>
                        <a:pt x="82953" y="41477"/>
                      </a:cubicBezTo>
                      <a:close/>
                    </a:path>
                  </a:pathLst>
                </a:custGeom>
                <a:grpFill/>
                <a:ln w="9525" cap="rnd">
                  <a:solidFill>
                    <a:srgbClr val="BBADEF"/>
                  </a:solid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7133C9BE-DF78-6455-0FD9-B444A0311B5C}"/>
                    </a:ext>
                  </a:extLst>
                </p:cNvPr>
                <p:cNvSpPr/>
                <p:nvPr/>
              </p:nvSpPr>
              <p:spPr>
                <a:xfrm>
                  <a:off x="3450405"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3"/>
                        <a:pt x="41477" y="82953"/>
                      </a:cubicBezTo>
                      <a:cubicBezTo>
                        <a:pt x="18570" y="82953"/>
                        <a:pt x="0" y="64384"/>
                        <a:pt x="0" y="41477"/>
                      </a:cubicBezTo>
                      <a:cubicBezTo>
                        <a:pt x="0" y="18570"/>
                        <a:pt x="18570" y="0"/>
                        <a:pt x="41477" y="0"/>
                      </a:cubicBezTo>
                      <a:cubicBezTo>
                        <a:pt x="64384" y="0"/>
                        <a:pt x="82953" y="18569"/>
                        <a:pt x="82953" y="41477"/>
                      </a:cubicBezTo>
                      <a:close/>
                    </a:path>
                  </a:pathLst>
                </a:custGeom>
                <a:grpFill/>
                <a:ln w="9525" cap="rnd">
                  <a:solidFill>
                    <a:srgbClr val="BBADEF"/>
                  </a:solid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AFE24AC5-814E-670D-4B32-A4F0403A9C22}"/>
                    </a:ext>
                  </a:extLst>
                </p:cNvPr>
                <p:cNvSpPr/>
                <p:nvPr/>
              </p:nvSpPr>
              <p:spPr>
                <a:xfrm>
                  <a:off x="3585214"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rnd">
                  <a:solidFill>
                    <a:srgbClr val="BBADEF"/>
                  </a:solid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5B85DC61-4B63-D3BC-8329-8C7E7D931FF3}"/>
                    </a:ext>
                  </a:extLst>
                </p:cNvPr>
                <p:cNvSpPr/>
                <p:nvPr/>
              </p:nvSpPr>
              <p:spPr>
                <a:xfrm>
                  <a:off x="3720024"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rnd">
                  <a:solidFill>
                    <a:srgbClr val="BBADEF"/>
                  </a:solid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777A2395-76FD-E99C-DE25-BADA202A1558}"/>
                    </a:ext>
                  </a:extLst>
                </p:cNvPr>
                <p:cNvSpPr/>
                <p:nvPr/>
              </p:nvSpPr>
              <p:spPr>
                <a:xfrm>
                  <a:off x="3854834"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rnd">
                  <a:solidFill>
                    <a:srgbClr val="BBADEF"/>
                  </a:solid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FA69CAEE-E8C0-5213-9FE0-8191F8098571}"/>
                    </a:ext>
                  </a:extLst>
                </p:cNvPr>
                <p:cNvSpPr/>
                <p:nvPr/>
              </p:nvSpPr>
              <p:spPr>
                <a:xfrm>
                  <a:off x="3315595"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4" y="82954"/>
                        <a:pt x="41477" y="82954"/>
                      </a:cubicBezTo>
                      <a:cubicBezTo>
                        <a:pt x="18570" y="82954"/>
                        <a:pt x="0" y="64384"/>
                        <a:pt x="0" y="41477"/>
                      </a:cubicBezTo>
                      <a:cubicBezTo>
                        <a:pt x="0" y="18570"/>
                        <a:pt x="18570" y="0"/>
                        <a:pt x="41477" y="0"/>
                      </a:cubicBezTo>
                      <a:cubicBezTo>
                        <a:pt x="64384" y="0"/>
                        <a:pt x="82953" y="18570"/>
                        <a:pt x="82953" y="41477"/>
                      </a:cubicBezTo>
                      <a:close/>
                    </a:path>
                  </a:pathLst>
                </a:custGeom>
                <a:grpFill/>
                <a:ln w="9525" cap="rnd">
                  <a:solidFill>
                    <a:srgbClr val="BBADEF"/>
                  </a:solid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AE64244F-D12C-6847-32A3-DE1A3FCBE9F1}"/>
                    </a:ext>
                  </a:extLst>
                </p:cNvPr>
                <p:cNvSpPr/>
                <p:nvPr/>
              </p:nvSpPr>
              <p:spPr>
                <a:xfrm>
                  <a:off x="3450405"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4" y="82954"/>
                        <a:pt x="41477" y="82954"/>
                      </a:cubicBezTo>
                      <a:cubicBezTo>
                        <a:pt x="18570" y="82954"/>
                        <a:pt x="0" y="64384"/>
                        <a:pt x="0" y="41477"/>
                      </a:cubicBezTo>
                      <a:cubicBezTo>
                        <a:pt x="0" y="18570"/>
                        <a:pt x="18570" y="0"/>
                        <a:pt x="41477" y="0"/>
                      </a:cubicBezTo>
                      <a:cubicBezTo>
                        <a:pt x="64384" y="0"/>
                        <a:pt x="82953" y="18570"/>
                        <a:pt x="82953" y="41477"/>
                      </a:cubicBezTo>
                      <a:close/>
                    </a:path>
                  </a:pathLst>
                </a:custGeom>
                <a:grpFill/>
                <a:ln w="9525" cap="rnd">
                  <a:solidFill>
                    <a:srgbClr val="BBADEF"/>
                  </a:solid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0FF00063-4FE3-9604-E514-2BB12001D8FA}"/>
                    </a:ext>
                  </a:extLst>
                </p:cNvPr>
                <p:cNvSpPr/>
                <p:nvPr/>
              </p:nvSpPr>
              <p:spPr>
                <a:xfrm>
                  <a:off x="3585214"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rnd">
                  <a:solidFill>
                    <a:srgbClr val="BBADEF"/>
                  </a:solid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67A16DF5-6F17-5720-0392-E381F46827C4}"/>
                    </a:ext>
                  </a:extLst>
                </p:cNvPr>
                <p:cNvSpPr/>
                <p:nvPr/>
              </p:nvSpPr>
              <p:spPr>
                <a:xfrm>
                  <a:off x="3720024"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rnd">
                  <a:solidFill>
                    <a:srgbClr val="BBADEF"/>
                  </a:solid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9A80B7B5-8FEC-94BF-6A7A-A03655CB9167}"/>
                    </a:ext>
                  </a:extLst>
                </p:cNvPr>
                <p:cNvSpPr/>
                <p:nvPr/>
              </p:nvSpPr>
              <p:spPr>
                <a:xfrm>
                  <a:off x="3854834"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rnd">
                  <a:solidFill>
                    <a:srgbClr val="BBADEF"/>
                  </a:solid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259EFB52-19E1-F83C-C1BB-CCBF0266E7DB}"/>
                    </a:ext>
                  </a:extLst>
                </p:cNvPr>
                <p:cNvSpPr/>
                <p:nvPr/>
              </p:nvSpPr>
              <p:spPr>
                <a:xfrm>
                  <a:off x="3315595"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3"/>
                        <a:pt x="41477" y="82953"/>
                      </a:cubicBezTo>
                      <a:cubicBezTo>
                        <a:pt x="18570" y="82953"/>
                        <a:pt x="0" y="64384"/>
                        <a:pt x="0" y="41477"/>
                      </a:cubicBezTo>
                      <a:cubicBezTo>
                        <a:pt x="0" y="18570"/>
                        <a:pt x="18570" y="0"/>
                        <a:pt x="41477" y="0"/>
                      </a:cubicBezTo>
                      <a:cubicBezTo>
                        <a:pt x="64384" y="0"/>
                        <a:pt x="82953" y="18569"/>
                        <a:pt x="82953" y="41477"/>
                      </a:cubicBezTo>
                      <a:close/>
                    </a:path>
                  </a:pathLst>
                </a:custGeom>
                <a:grpFill/>
                <a:ln w="9525" cap="rnd">
                  <a:solidFill>
                    <a:srgbClr val="BBADEF"/>
                  </a:solid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FE59F32E-CDEB-DB9F-3D93-A9C40A29E150}"/>
                    </a:ext>
                  </a:extLst>
                </p:cNvPr>
                <p:cNvSpPr/>
                <p:nvPr/>
              </p:nvSpPr>
              <p:spPr>
                <a:xfrm>
                  <a:off x="3450405"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3"/>
                        <a:pt x="41477" y="82953"/>
                      </a:cubicBezTo>
                      <a:cubicBezTo>
                        <a:pt x="18570" y="82953"/>
                        <a:pt x="0" y="64384"/>
                        <a:pt x="0" y="41477"/>
                      </a:cubicBezTo>
                      <a:cubicBezTo>
                        <a:pt x="0" y="18570"/>
                        <a:pt x="18570" y="0"/>
                        <a:pt x="41477" y="0"/>
                      </a:cubicBezTo>
                      <a:cubicBezTo>
                        <a:pt x="64384" y="0"/>
                        <a:pt x="82953" y="18569"/>
                        <a:pt x="82953" y="41477"/>
                      </a:cubicBezTo>
                      <a:close/>
                    </a:path>
                  </a:pathLst>
                </a:custGeom>
                <a:grpFill/>
                <a:ln w="9525" cap="rnd">
                  <a:solidFill>
                    <a:srgbClr val="BBADEF"/>
                  </a:solid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0CC7E0BD-4C17-194F-66A5-C8052CD01A64}"/>
                    </a:ext>
                  </a:extLst>
                </p:cNvPr>
                <p:cNvSpPr/>
                <p:nvPr/>
              </p:nvSpPr>
              <p:spPr>
                <a:xfrm>
                  <a:off x="3585214"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rnd">
                  <a:solidFill>
                    <a:srgbClr val="BBADEF"/>
                  </a:solid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0A22D2C6-3091-502C-4FCD-63356B2BBA8A}"/>
                    </a:ext>
                  </a:extLst>
                </p:cNvPr>
                <p:cNvSpPr/>
                <p:nvPr/>
              </p:nvSpPr>
              <p:spPr>
                <a:xfrm>
                  <a:off x="3720024"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rnd">
                  <a:solidFill>
                    <a:srgbClr val="BBADEF"/>
                  </a:solid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F39FCEC-CC76-B58E-3800-F8CB1A55FAB5}"/>
                    </a:ext>
                  </a:extLst>
                </p:cNvPr>
                <p:cNvSpPr/>
                <p:nvPr/>
              </p:nvSpPr>
              <p:spPr>
                <a:xfrm>
                  <a:off x="3854834"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rnd">
                  <a:solidFill>
                    <a:srgbClr val="BBADEF"/>
                  </a:solidFill>
                  <a:prstDash val="solid"/>
                  <a:miter/>
                </a:ln>
              </p:spPr>
              <p:txBody>
                <a:bodyPr rtlCol="0" anchor="ctr"/>
                <a:lstStyle/>
                <a:p>
                  <a:endParaRPr lang="en-US"/>
                </a:p>
              </p:txBody>
            </p:sp>
          </p:grpSp>
          <p:sp>
            <p:nvSpPr>
              <p:cNvPr id="292" name="Freeform: Shape 291">
                <a:extLst>
                  <a:ext uri="{FF2B5EF4-FFF2-40B4-BE49-F238E27FC236}">
                    <a16:creationId xmlns:a16="http://schemas.microsoft.com/office/drawing/2014/main" id="{F949496D-D49F-6D4C-102D-F0441E2682B4}"/>
                  </a:ext>
                </a:extLst>
              </p:cNvPr>
              <p:cNvSpPr/>
              <p:nvPr/>
            </p:nvSpPr>
            <p:spPr>
              <a:xfrm>
                <a:off x="3456291" y="3887700"/>
                <a:ext cx="55306" cy="55306"/>
              </a:xfrm>
              <a:custGeom>
                <a:avLst/>
                <a:gdLst>
                  <a:gd name="connsiteX0" fmla="*/ 55307 w 55306"/>
                  <a:gd name="connsiteY0" fmla="*/ 27653 h 55306"/>
                  <a:gd name="connsiteX1" fmla="*/ 27653 w 55306"/>
                  <a:gd name="connsiteY1" fmla="*/ 55307 h 55306"/>
                  <a:gd name="connsiteX2" fmla="*/ 0 w 55306"/>
                  <a:gd name="connsiteY2" fmla="*/ 27653 h 55306"/>
                  <a:gd name="connsiteX3" fmla="*/ 27653 w 55306"/>
                  <a:gd name="connsiteY3" fmla="*/ 0 h 55306"/>
                  <a:gd name="connsiteX4" fmla="*/ 55307 w 55306"/>
                  <a:gd name="connsiteY4" fmla="*/ 27653 h 55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06" h="55306">
                    <a:moveTo>
                      <a:pt x="55307" y="27653"/>
                    </a:moveTo>
                    <a:cubicBezTo>
                      <a:pt x="55307" y="42926"/>
                      <a:pt x="42926" y="55307"/>
                      <a:pt x="27653" y="55307"/>
                    </a:cubicBezTo>
                    <a:cubicBezTo>
                      <a:pt x="12381" y="55307"/>
                      <a:pt x="0" y="42926"/>
                      <a:pt x="0" y="27653"/>
                    </a:cubicBezTo>
                    <a:cubicBezTo>
                      <a:pt x="0" y="12381"/>
                      <a:pt x="12381" y="0"/>
                      <a:pt x="27653" y="0"/>
                    </a:cubicBezTo>
                    <a:cubicBezTo>
                      <a:pt x="42926" y="0"/>
                      <a:pt x="55307" y="12381"/>
                      <a:pt x="55307" y="27653"/>
                    </a:cubicBezTo>
                    <a:close/>
                  </a:path>
                </a:pathLst>
              </a:custGeom>
              <a:grpFill/>
              <a:ln w="9525" cap="rnd">
                <a:solidFill>
                  <a:srgbClr val="BBADEF"/>
                </a:solid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CAB98B03-9236-0FF4-1023-945D7D5571DC}"/>
                  </a:ext>
                </a:extLst>
              </p:cNvPr>
              <p:cNvSpPr/>
              <p:nvPr/>
            </p:nvSpPr>
            <p:spPr>
              <a:xfrm>
                <a:off x="3321481" y="3887700"/>
                <a:ext cx="55306" cy="55306"/>
              </a:xfrm>
              <a:custGeom>
                <a:avLst/>
                <a:gdLst>
                  <a:gd name="connsiteX0" fmla="*/ 55307 w 55306"/>
                  <a:gd name="connsiteY0" fmla="*/ 27653 h 55306"/>
                  <a:gd name="connsiteX1" fmla="*/ 27653 w 55306"/>
                  <a:gd name="connsiteY1" fmla="*/ 55307 h 55306"/>
                  <a:gd name="connsiteX2" fmla="*/ 0 w 55306"/>
                  <a:gd name="connsiteY2" fmla="*/ 27653 h 55306"/>
                  <a:gd name="connsiteX3" fmla="*/ 27653 w 55306"/>
                  <a:gd name="connsiteY3" fmla="*/ 0 h 55306"/>
                  <a:gd name="connsiteX4" fmla="*/ 55307 w 55306"/>
                  <a:gd name="connsiteY4" fmla="*/ 27653 h 55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06" h="55306">
                    <a:moveTo>
                      <a:pt x="55307" y="27653"/>
                    </a:moveTo>
                    <a:cubicBezTo>
                      <a:pt x="55307" y="42926"/>
                      <a:pt x="42926" y="55307"/>
                      <a:pt x="27653" y="55307"/>
                    </a:cubicBezTo>
                    <a:cubicBezTo>
                      <a:pt x="12381" y="55307"/>
                      <a:pt x="0" y="42926"/>
                      <a:pt x="0" y="27653"/>
                    </a:cubicBezTo>
                    <a:cubicBezTo>
                      <a:pt x="0" y="12381"/>
                      <a:pt x="12381" y="0"/>
                      <a:pt x="27653" y="0"/>
                    </a:cubicBezTo>
                    <a:cubicBezTo>
                      <a:pt x="42926" y="0"/>
                      <a:pt x="55307" y="12381"/>
                      <a:pt x="55307" y="27653"/>
                    </a:cubicBezTo>
                    <a:close/>
                  </a:path>
                </a:pathLst>
              </a:custGeom>
              <a:grpFill/>
              <a:ln w="9525" cap="rnd">
                <a:solidFill>
                  <a:srgbClr val="BBADEF"/>
                </a:solid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36BB59E-39FC-387B-5CC8-8F7C6A1E31BC}"/>
                  </a:ext>
                </a:extLst>
              </p:cNvPr>
              <p:cNvSpPr/>
              <p:nvPr/>
            </p:nvSpPr>
            <p:spPr>
              <a:xfrm>
                <a:off x="3295978" y="3551186"/>
                <a:ext cx="663675" cy="238894"/>
              </a:xfrm>
              <a:custGeom>
                <a:avLst/>
                <a:gdLst>
                  <a:gd name="connsiteX0" fmla="*/ 0 w 663675"/>
                  <a:gd name="connsiteY0" fmla="*/ 0 h 238894"/>
                  <a:gd name="connsiteX1" fmla="*/ 663676 w 663675"/>
                  <a:gd name="connsiteY1" fmla="*/ 0 h 238894"/>
                  <a:gd name="connsiteX2" fmla="*/ 663676 w 663675"/>
                  <a:gd name="connsiteY2" fmla="*/ 238894 h 238894"/>
                  <a:gd name="connsiteX3" fmla="*/ 0 w 663675"/>
                  <a:gd name="connsiteY3" fmla="*/ 238894 h 238894"/>
                </a:gdLst>
                <a:ahLst/>
                <a:cxnLst>
                  <a:cxn ang="0">
                    <a:pos x="connsiteX0" y="connsiteY0"/>
                  </a:cxn>
                  <a:cxn ang="0">
                    <a:pos x="connsiteX1" y="connsiteY1"/>
                  </a:cxn>
                  <a:cxn ang="0">
                    <a:pos x="connsiteX2" y="connsiteY2"/>
                  </a:cxn>
                  <a:cxn ang="0">
                    <a:pos x="connsiteX3" y="connsiteY3"/>
                  </a:cxn>
                </a:cxnLst>
                <a:rect l="l" t="t" r="r" b="b"/>
                <a:pathLst>
                  <a:path w="663675" h="238894">
                    <a:moveTo>
                      <a:pt x="0" y="0"/>
                    </a:moveTo>
                    <a:lnTo>
                      <a:pt x="663676" y="0"/>
                    </a:lnTo>
                    <a:lnTo>
                      <a:pt x="663676" y="238894"/>
                    </a:lnTo>
                    <a:lnTo>
                      <a:pt x="0" y="238894"/>
                    </a:lnTo>
                    <a:close/>
                  </a:path>
                </a:pathLst>
              </a:custGeom>
              <a:grpFill/>
              <a:ln w="9525" cap="rnd">
                <a:solidFill>
                  <a:srgbClr val="BBADEF"/>
                </a:solid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E67841E-D383-B571-7994-1621F41553F7}"/>
                  </a:ext>
                </a:extLst>
              </p:cNvPr>
              <p:cNvSpPr/>
              <p:nvPr/>
            </p:nvSpPr>
            <p:spPr>
              <a:xfrm>
                <a:off x="3291285" y="3450967"/>
                <a:ext cx="168656" cy="34354"/>
              </a:xfrm>
              <a:custGeom>
                <a:avLst/>
                <a:gdLst>
                  <a:gd name="connsiteX0" fmla="*/ 0 w 168656"/>
                  <a:gd name="connsiteY0" fmla="*/ 0 h 34354"/>
                  <a:gd name="connsiteX1" fmla="*/ 168657 w 168656"/>
                  <a:gd name="connsiteY1" fmla="*/ 0 h 34354"/>
                  <a:gd name="connsiteX2" fmla="*/ 168657 w 168656"/>
                  <a:gd name="connsiteY2" fmla="*/ 34354 h 34354"/>
                  <a:gd name="connsiteX3" fmla="*/ 0 w 168656"/>
                  <a:gd name="connsiteY3" fmla="*/ 34354 h 34354"/>
                </a:gdLst>
                <a:ahLst/>
                <a:cxnLst>
                  <a:cxn ang="0">
                    <a:pos x="connsiteX0" y="connsiteY0"/>
                  </a:cxn>
                  <a:cxn ang="0">
                    <a:pos x="connsiteX1" y="connsiteY1"/>
                  </a:cxn>
                  <a:cxn ang="0">
                    <a:pos x="connsiteX2" y="connsiteY2"/>
                  </a:cxn>
                  <a:cxn ang="0">
                    <a:pos x="connsiteX3" y="connsiteY3"/>
                  </a:cxn>
                </a:cxnLst>
                <a:rect l="l" t="t" r="r" b="b"/>
                <a:pathLst>
                  <a:path w="168656" h="34354">
                    <a:moveTo>
                      <a:pt x="0" y="0"/>
                    </a:moveTo>
                    <a:lnTo>
                      <a:pt x="168657" y="0"/>
                    </a:lnTo>
                    <a:lnTo>
                      <a:pt x="168657" y="34354"/>
                    </a:lnTo>
                    <a:lnTo>
                      <a:pt x="0" y="34354"/>
                    </a:lnTo>
                    <a:close/>
                  </a:path>
                </a:pathLst>
              </a:custGeom>
              <a:grpFill/>
              <a:ln w="9525" cap="rnd">
                <a:solidFill>
                  <a:srgbClr val="BBADEF"/>
                </a:solidFill>
                <a:prstDash val="solid"/>
                <a:miter/>
              </a:ln>
            </p:spPr>
            <p:txBody>
              <a:bodyPr rtlCol="0" anchor="ctr"/>
              <a:lstStyle/>
              <a:p>
                <a:endParaRPr lang="en-US"/>
              </a:p>
            </p:txBody>
          </p:sp>
        </p:grpSp>
        <p:grpSp>
          <p:nvGrpSpPr>
            <p:cNvPr id="27" name="Graphic 305" descr="Laptop with phone and calculator">
              <a:extLst>
                <a:ext uri="{FF2B5EF4-FFF2-40B4-BE49-F238E27FC236}">
                  <a16:creationId xmlns:a16="http://schemas.microsoft.com/office/drawing/2014/main" id="{89F04EC3-1BDD-60D1-7DF1-922BA2F40824}"/>
                </a:ext>
              </a:extLst>
            </p:cNvPr>
            <p:cNvGrpSpPr/>
            <p:nvPr/>
          </p:nvGrpSpPr>
          <p:grpSpPr>
            <a:xfrm>
              <a:off x="4077599" y="1245398"/>
              <a:ext cx="3611578" cy="3626638"/>
              <a:chOff x="4077599" y="1245398"/>
              <a:chExt cx="3611578" cy="3626638"/>
            </a:xfrm>
            <a:grpFill/>
          </p:grpSpPr>
          <p:sp>
            <p:nvSpPr>
              <p:cNvPr id="40" name="Freeform: Shape 39">
                <a:extLst>
                  <a:ext uri="{FF2B5EF4-FFF2-40B4-BE49-F238E27FC236}">
                    <a16:creationId xmlns:a16="http://schemas.microsoft.com/office/drawing/2014/main" id="{939DFF05-9CB2-E122-140D-8537E245CAE7}"/>
                  </a:ext>
                </a:extLst>
              </p:cNvPr>
              <p:cNvSpPr/>
              <p:nvPr/>
            </p:nvSpPr>
            <p:spPr>
              <a:xfrm>
                <a:off x="7384932" y="3078956"/>
                <a:ext cx="70458" cy="200025"/>
              </a:xfrm>
              <a:custGeom>
                <a:avLst/>
                <a:gdLst>
                  <a:gd name="connsiteX0" fmla="*/ 0 w 70458"/>
                  <a:gd name="connsiteY0" fmla="*/ 0 h 200025"/>
                  <a:gd name="connsiteX1" fmla="*/ 70458 w 70458"/>
                  <a:gd name="connsiteY1" fmla="*/ 0 h 200025"/>
                  <a:gd name="connsiteX2" fmla="*/ 70458 w 70458"/>
                  <a:gd name="connsiteY2" fmla="*/ 200025 h 200025"/>
                  <a:gd name="connsiteX3" fmla="*/ 0 w 70458"/>
                  <a:gd name="connsiteY3" fmla="*/ 200025 h 200025"/>
                </a:gdLst>
                <a:ahLst/>
                <a:cxnLst>
                  <a:cxn ang="0">
                    <a:pos x="connsiteX0" y="connsiteY0"/>
                  </a:cxn>
                  <a:cxn ang="0">
                    <a:pos x="connsiteX1" y="connsiteY1"/>
                  </a:cxn>
                  <a:cxn ang="0">
                    <a:pos x="connsiteX2" y="connsiteY2"/>
                  </a:cxn>
                  <a:cxn ang="0">
                    <a:pos x="connsiteX3" y="connsiteY3"/>
                  </a:cxn>
                </a:cxnLst>
                <a:rect l="l" t="t" r="r" b="b"/>
                <a:pathLst>
                  <a:path w="70458" h="200025">
                    <a:moveTo>
                      <a:pt x="0" y="0"/>
                    </a:moveTo>
                    <a:lnTo>
                      <a:pt x="70458" y="0"/>
                    </a:lnTo>
                    <a:lnTo>
                      <a:pt x="70458" y="200025"/>
                    </a:lnTo>
                    <a:lnTo>
                      <a:pt x="0" y="200025"/>
                    </a:lnTo>
                    <a:close/>
                  </a:path>
                </a:pathLst>
              </a:custGeom>
              <a:grpFill/>
              <a:ln w="9525" cap="rnd">
                <a:solidFill>
                  <a:srgbClr val="BBADEF"/>
                </a:solid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81BCA24-7318-7DF2-1226-61F1076189BF}"/>
                  </a:ext>
                </a:extLst>
              </p:cNvPr>
              <p:cNvSpPr/>
              <p:nvPr/>
            </p:nvSpPr>
            <p:spPr>
              <a:xfrm>
                <a:off x="4360068" y="2728912"/>
                <a:ext cx="3043237" cy="2143125"/>
              </a:xfrm>
              <a:custGeom>
                <a:avLst/>
                <a:gdLst>
                  <a:gd name="connsiteX0" fmla="*/ 2957513 w 3043237"/>
                  <a:gd name="connsiteY0" fmla="*/ 2143125 h 2143125"/>
                  <a:gd name="connsiteX1" fmla="*/ 85725 w 3043237"/>
                  <a:gd name="connsiteY1" fmla="*/ 2143125 h 2143125"/>
                  <a:gd name="connsiteX2" fmla="*/ 0 w 3043237"/>
                  <a:gd name="connsiteY2" fmla="*/ 2057400 h 2143125"/>
                  <a:gd name="connsiteX3" fmla="*/ 0 w 3043237"/>
                  <a:gd name="connsiteY3" fmla="*/ 85725 h 2143125"/>
                  <a:gd name="connsiteX4" fmla="*/ 85725 w 3043237"/>
                  <a:gd name="connsiteY4" fmla="*/ 0 h 2143125"/>
                  <a:gd name="connsiteX5" fmla="*/ 2957513 w 3043237"/>
                  <a:gd name="connsiteY5" fmla="*/ 0 h 2143125"/>
                  <a:gd name="connsiteX6" fmla="*/ 3043238 w 3043237"/>
                  <a:gd name="connsiteY6" fmla="*/ 85725 h 2143125"/>
                  <a:gd name="connsiteX7" fmla="*/ 3043238 w 3043237"/>
                  <a:gd name="connsiteY7" fmla="*/ 2057400 h 2143125"/>
                  <a:gd name="connsiteX8" fmla="*/ 2957513 w 3043237"/>
                  <a:gd name="connsiteY8" fmla="*/ 2143125 h 214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3237" h="2143125">
                    <a:moveTo>
                      <a:pt x="2957513" y="2143125"/>
                    </a:moveTo>
                    <a:lnTo>
                      <a:pt x="85725" y="2143125"/>
                    </a:lnTo>
                    <a:cubicBezTo>
                      <a:pt x="38383" y="2143125"/>
                      <a:pt x="0" y="2104742"/>
                      <a:pt x="0" y="2057400"/>
                    </a:cubicBezTo>
                    <a:lnTo>
                      <a:pt x="0" y="85725"/>
                    </a:lnTo>
                    <a:cubicBezTo>
                      <a:pt x="0" y="38383"/>
                      <a:pt x="38383" y="0"/>
                      <a:pt x="85725" y="0"/>
                    </a:cubicBezTo>
                    <a:lnTo>
                      <a:pt x="2957513" y="0"/>
                    </a:lnTo>
                    <a:cubicBezTo>
                      <a:pt x="3004854" y="0"/>
                      <a:pt x="3043238" y="38383"/>
                      <a:pt x="3043238" y="85725"/>
                    </a:cubicBezTo>
                    <a:lnTo>
                      <a:pt x="3043238" y="2057400"/>
                    </a:lnTo>
                    <a:cubicBezTo>
                      <a:pt x="3043238" y="2104749"/>
                      <a:pt x="3004854" y="2143125"/>
                      <a:pt x="2957513" y="2143125"/>
                    </a:cubicBezTo>
                    <a:close/>
                  </a:path>
                </a:pathLst>
              </a:custGeom>
              <a:grpFill/>
              <a:ln w="9525" cap="rnd">
                <a:solidFill>
                  <a:srgbClr val="BBADEF"/>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09F923E-52B4-0C47-EAC1-EB3CC5F063E6}"/>
                  </a:ext>
                </a:extLst>
              </p:cNvPr>
              <p:cNvSpPr/>
              <p:nvPr/>
            </p:nvSpPr>
            <p:spPr>
              <a:xfrm>
                <a:off x="4810125" y="2721768"/>
                <a:ext cx="2150268" cy="121443"/>
              </a:xfrm>
              <a:custGeom>
                <a:avLst/>
                <a:gdLst>
                  <a:gd name="connsiteX0" fmla="*/ 0 w 2150268"/>
                  <a:gd name="connsiteY0" fmla="*/ 0 h 121443"/>
                  <a:gd name="connsiteX1" fmla="*/ 2150269 w 2150268"/>
                  <a:gd name="connsiteY1" fmla="*/ 0 h 121443"/>
                  <a:gd name="connsiteX2" fmla="*/ 2150269 w 2150268"/>
                  <a:gd name="connsiteY2" fmla="*/ 121444 h 121443"/>
                  <a:gd name="connsiteX3" fmla="*/ 0 w 2150268"/>
                  <a:gd name="connsiteY3" fmla="*/ 121444 h 121443"/>
                </a:gdLst>
                <a:ahLst/>
                <a:cxnLst>
                  <a:cxn ang="0">
                    <a:pos x="connsiteX0" y="connsiteY0"/>
                  </a:cxn>
                  <a:cxn ang="0">
                    <a:pos x="connsiteX1" y="connsiteY1"/>
                  </a:cxn>
                  <a:cxn ang="0">
                    <a:pos x="connsiteX2" y="connsiteY2"/>
                  </a:cxn>
                  <a:cxn ang="0">
                    <a:pos x="connsiteX3" y="connsiteY3"/>
                  </a:cxn>
                </a:cxnLst>
                <a:rect l="l" t="t" r="r" b="b"/>
                <a:pathLst>
                  <a:path w="2150268" h="121443">
                    <a:moveTo>
                      <a:pt x="0" y="0"/>
                    </a:moveTo>
                    <a:lnTo>
                      <a:pt x="2150269" y="0"/>
                    </a:lnTo>
                    <a:lnTo>
                      <a:pt x="2150269" y="121444"/>
                    </a:lnTo>
                    <a:lnTo>
                      <a:pt x="0" y="121444"/>
                    </a:lnTo>
                    <a:close/>
                  </a:path>
                </a:pathLst>
              </a:custGeom>
              <a:grpFill/>
              <a:ln w="9525" cap="rnd">
                <a:solidFill>
                  <a:srgbClr val="BBADEF"/>
                </a:solid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D9B63A1-80CB-8887-A8C0-439902C4C3CC}"/>
                  </a:ext>
                </a:extLst>
              </p:cNvPr>
              <p:cNvSpPr/>
              <p:nvPr/>
            </p:nvSpPr>
            <p:spPr>
              <a:xfrm>
                <a:off x="5430402" y="4129087"/>
                <a:ext cx="909713" cy="600075"/>
              </a:xfrm>
              <a:custGeom>
                <a:avLst/>
                <a:gdLst>
                  <a:gd name="connsiteX0" fmla="*/ 865558 w 909713"/>
                  <a:gd name="connsiteY0" fmla="*/ 600075 h 600075"/>
                  <a:gd name="connsiteX1" fmla="*/ 44156 w 909713"/>
                  <a:gd name="connsiteY1" fmla="*/ 600075 h 600075"/>
                  <a:gd name="connsiteX2" fmla="*/ 0 w 909713"/>
                  <a:gd name="connsiteY2" fmla="*/ 555919 h 600075"/>
                  <a:gd name="connsiteX3" fmla="*/ 0 w 909713"/>
                  <a:gd name="connsiteY3" fmla="*/ 44156 h 600075"/>
                  <a:gd name="connsiteX4" fmla="*/ 44156 w 909713"/>
                  <a:gd name="connsiteY4" fmla="*/ 0 h 600075"/>
                  <a:gd name="connsiteX5" fmla="*/ 865558 w 909713"/>
                  <a:gd name="connsiteY5" fmla="*/ 0 h 600075"/>
                  <a:gd name="connsiteX6" fmla="*/ 909714 w 909713"/>
                  <a:gd name="connsiteY6" fmla="*/ 44156 h 600075"/>
                  <a:gd name="connsiteX7" fmla="*/ 909714 w 909713"/>
                  <a:gd name="connsiteY7" fmla="*/ 555919 h 600075"/>
                  <a:gd name="connsiteX8" fmla="*/ 865558 w 909713"/>
                  <a:gd name="connsiteY8" fmla="*/ 600075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713" h="600075">
                    <a:moveTo>
                      <a:pt x="865558" y="600075"/>
                    </a:moveTo>
                    <a:lnTo>
                      <a:pt x="44156" y="600075"/>
                    </a:lnTo>
                    <a:cubicBezTo>
                      <a:pt x="19767" y="600075"/>
                      <a:pt x="0" y="580308"/>
                      <a:pt x="0" y="555919"/>
                    </a:cubicBezTo>
                    <a:lnTo>
                      <a:pt x="0" y="44156"/>
                    </a:lnTo>
                    <a:cubicBezTo>
                      <a:pt x="0" y="19767"/>
                      <a:pt x="19767" y="0"/>
                      <a:pt x="44156" y="0"/>
                    </a:cubicBezTo>
                    <a:lnTo>
                      <a:pt x="865558" y="0"/>
                    </a:lnTo>
                    <a:cubicBezTo>
                      <a:pt x="889947" y="0"/>
                      <a:pt x="909714" y="19767"/>
                      <a:pt x="909714" y="44156"/>
                    </a:cubicBezTo>
                    <a:lnTo>
                      <a:pt x="909714" y="555919"/>
                    </a:lnTo>
                    <a:cubicBezTo>
                      <a:pt x="909714" y="580308"/>
                      <a:pt x="889947" y="600075"/>
                      <a:pt x="865558" y="600075"/>
                    </a:cubicBezTo>
                    <a:close/>
                  </a:path>
                </a:pathLst>
              </a:custGeom>
              <a:grpFill/>
              <a:ln w="9525" cap="rnd">
                <a:solidFill>
                  <a:srgbClr val="BBADEF"/>
                </a:solid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4457B336-0AF1-085A-3BE2-B428AEC2A6F2}"/>
                  </a:ext>
                </a:extLst>
              </p:cNvPr>
              <p:cNvSpPr/>
              <p:nvPr/>
            </p:nvSpPr>
            <p:spPr>
              <a:xfrm>
                <a:off x="4359125" y="3076948"/>
                <a:ext cx="3044623" cy="973564"/>
              </a:xfrm>
              <a:custGeom>
                <a:avLst/>
                <a:gdLst>
                  <a:gd name="connsiteX0" fmla="*/ 0 w 3044623"/>
                  <a:gd name="connsiteY0" fmla="*/ 0 h 973564"/>
                  <a:gd name="connsiteX1" fmla="*/ 3044624 w 3044623"/>
                  <a:gd name="connsiteY1" fmla="*/ 0 h 973564"/>
                  <a:gd name="connsiteX2" fmla="*/ 3044624 w 3044623"/>
                  <a:gd name="connsiteY2" fmla="*/ 973564 h 973564"/>
                  <a:gd name="connsiteX3" fmla="*/ 0 w 3044623"/>
                  <a:gd name="connsiteY3" fmla="*/ 973564 h 973564"/>
                </a:gdLst>
                <a:ahLst/>
                <a:cxnLst>
                  <a:cxn ang="0">
                    <a:pos x="connsiteX0" y="connsiteY0"/>
                  </a:cxn>
                  <a:cxn ang="0">
                    <a:pos x="connsiteX1" y="connsiteY1"/>
                  </a:cxn>
                  <a:cxn ang="0">
                    <a:pos x="connsiteX2" y="connsiteY2"/>
                  </a:cxn>
                  <a:cxn ang="0">
                    <a:pos x="connsiteX3" y="connsiteY3"/>
                  </a:cxn>
                </a:cxnLst>
                <a:rect l="l" t="t" r="r" b="b"/>
                <a:pathLst>
                  <a:path w="3044623" h="973564">
                    <a:moveTo>
                      <a:pt x="0" y="0"/>
                    </a:moveTo>
                    <a:lnTo>
                      <a:pt x="3044624" y="0"/>
                    </a:lnTo>
                    <a:lnTo>
                      <a:pt x="3044624" y="973564"/>
                    </a:lnTo>
                    <a:lnTo>
                      <a:pt x="0" y="973564"/>
                    </a:lnTo>
                    <a:close/>
                  </a:path>
                </a:pathLst>
              </a:custGeom>
              <a:grpFill/>
              <a:ln w="9525" cap="rnd">
                <a:solidFill>
                  <a:srgbClr val="BBADEF"/>
                </a:solidFill>
                <a:prstDash val="solid"/>
                <a:miter/>
              </a:ln>
            </p:spPr>
            <p:txBody>
              <a:bodyPr rtlCol="0" anchor="ctr"/>
              <a:lstStyle/>
              <a:p>
                <a:endParaRPr lang="en-US"/>
              </a:p>
            </p:txBody>
          </p:sp>
          <p:grpSp>
            <p:nvGrpSpPr>
              <p:cNvPr id="50" name="Graphic 305" descr="Laptop with phone and calculator">
                <a:extLst>
                  <a:ext uri="{FF2B5EF4-FFF2-40B4-BE49-F238E27FC236}">
                    <a16:creationId xmlns:a16="http://schemas.microsoft.com/office/drawing/2014/main" id="{20F8912E-6DEE-BE0A-54D0-C9E9F9D8B3D0}"/>
                  </a:ext>
                </a:extLst>
              </p:cNvPr>
              <p:cNvGrpSpPr/>
              <p:nvPr/>
            </p:nvGrpSpPr>
            <p:grpSpPr>
              <a:xfrm>
                <a:off x="4810125" y="3121818"/>
                <a:ext cx="2152347" cy="885825"/>
                <a:chOff x="4810125" y="3121818"/>
                <a:chExt cx="2152347" cy="885825"/>
              </a:xfrm>
              <a:grpFill/>
            </p:grpSpPr>
            <p:sp>
              <p:nvSpPr>
                <p:cNvPr id="73" name="Freeform: Shape 72">
                  <a:extLst>
                    <a:ext uri="{FF2B5EF4-FFF2-40B4-BE49-F238E27FC236}">
                      <a16:creationId xmlns:a16="http://schemas.microsoft.com/office/drawing/2014/main" id="{7A727BEA-0C04-9A03-22AF-F59D78708899}"/>
                    </a:ext>
                  </a:extLst>
                </p:cNvPr>
                <p:cNvSpPr/>
                <p:nvPr/>
              </p:nvSpPr>
              <p:spPr>
                <a:xfrm>
                  <a:off x="4810125" y="3221831"/>
                  <a:ext cx="209240" cy="128587"/>
                </a:xfrm>
                <a:custGeom>
                  <a:avLst/>
                  <a:gdLst>
                    <a:gd name="connsiteX0" fmla="*/ 194953 w 209240"/>
                    <a:gd name="connsiteY0" fmla="*/ 0 h 128587"/>
                    <a:gd name="connsiteX1" fmla="*/ 14288 w 209240"/>
                    <a:gd name="connsiteY1" fmla="*/ 0 h 128587"/>
                    <a:gd name="connsiteX2" fmla="*/ 0 w 209240"/>
                    <a:gd name="connsiteY2" fmla="*/ 14288 h 128587"/>
                    <a:gd name="connsiteX3" fmla="*/ 0 w 209240"/>
                    <a:gd name="connsiteY3" fmla="*/ 114300 h 128587"/>
                    <a:gd name="connsiteX4" fmla="*/ 14288 w 209240"/>
                    <a:gd name="connsiteY4" fmla="*/ 128588 h 128587"/>
                    <a:gd name="connsiteX5" fmla="*/ 194953 w 209240"/>
                    <a:gd name="connsiteY5" fmla="*/ 128588 h 128587"/>
                    <a:gd name="connsiteX6" fmla="*/ 209241 w 209240"/>
                    <a:gd name="connsiteY6" fmla="*/ 114300 h 128587"/>
                    <a:gd name="connsiteX7" fmla="*/ 209241 w 209240"/>
                    <a:gd name="connsiteY7" fmla="*/ 14288 h 128587"/>
                    <a:gd name="connsiteX8" fmla="*/ 194953 w 209240"/>
                    <a:gd name="connsiteY8"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40" h="128587">
                      <a:moveTo>
                        <a:pt x="194953" y="0"/>
                      </a:moveTo>
                      <a:lnTo>
                        <a:pt x="14288" y="0"/>
                      </a:lnTo>
                      <a:cubicBezTo>
                        <a:pt x="6394" y="0"/>
                        <a:pt x="0" y="6394"/>
                        <a:pt x="0" y="14288"/>
                      </a:cubicBezTo>
                      <a:lnTo>
                        <a:pt x="0" y="114300"/>
                      </a:lnTo>
                      <a:cubicBezTo>
                        <a:pt x="0" y="122194"/>
                        <a:pt x="6394" y="128588"/>
                        <a:pt x="14288" y="128588"/>
                      </a:cubicBezTo>
                      <a:lnTo>
                        <a:pt x="194953" y="128588"/>
                      </a:lnTo>
                      <a:cubicBezTo>
                        <a:pt x="202847" y="128588"/>
                        <a:pt x="209241" y="122194"/>
                        <a:pt x="209241" y="114300"/>
                      </a:cubicBezTo>
                      <a:lnTo>
                        <a:pt x="209241" y="14288"/>
                      </a:lnTo>
                      <a:cubicBezTo>
                        <a:pt x="209241" y="6401"/>
                        <a:pt x="202847" y="0"/>
                        <a:pt x="194953" y="0"/>
                      </a:cubicBezTo>
                      <a:close/>
                    </a:path>
                  </a:pathLst>
                </a:custGeom>
                <a:grpFill/>
                <a:ln w="9525" cap="rnd">
                  <a:solidFill>
                    <a:srgbClr val="BBADEF"/>
                  </a:solid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9B949F2-3AB0-1448-FEFB-D923BF956E9E}"/>
                    </a:ext>
                  </a:extLst>
                </p:cNvPr>
                <p:cNvSpPr/>
                <p:nvPr/>
              </p:nvSpPr>
              <p:spPr>
                <a:xfrm>
                  <a:off x="5046297"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1C77311F-032E-AD2A-C672-B56B4A701DA5}"/>
                    </a:ext>
                  </a:extLst>
                </p:cNvPr>
                <p:cNvSpPr/>
                <p:nvPr/>
              </p:nvSpPr>
              <p:spPr>
                <a:xfrm>
                  <a:off x="5201809"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A6F96E3-2B28-E716-9F95-C4096C8DE526}"/>
                    </a:ext>
                  </a:extLst>
                </p:cNvPr>
                <p:cNvSpPr/>
                <p:nvPr/>
              </p:nvSpPr>
              <p:spPr>
                <a:xfrm>
                  <a:off x="5357321"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360CFB6-2B90-5E35-3EB7-E18CB19A6588}"/>
                    </a:ext>
                  </a:extLst>
                </p:cNvPr>
                <p:cNvSpPr/>
                <p:nvPr/>
              </p:nvSpPr>
              <p:spPr>
                <a:xfrm>
                  <a:off x="5512834"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56ED2565-54B0-BA70-6C46-7BDA37F914E7}"/>
                    </a:ext>
                  </a:extLst>
                </p:cNvPr>
                <p:cNvSpPr/>
                <p:nvPr/>
              </p:nvSpPr>
              <p:spPr>
                <a:xfrm>
                  <a:off x="5668346"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3946023-7740-E8F4-1BF5-536A6A43C34B}"/>
                    </a:ext>
                  </a:extLst>
                </p:cNvPr>
                <p:cNvSpPr/>
                <p:nvPr/>
              </p:nvSpPr>
              <p:spPr>
                <a:xfrm>
                  <a:off x="5823866"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3B4E368-2780-4A60-1243-8112741AA840}"/>
                    </a:ext>
                  </a:extLst>
                </p:cNvPr>
                <p:cNvSpPr/>
                <p:nvPr/>
              </p:nvSpPr>
              <p:spPr>
                <a:xfrm>
                  <a:off x="5979378"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1FEA4DA-0232-E52C-4E73-D9F104425341}"/>
                    </a:ext>
                  </a:extLst>
                </p:cNvPr>
                <p:cNvSpPr/>
                <p:nvPr/>
              </p:nvSpPr>
              <p:spPr>
                <a:xfrm>
                  <a:off x="6134890"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E9D6D29D-EC89-5872-60E4-B85CA9671C76}"/>
                    </a:ext>
                  </a:extLst>
                </p:cNvPr>
                <p:cNvSpPr/>
                <p:nvPr/>
              </p:nvSpPr>
              <p:spPr>
                <a:xfrm>
                  <a:off x="6290402"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48528010-0544-B46B-79E0-4E446AEC4CC4}"/>
                    </a:ext>
                  </a:extLst>
                </p:cNvPr>
                <p:cNvSpPr/>
                <p:nvPr/>
              </p:nvSpPr>
              <p:spPr>
                <a:xfrm>
                  <a:off x="6445922"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35E43FC-45AF-87FB-4F4E-CA03B023A774}"/>
                    </a:ext>
                  </a:extLst>
                </p:cNvPr>
                <p:cNvSpPr/>
                <p:nvPr/>
              </p:nvSpPr>
              <p:spPr>
                <a:xfrm>
                  <a:off x="6601434"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3"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F5A6A749-5ADB-3F8A-280F-A74BC63A1479}"/>
                    </a:ext>
                  </a:extLst>
                </p:cNvPr>
                <p:cNvSpPr/>
                <p:nvPr/>
              </p:nvSpPr>
              <p:spPr>
                <a:xfrm>
                  <a:off x="4810125" y="3386137"/>
                  <a:ext cx="128587" cy="128587"/>
                </a:xfrm>
                <a:custGeom>
                  <a:avLst/>
                  <a:gdLst>
                    <a:gd name="connsiteX0" fmla="*/ 114300 w 128587"/>
                    <a:gd name="connsiteY0" fmla="*/ 128588 h 128587"/>
                    <a:gd name="connsiteX1" fmla="*/ 14288 w 128587"/>
                    <a:gd name="connsiteY1" fmla="*/ 128588 h 128587"/>
                    <a:gd name="connsiteX2" fmla="*/ 0 w 128587"/>
                    <a:gd name="connsiteY2" fmla="*/ 114300 h 128587"/>
                    <a:gd name="connsiteX3" fmla="*/ 0 w 128587"/>
                    <a:gd name="connsiteY3" fmla="*/ 14288 h 128587"/>
                    <a:gd name="connsiteX4" fmla="*/ 14288 w 128587"/>
                    <a:gd name="connsiteY4" fmla="*/ 0 h 128587"/>
                    <a:gd name="connsiteX5" fmla="*/ 114300 w 128587"/>
                    <a:gd name="connsiteY5" fmla="*/ 0 h 128587"/>
                    <a:gd name="connsiteX6" fmla="*/ 128588 w 128587"/>
                    <a:gd name="connsiteY6" fmla="*/ 14288 h 128587"/>
                    <a:gd name="connsiteX7" fmla="*/ 128588 w 128587"/>
                    <a:gd name="connsiteY7" fmla="*/ 114300 h 128587"/>
                    <a:gd name="connsiteX8" fmla="*/ 114300 w 128587"/>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114300" y="128588"/>
                      </a:moveTo>
                      <a:lnTo>
                        <a:pt x="14288" y="128588"/>
                      </a:lnTo>
                      <a:cubicBezTo>
                        <a:pt x="6394" y="128588"/>
                        <a:pt x="0" y="122194"/>
                        <a:pt x="0" y="114300"/>
                      </a:cubicBez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close/>
                    </a:path>
                  </a:pathLst>
                </a:custGeom>
                <a:grpFill/>
                <a:ln w="9525" cap="rnd">
                  <a:solidFill>
                    <a:srgbClr val="BBADEF"/>
                  </a:solid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84CA9CF-B80F-F0C6-2C32-4F4E2EFE8C0F}"/>
                    </a:ext>
                  </a:extLst>
                </p:cNvPr>
                <p:cNvSpPr/>
                <p:nvPr/>
              </p:nvSpPr>
              <p:spPr>
                <a:xfrm>
                  <a:off x="4965637"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CCE3387-D842-9BFB-0A63-F62B51C9B340}"/>
                    </a:ext>
                  </a:extLst>
                </p:cNvPr>
                <p:cNvSpPr/>
                <p:nvPr/>
              </p:nvSpPr>
              <p:spPr>
                <a:xfrm>
                  <a:off x="5121149"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CFB4930-A416-1DBC-18AD-A3E53D7D7D7F}"/>
                    </a:ext>
                  </a:extLst>
                </p:cNvPr>
                <p:cNvSpPr/>
                <p:nvPr/>
              </p:nvSpPr>
              <p:spPr>
                <a:xfrm>
                  <a:off x="5276669"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47E755C-F58E-8412-EA2B-D1FB68991B6F}"/>
                    </a:ext>
                  </a:extLst>
                </p:cNvPr>
                <p:cNvSpPr/>
                <p:nvPr/>
              </p:nvSpPr>
              <p:spPr>
                <a:xfrm>
                  <a:off x="5432181"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5B32470-BC0A-AC88-C1AD-383F8FC3DCBB}"/>
                    </a:ext>
                  </a:extLst>
                </p:cNvPr>
                <p:cNvSpPr/>
                <p:nvPr/>
              </p:nvSpPr>
              <p:spPr>
                <a:xfrm>
                  <a:off x="5587693"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151AEAD-1396-9A94-65F3-33916257A604}"/>
                    </a:ext>
                  </a:extLst>
                </p:cNvPr>
                <p:cNvSpPr/>
                <p:nvPr/>
              </p:nvSpPr>
              <p:spPr>
                <a:xfrm>
                  <a:off x="5743205"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6FB99D0-A883-FA28-9260-B927EEC5464C}"/>
                    </a:ext>
                  </a:extLst>
                </p:cNvPr>
                <p:cNvSpPr/>
                <p:nvPr/>
              </p:nvSpPr>
              <p:spPr>
                <a:xfrm>
                  <a:off x="5898725"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6E32325-443B-0ACA-3EF3-C33A6C313313}"/>
                    </a:ext>
                  </a:extLst>
                </p:cNvPr>
                <p:cNvSpPr/>
                <p:nvPr/>
              </p:nvSpPr>
              <p:spPr>
                <a:xfrm>
                  <a:off x="6054237"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7CF6E24-5707-97D2-F653-B761AA8B2144}"/>
                    </a:ext>
                  </a:extLst>
                </p:cNvPr>
                <p:cNvSpPr/>
                <p:nvPr/>
              </p:nvSpPr>
              <p:spPr>
                <a:xfrm>
                  <a:off x="6209749"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7 w 128587"/>
                    <a:gd name="connsiteY4" fmla="*/ 14288 h 128587"/>
                    <a:gd name="connsiteX5" fmla="*/ 128587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7" y="6394"/>
                        <a:pt x="128587" y="14288"/>
                      </a:cubicBezTo>
                      <a:lnTo>
                        <a:pt x="128587" y="114300"/>
                      </a:lnTo>
                      <a:cubicBezTo>
                        <a:pt x="128587"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B76D9433-6B20-15F7-D7F4-81FE609DFE4D}"/>
                    </a:ext>
                  </a:extLst>
                </p:cNvPr>
                <p:cNvSpPr/>
                <p:nvPr/>
              </p:nvSpPr>
              <p:spPr>
                <a:xfrm>
                  <a:off x="6365262"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8086351-C44E-E623-1512-CF1DF032225D}"/>
                    </a:ext>
                  </a:extLst>
                </p:cNvPr>
                <p:cNvSpPr/>
                <p:nvPr/>
              </p:nvSpPr>
              <p:spPr>
                <a:xfrm>
                  <a:off x="6520774"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FDB9FEF-7008-8EBC-C276-FFC2D7C72EA1}"/>
                    </a:ext>
                  </a:extLst>
                </p:cNvPr>
                <p:cNvSpPr/>
                <p:nvPr/>
              </p:nvSpPr>
              <p:spPr>
                <a:xfrm>
                  <a:off x="6676294"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3"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767EEAE-C523-0E79-6F94-9D300F7C614E}"/>
                    </a:ext>
                  </a:extLst>
                </p:cNvPr>
                <p:cNvSpPr/>
                <p:nvPr/>
              </p:nvSpPr>
              <p:spPr>
                <a:xfrm>
                  <a:off x="6831806" y="3386137"/>
                  <a:ext cx="128587" cy="128587"/>
                </a:xfrm>
                <a:custGeom>
                  <a:avLst/>
                  <a:gdLst>
                    <a:gd name="connsiteX0" fmla="*/ 114300 w 128587"/>
                    <a:gd name="connsiteY0" fmla="*/ 128588 h 128587"/>
                    <a:gd name="connsiteX1" fmla="*/ 14288 w 128587"/>
                    <a:gd name="connsiteY1" fmla="*/ 128588 h 128587"/>
                    <a:gd name="connsiteX2" fmla="*/ 0 w 128587"/>
                    <a:gd name="connsiteY2" fmla="*/ 114300 h 128587"/>
                    <a:gd name="connsiteX3" fmla="*/ 0 w 128587"/>
                    <a:gd name="connsiteY3" fmla="*/ 14288 h 128587"/>
                    <a:gd name="connsiteX4" fmla="*/ 14288 w 128587"/>
                    <a:gd name="connsiteY4" fmla="*/ 0 h 128587"/>
                    <a:gd name="connsiteX5" fmla="*/ 114300 w 128587"/>
                    <a:gd name="connsiteY5" fmla="*/ 0 h 128587"/>
                    <a:gd name="connsiteX6" fmla="*/ 128588 w 128587"/>
                    <a:gd name="connsiteY6" fmla="*/ 14288 h 128587"/>
                    <a:gd name="connsiteX7" fmla="*/ 128588 w 128587"/>
                    <a:gd name="connsiteY7" fmla="*/ 114300 h 128587"/>
                    <a:gd name="connsiteX8" fmla="*/ 114300 w 128587"/>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114300" y="128588"/>
                      </a:moveTo>
                      <a:lnTo>
                        <a:pt x="14288" y="128588"/>
                      </a:lnTo>
                      <a:cubicBezTo>
                        <a:pt x="6394" y="128588"/>
                        <a:pt x="0" y="122194"/>
                        <a:pt x="0" y="114300"/>
                      </a:cubicBez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close/>
                    </a:path>
                  </a:pathLst>
                </a:custGeom>
                <a:grpFill/>
                <a:ln w="9525" cap="rnd">
                  <a:solidFill>
                    <a:srgbClr val="BBADEF"/>
                  </a:solid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64F303-89CF-AE3C-4CFC-5A85CFA8956F}"/>
                    </a:ext>
                  </a:extLst>
                </p:cNvPr>
                <p:cNvSpPr/>
                <p:nvPr/>
              </p:nvSpPr>
              <p:spPr>
                <a:xfrm>
                  <a:off x="4810125" y="3121818"/>
                  <a:ext cx="128587" cy="64293"/>
                </a:xfrm>
                <a:custGeom>
                  <a:avLst/>
                  <a:gdLst>
                    <a:gd name="connsiteX0" fmla="*/ 114300 w 128587"/>
                    <a:gd name="connsiteY0" fmla="*/ 64294 h 64293"/>
                    <a:gd name="connsiteX1" fmla="*/ 14288 w 128587"/>
                    <a:gd name="connsiteY1" fmla="*/ 64294 h 64293"/>
                    <a:gd name="connsiteX2" fmla="*/ 0 w 128587"/>
                    <a:gd name="connsiteY2" fmla="*/ 50006 h 64293"/>
                    <a:gd name="connsiteX3" fmla="*/ 0 w 128587"/>
                    <a:gd name="connsiteY3" fmla="*/ 14288 h 64293"/>
                    <a:gd name="connsiteX4" fmla="*/ 14288 w 128587"/>
                    <a:gd name="connsiteY4" fmla="*/ 0 h 64293"/>
                    <a:gd name="connsiteX5" fmla="*/ 114300 w 128587"/>
                    <a:gd name="connsiteY5" fmla="*/ 0 h 64293"/>
                    <a:gd name="connsiteX6" fmla="*/ 128588 w 128587"/>
                    <a:gd name="connsiteY6" fmla="*/ 14288 h 64293"/>
                    <a:gd name="connsiteX7" fmla="*/ 128588 w 128587"/>
                    <a:gd name="connsiteY7" fmla="*/ 50006 h 64293"/>
                    <a:gd name="connsiteX8" fmla="*/ 114300 w 128587"/>
                    <a:gd name="connsiteY8" fmla="*/ 64294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114300" y="64294"/>
                      </a:moveTo>
                      <a:lnTo>
                        <a:pt x="14288" y="64294"/>
                      </a:lnTo>
                      <a:cubicBezTo>
                        <a:pt x="6394" y="64294"/>
                        <a:pt x="0" y="57900"/>
                        <a:pt x="0" y="50006"/>
                      </a:cubicBez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close/>
                    </a:path>
                  </a:pathLst>
                </a:custGeom>
                <a:grpFill/>
                <a:ln w="9525" cap="rnd">
                  <a:solidFill>
                    <a:srgbClr val="BBADEF"/>
                  </a:solid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3A4120E-4740-12F0-193C-B4285D8E040F}"/>
                    </a:ext>
                  </a:extLst>
                </p:cNvPr>
                <p:cNvSpPr/>
                <p:nvPr/>
              </p:nvSpPr>
              <p:spPr>
                <a:xfrm>
                  <a:off x="4965637"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rnd">
                  <a:solidFill>
                    <a:srgbClr val="BBADEF"/>
                  </a:solid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A0013F1-3611-E675-660E-1D2E55714567}"/>
                    </a:ext>
                  </a:extLst>
                </p:cNvPr>
                <p:cNvSpPr/>
                <p:nvPr/>
              </p:nvSpPr>
              <p:spPr>
                <a:xfrm>
                  <a:off x="5121149"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rnd">
                  <a:solidFill>
                    <a:srgbClr val="BBADEF"/>
                  </a:solid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EA2F01E-F0BA-C2F8-B068-D6EC1D09714F}"/>
                    </a:ext>
                  </a:extLst>
                </p:cNvPr>
                <p:cNvSpPr/>
                <p:nvPr/>
              </p:nvSpPr>
              <p:spPr>
                <a:xfrm>
                  <a:off x="5276669"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4" y="64294"/>
                        <a:pt x="0" y="57900"/>
                        <a:pt x="0" y="50006"/>
                      </a:cubicBezTo>
                      <a:close/>
                    </a:path>
                  </a:pathLst>
                </a:custGeom>
                <a:grpFill/>
                <a:ln w="9525" cap="rnd">
                  <a:solidFill>
                    <a:srgbClr val="BBADEF"/>
                  </a:solid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04B8F665-83CD-86D8-B4C9-3CBA944717DF}"/>
                    </a:ext>
                  </a:extLst>
                </p:cNvPr>
                <p:cNvSpPr/>
                <p:nvPr/>
              </p:nvSpPr>
              <p:spPr>
                <a:xfrm>
                  <a:off x="5432181"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4" y="64294"/>
                        <a:pt x="0" y="57900"/>
                        <a:pt x="0" y="50006"/>
                      </a:cubicBezTo>
                      <a:close/>
                    </a:path>
                  </a:pathLst>
                </a:custGeom>
                <a:grpFill/>
                <a:ln w="9525" cap="rnd">
                  <a:solidFill>
                    <a:srgbClr val="BBADEF"/>
                  </a:solid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5BBEA52F-EEA4-7B52-1C0B-8FF6E401B885}"/>
                    </a:ext>
                  </a:extLst>
                </p:cNvPr>
                <p:cNvSpPr/>
                <p:nvPr/>
              </p:nvSpPr>
              <p:spPr>
                <a:xfrm>
                  <a:off x="5587693"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rnd">
                  <a:solidFill>
                    <a:srgbClr val="BBADEF"/>
                  </a:solid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8AA0517F-2982-9368-AC2F-BD53EABECCC7}"/>
                    </a:ext>
                  </a:extLst>
                </p:cNvPr>
                <p:cNvSpPr/>
                <p:nvPr/>
              </p:nvSpPr>
              <p:spPr>
                <a:xfrm>
                  <a:off x="5743205"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rnd">
                  <a:solidFill>
                    <a:srgbClr val="BBADEF"/>
                  </a:solid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C32CB00-846C-DBD0-1FDD-FF8A6CC60A09}"/>
                    </a:ext>
                  </a:extLst>
                </p:cNvPr>
                <p:cNvSpPr/>
                <p:nvPr/>
              </p:nvSpPr>
              <p:spPr>
                <a:xfrm>
                  <a:off x="5898725"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4" y="64294"/>
                        <a:pt x="0" y="57900"/>
                        <a:pt x="0" y="50006"/>
                      </a:cubicBezTo>
                      <a:close/>
                    </a:path>
                  </a:pathLst>
                </a:custGeom>
                <a:grpFill/>
                <a:ln w="9525" cap="rnd">
                  <a:solidFill>
                    <a:srgbClr val="BBADEF"/>
                  </a:solid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EB2B117-B87A-14DB-5AAC-45F7B65F8D17}"/>
                    </a:ext>
                  </a:extLst>
                </p:cNvPr>
                <p:cNvSpPr/>
                <p:nvPr/>
              </p:nvSpPr>
              <p:spPr>
                <a:xfrm>
                  <a:off x="6054237"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4" y="64294"/>
                        <a:pt x="0" y="57900"/>
                        <a:pt x="0" y="50006"/>
                      </a:cubicBezTo>
                      <a:close/>
                    </a:path>
                  </a:pathLst>
                </a:custGeom>
                <a:grpFill/>
                <a:ln w="9525" cap="rnd">
                  <a:solidFill>
                    <a:srgbClr val="BBADEF"/>
                  </a:solid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044CADEA-B4A9-C976-8420-5DFD3B865153}"/>
                    </a:ext>
                  </a:extLst>
                </p:cNvPr>
                <p:cNvSpPr/>
                <p:nvPr/>
              </p:nvSpPr>
              <p:spPr>
                <a:xfrm>
                  <a:off x="6209749"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7 w 128587"/>
                    <a:gd name="connsiteY4" fmla="*/ 14288 h 64293"/>
                    <a:gd name="connsiteX5" fmla="*/ 128587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7" y="6394"/>
                        <a:pt x="128587" y="14288"/>
                      </a:cubicBezTo>
                      <a:lnTo>
                        <a:pt x="128587" y="50006"/>
                      </a:lnTo>
                      <a:cubicBezTo>
                        <a:pt x="128587" y="57900"/>
                        <a:pt x="122194" y="64294"/>
                        <a:pt x="114300" y="64294"/>
                      </a:cubicBezTo>
                      <a:lnTo>
                        <a:pt x="14288" y="64294"/>
                      </a:lnTo>
                      <a:cubicBezTo>
                        <a:pt x="6394" y="64294"/>
                        <a:pt x="0" y="57900"/>
                        <a:pt x="0" y="50006"/>
                      </a:cubicBezTo>
                      <a:close/>
                    </a:path>
                  </a:pathLst>
                </a:custGeom>
                <a:grpFill/>
                <a:ln w="9525" cap="rnd">
                  <a:solidFill>
                    <a:srgbClr val="BBADEF"/>
                  </a:solid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C0317699-6B67-2889-1CDA-930AC31BD9B7}"/>
                    </a:ext>
                  </a:extLst>
                </p:cNvPr>
                <p:cNvSpPr/>
                <p:nvPr/>
              </p:nvSpPr>
              <p:spPr>
                <a:xfrm>
                  <a:off x="6365262"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3"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rnd">
                  <a:solidFill>
                    <a:srgbClr val="BBADEF"/>
                  </a:solid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F8A54B4-369A-46D4-4FA6-F98AFD1A3911}"/>
                    </a:ext>
                  </a:extLst>
                </p:cNvPr>
                <p:cNvSpPr/>
                <p:nvPr/>
              </p:nvSpPr>
              <p:spPr>
                <a:xfrm>
                  <a:off x="6520774"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rnd">
                  <a:solidFill>
                    <a:srgbClr val="BBADEF"/>
                  </a:solid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C209320-D348-9678-A9A1-15BA09125D38}"/>
                    </a:ext>
                  </a:extLst>
                </p:cNvPr>
                <p:cNvSpPr/>
                <p:nvPr/>
              </p:nvSpPr>
              <p:spPr>
                <a:xfrm>
                  <a:off x="6676294"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3"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3" y="64294"/>
                        <a:pt x="0" y="57900"/>
                        <a:pt x="0" y="50006"/>
                      </a:cubicBezTo>
                      <a:close/>
                    </a:path>
                  </a:pathLst>
                </a:custGeom>
                <a:grpFill/>
                <a:ln w="9525" cap="rnd">
                  <a:solidFill>
                    <a:srgbClr val="BBADEF"/>
                  </a:solid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0732A979-6B72-F845-CF21-B958D164240D}"/>
                    </a:ext>
                  </a:extLst>
                </p:cNvPr>
                <p:cNvSpPr/>
                <p:nvPr/>
              </p:nvSpPr>
              <p:spPr>
                <a:xfrm>
                  <a:off x="6831806" y="3121818"/>
                  <a:ext cx="128587" cy="64293"/>
                </a:xfrm>
                <a:custGeom>
                  <a:avLst/>
                  <a:gdLst>
                    <a:gd name="connsiteX0" fmla="*/ 114300 w 128587"/>
                    <a:gd name="connsiteY0" fmla="*/ 64294 h 64293"/>
                    <a:gd name="connsiteX1" fmla="*/ 14288 w 128587"/>
                    <a:gd name="connsiteY1" fmla="*/ 64294 h 64293"/>
                    <a:gd name="connsiteX2" fmla="*/ 0 w 128587"/>
                    <a:gd name="connsiteY2" fmla="*/ 50006 h 64293"/>
                    <a:gd name="connsiteX3" fmla="*/ 0 w 128587"/>
                    <a:gd name="connsiteY3" fmla="*/ 14288 h 64293"/>
                    <a:gd name="connsiteX4" fmla="*/ 14288 w 128587"/>
                    <a:gd name="connsiteY4" fmla="*/ 0 h 64293"/>
                    <a:gd name="connsiteX5" fmla="*/ 114300 w 128587"/>
                    <a:gd name="connsiteY5" fmla="*/ 0 h 64293"/>
                    <a:gd name="connsiteX6" fmla="*/ 128588 w 128587"/>
                    <a:gd name="connsiteY6" fmla="*/ 14288 h 64293"/>
                    <a:gd name="connsiteX7" fmla="*/ 128588 w 128587"/>
                    <a:gd name="connsiteY7" fmla="*/ 50006 h 64293"/>
                    <a:gd name="connsiteX8" fmla="*/ 114300 w 128587"/>
                    <a:gd name="connsiteY8" fmla="*/ 64294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114300" y="64294"/>
                      </a:moveTo>
                      <a:lnTo>
                        <a:pt x="14288" y="64294"/>
                      </a:lnTo>
                      <a:cubicBezTo>
                        <a:pt x="6394" y="64294"/>
                        <a:pt x="0" y="57900"/>
                        <a:pt x="0" y="50006"/>
                      </a:cubicBez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close/>
                    </a:path>
                  </a:pathLst>
                </a:custGeom>
                <a:grpFill/>
                <a:ln w="9525" cap="rnd">
                  <a:solidFill>
                    <a:srgbClr val="BBADEF"/>
                  </a:solid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7EF526A-8809-E613-DDA6-3A30E03E87D1}"/>
                    </a:ext>
                  </a:extLst>
                </p:cNvPr>
                <p:cNvSpPr/>
                <p:nvPr/>
              </p:nvSpPr>
              <p:spPr>
                <a:xfrm>
                  <a:off x="4810125" y="3550443"/>
                  <a:ext cx="209247" cy="128587"/>
                </a:xfrm>
                <a:custGeom>
                  <a:avLst/>
                  <a:gdLst>
                    <a:gd name="connsiteX0" fmla="*/ 194953 w 209247"/>
                    <a:gd name="connsiteY0" fmla="*/ 0 h 128587"/>
                    <a:gd name="connsiteX1" fmla="*/ 14288 w 209247"/>
                    <a:gd name="connsiteY1" fmla="*/ 0 h 128587"/>
                    <a:gd name="connsiteX2" fmla="*/ 0 w 209247"/>
                    <a:gd name="connsiteY2" fmla="*/ 14288 h 128587"/>
                    <a:gd name="connsiteX3" fmla="*/ 0 w 209247"/>
                    <a:gd name="connsiteY3" fmla="*/ 114300 h 128587"/>
                    <a:gd name="connsiteX4" fmla="*/ 14288 w 209247"/>
                    <a:gd name="connsiteY4" fmla="*/ 128588 h 128587"/>
                    <a:gd name="connsiteX5" fmla="*/ 194960 w 209247"/>
                    <a:gd name="connsiteY5" fmla="*/ 128588 h 128587"/>
                    <a:gd name="connsiteX6" fmla="*/ 209247 w 209247"/>
                    <a:gd name="connsiteY6" fmla="*/ 114300 h 128587"/>
                    <a:gd name="connsiteX7" fmla="*/ 209247 w 209247"/>
                    <a:gd name="connsiteY7" fmla="*/ 14288 h 128587"/>
                    <a:gd name="connsiteX8" fmla="*/ 194953 w 209247"/>
                    <a:gd name="connsiteY8"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47" h="128587">
                      <a:moveTo>
                        <a:pt x="194953" y="0"/>
                      </a:moveTo>
                      <a:lnTo>
                        <a:pt x="14288" y="0"/>
                      </a:lnTo>
                      <a:cubicBezTo>
                        <a:pt x="6401" y="0"/>
                        <a:pt x="0" y="6401"/>
                        <a:pt x="0" y="14288"/>
                      </a:cubicBezTo>
                      <a:lnTo>
                        <a:pt x="0" y="114300"/>
                      </a:lnTo>
                      <a:cubicBezTo>
                        <a:pt x="0" y="122187"/>
                        <a:pt x="6401" y="128588"/>
                        <a:pt x="14288" y="128588"/>
                      </a:cubicBezTo>
                      <a:lnTo>
                        <a:pt x="194960" y="128588"/>
                      </a:lnTo>
                      <a:cubicBezTo>
                        <a:pt x="202847" y="128588"/>
                        <a:pt x="209247" y="122187"/>
                        <a:pt x="209247" y="114300"/>
                      </a:cubicBezTo>
                      <a:lnTo>
                        <a:pt x="209247" y="14288"/>
                      </a:lnTo>
                      <a:cubicBezTo>
                        <a:pt x="209241" y="6401"/>
                        <a:pt x="202847" y="0"/>
                        <a:pt x="194953" y="0"/>
                      </a:cubicBezTo>
                      <a:close/>
                    </a:path>
                  </a:pathLst>
                </a:custGeom>
                <a:grpFill/>
                <a:ln w="9525" cap="rnd">
                  <a:solidFill>
                    <a:srgbClr val="BBADEF"/>
                  </a:solid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FD2B514-FAA2-A174-73DC-C3034E1497D8}"/>
                    </a:ext>
                  </a:extLst>
                </p:cNvPr>
                <p:cNvSpPr/>
                <p:nvPr/>
              </p:nvSpPr>
              <p:spPr>
                <a:xfrm>
                  <a:off x="6753225" y="3550443"/>
                  <a:ext cx="209247" cy="128587"/>
                </a:xfrm>
                <a:custGeom>
                  <a:avLst/>
                  <a:gdLst>
                    <a:gd name="connsiteX0" fmla="*/ 194953 w 209247"/>
                    <a:gd name="connsiteY0" fmla="*/ 0 h 128587"/>
                    <a:gd name="connsiteX1" fmla="*/ 14288 w 209247"/>
                    <a:gd name="connsiteY1" fmla="*/ 0 h 128587"/>
                    <a:gd name="connsiteX2" fmla="*/ 0 w 209247"/>
                    <a:gd name="connsiteY2" fmla="*/ 14288 h 128587"/>
                    <a:gd name="connsiteX3" fmla="*/ 0 w 209247"/>
                    <a:gd name="connsiteY3" fmla="*/ 114300 h 128587"/>
                    <a:gd name="connsiteX4" fmla="*/ 14288 w 209247"/>
                    <a:gd name="connsiteY4" fmla="*/ 128588 h 128587"/>
                    <a:gd name="connsiteX5" fmla="*/ 194960 w 209247"/>
                    <a:gd name="connsiteY5" fmla="*/ 128588 h 128587"/>
                    <a:gd name="connsiteX6" fmla="*/ 209248 w 209247"/>
                    <a:gd name="connsiteY6" fmla="*/ 114300 h 128587"/>
                    <a:gd name="connsiteX7" fmla="*/ 209248 w 209247"/>
                    <a:gd name="connsiteY7" fmla="*/ 14288 h 128587"/>
                    <a:gd name="connsiteX8" fmla="*/ 194953 w 209247"/>
                    <a:gd name="connsiteY8"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47" h="128587">
                      <a:moveTo>
                        <a:pt x="194953" y="0"/>
                      </a:moveTo>
                      <a:lnTo>
                        <a:pt x="14288" y="0"/>
                      </a:lnTo>
                      <a:cubicBezTo>
                        <a:pt x="6401" y="0"/>
                        <a:pt x="0" y="6401"/>
                        <a:pt x="0" y="14288"/>
                      </a:cubicBezTo>
                      <a:lnTo>
                        <a:pt x="0" y="114300"/>
                      </a:lnTo>
                      <a:cubicBezTo>
                        <a:pt x="0" y="122187"/>
                        <a:pt x="6401" y="128588"/>
                        <a:pt x="14288" y="128588"/>
                      </a:cubicBezTo>
                      <a:lnTo>
                        <a:pt x="194960" y="128588"/>
                      </a:lnTo>
                      <a:cubicBezTo>
                        <a:pt x="202847" y="128588"/>
                        <a:pt x="209248" y="122187"/>
                        <a:pt x="209248" y="114300"/>
                      </a:cubicBezTo>
                      <a:lnTo>
                        <a:pt x="209248" y="14288"/>
                      </a:lnTo>
                      <a:cubicBezTo>
                        <a:pt x="209240" y="6401"/>
                        <a:pt x="202847" y="0"/>
                        <a:pt x="194953" y="0"/>
                      </a:cubicBezTo>
                      <a:close/>
                    </a:path>
                  </a:pathLst>
                </a:custGeom>
                <a:grpFill/>
                <a:ln w="9525" cap="rnd">
                  <a:solidFill>
                    <a:srgbClr val="BBADEF"/>
                  </a:solid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4E20568-8D83-666E-6977-4D104C4A090D}"/>
                    </a:ext>
                  </a:extLst>
                </p:cNvPr>
                <p:cNvSpPr/>
                <p:nvPr/>
              </p:nvSpPr>
              <p:spPr>
                <a:xfrm>
                  <a:off x="6753225" y="3221831"/>
                  <a:ext cx="209247" cy="128587"/>
                </a:xfrm>
                <a:custGeom>
                  <a:avLst/>
                  <a:gdLst>
                    <a:gd name="connsiteX0" fmla="*/ 194953 w 209247"/>
                    <a:gd name="connsiteY0" fmla="*/ 0 h 128587"/>
                    <a:gd name="connsiteX1" fmla="*/ 14288 w 209247"/>
                    <a:gd name="connsiteY1" fmla="*/ 0 h 128587"/>
                    <a:gd name="connsiteX2" fmla="*/ 0 w 209247"/>
                    <a:gd name="connsiteY2" fmla="*/ 14288 h 128587"/>
                    <a:gd name="connsiteX3" fmla="*/ 0 w 209247"/>
                    <a:gd name="connsiteY3" fmla="*/ 114300 h 128587"/>
                    <a:gd name="connsiteX4" fmla="*/ 14288 w 209247"/>
                    <a:gd name="connsiteY4" fmla="*/ 128588 h 128587"/>
                    <a:gd name="connsiteX5" fmla="*/ 194960 w 209247"/>
                    <a:gd name="connsiteY5" fmla="*/ 128588 h 128587"/>
                    <a:gd name="connsiteX6" fmla="*/ 209248 w 209247"/>
                    <a:gd name="connsiteY6" fmla="*/ 114300 h 128587"/>
                    <a:gd name="connsiteX7" fmla="*/ 209248 w 209247"/>
                    <a:gd name="connsiteY7" fmla="*/ 14288 h 128587"/>
                    <a:gd name="connsiteX8" fmla="*/ 194953 w 209247"/>
                    <a:gd name="connsiteY8"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47" h="128587">
                      <a:moveTo>
                        <a:pt x="194953" y="0"/>
                      </a:moveTo>
                      <a:lnTo>
                        <a:pt x="14288" y="0"/>
                      </a:lnTo>
                      <a:cubicBezTo>
                        <a:pt x="6401" y="0"/>
                        <a:pt x="0" y="6401"/>
                        <a:pt x="0" y="14288"/>
                      </a:cubicBezTo>
                      <a:lnTo>
                        <a:pt x="0" y="114300"/>
                      </a:lnTo>
                      <a:cubicBezTo>
                        <a:pt x="0" y="122187"/>
                        <a:pt x="6401" y="128588"/>
                        <a:pt x="14288" y="128588"/>
                      </a:cubicBezTo>
                      <a:lnTo>
                        <a:pt x="194960" y="128588"/>
                      </a:lnTo>
                      <a:cubicBezTo>
                        <a:pt x="202847" y="128588"/>
                        <a:pt x="209248" y="122187"/>
                        <a:pt x="209248" y="114300"/>
                      </a:cubicBezTo>
                      <a:lnTo>
                        <a:pt x="209248" y="14288"/>
                      </a:lnTo>
                      <a:cubicBezTo>
                        <a:pt x="209240" y="6401"/>
                        <a:pt x="202847" y="0"/>
                        <a:pt x="194953" y="0"/>
                      </a:cubicBezTo>
                      <a:close/>
                    </a:path>
                  </a:pathLst>
                </a:custGeom>
                <a:grpFill/>
                <a:ln w="9525" cap="rnd">
                  <a:solidFill>
                    <a:srgbClr val="BBADEF"/>
                  </a:solid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7F3F0CC-687C-890F-6B7B-9374A98F848E}"/>
                    </a:ext>
                  </a:extLst>
                </p:cNvPr>
                <p:cNvSpPr/>
                <p:nvPr/>
              </p:nvSpPr>
              <p:spPr>
                <a:xfrm>
                  <a:off x="5046297"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5AFCAEEF-CD75-9D48-F2ED-80A7BD4F1BAF}"/>
                    </a:ext>
                  </a:extLst>
                </p:cNvPr>
                <p:cNvSpPr/>
                <p:nvPr/>
              </p:nvSpPr>
              <p:spPr>
                <a:xfrm>
                  <a:off x="5201809"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7D65901-6C38-9DF4-CA52-63C180C4007D}"/>
                    </a:ext>
                  </a:extLst>
                </p:cNvPr>
                <p:cNvSpPr/>
                <p:nvPr/>
              </p:nvSpPr>
              <p:spPr>
                <a:xfrm>
                  <a:off x="5357321"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D0AEA07-D616-898B-5920-4705A41602BF}"/>
                    </a:ext>
                  </a:extLst>
                </p:cNvPr>
                <p:cNvSpPr/>
                <p:nvPr/>
              </p:nvSpPr>
              <p:spPr>
                <a:xfrm>
                  <a:off x="5512834"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C51B0BE-35E3-7C96-B9BE-6BF6BE987666}"/>
                    </a:ext>
                  </a:extLst>
                </p:cNvPr>
                <p:cNvSpPr/>
                <p:nvPr/>
              </p:nvSpPr>
              <p:spPr>
                <a:xfrm>
                  <a:off x="5668346"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CFDCCEF-461D-366B-52D0-96E75FC48660}"/>
                    </a:ext>
                  </a:extLst>
                </p:cNvPr>
                <p:cNvSpPr/>
                <p:nvPr/>
              </p:nvSpPr>
              <p:spPr>
                <a:xfrm>
                  <a:off x="5823866"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BAAC6E7-292E-73BC-F127-EBB1896282B6}"/>
                    </a:ext>
                  </a:extLst>
                </p:cNvPr>
                <p:cNvSpPr/>
                <p:nvPr/>
              </p:nvSpPr>
              <p:spPr>
                <a:xfrm>
                  <a:off x="5979378"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538C827B-23DF-F76A-C5A2-807D600D63A9}"/>
                    </a:ext>
                  </a:extLst>
                </p:cNvPr>
                <p:cNvSpPr/>
                <p:nvPr/>
              </p:nvSpPr>
              <p:spPr>
                <a:xfrm>
                  <a:off x="6134890"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8A78F48-1B66-8D72-95B1-ADCE42D57E8C}"/>
                    </a:ext>
                  </a:extLst>
                </p:cNvPr>
                <p:cNvSpPr/>
                <p:nvPr/>
              </p:nvSpPr>
              <p:spPr>
                <a:xfrm>
                  <a:off x="6290402"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2BED3EA-36ED-1B10-75D4-D9AA486F4BB7}"/>
                    </a:ext>
                  </a:extLst>
                </p:cNvPr>
                <p:cNvSpPr/>
                <p:nvPr/>
              </p:nvSpPr>
              <p:spPr>
                <a:xfrm>
                  <a:off x="6445922"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ED291E-442D-73B6-6348-8F76FDFFAC05}"/>
                    </a:ext>
                  </a:extLst>
                </p:cNvPr>
                <p:cNvSpPr/>
                <p:nvPr/>
              </p:nvSpPr>
              <p:spPr>
                <a:xfrm>
                  <a:off x="6601434"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3"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8D87F32B-5D46-E870-D9CB-47EC937005E1}"/>
                    </a:ext>
                  </a:extLst>
                </p:cNvPr>
                <p:cNvSpPr/>
                <p:nvPr/>
              </p:nvSpPr>
              <p:spPr>
                <a:xfrm>
                  <a:off x="4810125" y="3714750"/>
                  <a:ext cx="285342" cy="128587"/>
                </a:xfrm>
                <a:custGeom>
                  <a:avLst/>
                  <a:gdLst>
                    <a:gd name="connsiteX0" fmla="*/ 271048 w 285342"/>
                    <a:gd name="connsiteY0" fmla="*/ 128588 h 128587"/>
                    <a:gd name="connsiteX1" fmla="*/ 14288 w 285342"/>
                    <a:gd name="connsiteY1" fmla="*/ 128588 h 128587"/>
                    <a:gd name="connsiteX2" fmla="*/ 0 w 285342"/>
                    <a:gd name="connsiteY2" fmla="*/ 114300 h 128587"/>
                    <a:gd name="connsiteX3" fmla="*/ 0 w 285342"/>
                    <a:gd name="connsiteY3" fmla="*/ 14288 h 128587"/>
                    <a:gd name="connsiteX4" fmla="*/ 14288 w 285342"/>
                    <a:gd name="connsiteY4" fmla="*/ 0 h 128587"/>
                    <a:gd name="connsiteX5" fmla="*/ 271055 w 285342"/>
                    <a:gd name="connsiteY5" fmla="*/ 0 h 128587"/>
                    <a:gd name="connsiteX6" fmla="*/ 285343 w 285342"/>
                    <a:gd name="connsiteY6" fmla="*/ 14288 h 128587"/>
                    <a:gd name="connsiteX7" fmla="*/ 285343 w 285342"/>
                    <a:gd name="connsiteY7" fmla="*/ 114300 h 128587"/>
                    <a:gd name="connsiteX8" fmla="*/ 271048 w 285342"/>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342" h="128587">
                      <a:moveTo>
                        <a:pt x="271048" y="128588"/>
                      </a:moveTo>
                      <a:lnTo>
                        <a:pt x="14288" y="128588"/>
                      </a:lnTo>
                      <a:cubicBezTo>
                        <a:pt x="6394" y="128588"/>
                        <a:pt x="0" y="122194"/>
                        <a:pt x="0" y="114300"/>
                      </a:cubicBezTo>
                      <a:lnTo>
                        <a:pt x="0" y="14288"/>
                      </a:lnTo>
                      <a:cubicBezTo>
                        <a:pt x="0" y="6394"/>
                        <a:pt x="6394" y="0"/>
                        <a:pt x="14288" y="0"/>
                      </a:cubicBezTo>
                      <a:lnTo>
                        <a:pt x="271055" y="0"/>
                      </a:lnTo>
                      <a:cubicBezTo>
                        <a:pt x="278949" y="0"/>
                        <a:pt x="285343" y="6394"/>
                        <a:pt x="285343" y="14288"/>
                      </a:cubicBezTo>
                      <a:lnTo>
                        <a:pt x="285343" y="114300"/>
                      </a:lnTo>
                      <a:cubicBezTo>
                        <a:pt x="285336" y="122194"/>
                        <a:pt x="278942" y="128588"/>
                        <a:pt x="271048" y="128588"/>
                      </a:cubicBezTo>
                      <a:close/>
                    </a:path>
                  </a:pathLst>
                </a:custGeom>
                <a:grpFill/>
                <a:ln w="9525" cap="rnd">
                  <a:solidFill>
                    <a:srgbClr val="BBADEF"/>
                  </a:solid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3B27D78-0244-843C-B63A-97A5EBD4022D}"/>
                    </a:ext>
                  </a:extLst>
                </p:cNvPr>
                <p:cNvSpPr/>
                <p:nvPr/>
              </p:nvSpPr>
              <p:spPr>
                <a:xfrm>
                  <a:off x="5121149"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D838384-C07C-4223-AFB2-9FC3069E9001}"/>
                    </a:ext>
                  </a:extLst>
                </p:cNvPr>
                <p:cNvSpPr/>
                <p:nvPr/>
              </p:nvSpPr>
              <p:spPr>
                <a:xfrm>
                  <a:off x="5276669"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8A342C3A-1138-8BF3-6872-AC910E4A5652}"/>
                    </a:ext>
                  </a:extLst>
                </p:cNvPr>
                <p:cNvSpPr/>
                <p:nvPr/>
              </p:nvSpPr>
              <p:spPr>
                <a:xfrm>
                  <a:off x="5432181"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AC2F757B-E243-DCC8-87E5-E68D37C4D118}"/>
                    </a:ext>
                  </a:extLst>
                </p:cNvPr>
                <p:cNvSpPr/>
                <p:nvPr/>
              </p:nvSpPr>
              <p:spPr>
                <a:xfrm>
                  <a:off x="5587693"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3210F99-59FC-7CA4-6691-3206C24DA3BB}"/>
                    </a:ext>
                  </a:extLst>
                </p:cNvPr>
                <p:cNvSpPr/>
                <p:nvPr/>
              </p:nvSpPr>
              <p:spPr>
                <a:xfrm>
                  <a:off x="5743205"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506ACD19-157C-5468-A343-BA86E0352BC8}"/>
                    </a:ext>
                  </a:extLst>
                </p:cNvPr>
                <p:cNvSpPr/>
                <p:nvPr/>
              </p:nvSpPr>
              <p:spPr>
                <a:xfrm>
                  <a:off x="5898725"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F4801E0D-4418-DCED-919D-29C7912D2650}"/>
                    </a:ext>
                  </a:extLst>
                </p:cNvPr>
                <p:cNvSpPr/>
                <p:nvPr/>
              </p:nvSpPr>
              <p:spPr>
                <a:xfrm>
                  <a:off x="6054237"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794E17E4-CFCA-08FF-A317-195A6F13D79B}"/>
                    </a:ext>
                  </a:extLst>
                </p:cNvPr>
                <p:cNvSpPr/>
                <p:nvPr/>
              </p:nvSpPr>
              <p:spPr>
                <a:xfrm>
                  <a:off x="6209749"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7 w 128587"/>
                    <a:gd name="connsiteY4" fmla="*/ 14288 h 128587"/>
                    <a:gd name="connsiteX5" fmla="*/ 128587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7" y="6394"/>
                        <a:pt x="128587" y="14288"/>
                      </a:cubicBezTo>
                      <a:lnTo>
                        <a:pt x="128587" y="114300"/>
                      </a:lnTo>
                      <a:cubicBezTo>
                        <a:pt x="128587"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5EFE895-4422-7CE1-B369-0DF12C88E36C}"/>
                    </a:ext>
                  </a:extLst>
                </p:cNvPr>
                <p:cNvSpPr/>
                <p:nvPr/>
              </p:nvSpPr>
              <p:spPr>
                <a:xfrm>
                  <a:off x="6365262"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582BD34E-1C3A-8C3B-5D75-BA184D1A97A0}"/>
                    </a:ext>
                  </a:extLst>
                </p:cNvPr>
                <p:cNvSpPr/>
                <p:nvPr/>
              </p:nvSpPr>
              <p:spPr>
                <a:xfrm>
                  <a:off x="6520774"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428CFBAB-8BD1-56E6-1146-5C7F027124DE}"/>
                    </a:ext>
                  </a:extLst>
                </p:cNvPr>
                <p:cNvSpPr/>
                <p:nvPr/>
              </p:nvSpPr>
              <p:spPr>
                <a:xfrm>
                  <a:off x="6676294" y="3714750"/>
                  <a:ext cx="283678" cy="128587"/>
                </a:xfrm>
                <a:custGeom>
                  <a:avLst/>
                  <a:gdLst>
                    <a:gd name="connsiteX0" fmla="*/ 0 w 283678"/>
                    <a:gd name="connsiteY0" fmla="*/ 114300 h 128587"/>
                    <a:gd name="connsiteX1" fmla="*/ 0 w 283678"/>
                    <a:gd name="connsiteY1" fmla="*/ 14288 h 128587"/>
                    <a:gd name="connsiteX2" fmla="*/ 14288 w 283678"/>
                    <a:gd name="connsiteY2" fmla="*/ 0 h 128587"/>
                    <a:gd name="connsiteX3" fmla="*/ 269391 w 283678"/>
                    <a:gd name="connsiteY3" fmla="*/ 0 h 128587"/>
                    <a:gd name="connsiteX4" fmla="*/ 283678 w 283678"/>
                    <a:gd name="connsiteY4" fmla="*/ 14288 h 128587"/>
                    <a:gd name="connsiteX5" fmla="*/ 283678 w 283678"/>
                    <a:gd name="connsiteY5" fmla="*/ 114300 h 128587"/>
                    <a:gd name="connsiteX6" fmla="*/ 269391 w 283678"/>
                    <a:gd name="connsiteY6" fmla="*/ 128588 h 128587"/>
                    <a:gd name="connsiteX7" fmla="*/ 14288 w 283678"/>
                    <a:gd name="connsiteY7" fmla="*/ 128588 h 128587"/>
                    <a:gd name="connsiteX8" fmla="*/ 0 w 283678"/>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678" h="128587">
                      <a:moveTo>
                        <a:pt x="0" y="114300"/>
                      </a:moveTo>
                      <a:lnTo>
                        <a:pt x="0" y="14288"/>
                      </a:lnTo>
                      <a:cubicBezTo>
                        <a:pt x="0" y="6394"/>
                        <a:pt x="6393" y="0"/>
                        <a:pt x="14288" y="0"/>
                      </a:cubicBezTo>
                      <a:lnTo>
                        <a:pt x="269391" y="0"/>
                      </a:lnTo>
                      <a:cubicBezTo>
                        <a:pt x="277285" y="0"/>
                        <a:pt x="283678" y="6394"/>
                        <a:pt x="283678" y="14288"/>
                      </a:cubicBezTo>
                      <a:lnTo>
                        <a:pt x="283678" y="114300"/>
                      </a:lnTo>
                      <a:cubicBezTo>
                        <a:pt x="283678" y="122194"/>
                        <a:pt x="277285" y="128588"/>
                        <a:pt x="269391" y="128588"/>
                      </a:cubicBezTo>
                      <a:lnTo>
                        <a:pt x="14288" y="128588"/>
                      </a:lnTo>
                      <a:cubicBezTo>
                        <a:pt x="6393"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B563F51E-CB9E-904E-3237-0970649CDC09}"/>
                    </a:ext>
                  </a:extLst>
                </p:cNvPr>
                <p:cNvSpPr/>
                <p:nvPr/>
              </p:nvSpPr>
              <p:spPr>
                <a:xfrm>
                  <a:off x="4810125" y="3879056"/>
                  <a:ext cx="128587" cy="128587"/>
                </a:xfrm>
                <a:custGeom>
                  <a:avLst/>
                  <a:gdLst>
                    <a:gd name="connsiteX0" fmla="*/ 114300 w 128587"/>
                    <a:gd name="connsiteY0" fmla="*/ 128588 h 128587"/>
                    <a:gd name="connsiteX1" fmla="*/ 14288 w 128587"/>
                    <a:gd name="connsiteY1" fmla="*/ 128588 h 128587"/>
                    <a:gd name="connsiteX2" fmla="*/ 0 w 128587"/>
                    <a:gd name="connsiteY2" fmla="*/ 114300 h 128587"/>
                    <a:gd name="connsiteX3" fmla="*/ 0 w 128587"/>
                    <a:gd name="connsiteY3" fmla="*/ 14288 h 128587"/>
                    <a:gd name="connsiteX4" fmla="*/ 14288 w 128587"/>
                    <a:gd name="connsiteY4" fmla="*/ 0 h 128587"/>
                    <a:gd name="connsiteX5" fmla="*/ 114300 w 128587"/>
                    <a:gd name="connsiteY5" fmla="*/ 0 h 128587"/>
                    <a:gd name="connsiteX6" fmla="*/ 128588 w 128587"/>
                    <a:gd name="connsiteY6" fmla="*/ 14288 h 128587"/>
                    <a:gd name="connsiteX7" fmla="*/ 128588 w 128587"/>
                    <a:gd name="connsiteY7" fmla="*/ 114300 h 128587"/>
                    <a:gd name="connsiteX8" fmla="*/ 114300 w 128587"/>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114300" y="128588"/>
                      </a:moveTo>
                      <a:lnTo>
                        <a:pt x="14288" y="128588"/>
                      </a:lnTo>
                      <a:cubicBezTo>
                        <a:pt x="6394" y="128588"/>
                        <a:pt x="0" y="122194"/>
                        <a:pt x="0" y="114300"/>
                      </a:cubicBez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close/>
                    </a:path>
                  </a:pathLst>
                </a:custGeom>
                <a:grpFill/>
                <a:ln w="9525" cap="rnd">
                  <a:solidFill>
                    <a:srgbClr val="BBADEF"/>
                  </a:solid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00DD87F7-2F52-A9A5-F9C2-E8FA81E9EC57}"/>
                    </a:ext>
                  </a:extLst>
                </p:cNvPr>
                <p:cNvSpPr/>
                <p:nvPr/>
              </p:nvSpPr>
              <p:spPr>
                <a:xfrm>
                  <a:off x="4965637"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828A8329-1DC6-A7BE-60C3-0182D7F68E91}"/>
                    </a:ext>
                  </a:extLst>
                </p:cNvPr>
                <p:cNvSpPr/>
                <p:nvPr/>
              </p:nvSpPr>
              <p:spPr>
                <a:xfrm>
                  <a:off x="5121149"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981BC74E-42E9-DDB5-3327-4385B6A935DE}"/>
                    </a:ext>
                  </a:extLst>
                </p:cNvPr>
                <p:cNvSpPr/>
                <p:nvPr/>
              </p:nvSpPr>
              <p:spPr>
                <a:xfrm>
                  <a:off x="5276669"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5CE675C0-2710-3EE9-4894-745F92B44A1C}"/>
                    </a:ext>
                  </a:extLst>
                </p:cNvPr>
                <p:cNvSpPr/>
                <p:nvPr/>
              </p:nvSpPr>
              <p:spPr>
                <a:xfrm>
                  <a:off x="5429173" y="3879056"/>
                  <a:ext cx="909713" cy="128587"/>
                </a:xfrm>
                <a:custGeom>
                  <a:avLst/>
                  <a:gdLst>
                    <a:gd name="connsiteX0" fmla="*/ 0 w 909713"/>
                    <a:gd name="connsiteY0" fmla="*/ 114300 h 128587"/>
                    <a:gd name="connsiteX1" fmla="*/ 0 w 909713"/>
                    <a:gd name="connsiteY1" fmla="*/ 14288 h 128587"/>
                    <a:gd name="connsiteX2" fmla="*/ 14288 w 909713"/>
                    <a:gd name="connsiteY2" fmla="*/ 0 h 128587"/>
                    <a:gd name="connsiteX3" fmla="*/ 895426 w 909713"/>
                    <a:gd name="connsiteY3" fmla="*/ 0 h 128587"/>
                    <a:gd name="connsiteX4" fmla="*/ 909714 w 909713"/>
                    <a:gd name="connsiteY4" fmla="*/ 14288 h 128587"/>
                    <a:gd name="connsiteX5" fmla="*/ 909714 w 909713"/>
                    <a:gd name="connsiteY5" fmla="*/ 114300 h 128587"/>
                    <a:gd name="connsiteX6" fmla="*/ 895426 w 909713"/>
                    <a:gd name="connsiteY6" fmla="*/ 128588 h 128587"/>
                    <a:gd name="connsiteX7" fmla="*/ 14288 w 909713"/>
                    <a:gd name="connsiteY7" fmla="*/ 128588 h 128587"/>
                    <a:gd name="connsiteX8" fmla="*/ 0 w 909713"/>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713" h="128587">
                      <a:moveTo>
                        <a:pt x="0" y="114300"/>
                      </a:moveTo>
                      <a:lnTo>
                        <a:pt x="0" y="14288"/>
                      </a:lnTo>
                      <a:cubicBezTo>
                        <a:pt x="0" y="6394"/>
                        <a:pt x="6394" y="0"/>
                        <a:pt x="14288" y="0"/>
                      </a:cubicBezTo>
                      <a:lnTo>
                        <a:pt x="895426" y="0"/>
                      </a:lnTo>
                      <a:cubicBezTo>
                        <a:pt x="903320" y="0"/>
                        <a:pt x="909714" y="6394"/>
                        <a:pt x="909714" y="14288"/>
                      </a:cubicBezTo>
                      <a:lnTo>
                        <a:pt x="909714" y="114300"/>
                      </a:lnTo>
                      <a:cubicBezTo>
                        <a:pt x="909714" y="122194"/>
                        <a:pt x="903320" y="128588"/>
                        <a:pt x="895426" y="128588"/>
                      </a:cubicBezTo>
                      <a:lnTo>
                        <a:pt x="14288" y="128588"/>
                      </a:lnTo>
                      <a:cubicBezTo>
                        <a:pt x="6394"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A555FF3A-4F10-865A-61B2-1673E2F7D143}"/>
                    </a:ext>
                  </a:extLst>
                </p:cNvPr>
                <p:cNvSpPr/>
                <p:nvPr/>
              </p:nvSpPr>
              <p:spPr>
                <a:xfrm>
                  <a:off x="6365262"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468A4B6-FB20-F3F0-596F-69905F71E572}"/>
                    </a:ext>
                  </a:extLst>
                </p:cNvPr>
                <p:cNvSpPr/>
                <p:nvPr/>
              </p:nvSpPr>
              <p:spPr>
                <a:xfrm>
                  <a:off x="6520774" y="3943350"/>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rnd">
                  <a:solidFill>
                    <a:srgbClr val="BBADEF"/>
                  </a:solid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9D04B908-1B60-0665-4027-17F5F9201B53}"/>
                    </a:ext>
                  </a:extLst>
                </p:cNvPr>
                <p:cNvSpPr/>
                <p:nvPr/>
              </p:nvSpPr>
              <p:spPr>
                <a:xfrm>
                  <a:off x="6676294"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3" y="128588"/>
                        <a:pt x="0" y="122194"/>
                        <a:pt x="0" y="114300"/>
                      </a:cubicBezTo>
                      <a:close/>
                    </a:path>
                  </a:pathLst>
                </a:custGeom>
                <a:grpFill/>
                <a:ln w="9525" cap="rnd">
                  <a:solidFill>
                    <a:srgbClr val="BBADEF"/>
                  </a:solid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2EA64E43-E3AB-C971-FD77-D4313C3A6587}"/>
                    </a:ext>
                  </a:extLst>
                </p:cNvPr>
                <p:cNvSpPr/>
                <p:nvPr/>
              </p:nvSpPr>
              <p:spPr>
                <a:xfrm>
                  <a:off x="6831806" y="3943350"/>
                  <a:ext cx="128587" cy="64293"/>
                </a:xfrm>
                <a:custGeom>
                  <a:avLst/>
                  <a:gdLst>
                    <a:gd name="connsiteX0" fmla="*/ 114300 w 128587"/>
                    <a:gd name="connsiteY0" fmla="*/ 64294 h 64293"/>
                    <a:gd name="connsiteX1" fmla="*/ 14288 w 128587"/>
                    <a:gd name="connsiteY1" fmla="*/ 64294 h 64293"/>
                    <a:gd name="connsiteX2" fmla="*/ 0 w 128587"/>
                    <a:gd name="connsiteY2" fmla="*/ 50006 h 64293"/>
                    <a:gd name="connsiteX3" fmla="*/ 0 w 128587"/>
                    <a:gd name="connsiteY3" fmla="*/ 14288 h 64293"/>
                    <a:gd name="connsiteX4" fmla="*/ 14288 w 128587"/>
                    <a:gd name="connsiteY4" fmla="*/ 0 h 64293"/>
                    <a:gd name="connsiteX5" fmla="*/ 114300 w 128587"/>
                    <a:gd name="connsiteY5" fmla="*/ 0 h 64293"/>
                    <a:gd name="connsiteX6" fmla="*/ 128588 w 128587"/>
                    <a:gd name="connsiteY6" fmla="*/ 14288 h 64293"/>
                    <a:gd name="connsiteX7" fmla="*/ 128588 w 128587"/>
                    <a:gd name="connsiteY7" fmla="*/ 50006 h 64293"/>
                    <a:gd name="connsiteX8" fmla="*/ 114300 w 128587"/>
                    <a:gd name="connsiteY8" fmla="*/ 64294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114300" y="64294"/>
                      </a:moveTo>
                      <a:lnTo>
                        <a:pt x="14288" y="64294"/>
                      </a:lnTo>
                      <a:cubicBezTo>
                        <a:pt x="6394" y="64294"/>
                        <a:pt x="0" y="57900"/>
                        <a:pt x="0" y="50006"/>
                      </a:cubicBez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close/>
                    </a:path>
                  </a:pathLst>
                </a:custGeom>
                <a:grpFill/>
                <a:ln w="9525" cap="rnd">
                  <a:solidFill>
                    <a:srgbClr val="BBADEF"/>
                  </a:solidFill>
                  <a:prstDash val="solid"/>
                  <a:miter/>
                </a:ln>
              </p:spPr>
              <p:txBody>
                <a:bodyPr rtlCol="0" anchor="ctr"/>
                <a:lstStyle/>
                <a:p>
                  <a:endParaRPr lang="en-US"/>
                </a:p>
              </p:txBody>
            </p:sp>
          </p:grpSp>
          <p:sp>
            <p:nvSpPr>
              <p:cNvPr id="51" name="Freeform: Shape 50">
                <a:extLst>
                  <a:ext uri="{FF2B5EF4-FFF2-40B4-BE49-F238E27FC236}">
                    <a16:creationId xmlns:a16="http://schemas.microsoft.com/office/drawing/2014/main" id="{C9608A92-3F86-CAC0-5872-6B80540C95D2}"/>
                  </a:ext>
                </a:extLst>
              </p:cNvPr>
              <p:cNvSpPr/>
              <p:nvPr/>
            </p:nvSpPr>
            <p:spPr>
              <a:xfrm>
                <a:off x="5667375" y="4839890"/>
                <a:ext cx="400050" cy="32146"/>
              </a:xfrm>
              <a:custGeom>
                <a:avLst/>
                <a:gdLst>
                  <a:gd name="connsiteX0" fmla="*/ 0 w 400050"/>
                  <a:gd name="connsiteY0" fmla="*/ 32147 h 32146"/>
                  <a:gd name="connsiteX1" fmla="*/ 0 w 400050"/>
                  <a:gd name="connsiteY1" fmla="*/ 32147 h 32146"/>
                  <a:gd name="connsiteX2" fmla="*/ 32147 w 400050"/>
                  <a:gd name="connsiteY2" fmla="*/ 0 h 32146"/>
                  <a:gd name="connsiteX3" fmla="*/ 367903 w 400050"/>
                  <a:gd name="connsiteY3" fmla="*/ 0 h 32146"/>
                  <a:gd name="connsiteX4" fmla="*/ 400050 w 400050"/>
                  <a:gd name="connsiteY4" fmla="*/ 32147 h 32146"/>
                  <a:gd name="connsiteX5" fmla="*/ 400050 w 400050"/>
                  <a:gd name="connsiteY5" fmla="*/ 32147 h 32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32146">
                    <a:moveTo>
                      <a:pt x="0" y="32147"/>
                    </a:moveTo>
                    <a:lnTo>
                      <a:pt x="0" y="32147"/>
                    </a:lnTo>
                    <a:cubicBezTo>
                      <a:pt x="0" y="14395"/>
                      <a:pt x="14395" y="0"/>
                      <a:pt x="32147" y="0"/>
                    </a:cubicBezTo>
                    <a:lnTo>
                      <a:pt x="367903" y="0"/>
                    </a:lnTo>
                    <a:cubicBezTo>
                      <a:pt x="385655" y="0"/>
                      <a:pt x="400050" y="14395"/>
                      <a:pt x="400050" y="32147"/>
                    </a:cubicBezTo>
                    <a:lnTo>
                      <a:pt x="400050" y="32147"/>
                    </a:lnTo>
                  </a:path>
                </a:pathLst>
              </a:custGeom>
              <a:grpFill/>
              <a:ln w="9525" cap="rnd">
                <a:solidFill>
                  <a:srgbClr val="BBADEF"/>
                </a:solidFill>
                <a:prstDash val="solid"/>
                <a:miter/>
              </a:ln>
            </p:spPr>
            <p:txBody>
              <a:bodyPr rtlCol="0" anchor="ctr"/>
              <a:lstStyle/>
              <a:p>
                <a:endParaRPr lang="en-US"/>
              </a:p>
            </p:txBody>
          </p:sp>
          <p:grpSp>
            <p:nvGrpSpPr>
              <p:cNvPr id="52" name="Graphic 305" descr="Laptop with phone and calculator">
                <a:extLst>
                  <a:ext uri="{FF2B5EF4-FFF2-40B4-BE49-F238E27FC236}">
                    <a16:creationId xmlns:a16="http://schemas.microsoft.com/office/drawing/2014/main" id="{4A727027-CB08-5F51-CCCE-461EBF0A9ABC}"/>
                  </a:ext>
                </a:extLst>
              </p:cNvPr>
              <p:cNvGrpSpPr/>
              <p:nvPr/>
            </p:nvGrpSpPr>
            <p:grpSpPr>
              <a:xfrm>
                <a:off x="4077599" y="1245398"/>
                <a:ext cx="3611578" cy="1485907"/>
                <a:chOff x="4077599" y="1245398"/>
                <a:chExt cx="3611578" cy="1485907"/>
              </a:xfrm>
              <a:grpFill/>
            </p:grpSpPr>
            <p:sp>
              <p:nvSpPr>
                <p:cNvPr id="63" name="Freeform: Shape 62">
                  <a:extLst>
                    <a:ext uri="{FF2B5EF4-FFF2-40B4-BE49-F238E27FC236}">
                      <a16:creationId xmlns:a16="http://schemas.microsoft.com/office/drawing/2014/main" id="{0CEC0FD8-6D0E-B436-F1C3-A0CCAFCAE9F0}"/>
                    </a:ext>
                  </a:extLst>
                </p:cNvPr>
                <p:cNvSpPr/>
                <p:nvPr/>
              </p:nvSpPr>
              <p:spPr>
                <a:xfrm>
                  <a:off x="4079312" y="1245398"/>
                  <a:ext cx="3608158" cy="150018"/>
                </a:xfrm>
                <a:custGeom>
                  <a:avLst/>
                  <a:gdLst>
                    <a:gd name="connsiteX0" fmla="*/ 0 w 3608158"/>
                    <a:gd name="connsiteY0" fmla="*/ 142875 h 150018"/>
                    <a:gd name="connsiteX1" fmla="*/ 0 w 3608158"/>
                    <a:gd name="connsiteY1" fmla="*/ 103449 h 150018"/>
                    <a:gd name="connsiteX2" fmla="*/ 83875 w 3608158"/>
                    <a:gd name="connsiteY2" fmla="*/ 0 h 150018"/>
                    <a:gd name="connsiteX3" fmla="*/ 3524283 w 3608158"/>
                    <a:gd name="connsiteY3" fmla="*/ 0 h 150018"/>
                    <a:gd name="connsiteX4" fmla="*/ 3608158 w 3608158"/>
                    <a:gd name="connsiteY4" fmla="*/ 103449 h 150018"/>
                    <a:gd name="connsiteX5" fmla="*/ 3608158 w 3608158"/>
                    <a:gd name="connsiteY5" fmla="*/ 150019 h 150018"/>
                    <a:gd name="connsiteX6" fmla="*/ 0 w 3608158"/>
                    <a:gd name="connsiteY6" fmla="*/ 142875 h 1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8158" h="150018">
                      <a:moveTo>
                        <a:pt x="0" y="142875"/>
                      </a:moveTo>
                      <a:lnTo>
                        <a:pt x="0" y="103449"/>
                      </a:lnTo>
                      <a:cubicBezTo>
                        <a:pt x="0" y="50006"/>
                        <a:pt x="29396" y="0"/>
                        <a:pt x="83875" y="0"/>
                      </a:cubicBezTo>
                      <a:lnTo>
                        <a:pt x="3524283" y="0"/>
                      </a:lnTo>
                      <a:cubicBezTo>
                        <a:pt x="3578762" y="0"/>
                        <a:pt x="3608158" y="42863"/>
                        <a:pt x="3608158" y="103449"/>
                      </a:cubicBezTo>
                      <a:lnTo>
                        <a:pt x="3608158" y="150019"/>
                      </a:lnTo>
                      <a:lnTo>
                        <a:pt x="0" y="142875"/>
                      </a:lnTo>
                      <a:close/>
                    </a:path>
                  </a:pathLst>
                </a:custGeom>
                <a:grpFill/>
                <a:ln w="9525" cap="rnd">
                  <a:solidFill>
                    <a:srgbClr val="BBADEF"/>
                  </a:solid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E766CB4E-E326-24CA-AD34-8C2064A75617}"/>
                    </a:ext>
                  </a:extLst>
                </p:cNvPr>
                <p:cNvSpPr/>
                <p:nvPr/>
              </p:nvSpPr>
              <p:spPr>
                <a:xfrm>
                  <a:off x="4205270" y="1493015"/>
                  <a:ext cx="2456271" cy="1135856"/>
                </a:xfrm>
                <a:custGeom>
                  <a:avLst/>
                  <a:gdLst>
                    <a:gd name="connsiteX0" fmla="*/ 232743 w 2456271"/>
                    <a:gd name="connsiteY0" fmla="*/ 1135856 h 1135856"/>
                    <a:gd name="connsiteX1" fmla="*/ 1320415 w 2456271"/>
                    <a:gd name="connsiteY1" fmla="*/ 1135856 h 1135856"/>
                    <a:gd name="connsiteX2" fmla="*/ 2456272 w 2456271"/>
                    <a:gd name="connsiteY2" fmla="*/ 0 h 1135856"/>
                    <a:gd name="connsiteX3" fmla="*/ 0 w 2456271"/>
                    <a:gd name="connsiteY3" fmla="*/ 0 h 1135856"/>
                  </a:gdLst>
                  <a:ahLst/>
                  <a:cxnLst>
                    <a:cxn ang="0">
                      <a:pos x="connsiteX0" y="connsiteY0"/>
                    </a:cxn>
                    <a:cxn ang="0">
                      <a:pos x="connsiteX1" y="connsiteY1"/>
                    </a:cxn>
                    <a:cxn ang="0">
                      <a:pos x="connsiteX2" y="connsiteY2"/>
                    </a:cxn>
                    <a:cxn ang="0">
                      <a:pos x="connsiteX3" y="connsiteY3"/>
                    </a:cxn>
                  </a:cxnLst>
                  <a:rect l="l" t="t" r="r" b="b"/>
                  <a:pathLst>
                    <a:path w="2456271" h="1135856">
                      <a:moveTo>
                        <a:pt x="232743" y="1135856"/>
                      </a:moveTo>
                      <a:lnTo>
                        <a:pt x="1320415" y="1135856"/>
                      </a:lnTo>
                      <a:lnTo>
                        <a:pt x="2456272" y="0"/>
                      </a:lnTo>
                      <a:lnTo>
                        <a:pt x="0" y="0"/>
                      </a:lnTo>
                      <a:close/>
                    </a:path>
                  </a:pathLst>
                </a:custGeom>
                <a:grpFill/>
                <a:ln w="9525" cap="rnd">
                  <a:solidFill>
                    <a:srgbClr val="BBADEF"/>
                  </a:solid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89E5B7E-0BC0-A873-97D5-716FDAC87C9E}"/>
                    </a:ext>
                  </a:extLst>
                </p:cNvPr>
                <p:cNvSpPr/>
                <p:nvPr/>
              </p:nvSpPr>
              <p:spPr>
                <a:xfrm>
                  <a:off x="5503976" y="1496587"/>
                  <a:ext cx="2042790" cy="1128712"/>
                </a:xfrm>
                <a:custGeom>
                  <a:avLst/>
                  <a:gdLst>
                    <a:gd name="connsiteX0" fmla="*/ 1821492 w 2042790"/>
                    <a:gd name="connsiteY0" fmla="*/ 1128713 h 1128712"/>
                    <a:gd name="connsiteX1" fmla="*/ 2042791 w 2042790"/>
                    <a:gd name="connsiteY1" fmla="*/ 0 h 1128712"/>
                    <a:gd name="connsiteX2" fmla="*/ 1128713 w 2042790"/>
                    <a:gd name="connsiteY2" fmla="*/ 0 h 1128712"/>
                    <a:gd name="connsiteX3" fmla="*/ 0 w 2042790"/>
                    <a:gd name="connsiteY3" fmla="*/ 1128713 h 1128712"/>
                  </a:gdLst>
                  <a:ahLst/>
                  <a:cxnLst>
                    <a:cxn ang="0">
                      <a:pos x="connsiteX0" y="connsiteY0"/>
                    </a:cxn>
                    <a:cxn ang="0">
                      <a:pos x="connsiteX1" y="connsiteY1"/>
                    </a:cxn>
                    <a:cxn ang="0">
                      <a:pos x="connsiteX2" y="connsiteY2"/>
                    </a:cxn>
                    <a:cxn ang="0">
                      <a:pos x="connsiteX3" y="connsiteY3"/>
                    </a:cxn>
                  </a:cxnLst>
                  <a:rect l="l" t="t" r="r" b="b"/>
                  <a:pathLst>
                    <a:path w="2042790" h="1128712">
                      <a:moveTo>
                        <a:pt x="1821492" y="1128713"/>
                      </a:moveTo>
                      <a:lnTo>
                        <a:pt x="2042791" y="0"/>
                      </a:lnTo>
                      <a:lnTo>
                        <a:pt x="1128713" y="0"/>
                      </a:lnTo>
                      <a:lnTo>
                        <a:pt x="0" y="1128713"/>
                      </a:lnTo>
                      <a:close/>
                    </a:path>
                  </a:pathLst>
                </a:custGeom>
                <a:grpFill/>
                <a:ln w="9525" cap="rnd">
                  <a:solidFill>
                    <a:srgbClr val="BBADEF"/>
                  </a:solid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1805E93B-B729-F922-B78D-10D4F4C03A84}"/>
                    </a:ext>
                  </a:extLst>
                </p:cNvPr>
                <p:cNvSpPr/>
                <p:nvPr/>
              </p:nvSpPr>
              <p:spPr>
                <a:xfrm>
                  <a:off x="4077599" y="1302855"/>
                  <a:ext cx="2759571" cy="1428449"/>
                </a:xfrm>
                <a:custGeom>
                  <a:avLst/>
                  <a:gdLst>
                    <a:gd name="connsiteX0" fmla="*/ 377045 w 2759571"/>
                    <a:gd name="connsiteY0" fmla="*/ 1316465 h 1428449"/>
                    <a:gd name="connsiteX1" fmla="*/ 148217 w 2759571"/>
                    <a:gd name="connsiteY1" fmla="*/ 199718 h 1428449"/>
                    <a:gd name="connsiteX2" fmla="*/ 2563397 w 2759571"/>
                    <a:gd name="connsiteY2" fmla="*/ 199718 h 1428449"/>
                    <a:gd name="connsiteX3" fmla="*/ 2759572 w 2759571"/>
                    <a:gd name="connsiteY3" fmla="*/ 3543 h 1428449"/>
                    <a:gd name="connsiteX4" fmla="*/ 2748756 w 2759571"/>
                    <a:gd name="connsiteY4" fmla="*/ 0 h 1428449"/>
                    <a:gd name="connsiteX5" fmla="*/ 85759 w 2759571"/>
                    <a:gd name="connsiteY5" fmla="*/ 0 h 1428449"/>
                    <a:gd name="connsiteX6" fmla="*/ 1913 w 2759571"/>
                    <a:gd name="connsiteY6" fmla="*/ 103584 h 1428449"/>
                    <a:gd name="connsiteX7" fmla="*/ 269710 w 2759571"/>
                    <a:gd name="connsiteY7" fmla="*/ 1360584 h 1428449"/>
                    <a:gd name="connsiteX8" fmla="*/ 353557 w 2759571"/>
                    <a:gd name="connsiteY8" fmla="*/ 1428450 h 1428449"/>
                    <a:gd name="connsiteX9" fmla="*/ 1334672 w 2759571"/>
                    <a:gd name="connsiteY9" fmla="*/ 1428450 h 1428449"/>
                    <a:gd name="connsiteX10" fmla="*/ 1446650 w 2759571"/>
                    <a:gd name="connsiteY10" fmla="*/ 1316472 h 1428449"/>
                    <a:gd name="connsiteX11" fmla="*/ 377045 w 2759571"/>
                    <a:gd name="connsiteY11" fmla="*/ 1316472 h 142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571" h="1428449">
                      <a:moveTo>
                        <a:pt x="377045" y="1316465"/>
                      </a:moveTo>
                      <a:lnTo>
                        <a:pt x="148217" y="199718"/>
                      </a:lnTo>
                      <a:lnTo>
                        <a:pt x="2563397" y="199718"/>
                      </a:lnTo>
                      <a:lnTo>
                        <a:pt x="2759572" y="3543"/>
                      </a:lnTo>
                      <a:lnTo>
                        <a:pt x="2748756" y="0"/>
                      </a:lnTo>
                      <a:lnTo>
                        <a:pt x="85759" y="0"/>
                      </a:lnTo>
                      <a:cubicBezTo>
                        <a:pt x="31224" y="0"/>
                        <a:pt x="-9446" y="50249"/>
                        <a:pt x="1913" y="103584"/>
                      </a:cubicBezTo>
                      <a:lnTo>
                        <a:pt x="269710" y="1360584"/>
                      </a:lnTo>
                      <a:cubicBezTo>
                        <a:pt x="278140" y="1400154"/>
                        <a:pt x="313094" y="1428450"/>
                        <a:pt x="353557" y="1428450"/>
                      </a:cubicBezTo>
                      <a:lnTo>
                        <a:pt x="1334672" y="1428450"/>
                      </a:lnTo>
                      <a:lnTo>
                        <a:pt x="1446650" y="1316472"/>
                      </a:lnTo>
                      <a:lnTo>
                        <a:pt x="377045" y="1316472"/>
                      </a:lnTo>
                      <a:close/>
                    </a:path>
                  </a:pathLst>
                </a:custGeom>
                <a:grpFill/>
                <a:ln w="9525" cap="rnd">
                  <a:solidFill>
                    <a:srgbClr val="BBADEF"/>
                  </a:solid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FFA0A7B-42BF-B800-8533-9AB3042334D6}"/>
                    </a:ext>
                  </a:extLst>
                </p:cNvPr>
                <p:cNvSpPr/>
                <p:nvPr/>
              </p:nvSpPr>
              <p:spPr>
                <a:xfrm>
                  <a:off x="5397984" y="1302848"/>
                  <a:ext cx="2291193" cy="1428450"/>
                </a:xfrm>
                <a:custGeom>
                  <a:avLst/>
                  <a:gdLst>
                    <a:gd name="connsiteX0" fmla="*/ 2205440 w 2291193"/>
                    <a:gd name="connsiteY0" fmla="*/ 0 h 1428450"/>
                    <a:gd name="connsiteX1" fmla="*/ 1428450 w 2291193"/>
                    <a:gd name="connsiteY1" fmla="*/ 0 h 1428450"/>
                    <a:gd name="connsiteX2" fmla="*/ 1228725 w 2291193"/>
                    <a:gd name="connsiteY2" fmla="*/ 199725 h 1428450"/>
                    <a:gd name="connsiteX3" fmla="*/ 2133110 w 2291193"/>
                    <a:gd name="connsiteY3" fmla="*/ 199725 h 1428450"/>
                    <a:gd name="connsiteX4" fmla="*/ 1914153 w 2291193"/>
                    <a:gd name="connsiteY4" fmla="*/ 1316472 h 1428450"/>
                    <a:gd name="connsiteX5" fmla="*/ 111978 w 2291193"/>
                    <a:gd name="connsiteY5" fmla="*/ 1316472 h 1428450"/>
                    <a:gd name="connsiteX6" fmla="*/ 0 w 2291193"/>
                    <a:gd name="connsiteY6" fmla="*/ 1428450 h 1428450"/>
                    <a:gd name="connsiteX7" fmla="*/ 1937635 w 2291193"/>
                    <a:gd name="connsiteY7" fmla="*/ 1428450 h 1428450"/>
                    <a:gd name="connsiteX8" fmla="*/ 2021481 w 2291193"/>
                    <a:gd name="connsiteY8" fmla="*/ 1360584 h 1428450"/>
                    <a:gd name="connsiteX9" fmla="*/ 2289279 w 2291193"/>
                    <a:gd name="connsiteY9" fmla="*/ 103584 h 1428450"/>
                    <a:gd name="connsiteX10" fmla="*/ 2205440 w 2291193"/>
                    <a:gd name="connsiteY10" fmla="*/ 0 h 142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1193" h="1428450">
                      <a:moveTo>
                        <a:pt x="2205440" y="0"/>
                      </a:moveTo>
                      <a:lnTo>
                        <a:pt x="1428450" y="0"/>
                      </a:lnTo>
                      <a:lnTo>
                        <a:pt x="1228725" y="199725"/>
                      </a:lnTo>
                      <a:lnTo>
                        <a:pt x="2133110" y="199725"/>
                      </a:lnTo>
                      <a:lnTo>
                        <a:pt x="1914153" y="1316472"/>
                      </a:lnTo>
                      <a:lnTo>
                        <a:pt x="111978" y="1316472"/>
                      </a:lnTo>
                      <a:lnTo>
                        <a:pt x="0" y="1428450"/>
                      </a:lnTo>
                      <a:lnTo>
                        <a:pt x="1937635" y="1428450"/>
                      </a:lnTo>
                      <a:cubicBezTo>
                        <a:pt x="1978097" y="1428450"/>
                        <a:pt x="2013051" y="1400161"/>
                        <a:pt x="2021481" y="1360584"/>
                      </a:cubicBezTo>
                      <a:lnTo>
                        <a:pt x="2289279" y="103584"/>
                      </a:lnTo>
                      <a:cubicBezTo>
                        <a:pt x="2300645" y="50249"/>
                        <a:pt x="2259975" y="0"/>
                        <a:pt x="2205440" y="0"/>
                      </a:cubicBezTo>
                      <a:close/>
                    </a:path>
                  </a:pathLst>
                </a:custGeom>
                <a:grpFill/>
                <a:ln w="9525" cap="rnd">
                  <a:solidFill>
                    <a:srgbClr val="BBADEF"/>
                  </a:solid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FEF0231-2768-9247-AE78-4F459FF573C6}"/>
                    </a:ext>
                  </a:extLst>
                </p:cNvPr>
                <p:cNvSpPr/>
                <p:nvPr/>
              </p:nvSpPr>
              <p:spPr>
                <a:xfrm>
                  <a:off x="5503332" y="2123101"/>
                  <a:ext cx="785812" cy="42862"/>
                </a:xfrm>
                <a:custGeom>
                  <a:avLst/>
                  <a:gdLst>
                    <a:gd name="connsiteX0" fmla="*/ 764381 w 785812"/>
                    <a:gd name="connsiteY0" fmla="*/ 42863 h 42862"/>
                    <a:gd name="connsiteX1" fmla="*/ 21431 w 785812"/>
                    <a:gd name="connsiteY1" fmla="*/ 42863 h 42862"/>
                    <a:gd name="connsiteX2" fmla="*/ 0 w 785812"/>
                    <a:gd name="connsiteY2" fmla="*/ 21431 h 42862"/>
                    <a:gd name="connsiteX3" fmla="*/ 21431 w 785812"/>
                    <a:gd name="connsiteY3" fmla="*/ 0 h 42862"/>
                    <a:gd name="connsiteX4" fmla="*/ 764381 w 785812"/>
                    <a:gd name="connsiteY4" fmla="*/ 0 h 42862"/>
                    <a:gd name="connsiteX5" fmla="*/ 785813 w 785812"/>
                    <a:gd name="connsiteY5" fmla="*/ 21431 h 42862"/>
                    <a:gd name="connsiteX6" fmla="*/ 764381 w 785812"/>
                    <a:gd name="connsiteY6" fmla="*/ 42863 h 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5812" h="42862">
                      <a:moveTo>
                        <a:pt x="764381" y="42863"/>
                      </a:moveTo>
                      <a:lnTo>
                        <a:pt x="21431" y="42863"/>
                      </a:lnTo>
                      <a:cubicBezTo>
                        <a:pt x="9594" y="42863"/>
                        <a:pt x="0" y="33269"/>
                        <a:pt x="0" y="21431"/>
                      </a:cubicBezTo>
                      <a:cubicBezTo>
                        <a:pt x="0" y="9594"/>
                        <a:pt x="9594" y="0"/>
                        <a:pt x="21431" y="0"/>
                      </a:cubicBezTo>
                      <a:lnTo>
                        <a:pt x="764381" y="0"/>
                      </a:lnTo>
                      <a:cubicBezTo>
                        <a:pt x="776219" y="0"/>
                        <a:pt x="785813" y="9594"/>
                        <a:pt x="785813" y="21431"/>
                      </a:cubicBezTo>
                      <a:cubicBezTo>
                        <a:pt x="785813" y="33269"/>
                        <a:pt x="776219" y="42863"/>
                        <a:pt x="764381" y="42863"/>
                      </a:cubicBezTo>
                      <a:close/>
                    </a:path>
                  </a:pathLst>
                </a:custGeom>
                <a:grpFill/>
                <a:ln w="9525" cap="rnd">
                  <a:solidFill>
                    <a:srgbClr val="BBADEF"/>
                  </a:solidFill>
                  <a:prstDash val="solid"/>
                  <a:miter/>
                </a:ln>
              </p:spPr>
              <p:txBody>
                <a:bodyPr rtlCol="0" anchor="ctr"/>
                <a:lstStyle/>
                <a:p>
                  <a:endParaRPr lang="en-US"/>
                </a:p>
              </p:txBody>
            </p:sp>
          </p:grpSp>
        </p:grpSp>
        <p:grpSp>
          <p:nvGrpSpPr>
            <p:cNvPr id="28" name="Graphic 305" descr="Laptop with phone and calculator">
              <a:extLst>
                <a:ext uri="{FF2B5EF4-FFF2-40B4-BE49-F238E27FC236}">
                  <a16:creationId xmlns:a16="http://schemas.microsoft.com/office/drawing/2014/main" id="{CE29FB3F-8122-2874-BD48-405B07036E97}"/>
                </a:ext>
              </a:extLst>
            </p:cNvPr>
            <p:cNvGrpSpPr/>
            <p:nvPr/>
          </p:nvGrpSpPr>
          <p:grpSpPr>
            <a:xfrm>
              <a:off x="5881008" y="5214937"/>
              <a:ext cx="1567953" cy="315861"/>
              <a:chOff x="5881008" y="5214937"/>
              <a:chExt cx="1567953" cy="315861"/>
            </a:xfrm>
            <a:grpFill/>
          </p:grpSpPr>
          <p:sp>
            <p:nvSpPr>
              <p:cNvPr id="35" name="Freeform: Shape 34">
                <a:extLst>
                  <a:ext uri="{FF2B5EF4-FFF2-40B4-BE49-F238E27FC236}">
                    <a16:creationId xmlns:a16="http://schemas.microsoft.com/office/drawing/2014/main" id="{E25F4F44-EA16-C231-47F5-BB179163C9B5}"/>
                  </a:ext>
                </a:extLst>
              </p:cNvPr>
              <p:cNvSpPr/>
              <p:nvPr/>
            </p:nvSpPr>
            <p:spPr>
              <a:xfrm>
                <a:off x="5881008" y="5214937"/>
                <a:ext cx="1567953" cy="315861"/>
              </a:xfrm>
              <a:custGeom>
                <a:avLst/>
                <a:gdLst>
                  <a:gd name="connsiteX0" fmla="*/ 1427293 w 1567953"/>
                  <a:gd name="connsiteY0" fmla="*/ 98534 h 315861"/>
                  <a:gd name="connsiteX1" fmla="*/ 15166 w 1567953"/>
                  <a:gd name="connsiteY1" fmla="*/ 315861 h 315861"/>
                  <a:gd name="connsiteX2" fmla="*/ 0 w 1567953"/>
                  <a:gd name="connsiteY2" fmla="*/ 217327 h 315861"/>
                  <a:gd name="connsiteX3" fmla="*/ 1412127 w 1567953"/>
                  <a:gd name="connsiteY3" fmla="*/ 0 h 315861"/>
                  <a:gd name="connsiteX4" fmla="*/ 1567953 w 1567953"/>
                  <a:gd name="connsiteY4" fmla="*/ 26289 h 31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953" h="315861">
                    <a:moveTo>
                      <a:pt x="1427293" y="98534"/>
                    </a:moveTo>
                    <a:lnTo>
                      <a:pt x="15166" y="315861"/>
                    </a:lnTo>
                    <a:lnTo>
                      <a:pt x="0" y="217327"/>
                    </a:lnTo>
                    <a:lnTo>
                      <a:pt x="1412127" y="0"/>
                    </a:lnTo>
                    <a:lnTo>
                      <a:pt x="1567953" y="26289"/>
                    </a:lnTo>
                    <a:close/>
                  </a:path>
                </a:pathLst>
              </a:custGeom>
              <a:grpFill/>
              <a:ln w="9525" cap="rnd">
                <a:solidFill>
                  <a:srgbClr val="BBADEF"/>
                </a:solid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37FD51D-E52E-AEB9-F475-C314B66F644F}"/>
                  </a:ext>
                </a:extLst>
              </p:cNvPr>
              <p:cNvSpPr/>
              <p:nvPr/>
            </p:nvSpPr>
            <p:spPr>
              <a:xfrm rot="-524900">
                <a:off x="6106059" y="5354458"/>
                <a:ext cx="871567" cy="7143"/>
              </a:xfrm>
              <a:custGeom>
                <a:avLst/>
                <a:gdLst>
                  <a:gd name="connsiteX0" fmla="*/ 0 w 871567"/>
                  <a:gd name="connsiteY0" fmla="*/ 0 h 7143"/>
                  <a:gd name="connsiteX1" fmla="*/ 871568 w 871567"/>
                  <a:gd name="connsiteY1" fmla="*/ 0 h 7143"/>
                  <a:gd name="connsiteX2" fmla="*/ 871568 w 871567"/>
                  <a:gd name="connsiteY2" fmla="*/ 7144 h 7143"/>
                  <a:gd name="connsiteX3" fmla="*/ 0 w 871567"/>
                  <a:gd name="connsiteY3" fmla="*/ 7144 h 7143"/>
                </a:gdLst>
                <a:ahLst/>
                <a:cxnLst>
                  <a:cxn ang="0">
                    <a:pos x="connsiteX0" y="connsiteY0"/>
                  </a:cxn>
                  <a:cxn ang="0">
                    <a:pos x="connsiteX1" y="connsiteY1"/>
                  </a:cxn>
                  <a:cxn ang="0">
                    <a:pos x="connsiteX2" y="connsiteY2"/>
                  </a:cxn>
                  <a:cxn ang="0">
                    <a:pos x="connsiteX3" y="connsiteY3"/>
                  </a:cxn>
                </a:cxnLst>
                <a:rect l="l" t="t" r="r" b="b"/>
                <a:pathLst>
                  <a:path w="871567" h="7143">
                    <a:moveTo>
                      <a:pt x="0" y="0"/>
                    </a:moveTo>
                    <a:lnTo>
                      <a:pt x="871568" y="0"/>
                    </a:lnTo>
                    <a:lnTo>
                      <a:pt x="871568" y="7144"/>
                    </a:lnTo>
                    <a:lnTo>
                      <a:pt x="0" y="7144"/>
                    </a:lnTo>
                    <a:close/>
                  </a:path>
                </a:pathLst>
              </a:custGeom>
              <a:grpFill/>
              <a:ln w="9525" cap="rnd">
                <a:solidFill>
                  <a:srgbClr val="BBADEF"/>
                </a:solidFill>
                <a:prstDash val="solid"/>
                <a:miter/>
              </a:ln>
            </p:spPr>
            <p:txBody>
              <a:bodyPr rtlCol="0" anchor="ctr"/>
              <a:lstStyle/>
              <a:p>
                <a:endParaRPr lang="en-US"/>
              </a:p>
            </p:txBody>
          </p:sp>
        </p:grpSp>
        <p:grpSp>
          <p:nvGrpSpPr>
            <p:cNvPr id="29" name="Graphic 305" descr="Laptop with phone and calculator">
              <a:extLst>
                <a:ext uri="{FF2B5EF4-FFF2-40B4-BE49-F238E27FC236}">
                  <a16:creationId xmlns:a16="http://schemas.microsoft.com/office/drawing/2014/main" id="{6CE7DDB4-E2F8-7670-FF7E-C94ED2DDF405}"/>
                </a:ext>
              </a:extLst>
            </p:cNvPr>
            <p:cNvGrpSpPr/>
            <p:nvPr/>
          </p:nvGrpSpPr>
          <p:grpSpPr>
            <a:xfrm>
              <a:off x="7626834" y="3907631"/>
              <a:ext cx="795035" cy="1543778"/>
              <a:chOff x="7626834" y="3907631"/>
              <a:chExt cx="795035" cy="1543778"/>
            </a:xfrm>
            <a:grpFill/>
          </p:grpSpPr>
          <p:sp>
            <p:nvSpPr>
              <p:cNvPr id="30" name="Freeform: Shape 29">
                <a:extLst>
                  <a:ext uri="{FF2B5EF4-FFF2-40B4-BE49-F238E27FC236}">
                    <a16:creationId xmlns:a16="http://schemas.microsoft.com/office/drawing/2014/main" id="{9A23542F-20BB-63CC-A09B-C85DEC556906}"/>
                  </a:ext>
                </a:extLst>
              </p:cNvPr>
              <p:cNvSpPr/>
              <p:nvPr/>
            </p:nvSpPr>
            <p:spPr>
              <a:xfrm>
                <a:off x="7626834" y="3907631"/>
                <a:ext cx="795035" cy="1543778"/>
              </a:xfrm>
              <a:custGeom>
                <a:avLst/>
                <a:gdLst>
                  <a:gd name="connsiteX0" fmla="*/ 795035 w 795035"/>
                  <a:gd name="connsiteY0" fmla="*/ 114300 h 1543778"/>
                  <a:gd name="connsiteX1" fmla="*/ 680735 w 795035"/>
                  <a:gd name="connsiteY1" fmla="*/ 0 h 1543778"/>
                  <a:gd name="connsiteX2" fmla="*/ 114300 w 795035"/>
                  <a:gd name="connsiteY2" fmla="*/ 0 h 1543778"/>
                  <a:gd name="connsiteX3" fmla="*/ 0 w 795035"/>
                  <a:gd name="connsiteY3" fmla="*/ 114300 h 1543778"/>
                  <a:gd name="connsiteX4" fmla="*/ 0 w 795035"/>
                  <a:gd name="connsiteY4" fmla="*/ 1429479 h 1543778"/>
                  <a:gd name="connsiteX5" fmla="*/ 114300 w 795035"/>
                  <a:gd name="connsiteY5" fmla="*/ 1543779 h 1543778"/>
                  <a:gd name="connsiteX6" fmla="*/ 680735 w 795035"/>
                  <a:gd name="connsiteY6" fmla="*/ 1543779 h 1543778"/>
                  <a:gd name="connsiteX7" fmla="*/ 795035 w 795035"/>
                  <a:gd name="connsiteY7" fmla="*/ 1429479 h 1543778"/>
                  <a:gd name="connsiteX8" fmla="*/ 795035 w 795035"/>
                  <a:gd name="connsiteY8" fmla="*/ 114300 h 154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5035" h="1543778">
                    <a:moveTo>
                      <a:pt x="795035" y="114300"/>
                    </a:moveTo>
                    <a:cubicBezTo>
                      <a:pt x="795035" y="51171"/>
                      <a:pt x="743865" y="0"/>
                      <a:pt x="680735" y="0"/>
                    </a:cubicBezTo>
                    <a:lnTo>
                      <a:pt x="114300" y="0"/>
                    </a:lnTo>
                    <a:cubicBezTo>
                      <a:pt x="51171" y="0"/>
                      <a:pt x="0" y="51171"/>
                      <a:pt x="0" y="114300"/>
                    </a:cubicBezTo>
                    <a:lnTo>
                      <a:pt x="0" y="1429479"/>
                    </a:lnTo>
                    <a:cubicBezTo>
                      <a:pt x="0" y="1492608"/>
                      <a:pt x="51171" y="1543779"/>
                      <a:pt x="114300" y="1543779"/>
                    </a:cubicBezTo>
                    <a:lnTo>
                      <a:pt x="680735" y="1543779"/>
                    </a:lnTo>
                    <a:cubicBezTo>
                      <a:pt x="743865" y="1543779"/>
                      <a:pt x="795035" y="1492608"/>
                      <a:pt x="795035" y="1429479"/>
                    </a:cubicBezTo>
                    <a:lnTo>
                      <a:pt x="795035" y="114300"/>
                    </a:lnTo>
                    <a:close/>
                  </a:path>
                </a:pathLst>
              </a:custGeom>
              <a:grpFill/>
              <a:ln w="9525" cap="rnd">
                <a:solidFill>
                  <a:srgbClr val="BBADEF"/>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B0CD2E1-6F0E-AF4A-9CEB-6B49780EB8F4}"/>
                  </a:ext>
                </a:extLst>
              </p:cNvPr>
              <p:cNvSpPr/>
              <p:nvPr/>
            </p:nvSpPr>
            <p:spPr>
              <a:xfrm>
                <a:off x="7666589" y="3944078"/>
                <a:ext cx="715532" cy="1465340"/>
              </a:xfrm>
              <a:custGeom>
                <a:avLst/>
                <a:gdLst>
                  <a:gd name="connsiteX0" fmla="*/ 633365 w 715532"/>
                  <a:gd name="connsiteY0" fmla="*/ 0 h 1465340"/>
                  <a:gd name="connsiteX1" fmla="*/ 518500 w 715532"/>
                  <a:gd name="connsiteY1" fmla="*/ 0 h 1465340"/>
                  <a:gd name="connsiteX2" fmla="*/ 493497 w 715532"/>
                  <a:gd name="connsiteY2" fmla="*/ 25003 h 1465340"/>
                  <a:gd name="connsiteX3" fmla="*/ 493497 w 715532"/>
                  <a:gd name="connsiteY3" fmla="*/ 25003 h 1465340"/>
                  <a:gd name="connsiteX4" fmla="*/ 468494 w 715532"/>
                  <a:gd name="connsiteY4" fmla="*/ 50006 h 1465340"/>
                  <a:gd name="connsiteX5" fmla="*/ 247038 w 715532"/>
                  <a:gd name="connsiteY5" fmla="*/ 50006 h 1465340"/>
                  <a:gd name="connsiteX6" fmla="*/ 222035 w 715532"/>
                  <a:gd name="connsiteY6" fmla="*/ 25003 h 1465340"/>
                  <a:gd name="connsiteX7" fmla="*/ 222035 w 715532"/>
                  <a:gd name="connsiteY7" fmla="*/ 25003 h 1465340"/>
                  <a:gd name="connsiteX8" fmla="*/ 197032 w 715532"/>
                  <a:gd name="connsiteY8" fmla="*/ 0 h 1465340"/>
                  <a:gd name="connsiteX9" fmla="*/ 82168 w 715532"/>
                  <a:gd name="connsiteY9" fmla="*/ 0 h 1465340"/>
                  <a:gd name="connsiteX10" fmla="*/ 0 w 715532"/>
                  <a:gd name="connsiteY10" fmla="*/ 82168 h 1465340"/>
                  <a:gd name="connsiteX11" fmla="*/ 0 w 715532"/>
                  <a:gd name="connsiteY11" fmla="*/ 1264444 h 1465340"/>
                  <a:gd name="connsiteX12" fmla="*/ 0 w 715532"/>
                  <a:gd name="connsiteY12" fmla="*/ 1383173 h 1465340"/>
                  <a:gd name="connsiteX13" fmla="*/ 82168 w 715532"/>
                  <a:gd name="connsiteY13" fmla="*/ 1465340 h 1465340"/>
                  <a:gd name="connsiteX14" fmla="*/ 633365 w 715532"/>
                  <a:gd name="connsiteY14" fmla="*/ 1465340 h 1465340"/>
                  <a:gd name="connsiteX15" fmla="*/ 715533 w 715532"/>
                  <a:gd name="connsiteY15" fmla="*/ 1383173 h 1465340"/>
                  <a:gd name="connsiteX16" fmla="*/ 715533 w 715532"/>
                  <a:gd name="connsiteY16" fmla="*/ 1264444 h 1465340"/>
                  <a:gd name="connsiteX17" fmla="*/ 715533 w 715532"/>
                  <a:gd name="connsiteY17" fmla="*/ 82168 h 1465340"/>
                  <a:gd name="connsiteX18" fmla="*/ 633365 w 715532"/>
                  <a:gd name="connsiteY18" fmla="*/ 0 h 14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15532" h="1465340">
                    <a:moveTo>
                      <a:pt x="633365" y="0"/>
                    </a:moveTo>
                    <a:lnTo>
                      <a:pt x="518500" y="0"/>
                    </a:lnTo>
                    <a:cubicBezTo>
                      <a:pt x="504692" y="0"/>
                      <a:pt x="493497" y="11194"/>
                      <a:pt x="493497" y="25003"/>
                    </a:cubicBezTo>
                    <a:lnTo>
                      <a:pt x="493497" y="25003"/>
                    </a:lnTo>
                    <a:cubicBezTo>
                      <a:pt x="493497" y="38812"/>
                      <a:pt x="482303" y="50006"/>
                      <a:pt x="468494" y="50006"/>
                    </a:cubicBezTo>
                    <a:lnTo>
                      <a:pt x="247038" y="50006"/>
                    </a:lnTo>
                    <a:cubicBezTo>
                      <a:pt x="233229" y="50006"/>
                      <a:pt x="222035" y="38812"/>
                      <a:pt x="222035" y="25003"/>
                    </a:cubicBezTo>
                    <a:lnTo>
                      <a:pt x="222035" y="25003"/>
                    </a:lnTo>
                    <a:cubicBezTo>
                      <a:pt x="222035" y="11194"/>
                      <a:pt x="210841" y="0"/>
                      <a:pt x="197032" y="0"/>
                    </a:cubicBezTo>
                    <a:lnTo>
                      <a:pt x="82168" y="0"/>
                    </a:lnTo>
                    <a:cubicBezTo>
                      <a:pt x="36790" y="0"/>
                      <a:pt x="0" y="36783"/>
                      <a:pt x="0" y="82168"/>
                    </a:cubicBezTo>
                    <a:lnTo>
                      <a:pt x="0" y="1264444"/>
                    </a:lnTo>
                    <a:lnTo>
                      <a:pt x="0" y="1383173"/>
                    </a:lnTo>
                    <a:cubicBezTo>
                      <a:pt x="0" y="1428550"/>
                      <a:pt x="36784" y="1465340"/>
                      <a:pt x="82168" y="1465340"/>
                    </a:cubicBezTo>
                    <a:lnTo>
                      <a:pt x="633365" y="1465340"/>
                    </a:lnTo>
                    <a:cubicBezTo>
                      <a:pt x="678742" y="1465340"/>
                      <a:pt x="715533" y="1428557"/>
                      <a:pt x="715533" y="1383173"/>
                    </a:cubicBezTo>
                    <a:lnTo>
                      <a:pt x="715533" y="1264444"/>
                    </a:lnTo>
                    <a:lnTo>
                      <a:pt x="715533" y="82168"/>
                    </a:lnTo>
                    <a:cubicBezTo>
                      <a:pt x="715525" y="36790"/>
                      <a:pt x="678742" y="0"/>
                      <a:pt x="633365" y="0"/>
                    </a:cubicBezTo>
                    <a:close/>
                  </a:path>
                </a:pathLst>
              </a:custGeom>
              <a:grpFill/>
              <a:ln w="9525" cap="rnd">
                <a:solidFill>
                  <a:srgbClr val="BBADEF"/>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D294636-1852-850F-96E6-B9BE7D118A34}"/>
                  </a:ext>
                </a:extLst>
              </p:cNvPr>
              <p:cNvSpPr/>
              <p:nvPr/>
            </p:nvSpPr>
            <p:spPr>
              <a:xfrm>
                <a:off x="7666446" y="4194080"/>
                <a:ext cx="715803" cy="1215574"/>
              </a:xfrm>
              <a:custGeom>
                <a:avLst/>
                <a:gdLst>
                  <a:gd name="connsiteX0" fmla="*/ 0 w 715803"/>
                  <a:gd name="connsiteY0" fmla="*/ 715719 h 1215574"/>
                  <a:gd name="connsiteX1" fmla="*/ 0 w 715803"/>
                  <a:gd name="connsiteY1" fmla="*/ 1014600 h 1215574"/>
                  <a:gd name="connsiteX2" fmla="*/ 0 w 715803"/>
                  <a:gd name="connsiteY2" fmla="*/ 1133379 h 1215574"/>
                  <a:gd name="connsiteX3" fmla="*/ 82196 w 715803"/>
                  <a:gd name="connsiteY3" fmla="*/ 1215575 h 1215574"/>
                  <a:gd name="connsiteX4" fmla="*/ 633608 w 715803"/>
                  <a:gd name="connsiteY4" fmla="*/ 1215575 h 1215574"/>
                  <a:gd name="connsiteX5" fmla="*/ 715803 w 715803"/>
                  <a:gd name="connsiteY5" fmla="*/ 1133379 h 1215574"/>
                  <a:gd name="connsiteX6" fmla="*/ 715803 w 715803"/>
                  <a:gd name="connsiteY6" fmla="*/ 1014600 h 1215574"/>
                  <a:gd name="connsiteX7" fmla="*/ 715803 w 715803"/>
                  <a:gd name="connsiteY7" fmla="*/ 87 h 1215574"/>
                  <a:gd name="connsiteX8" fmla="*/ 715682 w 715803"/>
                  <a:gd name="connsiteY8" fmla="*/ 37 h 1215574"/>
                  <a:gd name="connsiteX9" fmla="*/ 0 w 715803"/>
                  <a:gd name="connsiteY9" fmla="*/ 715719 h 121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5803" h="1215574">
                    <a:moveTo>
                      <a:pt x="0" y="715719"/>
                    </a:moveTo>
                    <a:lnTo>
                      <a:pt x="0" y="1014600"/>
                    </a:lnTo>
                    <a:lnTo>
                      <a:pt x="0" y="1133379"/>
                    </a:lnTo>
                    <a:cubicBezTo>
                      <a:pt x="0" y="1178777"/>
                      <a:pt x="36797" y="1215575"/>
                      <a:pt x="82196" y="1215575"/>
                    </a:cubicBezTo>
                    <a:lnTo>
                      <a:pt x="633608" y="1215575"/>
                    </a:lnTo>
                    <a:cubicBezTo>
                      <a:pt x="678999" y="1215575"/>
                      <a:pt x="715803" y="1178777"/>
                      <a:pt x="715803" y="1133379"/>
                    </a:cubicBezTo>
                    <a:lnTo>
                      <a:pt x="715803" y="1014600"/>
                    </a:lnTo>
                    <a:lnTo>
                      <a:pt x="715803" y="87"/>
                    </a:lnTo>
                    <a:cubicBezTo>
                      <a:pt x="715803" y="-6"/>
                      <a:pt x="715746" y="-27"/>
                      <a:pt x="715682" y="37"/>
                    </a:cubicBezTo>
                    <a:lnTo>
                      <a:pt x="0" y="715719"/>
                    </a:lnTo>
                    <a:close/>
                  </a:path>
                </a:pathLst>
              </a:custGeom>
              <a:grpFill/>
              <a:ln w="9525" cap="rnd">
                <a:solidFill>
                  <a:srgbClr val="BBADEF"/>
                </a:solid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7F7B19A-9E8C-1050-3873-7BBA84014DAA}"/>
                  </a:ext>
                </a:extLst>
              </p:cNvPr>
              <p:cNvSpPr/>
              <p:nvPr/>
            </p:nvSpPr>
            <p:spPr>
              <a:xfrm>
                <a:off x="7812571" y="4800600"/>
                <a:ext cx="414337" cy="42862"/>
              </a:xfrm>
              <a:custGeom>
                <a:avLst/>
                <a:gdLst>
                  <a:gd name="connsiteX0" fmla="*/ 392906 w 414337"/>
                  <a:gd name="connsiteY0" fmla="*/ 42863 h 42862"/>
                  <a:gd name="connsiteX1" fmla="*/ 21431 w 414337"/>
                  <a:gd name="connsiteY1" fmla="*/ 42863 h 42862"/>
                  <a:gd name="connsiteX2" fmla="*/ 0 w 414337"/>
                  <a:gd name="connsiteY2" fmla="*/ 21431 h 42862"/>
                  <a:gd name="connsiteX3" fmla="*/ 21431 w 414337"/>
                  <a:gd name="connsiteY3" fmla="*/ 0 h 42862"/>
                  <a:gd name="connsiteX4" fmla="*/ 392906 w 414337"/>
                  <a:gd name="connsiteY4" fmla="*/ 0 h 42862"/>
                  <a:gd name="connsiteX5" fmla="*/ 414338 w 414337"/>
                  <a:gd name="connsiteY5" fmla="*/ 21431 h 42862"/>
                  <a:gd name="connsiteX6" fmla="*/ 392906 w 414337"/>
                  <a:gd name="connsiteY6" fmla="*/ 42863 h 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337" h="42862">
                    <a:moveTo>
                      <a:pt x="392906" y="42863"/>
                    </a:moveTo>
                    <a:lnTo>
                      <a:pt x="21431" y="42863"/>
                    </a:lnTo>
                    <a:cubicBezTo>
                      <a:pt x="9594" y="42863"/>
                      <a:pt x="0" y="33268"/>
                      <a:pt x="0" y="21431"/>
                    </a:cubicBezTo>
                    <a:cubicBezTo>
                      <a:pt x="0" y="9594"/>
                      <a:pt x="9594" y="0"/>
                      <a:pt x="21431" y="0"/>
                    </a:cubicBezTo>
                    <a:lnTo>
                      <a:pt x="392906" y="0"/>
                    </a:lnTo>
                    <a:cubicBezTo>
                      <a:pt x="404744" y="0"/>
                      <a:pt x="414338" y="9594"/>
                      <a:pt x="414338" y="21431"/>
                    </a:cubicBezTo>
                    <a:cubicBezTo>
                      <a:pt x="414338" y="33268"/>
                      <a:pt x="404744" y="42863"/>
                      <a:pt x="392906" y="42863"/>
                    </a:cubicBezTo>
                    <a:close/>
                  </a:path>
                </a:pathLst>
              </a:custGeom>
              <a:grpFill/>
              <a:ln w="9525" cap="rnd">
                <a:solidFill>
                  <a:srgbClr val="BBADEF"/>
                </a:solid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94662F3-44B2-0716-C937-AEA6A5665058}"/>
                  </a:ext>
                </a:extLst>
              </p:cNvPr>
              <p:cNvSpPr/>
              <p:nvPr/>
            </p:nvSpPr>
            <p:spPr>
              <a:xfrm>
                <a:off x="7812571" y="4900612"/>
                <a:ext cx="414337" cy="42862"/>
              </a:xfrm>
              <a:custGeom>
                <a:avLst/>
                <a:gdLst>
                  <a:gd name="connsiteX0" fmla="*/ 392906 w 414337"/>
                  <a:gd name="connsiteY0" fmla="*/ 42863 h 42862"/>
                  <a:gd name="connsiteX1" fmla="*/ 21431 w 414337"/>
                  <a:gd name="connsiteY1" fmla="*/ 42863 h 42862"/>
                  <a:gd name="connsiteX2" fmla="*/ 0 w 414337"/>
                  <a:gd name="connsiteY2" fmla="*/ 21431 h 42862"/>
                  <a:gd name="connsiteX3" fmla="*/ 21431 w 414337"/>
                  <a:gd name="connsiteY3" fmla="*/ 0 h 42862"/>
                  <a:gd name="connsiteX4" fmla="*/ 392906 w 414337"/>
                  <a:gd name="connsiteY4" fmla="*/ 0 h 42862"/>
                  <a:gd name="connsiteX5" fmla="*/ 414338 w 414337"/>
                  <a:gd name="connsiteY5" fmla="*/ 21431 h 42862"/>
                  <a:gd name="connsiteX6" fmla="*/ 392906 w 414337"/>
                  <a:gd name="connsiteY6" fmla="*/ 42863 h 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337" h="42862">
                    <a:moveTo>
                      <a:pt x="392906" y="42863"/>
                    </a:moveTo>
                    <a:lnTo>
                      <a:pt x="21431" y="42863"/>
                    </a:lnTo>
                    <a:cubicBezTo>
                      <a:pt x="9594" y="42863"/>
                      <a:pt x="0" y="33268"/>
                      <a:pt x="0" y="21431"/>
                    </a:cubicBezTo>
                    <a:cubicBezTo>
                      <a:pt x="0" y="9594"/>
                      <a:pt x="9594" y="0"/>
                      <a:pt x="21431" y="0"/>
                    </a:cubicBezTo>
                    <a:lnTo>
                      <a:pt x="392906" y="0"/>
                    </a:lnTo>
                    <a:cubicBezTo>
                      <a:pt x="404744" y="0"/>
                      <a:pt x="414338" y="9594"/>
                      <a:pt x="414338" y="21431"/>
                    </a:cubicBezTo>
                    <a:cubicBezTo>
                      <a:pt x="414338" y="33268"/>
                      <a:pt x="404744" y="42863"/>
                      <a:pt x="392906" y="42863"/>
                    </a:cubicBezTo>
                    <a:close/>
                  </a:path>
                </a:pathLst>
              </a:custGeom>
              <a:grpFill/>
              <a:ln w="9525" cap="rnd">
                <a:solidFill>
                  <a:srgbClr val="BBADEF"/>
                </a:solidFill>
                <a:prstDash val="solid"/>
                <a:miter/>
              </a:ln>
            </p:spPr>
            <p:txBody>
              <a:bodyPr rtlCol="0" anchor="ctr"/>
              <a:lstStyle/>
              <a:p>
                <a:endParaRPr lang="en-US"/>
              </a:p>
            </p:txBody>
          </p:sp>
        </p:grpSp>
      </p:grpSp>
      <p:sp>
        <p:nvSpPr>
          <p:cNvPr id="6" name="Rectangle: Rounded Corners 5">
            <a:extLst>
              <a:ext uri="{FF2B5EF4-FFF2-40B4-BE49-F238E27FC236}">
                <a16:creationId xmlns:a16="http://schemas.microsoft.com/office/drawing/2014/main" id="{7AA5BE03-98AB-A1D7-8433-04E7E3FA4BA1}"/>
              </a:ext>
            </a:extLst>
          </p:cNvPr>
          <p:cNvSpPr/>
          <p:nvPr/>
        </p:nvSpPr>
        <p:spPr>
          <a:xfrm>
            <a:off x="2962863" y="5301384"/>
            <a:ext cx="6586705" cy="1221424"/>
          </a:xfrm>
          <a:prstGeom prst="roundRect">
            <a:avLst>
              <a:gd name="adj" fmla="val 8250"/>
            </a:avLst>
          </a:prstGeom>
          <a:gradFill flip="none" rotWithShape="1">
            <a:gsLst>
              <a:gs pos="0">
                <a:srgbClr val="FC6645"/>
              </a:gs>
              <a:gs pos="100000">
                <a:srgbClr val="A259FF"/>
              </a:gs>
            </a:gsLst>
            <a:lin ang="135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Segoe UI" panose="020B0502040204020203" pitchFamily="34" charset="0"/>
              <a:cs typeface="Segoe UI" panose="020B0502040204020203" pitchFamily="34" charset="0"/>
            </a:endParaRPr>
          </a:p>
        </p:txBody>
      </p:sp>
      <p:sp>
        <p:nvSpPr>
          <p:cNvPr id="53" name="Freeform: Shape 52">
            <a:extLst>
              <a:ext uri="{FF2B5EF4-FFF2-40B4-BE49-F238E27FC236}">
                <a16:creationId xmlns:a16="http://schemas.microsoft.com/office/drawing/2014/main" id="{07FE2F1C-3861-DACC-8C81-B44408D889AA}"/>
              </a:ext>
            </a:extLst>
          </p:cNvPr>
          <p:cNvSpPr/>
          <p:nvPr/>
        </p:nvSpPr>
        <p:spPr>
          <a:xfrm flipV="1">
            <a:off x="0" y="5032354"/>
            <a:ext cx="2123768" cy="1821954"/>
          </a:xfrm>
          <a:custGeom>
            <a:avLst/>
            <a:gdLst>
              <a:gd name="connsiteX0" fmla="*/ 703153 w 3017428"/>
              <a:gd name="connsiteY0" fmla="*/ 2765851 h 2765851"/>
              <a:gd name="connsiteX1" fmla="*/ 3017428 w 3017428"/>
              <a:gd name="connsiteY1" fmla="*/ 451577 h 2765851"/>
              <a:gd name="connsiteX2" fmla="*/ 3005480 w 3017428"/>
              <a:gd name="connsiteY2" fmla="*/ 214956 h 2765851"/>
              <a:gd name="connsiteX3" fmla="*/ 2972674 w 3017428"/>
              <a:gd name="connsiteY3" fmla="*/ 0 h 2765851"/>
              <a:gd name="connsiteX4" fmla="*/ 0 w 3017428"/>
              <a:gd name="connsiteY4" fmla="*/ 0 h 2765851"/>
              <a:gd name="connsiteX5" fmla="*/ 0 w 3017428"/>
              <a:gd name="connsiteY5" fmla="*/ 2656331 h 2765851"/>
              <a:gd name="connsiteX6" fmla="*/ 14958 w 3017428"/>
              <a:gd name="connsiteY6" fmla="*/ 2661806 h 2765851"/>
              <a:gd name="connsiteX7" fmla="*/ 703153 w 3017428"/>
              <a:gd name="connsiteY7" fmla="*/ 2765851 h 276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7428" h="2765851">
                <a:moveTo>
                  <a:pt x="703153" y="2765851"/>
                </a:moveTo>
                <a:cubicBezTo>
                  <a:pt x="1981292" y="2765851"/>
                  <a:pt x="3017428" y="1729715"/>
                  <a:pt x="3017428" y="451577"/>
                </a:cubicBezTo>
                <a:cubicBezTo>
                  <a:pt x="3017428" y="371694"/>
                  <a:pt x="3013380" y="292754"/>
                  <a:pt x="3005480" y="214956"/>
                </a:cubicBezTo>
                <a:lnTo>
                  <a:pt x="2972674" y="0"/>
                </a:lnTo>
                <a:lnTo>
                  <a:pt x="0" y="0"/>
                </a:lnTo>
                <a:lnTo>
                  <a:pt x="0" y="2656331"/>
                </a:lnTo>
                <a:lnTo>
                  <a:pt x="14958" y="2661806"/>
                </a:lnTo>
                <a:cubicBezTo>
                  <a:pt x="232359" y="2729424"/>
                  <a:pt x="463502" y="2765851"/>
                  <a:pt x="703153" y="2765851"/>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5" name="Slide Number Placeholder 1">
            <a:extLst>
              <a:ext uri="{FF2B5EF4-FFF2-40B4-BE49-F238E27FC236}">
                <a16:creationId xmlns:a16="http://schemas.microsoft.com/office/drawing/2014/main" id="{8BD63FBE-7AD7-13E0-4607-83B8A02AAB74}"/>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6</a:t>
            </a:fld>
            <a:endParaRPr lang="en-ID"/>
          </a:p>
        </p:txBody>
      </p:sp>
      <p:grpSp>
        <p:nvGrpSpPr>
          <p:cNvPr id="20" name="Group 19">
            <a:extLst>
              <a:ext uri="{FF2B5EF4-FFF2-40B4-BE49-F238E27FC236}">
                <a16:creationId xmlns:a16="http://schemas.microsoft.com/office/drawing/2014/main" id="{BCBD1221-DC52-B825-0645-5EDFB286A086}"/>
              </a:ext>
            </a:extLst>
          </p:cNvPr>
          <p:cNvGrpSpPr/>
          <p:nvPr/>
        </p:nvGrpSpPr>
        <p:grpSpPr>
          <a:xfrm>
            <a:off x="764099" y="512559"/>
            <a:ext cx="344129" cy="216309"/>
            <a:chOff x="-1681316" y="580103"/>
            <a:chExt cx="344129" cy="216309"/>
          </a:xfrm>
        </p:grpSpPr>
        <p:cxnSp>
          <p:nvCxnSpPr>
            <p:cNvPr id="15" name="Straight Connector 14">
              <a:extLst>
                <a:ext uri="{FF2B5EF4-FFF2-40B4-BE49-F238E27FC236}">
                  <a16:creationId xmlns:a16="http://schemas.microsoft.com/office/drawing/2014/main" id="{EF8B7979-580B-580D-8E5A-2788F19CA81D}"/>
                </a:ext>
              </a:extLst>
            </p:cNvPr>
            <p:cNvCxnSpPr/>
            <p:nvPr/>
          </p:nvCxnSpPr>
          <p:spPr>
            <a:xfrm>
              <a:off x="-1681316" y="580103"/>
              <a:ext cx="34412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ADF22BD-BC5A-C7E7-3ABE-59291A43850B}"/>
                </a:ext>
              </a:extLst>
            </p:cNvPr>
            <p:cNvCxnSpPr/>
            <p:nvPr/>
          </p:nvCxnSpPr>
          <p:spPr>
            <a:xfrm>
              <a:off x="-1681316" y="688257"/>
              <a:ext cx="34412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E0A6D7-7FB1-9325-986E-4BD14D5B85A8}"/>
                </a:ext>
              </a:extLst>
            </p:cNvPr>
            <p:cNvCxnSpPr/>
            <p:nvPr/>
          </p:nvCxnSpPr>
          <p:spPr>
            <a:xfrm>
              <a:off x="-1681316" y="796412"/>
              <a:ext cx="34412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DC2D8F7-05CB-6C8F-8E88-4B974FBA5B65}"/>
              </a:ext>
            </a:extLst>
          </p:cNvPr>
          <p:cNvGrpSpPr/>
          <p:nvPr/>
        </p:nvGrpSpPr>
        <p:grpSpPr>
          <a:xfrm>
            <a:off x="3634658" y="512559"/>
            <a:ext cx="246780" cy="216309"/>
            <a:chOff x="2729783" y="512559"/>
            <a:chExt cx="246780" cy="216309"/>
          </a:xfrm>
        </p:grpSpPr>
        <p:cxnSp>
          <p:nvCxnSpPr>
            <p:cNvPr id="23" name="Straight Connector 22">
              <a:extLst>
                <a:ext uri="{FF2B5EF4-FFF2-40B4-BE49-F238E27FC236}">
                  <a16:creationId xmlns:a16="http://schemas.microsoft.com/office/drawing/2014/main" id="{4D2C3AB6-DF1D-9764-3CA0-C72393E760B3}"/>
                </a:ext>
              </a:extLst>
            </p:cNvPr>
            <p:cNvCxnSpPr>
              <a:cxnSpLocks/>
            </p:cNvCxnSpPr>
            <p:nvPr/>
          </p:nvCxnSpPr>
          <p:spPr>
            <a:xfrm>
              <a:off x="2729783" y="512559"/>
              <a:ext cx="246780" cy="21630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A5CAB2-87A0-A367-A024-0CBF6A2A415D}"/>
                </a:ext>
              </a:extLst>
            </p:cNvPr>
            <p:cNvCxnSpPr>
              <a:cxnSpLocks/>
            </p:cNvCxnSpPr>
            <p:nvPr/>
          </p:nvCxnSpPr>
          <p:spPr>
            <a:xfrm flipH="1">
              <a:off x="2729783" y="512559"/>
              <a:ext cx="246780" cy="21630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a:extLst>
              <a:ext uri="{FF2B5EF4-FFF2-40B4-BE49-F238E27FC236}">
                <a16:creationId xmlns:a16="http://schemas.microsoft.com/office/drawing/2014/main" id="{6E109E19-A4A2-D099-63EF-D1FDF825E7C0}"/>
              </a:ext>
            </a:extLst>
          </p:cNvPr>
          <p:cNvCxnSpPr>
            <a:cxnSpLocks/>
          </p:cNvCxnSpPr>
          <p:nvPr/>
        </p:nvCxnSpPr>
        <p:spPr>
          <a:xfrm>
            <a:off x="2740536" y="620713"/>
            <a:ext cx="34412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53D7B77-B253-DF8C-3E90-E56BBC34811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695" b="97006" l="4211" r="90175">
                        <a14:foregroundMark x1="6667" y1="4491" x2="25614" y2="6587"/>
                        <a14:foregroundMark x1="25614" y1="6587" x2="66316" y2="5689"/>
                        <a14:foregroundMark x1="66316" y1="5689" x2="87368" y2="5689"/>
                        <a14:foregroundMark x1="87368" y1="5689" x2="88070" y2="5988"/>
                        <a14:foregroundMark x1="7018" y1="4192" x2="25263" y2="6886"/>
                        <a14:foregroundMark x1="25263" y1="6886" x2="70526" y2="5389"/>
                        <a14:foregroundMark x1="70526" y1="5389" x2="88421" y2="6886"/>
                        <a14:foregroundMark x1="88421" y1="6886" x2="31930" y2="5988"/>
                        <a14:foregroundMark x1="5965" y1="4790" x2="15088" y2="7186"/>
                        <a14:foregroundMark x1="23158" y1="6587" x2="16491" y2="6886"/>
                        <a14:foregroundMark x1="35088" y1="5689" x2="41404" y2="3892"/>
                        <a14:foregroundMark x1="42807" y1="7485" x2="62105" y2="4790"/>
                        <a14:foregroundMark x1="62105" y1="4790" x2="82456" y2="5689"/>
                        <a14:foregroundMark x1="82456" y1="5689" x2="81754" y2="8383"/>
                        <a14:foregroundMark x1="32632" y1="6287" x2="30175" y2="9581"/>
                        <a14:foregroundMark x1="24912" y1="7186" x2="22807" y2="3593"/>
                        <a14:foregroundMark x1="7018" y1="5389" x2="7368" y2="8084"/>
                        <a14:foregroundMark x1="7719" y1="5389" x2="7368" y2="6287"/>
                        <a14:foregroundMark x1="30175" y1="5090" x2="28070" y2="4192"/>
                        <a14:foregroundMark x1="71579" y1="19461" x2="71930" y2="18563"/>
                        <a14:foregroundMark x1="16842" y1="80539" x2="27368" y2="83234"/>
                        <a14:foregroundMark x1="23509" y1="79042" x2="23158" y2="82635"/>
                        <a14:foregroundMark x1="25965" y1="80240" x2="26316" y2="82036"/>
                        <a14:foregroundMark x1="27719" y1="82635" x2="20351" y2="83832"/>
                        <a14:foregroundMark x1="18596" y1="83832" x2="16842" y2="82635"/>
                        <a14:foregroundMark x1="20702" y1="83832" x2="17544" y2="80539"/>
                        <a14:foregroundMark x1="22105" y1="81737" x2="15439" y2="81737"/>
                        <a14:foregroundMark x1="21053" y1="82036" x2="16842" y2="78443"/>
                        <a14:foregroundMark x1="22456" y1="82036" x2="21053" y2="79641"/>
                        <a14:foregroundMark x1="27018" y1="82635" x2="28070" y2="82635"/>
                        <a14:foregroundMark x1="36140" y1="92216" x2="55088" y2="97006"/>
                        <a14:foregroundMark x1="55088" y1="97006" x2="37193" y2="92216"/>
                        <a14:foregroundMark x1="45965" y1="94910" x2="56842" y2="95509"/>
                        <a14:foregroundMark x1="56140" y1="94910" x2="45263" y2="96108"/>
                        <a14:foregroundMark x1="49123" y1="96108" x2="37193" y2="94910"/>
                        <a14:foregroundMark x1="45614" y1="94311" x2="38947" y2="92515"/>
                        <a14:foregroundMark x1="44211" y1="92515" x2="54386" y2="95210"/>
                        <a14:foregroundMark x1="55439" y1="94611" x2="49825" y2="92216"/>
                        <a14:foregroundMark x1="52632" y1="92814" x2="57895" y2="94311"/>
                        <a14:foregroundMark x1="42456" y1="95808" x2="42456" y2="95808"/>
                        <a14:foregroundMark x1="45965" y1="5689" x2="85263" y2="8383"/>
                        <a14:foregroundMark x1="64561" y1="5389" x2="47719" y2="4192"/>
                        <a14:foregroundMark x1="57193" y1="6287" x2="85965" y2="6287"/>
                        <a14:foregroundMark x1="85965" y1="6287" x2="4912" y2="3892"/>
                        <a14:foregroundMark x1="41754" y1="2695" x2="89474" y2="5389"/>
                        <a14:foregroundMark x1="4912" y1="7186" x2="52982" y2="9581"/>
                        <a14:foregroundMark x1="52982" y1="9581" x2="85263" y2="8982"/>
                        <a14:foregroundMark x1="70877" y1="4192" x2="90175" y2="4790"/>
                        <a14:foregroundMark x1="90175" y1="4790" x2="89123" y2="7485"/>
                        <a14:foregroundMark x1="77895" y1="4790" x2="89474" y2="3892"/>
                      </a14:backgroundRemoval>
                    </a14:imgEffect>
                  </a14:imgLayer>
                </a14:imgProps>
              </a:ext>
            </a:extLst>
          </a:blip>
          <a:stretch>
            <a:fillRect/>
          </a:stretch>
        </p:blipFill>
        <p:spPr>
          <a:xfrm>
            <a:off x="699705" y="1306422"/>
            <a:ext cx="2224718" cy="2574932"/>
          </a:xfrm>
          <a:prstGeom prst="rect">
            <a:avLst/>
          </a:prstGeom>
        </p:spPr>
      </p:pic>
      <p:pic>
        <p:nvPicPr>
          <p:cNvPr id="8" name="Picture 7">
            <a:extLst>
              <a:ext uri="{FF2B5EF4-FFF2-40B4-BE49-F238E27FC236}">
                <a16:creationId xmlns:a16="http://schemas.microsoft.com/office/drawing/2014/main" id="{119365A7-34DD-A2E6-F7C5-5BD46A28CC0D}"/>
              </a:ext>
            </a:extLst>
          </p:cNvPr>
          <p:cNvPicPr>
            <a:picLocks noChangeAspect="1"/>
          </p:cNvPicPr>
          <p:nvPr/>
        </p:nvPicPr>
        <p:blipFill>
          <a:blip r:embed="rId5"/>
          <a:stretch>
            <a:fillRect/>
          </a:stretch>
        </p:blipFill>
        <p:spPr>
          <a:xfrm>
            <a:off x="3485314" y="649185"/>
            <a:ext cx="5511015" cy="4345441"/>
          </a:xfrm>
          <a:prstGeom prst="rect">
            <a:avLst/>
          </a:prstGeom>
          <a:solidFill>
            <a:srgbClr val="FFFFFF">
              <a:shade val="85000"/>
            </a:srgbClr>
          </a:solidFill>
          <a:ln w="28575" cap="sq">
            <a:solidFill>
              <a:srgbClr val="C5BA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A3F91961-1D59-A12A-3108-A227A50CA9C2}"/>
              </a:ext>
            </a:extLst>
          </p:cNvPr>
          <p:cNvPicPr>
            <a:picLocks noChangeAspect="1"/>
          </p:cNvPicPr>
          <p:nvPr/>
        </p:nvPicPr>
        <p:blipFill>
          <a:blip r:embed="rId6"/>
          <a:stretch>
            <a:fillRect/>
          </a:stretch>
        </p:blipFill>
        <p:spPr>
          <a:xfrm>
            <a:off x="9638049" y="1868026"/>
            <a:ext cx="2110923" cy="746187"/>
          </a:xfrm>
          <a:prstGeom prst="rect">
            <a:avLst/>
          </a:prstGeom>
          <a:solidFill>
            <a:srgbClr val="FFFFFF">
              <a:shade val="85000"/>
            </a:srgbClr>
          </a:solidFill>
          <a:ln w="28575" cap="sq">
            <a:solidFill>
              <a:srgbClr val="C5BA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22DCC1A7-3D2B-3B22-BF71-9322ECA15B6C}"/>
              </a:ext>
            </a:extLst>
          </p:cNvPr>
          <p:cNvPicPr>
            <a:picLocks noChangeAspect="1"/>
          </p:cNvPicPr>
          <p:nvPr/>
        </p:nvPicPr>
        <p:blipFill>
          <a:blip r:embed="rId7"/>
          <a:stretch>
            <a:fillRect/>
          </a:stretch>
        </p:blipFill>
        <p:spPr>
          <a:xfrm>
            <a:off x="9664112" y="3693464"/>
            <a:ext cx="1990298" cy="449093"/>
          </a:xfrm>
          <a:prstGeom prst="rect">
            <a:avLst/>
          </a:prstGeom>
          <a:solidFill>
            <a:srgbClr val="FFFFFF">
              <a:shade val="85000"/>
            </a:srgbClr>
          </a:solidFill>
          <a:ln w="19050" cap="sq">
            <a:solidFill>
              <a:srgbClr val="C5BA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9" name="Straight Arrow Connector 18">
            <a:extLst>
              <a:ext uri="{FF2B5EF4-FFF2-40B4-BE49-F238E27FC236}">
                <a16:creationId xmlns:a16="http://schemas.microsoft.com/office/drawing/2014/main" id="{0CAF4295-C9F6-B300-18FB-5C67AE61841A}"/>
              </a:ext>
            </a:extLst>
          </p:cNvPr>
          <p:cNvCxnSpPr/>
          <p:nvPr/>
        </p:nvCxnSpPr>
        <p:spPr>
          <a:xfrm>
            <a:off x="10666097" y="2681665"/>
            <a:ext cx="0" cy="1042009"/>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sp>
        <p:nvSpPr>
          <p:cNvPr id="3" name="Rectangle 2">
            <a:extLst>
              <a:ext uri="{FF2B5EF4-FFF2-40B4-BE49-F238E27FC236}">
                <a16:creationId xmlns:a16="http://schemas.microsoft.com/office/drawing/2014/main" id="{5572BF7F-592F-9123-C547-5426AF9E5897}"/>
              </a:ext>
            </a:extLst>
          </p:cNvPr>
          <p:cNvSpPr/>
          <p:nvPr/>
        </p:nvSpPr>
        <p:spPr>
          <a:xfrm>
            <a:off x="3312703" y="5098907"/>
            <a:ext cx="5728989" cy="13196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endParaRPr lang="en-US" dirty="0"/>
          </a:p>
          <a:p>
            <a:pPr marL="285750" indent="-285750">
              <a:buFont typeface="Arial" panose="020B0604020202020204" pitchFamily="34" charset="0"/>
              <a:buChar char="•"/>
            </a:pPr>
            <a:r>
              <a:rPr lang="en-US" dirty="0"/>
              <a:t>Data target extremely imbalance where the revenue or conversion only 15% among 12330 visitors</a:t>
            </a:r>
          </a:p>
          <a:p>
            <a:pPr marL="285750" indent="-285750">
              <a:buFont typeface="Arial" panose="020B0604020202020204" pitchFamily="34" charset="0"/>
              <a:buChar char="•"/>
            </a:pPr>
            <a:r>
              <a:rPr lang="en-US" dirty="0"/>
              <a:t>No missing value, data types are fine</a:t>
            </a:r>
          </a:p>
          <a:p>
            <a:pPr marL="285750" indent="-285750">
              <a:buFont typeface="Arial" panose="020B0604020202020204" pitchFamily="34" charset="0"/>
              <a:buChar char="•"/>
            </a:pPr>
            <a:r>
              <a:rPr lang="en-US" dirty="0"/>
              <a:t>Dropped 125 duplicates rows</a:t>
            </a:r>
            <a:endParaRPr lang="en-ID" dirty="0"/>
          </a:p>
        </p:txBody>
      </p:sp>
    </p:spTree>
    <p:extLst>
      <p:ext uri="{BB962C8B-B14F-4D97-AF65-F5344CB8AC3E}">
        <p14:creationId xmlns:p14="http://schemas.microsoft.com/office/powerpoint/2010/main" val="903720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5BAFF"/>
        </a:solidFill>
        <a:effectLst/>
      </p:bgPr>
    </p:bg>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DAE03149-726A-D7AD-7EF7-C36F6EB86DE7}"/>
              </a:ext>
            </a:extLst>
          </p:cNvPr>
          <p:cNvSpPr/>
          <p:nvPr/>
        </p:nvSpPr>
        <p:spPr>
          <a:xfrm>
            <a:off x="8002911" y="856126"/>
            <a:ext cx="3885289" cy="4106399"/>
          </a:xfrm>
          <a:prstGeom prst="roundRect">
            <a:avLst>
              <a:gd name="adj" fmla="val 8250"/>
            </a:avLst>
          </a:prstGeom>
          <a:gradFill flip="none" rotWithShape="1">
            <a:gsLst>
              <a:gs pos="0">
                <a:srgbClr val="FC6645"/>
              </a:gs>
              <a:gs pos="100000">
                <a:srgbClr val="A259FF"/>
              </a:gs>
            </a:gsLst>
            <a:lin ang="135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Segoe UI" panose="020B0502040204020203" pitchFamily="34" charset="0"/>
              <a:cs typeface="Segoe UI" panose="020B0502040204020203" pitchFamily="34" charset="0"/>
            </a:endParaRPr>
          </a:p>
        </p:txBody>
      </p:sp>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1188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48" name="Freeform: Shape 447">
            <a:extLst>
              <a:ext uri="{FF2B5EF4-FFF2-40B4-BE49-F238E27FC236}">
                <a16:creationId xmlns:a16="http://schemas.microsoft.com/office/drawing/2014/main" id="{DDEFCD36-D944-B522-8D8B-E31B138EA9DD}"/>
              </a:ext>
            </a:extLst>
          </p:cNvPr>
          <p:cNvSpPr/>
          <p:nvPr/>
        </p:nvSpPr>
        <p:spPr>
          <a:xfrm flipV="1">
            <a:off x="54752" y="5117387"/>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75" name="Title 2">
            <a:extLst>
              <a:ext uri="{FF2B5EF4-FFF2-40B4-BE49-F238E27FC236}">
                <a16:creationId xmlns:a16="http://schemas.microsoft.com/office/drawing/2014/main" id="{11602AA9-BC7C-F142-66B1-55F1AB39D837}"/>
              </a:ext>
            </a:extLst>
          </p:cNvPr>
          <p:cNvSpPr>
            <a:spLocks noGrp="1"/>
          </p:cNvSpPr>
          <p:nvPr>
            <p:ph type="title"/>
          </p:nvPr>
        </p:nvSpPr>
        <p:spPr>
          <a:xfrm>
            <a:off x="1444267" y="79376"/>
            <a:ext cx="10515600" cy="577850"/>
          </a:xfrm>
        </p:spPr>
        <p:txBody>
          <a:bodyPr>
            <a:normAutofit fontScale="90000"/>
          </a:bodyPr>
          <a:lstStyle/>
          <a:p>
            <a:r>
              <a:rPr lang="en-US" dirty="0">
                <a:latin typeface="Segoe UI Semibold" panose="020B0702040204020203" pitchFamily="34" charset="0"/>
                <a:cs typeface="Segoe UI Semibold" panose="020B0702040204020203" pitchFamily="34" charset="0"/>
              </a:rPr>
              <a:t>EXPLORATORY DATA ANALYSIS (EDA</a:t>
            </a:r>
            <a:r>
              <a:rPr lang="en-US" dirty="0"/>
              <a:t>)</a:t>
            </a:r>
            <a:endParaRPr lang="en-ID" dirty="0"/>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7</a:t>
            </a:fld>
            <a:endParaRPr lang="en-ID"/>
          </a:p>
        </p:txBody>
      </p:sp>
      <p:pic>
        <p:nvPicPr>
          <p:cNvPr id="10" name="Picture 9">
            <a:extLst>
              <a:ext uri="{FF2B5EF4-FFF2-40B4-BE49-F238E27FC236}">
                <a16:creationId xmlns:a16="http://schemas.microsoft.com/office/drawing/2014/main" id="{C7B7DE5E-9998-69AE-79E8-0CDFFB4C33F0}"/>
              </a:ext>
            </a:extLst>
          </p:cNvPr>
          <p:cNvPicPr>
            <a:picLocks noChangeAspect="1"/>
          </p:cNvPicPr>
          <p:nvPr/>
        </p:nvPicPr>
        <p:blipFill>
          <a:blip r:embed="rId3"/>
          <a:stretch>
            <a:fillRect/>
          </a:stretch>
        </p:blipFill>
        <p:spPr>
          <a:xfrm>
            <a:off x="232133" y="872910"/>
            <a:ext cx="7050515" cy="5905715"/>
          </a:xfrm>
          <a:prstGeom prst="rect">
            <a:avLst/>
          </a:prstGeom>
        </p:spPr>
      </p:pic>
      <p:sp>
        <p:nvSpPr>
          <p:cNvPr id="11" name="Rectangle 10">
            <a:extLst>
              <a:ext uri="{FF2B5EF4-FFF2-40B4-BE49-F238E27FC236}">
                <a16:creationId xmlns:a16="http://schemas.microsoft.com/office/drawing/2014/main" id="{5B2214BF-1C41-0997-3CB1-38A3D1AEB4DE}"/>
              </a:ext>
            </a:extLst>
          </p:cNvPr>
          <p:cNvSpPr/>
          <p:nvPr/>
        </p:nvSpPr>
        <p:spPr>
          <a:xfrm>
            <a:off x="3407118" y="2638423"/>
            <a:ext cx="542925" cy="542925"/>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ID"/>
          </a:p>
        </p:txBody>
      </p:sp>
      <p:sp>
        <p:nvSpPr>
          <p:cNvPr id="19" name="Rectangle 18">
            <a:extLst>
              <a:ext uri="{FF2B5EF4-FFF2-40B4-BE49-F238E27FC236}">
                <a16:creationId xmlns:a16="http://schemas.microsoft.com/office/drawing/2014/main" id="{FCA438F0-CCC6-499B-13FF-286AA9B97411}"/>
              </a:ext>
            </a:extLst>
          </p:cNvPr>
          <p:cNvSpPr/>
          <p:nvPr/>
        </p:nvSpPr>
        <p:spPr>
          <a:xfrm>
            <a:off x="8154811" y="1485900"/>
            <a:ext cx="3885289" cy="30194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bg1"/>
                </a:solidFill>
                <a:latin typeface="Segoe UI Semilight" panose="020B0402040204020203" pitchFamily="34" charset="0"/>
                <a:cs typeface="Segoe UI Semilight" panose="020B0402040204020203" pitchFamily="34" charset="0"/>
              </a:rPr>
              <a:t>Observation :</a:t>
            </a:r>
          </a:p>
          <a:p>
            <a:pPr algn="ctr"/>
            <a:endParaRPr lang="en-US" sz="2000" b="1" dirty="0">
              <a:solidFill>
                <a:schemeClr val="bg1"/>
              </a:solidFill>
              <a:latin typeface="Segoe UI Semilight" panose="020B0402040204020203" pitchFamily="34" charset="0"/>
              <a:cs typeface="Segoe UI Semilight" panose="020B0402040204020203" pitchFamily="34" charset="0"/>
            </a:endParaRPr>
          </a:p>
          <a:p>
            <a:pPr marL="342900" indent="-342900">
              <a:buAutoNum type="arabicPeriod"/>
            </a:pPr>
            <a:r>
              <a:rPr lang="en-US" sz="2000" dirty="0">
                <a:solidFill>
                  <a:schemeClr val="bg1"/>
                </a:solidFill>
                <a:latin typeface="Segoe UI Semilight" panose="020B0402040204020203" pitchFamily="34" charset="0"/>
                <a:cs typeface="Segoe UI Semilight" panose="020B0402040204020203" pitchFamily="34" charset="0"/>
              </a:rPr>
              <a:t>Bounce Rates and Exit Rates have a strong positive correlation</a:t>
            </a:r>
          </a:p>
          <a:p>
            <a:pPr marL="342900" indent="-342900">
              <a:buAutoNum type="arabicPeriod"/>
            </a:pPr>
            <a:r>
              <a:rPr lang="en-US" sz="2000" dirty="0">
                <a:solidFill>
                  <a:schemeClr val="bg1"/>
                </a:solidFill>
                <a:latin typeface="Segoe UI Semilight" panose="020B0402040204020203" pitchFamily="34" charset="0"/>
                <a:cs typeface="Segoe UI Semilight" panose="020B0402040204020203" pitchFamily="34" charset="0"/>
              </a:rPr>
              <a:t>Page value have low correlation with bounce rate and exit rate</a:t>
            </a:r>
          </a:p>
          <a:p>
            <a:pPr marL="342900" indent="-342900">
              <a:buAutoNum type="arabicPeriod"/>
            </a:pPr>
            <a:r>
              <a:rPr lang="en-US" sz="2000" dirty="0">
                <a:solidFill>
                  <a:schemeClr val="bg1"/>
                </a:solidFill>
                <a:latin typeface="Segoe UI Semilight" panose="020B0402040204020203" pitchFamily="34" charset="0"/>
                <a:cs typeface="Segoe UI Semilight" panose="020B0402040204020203" pitchFamily="34" charset="0"/>
              </a:rPr>
              <a:t>Page value is the highest correlated to Revenue</a:t>
            </a:r>
          </a:p>
          <a:p>
            <a:pPr marL="342900" indent="-342900">
              <a:buAutoNum type="arabicPeriod"/>
            </a:pPr>
            <a:r>
              <a:rPr lang="en-US" sz="2000" dirty="0">
                <a:solidFill>
                  <a:schemeClr val="bg1"/>
                </a:solidFill>
                <a:latin typeface="Segoe UI Semilight" panose="020B0402040204020203" pitchFamily="34" charset="0"/>
                <a:cs typeface="Segoe UI Semilight" panose="020B0402040204020203" pitchFamily="34" charset="0"/>
              </a:rPr>
              <a:t>Most of the features have low correlation (threshold = 0.8 absolute)</a:t>
            </a:r>
          </a:p>
          <a:p>
            <a:pPr marL="342900" indent="-342900" algn="ctr">
              <a:buAutoNum type="arabicPeriod"/>
            </a:pPr>
            <a:endParaRPr lang="en-ID" dirty="0"/>
          </a:p>
        </p:txBody>
      </p:sp>
      <p:grpSp>
        <p:nvGrpSpPr>
          <p:cNvPr id="21" name="Google Shape;140;p18">
            <a:extLst>
              <a:ext uri="{FF2B5EF4-FFF2-40B4-BE49-F238E27FC236}">
                <a16:creationId xmlns:a16="http://schemas.microsoft.com/office/drawing/2014/main" id="{C6AC60DC-A56C-CE33-E77B-9F1B2BC5A7D4}"/>
              </a:ext>
            </a:extLst>
          </p:cNvPr>
          <p:cNvGrpSpPr/>
          <p:nvPr/>
        </p:nvGrpSpPr>
        <p:grpSpPr>
          <a:xfrm>
            <a:off x="8002911" y="4408576"/>
            <a:ext cx="4194421" cy="2455685"/>
            <a:chOff x="2221092" y="1923909"/>
            <a:chExt cx="4715751" cy="2942964"/>
          </a:xfrm>
        </p:grpSpPr>
        <p:sp>
          <p:nvSpPr>
            <p:cNvPr id="24" name="Google Shape;145;p18">
              <a:extLst>
                <a:ext uri="{FF2B5EF4-FFF2-40B4-BE49-F238E27FC236}">
                  <a16:creationId xmlns:a16="http://schemas.microsoft.com/office/drawing/2014/main" id="{BF7AEB02-5BED-FF26-0A88-DC6F97417B50}"/>
                </a:ext>
              </a:extLst>
            </p:cNvPr>
            <p:cNvSpPr/>
            <p:nvPr/>
          </p:nvSpPr>
          <p:spPr>
            <a:xfrm>
              <a:off x="2996088" y="4714463"/>
              <a:ext cx="3151841" cy="152410"/>
            </a:xfrm>
            <a:custGeom>
              <a:avLst/>
              <a:gdLst/>
              <a:ahLst/>
              <a:cxnLst/>
              <a:rect l="l" t="t" r="r" b="b"/>
              <a:pathLst>
                <a:path w="21714" h="1050" extrusionOk="0">
                  <a:moveTo>
                    <a:pt x="1" y="0"/>
                  </a:moveTo>
                  <a:lnTo>
                    <a:pt x="1" y="481"/>
                  </a:lnTo>
                  <a:cubicBezTo>
                    <a:pt x="1" y="794"/>
                    <a:pt x="256" y="1049"/>
                    <a:pt x="569" y="1049"/>
                  </a:cubicBezTo>
                  <a:lnTo>
                    <a:pt x="21146" y="1049"/>
                  </a:lnTo>
                  <a:cubicBezTo>
                    <a:pt x="21462" y="1049"/>
                    <a:pt x="21714" y="794"/>
                    <a:pt x="21714" y="481"/>
                  </a:cubicBezTo>
                  <a:lnTo>
                    <a:pt x="21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6;p18">
              <a:extLst>
                <a:ext uri="{FF2B5EF4-FFF2-40B4-BE49-F238E27FC236}">
                  <a16:creationId xmlns:a16="http://schemas.microsoft.com/office/drawing/2014/main" id="{C796232A-A2F0-2219-41E9-931A89412379}"/>
                </a:ext>
              </a:extLst>
            </p:cNvPr>
            <p:cNvSpPr/>
            <p:nvPr/>
          </p:nvSpPr>
          <p:spPr>
            <a:xfrm>
              <a:off x="3517189" y="3389077"/>
              <a:ext cx="2109646" cy="1325533"/>
            </a:xfrm>
            <a:custGeom>
              <a:avLst/>
              <a:gdLst/>
              <a:ahLst/>
              <a:cxnLst/>
              <a:rect l="l" t="t" r="r" b="b"/>
              <a:pathLst>
                <a:path w="14534" h="9132" extrusionOk="0">
                  <a:moveTo>
                    <a:pt x="872" y="0"/>
                  </a:moveTo>
                  <a:cubicBezTo>
                    <a:pt x="391" y="0"/>
                    <a:pt x="1" y="390"/>
                    <a:pt x="1" y="872"/>
                  </a:cubicBezTo>
                  <a:lnTo>
                    <a:pt x="1" y="9131"/>
                  </a:lnTo>
                  <a:lnTo>
                    <a:pt x="14534" y="9131"/>
                  </a:lnTo>
                  <a:lnTo>
                    <a:pt x="14534" y="872"/>
                  </a:lnTo>
                  <a:cubicBezTo>
                    <a:pt x="14534" y="390"/>
                    <a:pt x="14144" y="0"/>
                    <a:pt x="13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7;p18">
              <a:extLst>
                <a:ext uri="{FF2B5EF4-FFF2-40B4-BE49-F238E27FC236}">
                  <a16:creationId xmlns:a16="http://schemas.microsoft.com/office/drawing/2014/main" id="{ED5849C6-58CE-34E7-8FA0-E750E8FDC1F7}"/>
                </a:ext>
              </a:extLst>
            </p:cNvPr>
            <p:cNvSpPr/>
            <p:nvPr/>
          </p:nvSpPr>
          <p:spPr>
            <a:xfrm>
              <a:off x="3614733" y="3494748"/>
              <a:ext cx="1915287" cy="1219862"/>
            </a:xfrm>
            <a:custGeom>
              <a:avLst/>
              <a:gdLst/>
              <a:ahLst/>
              <a:cxnLst/>
              <a:rect l="l" t="t" r="r" b="b"/>
              <a:pathLst>
                <a:path w="13195" h="8404" extrusionOk="0">
                  <a:moveTo>
                    <a:pt x="1" y="1"/>
                  </a:moveTo>
                  <a:lnTo>
                    <a:pt x="1" y="8403"/>
                  </a:lnTo>
                  <a:lnTo>
                    <a:pt x="13194" y="8403"/>
                  </a:lnTo>
                  <a:lnTo>
                    <a:pt x="131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8;p18">
              <a:extLst>
                <a:ext uri="{FF2B5EF4-FFF2-40B4-BE49-F238E27FC236}">
                  <a16:creationId xmlns:a16="http://schemas.microsoft.com/office/drawing/2014/main" id="{D9D97012-326E-B15A-A290-86C605F1D2F7}"/>
                </a:ext>
              </a:extLst>
            </p:cNvPr>
            <p:cNvSpPr/>
            <p:nvPr/>
          </p:nvSpPr>
          <p:spPr>
            <a:xfrm>
              <a:off x="4381870" y="4714463"/>
              <a:ext cx="380300" cy="59948"/>
            </a:xfrm>
            <a:custGeom>
              <a:avLst/>
              <a:gdLst/>
              <a:ahLst/>
              <a:cxnLst/>
              <a:rect l="l" t="t" r="r" b="b"/>
              <a:pathLst>
                <a:path w="2620" h="413" extrusionOk="0">
                  <a:moveTo>
                    <a:pt x="1" y="0"/>
                  </a:moveTo>
                  <a:cubicBezTo>
                    <a:pt x="1" y="230"/>
                    <a:pt x="187" y="412"/>
                    <a:pt x="413" y="412"/>
                  </a:cubicBezTo>
                  <a:lnTo>
                    <a:pt x="2208" y="412"/>
                  </a:lnTo>
                  <a:cubicBezTo>
                    <a:pt x="2438" y="412"/>
                    <a:pt x="2620" y="230"/>
                    <a:pt x="2620"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9;p18">
              <a:extLst>
                <a:ext uri="{FF2B5EF4-FFF2-40B4-BE49-F238E27FC236}">
                  <a16:creationId xmlns:a16="http://schemas.microsoft.com/office/drawing/2014/main" id="{DA5FF673-698A-D6F8-7A48-796EC2327DB1}"/>
                </a:ext>
              </a:extLst>
            </p:cNvPr>
            <p:cNvSpPr/>
            <p:nvPr/>
          </p:nvSpPr>
          <p:spPr>
            <a:xfrm>
              <a:off x="3614733" y="3603612"/>
              <a:ext cx="1915287" cy="633881"/>
            </a:xfrm>
            <a:custGeom>
              <a:avLst/>
              <a:gdLst/>
              <a:ahLst/>
              <a:cxnLst/>
              <a:rect l="l" t="t" r="r" b="b"/>
              <a:pathLst>
                <a:path w="13195" h="4367" extrusionOk="0">
                  <a:moveTo>
                    <a:pt x="1" y="1"/>
                  </a:moveTo>
                  <a:lnTo>
                    <a:pt x="1" y="4297"/>
                  </a:lnTo>
                  <a:cubicBezTo>
                    <a:pt x="308" y="4163"/>
                    <a:pt x="525" y="3859"/>
                    <a:pt x="525" y="3500"/>
                  </a:cubicBezTo>
                  <a:cubicBezTo>
                    <a:pt x="525" y="3981"/>
                    <a:pt x="915" y="4367"/>
                    <a:pt x="1392" y="4367"/>
                  </a:cubicBezTo>
                  <a:cubicBezTo>
                    <a:pt x="1874" y="4367"/>
                    <a:pt x="2259" y="3981"/>
                    <a:pt x="2259" y="3500"/>
                  </a:cubicBezTo>
                  <a:cubicBezTo>
                    <a:pt x="2259" y="3981"/>
                    <a:pt x="2650" y="4367"/>
                    <a:pt x="3127" y="4367"/>
                  </a:cubicBezTo>
                  <a:cubicBezTo>
                    <a:pt x="3608" y="4367"/>
                    <a:pt x="3994" y="3981"/>
                    <a:pt x="3994" y="3500"/>
                  </a:cubicBezTo>
                  <a:cubicBezTo>
                    <a:pt x="3994" y="3981"/>
                    <a:pt x="4384" y="4367"/>
                    <a:pt x="4861" y="4367"/>
                  </a:cubicBezTo>
                  <a:cubicBezTo>
                    <a:pt x="5342" y="4367"/>
                    <a:pt x="5728" y="3981"/>
                    <a:pt x="5728" y="3500"/>
                  </a:cubicBezTo>
                  <a:cubicBezTo>
                    <a:pt x="5728" y="3981"/>
                    <a:pt x="6118" y="4367"/>
                    <a:pt x="6595" y="4367"/>
                  </a:cubicBezTo>
                  <a:cubicBezTo>
                    <a:pt x="7076" y="4367"/>
                    <a:pt x="7462" y="3981"/>
                    <a:pt x="7462" y="3500"/>
                  </a:cubicBezTo>
                  <a:cubicBezTo>
                    <a:pt x="7462" y="3981"/>
                    <a:pt x="7853" y="4367"/>
                    <a:pt x="8330" y="4367"/>
                  </a:cubicBezTo>
                  <a:cubicBezTo>
                    <a:pt x="8811" y="4367"/>
                    <a:pt x="9197" y="3981"/>
                    <a:pt x="9197" y="3500"/>
                  </a:cubicBezTo>
                  <a:cubicBezTo>
                    <a:pt x="9197" y="3981"/>
                    <a:pt x="9587" y="4367"/>
                    <a:pt x="10064" y="4367"/>
                  </a:cubicBezTo>
                  <a:cubicBezTo>
                    <a:pt x="10545" y="4367"/>
                    <a:pt x="10931" y="3981"/>
                    <a:pt x="10931" y="3500"/>
                  </a:cubicBezTo>
                  <a:cubicBezTo>
                    <a:pt x="10931" y="3981"/>
                    <a:pt x="11321" y="4367"/>
                    <a:pt x="11798" y="4367"/>
                  </a:cubicBezTo>
                  <a:cubicBezTo>
                    <a:pt x="12279" y="4367"/>
                    <a:pt x="12665" y="3981"/>
                    <a:pt x="12665" y="3500"/>
                  </a:cubicBezTo>
                  <a:cubicBezTo>
                    <a:pt x="12665" y="3859"/>
                    <a:pt x="12882" y="4163"/>
                    <a:pt x="13194" y="4297"/>
                  </a:cubicBezTo>
                  <a:lnTo>
                    <a:pt x="13194" y="1"/>
                  </a:lnTo>
                  <a:close/>
                </a:path>
              </a:pathLst>
            </a:custGeom>
            <a:solidFill>
              <a:srgbClr val="E7A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0;p18">
              <a:extLst>
                <a:ext uri="{FF2B5EF4-FFF2-40B4-BE49-F238E27FC236}">
                  <a16:creationId xmlns:a16="http://schemas.microsoft.com/office/drawing/2014/main" id="{4C444CD5-491C-ABEA-E38A-D6AF8CEE2A3D}"/>
                </a:ext>
              </a:extLst>
            </p:cNvPr>
            <p:cNvSpPr/>
            <p:nvPr/>
          </p:nvSpPr>
          <p:spPr>
            <a:xfrm>
              <a:off x="3187400" y="3494748"/>
              <a:ext cx="601222" cy="367091"/>
            </a:xfrm>
            <a:custGeom>
              <a:avLst/>
              <a:gdLst/>
              <a:ahLst/>
              <a:cxnLst/>
              <a:rect l="l" t="t" r="r" b="b"/>
              <a:pathLst>
                <a:path w="4142" h="2529" extrusionOk="0">
                  <a:moveTo>
                    <a:pt x="2940" y="1"/>
                  </a:moveTo>
                  <a:lnTo>
                    <a:pt x="1" y="2528"/>
                  </a:lnTo>
                  <a:lnTo>
                    <a:pt x="1735" y="2528"/>
                  </a:lnTo>
                  <a:lnTo>
                    <a:pt x="4141"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1;p18">
              <a:extLst>
                <a:ext uri="{FF2B5EF4-FFF2-40B4-BE49-F238E27FC236}">
                  <a16:creationId xmlns:a16="http://schemas.microsoft.com/office/drawing/2014/main" id="{0C83DC8B-A3C0-3B03-1EE3-8B4B93EFD8C2}"/>
                </a:ext>
              </a:extLst>
            </p:cNvPr>
            <p:cNvSpPr/>
            <p:nvPr/>
          </p:nvSpPr>
          <p:spPr>
            <a:xfrm>
              <a:off x="3439097" y="3494748"/>
              <a:ext cx="523130" cy="367091"/>
            </a:xfrm>
            <a:custGeom>
              <a:avLst/>
              <a:gdLst/>
              <a:ahLst/>
              <a:cxnLst/>
              <a:rect l="l" t="t" r="r" b="b"/>
              <a:pathLst>
                <a:path w="3604" h="2529" extrusionOk="0">
                  <a:moveTo>
                    <a:pt x="2407" y="1"/>
                  </a:moveTo>
                  <a:lnTo>
                    <a:pt x="1" y="2528"/>
                  </a:lnTo>
                  <a:lnTo>
                    <a:pt x="1735" y="2528"/>
                  </a:lnTo>
                  <a:lnTo>
                    <a:pt x="36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2;p18">
              <a:extLst>
                <a:ext uri="{FF2B5EF4-FFF2-40B4-BE49-F238E27FC236}">
                  <a16:creationId xmlns:a16="http://schemas.microsoft.com/office/drawing/2014/main" id="{2C7005DE-A133-7A70-EF29-941F0B66546C}"/>
                </a:ext>
              </a:extLst>
            </p:cNvPr>
            <p:cNvSpPr/>
            <p:nvPr/>
          </p:nvSpPr>
          <p:spPr>
            <a:xfrm>
              <a:off x="3690938" y="3494748"/>
              <a:ext cx="445618" cy="367091"/>
            </a:xfrm>
            <a:custGeom>
              <a:avLst/>
              <a:gdLst/>
              <a:ahLst/>
              <a:cxnLst/>
              <a:rect l="l" t="t" r="r" b="b"/>
              <a:pathLst>
                <a:path w="3070" h="2529" extrusionOk="0">
                  <a:moveTo>
                    <a:pt x="1869" y="1"/>
                  </a:moveTo>
                  <a:lnTo>
                    <a:pt x="0" y="2528"/>
                  </a:lnTo>
                  <a:lnTo>
                    <a:pt x="1734" y="2528"/>
                  </a:lnTo>
                  <a:lnTo>
                    <a:pt x="3070"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3;p18">
              <a:extLst>
                <a:ext uri="{FF2B5EF4-FFF2-40B4-BE49-F238E27FC236}">
                  <a16:creationId xmlns:a16="http://schemas.microsoft.com/office/drawing/2014/main" id="{B449D3C2-D771-375F-45FB-85E4C036A764}"/>
                </a:ext>
              </a:extLst>
            </p:cNvPr>
            <p:cNvSpPr/>
            <p:nvPr/>
          </p:nvSpPr>
          <p:spPr>
            <a:xfrm>
              <a:off x="3942635" y="3494748"/>
              <a:ext cx="368252" cy="367091"/>
            </a:xfrm>
            <a:custGeom>
              <a:avLst/>
              <a:gdLst/>
              <a:ahLst/>
              <a:cxnLst/>
              <a:rect l="l" t="t" r="r" b="b"/>
              <a:pathLst>
                <a:path w="2537" h="2529" extrusionOk="0">
                  <a:moveTo>
                    <a:pt x="1336" y="1"/>
                  </a:moveTo>
                  <a:lnTo>
                    <a:pt x="0" y="2528"/>
                  </a:lnTo>
                  <a:lnTo>
                    <a:pt x="1735" y="2528"/>
                  </a:lnTo>
                  <a:lnTo>
                    <a:pt x="2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4;p18">
              <a:extLst>
                <a:ext uri="{FF2B5EF4-FFF2-40B4-BE49-F238E27FC236}">
                  <a16:creationId xmlns:a16="http://schemas.microsoft.com/office/drawing/2014/main" id="{8D590A11-E4AD-C7FC-577E-2D7E35E52242}"/>
                </a:ext>
              </a:extLst>
            </p:cNvPr>
            <p:cNvSpPr/>
            <p:nvPr/>
          </p:nvSpPr>
          <p:spPr>
            <a:xfrm>
              <a:off x="4194331" y="3494748"/>
              <a:ext cx="290886" cy="367091"/>
            </a:xfrm>
            <a:custGeom>
              <a:avLst/>
              <a:gdLst/>
              <a:ahLst/>
              <a:cxnLst/>
              <a:rect l="l" t="t" r="r" b="b"/>
              <a:pathLst>
                <a:path w="2004" h="2529" extrusionOk="0">
                  <a:moveTo>
                    <a:pt x="803" y="1"/>
                  </a:moveTo>
                  <a:lnTo>
                    <a:pt x="1" y="2528"/>
                  </a:lnTo>
                  <a:lnTo>
                    <a:pt x="1735" y="2528"/>
                  </a:lnTo>
                  <a:lnTo>
                    <a:pt x="2004"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5;p18">
              <a:extLst>
                <a:ext uri="{FF2B5EF4-FFF2-40B4-BE49-F238E27FC236}">
                  <a16:creationId xmlns:a16="http://schemas.microsoft.com/office/drawing/2014/main" id="{DB86D804-2C72-BAB2-B61B-180E9C636CE4}"/>
                </a:ext>
              </a:extLst>
            </p:cNvPr>
            <p:cNvSpPr/>
            <p:nvPr/>
          </p:nvSpPr>
          <p:spPr>
            <a:xfrm>
              <a:off x="4446173" y="3494748"/>
              <a:ext cx="251840" cy="367091"/>
            </a:xfrm>
            <a:custGeom>
              <a:avLst/>
              <a:gdLst/>
              <a:ahLst/>
              <a:cxnLst/>
              <a:rect l="l" t="t" r="r" b="b"/>
              <a:pathLst>
                <a:path w="1735" h="2529" extrusionOk="0">
                  <a:moveTo>
                    <a:pt x="269" y="1"/>
                  </a:moveTo>
                  <a:lnTo>
                    <a:pt x="0" y="2528"/>
                  </a:lnTo>
                  <a:lnTo>
                    <a:pt x="1734" y="2528"/>
                  </a:lnTo>
                  <a:lnTo>
                    <a:pt x="14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6;p18">
              <a:extLst>
                <a:ext uri="{FF2B5EF4-FFF2-40B4-BE49-F238E27FC236}">
                  <a16:creationId xmlns:a16="http://schemas.microsoft.com/office/drawing/2014/main" id="{D8575160-A529-F125-6E9B-02250D575636}"/>
                </a:ext>
              </a:extLst>
            </p:cNvPr>
            <p:cNvSpPr/>
            <p:nvPr/>
          </p:nvSpPr>
          <p:spPr>
            <a:xfrm>
              <a:off x="4659404" y="3494748"/>
              <a:ext cx="290305" cy="367091"/>
            </a:xfrm>
            <a:custGeom>
              <a:avLst/>
              <a:gdLst/>
              <a:ahLst/>
              <a:cxnLst/>
              <a:rect l="l" t="t" r="r" b="b"/>
              <a:pathLst>
                <a:path w="2000" h="2529" extrusionOk="0">
                  <a:moveTo>
                    <a:pt x="1" y="1"/>
                  </a:moveTo>
                  <a:lnTo>
                    <a:pt x="265" y="2528"/>
                  </a:lnTo>
                  <a:lnTo>
                    <a:pt x="2000" y="2528"/>
                  </a:lnTo>
                  <a:lnTo>
                    <a:pt x="1198"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57;p18">
              <a:extLst>
                <a:ext uri="{FF2B5EF4-FFF2-40B4-BE49-F238E27FC236}">
                  <a16:creationId xmlns:a16="http://schemas.microsoft.com/office/drawing/2014/main" id="{98844E71-8001-0A48-263A-F9EF12CC8787}"/>
                </a:ext>
              </a:extLst>
            </p:cNvPr>
            <p:cNvSpPr/>
            <p:nvPr/>
          </p:nvSpPr>
          <p:spPr>
            <a:xfrm>
              <a:off x="4833153" y="3494748"/>
              <a:ext cx="368252" cy="367091"/>
            </a:xfrm>
            <a:custGeom>
              <a:avLst/>
              <a:gdLst/>
              <a:ahLst/>
              <a:cxnLst/>
              <a:rect l="l" t="t" r="r" b="b"/>
              <a:pathLst>
                <a:path w="2537" h="2529" extrusionOk="0">
                  <a:moveTo>
                    <a:pt x="1" y="1"/>
                  </a:moveTo>
                  <a:lnTo>
                    <a:pt x="803" y="2528"/>
                  </a:lnTo>
                  <a:lnTo>
                    <a:pt x="2537" y="2528"/>
                  </a:lnTo>
                  <a:lnTo>
                    <a:pt x="12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8;p18">
              <a:extLst>
                <a:ext uri="{FF2B5EF4-FFF2-40B4-BE49-F238E27FC236}">
                  <a16:creationId xmlns:a16="http://schemas.microsoft.com/office/drawing/2014/main" id="{F410F798-0089-45A1-A0F3-A42176FA56BC}"/>
                </a:ext>
              </a:extLst>
            </p:cNvPr>
            <p:cNvSpPr/>
            <p:nvPr/>
          </p:nvSpPr>
          <p:spPr>
            <a:xfrm>
              <a:off x="5007482" y="3494748"/>
              <a:ext cx="445763" cy="367091"/>
            </a:xfrm>
            <a:custGeom>
              <a:avLst/>
              <a:gdLst/>
              <a:ahLst/>
              <a:cxnLst/>
              <a:rect l="l" t="t" r="r" b="b"/>
              <a:pathLst>
                <a:path w="3071" h="2529" extrusionOk="0">
                  <a:moveTo>
                    <a:pt x="1" y="1"/>
                  </a:moveTo>
                  <a:lnTo>
                    <a:pt x="1336" y="2528"/>
                  </a:lnTo>
                  <a:lnTo>
                    <a:pt x="3070" y="2528"/>
                  </a:lnTo>
                  <a:lnTo>
                    <a:pt x="1202"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9;p18">
              <a:extLst>
                <a:ext uri="{FF2B5EF4-FFF2-40B4-BE49-F238E27FC236}">
                  <a16:creationId xmlns:a16="http://schemas.microsoft.com/office/drawing/2014/main" id="{5D87AD3D-80BC-FFB4-1A43-1C909B64E7A2}"/>
                </a:ext>
              </a:extLst>
            </p:cNvPr>
            <p:cNvSpPr/>
            <p:nvPr/>
          </p:nvSpPr>
          <p:spPr>
            <a:xfrm>
              <a:off x="5181812" y="3494748"/>
              <a:ext cx="523130" cy="367091"/>
            </a:xfrm>
            <a:custGeom>
              <a:avLst/>
              <a:gdLst/>
              <a:ahLst/>
              <a:cxnLst/>
              <a:rect l="l" t="t" r="r" b="b"/>
              <a:pathLst>
                <a:path w="3604" h="2529" extrusionOk="0">
                  <a:moveTo>
                    <a:pt x="1" y="1"/>
                  </a:moveTo>
                  <a:lnTo>
                    <a:pt x="1869" y="2528"/>
                  </a:lnTo>
                  <a:lnTo>
                    <a:pt x="3604" y="2528"/>
                  </a:lnTo>
                  <a:lnTo>
                    <a:pt x="12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0;p18">
              <a:extLst>
                <a:ext uri="{FF2B5EF4-FFF2-40B4-BE49-F238E27FC236}">
                  <a16:creationId xmlns:a16="http://schemas.microsoft.com/office/drawing/2014/main" id="{94B777A1-3F6A-95B1-268B-B989094CC346}"/>
                </a:ext>
              </a:extLst>
            </p:cNvPr>
            <p:cNvSpPr/>
            <p:nvPr/>
          </p:nvSpPr>
          <p:spPr>
            <a:xfrm>
              <a:off x="5356141" y="3494748"/>
              <a:ext cx="600496" cy="367091"/>
            </a:xfrm>
            <a:custGeom>
              <a:avLst/>
              <a:gdLst/>
              <a:ahLst/>
              <a:cxnLst/>
              <a:rect l="l" t="t" r="r" b="b"/>
              <a:pathLst>
                <a:path w="4137" h="2529" extrusionOk="0">
                  <a:moveTo>
                    <a:pt x="1" y="1"/>
                  </a:moveTo>
                  <a:lnTo>
                    <a:pt x="2403" y="2528"/>
                  </a:lnTo>
                  <a:lnTo>
                    <a:pt x="4137" y="2528"/>
                  </a:lnTo>
                  <a:lnTo>
                    <a:pt x="1197"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1;p18">
              <a:extLst>
                <a:ext uri="{FF2B5EF4-FFF2-40B4-BE49-F238E27FC236}">
                  <a16:creationId xmlns:a16="http://schemas.microsoft.com/office/drawing/2014/main" id="{F8F3127A-21F4-1279-93E1-E6616B054CA8}"/>
                </a:ext>
              </a:extLst>
            </p:cNvPr>
            <p:cNvSpPr/>
            <p:nvPr/>
          </p:nvSpPr>
          <p:spPr>
            <a:xfrm>
              <a:off x="3187400" y="3861693"/>
              <a:ext cx="251840" cy="267516"/>
            </a:xfrm>
            <a:custGeom>
              <a:avLst/>
              <a:gdLst/>
              <a:ahLst/>
              <a:cxnLst/>
              <a:rect l="l" t="t" r="r" b="b"/>
              <a:pathLst>
                <a:path w="1735" h="1843" extrusionOk="0">
                  <a:moveTo>
                    <a:pt x="1" y="0"/>
                  </a:moveTo>
                  <a:lnTo>
                    <a:pt x="1" y="976"/>
                  </a:lnTo>
                  <a:cubicBezTo>
                    <a:pt x="1" y="1453"/>
                    <a:pt x="387" y="1843"/>
                    <a:pt x="868" y="1843"/>
                  </a:cubicBezTo>
                  <a:cubicBezTo>
                    <a:pt x="1345"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2;p18">
              <a:extLst>
                <a:ext uri="{FF2B5EF4-FFF2-40B4-BE49-F238E27FC236}">
                  <a16:creationId xmlns:a16="http://schemas.microsoft.com/office/drawing/2014/main" id="{BC7B48B9-B127-AF11-7DF7-8C4C8B8798F2}"/>
                </a:ext>
              </a:extLst>
            </p:cNvPr>
            <p:cNvSpPr/>
            <p:nvPr/>
          </p:nvSpPr>
          <p:spPr>
            <a:xfrm>
              <a:off x="3439097" y="3861693"/>
              <a:ext cx="251985" cy="267516"/>
            </a:xfrm>
            <a:custGeom>
              <a:avLst/>
              <a:gdLst/>
              <a:ahLst/>
              <a:cxnLst/>
              <a:rect l="l" t="t" r="r" b="b"/>
              <a:pathLst>
                <a:path w="1736" h="1843" extrusionOk="0">
                  <a:moveTo>
                    <a:pt x="1" y="0"/>
                  </a:moveTo>
                  <a:lnTo>
                    <a:pt x="1" y="976"/>
                  </a:lnTo>
                  <a:cubicBezTo>
                    <a:pt x="1" y="1453"/>
                    <a:pt x="391" y="1843"/>
                    <a:pt x="868" y="1843"/>
                  </a:cubicBezTo>
                  <a:cubicBezTo>
                    <a:pt x="1345" y="1843"/>
                    <a:pt x="1735" y="1453"/>
                    <a:pt x="1735" y="976"/>
                  </a:cubicBezTo>
                  <a:lnTo>
                    <a:pt x="1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3;p18">
              <a:extLst>
                <a:ext uri="{FF2B5EF4-FFF2-40B4-BE49-F238E27FC236}">
                  <a16:creationId xmlns:a16="http://schemas.microsoft.com/office/drawing/2014/main" id="{D536E690-B40E-04AE-4B86-06533D47BB80}"/>
                </a:ext>
              </a:extLst>
            </p:cNvPr>
            <p:cNvSpPr/>
            <p:nvPr/>
          </p:nvSpPr>
          <p:spPr>
            <a:xfrm>
              <a:off x="3690938" y="3861693"/>
              <a:ext cx="251840" cy="267516"/>
            </a:xfrm>
            <a:custGeom>
              <a:avLst/>
              <a:gdLst/>
              <a:ahLst/>
              <a:cxnLst/>
              <a:rect l="l" t="t" r="r" b="b"/>
              <a:pathLst>
                <a:path w="1735" h="1843" extrusionOk="0">
                  <a:moveTo>
                    <a:pt x="0" y="0"/>
                  </a:moveTo>
                  <a:lnTo>
                    <a:pt x="0" y="976"/>
                  </a:lnTo>
                  <a:cubicBezTo>
                    <a:pt x="0" y="1453"/>
                    <a:pt x="390" y="1843"/>
                    <a:pt x="867" y="1843"/>
                  </a:cubicBezTo>
                  <a:cubicBezTo>
                    <a:pt x="1344" y="1843"/>
                    <a:pt x="1734" y="1453"/>
                    <a:pt x="1734" y="976"/>
                  </a:cubicBezTo>
                  <a:lnTo>
                    <a:pt x="17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4;p18">
              <a:extLst>
                <a:ext uri="{FF2B5EF4-FFF2-40B4-BE49-F238E27FC236}">
                  <a16:creationId xmlns:a16="http://schemas.microsoft.com/office/drawing/2014/main" id="{44ECB6AD-79AA-0DFC-1989-BF127DF0208C}"/>
                </a:ext>
              </a:extLst>
            </p:cNvPr>
            <p:cNvSpPr/>
            <p:nvPr/>
          </p:nvSpPr>
          <p:spPr>
            <a:xfrm>
              <a:off x="3942635" y="3861693"/>
              <a:ext cx="251840" cy="267516"/>
            </a:xfrm>
            <a:custGeom>
              <a:avLst/>
              <a:gdLst/>
              <a:ahLst/>
              <a:cxnLst/>
              <a:rect l="l" t="t" r="r" b="b"/>
              <a:pathLst>
                <a:path w="1735" h="1843" extrusionOk="0">
                  <a:moveTo>
                    <a:pt x="0" y="0"/>
                  </a:moveTo>
                  <a:lnTo>
                    <a:pt x="0" y="976"/>
                  </a:lnTo>
                  <a:cubicBezTo>
                    <a:pt x="0" y="1453"/>
                    <a:pt x="391" y="1843"/>
                    <a:pt x="868" y="1843"/>
                  </a:cubicBezTo>
                  <a:cubicBezTo>
                    <a:pt x="1349" y="1843"/>
                    <a:pt x="1735" y="1453"/>
                    <a:pt x="1735" y="976"/>
                  </a:cubicBezTo>
                  <a:lnTo>
                    <a:pt x="1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5;p18">
              <a:extLst>
                <a:ext uri="{FF2B5EF4-FFF2-40B4-BE49-F238E27FC236}">
                  <a16:creationId xmlns:a16="http://schemas.microsoft.com/office/drawing/2014/main" id="{10B0C71E-300F-2713-6964-09EE04BA9B12}"/>
                </a:ext>
              </a:extLst>
            </p:cNvPr>
            <p:cNvSpPr/>
            <p:nvPr/>
          </p:nvSpPr>
          <p:spPr>
            <a:xfrm>
              <a:off x="4194331" y="3861693"/>
              <a:ext cx="251985" cy="267516"/>
            </a:xfrm>
            <a:custGeom>
              <a:avLst/>
              <a:gdLst/>
              <a:ahLst/>
              <a:cxnLst/>
              <a:rect l="l" t="t" r="r" b="b"/>
              <a:pathLst>
                <a:path w="1736" h="1843" extrusionOk="0">
                  <a:moveTo>
                    <a:pt x="1" y="0"/>
                  </a:moveTo>
                  <a:lnTo>
                    <a:pt x="1" y="976"/>
                  </a:lnTo>
                  <a:cubicBezTo>
                    <a:pt x="1" y="1453"/>
                    <a:pt x="391" y="1843"/>
                    <a:pt x="868" y="1843"/>
                  </a:cubicBezTo>
                  <a:cubicBezTo>
                    <a:pt x="1349"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6;p18">
              <a:extLst>
                <a:ext uri="{FF2B5EF4-FFF2-40B4-BE49-F238E27FC236}">
                  <a16:creationId xmlns:a16="http://schemas.microsoft.com/office/drawing/2014/main" id="{32DB8A77-65FF-4580-EB40-25BFA700CC7D}"/>
                </a:ext>
              </a:extLst>
            </p:cNvPr>
            <p:cNvSpPr/>
            <p:nvPr/>
          </p:nvSpPr>
          <p:spPr>
            <a:xfrm>
              <a:off x="4446173" y="3861693"/>
              <a:ext cx="251840" cy="267516"/>
            </a:xfrm>
            <a:custGeom>
              <a:avLst/>
              <a:gdLst/>
              <a:ahLst/>
              <a:cxnLst/>
              <a:rect l="l" t="t" r="r" b="b"/>
              <a:pathLst>
                <a:path w="1735" h="1843" extrusionOk="0">
                  <a:moveTo>
                    <a:pt x="0" y="0"/>
                  </a:moveTo>
                  <a:lnTo>
                    <a:pt x="0" y="976"/>
                  </a:lnTo>
                  <a:cubicBezTo>
                    <a:pt x="0" y="1453"/>
                    <a:pt x="390" y="1843"/>
                    <a:pt x="867" y="1843"/>
                  </a:cubicBezTo>
                  <a:cubicBezTo>
                    <a:pt x="1348" y="1843"/>
                    <a:pt x="1734" y="1453"/>
                    <a:pt x="1734" y="976"/>
                  </a:cubicBezTo>
                  <a:lnTo>
                    <a:pt x="17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7;p18">
              <a:extLst>
                <a:ext uri="{FF2B5EF4-FFF2-40B4-BE49-F238E27FC236}">
                  <a16:creationId xmlns:a16="http://schemas.microsoft.com/office/drawing/2014/main" id="{D9DB4866-F0D6-9D01-5FDF-9FE17FB1836C}"/>
                </a:ext>
              </a:extLst>
            </p:cNvPr>
            <p:cNvSpPr/>
            <p:nvPr/>
          </p:nvSpPr>
          <p:spPr>
            <a:xfrm>
              <a:off x="4697869" y="3861693"/>
              <a:ext cx="251840" cy="267516"/>
            </a:xfrm>
            <a:custGeom>
              <a:avLst/>
              <a:gdLst/>
              <a:ahLst/>
              <a:cxnLst/>
              <a:rect l="l" t="t" r="r" b="b"/>
              <a:pathLst>
                <a:path w="1735" h="1843" extrusionOk="0">
                  <a:moveTo>
                    <a:pt x="0" y="0"/>
                  </a:moveTo>
                  <a:lnTo>
                    <a:pt x="0" y="976"/>
                  </a:lnTo>
                  <a:cubicBezTo>
                    <a:pt x="0" y="1453"/>
                    <a:pt x="391" y="1843"/>
                    <a:pt x="868" y="1843"/>
                  </a:cubicBezTo>
                  <a:cubicBezTo>
                    <a:pt x="1349"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8;p18">
              <a:extLst>
                <a:ext uri="{FF2B5EF4-FFF2-40B4-BE49-F238E27FC236}">
                  <a16:creationId xmlns:a16="http://schemas.microsoft.com/office/drawing/2014/main" id="{2659154D-42B8-80DF-E11B-1E65B1436129}"/>
                </a:ext>
              </a:extLst>
            </p:cNvPr>
            <p:cNvSpPr/>
            <p:nvPr/>
          </p:nvSpPr>
          <p:spPr>
            <a:xfrm>
              <a:off x="4949566" y="3861693"/>
              <a:ext cx="251840" cy="267516"/>
            </a:xfrm>
            <a:custGeom>
              <a:avLst/>
              <a:gdLst/>
              <a:ahLst/>
              <a:cxnLst/>
              <a:rect l="l" t="t" r="r" b="b"/>
              <a:pathLst>
                <a:path w="1735" h="1843" extrusionOk="0">
                  <a:moveTo>
                    <a:pt x="1" y="0"/>
                  </a:moveTo>
                  <a:lnTo>
                    <a:pt x="1" y="976"/>
                  </a:lnTo>
                  <a:cubicBezTo>
                    <a:pt x="1" y="1453"/>
                    <a:pt x="391" y="1843"/>
                    <a:pt x="868" y="1843"/>
                  </a:cubicBezTo>
                  <a:cubicBezTo>
                    <a:pt x="1349" y="1843"/>
                    <a:pt x="1735" y="1453"/>
                    <a:pt x="1735" y="976"/>
                  </a:cubicBezTo>
                  <a:lnTo>
                    <a:pt x="1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p18">
              <a:extLst>
                <a:ext uri="{FF2B5EF4-FFF2-40B4-BE49-F238E27FC236}">
                  <a16:creationId xmlns:a16="http://schemas.microsoft.com/office/drawing/2014/main" id="{4269769E-AAD1-F29B-3B7C-3A9A42A2943F}"/>
                </a:ext>
              </a:extLst>
            </p:cNvPr>
            <p:cNvSpPr/>
            <p:nvPr/>
          </p:nvSpPr>
          <p:spPr>
            <a:xfrm>
              <a:off x="5201262" y="3861693"/>
              <a:ext cx="251985" cy="267516"/>
            </a:xfrm>
            <a:custGeom>
              <a:avLst/>
              <a:gdLst/>
              <a:ahLst/>
              <a:cxnLst/>
              <a:rect l="l" t="t" r="r" b="b"/>
              <a:pathLst>
                <a:path w="1736" h="1843" extrusionOk="0">
                  <a:moveTo>
                    <a:pt x="1" y="0"/>
                  </a:moveTo>
                  <a:lnTo>
                    <a:pt x="1" y="976"/>
                  </a:lnTo>
                  <a:cubicBezTo>
                    <a:pt x="1" y="1453"/>
                    <a:pt x="391" y="1843"/>
                    <a:pt x="868" y="1843"/>
                  </a:cubicBezTo>
                  <a:cubicBezTo>
                    <a:pt x="1349"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p18">
              <a:extLst>
                <a:ext uri="{FF2B5EF4-FFF2-40B4-BE49-F238E27FC236}">
                  <a16:creationId xmlns:a16="http://schemas.microsoft.com/office/drawing/2014/main" id="{8AEE5D35-DBBF-12B1-14FF-12363C69A97B}"/>
                </a:ext>
              </a:extLst>
            </p:cNvPr>
            <p:cNvSpPr/>
            <p:nvPr/>
          </p:nvSpPr>
          <p:spPr>
            <a:xfrm>
              <a:off x="5453104" y="3861693"/>
              <a:ext cx="251840" cy="267516"/>
            </a:xfrm>
            <a:custGeom>
              <a:avLst/>
              <a:gdLst/>
              <a:ahLst/>
              <a:cxnLst/>
              <a:rect l="l" t="t" r="r" b="b"/>
              <a:pathLst>
                <a:path w="1735" h="1843" extrusionOk="0">
                  <a:moveTo>
                    <a:pt x="0" y="0"/>
                  </a:moveTo>
                  <a:lnTo>
                    <a:pt x="0" y="976"/>
                  </a:lnTo>
                  <a:cubicBezTo>
                    <a:pt x="0" y="1453"/>
                    <a:pt x="390" y="1843"/>
                    <a:pt x="867" y="1843"/>
                  </a:cubicBezTo>
                  <a:cubicBezTo>
                    <a:pt x="1349" y="1843"/>
                    <a:pt x="1735" y="1453"/>
                    <a:pt x="1735" y="976"/>
                  </a:cubicBezTo>
                  <a:lnTo>
                    <a:pt x="1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1;p18">
              <a:extLst>
                <a:ext uri="{FF2B5EF4-FFF2-40B4-BE49-F238E27FC236}">
                  <a16:creationId xmlns:a16="http://schemas.microsoft.com/office/drawing/2014/main" id="{4264FF90-C9C4-83DC-4768-2E977717998D}"/>
                </a:ext>
              </a:extLst>
            </p:cNvPr>
            <p:cNvSpPr/>
            <p:nvPr/>
          </p:nvSpPr>
          <p:spPr>
            <a:xfrm>
              <a:off x="5704800" y="3861693"/>
              <a:ext cx="251840" cy="267516"/>
            </a:xfrm>
            <a:custGeom>
              <a:avLst/>
              <a:gdLst/>
              <a:ahLst/>
              <a:cxnLst/>
              <a:rect l="l" t="t" r="r" b="b"/>
              <a:pathLst>
                <a:path w="1735" h="1843" extrusionOk="0">
                  <a:moveTo>
                    <a:pt x="1" y="0"/>
                  </a:moveTo>
                  <a:lnTo>
                    <a:pt x="1" y="976"/>
                  </a:lnTo>
                  <a:cubicBezTo>
                    <a:pt x="1" y="1453"/>
                    <a:pt x="391" y="1843"/>
                    <a:pt x="868" y="1843"/>
                  </a:cubicBezTo>
                  <a:cubicBezTo>
                    <a:pt x="1349"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2;p18">
              <a:extLst>
                <a:ext uri="{FF2B5EF4-FFF2-40B4-BE49-F238E27FC236}">
                  <a16:creationId xmlns:a16="http://schemas.microsoft.com/office/drawing/2014/main" id="{6FF593E6-4C83-261E-8935-F76D1269C2B5}"/>
                </a:ext>
              </a:extLst>
            </p:cNvPr>
            <p:cNvSpPr/>
            <p:nvPr/>
          </p:nvSpPr>
          <p:spPr>
            <a:xfrm>
              <a:off x="4152237" y="4366387"/>
              <a:ext cx="839707" cy="241243"/>
            </a:xfrm>
            <a:custGeom>
              <a:avLst/>
              <a:gdLst/>
              <a:ahLst/>
              <a:cxnLst/>
              <a:rect l="l" t="t" r="r" b="b"/>
              <a:pathLst>
                <a:path w="5785" h="1662" extrusionOk="0">
                  <a:moveTo>
                    <a:pt x="386" y="1"/>
                  </a:moveTo>
                  <a:cubicBezTo>
                    <a:pt x="174" y="1"/>
                    <a:pt x="0" y="174"/>
                    <a:pt x="0" y="386"/>
                  </a:cubicBezTo>
                  <a:lnTo>
                    <a:pt x="0" y="1275"/>
                  </a:lnTo>
                  <a:cubicBezTo>
                    <a:pt x="0" y="1488"/>
                    <a:pt x="174" y="1661"/>
                    <a:pt x="386" y="1661"/>
                  </a:cubicBezTo>
                  <a:lnTo>
                    <a:pt x="5403" y="1661"/>
                  </a:lnTo>
                  <a:cubicBezTo>
                    <a:pt x="5615" y="1661"/>
                    <a:pt x="5784" y="1488"/>
                    <a:pt x="5784" y="1275"/>
                  </a:cubicBezTo>
                  <a:lnTo>
                    <a:pt x="5784" y="386"/>
                  </a:lnTo>
                  <a:cubicBezTo>
                    <a:pt x="5784" y="174"/>
                    <a:pt x="5615" y="1"/>
                    <a:pt x="5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3;p18">
              <a:extLst>
                <a:ext uri="{FF2B5EF4-FFF2-40B4-BE49-F238E27FC236}">
                  <a16:creationId xmlns:a16="http://schemas.microsoft.com/office/drawing/2014/main" id="{EFF7C784-9141-CBF4-C7E8-62DBE3514696}"/>
                </a:ext>
              </a:extLst>
            </p:cNvPr>
            <p:cNvSpPr/>
            <p:nvPr/>
          </p:nvSpPr>
          <p:spPr>
            <a:xfrm>
              <a:off x="4152237" y="4347518"/>
              <a:ext cx="839707" cy="241243"/>
            </a:xfrm>
            <a:custGeom>
              <a:avLst/>
              <a:gdLst/>
              <a:ahLst/>
              <a:cxnLst/>
              <a:rect l="l" t="t" r="r" b="b"/>
              <a:pathLst>
                <a:path w="5785" h="1662" extrusionOk="0">
                  <a:moveTo>
                    <a:pt x="386" y="0"/>
                  </a:moveTo>
                  <a:cubicBezTo>
                    <a:pt x="174" y="0"/>
                    <a:pt x="0" y="174"/>
                    <a:pt x="0" y="386"/>
                  </a:cubicBezTo>
                  <a:lnTo>
                    <a:pt x="0" y="1275"/>
                  </a:lnTo>
                  <a:cubicBezTo>
                    <a:pt x="0" y="1488"/>
                    <a:pt x="174" y="1661"/>
                    <a:pt x="386" y="1661"/>
                  </a:cubicBezTo>
                  <a:lnTo>
                    <a:pt x="5403" y="1661"/>
                  </a:lnTo>
                  <a:cubicBezTo>
                    <a:pt x="5615" y="1661"/>
                    <a:pt x="5784" y="1488"/>
                    <a:pt x="5784" y="1275"/>
                  </a:cubicBezTo>
                  <a:lnTo>
                    <a:pt x="5784" y="386"/>
                  </a:lnTo>
                  <a:cubicBezTo>
                    <a:pt x="5784" y="174"/>
                    <a:pt x="5615" y="0"/>
                    <a:pt x="5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4;p18">
              <a:extLst>
                <a:ext uri="{FF2B5EF4-FFF2-40B4-BE49-F238E27FC236}">
                  <a16:creationId xmlns:a16="http://schemas.microsoft.com/office/drawing/2014/main" id="{114C4A8B-C3AD-8C19-9046-6C8E1512D7A5}"/>
                </a:ext>
              </a:extLst>
            </p:cNvPr>
            <p:cNvSpPr/>
            <p:nvPr/>
          </p:nvSpPr>
          <p:spPr>
            <a:xfrm>
              <a:off x="4271767" y="4435045"/>
              <a:ext cx="54868" cy="88253"/>
            </a:xfrm>
            <a:custGeom>
              <a:avLst/>
              <a:gdLst/>
              <a:ahLst/>
              <a:cxnLst/>
              <a:rect l="l" t="t" r="r" b="b"/>
              <a:pathLst>
                <a:path w="378" h="608" extrusionOk="0">
                  <a:moveTo>
                    <a:pt x="148" y="56"/>
                  </a:moveTo>
                  <a:cubicBezTo>
                    <a:pt x="226" y="56"/>
                    <a:pt x="278" y="87"/>
                    <a:pt x="278" y="156"/>
                  </a:cubicBezTo>
                  <a:cubicBezTo>
                    <a:pt x="278" y="213"/>
                    <a:pt x="230" y="256"/>
                    <a:pt x="148" y="256"/>
                  </a:cubicBezTo>
                  <a:lnTo>
                    <a:pt x="79" y="256"/>
                  </a:lnTo>
                  <a:lnTo>
                    <a:pt x="79" y="65"/>
                  </a:lnTo>
                  <a:cubicBezTo>
                    <a:pt x="92" y="61"/>
                    <a:pt x="109" y="56"/>
                    <a:pt x="148" y="56"/>
                  </a:cubicBezTo>
                  <a:close/>
                  <a:moveTo>
                    <a:pt x="144" y="317"/>
                  </a:moveTo>
                  <a:cubicBezTo>
                    <a:pt x="226" y="317"/>
                    <a:pt x="295" y="351"/>
                    <a:pt x="295" y="429"/>
                  </a:cubicBezTo>
                  <a:cubicBezTo>
                    <a:pt x="295" y="520"/>
                    <a:pt x="222" y="546"/>
                    <a:pt x="144" y="546"/>
                  </a:cubicBezTo>
                  <a:lnTo>
                    <a:pt x="79" y="546"/>
                  </a:lnTo>
                  <a:lnTo>
                    <a:pt x="79" y="317"/>
                  </a:lnTo>
                  <a:close/>
                  <a:moveTo>
                    <a:pt x="144" y="0"/>
                  </a:moveTo>
                  <a:cubicBezTo>
                    <a:pt x="87" y="0"/>
                    <a:pt x="35" y="4"/>
                    <a:pt x="1" y="13"/>
                  </a:cubicBezTo>
                  <a:lnTo>
                    <a:pt x="1" y="603"/>
                  </a:lnTo>
                  <a:cubicBezTo>
                    <a:pt x="27" y="607"/>
                    <a:pt x="66" y="607"/>
                    <a:pt x="122" y="607"/>
                  </a:cubicBezTo>
                  <a:cubicBezTo>
                    <a:pt x="217" y="607"/>
                    <a:pt x="287" y="590"/>
                    <a:pt x="326" y="551"/>
                  </a:cubicBezTo>
                  <a:cubicBezTo>
                    <a:pt x="356" y="525"/>
                    <a:pt x="378" y="486"/>
                    <a:pt x="378" y="434"/>
                  </a:cubicBezTo>
                  <a:cubicBezTo>
                    <a:pt x="378" y="343"/>
                    <a:pt x="313" y="295"/>
                    <a:pt x="256" y="282"/>
                  </a:cubicBezTo>
                  <a:cubicBezTo>
                    <a:pt x="317" y="256"/>
                    <a:pt x="356" y="208"/>
                    <a:pt x="356" y="148"/>
                  </a:cubicBezTo>
                  <a:cubicBezTo>
                    <a:pt x="356" y="100"/>
                    <a:pt x="339" y="65"/>
                    <a:pt x="304" y="43"/>
                  </a:cubicBezTo>
                  <a:cubicBezTo>
                    <a:pt x="269" y="13"/>
                    <a:pt x="217" y="0"/>
                    <a:pt x="144" y="0"/>
                  </a:cubicBezTo>
                  <a:close/>
                </a:path>
              </a:pathLst>
            </a:custGeom>
            <a:solidFill>
              <a:srgbClr val="FF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5;p18">
              <a:extLst>
                <a:ext uri="{FF2B5EF4-FFF2-40B4-BE49-F238E27FC236}">
                  <a16:creationId xmlns:a16="http://schemas.microsoft.com/office/drawing/2014/main" id="{420C90CE-4995-DC31-4B5E-ED43EE7398E7}"/>
                </a:ext>
              </a:extLst>
            </p:cNvPr>
            <p:cNvSpPr/>
            <p:nvPr/>
          </p:nvSpPr>
          <p:spPr>
            <a:xfrm>
              <a:off x="4354214" y="4435625"/>
              <a:ext cx="64303" cy="88253"/>
            </a:xfrm>
            <a:custGeom>
              <a:avLst/>
              <a:gdLst/>
              <a:ahLst/>
              <a:cxnLst/>
              <a:rect l="l" t="t" r="r" b="b"/>
              <a:pathLst>
                <a:path w="443" h="608" extrusionOk="0">
                  <a:moveTo>
                    <a:pt x="1" y="0"/>
                  </a:moveTo>
                  <a:lnTo>
                    <a:pt x="1" y="352"/>
                  </a:lnTo>
                  <a:cubicBezTo>
                    <a:pt x="1" y="538"/>
                    <a:pt x="96" y="607"/>
                    <a:pt x="217" y="607"/>
                  </a:cubicBezTo>
                  <a:cubicBezTo>
                    <a:pt x="347" y="607"/>
                    <a:pt x="443" y="534"/>
                    <a:pt x="443" y="347"/>
                  </a:cubicBezTo>
                  <a:lnTo>
                    <a:pt x="443" y="0"/>
                  </a:lnTo>
                  <a:lnTo>
                    <a:pt x="365" y="0"/>
                  </a:lnTo>
                  <a:lnTo>
                    <a:pt x="365" y="356"/>
                  </a:lnTo>
                  <a:cubicBezTo>
                    <a:pt x="365" y="486"/>
                    <a:pt x="308" y="547"/>
                    <a:pt x="222" y="547"/>
                  </a:cubicBezTo>
                  <a:cubicBezTo>
                    <a:pt x="139" y="547"/>
                    <a:pt x="79" y="490"/>
                    <a:pt x="79" y="356"/>
                  </a:cubicBezTo>
                  <a:lnTo>
                    <a:pt x="79" y="0"/>
                  </a:lnTo>
                  <a:close/>
                </a:path>
              </a:pathLst>
            </a:custGeom>
            <a:solidFill>
              <a:srgbClr val="FF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6;p18">
              <a:extLst>
                <a:ext uri="{FF2B5EF4-FFF2-40B4-BE49-F238E27FC236}">
                  <a16:creationId xmlns:a16="http://schemas.microsoft.com/office/drawing/2014/main" id="{F4B56207-F414-0C50-AE4D-4C6D331E5E16}"/>
                </a:ext>
              </a:extLst>
            </p:cNvPr>
            <p:cNvSpPr/>
            <p:nvPr/>
          </p:nvSpPr>
          <p:spPr>
            <a:xfrm>
              <a:off x="4442903" y="4435625"/>
              <a:ext cx="68222" cy="86946"/>
            </a:xfrm>
            <a:custGeom>
              <a:avLst/>
              <a:gdLst/>
              <a:ahLst/>
              <a:cxnLst/>
              <a:rect l="l" t="t" r="r" b="b"/>
              <a:pathLst>
                <a:path w="470" h="599" extrusionOk="0">
                  <a:moveTo>
                    <a:pt x="1" y="0"/>
                  </a:moveTo>
                  <a:lnTo>
                    <a:pt x="192" y="343"/>
                  </a:lnTo>
                  <a:lnTo>
                    <a:pt x="192" y="599"/>
                  </a:lnTo>
                  <a:lnTo>
                    <a:pt x="270" y="599"/>
                  </a:lnTo>
                  <a:lnTo>
                    <a:pt x="270" y="343"/>
                  </a:lnTo>
                  <a:lnTo>
                    <a:pt x="469" y="0"/>
                  </a:lnTo>
                  <a:lnTo>
                    <a:pt x="382" y="0"/>
                  </a:lnTo>
                  <a:lnTo>
                    <a:pt x="296" y="165"/>
                  </a:lnTo>
                  <a:cubicBezTo>
                    <a:pt x="274" y="209"/>
                    <a:pt x="252" y="248"/>
                    <a:pt x="235" y="287"/>
                  </a:cubicBezTo>
                  <a:cubicBezTo>
                    <a:pt x="213" y="248"/>
                    <a:pt x="196" y="209"/>
                    <a:pt x="174" y="165"/>
                  </a:cubicBezTo>
                  <a:lnTo>
                    <a:pt x="88" y="0"/>
                  </a:lnTo>
                  <a:close/>
                </a:path>
              </a:pathLst>
            </a:custGeom>
            <a:solidFill>
              <a:srgbClr val="FF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7;p18">
              <a:extLst>
                <a:ext uri="{FF2B5EF4-FFF2-40B4-BE49-F238E27FC236}">
                  <a16:creationId xmlns:a16="http://schemas.microsoft.com/office/drawing/2014/main" id="{BFF55615-5B56-B791-CB8A-BA1214DEF4F9}"/>
                </a:ext>
              </a:extLst>
            </p:cNvPr>
            <p:cNvSpPr/>
            <p:nvPr/>
          </p:nvSpPr>
          <p:spPr>
            <a:xfrm>
              <a:off x="4573832" y="4435625"/>
              <a:ext cx="65609" cy="86946"/>
            </a:xfrm>
            <a:custGeom>
              <a:avLst/>
              <a:gdLst/>
              <a:ahLst/>
              <a:cxnLst/>
              <a:rect l="l" t="t" r="r" b="b"/>
              <a:pathLst>
                <a:path w="452" h="599" extrusionOk="0">
                  <a:moveTo>
                    <a:pt x="1" y="0"/>
                  </a:moveTo>
                  <a:lnTo>
                    <a:pt x="1" y="599"/>
                  </a:lnTo>
                  <a:lnTo>
                    <a:pt x="74" y="599"/>
                  </a:lnTo>
                  <a:lnTo>
                    <a:pt x="74" y="343"/>
                  </a:lnTo>
                  <a:cubicBezTo>
                    <a:pt x="74" y="243"/>
                    <a:pt x="74" y="170"/>
                    <a:pt x="70" y="96"/>
                  </a:cubicBezTo>
                  <a:lnTo>
                    <a:pt x="70" y="96"/>
                  </a:lnTo>
                  <a:cubicBezTo>
                    <a:pt x="100" y="161"/>
                    <a:pt x="144" y="230"/>
                    <a:pt x="183" y="295"/>
                  </a:cubicBezTo>
                  <a:lnTo>
                    <a:pt x="374" y="599"/>
                  </a:lnTo>
                  <a:lnTo>
                    <a:pt x="452" y="599"/>
                  </a:lnTo>
                  <a:lnTo>
                    <a:pt x="452" y="0"/>
                  </a:lnTo>
                  <a:lnTo>
                    <a:pt x="378" y="0"/>
                  </a:lnTo>
                  <a:lnTo>
                    <a:pt x="378" y="252"/>
                  </a:lnTo>
                  <a:cubicBezTo>
                    <a:pt x="378" y="343"/>
                    <a:pt x="382" y="417"/>
                    <a:pt x="387" y="499"/>
                  </a:cubicBezTo>
                  <a:cubicBezTo>
                    <a:pt x="356" y="438"/>
                    <a:pt x="322" y="373"/>
                    <a:pt x="278" y="304"/>
                  </a:cubicBezTo>
                  <a:lnTo>
                    <a:pt x="87" y="0"/>
                  </a:lnTo>
                  <a:close/>
                </a:path>
              </a:pathLst>
            </a:custGeom>
            <a:solidFill>
              <a:srgbClr val="FF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8;p18">
              <a:extLst>
                <a:ext uri="{FF2B5EF4-FFF2-40B4-BE49-F238E27FC236}">
                  <a16:creationId xmlns:a16="http://schemas.microsoft.com/office/drawing/2014/main" id="{662E7402-94AE-1BE8-6FD3-D651D47F1DB4}"/>
                </a:ext>
              </a:extLst>
            </p:cNvPr>
            <p:cNvSpPr/>
            <p:nvPr/>
          </p:nvSpPr>
          <p:spPr>
            <a:xfrm>
              <a:off x="4667021" y="4434319"/>
              <a:ext cx="79398" cy="89559"/>
            </a:xfrm>
            <a:custGeom>
              <a:avLst/>
              <a:gdLst/>
              <a:ahLst/>
              <a:cxnLst/>
              <a:rect l="l" t="t" r="r" b="b"/>
              <a:pathLst>
                <a:path w="547" h="617" extrusionOk="0">
                  <a:moveTo>
                    <a:pt x="274" y="61"/>
                  </a:moveTo>
                  <a:cubicBezTo>
                    <a:pt x="404" y="61"/>
                    <a:pt x="464" y="187"/>
                    <a:pt x="464" y="304"/>
                  </a:cubicBezTo>
                  <a:cubicBezTo>
                    <a:pt x="464" y="443"/>
                    <a:pt x="395" y="556"/>
                    <a:pt x="274" y="556"/>
                  </a:cubicBezTo>
                  <a:cubicBezTo>
                    <a:pt x="152" y="556"/>
                    <a:pt x="83" y="439"/>
                    <a:pt x="83" y="313"/>
                  </a:cubicBezTo>
                  <a:cubicBezTo>
                    <a:pt x="83" y="179"/>
                    <a:pt x="148" y="61"/>
                    <a:pt x="274" y="61"/>
                  </a:cubicBezTo>
                  <a:close/>
                  <a:moveTo>
                    <a:pt x="278" y="1"/>
                  </a:moveTo>
                  <a:cubicBezTo>
                    <a:pt x="117" y="1"/>
                    <a:pt x="0" y="122"/>
                    <a:pt x="0" y="313"/>
                  </a:cubicBezTo>
                  <a:cubicBezTo>
                    <a:pt x="0" y="495"/>
                    <a:pt x="109" y="616"/>
                    <a:pt x="269" y="616"/>
                  </a:cubicBezTo>
                  <a:cubicBezTo>
                    <a:pt x="421" y="616"/>
                    <a:pt x="547" y="508"/>
                    <a:pt x="547" y="300"/>
                  </a:cubicBezTo>
                  <a:cubicBezTo>
                    <a:pt x="547" y="122"/>
                    <a:pt x="443" y="1"/>
                    <a:pt x="278" y="1"/>
                  </a:cubicBezTo>
                  <a:close/>
                </a:path>
              </a:pathLst>
            </a:custGeom>
            <a:solidFill>
              <a:srgbClr val="FF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9;p18">
              <a:extLst>
                <a:ext uri="{FF2B5EF4-FFF2-40B4-BE49-F238E27FC236}">
                  <a16:creationId xmlns:a16="http://schemas.microsoft.com/office/drawing/2014/main" id="{63EC3688-AE3C-9AC0-05B6-34D651462E53}"/>
                </a:ext>
              </a:extLst>
            </p:cNvPr>
            <p:cNvSpPr/>
            <p:nvPr/>
          </p:nvSpPr>
          <p:spPr>
            <a:xfrm>
              <a:off x="4765870" y="4435625"/>
              <a:ext cx="106397" cy="86946"/>
            </a:xfrm>
            <a:custGeom>
              <a:avLst/>
              <a:gdLst/>
              <a:ahLst/>
              <a:cxnLst/>
              <a:rect l="l" t="t" r="r" b="b"/>
              <a:pathLst>
                <a:path w="733" h="599" extrusionOk="0">
                  <a:moveTo>
                    <a:pt x="0" y="0"/>
                  </a:moveTo>
                  <a:lnTo>
                    <a:pt x="152" y="599"/>
                  </a:lnTo>
                  <a:lnTo>
                    <a:pt x="234" y="599"/>
                  </a:lnTo>
                  <a:lnTo>
                    <a:pt x="321" y="287"/>
                  </a:lnTo>
                  <a:cubicBezTo>
                    <a:pt x="343" y="209"/>
                    <a:pt x="356" y="152"/>
                    <a:pt x="364" y="92"/>
                  </a:cubicBezTo>
                  <a:lnTo>
                    <a:pt x="369" y="92"/>
                  </a:lnTo>
                  <a:cubicBezTo>
                    <a:pt x="377" y="152"/>
                    <a:pt x="390" y="209"/>
                    <a:pt x="408" y="287"/>
                  </a:cubicBezTo>
                  <a:lnTo>
                    <a:pt x="481" y="599"/>
                  </a:lnTo>
                  <a:lnTo>
                    <a:pt x="564" y="599"/>
                  </a:lnTo>
                  <a:lnTo>
                    <a:pt x="733" y="0"/>
                  </a:lnTo>
                  <a:lnTo>
                    <a:pt x="655" y="0"/>
                  </a:lnTo>
                  <a:lnTo>
                    <a:pt x="577" y="304"/>
                  </a:lnTo>
                  <a:cubicBezTo>
                    <a:pt x="555" y="378"/>
                    <a:pt x="538" y="443"/>
                    <a:pt x="529" y="508"/>
                  </a:cubicBezTo>
                  <a:lnTo>
                    <a:pt x="525" y="508"/>
                  </a:lnTo>
                  <a:cubicBezTo>
                    <a:pt x="516" y="447"/>
                    <a:pt x="499" y="373"/>
                    <a:pt x="486" y="304"/>
                  </a:cubicBezTo>
                  <a:lnTo>
                    <a:pt x="412" y="0"/>
                  </a:lnTo>
                  <a:lnTo>
                    <a:pt x="330" y="0"/>
                  </a:lnTo>
                  <a:lnTo>
                    <a:pt x="252" y="304"/>
                  </a:lnTo>
                  <a:cubicBezTo>
                    <a:pt x="230" y="378"/>
                    <a:pt x="213" y="451"/>
                    <a:pt x="200" y="512"/>
                  </a:cubicBezTo>
                  <a:cubicBezTo>
                    <a:pt x="187" y="451"/>
                    <a:pt x="174" y="378"/>
                    <a:pt x="156" y="304"/>
                  </a:cubicBezTo>
                  <a:lnTo>
                    <a:pt x="82" y="0"/>
                  </a:lnTo>
                  <a:close/>
                </a:path>
              </a:pathLst>
            </a:custGeom>
            <a:solidFill>
              <a:srgbClr val="FF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1;p18">
              <a:extLst>
                <a:ext uri="{FF2B5EF4-FFF2-40B4-BE49-F238E27FC236}">
                  <a16:creationId xmlns:a16="http://schemas.microsoft.com/office/drawing/2014/main" id="{400AC906-E045-25C3-6D87-F1C59F3EFABC}"/>
                </a:ext>
              </a:extLst>
            </p:cNvPr>
            <p:cNvSpPr/>
            <p:nvPr/>
          </p:nvSpPr>
          <p:spPr>
            <a:xfrm>
              <a:off x="6030505" y="2439925"/>
              <a:ext cx="67496" cy="68222"/>
            </a:xfrm>
            <a:custGeom>
              <a:avLst/>
              <a:gdLst/>
              <a:ahLst/>
              <a:cxnLst/>
              <a:rect l="l" t="t" r="r" b="b"/>
              <a:pathLst>
                <a:path w="465" h="470" extrusionOk="0">
                  <a:moveTo>
                    <a:pt x="230" y="1"/>
                  </a:moveTo>
                  <a:cubicBezTo>
                    <a:pt x="104" y="1"/>
                    <a:pt x="0" y="105"/>
                    <a:pt x="0" y="235"/>
                  </a:cubicBezTo>
                  <a:cubicBezTo>
                    <a:pt x="0" y="365"/>
                    <a:pt x="104" y="469"/>
                    <a:pt x="230" y="469"/>
                  </a:cubicBezTo>
                  <a:cubicBezTo>
                    <a:pt x="360" y="469"/>
                    <a:pt x="464" y="365"/>
                    <a:pt x="464" y="235"/>
                  </a:cubicBezTo>
                  <a:cubicBezTo>
                    <a:pt x="464" y="105"/>
                    <a:pt x="360" y="1"/>
                    <a:pt x="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2;p18">
              <a:extLst>
                <a:ext uri="{FF2B5EF4-FFF2-40B4-BE49-F238E27FC236}">
                  <a16:creationId xmlns:a16="http://schemas.microsoft.com/office/drawing/2014/main" id="{98E15299-8846-6100-4B03-589C73D8D7D2}"/>
                </a:ext>
              </a:extLst>
            </p:cNvPr>
            <p:cNvSpPr/>
            <p:nvPr/>
          </p:nvSpPr>
          <p:spPr>
            <a:xfrm>
              <a:off x="6247510" y="2357479"/>
              <a:ext cx="44852" cy="44852"/>
            </a:xfrm>
            <a:custGeom>
              <a:avLst/>
              <a:gdLst/>
              <a:ahLst/>
              <a:cxnLst/>
              <a:rect l="l" t="t" r="r" b="b"/>
              <a:pathLst>
                <a:path w="309" h="309" extrusionOk="0">
                  <a:moveTo>
                    <a:pt x="157" y="1"/>
                  </a:moveTo>
                  <a:cubicBezTo>
                    <a:pt x="70" y="1"/>
                    <a:pt x="1" y="70"/>
                    <a:pt x="1" y="153"/>
                  </a:cubicBezTo>
                  <a:cubicBezTo>
                    <a:pt x="1" y="239"/>
                    <a:pt x="70" y="309"/>
                    <a:pt x="157" y="309"/>
                  </a:cubicBezTo>
                  <a:cubicBezTo>
                    <a:pt x="239" y="309"/>
                    <a:pt x="309" y="239"/>
                    <a:pt x="309" y="153"/>
                  </a:cubicBezTo>
                  <a:cubicBezTo>
                    <a:pt x="309" y="70"/>
                    <a:pt x="239" y="1"/>
                    <a:pt x="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3;p18">
              <a:extLst>
                <a:ext uri="{FF2B5EF4-FFF2-40B4-BE49-F238E27FC236}">
                  <a16:creationId xmlns:a16="http://schemas.microsoft.com/office/drawing/2014/main" id="{6C5EC40A-E411-CFBB-DE00-2C34B8FAFFD2}"/>
                </a:ext>
              </a:extLst>
            </p:cNvPr>
            <p:cNvSpPr/>
            <p:nvPr/>
          </p:nvSpPr>
          <p:spPr>
            <a:xfrm>
              <a:off x="6731597" y="3270052"/>
              <a:ext cx="119606" cy="119170"/>
            </a:xfrm>
            <a:custGeom>
              <a:avLst/>
              <a:gdLst/>
              <a:ahLst/>
              <a:cxnLst/>
              <a:rect l="l" t="t" r="r" b="b"/>
              <a:pathLst>
                <a:path w="824" h="821" extrusionOk="0">
                  <a:moveTo>
                    <a:pt x="412" y="1"/>
                  </a:moveTo>
                  <a:cubicBezTo>
                    <a:pt x="187" y="1"/>
                    <a:pt x="0" y="183"/>
                    <a:pt x="0" y="408"/>
                  </a:cubicBezTo>
                  <a:cubicBezTo>
                    <a:pt x="0" y="638"/>
                    <a:pt x="187" y="820"/>
                    <a:pt x="412" y="820"/>
                  </a:cubicBezTo>
                  <a:cubicBezTo>
                    <a:pt x="637" y="820"/>
                    <a:pt x="824" y="638"/>
                    <a:pt x="824" y="408"/>
                  </a:cubicBezTo>
                  <a:cubicBezTo>
                    <a:pt x="824" y="183"/>
                    <a:pt x="637" y="1"/>
                    <a:pt x="4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4;p18">
              <a:extLst>
                <a:ext uri="{FF2B5EF4-FFF2-40B4-BE49-F238E27FC236}">
                  <a16:creationId xmlns:a16="http://schemas.microsoft.com/office/drawing/2014/main" id="{F1100E36-E8EB-4721-2289-51924F80244C}"/>
                </a:ext>
              </a:extLst>
            </p:cNvPr>
            <p:cNvSpPr/>
            <p:nvPr/>
          </p:nvSpPr>
          <p:spPr>
            <a:xfrm>
              <a:off x="6851059" y="3655867"/>
              <a:ext cx="37304" cy="37885"/>
            </a:xfrm>
            <a:custGeom>
              <a:avLst/>
              <a:gdLst/>
              <a:ahLst/>
              <a:cxnLst/>
              <a:rect l="l" t="t" r="r" b="b"/>
              <a:pathLst>
                <a:path w="257" h="261" extrusionOk="0">
                  <a:moveTo>
                    <a:pt x="127" y="1"/>
                  </a:moveTo>
                  <a:cubicBezTo>
                    <a:pt x="57" y="1"/>
                    <a:pt x="1" y="61"/>
                    <a:pt x="1" y="131"/>
                  </a:cubicBezTo>
                  <a:cubicBezTo>
                    <a:pt x="1" y="200"/>
                    <a:pt x="57" y="261"/>
                    <a:pt x="127" y="261"/>
                  </a:cubicBezTo>
                  <a:cubicBezTo>
                    <a:pt x="200" y="261"/>
                    <a:pt x="257" y="200"/>
                    <a:pt x="257" y="131"/>
                  </a:cubicBezTo>
                  <a:cubicBezTo>
                    <a:pt x="257" y="61"/>
                    <a:pt x="200" y="1"/>
                    <a:pt x="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85;p18">
              <a:extLst>
                <a:ext uri="{FF2B5EF4-FFF2-40B4-BE49-F238E27FC236}">
                  <a16:creationId xmlns:a16="http://schemas.microsoft.com/office/drawing/2014/main" id="{482D0CEC-27BE-BAB0-502C-74567D35F037}"/>
                </a:ext>
              </a:extLst>
            </p:cNvPr>
            <p:cNvSpPr/>
            <p:nvPr/>
          </p:nvSpPr>
          <p:spPr>
            <a:xfrm>
              <a:off x="6063745" y="3710009"/>
              <a:ext cx="60674" cy="60529"/>
            </a:xfrm>
            <a:custGeom>
              <a:avLst/>
              <a:gdLst/>
              <a:ahLst/>
              <a:cxnLst/>
              <a:rect l="l" t="t" r="r" b="b"/>
              <a:pathLst>
                <a:path w="418" h="417" extrusionOk="0">
                  <a:moveTo>
                    <a:pt x="209" y="0"/>
                  </a:moveTo>
                  <a:cubicBezTo>
                    <a:pt x="96" y="0"/>
                    <a:pt x="1" y="96"/>
                    <a:pt x="1" y="209"/>
                  </a:cubicBezTo>
                  <a:cubicBezTo>
                    <a:pt x="1" y="326"/>
                    <a:pt x="96" y="417"/>
                    <a:pt x="209" y="417"/>
                  </a:cubicBezTo>
                  <a:cubicBezTo>
                    <a:pt x="326" y="417"/>
                    <a:pt x="417" y="326"/>
                    <a:pt x="417" y="209"/>
                  </a:cubicBezTo>
                  <a:cubicBezTo>
                    <a:pt x="417" y="96"/>
                    <a:pt x="326"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86;p18">
              <a:extLst>
                <a:ext uri="{FF2B5EF4-FFF2-40B4-BE49-F238E27FC236}">
                  <a16:creationId xmlns:a16="http://schemas.microsoft.com/office/drawing/2014/main" id="{B35B705E-874A-58F7-8278-23CC98FC4461}"/>
                </a:ext>
              </a:extLst>
            </p:cNvPr>
            <p:cNvSpPr/>
            <p:nvPr/>
          </p:nvSpPr>
          <p:spPr>
            <a:xfrm>
              <a:off x="5029407" y="2972110"/>
              <a:ext cx="98268" cy="98268"/>
            </a:xfrm>
            <a:custGeom>
              <a:avLst/>
              <a:gdLst/>
              <a:ahLst/>
              <a:cxnLst/>
              <a:rect l="l" t="t" r="r" b="b"/>
              <a:pathLst>
                <a:path w="677" h="677" extrusionOk="0">
                  <a:moveTo>
                    <a:pt x="339" y="0"/>
                  </a:moveTo>
                  <a:cubicBezTo>
                    <a:pt x="152" y="0"/>
                    <a:pt x="1" y="152"/>
                    <a:pt x="1" y="338"/>
                  </a:cubicBezTo>
                  <a:cubicBezTo>
                    <a:pt x="1" y="529"/>
                    <a:pt x="152" y="677"/>
                    <a:pt x="339" y="677"/>
                  </a:cubicBezTo>
                  <a:cubicBezTo>
                    <a:pt x="525" y="677"/>
                    <a:pt x="677" y="529"/>
                    <a:pt x="677" y="338"/>
                  </a:cubicBezTo>
                  <a:cubicBezTo>
                    <a:pt x="677" y="152"/>
                    <a:pt x="525" y="0"/>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87;p18">
              <a:extLst>
                <a:ext uri="{FF2B5EF4-FFF2-40B4-BE49-F238E27FC236}">
                  <a16:creationId xmlns:a16="http://schemas.microsoft.com/office/drawing/2014/main" id="{649C52C0-8A15-C3B1-F898-ACFED6F2EA47}"/>
                </a:ext>
              </a:extLst>
            </p:cNvPr>
            <p:cNvSpPr/>
            <p:nvPr/>
          </p:nvSpPr>
          <p:spPr>
            <a:xfrm>
              <a:off x="3629272" y="1975721"/>
              <a:ext cx="41659" cy="42385"/>
            </a:xfrm>
            <a:custGeom>
              <a:avLst/>
              <a:gdLst/>
              <a:ahLst/>
              <a:cxnLst/>
              <a:rect l="l" t="t" r="r" b="b"/>
              <a:pathLst>
                <a:path w="287" h="292" extrusionOk="0">
                  <a:moveTo>
                    <a:pt x="144" y="1"/>
                  </a:moveTo>
                  <a:cubicBezTo>
                    <a:pt x="66" y="1"/>
                    <a:pt x="1" y="66"/>
                    <a:pt x="1" y="148"/>
                  </a:cubicBezTo>
                  <a:cubicBezTo>
                    <a:pt x="1" y="226"/>
                    <a:pt x="66" y="291"/>
                    <a:pt x="144" y="291"/>
                  </a:cubicBezTo>
                  <a:cubicBezTo>
                    <a:pt x="222" y="291"/>
                    <a:pt x="287" y="226"/>
                    <a:pt x="287" y="148"/>
                  </a:cubicBezTo>
                  <a:cubicBezTo>
                    <a:pt x="287" y="66"/>
                    <a:pt x="222"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88;p18">
              <a:extLst>
                <a:ext uri="{FF2B5EF4-FFF2-40B4-BE49-F238E27FC236}">
                  <a16:creationId xmlns:a16="http://schemas.microsoft.com/office/drawing/2014/main" id="{1505FE68-B40E-E393-847A-5AE7225FE62D}"/>
                </a:ext>
              </a:extLst>
            </p:cNvPr>
            <p:cNvSpPr/>
            <p:nvPr/>
          </p:nvSpPr>
          <p:spPr>
            <a:xfrm>
              <a:off x="2885025" y="2489711"/>
              <a:ext cx="43546" cy="43546"/>
            </a:xfrm>
            <a:custGeom>
              <a:avLst/>
              <a:gdLst/>
              <a:ahLst/>
              <a:cxnLst/>
              <a:rect l="l" t="t" r="r" b="b"/>
              <a:pathLst>
                <a:path w="300" h="300" extrusionOk="0">
                  <a:moveTo>
                    <a:pt x="148" y="0"/>
                  </a:moveTo>
                  <a:cubicBezTo>
                    <a:pt x="65" y="0"/>
                    <a:pt x="0" y="65"/>
                    <a:pt x="0" y="147"/>
                  </a:cubicBezTo>
                  <a:cubicBezTo>
                    <a:pt x="0" y="230"/>
                    <a:pt x="65" y="299"/>
                    <a:pt x="148" y="299"/>
                  </a:cubicBezTo>
                  <a:cubicBezTo>
                    <a:pt x="230" y="299"/>
                    <a:pt x="299" y="230"/>
                    <a:pt x="299" y="147"/>
                  </a:cubicBezTo>
                  <a:cubicBezTo>
                    <a:pt x="299" y="65"/>
                    <a:pt x="230" y="0"/>
                    <a:pt x="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89;p18">
              <a:extLst>
                <a:ext uri="{FF2B5EF4-FFF2-40B4-BE49-F238E27FC236}">
                  <a16:creationId xmlns:a16="http://schemas.microsoft.com/office/drawing/2014/main" id="{5BFA7FA5-C7C2-4760-8753-A2B7EBD353E9}"/>
                </a:ext>
              </a:extLst>
            </p:cNvPr>
            <p:cNvSpPr/>
            <p:nvPr/>
          </p:nvSpPr>
          <p:spPr>
            <a:xfrm>
              <a:off x="4780558" y="1923909"/>
              <a:ext cx="42820" cy="43546"/>
            </a:xfrm>
            <a:custGeom>
              <a:avLst/>
              <a:gdLst/>
              <a:ahLst/>
              <a:cxnLst/>
              <a:rect l="l" t="t" r="r" b="b"/>
              <a:pathLst>
                <a:path w="295" h="300" extrusionOk="0">
                  <a:moveTo>
                    <a:pt x="147" y="1"/>
                  </a:moveTo>
                  <a:cubicBezTo>
                    <a:pt x="65" y="1"/>
                    <a:pt x="0" y="70"/>
                    <a:pt x="0" y="152"/>
                  </a:cubicBezTo>
                  <a:cubicBezTo>
                    <a:pt x="0" y="235"/>
                    <a:pt x="65" y="300"/>
                    <a:pt x="147" y="300"/>
                  </a:cubicBezTo>
                  <a:cubicBezTo>
                    <a:pt x="230" y="300"/>
                    <a:pt x="295" y="235"/>
                    <a:pt x="295" y="152"/>
                  </a:cubicBezTo>
                  <a:cubicBezTo>
                    <a:pt x="295" y="70"/>
                    <a:pt x="23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90;p18">
              <a:extLst>
                <a:ext uri="{FF2B5EF4-FFF2-40B4-BE49-F238E27FC236}">
                  <a16:creationId xmlns:a16="http://schemas.microsoft.com/office/drawing/2014/main" id="{3D449F84-12D2-C198-DF4A-8D2877493D0E}"/>
                </a:ext>
              </a:extLst>
            </p:cNvPr>
            <p:cNvSpPr/>
            <p:nvPr/>
          </p:nvSpPr>
          <p:spPr>
            <a:xfrm>
              <a:off x="2227333" y="3775472"/>
              <a:ext cx="43546" cy="43546"/>
            </a:xfrm>
            <a:custGeom>
              <a:avLst/>
              <a:gdLst/>
              <a:ahLst/>
              <a:cxnLst/>
              <a:rect l="l" t="t" r="r" b="b"/>
              <a:pathLst>
                <a:path w="300" h="300" extrusionOk="0">
                  <a:moveTo>
                    <a:pt x="148" y="0"/>
                  </a:moveTo>
                  <a:cubicBezTo>
                    <a:pt x="65" y="0"/>
                    <a:pt x="0" y="70"/>
                    <a:pt x="0" y="152"/>
                  </a:cubicBezTo>
                  <a:cubicBezTo>
                    <a:pt x="0" y="234"/>
                    <a:pt x="65" y="299"/>
                    <a:pt x="148" y="299"/>
                  </a:cubicBezTo>
                  <a:cubicBezTo>
                    <a:pt x="230" y="299"/>
                    <a:pt x="300" y="234"/>
                    <a:pt x="300" y="152"/>
                  </a:cubicBezTo>
                  <a:cubicBezTo>
                    <a:pt x="300" y="70"/>
                    <a:pt x="230" y="0"/>
                    <a:pt x="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91;p18">
              <a:extLst>
                <a:ext uri="{FF2B5EF4-FFF2-40B4-BE49-F238E27FC236}">
                  <a16:creationId xmlns:a16="http://schemas.microsoft.com/office/drawing/2014/main" id="{17F26B83-4AA2-BDE9-B49C-AC814275C520}"/>
                </a:ext>
              </a:extLst>
            </p:cNvPr>
            <p:cNvSpPr/>
            <p:nvPr/>
          </p:nvSpPr>
          <p:spPr>
            <a:xfrm>
              <a:off x="3008405" y="2198972"/>
              <a:ext cx="74318" cy="74318"/>
            </a:xfrm>
            <a:custGeom>
              <a:avLst/>
              <a:gdLst/>
              <a:ahLst/>
              <a:cxnLst/>
              <a:rect l="l" t="t" r="r" b="b"/>
              <a:pathLst>
                <a:path w="512" h="512" extrusionOk="0">
                  <a:moveTo>
                    <a:pt x="256" y="0"/>
                  </a:moveTo>
                  <a:cubicBezTo>
                    <a:pt x="117" y="0"/>
                    <a:pt x="0" y="113"/>
                    <a:pt x="0" y="256"/>
                  </a:cubicBezTo>
                  <a:cubicBezTo>
                    <a:pt x="0" y="395"/>
                    <a:pt x="117" y="512"/>
                    <a:pt x="256" y="512"/>
                  </a:cubicBezTo>
                  <a:cubicBezTo>
                    <a:pt x="399" y="512"/>
                    <a:pt x="512" y="395"/>
                    <a:pt x="512" y="256"/>
                  </a:cubicBezTo>
                  <a:cubicBezTo>
                    <a:pt x="512" y="113"/>
                    <a:pt x="399"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92;p18">
              <a:extLst>
                <a:ext uri="{FF2B5EF4-FFF2-40B4-BE49-F238E27FC236}">
                  <a16:creationId xmlns:a16="http://schemas.microsoft.com/office/drawing/2014/main" id="{15B48CB2-5F31-9A56-E90E-FF9054AE7918}"/>
                </a:ext>
              </a:extLst>
            </p:cNvPr>
            <p:cNvSpPr/>
            <p:nvPr/>
          </p:nvSpPr>
          <p:spPr>
            <a:xfrm>
              <a:off x="3719915" y="2985720"/>
              <a:ext cx="92027" cy="92752"/>
            </a:xfrm>
            <a:custGeom>
              <a:avLst/>
              <a:gdLst/>
              <a:ahLst/>
              <a:cxnLst/>
              <a:rect l="l" t="t" r="r" b="b"/>
              <a:pathLst>
                <a:path w="634" h="639" extrusionOk="0">
                  <a:moveTo>
                    <a:pt x="317" y="1"/>
                  </a:moveTo>
                  <a:cubicBezTo>
                    <a:pt x="144" y="1"/>
                    <a:pt x="1" y="144"/>
                    <a:pt x="1" y="322"/>
                  </a:cubicBezTo>
                  <a:cubicBezTo>
                    <a:pt x="1" y="495"/>
                    <a:pt x="144" y="638"/>
                    <a:pt x="317" y="638"/>
                  </a:cubicBezTo>
                  <a:cubicBezTo>
                    <a:pt x="491" y="638"/>
                    <a:pt x="634" y="495"/>
                    <a:pt x="634" y="322"/>
                  </a:cubicBezTo>
                  <a:cubicBezTo>
                    <a:pt x="634" y="144"/>
                    <a:pt x="491"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93;p18">
              <a:extLst>
                <a:ext uri="{FF2B5EF4-FFF2-40B4-BE49-F238E27FC236}">
                  <a16:creationId xmlns:a16="http://schemas.microsoft.com/office/drawing/2014/main" id="{8EAC95A9-871E-E558-D720-23ACF255D576}"/>
                </a:ext>
              </a:extLst>
            </p:cNvPr>
            <p:cNvSpPr/>
            <p:nvPr/>
          </p:nvSpPr>
          <p:spPr>
            <a:xfrm>
              <a:off x="2401795" y="3591614"/>
              <a:ext cx="83172" cy="83172"/>
            </a:xfrm>
            <a:custGeom>
              <a:avLst/>
              <a:gdLst/>
              <a:ahLst/>
              <a:cxnLst/>
              <a:rect l="l" t="t" r="r" b="b"/>
              <a:pathLst>
                <a:path w="573" h="573" extrusionOk="0">
                  <a:moveTo>
                    <a:pt x="287" y="0"/>
                  </a:moveTo>
                  <a:cubicBezTo>
                    <a:pt x="131" y="0"/>
                    <a:pt x="1" y="130"/>
                    <a:pt x="1" y="286"/>
                  </a:cubicBezTo>
                  <a:cubicBezTo>
                    <a:pt x="1" y="447"/>
                    <a:pt x="131" y="573"/>
                    <a:pt x="287" y="573"/>
                  </a:cubicBezTo>
                  <a:cubicBezTo>
                    <a:pt x="447" y="573"/>
                    <a:pt x="573" y="447"/>
                    <a:pt x="573" y="286"/>
                  </a:cubicBezTo>
                  <a:cubicBezTo>
                    <a:pt x="573" y="130"/>
                    <a:pt x="447" y="0"/>
                    <a:pt x="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94;p18">
              <a:extLst>
                <a:ext uri="{FF2B5EF4-FFF2-40B4-BE49-F238E27FC236}">
                  <a16:creationId xmlns:a16="http://schemas.microsoft.com/office/drawing/2014/main" id="{F10FBB41-4F01-2221-F5A0-16E5DEB23B08}"/>
                </a:ext>
              </a:extLst>
            </p:cNvPr>
            <p:cNvSpPr/>
            <p:nvPr/>
          </p:nvSpPr>
          <p:spPr>
            <a:xfrm>
              <a:off x="2859187" y="3827001"/>
              <a:ext cx="78237" cy="78237"/>
            </a:xfrm>
            <a:custGeom>
              <a:avLst/>
              <a:gdLst/>
              <a:ahLst/>
              <a:cxnLst/>
              <a:rect l="l" t="t" r="r" b="b"/>
              <a:pathLst>
                <a:path w="539" h="539" extrusionOk="0">
                  <a:moveTo>
                    <a:pt x="269" y="1"/>
                  </a:moveTo>
                  <a:cubicBezTo>
                    <a:pt x="122" y="1"/>
                    <a:pt x="0" y="122"/>
                    <a:pt x="0" y="270"/>
                  </a:cubicBezTo>
                  <a:cubicBezTo>
                    <a:pt x="0" y="417"/>
                    <a:pt x="122" y="538"/>
                    <a:pt x="269" y="538"/>
                  </a:cubicBezTo>
                  <a:cubicBezTo>
                    <a:pt x="417" y="538"/>
                    <a:pt x="538" y="417"/>
                    <a:pt x="538" y="270"/>
                  </a:cubicBezTo>
                  <a:cubicBezTo>
                    <a:pt x="538" y="122"/>
                    <a:pt x="41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95;p18">
              <a:extLst>
                <a:ext uri="{FF2B5EF4-FFF2-40B4-BE49-F238E27FC236}">
                  <a16:creationId xmlns:a16="http://schemas.microsoft.com/office/drawing/2014/main" id="{ADF015B3-1F17-7472-74BF-4F2498090463}"/>
                </a:ext>
              </a:extLst>
            </p:cNvPr>
            <p:cNvSpPr/>
            <p:nvPr/>
          </p:nvSpPr>
          <p:spPr>
            <a:xfrm>
              <a:off x="2221092" y="4678610"/>
              <a:ext cx="96962" cy="96962"/>
            </a:xfrm>
            <a:custGeom>
              <a:avLst/>
              <a:gdLst/>
              <a:ahLst/>
              <a:cxnLst/>
              <a:rect l="l" t="t" r="r" b="b"/>
              <a:pathLst>
                <a:path w="668" h="668" extrusionOk="0">
                  <a:moveTo>
                    <a:pt x="334" y="0"/>
                  </a:moveTo>
                  <a:cubicBezTo>
                    <a:pt x="152" y="0"/>
                    <a:pt x="0" y="152"/>
                    <a:pt x="0" y="334"/>
                  </a:cubicBezTo>
                  <a:cubicBezTo>
                    <a:pt x="0" y="520"/>
                    <a:pt x="152" y="668"/>
                    <a:pt x="334" y="668"/>
                  </a:cubicBezTo>
                  <a:cubicBezTo>
                    <a:pt x="520" y="668"/>
                    <a:pt x="668" y="520"/>
                    <a:pt x="668" y="334"/>
                  </a:cubicBezTo>
                  <a:cubicBezTo>
                    <a:pt x="668" y="152"/>
                    <a:pt x="52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96;p18">
              <a:extLst>
                <a:ext uri="{FF2B5EF4-FFF2-40B4-BE49-F238E27FC236}">
                  <a16:creationId xmlns:a16="http://schemas.microsoft.com/office/drawing/2014/main" id="{E480F105-A92C-1B6E-A95F-18359641AA95}"/>
                </a:ext>
              </a:extLst>
            </p:cNvPr>
            <p:cNvSpPr/>
            <p:nvPr/>
          </p:nvSpPr>
          <p:spPr>
            <a:xfrm>
              <a:off x="6369729" y="4616195"/>
              <a:ext cx="86946" cy="86366"/>
            </a:xfrm>
            <a:custGeom>
              <a:avLst/>
              <a:gdLst/>
              <a:ahLst/>
              <a:cxnLst/>
              <a:rect l="l" t="t" r="r" b="b"/>
              <a:pathLst>
                <a:path w="599" h="595" extrusionOk="0">
                  <a:moveTo>
                    <a:pt x="299" y="1"/>
                  </a:moveTo>
                  <a:cubicBezTo>
                    <a:pt x="135" y="1"/>
                    <a:pt x="0" y="135"/>
                    <a:pt x="0" y="300"/>
                  </a:cubicBezTo>
                  <a:cubicBezTo>
                    <a:pt x="0" y="465"/>
                    <a:pt x="135" y="595"/>
                    <a:pt x="299" y="595"/>
                  </a:cubicBezTo>
                  <a:cubicBezTo>
                    <a:pt x="464" y="595"/>
                    <a:pt x="598" y="465"/>
                    <a:pt x="598" y="300"/>
                  </a:cubicBezTo>
                  <a:cubicBezTo>
                    <a:pt x="598" y="135"/>
                    <a:pt x="464" y="1"/>
                    <a:pt x="2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97;p18">
              <a:extLst>
                <a:ext uri="{FF2B5EF4-FFF2-40B4-BE49-F238E27FC236}">
                  <a16:creationId xmlns:a16="http://schemas.microsoft.com/office/drawing/2014/main" id="{6C5B9BE0-0CF8-27A1-6F10-8EF888423927}"/>
                </a:ext>
              </a:extLst>
            </p:cNvPr>
            <p:cNvSpPr/>
            <p:nvPr/>
          </p:nvSpPr>
          <p:spPr>
            <a:xfrm>
              <a:off x="3479715" y="2312771"/>
              <a:ext cx="133540" cy="134266"/>
            </a:xfrm>
            <a:custGeom>
              <a:avLst/>
              <a:gdLst/>
              <a:ahLst/>
              <a:cxnLst/>
              <a:rect l="l" t="t" r="r" b="b"/>
              <a:pathLst>
                <a:path w="920" h="925" extrusionOk="0">
                  <a:moveTo>
                    <a:pt x="460" y="1"/>
                  </a:moveTo>
                  <a:lnTo>
                    <a:pt x="429" y="131"/>
                  </a:lnTo>
                  <a:cubicBezTo>
                    <a:pt x="395" y="283"/>
                    <a:pt x="278" y="400"/>
                    <a:pt x="130" y="430"/>
                  </a:cubicBezTo>
                  <a:lnTo>
                    <a:pt x="0" y="461"/>
                  </a:lnTo>
                  <a:lnTo>
                    <a:pt x="130" y="491"/>
                  </a:lnTo>
                  <a:cubicBezTo>
                    <a:pt x="278" y="526"/>
                    <a:pt x="395" y="643"/>
                    <a:pt x="429" y="794"/>
                  </a:cubicBezTo>
                  <a:lnTo>
                    <a:pt x="460" y="924"/>
                  </a:lnTo>
                  <a:lnTo>
                    <a:pt x="490" y="794"/>
                  </a:lnTo>
                  <a:cubicBezTo>
                    <a:pt x="525" y="643"/>
                    <a:pt x="642" y="526"/>
                    <a:pt x="789" y="491"/>
                  </a:cubicBezTo>
                  <a:lnTo>
                    <a:pt x="919" y="461"/>
                  </a:lnTo>
                  <a:lnTo>
                    <a:pt x="789" y="430"/>
                  </a:lnTo>
                  <a:cubicBezTo>
                    <a:pt x="642" y="400"/>
                    <a:pt x="525" y="283"/>
                    <a:pt x="490" y="131"/>
                  </a:cubicBezTo>
                  <a:lnTo>
                    <a:pt x="4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98;p18">
              <a:extLst>
                <a:ext uri="{FF2B5EF4-FFF2-40B4-BE49-F238E27FC236}">
                  <a16:creationId xmlns:a16="http://schemas.microsoft.com/office/drawing/2014/main" id="{FFFDF04B-390C-84C4-596A-BB3A2CF9DCA9}"/>
                </a:ext>
              </a:extLst>
            </p:cNvPr>
            <p:cNvSpPr/>
            <p:nvPr/>
          </p:nvSpPr>
          <p:spPr>
            <a:xfrm>
              <a:off x="4940401" y="2305369"/>
              <a:ext cx="134266" cy="133540"/>
            </a:xfrm>
            <a:custGeom>
              <a:avLst/>
              <a:gdLst/>
              <a:ahLst/>
              <a:cxnLst/>
              <a:rect l="l" t="t" r="r" b="b"/>
              <a:pathLst>
                <a:path w="925" h="920" extrusionOk="0">
                  <a:moveTo>
                    <a:pt x="460" y="0"/>
                  </a:moveTo>
                  <a:lnTo>
                    <a:pt x="430" y="130"/>
                  </a:lnTo>
                  <a:cubicBezTo>
                    <a:pt x="400" y="278"/>
                    <a:pt x="283" y="395"/>
                    <a:pt x="131" y="429"/>
                  </a:cubicBezTo>
                  <a:lnTo>
                    <a:pt x="1" y="460"/>
                  </a:lnTo>
                  <a:lnTo>
                    <a:pt x="131" y="490"/>
                  </a:lnTo>
                  <a:cubicBezTo>
                    <a:pt x="283" y="525"/>
                    <a:pt x="400" y="642"/>
                    <a:pt x="430" y="789"/>
                  </a:cubicBezTo>
                  <a:lnTo>
                    <a:pt x="460" y="919"/>
                  </a:lnTo>
                  <a:lnTo>
                    <a:pt x="491" y="789"/>
                  </a:lnTo>
                  <a:cubicBezTo>
                    <a:pt x="525" y="642"/>
                    <a:pt x="642" y="525"/>
                    <a:pt x="790" y="490"/>
                  </a:cubicBezTo>
                  <a:lnTo>
                    <a:pt x="924" y="460"/>
                  </a:lnTo>
                  <a:lnTo>
                    <a:pt x="790" y="429"/>
                  </a:lnTo>
                  <a:cubicBezTo>
                    <a:pt x="642" y="395"/>
                    <a:pt x="525" y="278"/>
                    <a:pt x="491" y="130"/>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99;p18">
              <a:extLst>
                <a:ext uri="{FF2B5EF4-FFF2-40B4-BE49-F238E27FC236}">
                  <a16:creationId xmlns:a16="http://schemas.microsoft.com/office/drawing/2014/main" id="{D428B305-570E-D871-00E4-CF98E695EA69}"/>
                </a:ext>
              </a:extLst>
            </p:cNvPr>
            <p:cNvSpPr/>
            <p:nvPr/>
          </p:nvSpPr>
          <p:spPr>
            <a:xfrm>
              <a:off x="6302958" y="3649625"/>
              <a:ext cx="133540" cy="134121"/>
            </a:xfrm>
            <a:custGeom>
              <a:avLst/>
              <a:gdLst/>
              <a:ahLst/>
              <a:cxnLst/>
              <a:rect l="l" t="t" r="r" b="b"/>
              <a:pathLst>
                <a:path w="920" h="924" extrusionOk="0">
                  <a:moveTo>
                    <a:pt x="460" y="0"/>
                  </a:moveTo>
                  <a:lnTo>
                    <a:pt x="430" y="130"/>
                  </a:lnTo>
                  <a:cubicBezTo>
                    <a:pt x="395" y="282"/>
                    <a:pt x="278" y="399"/>
                    <a:pt x="131" y="429"/>
                  </a:cubicBezTo>
                  <a:lnTo>
                    <a:pt x="1" y="460"/>
                  </a:lnTo>
                  <a:lnTo>
                    <a:pt x="131" y="490"/>
                  </a:lnTo>
                  <a:cubicBezTo>
                    <a:pt x="278" y="525"/>
                    <a:pt x="395" y="642"/>
                    <a:pt x="430" y="789"/>
                  </a:cubicBezTo>
                  <a:lnTo>
                    <a:pt x="460" y="924"/>
                  </a:lnTo>
                  <a:lnTo>
                    <a:pt x="490" y="789"/>
                  </a:lnTo>
                  <a:cubicBezTo>
                    <a:pt x="525" y="642"/>
                    <a:pt x="642" y="525"/>
                    <a:pt x="790" y="490"/>
                  </a:cubicBezTo>
                  <a:lnTo>
                    <a:pt x="920" y="460"/>
                  </a:lnTo>
                  <a:lnTo>
                    <a:pt x="790" y="429"/>
                  </a:lnTo>
                  <a:cubicBezTo>
                    <a:pt x="642" y="399"/>
                    <a:pt x="525" y="282"/>
                    <a:pt x="490" y="130"/>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00;p18">
              <a:extLst>
                <a:ext uri="{FF2B5EF4-FFF2-40B4-BE49-F238E27FC236}">
                  <a16:creationId xmlns:a16="http://schemas.microsoft.com/office/drawing/2014/main" id="{AE88CE51-ED01-7B3B-585E-1B8DD5C7870D}"/>
                </a:ext>
              </a:extLst>
            </p:cNvPr>
            <p:cNvSpPr/>
            <p:nvPr/>
          </p:nvSpPr>
          <p:spPr>
            <a:xfrm>
              <a:off x="6009748" y="2131622"/>
              <a:ext cx="134121" cy="134121"/>
            </a:xfrm>
            <a:custGeom>
              <a:avLst/>
              <a:gdLst/>
              <a:ahLst/>
              <a:cxnLst/>
              <a:rect l="l" t="t" r="r" b="b"/>
              <a:pathLst>
                <a:path w="924" h="924" extrusionOk="0">
                  <a:moveTo>
                    <a:pt x="460" y="0"/>
                  </a:moveTo>
                  <a:lnTo>
                    <a:pt x="429" y="131"/>
                  </a:lnTo>
                  <a:cubicBezTo>
                    <a:pt x="399" y="282"/>
                    <a:pt x="282" y="395"/>
                    <a:pt x="130" y="430"/>
                  </a:cubicBezTo>
                  <a:lnTo>
                    <a:pt x="0" y="460"/>
                  </a:lnTo>
                  <a:lnTo>
                    <a:pt x="130" y="490"/>
                  </a:lnTo>
                  <a:cubicBezTo>
                    <a:pt x="282" y="525"/>
                    <a:pt x="399" y="642"/>
                    <a:pt x="429" y="790"/>
                  </a:cubicBezTo>
                  <a:lnTo>
                    <a:pt x="460" y="924"/>
                  </a:lnTo>
                  <a:lnTo>
                    <a:pt x="490" y="790"/>
                  </a:lnTo>
                  <a:cubicBezTo>
                    <a:pt x="525" y="642"/>
                    <a:pt x="642" y="525"/>
                    <a:pt x="794" y="490"/>
                  </a:cubicBezTo>
                  <a:lnTo>
                    <a:pt x="924" y="460"/>
                  </a:lnTo>
                  <a:lnTo>
                    <a:pt x="794" y="430"/>
                  </a:lnTo>
                  <a:cubicBezTo>
                    <a:pt x="642" y="395"/>
                    <a:pt x="525" y="282"/>
                    <a:pt x="490" y="131"/>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01;p18">
              <a:extLst>
                <a:ext uri="{FF2B5EF4-FFF2-40B4-BE49-F238E27FC236}">
                  <a16:creationId xmlns:a16="http://schemas.microsoft.com/office/drawing/2014/main" id="{25030C15-A65C-ABEC-58EB-FD43D1A1CF90}"/>
                </a:ext>
              </a:extLst>
            </p:cNvPr>
            <p:cNvSpPr/>
            <p:nvPr/>
          </p:nvSpPr>
          <p:spPr>
            <a:xfrm>
              <a:off x="6802722" y="4592390"/>
              <a:ext cx="134121" cy="134121"/>
            </a:xfrm>
            <a:custGeom>
              <a:avLst/>
              <a:gdLst/>
              <a:ahLst/>
              <a:cxnLst/>
              <a:rect l="l" t="t" r="r" b="b"/>
              <a:pathLst>
                <a:path w="924" h="924" extrusionOk="0">
                  <a:moveTo>
                    <a:pt x="460" y="0"/>
                  </a:moveTo>
                  <a:lnTo>
                    <a:pt x="429" y="134"/>
                  </a:lnTo>
                  <a:cubicBezTo>
                    <a:pt x="395" y="282"/>
                    <a:pt x="282" y="399"/>
                    <a:pt x="130" y="434"/>
                  </a:cubicBezTo>
                  <a:lnTo>
                    <a:pt x="0" y="464"/>
                  </a:lnTo>
                  <a:lnTo>
                    <a:pt x="130" y="494"/>
                  </a:lnTo>
                  <a:cubicBezTo>
                    <a:pt x="282" y="529"/>
                    <a:pt x="395" y="642"/>
                    <a:pt x="429" y="793"/>
                  </a:cubicBezTo>
                  <a:lnTo>
                    <a:pt x="460" y="924"/>
                  </a:lnTo>
                  <a:lnTo>
                    <a:pt x="490" y="793"/>
                  </a:lnTo>
                  <a:cubicBezTo>
                    <a:pt x="525" y="642"/>
                    <a:pt x="642" y="529"/>
                    <a:pt x="789" y="494"/>
                  </a:cubicBezTo>
                  <a:lnTo>
                    <a:pt x="924" y="464"/>
                  </a:lnTo>
                  <a:lnTo>
                    <a:pt x="789" y="434"/>
                  </a:lnTo>
                  <a:cubicBezTo>
                    <a:pt x="642" y="399"/>
                    <a:pt x="525" y="282"/>
                    <a:pt x="490" y="134"/>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02;p18">
              <a:extLst>
                <a:ext uri="{FF2B5EF4-FFF2-40B4-BE49-F238E27FC236}">
                  <a16:creationId xmlns:a16="http://schemas.microsoft.com/office/drawing/2014/main" id="{1643C134-3F4C-5281-425F-2A473F975DC2}"/>
                </a:ext>
              </a:extLst>
            </p:cNvPr>
            <p:cNvSpPr/>
            <p:nvPr/>
          </p:nvSpPr>
          <p:spPr>
            <a:xfrm>
              <a:off x="6572230" y="2668986"/>
              <a:ext cx="133540" cy="134121"/>
            </a:xfrm>
            <a:custGeom>
              <a:avLst/>
              <a:gdLst/>
              <a:ahLst/>
              <a:cxnLst/>
              <a:rect l="l" t="t" r="r" b="b"/>
              <a:pathLst>
                <a:path w="920" h="924" extrusionOk="0">
                  <a:moveTo>
                    <a:pt x="460" y="0"/>
                  </a:moveTo>
                  <a:lnTo>
                    <a:pt x="430" y="135"/>
                  </a:lnTo>
                  <a:cubicBezTo>
                    <a:pt x="395" y="282"/>
                    <a:pt x="278" y="399"/>
                    <a:pt x="131" y="434"/>
                  </a:cubicBezTo>
                  <a:lnTo>
                    <a:pt x="0" y="464"/>
                  </a:lnTo>
                  <a:lnTo>
                    <a:pt x="131" y="495"/>
                  </a:lnTo>
                  <a:cubicBezTo>
                    <a:pt x="278" y="529"/>
                    <a:pt x="395" y="642"/>
                    <a:pt x="430" y="794"/>
                  </a:cubicBezTo>
                  <a:lnTo>
                    <a:pt x="460" y="924"/>
                  </a:lnTo>
                  <a:lnTo>
                    <a:pt x="490" y="794"/>
                  </a:lnTo>
                  <a:cubicBezTo>
                    <a:pt x="525" y="642"/>
                    <a:pt x="642" y="529"/>
                    <a:pt x="790" y="495"/>
                  </a:cubicBezTo>
                  <a:lnTo>
                    <a:pt x="920" y="464"/>
                  </a:lnTo>
                  <a:lnTo>
                    <a:pt x="790" y="434"/>
                  </a:lnTo>
                  <a:cubicBezTo>
                    <a:pt x="642" y="399"/>
                    <a:pt x="525" y="282"/>
                    <a:pt x="490" y="135"/>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03;p18">
              <a:extLst>
                <a:ext uri="{FF2B5EF4-FFF2-40B4-BE49-F238E27FC236}">
                  <a16:creationId xmlns:a16="http://schemas.microsoft.com/office/drawing/2014/main" id="{03902A7C-9CB4-4A41-54CD-31FD7C6ACC63}"/>
                </a:ext>
              </a:extLst>
            </p:cNvPr>
            <p:cNvSpPr/>
            <p:nvPr/>
          </p:nvSpPr>
          <p:spPr>
            <a:xfrm>
              <a:off x="2299759" y="2973651"/>
              <a:ext cx="134121" cy="134266"/>
            </a:xfrm>
            <a:custGeom>
              <a:avLst/>
              <a:gdLst/>
              <a:ahLst/>
              <a:cxnLst/>
              <a:rect l="l" t="t" r="r" b="b"/>
              <a:pathLst>
                <a:path w="924" h="925" extrusionOk="0">
                  <a:moveTo>
                    <a:pt x="460" y="1"/>
                  </a:moveTo>
                  <a:lnTo>
                    <a:pt x="430" y="135"/>
                  </a:lnTo>
                  <a:cubicBezTo>
                    <a:pt x="395" y="282"/>
                    <a:pt x="282" y="400"/>
                    <a:pt x="130" y="434"/>
                  </a:cubicBezTo>
                  <a:lnTo>
                    <a:pt x="0" y="465"/>
                  </a:lnTo>
                  <a:lnTo>
                    <a:pt x="130" y="495"/>
                  </a:lnTo>
                  <a:cubicBezTo>
                    <a:pt x="282" y="530"/>
                    <a:pt x="395" y="642"/>
                    <a:pt x="430" y="794"/>
                  </a:cubicBezTo>
                  <a:lnTo>
                    <a:pt x="460" y="924"/>
                  </a:lnTo>
                  <a:lnTo>
                    <a:pt x="490" y="794"/>
                  </a:lnTo>
                  <a:cubicBezTo>
                    <a:pt x="525" y="642"/>
                    <a:pt x="642" y="530"/>
                    <a:pt x="789" y="495"/>
                  </a:cubicBezTo>
                  <a:lnTo>
                    <a:pt x="924" y="465"/>
                  </a:lnTo>
                  <a:lnTo>
                    <a:pt x="789" y="434"/>
                  </a:lnTo>
                  <a:cubicBezTo>
                    <a:pt x="642" y="400"/>
                    <a:pt x="525" y="282"/>
                    <a:pt x="490" y="135"/>
                  </a:cubicBezTo>
                  <a:lnTo>
                    <a:pt x="4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04;p18">
              <a:extLst>
                <a:ext uri="{FF2B5EF4-FFF2-40B4-BE49-F238E27FC236}">
                  <a16:creationId xmlns:a16="http://schemas.microsoft.com/office/drawing/2014/main" id="{776E0E1C-4745-E257-0AD9-64836020AF8D}"/>
                </a:ext>
              </a:extLst>
            </p:cNvPr>
            <p:cNvSpPr/>
            <p:nvPr/>
          </p:nvSpPr>
          <p:spPr>
            <a:xfrm>
              <a:off x="2724485" y="4627517"/>
              <a:ext cx="99575" cy="98994"/>
            </a:xfrm>
            <a:custGeom>
              <a:avLst/>
              <a:gdLst/>
              <a:ahLst/>
              <a:cxnLst/>
              <a:rect l="l" t="t" r="r" b="b"/>
              <a:pathLst>
                <a:path w="686" h="682" extrusionOk="0">
                  <a:moveTo>
                    <a:pt x="343" y="1"/>
                  </a:moveTo>
                  <a:lnTo>
                    <a:pt x="321" y="96"/>
                  </a:lnTo>
                  <a:cubicBezTo>
                    <a:pt x="295" y="205"/>
                    <a:pt x="209" y="291"/>
                    <a:pt x="100" y="317"/>
                  </a:cubicBezTo>
                  <a:lnTo>
                    <a:pt x="1" y="339"/>
                  </a:lnTo>
                  <a:lnTo>
                    <a:pt x="100" y="361"/>
                  </a:lnTo>
                  <a:cubicBezTo>
                    <a:pt x="209" y="387"/>
                    <a:pt x="295" y="473"/>
                    <a:pt x="321" y="586"/>
                  </a:cubicBezTo>
                  <a:lnTo>
                    <a:pt x="343" y="682"/>
                  </a:lnTo>
                  <a:lnTo>
                    <a:pt x="365" y="586"/>
                  </a:lnTo>
                  <a:cubicBezTo>
                    <a:pt x="391" y="473"/>
                    <a:pt x="478" y="387"/>
                    <a:pt x="590" y="361"/>
                  </a:cubicBezTo>
                  <a:lnTo>
                    <a:pt x="686" y="339"/>
                  </a:lnTo>
                  <a:lnTo>
                    <a:pt x="590" y="317"/>
                  </a:lnTo>
                  <a:cubicBezTo>
                    <a:pt x="478" y="291"/>
                    <a:pt x="391" y="205"/>
                    <a:pt x="365" y="96"/>
                  </a:cubicBezTo>
                  <a:lnTo>
                    <a:pt x="3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71860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1188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48" name="Freeform: Shape 447">
            <a:extLst>
              <a:ext uri="{FF2B5EF4-FFF2-40B4-BE49-F238E27FC236}">
                <a16:creationId xmlns:a16="http://schemas.microsoft.com/office/drawing/2014/main" id="{DDEFCD36-D944-B522-8D8B-E31B138EA9DD}"/>
              </a:ext>
            </a:extLst>
          </p:cNvPr>
          <p:cNvSpPr/>
          <p:nvPr/>
        </p:nvSpPr>
        <p:spPr>
          <a:xfrm flipV="1">
            <a:off x="54752" y="5117387"/>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8</a:t>
            </a:fld>
            <a:endParaRPr lang="en-ID"/>
          </a:p>
        </p:txBody>
      </p:sp>
      <p:pic>
        <p:nvPicPr>
          <p:cNvPr id="3" name="Picture 2">
            <a:extLst>
              <a:ext uri="{FF2B5EF4-FFF2-40B4-BE49-F238E27FC236}">
                <a16:creationId xmlns:a16="http://schemas.microsoft.com/office/drawing/2014/main" id="{A45DF061-5907-3B0C-FF63-CF75ABF27933}"/>
              </a:ext>
            </a:extLst>
          </p:cNvPr>
          <p:cNvPicPr>
            <a:picLocks noChangeAspect="1"/>
          </p:cNvPicPr>
          <p:nvPr/>
        </p:nvPicPr>
        <p:blipFill>
          <a:blip r:embed="rId3"/>
          <a:stretch>
            <a:fillRect/>
          </a:stretch>
        </p:blipFill>
        <p:spPr>
          <a:xfrm>
            <a:off x="3975626" y="1027961"/>
            <a:ext cx="3666304" cy="2933750"/>
          </a:xfrm>
          <a:prstGeom prst="rect">
            <a:avLst/>
          </a:prstGeom>
        </p:spPr>
      </p:pic>
      <p:pic>
        <p:nvPicPr>
          <p:cNvPr id="6" name="Picture 5">
            <a:extLst>
              <a:ext uri="{FF2B5EF4-FFF2-40B4-BE49-F238E27FC236}">
                <a16:creationId xmlns:a16="http://schemas.microsoft.com/office/drawing/2014/main" id="{BBED7A28-7C8F-7D63-2EC3-25DFA245ABA9}"/>
              </a:ext>
            </a:extLst>
          </p:cNvPr>
          <p:cNvPicPr>
            <a:picLocks noChangeAspect="1"/>
          </p:cNvPicPr>
          <p:nvPr/>
        </p:nvPicPr>
        <p:blipFill rotWithShape="1">
          <a:blip r:embed="rId4"/>
          <a:srcRect r="5246"/>
          <a:stretch/>
        </p:blipFill>
        <p:spPr>
          <a:xfrm>
            <a:off x="7559883" y="809958"/>
            <a:ext cx="4595142" cy="3223495"/>
          </a:xfrm>
          <a:prstGeom prst="rect">
            <a:avLst/>
          </a:prstGeom>
        </p:spPr>
      </p:pic>
      <p:pic>
        <p:nvPicPr>
          <p:cNvPr id="15" name="Picture 14">
            <a:extLst>
              <a:ext uri="{FF2B5EF4-FFF2-40B4-BE49-F238E27FC236}">
                <a16:creationId xmlns:a16="http://schemas.microsoft.com/office/drawing/2014/main" id="{D481991E-AE55-44B0-57C7-D5493ACF5385}"/>
              </a:ext>
            </a:extLst>
          </p:cNvPr>
          <p:cNvPicPr>
            <a:picLocks noChangeAspect="1"/>
          </p:cNvPicPr>
          <p:nvPr/>
        </p:nvPicPr>
        <p:blipFill>
          <a:blip r:embed="rId5"/>
          <a:stretch>
            <a:fillRect/>
          </a:stretch>
        </p:blipFill>
        <p:spPr>
          <a:xfrm>
            <a:off x="507840" y="1027961"/>
            <a:ext cx="3349729" cy="2933750"/>
          </a:xfrm>
          <a:prstGeom prst="rect">
            <a:avLst/>
          </a:prstGeom>
        </p:spPr>
      </p:pic>
      <p:sp>
        <p:nvSpPr>
          <p:cNvPr id="17" name="Rectangle 16">
            <a:extLst>
              <a:ext uri="{FF2B5EF4-FFF2-40B4-BE49-F238E27FC236}">
                <a16:creationId xmlns:a16="http://schemas.microsoft.com/office/drawing/2014/main" id="{FF628BCF-1136-FDCF-923C-E41B3711CA0D}"/>
              </a:ext>
            </a:extLst>
          </p:cNvPr>
          <p:cNvSpPr/>
          <p:nvPr/>
        </p:nvSpPr>
        <p:spPr>
          <a:xfrm>
            <a:off x="245967" y="3857241"/>
            <a:ext cx="466725" cy="3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D" dirty="0"/>
          </a:p>
        </p:txBody>
      </p:sp>
      <p:sp>
        <p:nvSpPr>
          <p:cNvPr id="18" name="Rectangle 17">
            <a:extLst>
              <a:ext uri="{FF2B5EF4-FFF2-40B4-BE49-F238E27FC236}">
                <a16:creationId xmlns:a16="http://schemas.microsoft.com/office/drawing/2014/main" id="{AEDB08D0-0917-5376-1789-86E74EAFDA5A}"/>
              </a:ext>
            </a:extLst>
          </p:cNvPr>
          <p:cNvSpPr/>
          <p:nvPr/>
        </p:nvSpPr>
        <p:spPr>
          <a:xfrm>
            <a:off x="3914591" y="3930186"/>
            <a:ext cx="466725" cy="3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ID" dirty="0"/>
          </a:p>
        </p:txBody>
      </p:sp>
      <p:sp>
        <p:nvSpPr>
          <p:cNvPr id="19" name="Rectangle 18">
            <a:extLst>
              <a:ext uri="{FF2B5EF4-FFF2-40B4-BE49-F238E27FC236}">
                <a16:creationId xmlns:a16="http://schemas.microsoft.com/office/drawing/2014/main" id="{73100D74-F6F8-469C-FF03-2D7A53A0A77D}"/>
              </a:ext>
            </a:extLst>
          </p:cNvPr>
          <p:cNvSpPr/>
          <p:nvPr/>
        </p:nvSpPr>
        <p:spPr>
          <a:xfrm>
            <a:off x="7320233" y="3961711"/>
            <a:ext cx="466725" cy="3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ID" dirty="0"/>
          </a:p>
        </p:txBody>
      </p:sp>
      <p:sp>
        <p:nvSpPr>
          <p:cNvPr id="21" name="Title 9">
            <a:extLst>
              <a:ext uri="{FF2B5EF4-FFF2-40B4-BE49-F238E27FC236}">
                <a16:creationId xmlns:a16="http://schemas.microsoft.com/office/drawing/2014/main" id="{4C9A0D6C-82EE-3B9C-DD69-93B9992061B7}"/>
              </a:ext>
            </a:extLst>
          </p:cNvPr>
          <p:cNvSpPr>
            <a:spLocks noGrp="1"/>
          </p:cNvSpPr>
          <p:nvPr>
            <p:ph type="title"/>
          </p:nvPr>
        </p:nvSpPr>
        <p:spPr>
          <a:xfrm>
            <a:off x="712692" y="94078"/>
            <a:ext cx="10515600" cy="712091"/>
          </a:xfrm>
        </p:spPr>
        <p:txBody>
          <a:bodyPr>
            <a:normAutofit/>
          </a:bodyPr>
          <a:lstStyle/>
          <a:p>
            <a:pPr algn="ctr"/>
            <a:r>
              <a:rPr lang="en-US" sz="2400" b="1" dirty="0">
                <a:latin typeface="Segoe UI Semibold" panose="020B0702040204020203" pitchFamily="34" charset="0"/>
                <a:cs typeface="Segoe UI Semibold" panose="020B0702040204020203" pitchFamily="34" charset="0"/>
              </a:rPr>
              <a:t>Page Value </a:t>
            </a:r>
            <a:endParaRPr lang="en-ID" sz="2400" b="1" dirty="0">
              <a:latin typeface="Segoe UI Semibold" panose="020B0702040204020203" pitchFamily="34" charset="0"/>
              <a:cs typeface="Segoe UI Semibold" panose="020B0702040204020203" pitchFamily="34" charset="0"/>
            </a:endParaRPr>
          </a:p>
        </p:txBody>
      </p:sp>
      <p:sp>
        <p:nvSpPr>
          <p:cNvPr id="22" name="Rectangle 21">
            <a:extLst>
              <a:ext uri="{FF2B5EF4-FFF2-40B4-BE49-F238E27FC236}">
                <a16:creationId xmlns:a16="http://schemas.microsoft.com/office/drawing/2014/main" id="{B5868034-0646-AA62-0527-6C06CC3434A7}"/>
              </a:ext>
            </a:extLst>
          </p:cNvPr>
          <p:cNvSpPr/>
          <p:nvPr/>
        </p:nvSpPr>
        <p:spPr>
          <a:xfrm>
            <a:off x="1171575" y="4739841"/>
            <a:ext cx="10373511" cy="18886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Segoe UI Semilight" panose="020B0402040204020203" pitchFamily="34" charset="0"/>
                <a:cs typeface="Segoe UI Semilight" panose="020B0402040204020203" pitchFamily="34" charset="0"/>
              </a:rPr>
              <a:t>Observation :</a:t>
            </a:r>
          </a:p>
          <a:p>
            <a:pPr marL="342900" indent="-342900">
              <a:buAutoNum type="arabicPeriod"/>
            </a:pPr>
            <a:r>
              <a:rPr lang="en-US" dirty="0">
                <a:solidFill>
                  <a:schemeClr val="tx1"/>
                </a:solidFill>
                <a:latin typeface="Segoe UI Semilight" panose="020B0402040204020203" pitchFamily="34" charset="0"/>
                <a:cs typeface="Segoe UI Semilight" panose="020B0402040204020203" pitchFamily="34" charset="0"/>
              </a:rPr>
              <a:t>Visitors with </a:t>
            </a:r>
            <a:r>
              <a:rPr lang="en-US" b="1" dirty="0">
                <a:solidFill>
                  <a:schemeClr val="tx1"/>
                </a:solidFill>
                <a:latin typeface="Segoe UI Semilight" panose="020B0402040204020203" pitchFamily="34" charset="0"/>
                <a:cs typeface="Segoe UI Semilight" panose="020B0402040204020203" pitchFamily="34" charset="0"/>
              </a:rPr>
              <a:t>higher Bounce Rate and Exit Rate </a:t>
            </a:r>
            <a:r>
              <a:rPr lang="en-US" dirty="0">
                <a:solidFill>
                  <a:schemeClr val="tx1"/>
                </a:solidFill>
                <a:latin typeface="Segoe UI Semilight" panose="020B0402040204020203" pitchFamily="34" charset="0"/>
                <a:cs typeface="Segoe UI Semilight" panose="020B0402040204020203" pitchFamily="34" charset="0"/>
              </a:rPr>
              <a:t>more likely to </a:t>
            </a:r>
            <a:r>
              <a:rPr lang="en-US" b="1" dirty="0">
                <a:solidFill>
                  <a:schemeClr val="tx1"/>
                </a:solidFill>
                <a:latin typeface="Segoe UI Semilight" panose="020B0402040204020203" pitchFamily="34" charset="0"/>
                <a:cs typeface="Segoe UI Semilight" panose="020B0402040204020203" pitchFamily="34" charset="0"/>
              </a:rPr>
              <a:t>have lower Page Value </a:t>
            </a:r>
            <a:r>
              <a:rPr lang="en-US" dirty="0">
                <a:solidFill>
                  <a:schemeClr val="tx1"/>
                </a:solidFill>
                <a:latin typeface="Segoe UI Semilight" panose="020B0402040204020203" pitchFamily="34" charset="0"/>
                <a:cs typeface="Segoe UI Semilight" panose="020B0402040204020203" pitchFamily="34" charset="0"/>
              </a:rPr>
              <a:t>with </a:t>
            </a:r>
            <a:r>
              <a:rPr lang="en-US" b="1" dirty="0">
                <a:solidFill>
                  <a:schemeClr val="tx1"/>
                </a:solidFill>
                <a:latin typeface="Segoe UI Semilight" panose="020B0402040204020203" pitchFamily="34" charset="0"/>
                <a:cs typeface="Segoe UI Semilight" panose="020B0402040204020203" pitchFamily="34" charset="0"/>
              </a:rPr>
              <a:t>no Revenue</a:t>
            </a:r>
          </a:p>
          <a:p>
            <a:pPr marL="342900" indent="-342900">
              <a:buAutoNum type="arabicPeriod"/>
            </a:pPr>
            <a:r>
              <a:rPr lang="en-US" dirty="0">
                <a:solidFill>
                  <a:schemeClr val="tx1"/>
                </a:solidFill>
                <a:latin typeface="Segoe UI Semilight" panose="020B0402040204020203" pitchFamily="34" charset="0"/>
                <a:cs typeface="Segoe UI Semilight" panose="020B0402040204020203" pitchFamily="34" charset="0"/>
              </a:rPr>
              <a:t>Visitors with </a:t>
            </a:r>
            <a:r>
              <a:rPr lang="en-US" b="1" dirty="0">
                <a:solidFill>
                  <a:schemeClr val="tx1"/>
                </a:solidFill>
                <a:latin typeface="Segoe UI Semilight" panose="020B0402040204020203" pitchFamily="34" charset="0"/>
                <a:cs typeface="Segoe UI Semilight" panose="020B0402040204020203" pitchFamily="34" charset="0"/>
              </a:rPr>
              <a:t>low Page Value doesn’t always mean with no revenue </a:t>
            </a:r>
            <a:r>
              <a:rPr lang="en-US" dirty="0">
                <a:solidFill>
                  <a:schemeClr val="tx1"/>
                </a:solidFill>
                <a:latin typeface="Segoe UI Semilight" panose="020B0402040204020203" pitchFamily="34" charset="0"/>
                <a:cs typeface="Segoe UI Semilight" panose="020B0402040204020203" pitchFamily="34" charset="0"/>
              </a:rPr>
              <a:t>( landing at home then direct to cart page then purchasing without visiting other pages) but </a:t>
            </a:r>
            <a:r>
              <a:rPr lang="en-US" b="1" dirty="0">
                <a:solidFill>
                  <a:schemeClr val="tx1"/>
                </a:solidFill>
                <a:latin typeface="Segoe UI Semilight" panose="020B0402040204020203" pitchFamily="34" charset="0"/>
                <a:cs typeface="Segoe UI Semilight" panose="020B0402040204020203" pitchFamily="34" charset="0"/>
              </a:rPr>
              <a:t>visitors with no revenue mostly have lower page value</a:t>
            </a:r>
          </a:p>
          <a:p>
            <a:pPr marL="342900" indent="-342900">
              <a:buAutoNum type="arabicPeriod"/>
            </a:pPr>
            <a:r>
              <a:rPr lang="en-US" b="1" dirty="0">
                <a:solidFill>
                  <a:schemeClr val="tx1"/>
                </a:solidFill>
                <a:latin typeface="Segoe UI Semilight" panose="020B0402040204020203" pitchFamily="34" charset="0"/>
                <a:cs typeface="Segoe UI Semilight" panose="020B0402040204020203" pitchFamily="34" charset="0"/>
              </a:rPr>
              <a:t>New visitors </a:t>
            </a:r>
            <a:r>
              <a:rPr lang="en-US" dirty="0">
                <a:solidFill>
                  <a:schemeClr val="tx1"/>
                </a:solidFill>
                <a:latin typeface="Segoe UI Semilight" panose="020B0402040204020203" pitchFamily="34" charset="0"/>
                <a:cs typeface="Segoe UI Semilight" panose="020B0402040204020203" pitchFamily="34" charset="0"/>
              </a:rPr>
              <a:t>are more likely to have </a:t>
            </a:r>
            <a:r>
              <a:rPr lang="en-US" b="1" dirty="0">
                <a:solidFill>
                  <a:schemeClr val="tx1"/>
                </a:solidFill>
                <a:latin typeface="Segoe UI Semilight" panose="020B0402040204020203" pitchFamily="34" charset="0"/>
                <a:cs typeface="Segoe UI Semilight" panose="020B0402040204020203" pitchFamily="34" charset="0"/>
              </a:rPr>
              <a:t>higher Page Value and higher Revenue </a:t>
            </a:r>
            <a:r>
              <a:rPr lang="en-US" dirty="0">
                <a:solidFill>
                  <a:schemeClr val="tx1"/>
                </a:solidFill>
                <a:latin typeface="Segoe UI Semilight" panose="020B0402040204020203" pitchFamily="34" charset="0"/>
                <a:cs typeface="Segoe UI Semilight" panose="020B0402040204020203" pitchFamily="34" charset="0"/>
              </a:rPr>
              <a:t>than returning visitors</a:t>
            </a:r>
          </a:p>
        </p:txBody>
      </p:sp>
    </p:spTree>
    <p:extLst>
      <p:ext uri="{BB962C8B-B14F-4D97-AF65-F5344CB8AC3E}">
        <p14:creationId xmlns:p14="http://schemas.microsoft.com/office/powerpoint/2010/main" val="210235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Freeform: Shape 85">
            <a:extLst>
              <a:ext uri="{FF2B5EF4-FFF2-40B4-BE49-F238E27FC236}">
                <a16:creationId xmlns:a16="http://schemas.microsoft.com/office/drawing/2014/main" id="{BCF28929-92DA-C595-63AF-8E8BFB6B7E38}"/>
              </a:ext>
            </a:extLst>
          </p:cNvPr>
          <p:cNvSpPr/>
          <p:nvPr/>
        </p:nvSpPr>
        <p:spPr>
          <a:xfrm flipV="1">
            <a:off x="-42999" y="5171113"/>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grpSp>
        <p:nvGrpSpPr>
          <p:cNvPr id="20" name="Google Shape;3058;p45">
            <a:extLst>
              <a:ext uri="{FF2B5EF4-FFF2-40B4-BE49-F238E27FC236}">
                <a16:creationId xmlns:a16="http://schemas.microsoft.com/office/drawing/2014/main" id="{86FF5A0D-EB9D-8E44-E8CB-9147F4CA23A7}"/>
              </a:ext>
            </a:extLst>
          </p:cNvPr>
          <p:cNvGrpSpPr/>
          <p:nvPr/>
        </p:nvGrpSpPr>
        <p:grpSpPr>
          <a:xfrm>
            <a:off x="9368644" y="4664847"/>
            <a:ext cx="2865114" cy="2443288"/>
            <a:chOff x="2555460" y="1283170"/>
            <a:chExt cx="4033080" cy="3447229"/>
          </a:xfrm>
        </p:grpSpPr>
        <p:sp>
          <p:nvSpPr>
            <p:cNvPr id="21" name="Google Shape;3059;p45">
              <a:extLst>
                <a:ext uri="{FF2B5EF4-FFF2-40B4-BE49-F238E27FC236}">
                  <a16:creationId xmlns:a16="http://schemas.microsoft.com/office/drawing/2014/main" id="{3F26E024-5311-734E-94D6-72F38765E6FA}"/>
                </a:ext>
              </a:extLst>
            </p:cNvPr>
            <p:cNvSpPr/>
            <p:nvPr/>
          </p:nvSpPr>
          <p:spPr>
            <a:xfrm>
              <a:off x="2555460" y="1283170"/>
              <a:ext cx="4033080" cy="3447229"/>
            </a:xfrm>
            <a:custGeom>
              <a:avLst/>
              <a:gdLst/>
              <a:ahLst/>
              <a:cxnLst/>
              <a:rect l="l" t="t" r="r" b="b"/>
              <a:pathLst>
                <a:path w="61200" h="52310" extrusionOk="0">
                  <a:moveTo>
                    <a:pt x="41230" y="1"/>
                  </a:moveTo>
                  <a:cubicBezTo>
                    <a:pt x="34961" y="1"/>
                    <a:pt x="29747" y="8304"/>
                    <a:pt x="23044" y="10179"/>
                  </a:cubicBezTo>
                  <a:cubicBezTo>
                    <a:pt x="19137" y="11276"/>
                    <a:pt x="15006" y="10723"/>
                    <a:pt x="10947" y="11945"/>
                  </a:cubicBezTo>
                  <a:cubicBezTo>
                    <a:pt x="9761" y="12302"/>
                    <a:pt x="8583" y="12820"/>
                    <a:pt x="7414" y="13560"/>
                  </a:cubicBezTo>
                  <a:cubicBezTo>
                    <a:pt x="2695" y="16575"/>
                    <a:pt x="1" y="23364"/>
                    <a:pt x="411" y="28396"/>
                  </a:cubicBezTo>
                  <a:cubicBezTo>
                    <a:pt x="1098" y="36826"/>
                    <a:pt x="5755" y="42705"/>
                    <a:pt x="11661" y="46612"/>
                  </a:cubicBezTo>
                  <a:cubicBezTo>
                    <a:pt x="17458" y="50453"/>
                    <a:pt x="24372" y="52309"/>
                    <a:pt x="31499" y="52309"/>
                  </a:cubicBezTo>
                  <a:cubicBezTo>
                    <a:pt x="33080" y="52309"/>
                    <a:pt x="34672" y="52218"/>
                    <a:pt x="36265" y="52036"/>
                  </a:cubicBezTo>
                  <a:cubicBezTo>
                    <a:pt x="42608" y="51314"/>
                    <a:pt x="50289" y="50172"/>
                    <a:pt x="55133" y="43508"/>
                  </a:cubicBezTo>
                  <a:cubicBezTo>
                    <a:pt x="61199" y="35149"/>
                    <a:pt x="60334" y="22990"/>
                    <a:pt x="57729" y="15425"/>
                  </a:cubicBezTo>
                  <a:cubicBezTo>
                    <a:pt x="55062" y="7681"/>
                    <a:pt x="49468" y="402"/>
                    <a:pt x="41573" y="9"/>
                  </a:cubicBezTo>
                  <a:cubicBezTo>
                    <a:pt x="41458" y="3"/>
                    <a:pt x="41344" y="1"/>
                    <a:pt x="41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60;p45">
              <a:extLst>
                <a:ext uri="{FF2B5EF4-FFF2-40B4-BE49-F238E27FC236}">
                  <a16:creationId xmlns:a16="http://schemas.microsoft.com/office/drawing/2014/main" id="{DF081BDC-61EF-E48F-0460-45895A8EF7D9}"/>
                </a:ext>
              </a:extLst>
            </p:cNvPr>
            <p:cNvSpPr/>
            <p:nvPr/>
          </p:nvSpPr>
          <p:spPr>
            <a:xfrm>
              <a:off x="3450843" y="1341359"/>
              <a:ext cx="1094138" cy="575043"/>
            </a:xfrm>
            <a:custGeom>
              <a:avLst/>
              <a:gdLst/>
              <a:ahLst/>
              <a:cxnLst/>
              <a:rect l="l" t="t" r="r" b="b"/>
              <a:pathLst>
                <a:path w="16603" h="8726" extrusionOk="0">
                  <a:moveTo>
                    <a:pt x="12159" y="0"/>
                  </a:moveTo>
                  <a:cubicBezTo>
                    <a:pt x="10789" y="0"/>
                    <a:pt x="9463" y="494"/>
                    <a:pt x="8137" y="785"/>
                  </a:cubicBezTo>
                  <a:cubicBezTo>
                    <a:pt x="8065" y="803"/>
                    <a:pt x="7985" y="821"/>
                    <a:pt x="7914" y="830"/>
                  </a:cubicBezTo>
                  <a:cubicBezTo>
                    <a:pt x="7191" y="794"/>
                    <a:pt x="6468" y="732"/>
                    <a:pt x="5737" y="696"/>
                  </a:cubicBezTo>
                  <a:cubicBezTo>
                    <a:pt x="5589" y="689"/>
                    <a:pt x="5437" y="685"/>
                    <a:pt x="5280" y="685"/>
                  </a:cubicBezTo>
                  <a:cubicBezTo>
                    <a:pt x="3134" y="685"/>
                    <a:pt x="250" y="1409"/>
                    <a:pt x="126" y="3961"/>
                  </a:cubicBezTo>
                  <a:cubicBezTo>
                    <a:pt x="1" y="6388"/>
                    <a:pt x="2623" y="8083"/>
                    <a:pt x="4720" y="8538"/>
                  </a:cubicBezTo>
                  <a:cubicBezTo>
                    <a:pt x="5310" y="8665"/>
                    <a:pt x="5901" y="8725"/>
                    <a:pt x="6489" y="8725"/>
                  </a:cubicBezTo>
                  <a:cubicBezTo>
                    <a:pt x="8331" y="8725"/>
                    <a:pt x="10138" y="8137"/>
                    <a:pt x="11741" y="7191"/>
                  </a:cubicBezTo>
                  <a:cubicBezTo>
                    <a:pt x="13489" y="6156"/>
                    <a:pt x="16603" y="4024"/>
                    <a:pt x="15425" y="1579"/>
                  </a:cubicBezTo>
                  <a:cubicBezTo>
                    <a:pt x="14854" y="411"/>
                    <a:pt x="13409" y="9"/>
                    <a:pt x="12196" y="0"/>
                  </a:cubicBezTo>
                  <a:cubicBezTo>
                    <a:pt x="12184" y="0"/>
                    <a:pt x="12171" y="0"/>
                    <a:pt x="121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61;p45">
              <a:extLst>
                <a:ext uri="{FF2B5EF4-FFF2-40B4-BE49-F238E27FC236}">
                  <a16:creationId xmlns:a16="http://schemas.microsoft.com/office/drawing/2014/main" id="{4DEEFED6-A19C-EF42-A628-D03513C19489}"/>
                </a:ext>
              </a:extLst>
            </p:cNvPr>
            <p:cNvSpPr/>
            <p:nvPr/>
          </p:nvSpPr>
          <p:spPr>
            <a:xfrm>
              <a:off x="2907564" y="1587693"/>
              <a:ext cx="496886" cy="421760"/>
            </a:xfrm>
            <a:custGeom>
              <a:avLst/>
              <a:gdLst/>
              <a:ahLst/>
              <a:cxnLst/>
              <a:rect l="l" t="t" r="r" b="b"/>
              <a:pathLst>
                <a:path w="7540" h="6400" extrusionOk="0">
                  <a:moveTo>
                    <a:pt x="3871" y="1"/>
                  </a:moveTo>
                  <a:cubicBezTo>
                    <a:pt x="1949" y="1"/>
                    <a:pt x="0" y="1416"/>
                    <a:pt x="216" y="3640"/>
                  </a:cubicBezTo>
                  <a:cubicBezTo>
                    <a:pt x="363" y="5158"/>
                    <a:pt x="1683" y="6364"/>
                    <a:pt x="3175" y="6364"/>
                  </a:cubicBezTo>
                  <a:cubicBezTo>
                    <a:pt x="3217" y="6364"/>
                    <a:pt x="3260" y="6363"/>
                    <a:pt x="3302" y="6361"/>
                  </a:cubicBezTo>
                  <a:cubicBezTo>
                    <a:pt x="3477" y="6387"/>
                    <a:pt x="3654" y="6400"/>
                    <a:pt x="3830" y="6400"/>
                  </a:cubicBezTo>
                  <a:cubicBezTo>
                    <a:pt x="4690" y="6400"/>
                    <a:pt x="5547" y="6094"/>
                    <a:pt x="6184" y="5487"/>
                  </a:cubicBezTo>
                  <a:cubicBezTo>
                    <a:pt x="7237" y="4487"/>
                    <a:pt x="7540" y="2766"/>
                    <a:pt x="6737" y="1508"/>
                  </a:cubicBezTo>
                  <a:cubicBezTo>
                    <a:pt x="6065" y="465"/>
                    <a:pt x="4972" y="1"/>
                    <a:pt x="3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62;p45">
              <a:extLst>
                <a:ext uri="{FF2B5EF4-FFF2-40B4-BE49-F238E27FC236}">
                  <a16:creationId xmlns:a16="http://schemas.microsoft.com/office/drawing/2014/main" id="{27A288A1-C07F-95D1-4A01-883A91AA0A6C}"/>
                </a:ext>
              </a:extLst>
            </p:cNvPr>
            <p:cNvSpPr/>
            <p:nvPr/>
          </p:nvSpPr>
          <p:spPr>
            <a:xfrm>
              <a:off x="4971156" y="3070905"/>
              <a:ext cx="163498" cy="142937"/>
            </a:xfrm>
            <a:custGeom>
              <a:avLst/>
              <a:gdLst/>
              <a:ahLst/>
              <a:cxnLst/>
              <a:rect l="l" t="t" r="r" b="b"/>
              <a:pathLst>
                <a:path w="2481" h="2169" extrusionOk="0">
                  <a:moveTo>
                    <a:pt x="830" y="1"/>
                  </a:moveTo>
                  <a:lnTo>
                    <a:pt x="1" y="964"/>
                  </a:lnTo>
                  <a:cubicBezTo>
                    <a:pt x="134" y="1045"/>
                    <a:pt x="1749" y="2169"/>
                    <a:pt x="1749" y="2169"/>
                  </a:cubicBezTo>
                  <a:lnTo>
                    <a:pt x="2481" y="1045"/>
                  </a:lnTo>
                  <a:lnTo>
                    <a:pt x="830" y="1"/>
                  </a:lnTo>
                  <a:close/>
                </a:path>
              </a:pathLst>
            </a:custGeom>
            <a:solidFill>
              <a:srgbClr val="D87C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63;p45">
              <a:extLst>
                <a:ext uri="{FF2B5EF4-FFF2-40B4-BE49-F238E27FC236}">
                  <a16:creationId xmlns:a16="http://schemas.microsoft.com/office/drawing/2014/main" id="{C5EFFCD1-9A81-504E-AAAD-0D024EE74E2C}"/>
                </a:ext>
              </a:extLst>
            </p:cNvPr>
            <p:cNvSpPr/>
            <p:nvPr/>
          </p:nvSpPr>
          <p:spPr>
            <a:xfrm>
              <a:off x="5086415" y="3051069"/>
              <a:ext cx="212264" cy="218063"/>
            </a:xfrm>
            <a:custGeom>
              <a:avLst/>
              <a:gdLst/>
              <a:ahLst/>
              <a:cxnLst/>
              <a:rect l="l" t="t" r="r" b="b"/>
              <a:pathLst>
                <a:path w="3221" h="3309" extrusionOk="0">
                  <a:moveTo>
                    <a:pt x="3001" y="0"/>
                  </a:moveTo>
                  <a:cubicBezTo>
                    <a:pt x="2881" y="0"/>
                    <a:pt x="2704" y="63"/>
                    <a:pt x="2453" y="284"/>
                  </a:cubicBezTo>
                  <a:cubicBezTo>
                    <a:pt x="1873" y="810"/>
                    <a:pt x="1713" y="908"/>
                    <a:pt x="1338" y="1123"/>
                  </a:cubicBezTo>
                  <a:cubicBezTo>
                    <a:pt x="964" y="1328"/>
                    <a:pt x="732" y="1346"/>
                    <a:pt x="732" y="1346"/>
                  </a:cubicBezTo>
                  <a:lnTo>
                    <a:pt x="0" y="2470"/>
                  </a:lnTo>
                  <a:cubicBezTo>
                    <a:pt x="0" y="2470"/>
                    <a:pt x="535" y="3094"/>
                    <a:pt x="955" y="3308"/>
                  </a:cubicBezTo>
                  <a:cubicBezTo>
                    <a:pt x="2177" y="2532"/>
                    <a:pt x="3221" y="115"/>
                    <a:pt x="3221" y="115"/>
                  </a:cubicBezTo>
                  <a:cubicBezTo>
                    <a:pt x="3221" y="115"/>
                    <a:pt x="3162" y="0"/>
                    <a:pt x="3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64;p45">
              <a:extLst>
                <a:ext uri="{FF2B5EF4-FFF2-40B4-BE49-F238E27FC236}">
                  <a16:creationId xmlns:a16="http://schemas.microsoft.com/office/drawing/2014/main" id="{B15A2387-3F56-6B97-20CC-7BB83E7C5772}"/>
                </a:ext>
              </a:extLst>
            </p:cNvPr>
            <p:cNvSpPr/>
            <p:nvPr/>
          </p:nvSpPr>
          <p:spPr>
            <a:xfrm>
              <a:off x="4785384" y="3702359"/>
              <a:ext cx="112953" cy="144650"/>
            </a:xfrm>
            <a:custGeom>
              <a:avLst/>
              <a:gdLst/>
              <a:ahLst/>
              <a:cxnLst/>
              <a:rect l="l" t="t" r="r" b="b"/>
              <a:pathLst>
                <a:path w="1714" h="2195" extrusionOk="0">
                  <a:moveTo>
                    <a:pt x="1267" y="0"/>
                  </a:moveTo>
                  <a:lnTo>
                    <a:pt x="0" y="107"/>
                  </a:lnTo>
                  <a:cubicBezTo>
                    <a:pt x="36" y="259"/>
                    <a:pt x="411" y="2195"/>
                    <a:pt x="411" y="2195"/>
                  </a:cubicBezTo>
                  <a:lnTo>
                    <a:pt x="1713" y="1900"/>
                  </a:lnTo>
                  <a:lnTo>
                    <a:pt x="1267" y="0"/>
                  </a:lnTo>
                  <a:close/>
                </a:path>
              </a:pathLst>
            </a:custGeom>
            <a:solidFill>
              <a:srgbClr val="D87C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65;p45">
              <a:extLst>
                <a:ext uri="{FF2B5EF4-FFF2-40B4-BE49-F238E27FC236}">
                  <a16:creationId xmlns:a16="http://schemas.microsoft.com/office/drawing/2014/main" id="{2702AF50-8134-AE26-A082-C6422C62A535}"/>
                </a:ext>
              </a:extLst>
            </p:cNvPr>
            <p:cNvSpPr/>
            <p:nvPr/>
          </p:nvSpPr>
          <p:spPr>
            <a:xfrm>
              <a:off x="4112216" y="2845527"/>
              <a:ext cx="990675" cy="951464"/>
            </a:xfrm>
            <a:custGeom>
              <a:avLst/>
              <a:gdLst/>
              <a:ahLst/>
              <a:cxnLst/>
              <a:rect l="l" t="t" r="r" b="b"/>
              <a:pathLst>
                <a:path w="15033" h="14438" extrusionOk="0">
                  <a:moveTo>
                    <a:pt x="9187" y="1"/>
                  </a:moveTo>
                  <a:cubicBezTo>
                    <a:pt x="7596" y="1"/>
                    <a:pt x="4595" y="1485"/>
                    <a:pt x="4595" y="1485"/>
                  </a:cubicBezTo>
                  <a:cubicBezTo>
                    <a:pt x="4595" y="1485"/>
                    <a:pt x="1" y="4465"/>
                    <a:pt x="1196" y="7444"/>
                  </a:cubicBezTo>
                  <a:cubicBezTo>
                    <a:pt x="1196" y="7444"/>
                    <a:pt x="3944" y="8345"/>
                    <a:pt x="5559" y="8773"/>
                  </a:cubicBezTo>
                  <a:cubicBezTo>
                    <a:pt x="7182" y="9202"/>
                    <a:pt x="8199" y="9202"/>
                    <a:pt x="8708" y="10165"/>
                  </a:cubicBezTo>
                  <a:cubicBezTo>
                    <a:pt x="9225" y="11129"/>
                    <a:pt x="9903" y="13876"/>
                    <a:pt x="10323" y="14188"/>
                  </a:cubicBezTo>
                  <a:cubicBezTo>
                    <a:pt x="10513" y="14327"/>
                    <a:pt x="10822" y="14438"/>
                    <a:pt x="11125" y="14438"/>
                  </a:cubicBezTo>
                  <a:cubicBezTo>
                    <a:pt x="11504" y="14438"/>
                    <a:pt x="11876" y="14266"/>
                    <a:pt x="12000" y="13760"/>
                  </a:cubicBezTo>
                  <a:cubicBezTo>
                    <a:pt x="12223" y="12859"/>
                    <a:pt x="11464" y="8434"/>
                    <a:pt x="10813" y="7409"/>
                  </a:cubicBezTo>
                  <a:cubicBezTo>
                    <a:pt x="10153" y="6392"/>
                    <a:pt x="4711" y="4607"/>
                    <a:pt x="4711" y="4607"/>
                  </a:cubicBezTo>
                  <a:lnTo>
                    <a:pt x="5050" y="4152"/>
                  </a:lnTo>
                  <a:cubicBezTo>
                    <a:pt x="5050" y="4152"/>
                    <a:pt x="8023" y="3630"/>
                    <a:pt x="9068" y="3630"/>
                  </a:cubicBezTo>
                  <a:cubicBezTo>
                    <a:pt x="9165" y="3630"/>
                    <a:pt x="9246" y="3634"/>
                    <a:pt x="9306" y="3644"/>
                  </a:cubicBezTo>
                  <a:cubicBezTo>
                    <a:pt x="10019" y="3751"/>
                    <a:pt x="14123" y="5571"/>
                    <a:pt x="14123" y="5571"/>
                  </a:cubicBezTo>
                  <a:cubicBezTo>
                    <a:pt x="14123" y="5571"/>
                    <a:pt x="15033" y="4893"/>
                    <a:pt x="15006" y="3920"/>
                  </a:cubicBezTo>
                  <a:cubicBezTo>
                    <a:pt x="14890" y="3555"/>
                    <a:pt x="10920" y="183"/>
                    <a:pt x="9421" y="13"/>
                  </a:cubicBezTo>
                  <a:cubicBezTo>
                    <a:pt x="9347" y="5"/>
                    <a:pt x="9269" y="1"/>
                    <a:pt x="9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3066;p45">
              <a:extLst>
                <a:ext uri="{FF2B5EF4-FFF2-40B4-BE49-F238E27FC236}">
                  <a16:creationId xmlns:a16="http://schemas.microsoft.com/office/drawing/2014/main" id="{438F262C-3857-ACC6-A829-4231327A9F1B}"/>
                </a:ext>
              </a:extLst>
            </p:cNvPr>
            <p:cNvSpPr/>
            <p:nvPr/>
          </p:nvSpPr>
          <p:spPr>
            <a:xfrm>
              <a:off x="3552000" y="2078055"/>
              <a:ext cx="329236" cy="716070"/>
            </a:xfrm>
            <a:custGeom>
              <a:avLst/>
              <a:gdLst/>
              <a:ahLst/>
              <a:cxnLst/>
              <a:rect l="l" t="t" r="r" b="b"/>
              <a:pathLst>
                <a:path w="4996" h="10866" extrusionOk="0">
                  <a:moveTo>
                    <a:pt x="4091" y="1"/>
                  </a:moveTo>
                  <a:cubicBezTo>
                    <a:pt x="4051" y="1"/>
                    <a:pt x="4010" y="9"/>
                    <a:pt x="3970" y="26"/>
                  </a:cubicBezTo>
                  <a:cubicBezTo>
                    <a:pt x="3488" y="231"/>
                    <a:pt x="3943" y="1471"/>
                    <a:pt x="3943" y="1471"/>
                  </a:cubicBezTo>
                  <a:cubicBezTo>
                    <a:pt x="3943" y="1471"/>
                    <a:pt x="848" y="3220"/>
                    <a:pt x="419" y="5860"/>
                  </a:cubicBezTo>
                  <a:cubicBezTo>
                    <a:pt x="0" y="8501"/>
                    <a:pt x="2498" y="10865"/>
                    <a:pt x="2498" y="10865"/>
                  </a:cubicBezTo>
                  <a:lnTo>
                    <a:pt x="3854" y="8501"/>
                  </a:lnTo>
                  <a:cubicBezTo>
                    <a:pt x="3854" y="8501"/>
                    <a:pt x="2498" y="7020"/>
                    <a:pt x="2917" y="5584"/>
                  </a:cubicBezTo>
                  <a:cubicBezTo>
                    <a:pt x="3346" y="4139"/>
                    <a:pt x="4568" y="2426"/>
                    <a:pt x="4791" y="1676"/>
                  </a:cubicBezTo>
                  <a:cubicBezTo>
                    <a:pt x="4995" y="981"/>
                    <a:pt x="4540" y="1"/>
                    <a:pt x="4091" y="1"/>
                  </a:cubicBezTo>
                  <a:close/>
                </a:path>
              </a:pathLst>
            </a:custGeom>
            <a:solidFill>
              <a:srgbClr val="FFA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67;p45">
              <a:extLst>
                <a:ext uri="{FF2B5EF4-FFF2-40B4-BE49-F238E27FC236}">
                  <a16:creationId xmlns:a16="http://schemas.microsoft.com/office/drawing/2014/main" id="{3085731E-3BB9-92E7-6348-1D28D4482B77}"/>
                </a:ext>
              </a:extLst>
            </p:cNvPr>
            <p:cNvSpPr/>
            <p:nvPr/>
          </p:nvSpPr>
          <p:spPr>
            <a:xfrm>
              <a:off x="4258448" y="2009058"/>
              <a:ext cx="276582" cy="662756"/>
            </a:xfrm>
            <a:custGeom>
              <a:avLst/>
              <a:gdLst/>
              <a:ahLst/>
              <a:cxnLst/>
              <a:rect l="l" t="t" r="r" b="b"/>
              <a:pathLst>
                <a:path w="4197" h="10057" extrusionOk="0">
                  <a:moveTo>
                    <a:pt x="956" y="0"/>
                  </a:moveTo>
                  <a:cubicBezTo>
                    <a:pt x="547" y="0"/>
                    <a:pt x="0" y="765"/>
                    <a:pt x="137" y="1483"/>
                  </a:cubicBezTo>
                  <a:cubicBezTo>
                    <a:pt x="307" y="2376"/>
                    <a:pt x="1555" y="3268"/>
                    <a:pt x="1930" y="4570"/>
                  </a:cubicBezTo>
                  <a:cubicBezTo>
                    <a:pt x="2296" y="5873"/>
                    <a:pt x="904" y="8237"/>
                    <a:pt x="904" y="8237"/>
                  </a:cubicBezTo>
                  <a:lnTo>
                    <a:pt x="2778" y="10056"/>
                  </a:lnTo>
                  <a:cubicBezTo>
                    <a:pt x="2778" y="10056"/>
                    <a:pt x="4196" y="7657"/>
                    <a:pt x="3830" y="5391"/>
                  </a:cubicBezTo>
                  <a:cubicBezTo>
                    <a:pt x="3456" y="3125"/>
                    <a:pt x="877" y="1448"/>
                    <a:pt x="877" y="1448"/>
                  </a:cubicBezTo>
                  <a:cubicBezTo>
                    <a:pt x="877" y="1448"/>
                    <a:pt x="1582" y="654"/>
                    <a:pt x="1216" y="145"/>
                  </a:cubicBezTo>
                  <a:cubicBezTo>
                    <a:pt x="1145" y="45"/>
                    <a:pt x="1055" y="0"/>
                    <a:pt x="956" y="0"/>
                  </a:cubicBezTo>
                  <a:close/>
                </a:path>
              </a:pathLst>
            </a:custGeom>
            <a:solidFill>
              <a:srgbClr val="FFA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68;p45">
              <a:extLst>
                <a:ext uri="{FF2B5EF4-FFF2-40B4-BE49-F238E27FC236}">
                  <a16:creationId xmlns:a16="http://schemas.microsoft.com/office/drawing/2014/main" id="{DB16C6C3-0C62-7B22-F3D6-06908902B914}"/>
                </a:ext>
              </a:extLst>
            </p:cNvPr>
            <p:cNvSpPr/>
            <p:nvPr/>
          </p:nvSpPr>
          <p:spPr>
            <a:xfrm>
              <a:off x="3671345" y="2535929"/>
              <a:ext cx="816633" cy="826057"/>
            </a:xfrm>
            <a:custGeom>
              <a:avLst/>
              <a:gdLst/>
              <a:ahLst/>
              <a:cxnLst/>
              <a:rect l="l" t="t" r="r" b="b"/>
              <a:pathLst>
                <a:path w="12392" h="12535" extrusionOk="0">
                  <a:moveTo>
                    <a:pt x="9733" y="1"/>
                  </a:moveTo>
                  <a:cubicBezTo>
                    <a:pt x="9733" y="1"/>
                    <a:pt x="8316" y="2374"/>
                    <a:pt x="6044" y="2374"/>
                  </a:cubicBezTo>
                  <a:cubicBezTo>
                    <a:pt x="5932" y="2374"/>
                    <a:pt x="5817" y="2368"/>
                    <a:pt x="5701" y="2356"/>
                  </a:cubicBezTo>
                  <a:cubicBezTo>
                    <a:pt x="5701" y="2356"/>
                    <a:pt x="3292" y="2356"/>
                    <a:pt x="1900" y="1160"/>
                  </a:cubicBezTo>
                  <a:cubicBezTo>
                    <a:pt x="1847" y="1276"/>
                    <a:pt x="0" y="3917"/>
                    <a:pt x="0" y="3917"/>
                  </a:cubicBezTo>
                  <a:lnTo>
                    <a:pt x="2444" y="5273"/>
                  </a:lnTo>
                  <a:cubicBezTo>
                    <a:pt x="2444" y="5273"/>
                    <a:pt x="3122" y="10554"/>
                    <a:pt x="8172" y="12535"/>
                  </a:cubicBezTo>
                  <a:cubicBezTo>
                    <a:pt x="8252" y="12481"/>
                    <a:pt x="8877" y="9635"/>
                    <a:pt x="9760" y="8618"/>
                  </a:cubicBezTo>
                  <a:cubicBezTo>
                    <a:pt x="10491" y="7771"/>
                    <a:pt x="12115" y="6379"/>
                    <a:pt x="12391" y="5728"/>
                  </a:cubicBezTo>
                  <a:lnTo>
                    <a:pt x="12391" y="5728"/>
                  </a:lnTo>
                  <a:cubicBezTo>
                    <a:pt x="12223" y="5739"/>
                    <a:pt x="12057" y="5744"/>
                    <a:pt x="11895" y="5744"/>
                  </a:cubicBezTo>
                  <a:cubicBezTo>
                    <a:pt x="10342" y="5744"/>
                    <a:pt x="9135" y="5250"/>
                    <a:pt x="9135" y="4426"/>
                  </a:cubicBezTo>
                  <a:cubicBezTo>
                    <a:pt x="9135" y="4426"/>
                    <a:pt x="11936" y="3177"/>
                    <a:pt x="12284" y="1901"/>
                  </a:cubicBezTo>
                  <a:cubicBezTo>
                    <a:pt x="12391" y="1508"/>
                    <a:pt x="9733" y="1"/>
                    <a:pt x="9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69;p45">
              <a:extLst>
                <a:ext uri="{FF2B5EF4-FFF2-40B4-BE49-F238E27FC236}">
                  <a16:creationId xmlns:a16="http://schemas.microsoft.com/office/drawing/2014/main" id="{5515CF83-8F18-35BC-A6DC-AADCBA546A6D}"/>
                </a:ext>
              </a:extLst>
            </p:cNvPr>
            <p:cNvSpPr/>
            <p:nvPr/>
          </p:nvSpPr>
          <p:spPr>
            <a:xfrm>
              <a:off x="4808910" y="3827569"/>
              <a:ext cx="271640" cy="106099"/>
            </a:xfrm>
            <a:custGeom>
              <a:avLst/>
              <a:gdLst/>
              <a:ahLst/>
              <a:cxnLst/>
              <a:rect l="l" t="t" r="r" b="b"/>
              <a:pathLst>
                <a:path w="4122" h="1610" extrusionOk="0">
                  <a:moveTo>
                    <a:pt x="1356" y="0"/>
                  </a:moveTo>
                  <a:lnTo>
                    <a:pt x="54" y="295"/>
                  </a:lnTo>
                  <a:cubicBezTo>
                    <a:pt x="54" y="295"/>
                    <a:pt x="0" y="1106"/>
                    <a:pt x="152" y="1552"/>
                  </a:cubicBezTo>
                  <a:cubicBezTo>
                    <a:pt x="339" y="1592"/>
                    <a:pt x="543" y="1610"/>
                    <a:pt x="758" y="1610"/>
                  </a:cubicBezTo>
                  <a:cubicBezTo>
                    <a:pt x="2170" y="1610"/>
                    <a:pt x="4006" y="857"/>
                    <a:pt x="4006" y="857"/>
                  </a:cubicBezTo>
                  <a:cubicBezTo>
                    <a:pt x="4006" y="857"/>
                    <a:pt x="4122" y="482"/>
                    <a:pt x="3337" y="446"/>
                  </a:cubicBezTo>
                  <a:cubicBezTo>
                    <a:pt x="2552" y="411"/>
                    <a:pt x="2364" y="375"/>
                    <a:pt x="1954" y="259"/>
                  </a:cubicBezTo>
                  <a:cubicBezTo>
                    <a:pt x="1544" y="152"/>
                    <a:pt x="1356" y="0"/>
                    <a:pt x="1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70;p45">
              <a:extLst>
                <a:ext uri="{FF2B5EF4-FFF2-40B4-BE49-F238E27FC236}">
                  <a16:creationId xmlns:a16="http://schemas.microsoft.com/office/drawing/2014/main" id="{7E21E66D-AC2F-B7E2-6E14-314A2D5BB090}"/>
                </a:ext>
              </a:extLst>
            </p:cNvPr>
            <p:cNvSpPr/>
            <p:nvPr/>
          </p:nvSpPr>
          <p:spPr>
            <a:xfrm>
              <a:off x="3934681" y="2312132"/>
              <a:ext cx="310521" cy="220435"/>
            </a:xfrm>
            <a:custGeom>
              <a:avLst/>
              <a:gdLst/>
              <a:ahLst/>
              <a:cxnLst/>
              <a:rect l="l" t="t" r="r" b="b"/>
              <a:pathLst>
                <a:path w="4712" h="3345" extrusionOk="0">
                  <a:moveTo>
                    <a:pt x="3762" y="0"/>
                  </a:moveTo>
                  <a:cubicBezTo>
                    <a:pt x="3630" y="0"/>
                    <a:pt x="3476" y="40"/>
                    <a:pt x="3293" y="105"/>
                  </a:cubicBezTo>
                  <a:cubicBezTo>
                    <a:pt x="3156" y="156"/>
                    <a:pt x="3033" y="171"/>
                    <a:pt x="2915" y="171"/>
                  </a:cubicBezTo>
                  <a:cubicBezTo>
                    <a:pt x="2737" y="171"/>
                    <a:pt x="2572" y="136"/>
                    <a:pt x="2390" y="136"/>
                  </a:cubicBezTo>
                  <a:cubicBezTo>
                    <a:pt x="2142" y="136"/>
                    <a:pt x="1863" y="201"/>
                    <a:pt x="1482" y="506"/>
                  </a:cubicBezTo>
                  <a:cubicBezTo>
                    <a:pt x="625" y="1184"/>
                    <a:pt x="1" y="2407"/>
                    <a:pt x="1312" y="3174"/>
                  </a:cubicBezTo>
                  <a:cubicBezTo>
                    <a:pt x="1519" y="3294"/>
                    <a:pt x="1722" y="3345"/>
                    <a:pt x="1916" y="3345"/>
                  </a:cubicBezTo>
                  <a:cubicBezTo>
                    <a:pt x="2946" y="3345"/>
                    <a:pt x="3748" y="1925"/>
                    <a:pt x="3748" y="1925"/>
                  </a:cubicBezTo>
                  <a:cubicBezTo>
                    <a:pt x="3748" y="1925"/>
                    <a:pt x="4711" y="1782"/>
                    <a:pt x="4461" y="872"/>
                  </a:cubicBezTo>
                  <a:cubicBezTo>
                    <a:pt x="4278" y="229"/>
                    <a:pt x="4082"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71;p45">
              <a:extLst>
                <a:ext uri="{FF2B5EF4-FFF2-40B4-BE49-F238E27FC236}">
                  <a16:creationId xmlns:a16="http://schemas.microsoft.com/office/drawing/2014/main" id="{07926056-11C5-3734-090D-59DABF588393}"/>
                </a:ext>
              </a:extLst>
            </p:cNvPr>
            <p:cNvSpPr/>
            <p:nvPr/>
          </p:nvSpPr>
          <p:spPr>
            <a:xfrm>
              <a:off x="4022855" y="2543573"/>
              <a:ext cx="140038" cy="199413"/>
            </a:xfrm>
            <a:custGeom>
              <a:avLst/>
              <a:gdLst/>
              <a:ahLst/>
              <a:cxnLst/>
              <a:rect l="l" t="t" r="r" b="b"/>
              <a:pathLst>
                <a:path w="2125" h="3026" extrusionOk="0">
                  <a:moveTo>
                    <a:pt x="625" y="1"/>
                  </a:moveTo>
                  <a:lnTo>
                    <a:pt x="625" y="1"/>
                  </a:lnTo>
                  <a:cubicBezTo>
                    <a:pt x="625" y="1"/>
                    <a:pt x="706" y="1705"/>
                    <a:pt x="1" y="2213"/>
                  </a:cubicBezTo>
                  <a:cubicBezTo>
                    <a:pt x="272" y="2838"/>
                    <a:pt x="667" y="3026"/>
                    <a:pt x="1042" y="3026"/>
                  </a:cubicBezTo>
                  <a:cubicBezTo>
                    <a:pt x="1605" y="3026"/>
                    <a:pt x="2124" y="2606"/>
                    <a:pt x="2124" y="2606"/>
                  </a:cubicBezTo>
                  <a:cubicBezTo>
                    <a:pt x="2124" y="2606"/>
                    <a:pt x="1732" y="1901"/>
                    <a:pt x="1874" y="1080"/>
                  </a:cubicBezTo>
                  <a:cubicBezTo>
                    <a:pt x="1812" y="1018"/>
                    <a:pt x="625" y="1"/>
                    <a:pt x="625" y="1"/>
                  </a:cubicBezTo>
                  <a:close/>
                </a:path>
              </a:pathLst>
            </a:custGeom>
            <a:solidFill>
              <a:srgbClr val="DB9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72;p45">
              <a:extLst>
                <a:ext uri="{FF2B5EF4-FFF2-40B4-BE49-F238E27FC236}">
                  <a16:creationId xmlns:a16="http://schemas.microsoft.com/office/drawing/2014/main" id="{DA9785D6-186B-24C9-0653-BB350024B9AC}"/>
                </a:ext>
              </a:extLst>
            </p:cNvPr>
            <p:cNvSpPr/>
            <p:nvPr/>
          </p:nvSpPr>
          <p:spPr>
            <a:xfrm>
              <a:off x="3998802" y="2391937"/>
              <a:ext cx="257537" cy="257867"/>
            </a:xfrm>
            <a:custGeom>
              <a:avLst/>
              <a:gdLst/>
              <a:ahLst/>
              <a:cxnLst/>
              <a:rect l="l" t="t" r="r" b="b"/>
              <a:pathLst>
                <a:path w="3908" h="3913" extrusionOk="0">
                  <a:moveTo>
                    <a:pt x="1329" y="0"/>
                  </a:moveTo>
                  <a:lnTo>
                    <a:pt x="1329" y="0"/>
                  </a:lnTo>
                  <a:cubicBezTo>
                    <a:pt x="1329" y="0"/>
                    <a:pt x="1330" y="0"/>
                    <a:pt x="1330" y="0"/>
                  </a:cubicBezTo>
                  <a:lnTo>
                    <a:pt x="1330" y="0"/>
                  </a:lnTo>
                  <a:cubicBezTo>
                    <a:pt x="1330" y="0"/>
                    <a:pt x="1329" y="0"/>
                    <a:pt x="1329" y="0"/>
                  </a:cubicBezTo>
                  <a:close/>
                  <a:moveTo>
                    <a:pt x="1330" y="0"/>
                  </a:moveTo>
                  <a:cubicBezTo>
                    <a:pt x="1444" y="92"/>
                    <a:pt x="794" y="1481"/>
                    <a:pt x="446" y="1508"/>
                  </a:cubicBezTo>
                  <a:cubicBezTo>
                    <a:pt x="446" y="1508"/>
                    <a:pt x="408" y="1500"/>
                    <a:pt x="353" y="1500"/>
                  </a:cubicBezTo>
                  <a:cubicBezTo>
                    <a:pt x="222" y="1500"/>
                    <a:pt x="0" y="1544"/>
                    <a:pt x="0" y="1847"/>
                  </a:cubicBezTo>
                  <a:cubicBezTo>
                    <a:pt x="0" y="2149"/>
                    <a:pt x="222" y="2193"/>
                    <a:pt x="353" y="2193"/>
                  </a:cubicBezTo>
                  <a:cubicBezTo>
                    <a:pt x="408" y="2193"/>
                    <a:pt x="446" y="2186"/>
                    <a:pt x="446" y="2186"/>
                  </a:cubicBezTo>
                  <a:cubicBezTo>
                    <a:pt x="446" y="2186"/>
                    <a:pt x="1347" y="3912"/>
                    <a:pt x="2414" y="3912"/>
                  </a:cubicBezTo>
                  <a:cubicBezTo>
                    <a:pt x="2515" y="3912"/>
                    <a:pt x="2617" y="3897"/>
                    <a:pt x="2721" y="3863"/>
                  </a:cubicBezTo>
                  <a:cubicBezTo>
                    <a:pt x="3907" y="3461"/>
                    <a:pt x="2828" y="232"/>
                    <a:pt x="2828" y="232"/>
                  </a:cubicBezTo>
                  <a:lnTo>
                    <a:pt x="2828" y="232"/>
                  </a:lnTo>
                  <a:cubicBezTo>
                    <a:pt x="2828" y="232"/>
                    <a:pt x="2609" y="354"/>
                    <a:pt x="2279" y="354"/>
                  </a:cubicBezTo>
                  <a:cubicBezTo>
                    <a:pt x="2015" y="354"/>
                    <a:pt x="1681" y="277"/>
                    <a:pt x="1330" y="0"/>
                  </a:cubicBezTo>
                  <a:close/>
                </a:path>
              </a:pathLst>
            </a:custGeom>
            <a:solidFill>
              <a:srgbClr val="FFA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73;p45">
              <a:extLst>
                <a:ext uri="{FF2B5EF4-FFF2-40B4-BE49-F238E27FC236}">
                  <a16:creationId xmlns:a16="http://schemas.microsoft.com/office/drawing/2014/main" id="{70A88A04-56FA-4C34-6BE0-BF976ECC5AE7}"/>
                </a:ext>
              </a:extLst>
            </p:cNvPr>
            <p:cNvSpPr/>
            <p:nvPr/>
          </p:nvSpPr>
          <p:spPr>
            <a:xfrm>
              <a:off x="5082857" y="1678240"/>
              <a:ext cx="883653" cy="1303370"/>
            </a:xfrm>
            <a:custGeom>
              <a:avLst/>
              <a:gdLst/>
              <a:ahLst/>
              <a:cxnLst/>
              <a:rect l="l" t="t" r="r" b="b"/>
              <a:pathLst>
                <a:path w="13409" h="19778" extrusionOk="0">
                  <a:moveTo>
                    <a:pt x="5121" y="0"/>
                  </a:moveTo>
                  <a:cubicBezTo>
                    <a:pt x="4493" y="0"/>
                    <a:pt x="3920" y="427"/>
                    <a:pt x="3774" y="1071"/>
                  </a:cubicBezTo>
                  <a:lnTo>
                    <a:pt x="170" y="16504"/>
                  </a:lnTo>
                  <a:cubicBezTo>
                    <a:pt x="1" y="17244"/>
                    <a:pt x="455" y="17985"/>
                    <a:pt x="1205" y="18163"/>
                  </a:cubicBezTo>
                  <a:lnTo>
                    <a:pt x="7976" y="19742"/>
                  </a:lnTo>
                  <a:cubicBezTo>
                    <a:pt x="8080" y="19766"/>
                    <a:pt x="8185" y="19778"/>
                    <a:pt x="8287" y="19778"/>
                  </a:cubicBezTo>
                  <a:cubicBezTo>
                    <a:pt x="8914" y="19778"/>
                    <a:pt x="9482" y="19351"/>
                    <a:pt x="9635" y="18707"/>
                  </a:cubicBezTo>
                  <a:lnTo>
                    <a:pt x="13239" y="3283"/>
                  </a:lnTo>
                  <a:cubicBezTo>
                    <a:pt x="13409" y="2534"/>
                    <a:pt x="12945" y="1793"/>
                    <a:pt x="12205" y="1615"/>
                  </a:cubicBezTo>
                  <a:lnTo>
                    <a:pt x="5433" y="36"/>
                  </a:lnTo>
                  <a:cubicBezTo>
                    <a:pt x="5329" y="12"/>
                    <a:pt x="5224" y="0"/>
                    <a:pt x="5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74;p45">
              <a:extLst>
                <a:ext uri="{FF2B5EF4-FFF2-40B4-BE49-F238E27FC236}">
                  <a16:creationId xmlns:a16="http://schemas.microsoft.com/office/drawing/2014/main" id="{7A70FDAA-D3C6-CBD9-F053-334B004808E0}"/>
                </a:ext>
              </a:extLst>
            </p:cNvPr>
            <p:cNvSpPr/>
            <p:nvPr/>
          </p:nvSpPr>
          <p:spPr>
            <a:xfrm>
              <a:off x="5147505" y="1801078"/>
              <a:ext cx="761409" cy="1027711"/>
            </a:xfrm>
            <a:custGeom>
              <a:avLst/>
              <a:gdLst/>
              <a:ahLst/>
              <a:cxnLst/>
              <a:rect l="l" t="t" r="r" b="b"/>
              <a:pathLst>
                <a:path w="11554" h="15595" extrusionOk="0">
                  <a:moveTo>
                    <a:pt x="3486" y="1"/>
                  </a:moveTo>
                  <a:cubicBezTo>
                    <a:pt x="3302" y="1"/>
                    <a:pt x="3134" y="126"/>
                    <a:pt x="3088" y="313"/>
                  </a:cubicBezTo>
                  <a:lnTo>
                    <a:pt x="45" y="13320"/>
                  </a:lnTo>
                  <a:cubicBezTo>
                    <a:pt x="1" y="13534"/>
                    <a:pt x="135" y="13748"/>
                    <a:pt x="349" y="13801"/>
                  </a:cubicBezTo>
                  <a:lnTo>
                    <a:pt x="7976" y="15585"/>
                  </a:lnTo>
                  <a:cubicBezTo>
                    <a:pt x="8005" y="15591"/>
                    <a:pt x="8034" y="15594"/>
                    <a:pt x="8062" y="15594"/>
                  </a:cubicBezTo>
                  <a:cubicBezTo>
                    <a:pt x="8252" y="15594"/>
                    <a:pt x="8420" y="15469"/>
                    <a:pt x="8467" y="15282"/>
                  </a:cubicBezTo>
                  <a:lnTo>
                    <a:pt x="11500" y="2275"/>
                  </a:lnTo>
                  <a:cubicBezTo>
                    <a:pt x="11554" y="2061"/>
                    <a:pt x="11420" y="1847"/>
                    <a:pt x="11197" y="1794"/>
                  </a:cubicBezTo>
                  <a:lnTo>
                    <a:pt x="3569" y="9"/>
                  </a:lnTo>
                  <a:cubicBezTo>
                    <a:pt x="3541" y="4"/>
                    <a:pt x="3514" y="1"/>
                    <a:pt x="3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75;p45">
              <a:extLst>
                <a:ext uri="{FF2B5EF4-FFF2-40B4-BE49-F238E27FC236}">
                  <a16:creationId xmlns:a16="http://schemas.microsoft.com/office/drawing/2014/main" id="{26BB025F-4446-D64E-BFD7-0F47C5A3518C}"/>
                </a:ext>
              </a:extLst>
            </p:cNvPr>
            <p:cNvSpPr/>
            <p:nvPr/>
          </p:nvSpPr>
          <p:spPr>
            <a:xfrm>
              <a:off x="5552592" y="1760879"/>
              <a:ext cx="24778" cy="22274"/>
            </a:xfrm>
            <a:custGeom>
              <a:avLst/>
              <a:gdLst/>
              <a:ahLst/>
              <a:cxnLst/>
              <a:rect l="l" t="t" r="r" b="b"/>
              <a:pathLst>
                <a:path w="376" h="338" extrusionOk="0">
                  <a:moveTo>
                    <a:pt x="189" y="0"/>
                  </a:moveTo>
                  <a:cubicBezTo>
                    <a:pt x="112" y="0"/>
                    <a:pt x="43" y="51"/>
                    <a:pt x="27" y="129"/>
                  </a:cubicBezTo>
                  <a:cubicBezTo>
                    <a:pt x="0" y="218"/>
                    <a:pt x="63" y="307"/>
                    <a:pt x="152" y="334"/>
                  </a:cubicBezTo>
                  <a:cubicBezTo>
                    <a:pt x="164" y="336"/>
                    <a:pt x="175" y="337"/>
                    <a:pt x="186" y="337"/>
                  </a:cubicBezTo>
                  <a:cubicBezTo>
                    <a:pt x="263" y="337"/>
                    <a:pt x="333" y="287"/>
                    <a:pt x="348" y="209"/>
                  </a:cubicBezTo>
                  <a:cubicBezTo>
                    <a:pt x="375" y="111"/>
                    <a:pt x="313" y="22"/>
                    <a:pt x="223" y="4"/>
                  </a:cubicBezTo>
                  <a:cubicBezTo>
                    <a:pt x="212" y="2"/>
                    <a:pt x="200" y="0"/>
                    <a:pt x="189" y="0"/>
                  </a:cubicBezTo>
                  <a:close/>
                </a:path>
              </a:pathLst>
            </a:custGeom>
            <a:solidFill>
              <a:srgbClr val="253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76;p45">
              <a:extLst>
                <a:ext uri="{FF2B5EF4-FFF2-40B4-BE49-F238E27FC236}">
                  <a16:creationId xmlns:a16="http://schemas.microsoft.com/office/drawing/2014/main" id="{450FAD67-145B-4075-F0E8-BFCB8AFB40D5}"/>
                </a:ext>
              </a:extLst>
            </p:cNvPr>
            <p:cNvSpPr/>
            <p:nvPr/>
          </p:nvSpPr>
          <p:spPr>
            <a:xfrm>
              <a:off x="5595493" y="1770698"/>
              <a:ext cx="153547" cy="52390"/>
            </a:xfrm>
            <a:custGeom>
              <a:avLst/>
              <a:gdLst/>
              <a:ahLst/>
              <a:cxnLst/>
              <a:rect l="l" t="t" r="r" b="b"/>
              <a:pathLst>
                <a:path w="2330" h="795" extrusionOk="0">
                  <a:moveTo>
                    <a:pt x="178" y="0"/>
                  </a:moveTo>
                  <a:cubicBezTo>
                    <a:pt x="99" y="0"/>
                    <a:pt x="34" y="56"/>
                    <a:pt x="19" y="131"/>
                  </a:cubicBezTo>
                  <a:cubicBezTo>
                    <a:pt x="1" y="221"/>
                    <a:pt x="54" y="310"/>
                    <a:pt x="143" y="328"/>
                  </a:cubicBezTo>
                  <a:lnTo>
                    <a:pt x="2106" y="792"/>
                  </a:lnTo>
                  <a:cubicBezTo>
                    <a:pt x="2118" y="794"/>
                    <a:pt x="2129" y="795"/>
                    <a:pt x="2140" y="795"/>
                  </a:cubicBezTo>
                  <a:cubicBezTo>
                    <a:pt x="2217" y="795"/>
                    <a:pt x="2287" y="744"/>
                    <a:pt x="2302" y="667"/>
                  </a:cubicBezTo>
                  <a:cubicBezTo>
                    <a:pt x="2329" y="577"/>
                    <a:pt x="2267" y="479"/>
                    <a:pt x="2177" y="462"/>
                  </a:cubicBezTo>
                  <a:lnTo>
                    <a:pt x="224" y="7"/>
                  </a:lnTo>
                  <a:cubicBezTo>
                    <a:pt x="208" y="2"/>
                    <a:pt x="193" y="0"/>
                    <a:pt x="178" y="0"/>
                  </a:cubicBezTo>
                  <a:close/>
                </a:path>
              </a:pathLst>
            </a:custGeom>
            <a:solidFill>
              <a:srgbClr val="253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77;p45">
              <a:extLst>
                <a:ext uri="{FF2B5EF4-FFF2-40B4-BE49-F238E27FC236}">
                  <a16:creationId xmlns:a16="http://schemas.microsoft.com/office/drawing/2014/main" id="{AB9401E5-28E3-5FCB-1E15-DC6F0A5D4373}"/>
                </a:ext>
              </a:extLst>
            </p:cNvPr>
            <p:cNvSpPr/>
            <p:nvPr/>
          </p:nvSpPr>
          <p:spPr>
            <a:xfrm>
              <a:off x="5350938" y="2805723"/>
              <a:ext cx="103529" cy="94303"/>
            </a:xfrm>
            <a:custGeom>
              <a:avLst/>
              <a:gdLst/>
              <a:ahLst/>
              <a:cxnLst/>
              <a:rect l="l" t="t" r="r" b="b"/>
              <a:pathLst>
                <a:path w="1571" h="1431" extrusionOk="0">
                  <a:moveTo>
                    <a:pt x="785" y="1"/>
                  </a:moveTo>
                  <a:cubicBezTo>
                    <a:pt x="460" y="1"/>
                    <a:pt x="166" y="225"/>
                    <a:pt x="90" y="555"/>
                  </a:cubicBezTo>
                  <a:cubicBezTo>
                    <a:pt x="1" y="938"/>
                    <a:pt x="232" y="1322"/>
                    <a:pt x="616" y="1411"/>
                  </a:cubicBezTo>
                  <a:cubicBezTo>
                    <a:pt x="671" y="1424"/>
                    <a:pt x="727" y="1430"/>
                    <a:pt x="781" y="1430"/>
                  </a:cubicBezTo>
                  <a:cubicBezTo>
                    <a:pt x="1104" y="1430"/>
                    <a:pt x="1396" y="1213"/>
                    <a:pt x="1472" y="885"/>
                  </a:cubicBezTo>
                  <a:cubicBezTo>
                    <a:pt x="1571" y="501"/>
                    <a:pt x="1330" y="117"/>
                    <a:pt x="946" y="19"/>
                  </a:cubicBezTo>
                  <a:cubicBezTo>
                    <a:pt x="892" y="7"/>
                    <a:pt x="838" y="1"/>
                    <a:pt x="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78;p45">
              <a:extLst>
                <a:ext uri="{FF2B5EF4-FFF2-40B4-BE49-F238E27FC236}">
                  <a16:creationId xmlns:a16="http://schemas.microsoft.com/office/drawing/2014/main" id="{DEE0D38C-7FF6-E149-8FD8-9C8AD3AFCBE2}"/>
                </a:ext>
              </a:extLst>
            </p:cNvPr>
            <p:cNvSpPr/>
            <p:nvPr/>
          </p:nvSpPr>
          <p:spPr>
            <a:xfrm>
              <a:off x="5248661" y="1868625"/>
              <a:ext cx="54697" cy="157106"/>
            </a:xfrm>
            <a:custGeom>
              <a:avLst/>
              <a:gdLst/>
              <a:ahLst/>
              <a:cxnLst/>
              <a:rect l="l" t="t" r="r" b="b"/>
              <a:pathLst>
                <a:path w="830" h="2384" extrusionOk="0">
                  <a:moveTo>
                    <a:pt x="752" y="0"/>
                  </a:moveTo>
                  <a:cubicBezTo>
                    <a:pt x="611" y="0"/>
                    <a:pt x="485" y="99"/>
                    <a:pt x="455" y="242"/>
                  </a:cubicBezTo>
                  <a:lnTo>
                    <a:pt x="45" y="2009"/>
                  </a:lnTo>
                  <a:cubicBezTo>
                    <a:pt x="0" y="2178"/>
                    <a:pt x="107" y="2348"/>
                    <a:pt x="277" y="2383"/>
                  </a:cubicBezTo>
                  <a:lnTo>
                    <a:pt x="830" y="10"/>
                  </a:lnTo>
                  <a:cubicBezTo>
                    <a:pt x="804" y="3"/>
                    <a:pt x="778" y="0"/>
                    <a:pt x="752" y="0"/>
                  </a:cubicBezTo>
                  <a:close/>
                </a:path>
              </a:pathLst>
            </a:custGeom>
            <a:solidFill>
              <a:srgbClr val="2E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79;p45">
              <a:extLst>
                <a:ext uri="{FF2B5EF4-FFF2-40B4-BE49-F238E27FC236}">
                  <a16:creationId xmlns:a16="http://schemas.microsoft.com/office/drawing/2014/main" id="{D0CCE73D-83AF-7EC7-01CF-B87D23403775}"/>
                </a:ext>
              </a:extLst>
            </p:cNvPr>
            <p:cNvSpPr/>
            <p:nvPr/>
          </p:nvSpPr>
          <p:spPr>
            <a:xfrm>
              <a:off x="5873591" y="2062108"/>
              <a:ext cx="60035" cy="182807"/>
            </a:xfrm>
            <a:custGeom>
              <a:avLst/>
              <a:gdLst/>
              <a:ahLst/>
              <a:cxnLst/>
              <a:rect l="l" t="t" r="r" b="b"/>
              <a:pathLst>
                <a:path w="911" h="2774" extrusionOk="0">
                  <a:moveTo>
                    <a:pt x="643" y="0"/>
                  </a:moveTo>
                  <a:lnTo>
                    <a:pt x="0" y="2766"/>
                  </a:lnTo>
                  <a:cubicBezTo>
                    <a:pt x="22" y="2771"/>
                    <a:pt x="45" y="2773"/>
                    <a:pt x="67" y="2773"/>
                  </a:cubicBezTo>
                  <a:cubicBezTo>
                    <a:pt x="205" y="2773"/>
                    <a:pt x="337" y="2680"/>
                    <a:pt x="375" y="2534"/>
                  </a:cubicBezTo>
                  <a:lnTo>
                    <a:pt x="875" y="375"/>
                  </a:lnTo>
                  <a:cubicBezTo>
                    <a:pt x="910" y="215"/>
                    <a:pt x="812" y="45"/>
                    <a:pt x="643" y="0"/>
                  </a:cubicBezTo>
                  <a:close/>
                </a:path>
              </a:pathLst>
            </a:custGeom>
            <a:solidFill>
              <a:srgbClr val="2E3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80;p45">
              <a:extLst>
                <a:ext uri="{FF2B5EF4-FFF2-40B4-BE49-F238E27FC236}">
                  <a16:creationId xmlns:a16="http://schemas.microsoft.com/office/drawing/2014/main" id="{C23891A9-D996-F3A2-31D7-8300DE0CEE78}"/>
                </a:ext>
              </a:extLst>
            </p:cNvPr>
            <p:cNvSpPr/>
            <p:nvPr/>
          </p:nvSpPr>
          <p:spPr>
            <a:xfrm>
              <a:off x="4995869" y="3806217"/>
              <a:ext cx="901314" cy="667040"/>
            </a:xfrm>
            <a:custGeom>
              <a:avLst/>
              <a:gdLst/>
              <a:ahLst/>
              <a:cxnLst/>
              <a:rect l="l" t="t" r="r" b="b"/>
              <a:pathLst>
                <a:path w="13677" h="10122" extrusionOk="0">
                  <a:moveTo>
                    <a:pt x="11136" y="1"/>
                  </a:moveTo>
                  <a:cubicBezTo>
                    <a:pt x="11050" y="1"/>
                    <a:pt x="10963" y="10"/>
                    <a:pt x="10875" y="30"/>
                  </a:cubicBezTo>
                  <a:lnTo>
                    <a:pt x="1044" y="2215"/>
                  </a:lnTo>
                  <a:cubicBezTo>
                    <a:pt x="402" y="2358"/>
                    <a:pt x="0" y="3000"/>
                    <a:pt x="143" y="3634"/>
                  </a:cubicBezTo>
                  <a:lnTo>
                    <a:pt x="1374" y="9192"/>
                  </a:lnTo>
                  <a:cubicBezTo>
                    <a:pt x="1498" y="9740"/>
                    <a:pt x="1995" y="10121"/>
                    <a:pt x="2538" y="10121"/>
                  </a:cubicBezTo>
                  <a:cubicBezTo>
                    <a:pt x="2622" y="10121"/>
                    <a:pt x="2707" y="10112"/>
                    <a:pt x="2792" y="10093"/>
                  </a:cubicBezTo>
                  <a:lnTo>
                    <a:pt x="12632" y="7898"/>
                  </a:lnTo>
                  <a:cubicBezTo>
                    <a:pt x="13275" y="7755"/>
                    <a:pt x="13676" y="7122"/>
                    <a:pt x="13533" y="6480"/>
                  </a:cubicBezTo>
                  <a:lnTo>
                    <a:pt x="12293" y="931"/>
                  </a:lnTo>
                  <a:cubicBezTo>
                    <a:pt x="12170" y="376"/>
                    <a:pt x="11681" y="1"/>
                    <a:pt x="111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81;p45">
              <a:extLst>
                <a:ext uri="{FF2B5EF4-FFF2-40B4-BE49-F238E27FC236}">
                  <a16:creationId xmlns:a16="http://schemas.microsoft.com/office/drawing/2014/main" id="{272AA2A2-C407-2199-7F0C-5FD8134C25A7}"/>
                </a:ext>
              </a:extLst>
            </p:cNvPr>
            <p:cNvSpPr/>
            <p:nvPr/>
          </p:nvSpPr>
          <p:spPr>
            <a:xfrm>
              <a:off x="5049379" y="4065665"/>
              <a:ext cx="820719" cy="267554"/>
            </a:xfrm>
            <a:custGeom>
              <a:avLst/>
              <a:gdLst/>
              <a:ahLst/>
              <a:cxnLst/>
              <a:rect l="l" t="t" r="r" b="b"/>
              <a:pathLst>
                <a:path w="12454" h="4060" extrusionOk="0">
                  <a:moveTo>
                    <a:pt x="12150" y="0"/>
                  </a:moveTo>
                  <a:lnTo>
                    <a:pt x="0" y="2703"/>
                  </a:lnTo>
                  <a:lnTo>
                    <a:pt x="303" y="4059"/>
                  </a:lnTo>
                  <a:lnTo>
                    <a:pt x="12454" y="1356"/>
                  </a:lnTo>
                  <a:lnTo>
                    <a:pt x="12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82;p45">
              <a:extLst>
                <a:ext uri="{FF2B5EF4-FFF2-40B4-BE49-F238E27FC236}">
                  <a16:creationId xmlns:a16="http://schemas.microsoft.com/office/drawing/2014/main" id="{96EB49F0-B5A6-E505-4DA5-95ECD7CD8887}"/>
                </a:ext>
              </a:extLst>
            </p:cNvPr>
            <p:cNvSpPr/>
            <p:nvPr/>
          </p:nvSpPr>
          <p:spPr>
            <a:xfrm>
              <a:off x="5617833" y="4249329"/>
              <a:ext cx="79410" cy="72292"/>
            </a:xfrm>
            <a:custGeom>
              <a:avLst/>
              <a:gdLst/>
              <a:ahLst/>
              <a:cxnLst/>
              <a:rect l="l" t="t" r="r" b="b"/>
              <a:pathLst>
                <a:path w="1205" h="1097" extrusionOk="0">
                  <a:moveTo>
                    <a:pt x="595" y="0"/>
                  </a:moveTo>
                  <a:cubicBezTo>
                    <a:pt x="441" y="0"/>
                    <a:pt x="288" y="77"/>
                    <a:pt x="197" y="220"/>
                  </a:cubicBezTo>
                  <a:lnTo>
                    <a:pt x="143" y="309"/>
                  </a:lnTo>
                  <a:cubicBezTo>
                    <a:pt x="1" y="532"/>
                    <a:pt x="63" y="826"/>
                    <a:pt x="286" y="960"/>
                  </a:cubicBezTo>
                  <a:lnTo>
                    <a:pt x="375" y="1022"/>
                  </a:lnTo>
                  <a:cubicBezTo>
                    <a:pt x="454" y="1073"/>
                    <a:pt x="541" y="1096"/>
                    <a:pt x="627" y="1096"/>
                  </a:cubicBezTo>
                  <a:cubicBezTo>
                    <a:pt x="785" y="1096"/>
                    <a:pt x="940" y="1015"/>
                    <a:pt x="1027" y="871"/>
                  </a:cubicBezTo>
                  <a:cubicBezTo>
                    <a:pt x="1205" y="603"/>
                    <a:pt x="1125" y="246"/>
                    <a:pt x="848" y="77"/>
                  </a:cubicBezTo>
                  <a:cubicBezTo>
                    <a:pt x="771" y="25"/>
                    <a:pt x="683" y="0"/>
                    <a:pt x="595" y="0"/>
                  </a:cubicBezTo>
                  <a:close/>
                </a:path>
              </a:pathLst>
            </a:custGeom>
            <a:solidFill>
              <a:srgbClr val="E26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83;p45">
              <a:extLst>
                <a:ext uri="{FF2B5EF4-FFF2-40B4-BE49-F238E27FC236}">
                  <a16:creationId xmlns:a16="http://schemas.microsoft.com/office/drawing/2014/main" id="{0105828D-B59B-0A90-8E42-721A48A3E61A}"/>
                </a:ext>
              </a:extLst>
            </p:cNvPr>
            <p:cNvSpPr/>
            <p:nvPr/>
          </p:nvSpPr>
          <p:spPr>
            <a:xfrm>
              <a:off x="5676023" y="4237928"/>
              <a:ext cx="79475" cy="69327"/>
            </a:xfrm>
            <a:custGeom>
              <a:avLst/>
              <a:gdLst/>
              <a:ahLst/>
              <a:cxnLst/>
              <a:rect l="l" t="t" r="r" b="b"/>
              <a:pathLst>
                <a:path w="1206" h="1052" extrusionOk="0">
                  <a:moveTo>
                    <a:pt x="601" y="1"/>
                  </a:moveTo>
                  <a:cubicBezTo>
                    <a:pt x="426" y="1"/>
                    <a:pt x="256" y="86"/>
                    <a:pt x="153" y="241"/>
                  </a:cubicBezTo>
                  <a:cubicBezTo>
                    <a:pt x="1" y="491"/>
                    <a:pt x="72" y="812"/>
                    <a:pt x="313" y="972"/>
                  </a:cubicBezTo>
                  <a:cubicBezTo>
                    <a:pt x="402" y="1026"/>
                    <a:pt x="501" y="1052"/>
                    <a:pt x="598" y="1052"/>
                  </a:cubicBezTo>
                  <a:cubicBezTo>
                    <a:pt x="775" y="1052"/>
                    <a:pt x="947" y="967"/>
                    <a:pt x="1045" y="812"/>
                  </a:cubicBezTo>
                  <a:cubicBezTo>
                    <a:pt x="1205" y="562"/>
                    <a:pt x="1125" y="241"/>
                    <a:pt x="884" y="80"/>
                  </a:cubicBezTo>
                  <a:cubicBezTo>
                    <a:pt x="795" y="26"/>
                    <a:pt x="698" y="1"/>
                    <a:pt x="601" y="1"/>
                  </a:cubicBezTo>
                  <a:close/>
                </a:path>
              </a:pathLst>
            </a:custGeom>
            <a:solidFill>
              <a:srgbClr val="F3C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84;p45">
              <a:extLst>
                <a:ext uri="{FF2B5EF4-FFF2-40B4-BE49-F238E27FC236}">
                  <a16:creationId xmlns:a16="http://schemas.microsoft.com/office/drawing/2014/main" id="{52AEF5D2-34CB-2DD5-089D-3BAA7C6CB284}"/>
                </a:ext>
              </a:extLst>
            </p:cNvPr>
            <p:cNvSpPr/>
            <p:nvPr/>
          </p:nvSpPr>
          <p:spPr>
            <a:xfrm>
              <a:off x="5076398" y="3903947"/>
              <a:ext cx="579129" cy="185838"/>
            </a:xfrm>
            <a:custGeom>
              <a:avLst/>
              <a:gdLst/>
              <a:ahLst/>
              <a:cxnLst/>
              <a:rect l="l" t="t" r="r" b="b"/>
              <a:pathLst>
                <a:path w="8788" h="2820" extrusionOk="0">
                  <a:moveTo>
                    <a:pt x="8565" y="1"/>
                  </a:moveTo>
                  <a:lnTo>
                    <a:pt x="0" y="1928"/>
                  </a:lnTo>
                  <a:lnTo>
                    <a:pt x="223" y="2820"/>
                  </a:lnTo>
                  <a:lnTo>
                    <a:pt x="8788" y="884"/>
                  </a:lnTo>
                  <a:lnTo>
                    <a:pt x="85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85;p45">
              <a:extLst>
                <a:ext uri="{FF2B5EF4-FFF2-40B4-BE49-F238E27FC236}">
                  <a16:creationId xmlns:a16="http://schemas.microsoft.com/office/drawing/2014/main" id="{03A55456-F832-83FE-6845-D4760D0488F0}"/>
                </a:ext>
              </a:extLst>
            </p:cNvPr>
            <p:cNvSpPr/>
            <p:nvPr/>
          </p:nvSpPr>
          <p:spPr>
            <a:xfrm>
              <a:off x="5092280" y="4023885"/>
              <a:ext cx="412732" cy="123563"/>
            </a:xfrm>
            <a:custGeom>
              <a:avLst/>
              <a:gdLst/>
              <a:ahLst/>
              <a:cxnLst/>
              <a:rect l="l" t="t" r="r" b="b"/>
              <a:pathLst>
                <a:path w="6263" h="1875" extrusionOk="0">
                  <a:moveTo>
                    <a:pt x="6147" y="1"/>
                  </a:moveTo>
                  <a:lnTo>
                    <a:pt x="0" y="1375"/>
                  </a:lnTo>
                  <a:lnTo>
                    <a:pt x="116" y="1874"/>
                  </a:lnTo>
                  <a:lnTo>
                    <a:pt x="6263" y="500"/>
                  </a:lnTo>
                  <a:lnTo>
                    <a:pt x="61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86;p45">
              <a:extLst>
                <a:ext uri="{FF2B5EF4-FFF2-40B4-BE49-F238E27FC236}">
                  <a16:creationId xmlns:a16="http://schemas.microsoft.com/office/drawing/2014/main" id="{69FEAEF4-578D-ED41-7380-1902B479FB70}"/>
                </a:ext>
              </a:extLst>
            </p:cNvPr>
            <p:cNvSpPr/>
            <p:nvPr/>
          </p:nvSpPr>
          <p:spPr>
            <a:xfrm>
              <a:off x="5108162" y="4097363"/>
              <a:ext cx="306896" cy="100629"/>
            </a:xfrm>
            <a:custGeom>
              <a:avLst/>
              <a:gdLst/>
              <a:ahLst/>
              <a:cxnLst/>
              <a:rect l="l" t="t" r="r" b="b"/>
              <a:pathLst>
                <a:path w="4657" h="1527" extrusionOk="0">
                  <a:moveTo>
                    <a:pt x="4541" y="1"/>
                  </a:moveTo>
                  <a:lnTo>
                    <a:pt x="0" y="1018"/>
                  </a:lnTo>
                  <a:lnTo>
                    <a:pt x="107" y="1526"/>
                  </a:lnTo>
                  <a:lnTo>
                    <a:pt x="4657" y="500"/>
                  </a:lnTo>
                  <a:lnTo>
                    <a:pt x="45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87;p45">
              <a:extLst>
                <a:ext uri="{FF2B5EF4-FFF2-40B4-BE49-F238E27FC236}">
                  <a16:creationId xmlns:a16="http://schemas.microsoft.com/office/drawing/2014/main" id="{CEFB8D49-B076-AF8E-0946-A62CD7BEE9AD}"/>
                </a:ext>
              </a:extLst>
            </p:cNvPr>
            <p:cNvSpPr/>
            <p:nvPr/>
          </p:nvSpPr>
          <p:spPr>
            <a:xfrm>
              <a:off x="4450876" y="3594810"/>
              <a:ext cx="144650" cy="144387"/>
            </a:xfrm>
            <a:custGeom>
              <a:avLst/>
              <a:gdLst/>
              <a:ahLst/>
              <a:cxnLst/>
              <a:rect l="l" t="t" r="r" b="b"/>
              <a:pathLst>
                <a:path w="2195" h="2191" extrusionOk="0">
                  <a:moveTo>
                    <a:pt x="1199" y="0"/>
                  </a:moveTo>
                  <a:cubicBezTo>
                    <a:pt x="852" y="0"/>
                    <a:pt x="523" y="213"/>
                    <a:pt x="393" y="561"/>
                  </a:cubicBezTo>
                  <a:lnTo>
                    <a:pt x="18" y="1507"/>
                  </a:lnTo>
                  <a:cubicBezTo>
                    <a:pt x="0" y="1543"/>
                    <a:pt x="27" y="1587"/>
                    <a:pt x="63" y="1605"/>
                  </a:cubicBezTo>
                  <a:cubicBezTo>
                    <a:pt x="74" y="1610"/>
                    <a:pt x="86" y="1612"/>
                    <a:pt x="97" y="1612"/>
                  </a:cubicBezTo>
                  <a:cubicBezTo>
                    <a:pt x="129" y="1612"/>
                    <a:pt x="157" y="1594"/>
                    <a:pt x="170" y="1561"/>
                  </a:cubicBezTo>
                  <a:lnTo>
                    <a:pt x="536" y="615"/>
                  </a:lnTo>
                  <a:cubicBezTo>
                    <a:pt x="645" y="335"/>
                    <a:pt x="917" y="164"/>
                    <a:pt x="1203" y="164"/>
                  </a:cubicBezTo>
                  <a:cubicBezTo>
                    <a:pt x="1290" y="164"/>
                    <a:pt x="1378" y="180"/>
                    <a:pt x="1463" y="214"/>
                  </a:cubicBezTo>
                  <a:cubicBezTo>
                    <a:pt x="1829" y="356"/>
                    <a:pt x="2008" y="767"/>
                    <a:pt x="1865" y="1132"/>
                  </a:cubicBezTo>
                  <a:lnTo>
                    <a:pt x="1499" y="2078"/>
                  </a:lnTo>
                  <a:cubicBezTo>
                    <a:pt x="1481" y="2123"/>
                    <a:pt x="1499" y="2167"/>
                    <a:pt x="1544" y="2185"/>
                  </a:cubicBezTo>
                  <a:cubicBezTo>
                    <a:pt x="1554" y="2189"/>
                    <a:pt x="1563" y="2191"/>
                    <a:pt x="1573" y="2191"/>
                  </a:cubicBezTo>
                  <a:cubicBezTo>
                    <a:pt x="1607" y="2191"/>
                    <a:pt x="1637" y="2168"/>
                    <a:pt x="1651" y="2140"/>
                  </a:cubicBezTo>
                  <a:lnTo>
                    <a:pt x="2017" y="1195"/>
                  </a:lnTo>
                  <a:cubicBezTo>
                    <a:pt x="2195" y="749"/>
                    <a:pt x="1972" y="240"/>
                    <a:pt x="1517" y="62"/>
                  </a:cubicBezTo>
                  <a:cubicBezTo>
                    <a:pt x="1413" y="20"/>
                    <a:pt x="1305" y="0"/>
                    <a:pt x="1199" y="0"/>
                  </a:cubicBezTo>
                  <a:close/>
                </a:path>
              </a:pathLst>
            </a:custGeom>
            <a:solidFill>
              <a:srgbClr val="EEB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88;p45">
              <a:extLst>
                <a:ext uri="{FF2B5EF4-FFF2-40B4-BE49-F238E27FC236}">
                  <a16:creationId xmlns:a16="http://schemas.microsoft.com/office/drawing/2014/main" id="{F9916818-6C32-C01B-A68D-FC5C8A710144}"/>
                </a:ext>
              </a:extLst>
            </p:cNvPr>
            <p:cNvSpPr/>
            <p:nvPr/>
          </p:nvSpPr>
          <p:spPr>
            <a:xfrm>
              <a:off x="4278020" y="3632966"/>
              <a:ext cx="346964" cy="363966"/>
            </a:xfrm>
            <a:custGeom>
              <a:avLst/>
              <a:gdLst/>
              <a:ahLst/>
              <a:cxnLst/>
              <a:rect l="l" t="t" r="r" b="b"/>
              <a:pathLst>
                <a:path w="5265" h="5523" extrusionOk="0">
                  <a:moveTo>
                    <a:pt x="1874" y="0"/>
                  </a:moveTo>
                  <a:lnTo>
                    <a:pt x="1" y="3988"/>
                  </a:lnTo>
                  <a:lnTo>
                    <a:pt x="3935" y="5522"/>
                  </a:lnTo>
                  <a:lnTo>
                    <a:pt x="5264" y="1321"/>
                  </a:lnTo>
                  <a:lnTo>
                    <a:pt x="1874"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89;p45">
              <a:extLst>
                <a:ext uri="{FF2B5EF4-FFF2-40B4-BE49-F238E27FC236}">
                  <a16:creationId xmlns:a16="http://schemas.microsoft.com/office/drawing/2014/main" id="{D79AFDE7-05B5-481A-DE56-16F49858A9A9}"/>
                </a:ext>
              </a:extLst>
            </p:cNvPr>
            <p:cNvSpPr/>
            <p:nvPr/>
          </p:nvSpPr>
          <p:spPr>
            <a:xfrm>
              <a:off x="4217458" y="3608846"/>
              <a:ext cx="346964" cy="364559"/>
            </a:xfrm>
            <a:custGeom>
              <a:avLst/>
              <a:gdLst/>
              <a:ahLst/>
              <a:cxnLst/>
              <a:rect l="l" t="t" r="r" b="b"/>
              <a:pathLst>
                <a:path w="5265" h="5532" extrusionOk="0">
                  <a:moveTo>
                    <a:pt x="1874" y="1"/>
                  </a:moveTo>
                  <a:lnTo>
                    <a:pt x="1" y="3997"/>
                  </a:lnTo>
                  <a:lnTo>
                    <a:pt x="3935" y="5532"/>
                  </a:lnTo>
                  <a:lnTo>
                    <a:pt x="5264" y="1330"/>
                  </a:lnTo>
                  <a:lnTo>
                    <a:pt x="1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90;p45">
              <a:extLst>
                <a:ext uri="{FF2B5EF4-FFF2-40B4-BE49-F238E27FC236}">
                  <a16:creationId xmlns:a16="http://schemas.microsoft.com/office/drawing/2014/main" id="{9B6E5CEA-6EC9-A203-B8F0-26524EE3190D}"/>
                </a:ext>
              </a:extLst>
            </p:cNvPr>
            <p:cNvSpPr/>
            <p:nvPr/>
          </p:nvSpPr>
          <p:spPr>
            <a:xfrm>
              <a:off x="4386755" y="3569834"/>
              <a:ext cx="144716" cy="144189"/>
            </a:xfrm>
            <a:custGeom>
              <a:avLst/>
              <a:gdLst/>
              <a:ahLst/>
              <a:cxnLst/>
              <a:rect l="l" t="t" r="r" b="b"/>
              <a:pathLst>
                <a:path w="2196" h="2188" extrusionOk="0">
                  <a:moveTo>
                    <a:pt x="1209" y="1"/>
                  </a:moveTo>
                  <a:cubicBezTo>
                    <a:pt x="858" y="1"/>
                    <a:pt x="523" y="212"/>
                    <a:pt x="385" y="557"/>
                  </a:cubicBezTo>
                  <a:lnTo>
                    <a:pt x="19" y="1503"/>
                  </a:lnTo>
                  <a:cubicBezTo>
                    <a:pt x="1" y="1547"/>
                    <a:pt x="28" y="1592"/>
                    <a:pt x="63" y="1610"/>
                  </a:cubicBezTo>
                  <a:cubicBezTo>
                    <a:pt x="71" y="1611"/>
                    <a:pt x="79" y="1612"/>
                    <a:pt x="86" y="1612"/>
                  </a:cubicBezTo>
                  <a:cubicBezTo>
                    <a:pt x="123" y="1612"/>
                    <a:pt x="156" y="1595"/>
                    <a:pt x="170" y="1565"/>
                  </a:cubicBezTo>
                  <a:lnTo>
                    <a:pt x="536" y="619"/>
                  </a:lnTo>
                  <a:cubicBezTo>
                    <a:pt x="646" y="332"/>
                    <a:pt x="918" y="160"/>
                    <a:pt x="1204" y="160"/>
                  </a:cubicBezTo>
                  <a:cubicBezTo>
                    <a:pt x="1291" y="160"/>
                    <a:pt x="1379" y="176"/>
                    <a:pt x="1464" y="209"/>
                  </a:cubicBezTo>
                  <a:cubicBezTo>
                    <a:pt x="1830" y="352"/>
                    <a:pt x="2008" y="771"/>
                    <a:pt x="1865" y="1137"/>
                  </a:cubicBezTo>
                  <a:lnTo>
                    <a:pt x="1500" y="2082"/>
                  </a:lnTo>
                  <a:cubicBezTo>
                    <a:pt x="1482" y="2118"/>
                    <a:pt x="1500" y="2172"/>
                    <a:pt x="1544" y="2180"/>
                  </a:cubicBezTo>
                  <a:cubicBezTo>
                    <a:pt x="1556" y="2185"/>
                    <a:pt x="1567" y="2187"/>
                    <a:pt x="1578" y="2187"/>
                  </a:cubicBezTo>
                  <a:cubicBezTo>
                    <a:pt x="1610" y="2187"/>
                    <a:pt x="1638" y="2169"/>
                    <a:pt x="1651" y="2136"/>
                  </a:cubicBezTo>
                  <a:lnTo>
                    <a:pt x="2017" y="1190"/>
                  </a:lnTo>
                  <a:cubicBezTo>
                    <a:pt x="2196" y="744"/>
                    <a:pt x="1973" y="236"/>
                    <a:pt x="1518" y="57"/>
                  </a:cubicBezTo>
                  <a:cubicBezTo>
                    <a:pt x="1416" y="19"/>
                    <a:pt x="1312" y="1"/>
                    <a:pt x="1209" y="1"/>
                  </a:cubicBezTo>
                  <a:close/>
                </a:path>
              </a:pathLst>
            </a:custGeom>
            <a:solidFill>
              <a:srgbClr val="F3C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91;p45">
              <a:extLst>
                <a:ext uri="{FF2B5EF4-FFF2-40B4-BE49-F238E27FC236}">
                  <a16:creationId xmlns:a16="http://schemas.microsoft.com/office/drawing/2014/main" id="{FED09A34-5F12-8AB4-64B8-6098FE9CD324}"/>
                </a:ext>
              </a:extLst>
            </p:cNvPr>
            <p:cNvSpPr/>
            <p:nvPr/>
          </p:nvSpPr>
          <p:spPr>
            <a:xfrm>
              <a:off x="2982294" y="3634152"/>
              <a:ext cx="502158" cy="440937"/>
            </a:xfrm>
            <a:custGeom>
              <a:avLst/>
              <a:gdLst/>
              <a:ahLst/>
              <a:cxnLst/>
              <a:rect l="l" t="t" r="r" b="b"/>
              <a:pathLst>
                <a:path w="7620" h="6691" extrusionOk="0">
                  <a:moveTo>
                    <a:pt x="3812" y="1"/>
                  </a:moveTo>
                  <a:cubicBezTo>
                    <a:pt x="3348" y="1"/>
                    <a:pt x="2877" y="98"/>
                    <a:pt x="2427" y="303"/>
                  </a:cubicBezTo>
                  <a:cubicBezTo>
                    <a:pt x="741" y="1071"/>
                    <a:pt x="1" y="3051"/>
                    <a:pt x="768" y="4737"/>
                  </a:cubicBezTo>
                  <a:cubicBezTo>
                    <a:pt x="1329" y="5965"/>
                    <a:pt x="2546" y="6691"/>
                    <a:pt x="3815" y="6691"/>
                  </a:cubicBezTo>
                  <a:cubicBezTo>
                    <a:pt x="4280" y="6691"/>
                    <a:pt x="4752" y="6593"/>
                    <a:pt x="5202" y="6388"/>
                  </a:cubicBezTo>
                  <a:cubicBezTo>
                    <a:pt x="6879" y="5620"/>
                    <a:pt x="7619" y="3631"/>
                    <a:pt x="6852" y="1954"/>
                  </a:cubicBezTo>
                  <a:cubicBezTo>
                    <a:pt x="6290" y="726"/>
                    <a:pt x="5079" y="1"/>
                    <a:pt x="38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92;p45">
              <a:extLst>
                <a:ext uri="{FF2B5EF4-FFF2-40B4-BE49-F238E27FC236}">
                  <a16:creationId xmlns:a16="http://schemas.microsoft.com/office/drawing/2014/main" id="{30B69965-6174-DA0A-CB05-29202A39952C}"/>
                </a:ext>
              </a:extLst>
            </p:cNvPr>
            <p:cNvSpPr/>
            <p:nvPr/>
          </p:nvSpPr>
          <p:spPr>
            <a:xfrm>
              <a:off x="3075806" y="3746050"/>
              <a:ext cx="326337" cy="202049"/>
            </a:xfrm>
            <a:custGeom>
              <a:avLst/>
              <a:gdLst/>
              <a:ahLst/>
              <a:cxnLst/>
              <a:rect l="l" t="t" r="r" b="b"/>
              <a:pathLst>
                <a:path w="4952" h="3066" extrusionOk="0">
                  <a:moveTo>
                    <a:pt x="3335" y="1"/>
                  </a:moveTo>
                  <a:cubicBezTo>
                    <a:pt x="2739" y="1"/>
                    <a:pt x="2212" y="613"/>
                    <a:pt x="2212" y="613"/>
                  </a:cubicBezTo>
                  <a:lnTo>
                    <a:pt x="2204" y="613"/>
                  </a:lnTo>
                  <a:cubicBezTo>
                    <a:pt x="2204" y="613"/>
                    <a:pt x="1774" y="395"/>
                    <a:pt x="1320" y="395"/>
                  </a:cubicBezTo>
                  <a:cubicBezTo>
                    <a:pt x="922" y="395"/>
                    <a:pt x="506" y="563"/>
                    <a:pt x="348" y="1193"/>
                  </a:cubicBezTo>
                  <a:cubicBezTo>
                    <a:pt x="0" y="2549"/>
                    <a:pt x="2703" y="3066"/>
                    <a:pt x="2703" y="3066"/>
                  </a:cubicBezTo>
                  <a:cubicBezTo>
                    <a:pt x="2703" y="3066"/>
                    <a:pt x="4951" y="1603"/>
                    <a:pt x="4131" y="470"/>
                  </a:cubicBezTo>
                  <a:cubicBezTo>
                    <a:pt x="3878" y="122"/>
                    <a:pt x="3600" y="1"/>
                    <a:pt x="3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93;p45">
              <a:extLst>
                <a:ext uri="{FF2B5EF4-FFF2-40B4-BE49-F238E27FC236}">
                  <a16:creationId xmlns:a16="http://schemas.microsoft.com/office/drawing/2014/main" id="{279D7C45-6B39-163C-233F-95A9D7A3BAC3}"/>
                </a:ext>
              </a:extLst>
            </p:cNvPr>
            <p:cNvSpPr/>
            <p:nvPr/>
          </p:nvSpPr>
          <p:spPr>
            <a:xfrm>
              <a:off x="5042855" y="1381888"/>
              <a:ext cx="497479" cy="473426"/>
            </a:xfrm>
            <a:custGeom>
              <a:avLst/>
              <a:gdLst/>
              <a:ahLst/>
              <a:cxnLst/>
              <a:rect l="l" t="t" r="r" b="b"/>
              <a:pathLst>
                <a:path w="7549" h="7184" extrusionOk="0">
                  <a:moveTo>
                    <a:pt x="3778" y="1"/>
                  </a:moveTo>
                  <a:cubicBezTo>
                    <a:pt x="1957" y="1"/>
                    <a:pt x="390" y="1371"/>
                    <a:pt x="206" y="3221"/>
                  </a:cubicBezTo>
                  <a:cubicBezTo>
                    <a:pt x="1" y="5193"/>
                    <a:pt x="1428" y="6959"/>
                    <a:pt x="3400" y="7164"/>
                  </a:cubicBezTo>
                  <a:cubicBezTo>
                    <a:pt x="3526" y="7177"/>
                    <a:pt x="3651" y="7184"/>
                    <a:pt x="3775" y="7184"/>
                  </a:cubicBezTo>
                  <a:cubicBezTo>
                    <a:pt x="5591" y="7184"/>
                    <a:pt x="7151" y="5807"/>
                    <a:pt x="7343" y="3962"/>
                  </a:cubicBezTo>
                  <a:cubicBezTo>
                    <a:pt x="7548" y="1990"/>
                    <a:pt x="6112" y="224"/>
                    <a:pt x="4140" y="19"/>
                  </a:cubicBezTo>
                  <a:cubicBezTo>
                    <a:pt x="4019" y="7"/>
                    <a:pt x="3898" y="1"/>
                    <a:pt x="37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094;p45">
              <a:extLst>
                <a:ext uri="{FF2B5EF4-FFF2-40B4-BE49-F238E27FC236}">
                  <a16:creationId xmlns:a16="http://schemas.microsoft.com/office/drawing/2014/main" id="{27F9E697-B30D-6E78-6A02-0E8D23BE5487}"/>
                </a:ext>
              </a:extLst>
            </p:cNvPr>
            <p:cNvSpPr/>
            <p:nvPr/>
          </p:nvSpPr>
          <p:spPr>
            <a:xfrm>
              <a:off x="5328598" y="1726281"/>
              <a:ext cx="31830" cy="30248"/>
            </a:xfrm>
            <a:custGeom>
              <a:avLst/>
              <a:gdLst/>
              <a:ahLst/>
              <a:cxnLst/>
              <a:rect l="l" t="t" r="r" b="b"/>
              <a:pathLst>
                <a:path w="483" h="459" extrusionOk="0">
                  <a:moveTo>
                    <a:pt x="239" y="0"/>
                  </a:moveTo>
                  <a:cubicBezTo>
                    <a:pt x="126" y="0"/>
                    <a:pt x="27" y="93"/>
                    <a:pt x="18" y="208"/>
                  </a:cubicBezTo>
                  <a:cubicBezTo>
                    <a:pt x="1" y="333"/>
                    <a:pt x="90" y="440"/>
                    <a:pt x="215" y="458"/>
                  </a:cubicBezTo>
                  <a:cubicBezTo>
                    <a:pt x="221" y="458"/>
                    <a:pt x="227" y="458"/>
                    <a:pt x="233" y="458"/>
                  </a:cubicBezTo>
                  <a:cubicBezTo>
                    <a:pt x="358" y="458"/>
                    <a:pt x="456" y="371"/>
                    <a:pt x="473" y="252"/>
                  </a:cubicBezTo>
                  <a:cubicBezTo>
                    <a:pt x="482" y="127"/>
                    <a:pt x="393" y="11"/>
                    <a:pt x="268" y="3"/>
                  </a:cubicBezTo>
                  <a:cubicBezTo>
                    <a:pt x="258" y="1"/>
                    <a:pt x="248"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095;p45">
              <a:extLst>
                <a:ext uri="{FF2B5EF4-FFF2-40B4-BE49-F238E27FC236}">
                  <a16:creationId xmlns:a16="http://schemas.microsoft.com/office/drawing/2014/main" id="{B430F809-5A02-2FAA-68A8-B617B1AC59D2}"/>
                </a:ext>
              </a:extLst>
            </p:cNvPr>
            <p:cNvSpPr/>
            <p:nvPr/>
          </p:nvSpPr>
          <p:spPr>
            <a:xfrm>
              <a:off x="5212811" y="1714024"/>
              <a:ext cx="31764" cy="30709"/>
            </a:xfrm>
            <a:custGeom>
              <a:avLst/>
              <a:gdLst/>
              <a:ahLst/>
              <a:cxnLst/>
              <a:rect l="l" t="t" r="r" b="b"/>
              <a:pathLst>
                <a:path w="482" h="466" extrusionOk="0">
                  <a:moveTo>
                    <a:pt x="249" y="1"/>
                  </a:moveTo>
                  <a:cubicBezTo>
                    <a:pt x="124" y="1"/>
                    <a:pt x="26" y="87"/>
                    <a:pt x="9" y="206"/>
                  </a:cubicBezTo>
                  <a:cubicBezTo>
                    <a:pt x="0" y="331"/>
                    <a:pt x="89" y="447"/>
                    <a:pt x="214" y="465"/>
                  </a:cubicBezTo>
                  <a:cubicBezTo>
                    <a:pt x="220" y="465"/>
                    <a:pt x="226" y="466"/>
                    <a:pt x="231" y="466"/>
                  </a:cubicBezTo>
                  <a:cubicBezTo>
                    <a:pt x="350" y="466"/>
                    <a:pt x="455" y="379"/>
                    <a:pt x="464" y="260"/>
                  </a:cubicBezTo>
                  <a:cubicBezTo>
                    <a:pt x="482" y="126"/>
                    <a:pt x="393" y="19"/>
                    <a:pt x="268" y="1"/>
                  </a:cubicBezTo>
                  <a:cubicBezTo>
                    <a:pt x="262" y="1"/>
                    <a:pt x="255" y="1"/>
                    <a:pt x="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096;p45">
              <a:extLst>
                <a:ext uri="{FF2B5EF4-FFF2-40B4-BE49-F238E27FC236}">
                  <a16:creationId xmlns:a16="http://schemas.microsoft.com/office/drawing/2014/main" id="{BF2797E3-EDB4-3DD2-E74D-7FDACDBBE298}"/>
                </a:ext>
              </a:extLst>
            </p:cNvPr>
            <p:cNvSpPr/>
            <p:nvPr/>
          </p:nvSpPr>
          <p:spPr>
            <a:xfrm>
              <a:off x="5118706" y="1510590"/>
              <a:ext cx="308742" cy="206728"/>
            </a:xfrm>
            <a:custGeom>
              <a:avLst/>
              <a:gdLst/>
              <a:ahLst/>
              <a:cxnLst/>
              <a:rect l="l" t="t" r="r" b="b"/>
              <a:pathLst>
                <a:path w="4685" h="3137" extrusionOk="0">
                  <a:moveTo>
                    <a:pt x="1196" y="1063"/>
                  </a:moveTo>
                  <a:lnTo>
                    <a:pt x="2044" y="1152"/>
                  </a:lnTo>
                  <a:lnTo>
                    <a:pt x="1999" y="1625"/>
                  </a:lnTo>
                  <a:lnTo>
                    <a:pt x="1294" y="1554"/>
                  </a:lnTo>
                  <a:lnTo>
                    <a:pt x="1196" y="1063"/>
                  </a:lnTo>
                  <a:close/>
                  <a:moveTo>
                    <a:pt x="2400" y="1188"/>
                  </a:moveTo>
                  <a:lnTo>
                    <a:pt x="3230" y="1268"/>
                  </a:lnTo>
                  <a:lnTo>
                    <a:pt x="3186" y="1750"/>
                  </a:lnTo>
                  <a:lnTo>
                    <a:pt x="2356" y="1661"/>
                  </a:lnTo>
                  <a:lnTo>
                    <a:pt x="2400" y="1188"/>
                  </a:lnTo>
                  <a:close/>
                  <a:moveTo>
                    <a:pt x="3587" y="1313"/>
                  </a:moveTo>
                  <a:lnTo>
                    <a:pt x="4256" y="1375"/>
                  </a:lnTo>
                  <a:lnTo>
                    <a:pt x="4113" y="1839"/>
                  </a:lnTo>
                  <a:lnTo>
                    <a:pt x="3542" y="1786"/>
                  </a:lnTo>
                  <a:lnTo>
                    <a:pt x="3587" y="1313"/>
                  </a:lnTo>
                  <a:close/>
                  <a:moveTo>
                    <a:pt x="1366" y="1920"/>
                  </a:moveTo>
                  <a:lnTo>
                    <a:pt x="1963" y="1982"/>
                  </a:lnTo>
                  <a:lnTo>
                    <a:pt x="1901" y="2571"/>
                  </a:lnTo>
                  <a:lnTo>
                    <a:pt x="1491" y="2535"/>
                  </a:lnTo>
                  <a:lnTo>
                    <a:pt x="1366" y="1920"/>
                  </a:lnTo>
                  <a:close/>
                  <a:moveTo>
                    <a:pt x="2320" y="2018"/>
                  </a:moveTo>
                  <a:lnTo>
                    <a:pt x="3150" y="2107"/>
                  </a:lnTo>
                  <a:lnTo>
                    <a:pt x="3087" y="2696"/>
                  </a:lnTo>
                  <a:lnTo>
                    <a:pt x="2258" y="2606"/>
                  </a:lnTo>
                  <a:lnTo>
                    <a:pt x="2320" y="2018"/>
                  </a:lnTo>
                  <a:close/>
                  <a:moveTo>
                    <a:pt x="3507" y="2143"/>
                  </a:moveTo>
                  <a:lnTo>
                    <a:pt x="3997" y="2187"/>
                  </a:lnTo>
                  <a:lnTo>
                    <a:pt x="3810" y="2767"/>
                  </a:lnTo>
                  <a:lnTo>
                    <a:pt x="3444" y="2731"/>
                  </a:lnTo>
                  <a:lnTo>
                    <a:pt x="3507" y="2143"/>
                  </a:lnTo>
                  <a:close/>
                  <a:moveTo>
                    <a:pt x="198" y="1"/>
                  </a:moveTo>
                  <a:cubicBezTo>
                    <a:pt x="107" y="1"/>
                    <a:pt x="27" y="70"/>
                    <a:pt x="19" y="162"/>
                  </a:cubicBezTo>
                  <a:cubicBezTo>
                    <a:pt x="1" y="260"/>
                    <a:pt x="72" y="349"/>
                    <a:pt x="170" y="358"/>
                  </a:cubicBezTo>
                  <a:lnTo>
                    <a:pt x="697" y="412"/>
                  </a:lnTo>
                  <a:lnTo>
                    <a:pt x="1169" y="2731"/>
                  </a:lnTo>
                  <a:cubicBezTo>
                    <a:pt x="1178" y="2812"/>
                    <a:pt x="1250" y="2865"/>
                    <a:pt x="1321" y="2874"/>
                  </a:cubicBezTo>
                  <a:lnTo>
                    <a:pt x="3801" y="3133"/>
                  </a:lnTo>
                  <a:cubicBezTo>
                    <a:pt x="3832" y="3135"/>
                    <a:pt x="3865" y="3137"/>
                    <a:pt x="3896" y="3137"/>
                  </a:cubicBezTo>
                  <a:cubicBezTo>
                    <a:pt x="3990" y="3137"/>
                    <a:pt x="4075" y="3122"/>
                    <a:pt x="4095" y="3061"/>
                  </a:cubicBezTo>
                  <a:lnTo>
                    <a:pt x="4666" y="1277"/>
                  </a:lnTo>
                  <a:cubicBezTo>
                    <a:pt x="4684" y="1224"/>
                    <a:pt x="4675" y="1170"/>
                    <a:pt x="4649" y="1126"/>
                  </a:cubicBezTo>
                  <a:cubicBezTo>
                    <a:pt x="4622" y="1081"/>
                    <a:pt x="4568" y="1054"/>
                    <a:pt x="4515" y="1045"/>
                  </a:cubicBezTo>
                  <a:lnTo>
                    <a:pt x="1125" y="697"/>
                  </a:lnTo>
                  <a:lnTo>
                    <a:pt x="1027" y="207"/>
                  </a:lnTo>
                  <a:cubicBezTo>
                    <a:pt x="1009" y="135"/>
                    <a:pt x="946" y="73"/>
                    <a:pt x="866" y="64"/>
                  </a:cubicBezTo>
                  <a:lnTo>
                    <a:pt x="215" y="2"/>
                  </a:lnTo>
                  <a:cubicBezTo>
                    <a:pt x="209" y="1"/>
                    <a:pt x="204" y="1"/>
                    <a:pt x="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097;p45">
              <a:extLst>
                <a:ext uri="{FF2B5EF4-FFF2-40B4-BE49-F238E27FC236}">
                  <a16:creationId xmlns:a16="http://schemas.microsoft.com/office/drawing/2014/main" id="{603F3D74-93AB-55AB-4AE2-29E0D894562F}"/>
                </a:ext>
              </a:extLst>
            </p:cNvPr>
            <p:cNvSpPr/>
            <p:nvPr/>
          </p:nvSpPr>
          <p:spPr>
            <a:xfrm>
              <a:off x="5805977" y="3137134"/>
              <a:ext cx="563840" cy="561732"/>
            </a:xfrm>
            <a:custGeom>
              <a:avLst/>
              <a:gdLst/>
              <a:ahLst/>
              <a:cxnLst/>
              <a:rect l="l" t="t" r="r" b="b"/>
              <a:pathLst>
                <a:path w="8556" h="8524" extrusionOk="0">
                  <a:moveTo>
                    <a:pt x="2920" y="1"/>
                  </a:moveTo>
                  <a:cubicBezTo>
                    <a:pt x="2698" y="1"/>
                    <a:pt x="2438" y="34"/>
                    <a:pt x="2150" y="129"/>
                  </a:cubicBezTo>
                  <a:cubicBezTo>
                    <a:pt x="1499" y="343"/>
                    <a:pt x="839" y="914"/>
                    <a:pt x="0" y="1922"/>
                  </a:cubicBezTo>
                  <a:cubicBezTo>
                    <a:pt x="0" y="1922"/>
                    <a:pt x="527" y="3019"/>
                    <a:pt x="928" y="3180"/>
                  </a:cubicBezTo>
                  <a:lnTo>
                    <a:pt x="1660" y="2609"/>
                  </a:lnTo>
                  <a:lnTo>
                    <a:pt x="1660" y="2609"/>
                  </a:lnTo>
                  <a:cubicBezTo>
                    <a:pt x="1660" y="2609"/>
                    <a:pt x="1321" y="4349"/>
                    <a:pt x="482" y="7319"/>
                  </a:cubicBezTo>
                  <a:cubicBezTo>
                    <a:pt x="482" y="7319"/>
                    <a:pt x="1678" y="7970"/>
                    <a:pt x="3069" y="8283"/>
                  </a:cubicBezTo>
                  <a:cubicBezTo>
                    <a:pt x="3994" y="8489"/>
                    <a:pt x="4900" y="8524"/>
                    <a:pt x="5408" y="8524"/>
                  </a:cubicBezTo>
                  <a:cubicBezTo>
                    <a:pt x="5669" y="8524"/>
                    <a:pt x="5826" y="8515"/>
                    <a:pt x="5826" y="8515"/>
                  </a:cubicBezTo>
                  <a:cubicBezTo>
                    <a:pt x="6334" y="5472"/>
                    <a:pt x="6763" y="3751"/>
                    <a:pt x="6763" y="3751"/>
                  </a:cubicBezTo>
                  <a:lnTo>
                    <a:pt x="7182" y="4580"/>
                  </a:lnTo>
                  <a:cubicBezTo>
                    <a:pt x="7187" y="4581"/>
                    <a:pt x="7192" y="4581"/>
                    <a:pt x="7197" y="4581"/>
                  </a:cubicBezTo>
                  <a:cubicBezTo>
                    <a:pt x="7641" y="4581"/>
                    <a:pt x="8556" y="3840"/>
                    <a:pt x="8556" y="3840"/>
                  </a:cubicBezTo>
                  <a:cubicBezTo>
                    <a:pt x="8226" y="2564"/>
                    <a:pt x="7869" y="1770"/>
                    <a:pt x="7369" y="1297"/>
                  </a:cubicBezTo>
                  <a:cubicBezTo>
                    <a:pt x="6752" y="703"/>
                    <a:pt x="6121" y="663"/>
                    <a:pt x="5962" y="663"/>
                  </a:cubicBezTo>
                  <a:cubicBezTo>
                    <a:pt x="5937" y="663"/>
                    <a:pt x="5924" y="664"/>
                    <a:pt x="5924" y="664"/>
                  </a:cubicBezTo>
                  <a:cubicBezTo>
                    <a:pt x="5924" y="673"/>
                    <a:pt x="5915" y="673"/>
                    <a:pt x="5915" y="682"/>
                  </a:cubicBezTo>
                  <a:cubicBezTo>
                    <a:pt x="5879" y="860"/>
                    <a:pt x="5826" y="1039"/>
                    <a:pt x="5746" y="1190"/>
                  </a:cubicBezTo>
                  <a:cubicBezTo>
                    <a:pt x="5614" y="1446"/>
                    <a:pt x="5391" y="1633"/>
                    <a:pt x="4978" y="1633"/>
                  </a:cubicBezTo>
                  <a:cubicBezTo>
                    <a:pt x="4858" y="1633"/>
                    <a:pt x="4722" y="1617"/>
                    <a:pt x="4568" y="1583"/>
                  </a:cubicBezTo>
                  <a:cubicBezTo>
                    <a:pt x="3881" y="1431"/>
                    <a:pt x="3685" y="1092"/>
                    <a:pt x="3667" y="727"/>
                  </a:cubicBezTo>
                  <a:cubicBezTo>
                    <a:pt x="3658" y="557"/>
                    <a:pt x="3694" y="370"/>
                    <a:pt x="3729" y="191"/>
                  </a:cubicBezTo>
                  <a:cubicBezTo>
                    <a:pt x="3729" y="191"/>
                    <a:pt x="3738" y="182"/>
                    <a:pt x="3738" y="173"/>
                  </a:cubicBezTo>
                  <a:cubicBezTo>
                    <a:pt x="3738" y="173"/>
                    <a:pt x="3427" y="1"/>
                    <a:pt x="29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098;p45">
              <a:extLst>
                <a:ext uri="{FF2B5EF4-FFF2-40B4-BE49-F238E27FC236}">
                  <a16:creationId xmlns:a16="http://schemas.microsoft.com/office/drawing/2014/main" id="{65534770-BB4F-5030-7248-DDFC395E3477}"/>
                </a:ext>
              </a:extLst>
            </p:cNvPr>
            <p:cNvSpPr/>
            <p:nvPr/>
          </p:nvSpPr>
          <p:spPr>
            <a:xfrm>
              <a:off x="5920050" y="2477937"/>
              <a:ext cx="467429" cy="420047"/>
            </a:xfrm>
            <a:custGeom>
              <a:avLst/>
              <a:gdLst/>
              <a:ahLst/>
              <a:cxnLst/>
              <a:rect l="l" t="t" r="r" b="b"/>
              <a:pathLst>
                <a:path w="7093" h="6374" extrusionOk="0">
                  <a:moveTo>
                    <a:pt x="3555" y="1"/>
                  </a:moveTo>
                  <a:cubicBezTo>
                    <a:pt x="3268" y="1"/>
                    <a:pt x="2976" y="40"/>
                    <a:pt x="2685" y="122"/>
                  </a:cubicBezTo>
                  <a:cubicBezTo>
                    <a:pt x="990" y="595"/>
                    <a:pt x="0" y="2353"/>
                    <a:pt x="482" y="4048"/>
                  </a:cubicBezTo>
                  <a:cubicBezTo>
                    <a:pt x="874" y="5452"/>
                    <a:pt x="2154" y="6373"/>
                    <a:pt x="3541" y="6373"/>
                  </a:cubicBezTo>
                  <a:cubicBezTo>
                    <a:pt x="3827" y="6373"/>
                    <a:pt x="4118" y="6334"/>
                    <a:pt x="4407" y="6251"/>
                  </a:cubicBezTo>
                  <a:cubicBezTo>
                    <a:pt x="6102" y="5778"/>
                    <a:pt x="7092" y="4021"/>
                    <a:pt x="6619" y="2326"/>
                  </a:cubicBezTo>
                  <a:cubicBezTo>
                    <a:pt x="6220" y="921"/>
                    <a:pt x="4945" y="1"/>
                    <a:pt x="35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99;p45">
              <a:extLst>
                <a:ext uri="{FF2B5EF4-FFF2-40B4-BE49-F238E27FC236}">
                  <a16:creationId xmlns:a16="http://schemas.microsoft.com/office/drawing/2014/main" id="{05156287-98AD-FF0E-7708-2F11AF746273}"/>
                </a:ext>
              </a:extLst>
            </p:cNvPr>
            <p:cNvSpPr/>
            <p:nvPr/>
          </p:nvSpPr>
          <p:spPr>
            <a:xfrm>
              <a:off x="6026413" y="2678800"/>
              <a:ext cx="88833" cy="139906"/>
            </a:xfrm>
            <a:custGeom>
              <a:avLst/>
              <a:gdLst/>
              <a:ahLst/>
              <a:cxnLst/>
              <a:rect l="l" t="t" r="r" b="b"/>
              <a:pathLst>
                <a:path w="1348" h="2123" extrusionOk="0">
                  <a:moveTo>
                    <a:pt x="512" y="1"/>
                  </a:moveTo>
                  <a:cubicBezTo>
                    <a:pt x="468" y="1"/>
                    <a:pt x="422" y="6"/>
                    <a:pt x="375" y="18"/>
                  </a:cubicBezTo>
                  <a:cubicBezTo>
                    <a:pt x="144" y="90"/>
                    <a:pt x="1" y="304"/>
                    <a:pt x="54" y="509"/>
                  </a:cubicBezTo>
                  <a:lnTo>
                    <a:pt x="429" y="1847"/>
                  </a:lnTo>
                  <a:cubicBezTo>
                    <a:pt x="480" y="2015"/>
                    <a:pt x="650" y="2123"/>
                    <a:pt x="837" y="2123"/>
                  </a:cubicBezTo>
                  <a:cubicBezTo>
                    <a:pt x="879" y="2123"/>
                    <a:pt x="922" y="2117"/>
                    <a:pt x="964" y="2106"/>
                  </a:cubicBezTo>
                  <a:cubicBezTo>
                    <a:pt x="1196" y="2035"/>
                    <a:pt x="1348" y="1812"/>
                    <a:pt x="1285" y="1615"/>
                  </a:cubicBezTo>
                  <a:lnTo>
                    <a:pt x="911" y="268"/>
                  </a:lnTo>
                  <a:cubicBezTo>
                    <a:pt x="860" y="102"/>
                    <a:pt x="699" y="1"/>
                    <a:pt x="5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00;p45">
              <a:extLst>
                <a:ext uri="{FF2B5EF4-FFF2-40B4-BE49-F238E27FC236}">
                  <a16:creationId xmlns:a16="http://schemas.microsoft.com/office/drawing/2014/main" id="{76D79AAC-3B46-8F9C-8B71-8A668D5FE2FB}"/>
                </a:ext>
              </a:extLst>
            </p:cNvPr>
            <p:cNvSpPr/>
            <p:nvPr/>
          </p:nvSpPr>
          <p:spPr>
            <a:xfrm>
              <a:off x="6105229" y="2556489"/>
              <a:ext cx="181686" cy="234802"/>
            </a:xfrm>
            <a:custGeom>
              <a:avLst/>
              <a:gdLst/>
              <a:ahLst/>
              <a:cxnLst/>
              <a:rect l="l" t="t" r="r" b="b"/>
              <a:pathLst>
                <a:path w="2757" h="3563" extrusionOk="0">
                  <a:moveTo>
                    <a:pt x="803" y="1"/>
                  </a:moveTo>
                  <a:cubicBezTo>
                    <a:pt x="616" y="10"/>
                    <a:pt x="473" y="162"/>
                    <a:pt x="455" y="349"/>
                  </a:cubicBezTo>
                  <a:cubicBezTo>
                    <a:pt x="411" y="795"/>
                    <a:pt x="339" y="1018"/>
                    <a:pt x="116" y="1410"/>
                  </a:cubicBezTo>
                  <a:cubicBezTo>
                    <a:pt x="63" y="1509"/>
                    <a:pt x="36" y="1598"/>
                    <a:pt x="18" y="1705"/>
                  </a:cubicBezTo>
                  <a:cubicBezTo>
                    <a:pt x="0" y="1821"/>
                    <a:pt x="54" y="1955"/>
                    <a:pt x="89" y="2080"/>
                  </a:cubicBezTo>
                  <a:lnTo>
                    <a:pt x="348" y="3016"/>
                  </a:lnTo>
                  <a:cubicBezTo>
                    <a:pt x="444" y="3342"/>
                    <a:pt x="749" y="3563"/>
                    <a:pt x="1074" y="3563"/>
                  </a:cubicBezTo>
                  <a:cubicBezTo>
                    <a:pt x="1141" y="3563"/>
                    <a:pt x="1209" y="3554"/>
                    <a:pt x="1276" y="3534"/>
                  </a:cubicBezTo>
                  <a:lnTo>
                    <a:pt x="2123" y="3248"/>
                  </a:lnTo>
                  <a:cubicBezTo>
                    <a:pt x="2516" y="3132"/>
                    <a:pt x="2757" y="2713"/>
                    <a:pt x="2641" y="2320"/>
                  </a:cubicBezTo>
                  <a:lnTo>
                    <a:pt x="2561" y="1384"/>
                  </a:lnTo>
                  <a:cubicBezTo>
                    <a:pt x="2464" y="1048"/>
                    <a:pt x="2155" y="831"/>
                    <a:pt x="1827" y="831"/>
                  </a:cubicBezTo>
                  <a:cubicBezTo>
                    <a:pt x="1763" y="831"/>
                    <a:pt x="1697" y="840"/>
                    <a:pt x="1633" y="857"/>
                  </a:cubicBezTo>
                  <a:lnTo>
                    <a:pt x="1008" y="1036"/>
                  </a:lnTo>
                  <a:cubicBezTo>
                    <a:pt x="1053" y="857"/>
                    <a:pt x="1089" y="661"/>
                    <a:pt x="1115" y="420"/>
                  </a:cubicBezTo>
                  <a:cubicBezTo>
                    <a:pt x="1142" y="188"/>
                    <a:pt x="982" y="1"/>
                    <a:pt x="8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01;p45">
              <a:extLst>
                <a:ext uri="{FF2B5EF4-FFF2-40B4-BE49-F238E27FC236}">
                  <a16:creationId xmlns:a16="http://schemas.microsoft.com/office/drawing/2014/main" id="{803D37CA-8D26-27A7-7BEF-99D6A62AAF3A}"/>
                </a:ext>
              </a:extLst>
            </p:cNvPr>
            <p:cNvSpPr/>
            <p:nvPr/>
          </p:nvSpPr>
          <p:spPr>
            <a:xfrm>
              <a:off x="2985853" y="2753464"/>
              <a:ext cx="453919" cy="546838"/>
            </a:xfrm>
            <a:custGeom>
              <a:avLst/>
              <a:gdLst/>
              <a:ahLst/>
              <a:cxnLst/>
              <a:rect l="l" t="t" r="r" b="b"/>
              <a:pathLst>
                <a:path w="6888" h="8298" extrusionOk="0">
                  <a:moveTo>
                    <a:pt x="2578" y="1"/>
                  </a:moveTo>
                  <a:lnTo>
                    <a:pt x="0" y="6415"/>
                  </a:lnTo>
                  <a:lnTo>
                    <a:pt x="4309" y="8297"/>
                  </a:lnTo>
                  <a:lnTo>
                    <a:pt x="6887" y="1883"/>
                  </a:lnTo>
                  <a:lnTo>
                    <a:pt x="2578" y="1"/>
                  </a:lnTo>
                  <a:close/>
                </a:path>
              </a:pathLst>
            </a:custGeom>
            <a:solidFill>
              <a:srgbClr val="0A7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3102;p45">
              <a:extLst>
                <a:ext uri="{FF2B5EF4-FFF2-40B4-BE49-F238E27FC236}">
                  <a16:creationId xmlns:a16="http://schemas.microsoft.com/office/drawing/2014/main" id="{B8EDA87D-72A8-3CD2-7506-0E53CF397B3E}"/>
                </a:ext>
              </a:extLst>
            </p:cNvPr>
            <p:cNvSpPr/>
            <p:nvPr/>
          </p:nvSpPr>
          <p:spPr>
            <a:xfrm>
              <a:off x="2881797" y="2720514"/>
              <a:ext cx="483904" cy="534515"/>
            </a:xfrm>
            <a:custGeom>
              <a:avLst/>
              <a:gdLst/>
              <a:ahLst/>
              <a:cxnLst/>
              <a:rect l="l" t="t" r="r" b="b"/>
              <a:pathLst>
                <a:path w="7343" h="8111" extrusionOk="0">
                  <a:moveTo>
                    <a:pt x="3033" y="1"/>
                  </a:moveTo>
                  <a:lnTo>
                    <a:pt x="0" y="6228"/>
                  </a:lnTo>
                  <a:lnTo>
                    <a:pt x="4309" y="8110"/>
                  </a:lnTo>
                  <a:lnTo>
                    <a:pt x="7342" y="1892"/>
                  </a:lnTo>
                  <a:lnTo>
                    <a:pt x="30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3103;p45">
              <a:extLst>
                <a:ext uri="{FF2B5EF4-FFF2-40B4-BE49-F238E27FC236}">
                  <a16:creationId xmlns:a16="http://schemas.microsoft.com/office/drawing/2014/main" id="{57C79B08-9B15-05B7-F793-F7741EB3AA61}"/>
                </a:ext>
              </a:extLst>
            </p:cNvPr>
            <p:cNvSpPr/>
            <p:nvPr/>
          </p:nvSpPr>
          <p:spPr>
            <a:xfrm>
              <a:off x="3145133" y="2717483"/>
              <a:ext cx="169363" cy="136545"/>
            </a:xfrm>
            <a:custGeom>
              <a:avLst/>
              <a:gdLst/>
              <a:ahLst/>
              <a:cxnLst/>
              <a:rect l="l" t="t" r="r" b="b"/>
              <a:pathLst>
                <a:path w="2570" h="2072" extrusionOk="0">
                  <a:moveTo>
                    <a:pt x="1250" y="1"/>
                  </a:moveTo>
                  <a:cubicBezTo>
                    <a:pt x="1108" y="1"/>
                    <a:pt x="965" y="28"/>
                    <a:pt x="830" y="83"/>
                  </a:cubicBezTo>
                  <a:cubicBezTo>
                    <a:pt x="545" y="199"/>
                    <a:pt x="313" y="413"/>
                    <a:pt x="197" y="698"/>
                  </a:cubicBezTo>
                  <a:lnTo>
                    <a:pt x="19" y="1100"/>
                  </a:lnTo>
                  <a:cubicBezTo>
                    <a:pt x="1" y="1135"/>
                    <a:pt x="19" y="1180"/>
                    <a:pt x="54" y="1198"/>
                  </a:cubicBezTo>
                  <a:cubicBezTo>
                    <a:pt x="64" y="1200"/>
                    <a:pt x="74" y="1201"/>
                    <a:pt x="83" y="1201"/>
                  </a:cubicBezTo>
                  <a:cubicBezTo>
                    <a:pt x="114" y="1201"/>
                    <a:pt x="139" y="1188"/>
                    <a:pt x="152" y="1153"/>
                  </a:cubicBezTo>
                  <a:lnTo>
                    <a:pt x="331" y="761"/>
                  </a:lnTo>
                  <a:cubicBezTo>
                    <a:pt x="438" y="511"/>
                    <a:pt x="634" y="323"/>
                    <a:pt x="884" y="225"/>
                  </a:cubicBezTo>
                  <a:cubicBezTo>
                    <a:pt x="1006" y="177"/>
                    <a:pt x="1135" y="153"/>
                    <a:pt x="1263" y="153"/>
                  </a:cubicBezTo>
                  <a:cubicBezTo>
                    <a:pt x="1398" y="153"/>
                    <a:pt x="1532" y="180"/>
                    <a:pt x="1660" y="234"/>
                  </a:cubicBezTo>
                  <a:cubicBezTo>
                    <a:pt x="2169" y="457"/>
                    <a:pt x="2401" y="1055"/>
                    <a:pt x="2177" y="1564"/>
                  </a:cubicBezTo>
                  <a:lnTo>
                    <a:pt x="1999" y="1965"/>
                  </a:lnTo>
                  <a:cubicBezTo>
                    <a:pt x="1981" y="2001"/>
                    <a:pt x="1999" y="2045"/>
                    <a:pt x="2044" y="2063"/>
                  </a:cubicBezTo>
                  <a:cubicBezTo>
                    <a:pt x="2053" y="2063"/>
                    <a:pt x="2062" y="2072"/>
                    <a:pt x="2070" y="2072"/>
                  </a:cubicBezTo>
                  <a:cubicBezTo>
                    <a:pt x="2097" y="2072"/>
                    <a:pt x="2124" y="2054"/>
                    <a:pt x="2142" y="2027"/>
                  </a:cubicBezTo>
                  <a:lnTo>
                    <a:pt x="2311" y="1626"/>
                  </a:lnTo>
                  <a:cubicBezTo>
                    <a:pt x="2570" y="1037"/>
                    <a:pt x="2302" y="359"/>
                    <a:pt x="1714" y="100"/>
                  </a:cubicBezTo>
                  <a:cubicBezTo>
                    <a:pt x="1568" y="35"/>
                    <a:pt x="1409" y="1"/>
                    <a:pt x="1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3104;p45">
              <a:extLst>
                <a:ext uri="{FF2B5EF4-FFF2-40B4-BE49-F238E27FC236}">
                  <a16:creationId xmlns:a16="http://schemas.microsoft.com/office/drawing/2014/main" id="{6B1DCC84-8D05-CDF2-2953-63B965D2F5E4}"/>
                </a:ext>
              </a:extLst>
            </p:cNvPr>
            <p:cNvSpPr/>
            <p:nvPr/>
          </p:nvSpPr>
          <p:spPr>
            <a:xfrm>
              <a:off x="3302700" y="1997460"/>
              <a:ext cx="452140" cy="282843"/>
            </a:xfrm>
            <a:custGeom>
              <a:avLst/>
              <a:gdLst/>
              <a:ahLst/>
              <a:cxnLst/>
              <a:rect l="l" t="t" r="r" b="b"/>
              <a:pathLst>
                <a:path w="6861" h="4292" extrusionOk="0">
                  <a:moveTo>
                    <a:pt x="6861" y="0"/>
                  </a:moveTo>
                  <a:lnTo>
                    <a:pt x="45" y="303"/>
                  </a:lnTo>
                  <a:lnTo>
                    <a:pt x="1" y="4291"/>
                  </a:lnTo>
                  <a:lnTo>
                    <a:pt x="1" y="4291"/>
                  </a:lnTo>
                  <a:lnTo>
                    <a:pt x="6816" y="3979"/>
                  </a:lnTo>
                  <a:lnTo>
                    <a:pt x="6861" y="0"/>
                  </a:lnTo>
                  <a:close/>
                </a:path>
              </a:pathLst>
            </a:custGeom>
            <a:solidFill>
              <a:srgbClr val="EB7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3105;p45">
              <a:extLst>
                <a:ext uri="{FF2B5EF4-FFF2-40B4-BE49-F238E27FC236}">
                  <a16:creationId xmlns:a16="http://schemas.microsoft.com/office/drawing/2014/main" id="{C50D28AE-7B9D-B7F1-6AEF-20795EBDB34A}"/>
                </a:ext>
              </a:extLst>
            </p:cNvPr>
            <p:cNvSpPr/>
            <p:nvPr/>
          </p:nvSpPr>
          <p:spPr>
            <a:xfrm>
              <a:off x="3303886" y="1905727"/>
              <a:ext cx="453919" cy="318099"/>
            </a:xfrm>
            <a:custGeom>
              <a:avLst/>
              <a:gdLst/>
              <a:ahLst/>
              <a:cxnLst/>
              <a:rect l="l" t="t" r="r" b="b"/>
              <a:pathLst>
                <a:path w="6888" h="4827" extrusionOk="0">
                  <a:moveTo>
                    <a:pt x="0" y="0"/>
                  </a:moveTo>
                  <a:lnTo>
                    <a:pt x="63" y="4648"/>
                  </a:lnTo>
                  <a:lnTo>
                    <a:pt x="6887" y="4827"/>
                  </a:lnTo>
                  <a:lnTo>
                    <a:pt x="6825" y="17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3106;p45">
              <a:extLst>
                <a:ext uri="{FF2B5EF4-FFF2-40B4-BE49-F238E27FC236}">
                  <a16:creationId xmlns:a16="http://schemas.microsoft.com/office/drawing/2014/main" id="{66B611E4-EA52-A0B4-C04D-C20239609536}"/>
                </a:ext>
              </a:extLst>
            </p:cNvPr>
            <p:cNvSpPr/>
            <p:nvPr/>
          </p:nvSpPr>
          <p:spPr>
            <a:xfrm>
              <a:off x="3720704" y="2019800"/>
              <a:ext cx="109394" cy="150516"/>
            </a:xfrm>
            <a:custGeom>
              <a:avLst/>
              <a:gdLst/>
              <a:ahLst/>
              <a:cxnLst/>
              <a:rect l="l" t="t" r="r" b="b"/>
              <a:pathLst>
                <a:path w="1660" h="2284" extrusionOk="0">
                  <a:moveTo>
                    <a:pt x="72" y="0"/>
                  </a:moveTo>
                  <a:cubicBezTo>
                    <a:pt x="36" y="0"/>
                    <a:pt x="0" y="36"/>
                    <a:pt x="0" y="80"/>
                  </a:cubicBezTo>
                  <a:cubicBezTo>
                    <a:pt x="0" y="116"/>
                    <a:pt x="36" y="152"/>
                    <a:pt x="72" y="152"/>
                  </a:cubicBezTo>
                  <a:lnTo>
                    <a:pt x="509" y="143"/>
                  </a:lnTo>
                  <a:cubicBezTo>
                    <a:pt x="777" y="143"/>
                    <a:pt x="1017" y="241"/>
                    <a:pt x="1214" y="419"/>
                  </a:cubicBezTo>
                  <a:cubicBezTo>
                    <a:pt x="1401" y="607"/>
                    <a:pt x="1508" y="857"/>
                    <a:pt x="1517" y="1124"/>
                  </a:cubicBezTo>
                  <a:cubicBezTo>
                    <a:pt x="1517" y="1392"/>
                    <a:pt x="1419" y="1642"/>
                    <a:pt x="1232" y="1829"/>
                  </a:cubicBezTo>
                  <a:cubicBezTo>
                    <a:pt x="1044" y="2016"/>
                    <a:pt x="794" y="2123"/>
                    <a:pt x="536" y="2132"/>
                  </a:cubicBezTo>
                  <a:lnTo>
                    <a:pt x="99" y="2141"/>
                  </a:lnTo>
                  <a:cubicBezTo>
                    <a:pt x="63" y="2141"/>
                    <a:pt x="27" y="2168"/>
                    <a:pt x="27" y="2213"/>
                  </a:cubicBezTo>
                  <a:cubicBezTo>
                    <a:pt x="27" y="2248"/>
                    <a:pt x="63" y="2284"/>
                    <a:pt x="108" y="2284"/>
                  </a:cubicBezTo>
                  <a:lnTo>
                    <a:pt x="536" y="2275"/>
                  </a:lnTo>
                  <a:cubicBezTo>
                    <a:pt x="839" y="2275"/>
                    <a:pt x="1125" y="2150"/>
                    <a:pt x="1339" y="1936"/>
                  </a:cubicBezTo>
                  <a:cubicBezTo>
                    <a:pt x="1553" y="1713"/>
                    <a:pt x="1660" y="1427"/>
                    <a:pt x="1660" y="1124"/>
                  </a:cubicBezTo>
                  <a:cubicBezTo>
                    <a:pt x="1660" y="812"/>
                    <a:pt x="1535" y="535"/>
                    <a:pt x="1312" y="321"/>
                  </a:cubicBezTo>
                  <a:cubicBezTo>
                    <a:pt x="1098" y="107"/>
                    <a:pt x="821"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3107;p45">
              <a:extLst>
                <a:ext uri="{FF2B5EF4-FFF2-40B4-BE49-F238E27FC236}">
                  <a16:creationId xmlns:a16="http://schemas.microsoft.com/office/drawing/2014/main" id="{CA3A034D-BF40-7F18-1F0F-98EEF00855D5}"/>
                </a:ext>
              </a:extLst>
            </p:cNvPr>
            <p:cNvSpPr/>
            <p:nvPr/>
          </p:nvSpPr>
          <p:spPr>
            <a:xfrm>
              <a:off x="4360329" y="1976833"/>
              <a:ext cx="470987" cy="333454"/>
            </a:xfrm>
            <a:custGeom>
              <a:avLst/>
              <a:gdLst/>
              <a:ahLst/>
              <a:cxnLst/>
              <a:rect l="l" t="t" r="r" b="b"/>
              <a:pathLst>
                <a:path w="7147" h="5060" extrusionOk="0">
                  <a:moveTo>
                    <a:pt x="402" y="1"/>
                  </a:moveTo>
                  <a:lnTo>
                    <a:pt x="1" y="4033"/>
                  </a:lnTo>
                  <a:lnTo>
                    <a:pt x="6745" y="5059"/>
                  </a:lnTo>
                  <a:lnTo>
                    <a:pt x="7146" y="1036"/>
                  </a:lnTo>
                  <a:lnTo>
                    <a:pt x="402"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3108;p45">
              <a:extLst>
                <a:ext uri="{FF2B5EF4-FFF2-40B4-BE49-F238E27FC236}">
                  <a16:creationId xmlns:a16="http://schemas.microsoft.com/office/drawing/2014/main" id="{328BB5B9-8639-6E10-5AC7-BB85FD444B4F}"/>
                </a:ext>
              </a:extLst>
            </p:cNvPr>
            <p:cNvSpPr/>
            <p:nvPr/>
          </p:nvSpPr>
          <p:spPr>
            <a:xfrm>
              <a:off x="4359736" y="1897489"/>
              <a:ext cx="485090" cy="339846"/>
            </a:xfrm>
            <a:custGeom>
              <a:avLst/>
              <a:gdLst/>
              <a:ahLst/>
              <a:cxnLst/>
              <a:rect l="l" t="t" r="r" b="b"/>
              <a:pathLst>
                <a:path w="7361" h="5157" extrusionOk="0">
                  <a:moveTo>
                    <a:pt x="563" y="1"/>
                  </a:moveTo>
                  <a:lnTo>
                    <a:pt x="1" y="4604"/>
                  </a:lnTo>
                  <a:lnTo>
                    <a:pt x="6798" y="5157"/>
                  </a:lnTo>
                  <a:lnTo>
                    <a:pt x="7360" y="554"/>
                  </a:lnTo>
                  <a:lnTo>
                    <a:pt x="5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3109;p45">
              <a:extLst>
                <a:ext uri="{FF2B5EF4-FFF2-40B4-BE49-F238E27FC236}">
                  <a16:creationId xmlns:a16="http://schemas.microsoft.com/office/drawing/2014/main" id="{A4605972-AA57-AE09-1F37-53DEE8CD0376}"/>
                </a:ext>
              </a:extLst>
            </p:cNvPr>
            <p:cNvSpPr/>
            <p:nvPr/>
          </p:nvSpPr>
          <p:spPr>
            <a:xfrm>
              <a:off x="4296867" y="1998053"/>
              <a:ext cx="121124" cy="153481"/>
            </a:xfrm>
            <a:custGeom>
              <a:avLst/>
              <a:gdLst/>
              <a:ahLst/>
              <a:cxnLst/>
              <a:rect l="l" t="t" r="r" b="b"/>
              <a:pathLst>
                <a:path w="1838" h="2329" extrusionOk="0">
                  <a:moveTo>
                    <a:pt x="1207" y="1"/>
                  </a:moveTo>
                  <a:cubicBezTo>
                    <a:pt x="952" y="1"/>
                    <a:pt x="705" y="83"/>
                    <a:pt x="509" y="241"/>
                  </a:cubicBezTo>
                  <a:cubicBezTo>
                    <a:pt x="268" y="428"/>
                    <a:pt x="116" y="696"/>
                    <a:pt x="71" y="999"/>
                  </a:cubicBezTo>
                  <a:cubicBezTo>
                    <a:pt x="0" y="1624"/>
                    <a:pt x="446" y="2195"/>
                    <a:pt x="1071" y="2275"/>
                  </a:cubicBezTo>
                  <a:lnTo>
                    <a:pt x="1499" y="2328"/>
                  </a:lnTo>
                  <a:lnTo>
                    <a:pt x="1508" y="2328"/>
                  </a:lnTo>
                  <a:cubicBezTo>
                    <a:pt x="1543" y="2328"/>
                    <a:pt x="1570" y="2302"/>
                    <a:pt x="1579" y="2266"/>
                  </a:cubicBezTo>
                  <a:cubicBezTo>
                    <a:pt x="1579" y="2221"/>
                    <a:pt x="1552" y="2186"/>
                    <a:pt x="1517" y="2177"/>
                  </a:cubicBezTo>
                  <a:lnTo>
                    <a:pt x="1088" y="2123"/>
                  </a:lnTo>
                  <a:cubicBezTo>
                    <a:pt x="544" y="2061"/>
                    <a:pt x="152" y="1561"/>
                    <a:pt x="223" y="1017"/>
                  </a:cubicBezTo>
                  <a:cubicBezTo>
                    <a:pt x="250" y="758"/>
                    <a:pt x="384" y="517"/>
                    <a:pt x="598" y="357"/>
                  </a:cubicBezTo>
                  <a:cubicBezTo>
                    <a:pt x="775" y="218"/>
                    <a:pt x="998" y="146"/>
                    <a:pt x="1222" y="146"/>
                  </a:cubicBezTo>
                  <a:cubicBezTo>
                    <a:pt x="1258" y="146"/>
                    <a:pt x="1294" y="148"/>
                    <a:pt x="1329" y="152"/>
                  </a:cubicBezTo>
                  <a:lnTo>
                    <a:pt x="1758" y="205"/>
                  </a:lnTo>
                  <a:cubicBezTo>
                    <a:pt x="1762" y="206"/>
                    <a:pt x="1767" y="207"/>
                    <a:pt x="1771" y="207"/>
                  </a:cubicBezTo>
                  <a:cubicBezTo>
                    <a:pt x="1808" y="207"/>
                    <a:pt x="1830" y="175"/>
                    <a:pt x="1838" y="143"/>
                  </a:cubicBezTo>
                  <a:cubicBezTo>
                    <a:pt x="1838" y="98"/>
                    <a:pt x="1811" y="62"/>
                    <a:pt x="1775" y="62"/>
                  </a:cubicBezTo>
                  <a:lnTo>
                    <a:pt x="1347" y="9"/>
                  </a:lnTo>
                  <a:cubicBezTo>
                    <a:pt x="1300" y="3"/>
                    <a:pt x="1253" y="1"/>
                    <a:pt x="1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3110;p45">
              <a:extLst>
                <a:ext uri="{FF2B5EF4-FFF2-40B4-BE49-F238E27FC236}">
                  <a16:creationId xmlns:a16="http://schemas.microsoft.com/office/drawing/2014/main" id="{FB15A8A7-3EF1-2ED8-D6AA-83C7B5E8D24A}"/>
                </a:ext>
              </a:extLst>
            </p:cNvPr>
            <p:cNvSpPr/>
            <p:nvPr/>
          </p:nvSpPr>
          <p:spPr>
            <a:xfrm>
              <a:off x="2761266" y="3263201"/>
              <a:ext cx="189331" cy="184652"/>
            </a:xfrm>
            <a:custGeom>
              <a:avLst/>
              <a:gdLst/>
              <a:ahLst/>
              <a:cxnLst/>
              <a:rect l="l" t="t" r="r" b="b"/>
              <a:pathLst>
                <a:path w="2873" h="2802" extrusionOk="0">
                  <a:moveTo>
                    <a:pt x="687" y="0"/>
                  </a:moveTo>
                  <a:lnTo>
                    <a:pt x="776" y="999"/>
                  </a:lnTo>
                  <a:lnTo>
                    <a:pt x="0" y="1641"/>
                  </a:lnTo>
                  <a:lnTo>
                    <a:pt x="982" y="1865"/>
                  </a:lnTo>
                  <a:lnTo>
                    <a:pt x="1356" y="2801"/>
                  </a:lnTo>
                  <a:lnTo>
                    <a:pt x="1874" y="1936"/>
                  </a:lnTo>
                  <a:lnTo>
                    <a:pt x="2873" y="1873"/>
                  </a:lnTo>
                  <a:lnTo>
                    <a:pt x="2213" y="1115"/>
                  </a:lnTo>
                  <a:lnTo>
                    <a:pt x="2463" y="143"/>
                  </a:lnTo>
                  <a:lnTo>
                    <a:pt x="2463" y="143"/>
                  </a:lnTo>
                  <a:lnTo>
                    <a:pt x="1535" y="535"/>
                  </a:lnTo>
                  <a:lnTo>
                    <a:pt x="6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3111;p45">
              <a:extLst>
                <a:ext uri="{FF2B5EF4-FFF2-40B4-BE49-F238E27FC236}">
                  <a16:creationId xmlns:a16="http://schemas.microsoft.com/office/drawing/2014/main" id="{F29F8216-98B1-541D-EB53-CA1F47EEF698}"/>
                </a:ext>
              </a:extLst>
            </p:cNvPr>
            <p:cNvSpPr/>
            <p:nvPr/>
          </p:nvSpPr>
          <p:spPr>
            <a:xfrm>
              <a:off x="2954684" y="2350171"/>
              <a:ext cx="142344" cy="139378"/>
            </a:xfrm>
            <a:custGeom>
              <a:avLst/>
              <a:gdLst/>
              <a:ahLst/>
              <a:cxnLst/>
              <a:rect l="l" t="t" r="r" b="b"/>
              <a:pathLst>
                <a:path w="2160" h="2115" extrusionOk="0">
                  <a:moveTo>
                    <a:pt x="1160" y="0"/>
                  </a:moveTo>
                  <a:lnTo>
                    <a:pt x="759" y="642"/>
                  </a:lnTo>
                  <a:lnTo>
                    <a:pt x="0" y="669"/>
                  </a:lnTo>
                  <a:lnTo>
                    <a:pt x="482" y="1249"/>
                  </a:lnTo>
                  <a:lnTo>
                    <a:pt x="286" y="1981"/>
                  </a:lnTo>
                  <a:lnTo>
                    <a:pt x="982" y="1704"/>
                  </a:lnTo>
                  <a:lnTo>
                    <a:pt x="1615" y="2114"/>
                  </a:lnTo>
                  <a:lnTo>
                    <a:pt x="1562" y="1365"/>
                  </a:lnTo>
                  <a:lnTo>
                    <a:pt x="2159" y="892"/>
                  </a:lnTo>
                  <a:lnTo>
                    <a:pt x="1419" y="705"/>
                  </a:lnTo>
                  <a:lnTo>
                    <a:pt x="1160" y="0"/>
                  </a:lnTo>
                  <a:close/>
                </a:path>
              </a:pathLst>
            </a:custGeom>
            <a:solidFill>
              <a:srgbClr val="FFC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3112;p45">
              <a:extLst>
                <a:ext uri="{FF2B5EF4-FFF2-40B4-BE49-F238E27FC236}">
                  <a16:creationId xmlns:a16="http://schemas.microsoft.com/office/drawing/2014/main" id="{A09D342D-A4D2-BD57-33C2-D9ED907990B0}"/>
                </a:ext>
              </a:extLst>
            </p:cNvPr>
            <p:cNvSpPr/>
            <p:nvPr/>
          </p:nvSpPr>
          <p:spPr>
            <a:xfrm>
              <a:off x="4684293" y="1560609"/>
              <a:ext cx="155854" cy="162312"/>
            </a:xfrm>
            <a:custGeom>
              <a:avLst/>
              <a:gdLst/>
              <a:ahLst/>
              <a:cxnLst/>
              <a:rect l="l" t="t" r="r" b="b"/>
              <a:pathLst>
                <a:path w="2365" h="2463" extrusionOk="0">
                  <a:moveTo>
                    <a:pt x="919" y="1"/>
                  </a:moveTo>
                  <a:lnTo>
                    <a:pt x="776" y="848"/>
                  </a:lnTo>
                  <a:lnTo>
                    <a:pt x="0" y="1214"/>
                  </a:lnTo>
                  <a:lnTo>
                    <a:pt x="758" y="1616"/>
                  </a:lnTo>
                  <a:lnTo>
                    <a:pt x="865" y="2463"/>
                  </a:lnTo>
                  <a:lnTo>
                    <a:pt x="1481" y="1865"/>
                  </a:lnTo>
                  <a:lnTo>
                    <a:pt x="2328" y="2026"/>
                  </a:lnTo>
                  <a:lnTo>
                    <a:pt x="2328" y="2026"/>
                  </a:lnTo>
                  <a:lnTo>
                    <a:pt x="1945" y="1259"/>
                  </a:lnTo>
                  <a:lnTo>
                    <a:pt x="2364" y="500"/>
                  </a:lnTo>
                  <a:lnTo>
                    <a:pt x="1508" y="634"/>
                  </a:lnTo>
                  <a:lnTo>
                    <a:pt x="9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3113;p45">
              <a:extLst>
                <a:ext uri="{FF2B5EF4-FFF2-40B4-BE49-F238E27FC236}">
                  <a16:creationId xmlns:a16="http://schemas.microsoft.com/office/drawing/2014/main" id="{0CF0CCD7-3FDF-ACE6-6E2F-B42AA67F5CC0}"/>
                </a:ext>
              </a:extLst>
            </p:cNvPr>
            <p:cNvSpPr/>
            <p:nvPr/>
          </p:nvSpPr>
          <p:spPr>
            <a:xfrm>
              <a:off x="5051686" y="3412464"/>
              <a:ext cx="134107" cy="138851"/>
            </a:xfrm>
            <a:custGeom>
              <a:avLst/>
              <a:gdLst/>
              <a:ahLst/>
              <a:cxnLst/>
              <a:rect l="l" t="t" r="r" b="b"/>
              <a:pathLst>
                <a:path w="2035" h="2107" extrusionOk="0">
                  <a:moveTo>
                    <a:pt x="1223" y="1"/>
                  </a:moveTo>
                  <a:lnTo>
                    <a:pt x="732" y="545"/>
                  </a:lnTo>
                  <a:lnTo>
                    <a:pt x="1" y="456"/>
                  </a:lnTo>
                  <a:lnTo>
                    <a:pt x="375" y="1089"/>
                  </a:lnTo>
                  <a:lnTo>
                    <a:pt x="54" y="1758"/>
                  </a:lnTo>
                  <a:lnTo>
                    <a:pt x="777" y="1598"/>
                  </a:lnTo>
                  <a:lnTo>
                    <a:pt x="1312" y="2106"/>
                  </a:lnTo>
                  <a:lnTo>
                    <a:pt x="1392" y="1375"/>
                  </a:lnTo>
                  <a:lnTo>
                    <a:pt x="2035" y="1018"/>
                  </a:lnTo>
                  <a:lnTo>
                    <a:pt x="1366" y="724"/>
                  </a:lnTo>
                  <a:lnTo>
                    <a:pt x="12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3114;p45">
              <a:extLst>
                <a:ext uri="{FF2B5EF4-FFF2-40B4-BE49-F238E27FC236}">
                  <a16:creationId xmlns:a16="http://schemas.microsoft.com/office/drawing/2014/main" id="{2A591B3E-861F-3E53-93D9-AA40D22540EE}"/>
                </a:ext>
              </a:extLst>
            </p:cNvPr>
            <p:cNvSpPr/>
            <p:nvPr/>
          </p:nvSpPr>
          <p:spPr>
            <a:xfrm>
              <a:off x="4318021" y="4122076"/>
              <a:ext cx="134107" cy="138785"/>
            </a:xfrm>
            <a:custGeom>
              <a:avLst/>
              <a:gdLst/>
              <a:ahLst/>
              <a:cxnLst/>
              <a:rect l="l" t="t" r="r" b="b"/>
              <a:pathLst>
                <a:path w="2035" h="2106" extrusionOk="0">
                  <a:moveTo>
                    <a:pt x="1222" y="1"/>
                  </a:moveTo>
                  <a:lnTo>
                    <a:pt x="732" y="545"/>
                  </a:lnTo>
                  <a:lnTo>
                    <a:pt x="0" y="456"/>
                  </a:lnTo>
                  <a:lnTo>
                    <a:pt x="0" y="456"/>
                  </a:lnTo>
                  <a:lnTo>
                    <a:pt x="375" y="1089"/>
                  </a:lnTo>
                  <a:lnTo>
                    <a:pt x="54" y="1758"/>
                  </a:lnTo>
                  <a:lnTo>
                    <a:pt x="776" y="1597"/>
                  </a:lnTo>
                  <a:lnTo>
                    <a:pt x="1312" y="2106"/>
                  </a:lnTo>
                  <a:lnTo>
                    <a:pt x="1392" y="1374"/>
                  </a:lnTo>
                  <a:lnTo>
                    <a:pt x="2034" y="1018"/>
                  </a:lnTo>
                  <a:lnTo>
                    <a:pt x="1365" y="723"/>
                  </a:lnTo>
                  <a:lnTo>
                    <a:pt x="12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3115;p45">
              <a:extLst>
                <a:ext uri="{FF2B5EF4-FFF2-40B4-BE49-F238E27FC236}">
                  <a16:creationId xmlns:a16="http://schemas.microsoft.com/office/drawing/2014/main" id="{16942913-AF2E-214C-3231-84CA35CCD53A}"/>
                </a:ext>
              </a:extLst>
            </p:cNvPr>
            <p:cNvSpPr/>
            <p:nvPr/>
          </p:nvSpPr>
          <p:spPr>
            <a:xfrm>
              <a:off x="4801266" y="2326630"/>
              <a:ext cx="120597" cy="125342"/>
            </a:xfrm>
            <a:custGeom>
              <a:avLst/>
              <a:gdLst/>
              <a:ahLst/>
              <a:cxnLst/>
              <a:rect l="l" t="t" r="r" b="b"/>
              <a:pathLst>
                <a:path w="1830" h="1902" extrusionOk="0">
                  <a:moveTo>
                    <a:pt x="714" y="1"/>
                  </a:moveTo>
                  <a:lnTo>
                    <a:pt x="607" y="652"/>
                  </a:lnTo>
                  <a:lnTo>
                    <a:pt x="0" y="938"/>
                  </a:lnTo>
                  <a:lnTo>
                    <a:pt x="598" y="1241"/>
                  </a:lnTo>
                  <a:lnTo>
                    <a:pt x="678" y="1901"/>
                  </a:lnTo>
                  <a:lnTo>
                    <a:pt x="1151" y="1437"/>
                  </a:lnTo>
                  <a:lnTo>
                    <a:pt x="1802" y="1562"/>
                  </a:lnTo>
                  <a:lnTo>
                    <a:pt x="1802" y="1562"/>
                  </a:lnTo>
                  <a:lnTo>
                    <a:pt x="1508" y="964"/>
                  </a:lnTo>
                  <a:lnTo>
                    <a:pt x="1829" y="384"/>
                  </a:lnTo>
                  <a:lnTo>
                    <a:pt x="1169" y="483"/>
                  </a:lnTo>
                  <a:lnTo>
                    <a:pt x="714" y="1"/>
                  </a:lnTo>
                  <a:close/>
                </a:path>
              </a:pathLst>
            </a:custGeom>
            <a:solidFill>
              <a:srgbClr val="F1C9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3116;p45">
              <a:extLst>
                <a:ext uri="{FF2B5EF4-FFF2-40B4-BE49-F238E27FC236}">
                  <a16:creationId xmlns:a16="http://schemas.microsoft.com/office/drawing/2014/main" id="{DE2C678C-EF02-143A-1F90-9D5DDDC7D4A1}"/>
                </a:ext>
              </a:extLst>
            </p:cNvPr>
            <p:cNvSpPr/>
            <p:nvPr/>
          </p:nvSpPr>
          <p:spPr>
            <a:xfrm>
              <a:off x="3509033" y="3272559"/>
              <a:ext cx="530363" cy="858413"/>
            </a:xfrm>
            <a:custGeom>
              <a:avLst/>
              <a:gdLst/>
              <a:ahLst/>
              <a:cxnLst/>
              <a:rect l="l" t="t" r="r" b="b"/>
              <a:pathLst>
                <a:path w="8048" h="13026" extrusionOk="0">
                  <a:moveTo>
                    <a:pt x="4684" y="1"/>
                  </a:moveTo>
                  <a:lnTo>
                    <a:pt x="1" y="1499"/>
                  </a:lnTo>
                  <a:lnTo>
                    <a:pt x="4051" y="13025"/>
                  </a:lnTo>
                  <a:lnTo>
                    <a:pt x="5701" y="12499"/>
                  </a:lnTo>
                  <a:lnTo>
                    <a:pt x="3293" y="4203"/>
                  </a:lnTo>
                  <a:lnTo>
                    <a:pt x="3560" y="4113"/>
                  </a:lnTo>
                  <a:lnTo>
                    <a:pt x="6397" y="12276"/>
                  </a:lnTo>
                  <a:lnTo>
                    <a:pt x="8048" y="11750"/>
                  </a:lnTo>
                  <a:lnTo>
                    <a:pt x="46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3117;p45">
              <a:extLst>
                <a:ext uri="{FF2B5EF4-FFF2-40B4-BE49-F238E27FC236}">
                  <a16:creationId xmlns:a16="http://schemas.microsoft.com/office/drawing/2014/main" id="{0618A84E-7977-3D7F-533F-DB4F0858A95A}"/>
                </a:ext>
              </a:extLst>
            </p:cNvPr>
            <p:cNvSpPr/>
            <p:nvPr/>
          </p:nvSpPr>
          <p:spPr>
            <a:xfrm>
              <a:off x="3768877" y="4084447"/>
              <a:ext cx="124156" cy="65900"/>
            </a:xfrm>
            <a:custGeom>
              <a:avLst/>
              <a:gdLst/>
              <a:ahLst/>
              <a:cxnLst/>
              <a:rect l="l" t="t" r="r" b="b"/>
              <a:pathLst>
                <a:path w="1884" h="1000" extrusionOk="0">
                  <a:moveTo>
                    <a:pt x="1741" y="1"/>
                  </a:moveTo>
                  <a:lnTo>
                    <a:pt x="1" y="554"/>
                  </a:lnTo>
                  <a:lnTo>
                    <a:pt x="144" y="1000"/>
                  </a:lnTo>
                  <a:lnTo>
                    <a:pt x="1883" y="447"/>
                  </a:lnTo>
                  <a:lnTo>
                    <a:pt x="1741" y="1"/>
                  </a:lnTo>
                  <a:close/>
                </a:path>
              </a:pathLst>
            </a:custGeom>
            <a:solidFill>
              <a:srgbClr val="2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3118;p45">
              <a:extLst>
                <a:ext uri="{FF2B5EF4-FFF2-40B4-BE49-F238E27FC236}">
                  <a16:creationId xmlns:a16="http://schemas.microsoft.com/office/drawing/2014/main" id="{7F83A4D4-E335-1C2E-BEEA-D17EB9CD887A}"/>
                </a:ext>
              </a:extLst>
            </p:cNvPr>
            <p:cNvSpPr/>
            <p:nvPr/>
          </p:nvSpPr>
          <p:spPr>
            <a:xfrm>
              <a:off x="3921171" y="4033901"/>
              <a:ext cx="129428" cy="67679"/>
            </a:xfrm>
            <a:custGeom>
              <a:avLst/>
              <a:gdLst/>
              <a:ahLst/>
              <a:cxnLst/>
              <a:rect l="l" t="t" r="r" b="b"/>
              <a:pathLst>
                <a:path w="1964" h="1027" extrusionOk="0">
                  <a:moveTo>
                    <a:pt x="1820" y="0"/>
                  </a:moveTo>
                  <a:lnTo>
                    <a:pt x="1" y="580"/>
                  </a:lnTo>
                  <a:lnTo>
                    <a:pt x="143" y="1026"/>
                  </a:lnTo>
                  <a:lnTo>
                    <a:pt x="1963" y="446"/>
                  </a:lnTo>
                  <a:lnTo>
                    <a:pt x="1820" y="0"/>
                  </a:lnTo>
                  <a:close/>
                </a:path>
              </a:pathLst>
            </a:custGeom>
            <a:solidFill>
              <a:srgbClr val="2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3119;p45">
              <a:extLst>
                <a:ext uri="{FF2B5EF4-FFF2-40B4-BE49-F238E27FC236}">
                  <a16:creationId xmlns:a16="http://schemas.microsoft.com/office/drawing/2014/main" id="{5DB52B73-7737-2264-1DBB-79EC51841DD5}"/>
                </a:ext>
              </a:extLst>
            </p:cNvPr>
            <p:cNvSpPr/>
            <p:nvPr/>
          </p:nvSpPr>
          <p:spPr>
            <a:xfrm>
              <a:off x="3650125" y="3353682"/>
              <a:ext cx="107088" cy="173515"/>
            </a:xfrm>
            <a:custGeom>
              <a:avLst/>
              <a:gdLst/>
              <a:ahLst/>
              <a:cxnLst/>
              <a:rect l="l" t="t" r="r" b="b"/>
              <a:pathLst>
                <a:path w="1625" h="2633" extrusionOk="0">
                  <a:moveTo>
                    <a:pt x="786" y="1"/>
                  </a:moveTo>
                  <a:lnTo>
                    <a:pt x="715" y="28"/>
                  </a:lnTo>
                  <a:lnTo>
                    <a:pt x="1518" y="2543"/>
                  </a:lnTo>
                  <a:cubicBezTo>
                    <a:pt x="1476" y="2553"/>
                    <a:pt x="1434" y="2558"/>
                    <a:pt x="1393" y="2558"/>
                  </a:cubicBezTo>
                  <a:cubicBezTo>
                    <a:pt x="1318" y="2558"/>
                    <a:pt x="1244" y="2542"/>
                    <a:pt x="1170" y="2508"/>
                  </a:cubicBezTo>
                  <a:cubicBezTo>
                    <a:pt x="483" y="2151"/>
                    <a:pt x="81" y="251"/>
                    <a:pt x="72" y="233"/>
                  </a:cubicBezTo>
                  <a:lnTo>
                    <a:pt x="1" y="251"/>
                  </a:lnTo>
                  <a:cubicBezTo>
                    <a:pt x="19" y="331"/>
                    <a:pt x="411" y="2204"/>
                    <a:pt x="1134" y="2570"/>
                  </a:cubicBezTo>
                  <a:cubicBezTo>
                    <a:pt x="1223" y="2615"/>
                    <a:pt x="1303" y="2633"/>
                    <a:pt x="1393" y="2633"/>
                  </a:cubicBezTo>
                  <a:cubicBezTo>
                    <a:pt x="1464" y="2633"/>
                    <a:pt x="1544" y="2615"/>
                    <a:pt x="1625" y="2579"/>
                  </a:cubicBezTo>
                  <a:lnTo>
                    <a:pt x="1589" y="2517"/>
                  </a:lnTo>
                  <a:lnTo>
                    <a:pt x="786" y="1"/>
                  </a:lnTo>
                  <a:close/>
                </a:path>
              </a:pathLst>
            </a:custGeom>
            <a:solidFill>
              <a:srgbClr val="2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3120;p45">
              <a:extLst>
                <a:ext uri="{FF2B5EF4-FFF2-40B4-BE49-F238E27FC236}">
                  <a16:creationId xmlns:a16="http://schemas.microsoft.com/office/drawing/2014/main" id="{CBC831B4-688A-80F5-3DDF-D9362E322A95}"/>
                </a:ext>
              </a:extLst>
            </p:cNvPr>
            <p:cNvSpPr/>
            <p:nvPr/>
          </p:nvSpPr>
          <p:spPr>
            <a:xfrm>
              <a:off x="3549034" y="3312560"/>
              <a:ext cx="267554" cy="142344"/>
            </a:xfrm>
            <a:custGeom>
              <a:avLst/>
              <a:gdLst/>
              <a:ahLst/>
              <a:cxnLst/>
              <a:rect l="l" t="t" r="r" b="b"/>
              <a:pathLst>
                <a:path w="4060" h="2160" extrusionOk="0">
                  <a:moveTo>
                    <a:pt x="3926" y="0"/>
                  </a:moveTo>
                  <a:lnTo>
                    <a:pt x="1" y="1249"/>
                  </a:lnTo>
                  <a:lnTo>
                    <a:pt x="18" y="1321"/>
                  </a:lnTo>
                  <a:lnTo>
                    <a:pt x="696" y="1107"/>
                  </a:lnTo>
                  <a:lnTo>
                    <a:pt x="696" y="1107"/>
                  </a:lnTo>
                  <a:cubicBezTo>
                    <a:pt x="732" y="1187"/>
                    <a:pt x="946" y="1776"/>
                    <a:pt x="384" y="2088"/>
                  </a:cubicBezTo>
                  <a:lnTo>
                    <a:pt x="420" y="2159"/>
                  </a:lnTo>
                  <a:cubicBezTo>
                    <a:pt x="1018" y="1820"/>
                    <a:pt x="812" y="1187"/>
                    <a:pt x="768" y="1089"/>
                  </a:cubicBezTo>
                  <a:lnTo>
                    <a:pt x="3043" y="357"/>
                  </a:lnTo>
                  <a:cubicBezTo>
                    <a:pt x="3078" y="455"/>
                    <a:pt x="3319" y="1080"/>
                    <a:pt x="3944" y="1080"/>
                  </a:cubicBezTo>
                  <a:cubicBezTo>
                    <a:pt x="3979" y="1080"/>
                    <a:pt x="4015" y="1080"/>
                    <a:pt x="4060" y="1071"/>
                  </a:cubicBezTo>
                  <a:lnTo>
                    <a:pt x="4051" y="1000"/>
                  </a:lnTo>
                  <a:cubicBezTo>
                    <a:pt x="4016" y="1003"/>
                    <a:pt x="3983" y="1005"/>
                    <a:pt x="3950" y="1005"/>
                  </a:cubicBezTo>
                  <a:cubicBezTo>
                    <a:pt x="3373" y="1005"/>
                    <a:pt x="3148" y="432"/>
                    <a:pt x="3114" y="339"/>
                  </a:cubicBezTo>
                  <a:lnTo>
                    <a:pt x="3944" y="72"/>
                  </a:lnTo>
                  <a:lnTo>
                    <a:pt x="3926" y="0"/>
                  </a:lnTo>
                  <a:close/>
                </a:path>
              </a:pathLst>
            </a:custGeom>
            <a:solidFill>
              <a:srgbClr val="242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3121;p45">
              <a:extLst>
                <a:ext uri="{FF2B5EF4-FFF2-40B4-BE49-F238E27FC236}">
                  <a16:creationId xmlns:a16="http://schemas.microsoft.com/office/drawing/2014/main" id="{84ACC221-C923-D773-A5E3-E8DC658D91A7}"/>
                </a:ext>
              </a:extLst>
            </p:cNvPr>
            <p:cNvGrpSpPr/>
            <p:nvPr/>
          </p:nvGrpSpPr>
          <p:grpSpPr>
            <a:xfrm>
              <a:off x="2967005" y="1837520"/>
              <a:ext cx="2732016" cy="2592111"/>
              <a:chOff x="2967005" y="1837520"/>
              <a:chExt cx="2732016" cy="2592111"/>
            </a:xfrm>
          </p:grpSpPr>
          <p:sp>
            <p:nvSpPr>
              <p:cNvPr id="484" name="Google Shape;3122;p45">
                <a:extLst>
                  <a:ext uri="{FF2B5EF4-FFF2-40B4-BE49-F238E27FC236}">
                    <a16:creationId xmlns:a16="http://schemas.microsoft.com/office/drawing/2014/main" id="{EA8D26E4-C747-742B-B841-9CD06A1CE506}"/>
                  </a:ext>
                </a:extLst>
              </p:cNvPr>
              <p:cNvSpPr/>
              <p:nvPr/>
            </p:nvSpPr>
            <p:spPr>
              <a:xfrm>
                <a:off x="2967005" y="3414244"/>
                <a:ext cx="87647" cy="88240"/>
              </a:xfrm>
              <a:custGeom>
                <a:avLst/>
                <a:gdLst/>
                <a:ahLst/>
                <a:cxnLst/>
                <a:rect l="l" t="t" r="r" b="b"/>
                <a:pathLst>
                  <a:path w="1330" h="1339" extrusionOk="0">
                    <a:moveTo>
                      <a:pt x="670" y="188"/>
                    </a:moveTo>
                    <a:cubicBezTo>
                      <a:pt x="928" y="188"/>
                      <a:pt x="1151" y="402"/>
                      <a:pt x="1151" y="670"/>
                    </a:cubicBezTo>
                    <a:cubicBezTo>
                      <a:pt x="1151" y="937"/>
                      <a:pt x="928" y="1152"/>
                      <a:pt x="670" y="1152"/>
                    </a:cubicBezTo>
                    <a:cubicBezTo>
                      <a:pt x="402" y="1152"/>
                      <a:pt x="188" y="937"/>
                      <a:pt x="188" y="670"/>
                    </a:cubicBezTo>
                    <a:cubicBezTo>
                      <a:pt x="188" y="402"/>
                      <a:pt x="402" y="188"/>
                      <a:pt x="670" y="188"/>
                    </a:cubicBezTo>
                    <a:close/>
                    <a:moveTo>
                      <a:pt x="670" y="1"/>
                    </a:moveTo>
                    <a:cubicBezTo>
                      <a:pt x="295" y="1"/>
                      <a:pt x="1" y="304"/>
                      <a:pt x="1" y="670"/>
                    </a:cubicBezTo>
                    <a:cubicBezTo>
                      <a:pt x="1" y="1036"/>
                      <a:pt x="295" y="1339"/>
                      <a:pt x="670" y="1339"/>
                    </a:cubicBezTo>
                    <a:cubicBezTo>
                      <a:pt x="1036" y="1339"/>
                      <a:pt x="1330" y="1036"/>
                      <a:pt x="1330" y="670"/>
                    </a:cubicBezTo>
                    <a:cubicBezTo>
                      <a:pt x="1330" y="304"/>
                      <a:pt x="1036" y="1"/>
                      <a:pt x="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3123;p45">
                <a:extLst>
                  <a:ext uri="{FF2B5EF4-FFF2-40B4-BE49-F238E27FC236}">
                    <a16:creationId xmlns:a16="http://schemas.microsoft.com/office/drawing/2014/main" id="{337347B5-4990-70A3-A1F7-B0967C58BBB6}"/>
                  </a:ext>
                </a:extLst>
              </p:cNvPr>
              <p:cNvSpPr/>
              <p:nvPr/>
            </p:nvSpPr>
            <p:spPr>
              <a:xfrm>
                <a:off x="3453809" y="3030969"/>
                <a:ext cx="87647" cy="87647"/>
              </a:xfrm>
              <a:custGeom>
                <a:avLst/>
                <a:gdLst/>
                <a:ahLst/>
                <a:cxnLst/>
                <a:rect l="l" t="t" r="r" b="b"/>
                <a:pathLst>
                  <a:path w="1330" h="1330" extrusionOk="0">
                    <a:moveTo>
                      <a:pt x="669" y="188"/>
                    </a:moveTo>
                    <a:cubicBezTo>
                      <a:pt x="928" y="188"/>
                      <a:pt x="1151" y="402"/>
                      <a:pt x="1151" y="669"/>
                    </a:cubicBezTo>
                    <a:cubicBezTo>
                      <a:pt x="1151" y="928"/>
                      <a:pt x="928" y="1151"/>
                      <a:pt x="669" y="1151"/>
                    </a:cubicBezTo>
                    <a:cubicBezTo>
                      <a:pt x="402" y="1151"/>
                      <a:pt x="188" y="928"/>
                      <a:pt x="188" y="669"/>
                    </a:cubicBezTo>
                    <a:cubicBezTo>
                      <a:pt x="188" y="402"/>
                      <a:pt x="402" y="188"/>
                      <a:pt x="669" y="188"/>
                    </a:cubicBezTo>
                    <a:close/>
                    <a:moveTo>
                      <a:pt x="669" y="0"/>
                    </a:moveTo>
                    <a:cubicBezTo>
                      <a:pt x="295" y="0"/>
                      <a:pt x="0" y="295"/>
                      <a:pt x="0" y="669"/>
                    </a:cubicBezTo>
                    <a:cubicBezTo>
                      <a:pt x="0" y="1035"/>
                      <a:pt x="295" y="1329"/>
                      <a:pt x="669" y="1329"/>
                    </a:cubicBezTo>
                    <a:cubicBezTo>
                      <a:pt x="1035" y="1329"/>
                      <a:pt x="1330" y="1035"/>
                      <a:pt x="1330" y="669"/>
                    </a:cubicBezTo>
                    <a:cubicBezTo>
                      <a:pt x="1330" y="295"/>
                      <a:pt x="1035"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3124;p45">
                <a:extLst>
                  <a:ext uri="{FF2B5EF4-FFF2-40B4-BE49-F238E27FC236}">
                    <a16:creationId xmlns:a16="http://schemas.microsoft.com/office/drawing/2014/main" id="{1EC00682-82DA-4C35-E07A-5F005B464E38}"/>
                  </a:ext>
                </a:extLst>
              </p:cNvPr>
              <p:cNvSpPr/>
              <p:nvPr/>
            </p:nvSpPr>
            <p:spPr>
              <a:xfrm>
                <a:off x="5610782" y="3194401"/>
                <a:ext cx="88240" cy="87647"/>
              </a:xfrm>
              <a:custGeom>
                <a:avLst/>
                <a:gdLst/>
                <a:ahLst/>
                <a:cxnLst/>
                <a:rect l="l" t="t" r="r" b="b"/>
                <a:pathLst>
                  <a:path w="1339" h="1330" extrusionOk="0">
                    <a:moveTo>
                      <a:pt x="670" y="188"/>
                    </a:moveTo>
                    <a:cubicBezTo>
                      <a:pt x="937" y="188"/>
                      <a:pt x="1151" y="402"/>
                      <a:pt x="1151" y="669"/>
                    </a:cubicBezTo>
                    <a:cubicBezTo>
                      <a:pt x="1151" y="928"/>
                      <a:pt x="937" y="1151"/>
                      <a:pt x="670" y="1151"/>
                    </a:cubicBezTo>
                    <a:cubicBezTo>
                      <a:pt x="402" y="1151"/>
                      <a:pt x="188" y="928"/>
                      <a:pt x="188" y="669"/>
                    </a:cubicBezTo>
                    <a:cubicBezTo>
                      <a:pt x="188" y="402"/>
                      <a:pt x="402" y="188"/>
                      <a:pt x="670" y="188"/>
                    </a:cubicBezTo>
                    <a:close/>
                    <a:moveTo>
                      <a:pt x="670" y="0"/>
                    </a:moveTo>
                    <a:cubicBezTo>
                      <a:pt x="304" y="0"/>
                      <a:pt x="1" y="295"/>
                      <a:pt x="1" y="669"/>
                    </a:cubicBezTo>
                    <a:cubicBezTo>
                      <a:pt x="1" y="1035"/>
                      <a:pt x="304" y="1329"/>
                      <a:pt x="670" y="1329"/>
                    </a:cubicBezTo>
                    <a:cubicBezTo>
                      <a:pt x="1035" y="1329"/>
                      <a:pt x="1339" y="1035"/>
                      <a:pt x="1339" y="669"/>
                    </a:cubicBezTo>
                    <a:cubicBezTo>
                      <a:pt x="1339" y="295"/>
                      <a:pt x="1035" y="0"/>
                      <a:pt x="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3125;p45">
                <a:extLst>
                  <a:ext uri="{FF2B5EF4-FFF2-40B4-BE49-F238E27FC236}">
                    <a16:creationId xmlns:a16="http://schemas.microsoft.com/office/drawing/2014/main" id="{576B66AA-AB48-9871-973A-ED8AE7B28411}"/>
                  </a:ext>
                </a:extLst>
              </p:cNvPr>
              <p:cNvSpPr/>
              <p:nvPr/>
            </p:nvSpPr>
            <p:spPr>
              <a:xfrm>
                <a:off x="4549660" y="4341984"/>
                <a:ext cx="87647" cy="87647"/>
              </a:xfrm>
              <a:custGeom>
                <a:avLst/>
                <a:gdLst/>
                <a:ahLst/>
                <a:cxnLst/>
                <a:rect l="l" t="t" r="r" b="b"/>
                <a:pathLst>
                  <a:path w="1330" h="1330" extrusionOk="0">
                    <a:moveTo>
                      <a:pt x="660" y="178"/>
                    </a:moveTo>
                    <a:cubicBezTo>
                      <a:pt x="928" y="178"/>
                      <a:pt x="1142" y="401"/>
                      <a:pt x="1142" y="660"/>
                    </a:cubicBezTo>
                    <a:cubicBezTo>
                      <a:pt x="1142" y="928"/>
                      <a:pt x="928" y="1142"/>
                      <a:pt x="660" y="1142"/>
                    </a:cubicBezTo>
                    <a:cubicBezTo>
                      <a:pt x="402" y="1142"/>
                      <a:pt x="179" y="928"/>
                      <a:pt x="179" y="660"/>
                    </a:cubicBezTo>
                    <a:cubicBezTo>
                      <a:pt x="179" y="401"/>
                      <a:pt x="402" y="178"/>
                      <a:pt x="660" y="178"/>
                    </a:cubicBezTo>
                    <a:close/>
                    <a:moveTo>
                      <a:pt x="660" y="0"/>
                    </a:moveTo>
                    <a:cubicBezTo>
                      <a:pt x="295" y="0"/>
                      <a:pt x="0" y="294"/>
                      <a:pt x="0" y="660"/>
                    </a:cubicBezTo>
                    <a:cubicBezTo>
                      <a:pt x="0" y="1035"/>
                      <a:pt x="295" y="1329"/>
                      <a:pt x="660" y="1329"/>
                    </a:cubicBezTo>
                    <a:cubicBezTo>
                      <a:pt x="1035" y="1329"/>
                      <a:pt x="1329" y="1035"/>
                      <a:pt x="1329" y="660"/>
                    </a:cubicBezTo>
                    <a:cubicBezTo>
                      <a:pt x="1329" y="294"/>
                      <a:pt x="1035" y="0"/>
                      <a:pt x="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3126;p45">
                <a:extLst>
                  <a:ext uri="{FF2B5EF4-FFF2-40B4-BE49-F238E27FC236}">
                    <a16:creationId xmlns:a16="http://schemas.microsoft.com/office/drawing/2014/main" id="{8545E675-EF4C-4E49-1D1F-134B8FB3D666}"/>
                  </a:ext>
                </a:extLst>
              </p:cNvPr>
              <p:cNvSpPr/>
              <p:nvPr/>
            </p:nvSpPr>
            <p:spPr>
              <a:xfrm>
                <a:off x="3613682" y="4185603"/>
                <a:ext cx="12455" cy="102936"/>
              </a:xfrm>
              <a:custGeom>
                <a:avLst/>
                <a:gdLst/>
                <a:ahLst/>
                <a:cxnLst/>
                <a:rect l="l" t="t" r="r" b="b"/>
                <a:pathLst>
                  <a:path w="189" h="1562" extrusionOk="0">
                    <a:moveTo>
                      <a:pt x="1" y="0"/>
                    </a:moveTo>
                    <a:lnTo>
                      <a:pt x="1" y="1561"/>
                    </a:lnTo>
                    <a:lnTo>
                      <a:pt x="188" y="1561"/>
                    </a:lnTo>
                    <a:lnTo>
                      <a:pt x="1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3127;p45">
                <a:extLst>
                  <a:ext uri="{FF2B5EF4-FFF2-40B4-BE49-F238E27FC236}">
                    <a16:creationId xmlns:a16="http://schemas.microsoft.com/office/drawing/2014/main" id="{7FEB471B-A35F-C730-2C37-9103A9A65ECE}"/>
                  </a:ext>
                </a:extLst>
              </p:cNvPr>
              <p:cNvSpPr/>
              <p:nvPr/>
            </p:nvSpPr>
            <p:spPr>
              <a:xfrm>
                <a:off x="3568409" y="4230811"/>
                <a:ext cx="103002" cy="12455"/>
              </a:xfrm>
              <a:custGeom>
                <a:avLst/>
                <a:gdLst/>
                <a:ahLst/>
                <a:cxnLst/>
                <a:rect l="l" t="t" r="r" b="b"/>
                <a:pathLst>
                  <a:path w="1563" h="189" extrusionOk="0">
                    <a:moveTo>
                      <a:pt x="1" y="1"/>
                    </a:moveTo>
                    <a:lnTo>
                      <a:pt x="1" y="188"/>
                    </a:lnTo>
                    <a:lnTo>
                      <a:pt x="1562" y="188"/>
                    </a:lnTo>
                    <a:lnTo>
                      <a:pt x="1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3128;p45">
                <a:extLst>
                  <a:ext uri="{FF2B5EF4-FFF2-40B4-BE49-F238E27FC236}">
                    <a16:creationId xmlns:a16="http://schemas.microsoft.com/office/drawing/2014/main" id="{22FA6411-8FBD-F02D-97DF-7C3387F35B79}"/>
                  </a:ext>
                </a:extLst>
              </p:cNvPr>
              <p:cNvSpPr/>
              <p:nvPr/>
            </p:nvSpPr>
            <p:spPr>
              <a:xfrm>
                <a:off x="4954088" y="1837520"/>
                <a:ext cx="11862" cy="102936"/>
              </a:xfrm>
              <a:custGeom>
                <a:avLst/>
                <a:gdLst/>
                <a:ahLst/>
                <a:cxnLst/>
                <a:rect l="l" t="t" r="r" b="b"/>
                <a:pathLst>
                  <a:path w="180" h="1562" extrusionOk="0">
                    <a:moveTo>
                      <a:pt x="1" y="1"/>
                    </a:moveTo>
                    <a:lnTo>
                      <a:pt x="1" y="1562"/>
                    </a:lnTo>
                    <a:lnTo>
                      <a:pt x="179" y="1562"/>
                    </a:lnTo>
                    <a:lnTo>
                      <a:pt x="1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3129;p45">
                <a:extLst>
                  <a:ext uri="{FF2B5EF4-FFF2-40B4-BE49-F238E27FC236}">
                    <a16:creationId xmlns:a16="http://schemas.microsoft.com/office/drawing/2014/main" id="{1BA5D553-5A08-390F-6F7A-367BB141DFCA}"/>
                  </a:ext>
                </a:extLst>
              </p:cNvPr>
              <p:cNvSpPr/>
              <p:nvPr/>
            </p:nvSpPr>
            <p:spPr>
              <a:xfrm>
                <a:off x="4908815" y="1882794"/>
                <a:ext cx="102409" cy="12389"/>
              </a:xfrm>
              <a:custGeom>
                <a:avLst/>
                <a:gdLst/>
                <a:ahLst/>
                <a:cxnLst/>
                <a:rect l="l" t="t" r="r" b="b"/>
                <a:pathLst>
                  <a:path w="1554" h="188" extrusionOk="0">
                    <a:moveTo>
                      <a:pt x="1" y="1"/>
                    </a:moveTo>
                    <a:lnTo>
                      <a:pt x="1" y="188"/>
                    </a:lnTo>
                    <a:lnTo>
                      <a:pt x="1553" y="188"/>
                    </a:lnTo>
                    <a:lnTo>
                      <a:pt x="15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3130;p45">
                <a:extLst>
                  <a:ext uri="{FF2B5EF4-FFF2-40B4-BE49-F238E27FC236}">
                    <a16:creationId xmlns:a16="http://schemas.microsoft.com/office/drawing/2014/main" id="{619E87D7-520F-D305-BCF8-470A410F854D}"/>
                  </a:ext>
                </a:extLst>
              </p:cNvPr>
              <p:cNvSpPr/>
              <p:nvPr/>
            </p:nvSpPr>
            <p:spPr>
              <a:xfrm>
                <a:off x="5554964" y="3364292"/>
                <a:ext cx="12389" cy="102936"/>
              </a:xfrm>
              <a:custGeom>
                <a:avLst/>
                <a:gdLst/>
                <a:ahLst/>
                <a:cxnLst/>
                <a:rect l="l" t="t" r="r" b="b"/>
                <a:pathLst>
                  <a:path w="188" h="1562" extrusionOk="0">
                    <a:moveTo>
                      <a:pt x="0" y="0"/>
                    </a:moveTo>
                    <a:lnTo>
                      <a:pt x="0" y="1562"/>
                    </a:lnTo>
                    <a:lnTo>
                      <a:pt x="187" y="1562"/>
                    </a:lnTo>
                    <a:lnTo>
                      <a:pt x="1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3131;p45">
                <a:extLst>
                  <a:ext uri="{FF2B5EF4-FFF2-40B4-BE49-F238E27FC236}">
                    <a16:creationId xmlns:a16="http://schemas.microsoft.com/office/drawing/2014/main" id="{D27B93CA-0963-0F87-D4B3-48A2D236785D}"/>
                  </a:ext>
                </a:extLst>
              </p:cNvPr>
              <p:cNvSpPr/>
              <p:nvPr/>
            </p:nvSpPr>
            <p:spPr>
              <a:xfrm>
                <a:off x="5509691" y="3409565"/>
                <a:ext cx="102936" cy="12389"/>
              </a:xfrm>
              <a:custGeom>
                <a:avLst/>
                <a:gdLst/>
                <a:ahLst/>
                <a:cxnLst/>
                <a:rect l="l" t="t" r="r" b="b"/>
                <a:pathLst>
                  <a:path w="1562" h="188" extrusionOk="0">
                    <a:moveTo>
                      <a:pt x="0" y="0"/>
                    </a:moveTo>
                    <a:lnTo>
                      <a:pt x="0" y="188"/>
                    </a:lnTo>
                    <a:lnTo>
                      <a:pt x="1561" y="188"/>
                    </a:lnTo>
                    <a:lnTo>
                      <a:pt x="15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3132;p45">
                <a:extLst>
                  <a:ext uri="{FF2B5EF4-FFF2-40B4-BE49-F238E27FC236}">
                    <a16:creationId xmlns:a16="http://schemas.microsoft.com/office/drawing/2014/main" id="{E4E87DEC-46FF-98C1-68C7-F5BC2BB2818C}"/>
                  </a:ext>
                </a:extLst>
              </p:cNvPr>
              <p:cNvSpPr/>
              <p:nvPr/>
            </p:nvSpPr>
            <p:spPr>
              <a:xfrm>
                <a:off x="3182762" y="2417770"/>
                <a:ext cx="12455" cy="102936"/>
              </a:xfrm>
              <a:custGeom>
                <a:avLst/>
                <a:gdLst/>
                <a:ahLst/>
                <a:cxnLst/>
                <a:rect l="l" t="t" r="r" b="b"/>
                <a:pathLst>
                  <a:path w="189" h="1562" extrusionOk="0">
                    <a:moveTo>
                      <a:pt x="1" y="1"/>
                    </a:moveTo>
                    <a:lnTo>
                      <a:pt x="1" y="1562"/>
                    </a:lnTo>
                    <a:lnTo>
                      <a:pt x="188" y="1562"/>
                    </a:lnTo>
                    <a:lnTo>
                      <a:pt x="1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3133;p45">
                <a:extLst>
                  <a:ext uri="{FF2B5EF4-FFF2-40B4-BE49-F238E27FC236}">
                    <a16:creationId xmlns:a16="http://schemas.microsoft.com/office/drawing/2014/main" id="{46BD6855-B60A-C4C7-769D-15D2527F2F10}"/>
                  </a:ext>
                </a:extLst>
              </p:cNvPr>
              <p:cNvSpPr/>
              <p:nvPr/>
            </p:nvSpPr>
            <p:spPr>
              <a:xfrm>
                <a:off x="3137489" y="2463043"/>
                <a:ext cx="102936" cy="12389"/>
              </a:xfrm>
              <a:custGeom>
                <a:avLst/>
                <a:gdLst/>
                <a:ahLst/>
                <a:cxnLst/>
                <a:rect l="l" t="t" r="r" b="b"/>
                <a:pathLst>
                  <a:path w="1562" h="188" extrusionOk="0">
                    <a:moveTo>
                      <a:pt x="1" y="1"/>
                    </a:moveTo>
                    <a:lnTo>
                      <a:pt x="1" y="188"/>
                    </a:lnTo>
                    <a:lnTo>
                      <a:pt x="1562" y="188"/>
                    </a:lnTo>
                    <a:lnTo>
                      <a:pt x="1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CC23966C-6A47-6C17-F95A-9D7D0A01E6E1}"/>
              </a:ext>
            </a:extLst>
          </p:cNvPr>
          <p:cNvPicPr>
            <a:picLocks noChangeAspect="1"/>
          </p:cNvPicPr>
          <p:nvPr/>
        </p:nvPicPr>
        <p:blipFill rotWithShape="1">
          <a:blip r:embed="rId3"/>
          <a:srcRect l="1536" r="3965"/>
          <a:stretch/>
        </p:blipFill>
        <p:spPr>
          <a:xfrm>
            <a:off x="537513" y="4587136"/>
            <a:ext cx="4754268" cy="2221603"/>
          </a:xfrm>
          <a:prstGeom prst="rect">
            <a:avLst/>
          </a:prstGeom>
        </p:spPr>
      </p:pic>
      <p:pic>
        <p:nvPicPr>
          <p:cNvPr id="6" name="Picture 5">
            <a:extLst>
              <a:ext uri="{FF2B5EF4-FFF2-40B4-BE49-F238E27FC236}">
                <a16:creationId xmlns:a16="http://schemas.microsoft.com/office/drawing/2014/main" id="{FFF22A70-8B03-BDFE-2537-7C57775DFDC3}"/>
              </a:ext>
            </a:extLst>
          </p:cNvPr>
          <p:cNvPicPr>
            <a:picLocks noChangeAspect="1"/>
          </p:cNvPicPr>
          <p:nvPr/>
        </p:nvPicPr>
        <p:blipFill rotWithShape="1">
          <a:blip r:embed="rId4"/>
          <a:srcRect r="9078" b="4207"/>
          <a:stretch/>
        </p:blipFill>
        <p:spPr>
          <a:xfrm>
            <a:off x="592512" y="2377371"/>
            <a:ext cx="4754268" cy="2202343"/>
          </a:xfrm>
          <a:prstGeom prst="rect">
            <a:avLst/>
          </a:prstGeom>
        </p:spPr>
      </p:pic>
      <p:sp>
        <p:nvSpPr>
          <p:cNvPr id="10" name="Title 9">
            <a:extLst>
              <a:ext uri="{FF2B5EF4-FFF2-40B4-BE49-F238E27FC236}">
                <a16:creationId xmlns:a16="http://schemas.microsoft.com/office/drawing/2014/main" id="{A2F394E8-43D6-144B-1877-A44C01610167}"/>
              </a:ext>
            </a:extLst>
          </p:cNvPr>
          <p:cNvSpPr>
            <a:spLocks noGrp="1"/>
          </p:cNvSpPr>
          <p:nvPr>
            <p:ph type="title"/>
          </p:nvPr>
        </p:nvSpPr>
        <p:spPr>
          <a:xfrm>
            <a:off x="3918642" y="75227"/>
            <a:ext cx="10515600" cy="712091"/>
          </a:xfrm>
        </p:spPr>
        <p:txBody>
          <a:bodyPr>
            <a:normAutofit/>
          </a:bodyPr>
          <a:lstStyle/>
          <a:p>
            <a:pPr algn="ctr"/>
            <a:r>
              <a:rPr lang="en-US" sz="2400" b="1" dirty="0">
                <a:latin typeface="Segoe UI Semibold" panose="020B0702040204020203" pitchFamily="34" charset="0"/>
                <a:cs typeface="Segoe UI Semibold" panose="020B0702040204020203" pitchFamily="34" charset="0"/>
              </a:rPr>
              <a:t>Bounce Rate (BR) and Exit Rate (ER)</a:t>
            </a:r>
            <a:endParaRPr lang="en-ID" sz="2400" b="1" dirty="0">
              <a:latin typeface="Segoe UI Semibold" panose="020B0702040204020203" pitchFamily="34" charset="0"/>
              <a:cs typeface="Segoe UI Semibold" panose="020B0702040204020203" pitchFamily="34" charset="0"/>
            </a:endParaRPr>
          </a:p>
        </p:txBody>
      </p:sp>
      <p:pic>
        <p:nvPicPr>
          <p:cNvPr id="15" name="Picture 14">
            <a:extLst>
              <a:ext uri="{FF2B5EF4-FFF2-40B4-BE49-F238E27FC236}">
                <a16:creationId xmlns:a16="http://schemas.microsoft.com/office/drawing/2014/main" id="{856522C4-46ED-1CB4-9F28-70F5C58A5E1B}"/>
              </a:ext>
            </a:extLst>
          </p:cNvPr>
          <p:cNvPicPr>
            <a:picLocks noChangeAspect="1"/>
          </p:cNvPicPr>
          <p:nvPr/>
        </p:nvPicPr>
        <p:blipFill rotWithShape="1">
          <a:blip r:embed="rId5"/>
          <a:srcRect r="4766"/>
          <a:stretch/>
        </p:blipFill>
        <p:spPr>
          <a:xfrm>
            <a:off x="592512" y="165607"/>
            <a:ext cx="4754268" cy="2189891"/>
          </a:xfrm>
          <a:prstGeom prst="rect">
            <a:avLst/>
          </a:prstGeom>
        </p:spPr>
      </p:pic>
      <p:sp>
        <p:nvSpPr>
          <p:cNvPr id="17" name="Rectangle 16">
            <a:extLst>
              <a:ext uri="{FF2B5EF4-FFF2-40B4-BE49-F238E27FC236}">
                <a16:creationId xmlns:a16="http://schemas.microsoft.com/office/drawing/2014/main" id="{4554E598-D366-1201-0019-8552611C7AE8}"/>
              </a:ext>
            </a:extLst>
          </p:cNvPr>
          <p:cNvSpPr/>
          <p:nvPr/>
        </p:nvSpPr>
        <p:spPr>
          <a:xfrm>
            <a:off x="5942148" y="775633"/>
            <a:ext cx="5739629" cy="422443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sz="2000" b="1" dirty="0">
                <a:solidFill>
                  <a:schemeClr val="tx1"/>
                </a:solidFill>
                <a:latin typeface="Segoe UI Semilight" panose="020B0402040204020203" pitchFamily="34" charset="0"/>
                <a:cs typeface="Segoe UI Semilight" panose="020B0402040204020203" pitchFamily="34" charset="0"/>
              </a:rPr>
              <a:t>Observation :</a:t>
            </a:r>
          </a:p>
          <a:p>
            <a:endParaRPr lang="en-US" sz="2000" b="1" dirty="0">
              <a:solidFill>
                <a:schemeClr val="tx1"/>
              </a:solidFill>
              <a:latin typeface="Segoe UI Semilight" panose="020B0402040204020203" pitchFamily="34" charset="0"/>
              <a:cs typeface="Segoe UI Semilight" panose="020B0402040204020203" pitchFamily="34" charset="0"/>
            </a:endParaRPr>
          </a:p>
          <a:p>
            <a:pPr marL="342900" indent="-342900">
              <a:buAutoNum type="arabicPeriod"/>
            </a:pPr>
            <a:r>
              <a:rPr lang="en-US" sz="2000" dirty="0">
                <a:solidFill>
                  <a:schemeClr val="tx1"/>
                </a:solidFill>
                <a:latin typeface="Segoe UI Semilight" panose="020B0402040204020203" pitchFamily="34" charset="0"/>
                <a:cs typeface="Segoe UI Semilight" panose="020B0402040204020203" pitchFamily="34" charset="0"/>
              </a:rPr>
              <a:t>Visitors who experience </a:t>
            </a:r>
            <a:r>
              <a:rPr lang="en-US" sz="2000" b="1" dirty="0">
                <a:solidFill>
                  <a:schemeClr val="tx1"/>
                </a:solidFill>
                <a:latin typeface="Segoe UI Semilight" panose="020B0402040204020203" pitchFamily="34" charset="0"/>
                <a:cs typeface="Segoe UI Semilight" panose="020B0402040204020203" pitchFamily="34" charset="0"/>
              </a:rPr>
              <a:t>high BR are more likely to have high ER as well</a:t>
            </a:r>
          </a:p>
          <a:p>
            <a:pPr marL="342900" indent="-342900">
              <a:buAutoNum type="arabicPeriod"/>
            </a:pPr>
            <a:r>
              <a:rPr lang="en-US" sz="2000" dirty="0">
                <a:solidFill>
                  <a:schemeClr val="tx1"/>
                </a:solidFill>
                <a:latin typeface="Segoe UI Semilight" panose="020B0402040204020203" pitchFamily="34" charset="0"/>
                <a:cs typeface="Segoe UI Semilight" panose="020B0402040204020203" pitchFamily="34" charset="0"/>
              </a:rPr>
              <a:t>BR threshold from the median calculation to the visitor with revenue is 0. </a:t>
            </a:r>
            <a:r>
              <a:rPr lang="en-US" sz="2000" b="1" dirty="0">
                <a:solidFill>
                  <a:schemeClr val="tx1"/>
                </a:solidFill>
                <a:latin typeface="Segoe UI Semilight" panose="020B0402040204020203" pitchFamily="34" charset="0"/>
                <a:cs typeface="Segoe UI Semilight" panose="020B0402040204020203" pitchFamily="34" charset="0"/>
              </a:rPr>
              <a:t>When BR is higher than 0 visitors tend to not purchase</a:t>
            </a:r>
          </a:p>
          <a:p>
            <a:pPr marL="342900" indent="-342900">
              <a:buFontTx/>
              <a:buAutoNum type="arabicPeriod"/>
            </a:pPr>
            <a:r>
              <a:rPr lang="en-US" sz="2000" dirty="0">
                <a:solidFill>
                  <a:schemeClr val="tx1"/>
                </a:solidFill>
                <a:latin typeface="Segoe UI Semilight" panose="020B0402040204020203" pitchFamily="34" charset="0"/>
                <a:cs typeface="Segoe UI Semilight" panose="020B0402040204020203" pitchFamily="34" charset="0"/>
              </a:rPr>
              <a:t>ER threshold from the median calculation to the visitor with revenue is </a:t>
            </a:r>
            <a:r>
              <a:rPr lang="en-ID" sz="2000" b="0" i="0" dirty="0">
                <a:solidFill>
                  <a:schemeClr val="tx1"/>
                </a:solidFill>
                <a:effectLst/>
                <a:latin typeface="Segoe UI Semilight" panose="020B0402040204020203" pitchFamily="34" charset="0"/>
                <a:cs typeface="Segoe UI Semilight" panose="020B0402040204020203" pitchFamily="34" charset="0"/>
              </a:rPr>
              <a:t>0.015909</a:t>
            </a:r>
            <a:r>
              <a:rPr lang="en-US" sz="2000" dirty="0">
                <a:solidFill>
                  <a:schemeClr val="tx1"/>
                </a:solidFill>
                <a:latin typeface="Segoe UI Semilight" panose="020B0402040204020203" pitchFamily="34" charset="0"/>
                <a:cs typeface="Segoe UI Semilight" panose="020B0402040204020203" pitchFamily="34" charset="0"/>
              </a:rPr>
              <a:t>. </a:t>
            </a:r>
            <a:r>
              <a:rPr lang="en-US" sz="2000" b="1" dirty="0">
                <a:solidFill>
                  <a:schemeClr val="tx1"/>
                </a:solidFill>
                <a:latin typeface="Segoe UI Semilight" panose="020B0402040204020203" pitchFamily="34" charset="0"/>
                <a:cs typeface="Segoe UI Semilight" panose="020B0402040204020203" pitchFamily="34" charset="0"/>
              </a:rPr>
              <a:t>When ER is higher than </a:t>
            </a:r>
            <a:r>
              <a:rPr lang="en-ID" sz="2000" b="1" i="0" dirty="0">
                <a:solidFill>
                  <a:schemeClr val="tx1"/>
                </a:solidFill>
                <a:effectLst/>
                <a:latin typeface="Segoe UI Semilight" panose="020B0402040204020203" pitchFamily="34" charset="0"/>
                <a:cs typeface="Segoe UI Semilight" panose="020B0402040204020203" pitchFamily="34" charset="0"/>
              </a:rPr>
              <a:t>0.015909</a:t>
            </a:r>
            <a:r>
              <a:rPr lang="en-ID" sz="2000" b="0" i="0" dirty="0">
                <a:solidFill>
                  <a:schemeClr val="tx1"/>
                </a:solidFill>
                <a:effectLst/>
                <a:latin typeface="Segoe UI Semilight" panose="020B0402040204020203" pitchFamily="34" charset="0"/>
                <a:cs typeface="Segoe UI Semilight" panose="020B0402040204020203" pitchFamily="34" charset="0"/>
              </a:rPr>
              <a:t> </a:t>
            </a:r>
            <a:r>
              <a:rPr lang="en-US" sz="2000" b="1" dirty="0">
                <a:solidFill>
                  <a:schemeClr val="tx1"/>
                </a:solidFill>
                <a:latin typeface="Segoe UI Semilight" panose="020B0402040204020203" pitchFamily="34" charset="0"/>
                <a:cs typeface="Segoe UI Semilight" panose="020B0402040204020203" pitchFamily="34" charset="0"/>
              </a:rPr>
              <a:t>visitors tend to not purchase</a:t>
            </a:r>
          </a:p>
          <a:p>
            <a:pPr marL="342900" indent="-342900">
              <a:buFontTx/>
              <a:buAutoNum type="arabicPeriod"/>
            </a:pPr>
            <a:r>
              <a:rPr lang="en-US" sz="2000" b="1" dirty="0">
                <a:solidFill>
                  <a:schemeClr val="tx1"/>
                </a:solidFill>
                <a:latin typeface="Segoe UI Semilight" panose="020B0402040204020203" pitchFamily="34" charset="0"/>
                <a:cs typeface="Segoe UI Semilight" panose="020B0402040204020203" pitchFamily="34" charset="0"/>
              </a:rPr>
              <a:t>Our visitors more likely to have high BR and ER </a:t>
            </a:r>
            <a:endParaRPr lang="en-ID" sz="2000" b="1" dirty="0">
              <a:solidFill>
                <a:schemeClr val="tx1"/>
              </a:solidFill>
              <a:latin typeface="Segoe UI Semilight" panose="020B0402040204020203" pitchFamily="34" charset="0"/>
              <a:cs typeface="Segoe UI Semilight" panose="020B0402040204020203" pitchFamily="34" charset="0"/>
            </a:endParaRPr>
          </a:p>
        </p:txBody>
      </p:sp>
      <p:grpSp>
        <p:nvGrpSpPr>
          <p:cNvPr id="496" name="Google Shape;1846;p33">
            <a:extLst>
              <a:ext uri="{FF2B5EF4-FFF2-40B4-BE49-F238E27FC236}">
                <a16:creationId xmlns:a16="http://schemas.microsoft.com/office/drawing/2014/main" id="{7945A33D-334B-F663-0CB1-31F5DE6A636E}"/>
              </a:ext>
            </a:extLst>
          </p:cNvPr>
          <p:cNvGrpSpPr/>
          <p:nvPr/>
        </p:nvGrpSpPr>
        <p:grpSpPr>
          <a:xfrm>
            <a:off x="8630905" y="6028993"/>
            <a:ext cx="796463" cy="746348"/>
            <a:chOff x="6457088" y="2179621"/>
            <a:chExt cx="796463" cy="746348"/>
          </a:xfrm>
        </p:grpSpPr>
        <p:sp>
          <p:nvSpPr>
            <p:cNvPr id="498" name="Google Shape;1847;p33">
              <a:extLst>
                <a:ext uri="{FF2B5EF4-FFF2-40B4-BE49-F238E27FC236}">
                  <a16:creationId xmlns:a16="http://schemas.microsoft.com/office/drawing/2014/main" id="{C83FE628-16C8-09D3-32C6-0001A837D6B0}"/>
                </a:ext>
              </a:extLst>
            </p:cNvPr>
            <p:cNvSpPr/>
            <p:nvPr/>
          </p:nvSpPr>
          <p:spPr>
            <a:xfrm>
              <a:off x="6830738" y="2378289"/>
              <a:ext cx="36306" cy="36782"/>
            </a:xfrm>
            <a:custGeom>
              <a:avLst/>
              <a:gdLst/>
              <a:ahLst/>
              <a:cxnLst/>
              <a:rect l="l" t="t" r="r" b="b"/>
              <a:pathLst>
                <a:path w="305" h="309" extrusionOk="0">
                  <a:moveTo>
                    <a:pt x="304" y="157"/>
                  </a:moveTo>
                  <a:cubicBezTo>
                    <a:pt x="304" y="239"/>
                    <a:pt x="235" y="309"/>
                    <a:pt x="152" y="309"/>
                  </a:cubicBezTo>
                  <a:cubicBezTo>
                    <a:pt x="66" y="309"/>
                    <a:pt x="1" y="239"/>
                    <a:pt x="1" y="157"/>
                  </a:cubicBezTo>
                  <a:cubicBezTo>
                    <a:pt x="1" y="70"/>
                    <a:pt x="66" y="1"/>
                    <a:pt x="152" y="1"/>
                  </a:cubicBezTo>
                  <a:cubicBezTo>
                    <a:pt x="235" y="1"/>
                    <a:pt x="304" y="70"/>
                    <a:pt x="304" y="157"/>
                  </a:cubicBez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848;p33">
              <a:extLst>
                <a:ext uri="{FF2B5EF4-FFF2-40B4-BE49-F238E27FC236}">
                  <a16:creationId xmlns:a16="http://schemas.microsoft.com/office/drawing/2014/main" id="{B38B9D5B-5EC4-0138-9FED-25024730AD1E}"/>
                </a:ext>
              </a:extLst>
            </p:cNvPr>
            <p:cNvSpPr/>
            <p:nvPr/>
          </p:nvSpPr>
          <p:spPr>
            <a:xfrm>
              <a:off x="7033574" y="2378289"/>
              <a:ext cx="36306" cy="36782"/>
            </a:xfrm>
            <a:custGeom>
              <a:avLst/>
              <a:gdLst/>
              <a:ahLst/>
              <a:cxnLst/>
              <a:rect l="l" t="t" r="r" b="b"/>
              <a:pathLst>
                <a:path w="305" h="309" extrusionOk="0">
                  <a:moveTo>
                    <a:pt x="304" y="157"/>
                  </a:moveTo>
                  <a:cubicBezTo>
                    <a:pt x="304" y="239"/>
                    <a:pt x="239" y="309"/>
                    <a:pt x="152" y="309"/>
                  </a:cubicBezTo>
                  <a:cubicBezTo>
                    <a:pt x="70" y="309"/>
                    <a:pt x="1" y="239"/>
                    <a:pt x="1" y="157"/>
                  </a:cubicBezTo>
                  <a:cubicBezTo>
                    <a:pt x="1" y="70"/>
                    <a:pt x="70" y="1"/>
                    <a:pt x="152" y="1"/>
                  </a:cubicBezTo>
                  <a:cubicBezTo>
                    <a:pt x="239" y="1"/>
                    <a:pt x="304" y="70"/>
                    <a:pt x="304" y="157"/>
                  </a:cubicBez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849;p33">
              <a:extLst>
                <a:ext uri="{FF2B5EF4-FFF2-40B4-BE49-F238E27FC236}">
                  <a16:creationId xmlns:a16="http://schemas.microsoft.com/office/drawing/2014/main" id="{F9062E56-1941-A298-A754-CA370EBCF385}"/>
                </a:ext>
              </a:extLst>
            </p:cNvPr>
            <p:cNvSpPr/>
            <p:nvPr/>
          </p:nvSpPr>
          <p:spPr>
            <a:xfrm>
              <a:off x="6844189" y="2179621"/>
              <a:ext cx="212239" cy="222000"/>
            </a:xfrm>
            <a:custGeom>
              <a:avLst/>
              <a:gdLst/>
              <a:ahLst/>
              <a:cxnLst/>
              <a:rect l="l" t="t" r="r" b="b"/>
              <a:pathLst>
                <a:path w="1783" h="1865" extrusionOk="0">
                  <a:moveTo>
                    <a:pt x="1743" y="1865"/>
                  </a:moveTo>
                  <a:cubicBezTo>
                    <a:pt x="1722" y="1865"/>
                    <a:pt x="1704" y="1847"/>
                    <a:pt x="1704" y="1826"/>
                  </a:cubicBezTo>
                  <a:lnTo>
                    <a:pt x="1704" y="894"/>
                  </a:lnTo>
                  <a:cubicBezTo>
                    <a:pt x="1704" y="443"/>
                    <a:pt x="1340" y="78"/>
                    <a:pt x="889" y="78"/>
                  </a:cubicBezTo>
                  <a:cubicBezTo>
                    <a:pt x="443" y="78"/>
                    <a:pt x="78" y="443"/>
                    <a:pt x="78" y="894"/>
                  </a:cubicBezTo>
                  <a:lnTo>
                    <a:pt x="78" y="1826"/>
                  </a:lnTo>
                  <a:cubicBezTo>
                    <a:pt x="78" y="1847"/>
                    <a:pt x="61" y="1865"/>
                    <a:pt x="39" y="1865"/>
                  </a:cubicBezTo>
                  <a:cubicBezTo>
                    <a:pt x="18" y="1865"/>
                    <a:pt x="0" y="1847"/>
                    <a:pt x="0" y="1826"/>
                  </a:cubicBezTo>
                  <a:lnTo>
                    <a:pt x="0" y="894"/>
                  </a:lnTo>
                  <a:cubicBezTo>
                    <a:pt x="0" y="399"/>
                    <a:pt x="399" y="0"/>
                    <a:pt x="889" y="0"/>
                  </a:cubicBezTo>
                  <a:cubicBezTo>
                    <a:pt x="1383" y="0"/>
                    <a:pt x="1782" y="399"/>
                    <a:pt x="1782" y="894"/>
                  </a:cubicBezTo>
                  <a:lnTo>
                    <a:pt x="1782" y="1826"/>
                  </a:lnTo>
                  <a:cubicBezTo>
                    <a:pt x="1782" y="1847"/>
                    <a:pt x="1765" y="1865"/>
                    <a:pt x="1743" y="1865"/>
                  </a:cubicBez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850;p33">
              <a:extLst>
                <a:ext uri="{FF2B5EF4-FFF2-40B4-BE49-F238E27FC236}">
                  <a16:creationId xmlns:a16="http://schemas.microsoft.com/office/drawing/2014/main" id="{011EDEBF-F6AC-849E-6B1F-674E0D735104}"/>
                </a:ext>
              </a:extLst>
            </p:cNvPr>
            <p:cNvSpPr/>
            <p:nvPr/>
          </p:nvSpPr>
          <p:spPr>
            <a:xfrm>
              <a:off x="6706347" y="2353530"/>
              <a:ext cx="166887" cy="537443"/>
            </a:xfrm>
            <a:custGeom>
              <a:avLst/>
              <a:gdLst/>
              <a:ahLst/>
              <a:cxnLst/>
              <a:rect l="l" t="t" r="r" b="b"/>
              <a:pathLst>
                <a:path w="1402" h="4515" extrusionOk="0">
                  <a:moveTo>
                    <a:pt x="1401" y="1"/>
                  </a:moveTo>
                  <a:lnTo>
                    <a:pt x="855" y="4514"/>
                  </a:lnTo>
                  <a:lnTo>
                    <a:pt x="1" y="4514"/>
                  </a:lnTo>
                  <a:lnTo>
                    <a:pt x="790" y="1"/>
                  </a:ln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851;p33">
              <a:extLst>
                <a:ext uri="{FF2B5EF4-FFF2-40B4-BE49-F238E27FC236}">
                  <a16:creationId xmlns:a16="http://schemas.microsoft.com/office/drawing/2014/main" id="{EEABF3A9-8F16-C36F-A928-418A51D6BB92}"/>
                </a:ext>
              </a:extLst>
            </p:cNvPr>
            <p:cNvSpPr/>
            <p:nvPr/>
          </p:nvSpPr>
          <p:spPr>
            <a:xfrm>
              <a:off x="6808003" y="2353530"/>
              <a:ext cx="445548" cy="537443"/>
            </a:xfrm>
            <a:custGeom>
              <a:avLst/>
              <a:gdLst/>
              <a:ahLst/>
              <a:cxnLst/>
              <a:rect l="l" t="t" r="r" b="b"/>
              <a:pathLst>
                <a:path w="3743" h="4515" extrusionOk="0">
                  <a:moveTo>
                    <a:pt x="3743" y="4514"/>
                  </a:moveTo>
                  <a:lnTo>
                    <a:pt x="1" y="4514"/>
                  </a:lnTo>
                  <a:lnTo>
                    <a:pt x="547" y="1"/>
                  </a:lnTo>
                  <a:lnTo>
                    <a:pt x="31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1852;p33">
              <a:extLst>
                <a:ext uri="{FF2B5EF4-FFF2-40B4-BE49-F238E27FC236}">
                  <a16:creationId xmlns:a16="http://schemas.microsoft.com/office/drawing/2014/main" id="{AC024592-CD0D-CB5D-D631-A83883264E61}"/>
                </a:ext>
              </a:extLst>
            </p:cNvPr>
            <p:cNvSpPr/>
            <p:nvPr/>
          </p:nvSpPr>
          <p:spPr>
            <a:xfrm>
              <a:off x="6706347" y="2794315"/>
              <a:ext cx="101775" cy="96656"/>
            </a:xfrm>
            <a:custGeom>
              <a:avLst/>
              <a:gdLst/>
              <a:ahLst/>
              <a:cxnLst/>
              <a:rect l="l" t="t" r="r" b="b"/>
              <a:pathLst>
                <a:path w="855" h="812" extrusionOk="0">
                  <a:moveTo>
                    <a:pt x="1" y="811"/>
                  </a:moveTo>
                  <a:lnTo>
                    <a:pt x="521" y="0"/>
                  </a:lnTo>
                  <a:lnTo>
                    <a:pt x="855" y="811"/>
                  </a:lnTo>
                  <a:close/>
                </a:path>
              </a:pathLst>
            </a:custGeom>
            <a:solidFill>
              <a:srgbClr val="019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53;p33">
              <a:extLst>
                <a:ext uri="{FF2B5EF4-FFF2-40B4-BE49-F238E27FC236}">
                  <a16:creationId xmlns:a16="http://schemas.microsoft.com/office/drawing/2014/main" id="{017D6217-1767-1595-E52B-1D33E3A0E2E9}"/>
                </a:ext>
              </a:extLst>
            </p:cNvPr>
            <p:cNvSpPr/>
            <p:nvPr/>
          </p:nvSpPr>
          <p:spPr>
            <a:xfrm>
              <a:off x="6749199" y="2353054"/>
              <a:ext cx="89871" cy="538395"/>
            </a:xfrm>
            <a:custGeom>
              <a:avLst/>
              <a:gdLst/>
              <a:ahLst/>
              <a:cxnLst/>
              <a:rect l="l" t="t" r="r" b="b"/>
              <a:pathLst>
                <a:path w="755" h="4523" extrusionOk="0">
                  <a:moveTo>
                    <a:pt x="79" y="4522"/>
                  </a:moveTo>
                  <a:lnTo>
                    <a:pt x="1" y="4509"/>
                  </a:lnTo>
                  <a:lnTo>
                    <a:pt x="677" y="0"/>
                  </a:lnTo>
                  <a:lnTo>
                    <a:pt x="755" y="9"/>
                  </a:lnTo>
                  <a:close/>
                </a:path>
              </a:pathLst>
            </a:custGeom>
            <a:solidFill>
              <a:srgbClr val="019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54;p33">
              <a:extLst>
                <a:ext uri="{FF2B5EF4-FFF2-40B4-BE49-F238E27FC236}">
                  <a16:creationId xmlns:a16="http://schemas.microsoft.com/office/drawing/2014/main" id="{55A3BC4A-6BFD-80CD-79CD-D1698909EB28}"/>
                </a:ext>
              </a:extLst>
            </p:cNvPr>
            <p:cNvSpPr/>
            <p:nvPr/>
          </p:nvSpPr>
          <p:spPr>
            <a:xfrm>
              <a:off x="6910730" y="2378289"/>
              <a:ext cx="36782" cy="36782"/>
            </a:xfrm>
            <a:custGeom>
              <a:avLst/>
              <a:gdLst/>
              <a:ahLst/>
              <a:cxnLst/>
              <a:rect l="l" t="t" r="r" b="b"/>
              <a:pathLst>
                <a:path w="309" h="309" extrusionOk="0">
                  <a:moveTo>
                    <a:pt x="308" y="157"/>
                  </a:moveTo>
                  <a:cubicBezTo>
                    <a:pt x="308" y="239"/>
                    <a:pt x="239" y="309"/>
                    <a:pt x="157" y="309"/>
                  </a:cubicBezTo>
                  <a:cubicBezTo>
                    <a:pt x="70" y="309"/>
                    <a:pt x="1" y="239"/>
                    <a:pt x="1" y="157"/>
                  </a:cubicBezTo>
                  <a:cubicBezTo>
                    <a:pt x="1" y="70"/>
                    <a:pt x="70" y="1"/>
                    <a:pt x="157" y="1"/>
                  </a:cubicBezTo>
                  <a:cubicBezTo>
                    <a:pt x="239" y="1"/>
                    <a:pt x="308" y="70"/>
                    <a:pt x="308" y="157"/>
                  </a:cubicBez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55;p33">
              <a:extLst>
                <a:ext uri="{FF2B5EF4-FFF2-40B4-BE49-F238E27FC236}">
                  <a16:creationId xmlns:a16="http://schemas.microsoft.com/office/drawing/2014/main" id="{D4D737BE-F88A-668B-23B4-6686EA0C1A78}"/>
                </a:ext>
              </a:extLst>
            </p:cNvPr>
            <p:cNvSpPr/>
            <p:nvPr/>
          </p:nvSpPr>
          <p:spPr>
            <a:xfrm>
              <a:off x="7114041" y="2378289"/>
              <a:ext cx="36306" cy="36782"/>
            </a:xfrm>
            <a:custGeom>
              <a:avLst/>
              <a:gdLst/>
              <a:ahLst/>
              <a:cxnLst/>
              <a:rect l="l" t="t" r="r" b="b"/>
              <a:pathLst>
                <a:path w="305" h="309" extrusionOk="0">
                  <a:moveTo>
                    <a:pt x="304" y="157"/>
                  </a:moveTo>
                  <a:cubicBezTo>
                    <a:pt x="304" y="239"/>
                    <a:pt x="239" y="309"/>
                    <a:pt x="153" y="309"/>
                  </a:cubicBezTo>
                  <a:cubicBezTo>
                    <a:pt x="66" y="309"/>
                    <a:pt x="1" y="239"/>
                    <a:pt x="1" y="157"/>
                  </a:cubicBezTo>
                  <a:cubicBezTo>
                    <a:pt x="1" y="70"/>
                    <a:pt x="66" y="1"/>
                    <a:pt x="153" y="1"/>
                  </a:cubicBezTo>
                  <a:cubicBezTo>
                    <a:pt x="239" y="1"/>
                    <a:pt x="304" y="70"/>
                    <a:pt x="304" y="157"/>
                  </a:cubicBez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56;p33">
              <a:extLst>
                <a:ext uri="{FF2B5EF4-FFF2-40B4-BE49-F238E27FC236}">
                  <a16:creationId xmlns:a16="http://schemas.microsoft.com/office/drawing/2014/main" id="{069D90F3-9EBD-987A-6BC4-2D18CF36C5EE}"/>
                </a:ext>
              </a:extLst>
            </p:cNvPr>
            <p:cNvSpPr/>
            <p:nvPr/>
          </p:nvSpPr>
          <p:spPr>
            <a:xfrm>
              <a:off x="6924657" y="2179621"/>
              <a:ext cx="212239" cy="222000"/>
            </a:xfrm>
            <a:custGeom>
              <a:avLst/>
              <a:gdLst/>
              <a:ahLst/>
              <a:cxnLst/>
              <a:rect l="l" t="t" r="r" b="b"/>
              <a:pathLst>
                <a:path w="1783" h="1865" extrusionOk="0">
                  <a:moveTo>
                    <a:pt x="1744" y="1865"/>
                  </a:moveTo>
                  <a:cubicBezTo>
                    <a:pt x="1722" y="1865"/>
                    <a:pt x="1705" y="1847"/>
                    <a:pt x="1705" y="1826"/>
                  </a:cubicBezTo>
                  <a:lnTo>
                    <a:pt x="1705" y="894"/>
                  </a:lnTo>
                  <a:cubicBezTo>
                    <a:pt x="1705" y="443"/>
                    <a:pt x="1340" y="78"/>
                    <a:pt x="890" y="78"/>
                  </a:cubicBezTo>
                  <a:cubicBezTo>
                    <a:pt x="443" y="78"/>
                    <a:pt x="79" y="443"/>
                    <a:pt x="79" y="894"/>
                  </a:cubicBezTo>
                  <a:lnTo>
                    <a:pt x="79" y="1826"/>
                  </a:lnTo>
                  <a:cubicBezTo>
                    <a:pt x="79" y="1847"/>
                    <a:pt x="61" y="1865"/>
                    <a:pt x="40" y="1865"/>
                  </a:cubicBezTo>
                  <a:cubicBezTo>
                    <a:pt x="18" y="1865"/>
                    <a:pt x="1" y="1847"/>
                    <a:pt x="1" y="1826"/>
                  </a:cubicBezTo>
                  <a:lnTo>
                    <a:pt x="1" y="894"/>
                  </a:lnTo>
                  <a:cubicBezTo>
                    <a:pt x="1" y="399"/>
                    <a:pt x="400" y="0"/>
                    <a:pt x="890" y="0"/>
                  </a:cubicBezTo>
                  <a:cubicBezTo>
                    <a:pt x="1384" y="0"/>
                    <a:pt x="1783" y="399"/>
                    <a:pt x="1783" y="894"/>
                  </a:cubicBezTo>
                  <a:lnTo>
                    <a:pt x="1783" y="1826"/>
                  </a:lnTo>
                  <a:cubicBezTo>
                    <a:pt x="1783" y="1847"/>
                    <a:pt x="1765" y="1865"/>
                    <a:pt x="1744" y="1865"/>
                  </a:cubicBezTo>
                  <a:close/>
                </a:path>
              </a:pathLst>
            </a:custGeom>
            <a:solidFill>
              <a:srgbClr val="019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57;p33">
              <a:extLst>
                <a:ext uri="{FF2B5EF4-FFF2-40B4-BE49-F238E27FC236}">
                  <a16:creationId xmlns:a16="http://schemas.microsoft.com/office/drawing/2014/main" id="{F9550D74-FBF0-0B42-5E8A-B399368C699E}"/>
                </a:ext>
              </a:extLst>
            </p:cNvPr>
            <p:cNvSpPr/>
            <p:nvPr/>
          </p:nvSpPr>
          <p:spPr>
            <a:xfrm>
              <a:off x="6544340" y="2500657"/>
              <a:ext cx="380436" cy="425312"/>
            </a:xfrm>
            <a:custGeom>
              <a:avLst/>
              <a:gdLst/>
              <a:ahLst/>
              <a:cxnLst/>
              <a:rect l="l" t="t" r="r" b="b"/>
              <a:pathLst>
                <a:path w="3196" h="3573" extrusionOk="0">
                  <a:moveTo>
                    <a:pt x="3196" y="3573"/>
                  </a:moveTo>
                  <a:lnTo>
                    <a:pt x="0" y="3573"/>
                  </a:lnTo>
                  <a:lnTo>
                    <a:pt x="0" y="0"/>
                  </a:lnTo>
                  <a:lnTo>
                    <a:pt x="3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58;p33">
              <a:extLst>
                <a:ext uri="{FF2B5EF4-FFF2-40B4-BE49-F238E27FC236}">
                  <a16:creationId xmlns:a16="http://schemas.microsoft.com/office/drawing/2014/main" id="{3BAC1CCB-60B5-B5A4-EDEE-1F11663C40A1}"/>
                </a:ext>
              </a:extLst>
            </p:cNvPr>
            <p:cNvSpPr/>
            <p:nvPr/>
          </p:nvSpPr>
          <p:spPr>
            <a:xfrm>
              <a:off x="6457088" y="2500657"/>
              <a:ext cx="87372" cy="425312"/>
            </a:xfrm>
            <a:custGeom>
              <a:avLst/>
              <a:gdLst/>
              <a:ahLst/>
              <a:cxnLst/>
              <a:rect l="l" t="t" r="r" b="b"/>
              <a:pathLst>
                <a:path w="734" h="3573" extrusionOk="0">
                  <a:moveTo>
                    <a:pt x="1" y="3573"/>
                  </a:moveTo>
                  <a:lnTo>
                    <a:pt x="733" y="3573"/>
                  </a:lnTo>
                  <a:lnTo>
                    <a:pt x="733" y="0"/>
                  </a:lnTo>
                  <a:lnTo>
                    <a:pt x="1" y="0"/>
                  </a:ln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59;p33">
              <a:extLst>
                <a:ext uri="{FF2B5EF4-FFF2-40B4-BE49-F238E27FC236}">
                  <a16:creationId xmlns:a16="http://schemas.microsoft.com/office/drawing/2014/main" id="{C27E1B30-DCB0-603B-F66B-BC06D3BBD97B}"/>
                </a:ext>
              </a:extLst>
            </p:cNvPr>
            <p:cNvSpPr/>
            <p:nvPr/>
          </p:nvSpPr>
          <p:spPr>
            <a:xfrm>
              <a:off x="6497917" y="2500657"/>
              <a:ext cx="6309" cy="425312"/>
            </a:xfrm>
            <a:custGeom>
              <a:avLst/>
              <a:gdLst/>
              <a:ahLst/>
              <a:cxnLst/>
              <a:rect l="l" t="t" r="r" b="b"/>
              <a:pathLst>
                <a:path w="53" h="3573" extrusionOk="0">
                  <a:moveTo>
                    <a:pt x="0" y="3573"/>
                  </a:moveTo>
                  <a:lnTo>
                    <a:pt x="52" y="3573"/>
                  </a:lnTo>
                  <a:lnTo>
                    <a:pt x="52" y="0"/>
                  </a:lnTo>
                  <a:lnTo>
                    <a:pt x="0" y="0"/>
                  </a:lnTo>
                  <a:close/>
                </a:path>
              </a:pathLst>
            </a:custGeom>
            <a:solidFill>
              <a:srgbClr val="019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60;p33">
              <a:extLst>
                <a:ext uri="{FF2B5EF4-FFF2-40B4-BE49-F238E27FC236}">
                  <a16:creationId xmlns:a16="http://schemas.microsoft.com/office/drawing/2014/main" id="{EF5A8CBD-3B9D-4996-FC12-35F8B44D497F}"/>
                </a:ext>
              </a:extLst>
            </p:cNvPr>
            <p:cNvSpPr/>
            <p:nvPr/>
          </p:nvSpPr>
          <p:spPr>
            <a:xfrm>
              <a:off x="6615523" y="2656473"/>
              <a:ext cx="238070" cy="105941"/>
            </a:xfrm>
            <a:custGeom>
              <a:avLst/>
              <a:gdLst/>
              <a:ahLst/>
              <a:cxnLst/>
              <a:rect l="l" t="t" r="r" b="b"/>
              <a:pathLst>
                <a:path w="2000" h="890" extrusionOk="0">
                  <a:moveTo>
                    <a:pt x="1999" y="889"/>
                  </a:moveTo>
                  <a:lnTo>
                    <a:pt x="1" y="889"/>
                  </a:lnTo>
                  <a:lnTo>
                    <a:pt x="1" y="1"/>
                  </a:lnTo>
                  <a:lnTo>
                    <a:pt x="19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61;p33">
              <a:extLst>
                <a:ext uri="{FF2B5EF4-FFF2-40B4-BE49-F238E27FC236}">
                  <a16:creationId xmlns:a16="http://schemas.microsoft.com/office/drawing/2014/main" id="{9D88C025-BFBB-A92B-21FA-21E195DA2594}"/>
                </a:ext>
              </a:extLst>
            </p:cNvPr>
            <p:cNvSpPr/>
            <p:nvPr/>
          </p:nvSpPr>
          <p:spPr>
            <a:xfrm>
              <a:off x="6938584" y="2525892"/>
              <a:ext cx="183909" cy="183909"/>
            </a:xfrm>
            <a:custGeom>
              <a:avLst/>
              <a:gdLst/>
              <a:ahLst/>
              <a:cxnLst/>
              <a:rect l="l" t="t" r="r" b="b"/>
              <a:pathLst>
                <a:path w="1545" h="1545" extrusionOk="0">
                  <a:moveTo>
                    <a:pt x="773" y="1245"/>
                  </a:moveTo>
                  <a:cubicBezTo>
                    <a:pt x="512" y="1245"/>
                    <a:pt x="300" y="1033"/>
                    <a:pt x="300" y="772"/>
                  </a:cubicBezTo>
                  <a:cubicBezTo>
                    <a:pt x="300" y="508"/>
                    <a:pt x="512" y="296"/>
                    <a:pt x="773" y="296"/>
                  </a:cubicBezTo>
                  <a:cubicBezTo>
                    <a:pt x="1037" y="296"/>
                    <a:pt x="1249" y="508"/>
                    <a:pt x="1249" y="772"/>
                  </a:cubicBezTo>
                  <a:cubicBezTo>
                    <a:pt x="1249" y="1033"/>
                    <a:pt x="1037" y="1245"/>
                    <a:pt x="773" y="1245"/>
                  </a:cubicBezTo>
                  <a:close/>
                  <a:moveTo>
                    <a:pt x="773" y="1"/>
                  </a:moveTo>
                  <a:cubicBezTo>
                    <a:pt x="348" y="1"/>
                    <a:pt x="1" y="343"/>
                    <a:pt x="1" y="772"/>
                  </a:cubicBezTo>
                  <a:cubicBezTo>
                    <a:pt x="1" y="1197"/>
                    <a:pt x="348" y="1544"/>
                    <a:pt x="773" y="1544"/>
                  </a:cubicBezTo>
                  <a:cubicBezTo>
                    <a:pt x="1202" y="1544"/>
                    <a:pt x="1544" y="1197"/>
                    <a:pt x="1544" y="772"/>
                  </a:cubicBezTo>
                  <a:cubicBezTo>
                    <a:pt x="1544" y="343"/>
                    <a:pt x="1202" y="1"/>
                    <a:pt x="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62;p33">
              <a:extLst>
                <a:ext uri="{FF2B5EF4-FFF2-40B4-BE49-F238E27FC236}">
                  <a16:creationId xmlns:a16="http://schemas.microsoft.com/office/drawing/2014/main" id="{AC9682B4-20DE-DD3D-A1AB-23CA76854289}"/>
                </a:ext>
              </a:extLst>
            </p:cNvPr>
            <p:cNvSpPr/>
            <p:nvPr/>
          </p:nvSpPr>
          <p:spPr>
            <a:xfrm>
              <a:off x="7002625" y="2589337"/>
              <a:ext cx="56304" cy="56423"/>
            </a:xfrm>
            <a:custGeom>
              <a:avLst/>
              <a:gdLst/>
              <a:ahLst/>
              <a:cxnLst/>
              <a:rect l="l" t="t" r="r" b="b"/>
              <a:pathLst>
                <a:path w="473" h="474" extrusionOk="0">
                  <a:moveTo>
                    <a:pt x="473" y="239"/>
                  </a:moveTo>
                  <a:cubicBezTo>
                    <a:pt x="473" y="370"/>
                    <a:pt x="369" y="474"/>
                    <a:pt x="235" y="474"/>
                  </a:cubicBezTo>
                  <a:cubicBezTo>
                    <a:pt x="104" y="474"/>
                    <a:pt x="0" y="370"/>
                    <a:pt x="0" y="239"/>
                  </a:cubicBezTo>
                  <a:cubicBezTo>
                    <a:pt x="0" y="105"/>
                    <a:pt x="104" y="1"/>
                    <a:pt x="235" y="1"/>
                  </a:cubicBezTo>
                  <a:cubicBezTo>
                    <a:pt x="369" y="1"/>
                    <a:pt x="473" y="105"/>
                    <a:pt x="473" y="2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63;p33">
              <a:extLst>
                <a:ext uri="{FF2B5EF4-FFF2-40B4-BE49-F238E27FC236}">
                  <a16:creationId xmlns:a16="http://schemas.microsoft.com/office/drawing/2014/main" id="{868873AA-63E1-AD5B-F7E8-FEC316D63896}"/>
                </a:ext>
              </a:extLst>
            </p:cNvPr>
            <p:cNvSpPr/>
            <p:nvPr/>
          </p:nvSpPr>
          <p:spPr>
            <a:xfrm>
              <a:off x="6976318" y="2810265"/>
              <a:ext cx="19760" cy="27021"/>
            </a:xfrm>
            <a:custGeom>
              <a:avLst/>
              <a:gdLst/>
              <a:ahLst/>
              <a:cxnLst/>
              <a:rect l="l" t="t" r="r" b="b"/>
              <a:pathLst>
                <a:path w="166" h="227" extrusionOk="0">
                  <a:moveTo>
                    <a:pt x="0" y="1"/>
                  </a:moveTo>
                  <a:lnTo>
                    <a:pt x="52" y="1"/>
                  </a:lnTo>
                  <a:lnTo>
                    <a:pt x="52" y="183"/>
                  </a:lnTo>
                  <a:lnTo>
                    <a:pt x="165" y="183"/>
                  </a:lnTo>
                  <a:lnTo>
                    <a:pt x="165" y="226"/>
                  </a:lnTo>
                  <a:lnTo>
                    <a:pt x="0" y="226"/>
                  </a:ln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64;p33">
              <a:extLst>
                <a:ext uri="{FF2B5EF4-FFF2-40B4-BE49-F238E27FC236}">
                  <a16:creationId xmlns:a16="http://schemas.microsoft.com/office/drawing/2014/main" id="{2EC8174B-B22C-D43B-4DD9-0888D6BBDC9F}"/>
                </a:ext>
              </a:extLst>
            </p:cNvPr>
            <p:cNvSpPr/>
            <p:nvPr/>
          </p:nvSpPr>
          <p:spPr>
            <a:xfrm>
              <a:off x="6997506" y="2809789"/>
              <a:ext cx="29521" cy="27973"/>
            </a:xfrm>
            <a:custGeom>
              <a:avLst/>
              <a:gdLst/>
              <a:ahLst/>
              <a:cxnLst/>
              <a:rect l="l" t="t" r="r" b="b"/>
              <a:pathLst>
                <a:path w="248" h="235" extrusionOk="0">
                  <a:moveTo>
                    <a:pt x="195" y="117"/>
                  </a:moveTo>
                  <a:cubicBezTo>
                    <a:pt x="195" y="74"/>
                    <a:pt x="165" y="44"/>
                    <a:pt x="121" y="44"/>
                  </a:cubicBezTo>
                  <a:cubicBezTo>
                    <a:pt x="82" y="44"/>
                    <a:pt x="52" y="74"/>
                    <a:pt x="52" y="117"/>
                  </a:cubicBezTo>
                  <a:cubicBezTo>
                    <a:pt x="52" y="161"/>
                    <a:pt x="82" y="191"/>
                    <a:pt x="121" y="191"/>
                  </a:cubicBezTo>
                  <a:cubicBezTo>
                    <a:pt x="165" y="191"/>
                    <a:pt x="195" y="161"/>
                    <a:pt x="195" y="117"/>
                  </a:cubicBezTo>
                  <a:close/>
                  <a:moveTo>
                    <a:pt x="0" y="117"/>
                  </a:moveTo>
                  <a:cubicBezTo>
                    <a:pt x="0" y="52"/>
                    <a:pt x="52" y="0"/>
                    <a:pt x="121" y="0"/>
                  </a:cubicBezTo>
                  <a:cubicBezTo>
                    <a:pt x="195" y="0"/>
                    <a:pt x="247" y="52"/>
                    <a:pt x="247" y="117"/>
                  </a:cubicBezTo>
                  <a:cubicBezTo>
                    <a:pt x="247" y="187"/>
                    <a:pt x="195" y="234"/>
                    <a:pt x="121" y="234"/>
                  </a:cubicBezTo>
                  <a:cubicBezTo>
                    <a:pt x="52" y="234"/>
                    <a:pt x="0" y="187"/>
                    <a:pt x="0" y="117"/>
                  </a:cubicBez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65;p33">
              <a:extLst>
                <a:ext uri="{FF2B5EF4-FFF2-40B4-BE49-F238E27FC236}">
                  <a16:creationId xmlns:a16="http://schemas.microsoft.com/office/drawing/2014/main" id="{036B90B1-BE3A-EFFD-F0E3-3FEC94B48A57}"/>
                </a:ext>
              </a:extLst>
            </p:cNvPr>
            <p:cNvSpPr/>
            <p:nvPr/>
          </p:nvSpPr>
          <p:spPr>
            <a:xfrm>
              <a:off x="7030003" y="2809789"/>
              <a:ext cx="25831" cy="27973"/>
            </a:xfrm>
            <a:custGeom>
              <a:avLst/>
              <a:gdLst/>
              <a:ahLst/>
              <a:cxnLst/>
              <a:rect l="l" t="t" r="r" b="b"/>
              <a:pathLst>
                <a:path w="217" h="235" extrusionOk="0">
                  <a:moveTo>
                    <a:pt x="165" y="113"/>
                  </a:moveTo>
                  <a:lnTo>
                    <a:pt x="213" y="113"/>
                  </a:lnTo>
                  <a:lnTo>
                    <a:pt x="213" y="204"/>
                  </a:lnTo>
                  <a:cubicBezTo>
                    <a:pt x="187" y="226"/>
                    <a:pt x="152" y="234"/>
                    <a:pt x="122" y="234"/>
                  </a:cubicBezTo>
                  <a:cubicBezTo>
                    <a:pt x="52" y="234"/>
                    <a:pt x="0" y="187"/>
                    <a:pt x="0" y="117"/>
                  </a:cubicBezTo>
                  <a:cubicBezTo>
                    <a:pt x="0" y="48"/>
                    <a:pt x="52" y="0"/>
                    <a:pt x="122" y="0"/>
                  </a:cubicBezTo>
                  <a:cubicBezTo>
                    <a:pt x="161" y="0"/>
                    <a:pt x="195" y="13"/>
                    <a:pt x="217" y="39"/>
                  </a:cubicBezTo>
                  <a:lnTo>
                    <a:pt x="182" y="70"/>
                  </a:lnTo>
                  <a:cubicBezTo>
                    <a:pt x="165" y="52"/>
                    <a:pt x="148" y="44"/>
                    <a:pt x="126" y="44"/>
                  </a:cubicBezTo>
                  <a:cubicBezTo>
                    <a:pt x="83" y="44"/>
                    <a:pt x="52" y="74"/>
                    <a:pt x="52" y="117"/>
                  </a:cubicBezTo>
                  <a:cubicBezTo>
                    <a:pt x="52" y="161"/>
                    <a:pt x="83" y="191"/>
                    <a:pt x="126" y="191"/>
                  </a:cubicBezTo>
                  <a:cubicBezTo>
                    <a:pt x="139" y="191"/>
                    <a:pt x="152" y="187"/>
                    <a:pt x="165" y="182"/>
                  </a:cubicBez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66;p33">
              <a:extLst>
                <a:ext uri="{FF2B5EF4-FFF2-40B4-BE49-F238E27FC236}">
                  <a16:creationId xmlns:a16="http://schemas.microsoft.com/office/drawing/2014/main" id="{4E9A0850-E137-A9EB-7D54-39ADB74EF9BF}"/>
                </a:ext>
              </a:extLst>
            </p:cNvPr>
            <p:cNvSpPr/>
            <p:nvPr/>
          </p:nvSpPr>
          <p:spPr>
            <a:xfrm>
              <a:off x="7059404" y="2809789"/>
              <a:ext cx="29521" cy="27973"/>
            </a:xfrm>
            <a:custGeom>
              <a:avLst/>
              <a:gdLst/>
              <a:ahLst/>
              <a:cxnLst/>
              <a:rect l="l" t="t" r="r" b="b"/>
              <a:pathLst>
                <a:path w="248" h="235" extrusionOk="0">
                  <a:moveTo>
                    <a:pt x="195" y="117"/>
                  </a:moveTo>
                  <a:cubicBezTo>
                    <a:pt x="195" y="74"/>
                    <a:pt x="165" y="44"/>
                    <a:pt x="122" y="44"/>
                  </a:cubicBezTo>
                  <a:cubicBezTo>
                    <a:pt x="83" y="44"/>
                    <a:pt x="52" y="74"/>
                    <a:pt x="52" y="117"/>
                  </a:cubicBezTo>
                  <a:cubicBezTo>
                    <a:pt x="52" y="161"/>
                    <a:pt x="83" y="191"/>
                    <a:pt x="122" y="191"/>
                  </a:cubicBezTo>
                  <a:cubicBezTo>
                    <a:pt x="165" y="191"/>
                    <a:pt x="195" y="161"/>
                    <a:pt x="195" y="117"/>
                  </a:cubicBezTo>
                  <a:close/>
                  <a:moveTo>
                    <a:pt x="0" y="117"/>
                  </a:moveTo>
                  <a:cubicBezTo>
                    <a:pt x="0" y="52"/>
                    <a:pt x="52" y="0"/>
                    <a:pt x="122" y="0"/>
                  </a:cubicBezTo>
                  <a:cubicBezTo>
                    <a:pt x="195" y="0"/>
                    <a:pt x="247" y="52"/>
                    <a:pt x="247" y="117"/>
                  </a:cubicBezTo>
                  <a:cubicBezTo>
                    <a:pt x="247" y="187"/>
                    <a:pt x="195" y="234"/>
                    <a:pt x="122" y="234"/>
                  </a:cubicBezTo>
                  <a:cubicBezTo>
                    <a:pt x="52" y="234"/>
                    <a:pt x="0" y="187"/>
                    <a:pt x="0" y="117"/>
                  </a:cubicBez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67;p33">
              <a:extLst>
                <a:ext uri="{FF2B5EF4-FFF2-40B4-BE49-F238E27FC236}">
                  <a16:creationId xmlns:a16="http://schemas.microsoft.com/office/drawing/2014/main" id="{061F89A0-6DC4-3162-24AE-C9C6F48ADEFB}"/>
                </a:ext>
              </a:extLst>
            </p:cNvPr>
            <p:cNvSpPr/>
            <p:nvPr/>
          </p:nvSpPr>
          <p:spPr>
            <a:xfrm>
              <a:off x="7089877" y="2810265"/>
              <a:ext cx="23807" cy="27021"/>
            </a:xfrm>
            <a:custGeom>
              <a:avLst/>
              <a:gdLst/>
              <a:ahLst/>
              <a:cxnLst/>
              <a:rect l="l" t="t" r="r" b="b"/>
              <a:pathLst>
                <a:path w="200" h="227" extrusionOk="0">
                  <a:moveTo>
                    <a:pt x="74" y="44"/>
                  </a:moveTo>
                  <a:lnTo>
                    <a:pt x="0" y="44"/>
                  </a:lnTo>
                  <a:lnTo>
                    <a:pt x="0" y="1"/>
                  </a:lnTo>
                  <a:lnTo>
                    <a:pt x="200" y="1"/>
                  </a:lnTo>
                  <a:lnTo>
                    <a:pt x="200" y="44"/>
                  </a:lnTo>
                  <a:lnTo>
                    <a:pt x="126" y="44"/>
                  </a:lnTo>
                  <a:lnTo>
                    <a:pt x="126" y="226"/>
                  </a:lnTo>
                  <a:lnTo>
                    <a:pt x="74" y="226"/>
                  </a:ln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68;p33">
              <a:extLst>
                <a:ext uri="{FF2B5EF4-FFF2-40B4-BE49-F238E27FC236}">
                  <a16:creationId xmlns:a16="http://schemas.microsoft.com/office/drawing/2014/main" id="{09479EEA-F1CB-BD6C-53C9-61EEDE19FD94}"/>
                </a:ext>
              </a:extLst>
            </p:cNvPr>
            <p:cNvSpPr/>
            <p:nvPr/>
          </p:nvSpPr>
          <p:spPr>
            <a:xfrm>
              <a:off x="7112494" y="2810265"/>
              <a:ext cx="27021" cy="27021"/>
            </a:xfrm>
            <a:custGeom>
              <a:avLst/>
              <a:gdLst/>
              <a:ahLst/>
              <a:cxnLst/>
              <a:rect l="l" t="t" r="r" b="b"/>
              <a:pathLst>
                <a:path w="227" h="227" extrusionOk="0">
                  <a:moveTo>
                    <a:pt x="140" y="148"/>
                  </a:moveTo>
                  <a:lnTo>
                    <a:pt x="140" y="226"/>
                  </a:lnTo>
                  <a:lnTo>
                    <a:pt x="88" y="226"/>
                  </a:lnTo>
                  <a:lnTo>
                    <a:pt x="88" y="148"/>
                  </a:lnTo>
                  <a:lnTo>
                    <a:pt x="1" y="1"/>
                  </a:lnTo>
                  <a:lnTo>
                    <a:pt x="57" y="1"/>
                  </a:lnTo>
                  <a:lnTo>
                    <a:pt x="118" y="100"/>
                  </a:lnTo>
                  <a:lnTo>
                    <a:pt x="174" y="1"/>
                  </a:lnTo>
                  <a:lnTo>
                    <a:pt x="226" y="1"/>
                  </a:ln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69;p33">
              <a:extLst>
                <a:ext uri="{FF2B5EF4-FFF2-40B4-BE49-F238E27FC236}">
                  <a16:creationId xmlns:a16="http://schemas.microsoft.com/office/drawing/2014/main" id="{F0A51870-4347-72AE-323B-E36E6BE2921F}"/>
                </a:ext>
              </a:extLst>
            </p:cNvPr>
            <p:cNvSpPr/>
            <p:nvPr/>
          </p:nvSpPr>
          <p:spPr>
            <a:xfrm>
              <a:off x="7142014" y="2810265"/>
              <a:ext cx="23331" cy="27021"/>
            </a:xfrm>
            <a:custGeom>
              <a:avLst/>
              <a:gdLst/>
              <a:ahLst/>
              <a:cxnLst/>
              <a:rect l="l" t="t" r="r" b="b"/>
              <a:pathLst>
                <a:path w="196" h="227" extrusionOk="0">
                  <a:moveTo>
                    <a:pt x="143" y="83"/>
                  </a:moveTo>
                  <a:cubicBezTo>
                    <a:pt x="143" y="57"/>
                    <a:pt x="126" y="44"/>
                    <a:pt x="95" y="44"/>
                  </a:cubicBezTo>
                  <a:lnTo>
                    <a:pt x="52" y="44"/>
                  </a:lnTo>
                  <a:lnTo>
                    <a:pt x="52" y="122"/>
                  </a:lnTo>
                  <a:lnTo>
                    <a:pt x="95" y="122"/>
                  </a:lnTo>
                  <a:cubicBezTo>
                    <a:pt x="126" y="122"/>
                    <a:pt x="143" y="109"/>
                    <a:pt x="143" y="83"/>
                  </a:cubicBezTo>
                  <a:close/>
                  <a:moveTo>
                    <a:pt x="195" y="83"/>
                  </a:moveTo>
                  <a:cubicBezTo>
                    <a:pt x="195" y="135"/>
                    <a:pt x="156" y="165"/>
                    <a:pt x="95" y="165"/>
                  </a:cubicBezTo>
                  <a:lnTo>
                    <a:pt x="52" y="165"/>
                  </a:lnTo>
                  <a:lnTo>
                    <a:pt x="52" y="226"/>
                  </a:lnTo>
                  <a:lnTo>
                    <a:pt x="0" y="226"/>
                  </a:lnTo>
                  <a:lnTo>
                    <a:pt x="0" y="1"/>
                  </a:lnTo>
                  <a:lnTo>
                    <a:pt x="95" y="1"/>
                  </a:lnTo>
                  <a:cubicBezTo>
                    <a:pt x="156" y="1"/>
                    <a:pt x="195" y="31"/>
                    <a:pt x="195" y="83"/>
                  </a:cubicBez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70;p33">
              <a:extLst>
                <a:ext uri="{FF2B5EF4-FFF2-40B4-BE49-F238E27FC236}">
                  <a16:creationId xmlns:a16="http://schemas.microsoft.com/office/drawing/2014/main" id="{A61B77BC-6F48-F6BB-E754-B1DF217DC994}"/>
                </a:ext>
              </a:extLst>
            </p:cNvPr>
            <p:cNvSpPr/>
            <p:nvPr/>
          </p:nvSpPr>
          <p:spPr>
            <a:xfrm>
              <a:off x="7169273" y="2810265"/>
              <a:ext cx="21307" cy="27021"/>
            </a:xfrm>
            <a:custGeom>
              <a:avLst/>
              <a:gdLst/>
              <a:ahLst/>
              <a:cxnLst/>
              <a:rect l="l" t="t" r="r" b="b"/>
              <a:pathLst>
                <a:path w="179" h="227" extrusionOk="0">
                  <a:moveTo>
                    <a:pt x="179" y="183"/>
                  </a:moveTo>
                  <a:lnTo>
                    <a:pt x="179" y="226"/>
                  </a:lnTo>
                  <a:lnTo>
                    <a:pt x="1" y="226"/>
                  </a:lnTo>
                  <a:lnTo>
                    <a:pt x="1" y="1"/>
                  </a:lnTo>
                  <a:lnTo>
                    <a:pt x="174" y="1"/>
                  </a:lnTo>
                  <a:lnTo>
                    <a:pt x="174" y="44"/>
                  </a:lnTo>
                  <a:lnTo>
                    <a:pt x="53" y="44"/>
                  </a:lnTo>
                  <a:lnTo>
                    <a:pt x="53" y="92"/>
                  </a:lnTo>
                  <a:lnTo>
                    <a:pt x="161" y="92"/>
                  </a:lnTo>
                  <a:lnTo>
                    <a:pt x="161" y="131"/>
                  </a:lnTo>
                  <a:lnTo>
                    <a:pt x="53" y="131"/>
                  </a:lnTo>
                  <a:lnTo>
                    <a:pt x="53" y="183"/>
                  </a:ln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Freeform: Shape 86">
            <a:extLst>
              <a:ext uri="{FF2B5EF4-FFF2-40B4-BE49-F238E27FC236}">
                <a16:creationId xmlns:a16="http://schemas.microsoft.com/office/drawing/2014/main" id="{3F4DF03C-CB29-D9A1-68C8-852AF8D9E569}"/>
              </a:ext>
            </a:extLst>
          </p:cNvPr>
          <p:cNvSpPr/>
          <p:nvPr/>
        </p:nvSpPr>
        <p:spPr>
          <a:xfrm rot="16200000" flipV="1">
            <a:off x="9959986" y="598986"/>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1239323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3806</TotalTime>
  <Words>1367</Words>
  <Application>Microsoft Office PowerPoint</Application>
  <PresentationFormat>Widescreen</PresentationFormat>
  <Paragraphs>190</Paragraphs>
  <Slides>22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Calibri Light</vt:lpstr>
      <vt:lpstr>Fira Sans Extra Condensed</vt:lpstr>
      <vt:lpstr>Helvetica Neue</vt:lpstr>
      <vt:lpstr>Roboto</vt:lpstr>
      <vt:lpstr>Segoe UI</vt:lpstr>
      <vt:lpstr>Segoe UI Semibold</vt:lpstr>
      <vt:lpstr>Segoe UI Semilight</vt:lpstr>
      <vt:lpstr>Wingdings</vt:lpstr>
      <vt:lpstr>Office Theme</vt:lpstr>
      <vt:lpstr>PowerPoint Presentation</vt:lpstr>
      <vt:lpstr>Content </vt:lpstr>
      <vt:lpstr>Background of Study</vt:lpstr>
      <vt:lpstr>OBJECTIVE !</vt:lpstr>
      <vt:lpstr>PowerPoint Presentation</vt:lpstr>
      <vt:lpstr>PowerPoint Presentation</vt:lpstr>
      <vt:lpstr>EXPLORATORY DATA ANALYSIS (EDA)</vt:lpstr>
      <vt:lpstr>Page Value </vt:lpstr>
      <vt:lpstr>Bounce Rate (BR) and Exit Rate (ER)</vt:lpstr>
      <vt:lpstr>PowerPoint Presentation</vt:lpstr>
      <vt:lpstr>Administrative page and duration</vt:lpstr>
      <vt:lpstr>Product Related page and duration</vt:lpstr>
      <vt:lpstr>Informational Page and Duration</vt:lpstr>
      <vt:lpstr>PowerPoint Presentation</vt:lpstr>
      <vt:lpstr>Frequency of purchases close to the special day</vt:lpstr>
      <vt:lpstr>Model Building</vt:lpstr>
      <vt:lpstr>Encoding</vt:lpstr>
      <vt:lpstr>PowerPoint Presentation</vt:lpstr>
      <vt:lpstr>PowerPoint Presentation</vt:lpstr>
      <vt:lpstr>SUMMARRY</vt:lpstr>
      <vt:lpstr>Business Recomendation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murdianrenny@gmail.com</dc:creator>
  <cp:lastModifiedBy>Sena Vietrin Sanidya</cp:lastModifiedBy>
  <cp:revision>46</cp:revision>
  <dcterms:created xsi:type="dcterms:W3CDTF">2022-10-07T06:11:57Z</dcterms:created>
  <dcterms:modified xsi:type="dcterms:W3CDTF">2023-04-05T17:25:27Z</dcterms:modified>
</cp:coreProperties>
</file>