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b7567182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b7567182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b7567182c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9b7567182c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e4e679aa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9e4e679aa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e4e679aa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e4e679aa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e4e679aa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9e4e679aa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9e4e679aa4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9e4e679aa4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b7567182c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b7567182c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b7567182c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b7567182c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e4e679aa4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e4e679aa4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e4e679aa4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e4e679aa4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b7567182c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b7567182c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b7567182c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b7567182c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b7567182c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b7567182c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e4e679a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e4e679a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553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Ciência e Tecnologia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João Marcelo - joao18133013-0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Matheus Reis - matheus18133017-2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Matheus Sena - matheus18133002-4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Robôs industriais</a:t>
            </a:r>
            <a:endParaRPr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Unbounded Robotics</a:t>
            </a:r>
            <a:endParaRPr sz="18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Inspecionar quartos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Recuperar bandejas</a:t>
            </a:r>
            <a:endParaRPr/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8250" y="1113750"/>
            <a:ext cx="5319524" cy="348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FIR (Federação Internacional de Robótica)</a:t>
            </a:r>
            <a:endParaRPr/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Espera crescimento 6,0%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190 mil robôs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22 milhões de robôs</a:t>
            </a:r>
            <a:endParaRPr/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663" y="2386975"/>
            <a:ext cx="4302674" cy="254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Robótica e automação em outras áreas</a:t>
            </a:r>
            <a:endParaRPr/>
          </a:p>
        </p:txBody>
      </p:sp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Robótica médica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Robótica e automação residencial</a:t>
            </a:r>
            <a:endParaRPr/>
          </a:p>
        </p:txBody>
      </p:sp>
      <p:pic>
        <p:nvPicPr>
          <p:cNvPr id="215" name="Google Shape;2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311" y="2277500"/>
            <a:ext cx="4879378" cy="24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 de Nanotecnologia e Biotecnologia</a:t>
            </a:r>
            <a:endParaRPr/>
          </a:p>
        </p:txBody>
      </p:sp>
      <p:sp>
        <p:nvSpPr>
          <p:cNvPr id="221" name="Google Shape;221;p2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Na área da Medicina: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pt-BR" sz="1200"/>
              <a:t>Aumento da média e da qualidade de vida;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Fontes de Energia: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pt-BR" sz="1200"/>
              <a:t>Energia Solar;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900" y="1307850"/>
            <a:ext cx="3066400" cy="30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 de Nanotecnologia e Biotecnologia</a:t>
            </a:r>
            <a:endParaRPr/>
          </a:p>
        </p:txBody>
      </p:sp>
      <p:sp>
        <p:nvSpPr>
          <p:cNvPr id="228" name="Google Shape;228;p2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Produtos com nanotecnologia: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pt-BR" sz="1200"/>
              <a:t>Embalagens, Cosméticos, Roupas e Circuitos Integrados;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Avanços tecnológicos polêmicos: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pt-BR" sz="1200"/>
              <a:t>Questões éticas e riscos ambientais;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pt-BR" sz="1200"/>
              <a:t>Privacidade pessoal e liberdade;</a:t>
            </a:r>
            <a:endParaRPr sz="1200"/>
          </a:p>
        </p:txBody>
      </p:sp>
      <p:pic>
        <p:nvPicPr>
          <p:cNvPr id="229" name="Google Shape;2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700" y="1675850"/>
            <a:ext cx="4138500" cy="2333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Megatendências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Aceleração do desenvolvimento tecnológico.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As tecnologias </a:t>
            </a:r>
            <a:r>
              <a:rPr lang="pt-BR" sz="1400"/>
              <a:t>continuarão</a:t>
            </a:r>
            <a:r>
              <a:rPr lang="pt-BR" sz="1400"/>
              <a:t> modificando a natureza do trabalho, produção, educação, pessoas e lazer.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Crescimento dos investimentos em automação e robótica.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</a:t>
            </a:r>
            <a:r>
              <a:rPr lang="pt-BR" sz="1400"/>
              <a:t>rescimento dos investimentos e aplicação no campo da nanotecnologia e biotecnologia.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Aceleração do desenvolvimento tecnológico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3469800" cy="3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Crescimento no número de novas patentes registradas.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Maior conectividade e interatividade mundial.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Evolução da ciência é diretamente proporcional ao avanço tecnológico.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975" y="1364400"/>
            <a:ext cx="3364600" cy="184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0977" y="3270050"/>
            <a:ext cx="3364600" cy="176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Aceleração do desenvolvimento tecnológico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82900"/>
            <a:ext cx="3968700" cy="14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Avanço tecnológico + ciência = velocidade e eficácia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Desenvolvimento de vacinas.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Qualidade médica.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Ensinos a distância.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9025" y="1460250"/>
            <a:ext cx="2952574" cy="161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4275" y="3223150"/>
            <a:ext cx="2983775" cy="16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6000" y="3168075"/>
            <a:ext cx="2651699" cy="176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Aceleração do desenvolvimento tecnológico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567550"/>
            <a:ext cx="3516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Liderança (ainda mais) dos países desenvolvidos. Isso pois já possuem: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Ciência.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Tecnologia.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Inovação.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Recursos humanos.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Nem sempre quanto maior o índice, melhor a eficácia no avanço </a:t>
            </a:r>
            <a:r>
              <a:rPr lang="pt-BR"/>
              <a:t>tecnológico</a:t>
            </a:r>
            <a:r>
              <a:rPr lang="pt-BR"/>
              <a:t>.</a:t>
            </a: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125" y="1284413"/>
            <a:ext cx="3963400" cy="347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TIC modificando as atividades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 sz="1400"/>
              <a:t>TIC’s no Trabalho:</a:t>
            </a:r>
            <a:endParaRPr sz="14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pt-BR" sz="1300"/>
              <a:t>Automação;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pt-BR" sz="1300"/>
              <a:t>Home-office;</a:t>
            </a:r>
            <a:endParaRPr sz="13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❏"/>
            </a:pPr>
            <a:r>
              <a:rPr lang="pt-BR" sz="1400"/>
              <a:t>TIC’s no Educação:</a:t>
            </a:r>
            <a:endParaRPr sz="14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pt-BR" sz="1300"/>
              <a:t>Ensino a Distância;</a:t>
            </a:r>
            <a:endParaRPr sz="1300"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900" y="1849925"/>
            <a:ext cx="4138501" cy="206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TIC modificando as atividades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 sz="1400"/>
              <a:t>TIC’s no Lazer:</a:t>
            </a:r>
            <a:endParaRPr sz="14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pt-BR" sz="1300"/>
              <a:t>Videogames;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pt-BR" sz="1300"/>
              <a:t>Redes Sociais;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pt-BR" sz="1300"/>
              <a:t>Internet das Coisas (IoT);</a:t>
            </a:r>
            <a:endParaRPr sz="1300"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733800"/>
            <a:ext cx="4395901" cy="1938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7100" y="1084550"/>
            <a:ext cx="3530851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Crescimento dos investimentos em automação e robótica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Mensagens publicitárias.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Divisão de robótica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Apple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Recorde em 2019</a:t>
            </a:r>
            <a:endParaRPr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591" y="2647950"/>
            <a:ext cx="4590818" cy="24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Países inseridos na sociedade da informação</a:t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Robôs</a:t>
            </a:r>
            <a:r>
              <a:rPr lang="pt-BR" sz="1800"/>
              <a:t> virtuais</a:t>
            </a:r>
            <a:endParaRPr sz="18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Tráfego de redes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Ataques cibernéticos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Hackers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Infraestrutura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Robôs industriais</a:t>
            </a:r>
            <a:endParaRPr sz="18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Automobilística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Executam tarefas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pt-BR"/>
              <a:t>Tipos de robôs industriais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pt-BR"/>
              <a:t>Não servo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pt-BR"/>
              <a:t>Servo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pt-BR"/>
              <a:t>Programável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pt-BR"/>
              <a:t>Programável por computador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	</a:t>
            </a:r>
            <a:endParaRPr/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025" y="1385750"/>
            <a:ext cx="4363724" cy="286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