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Sniglet"/>
      <p:regular r:id="rId42"/>
    </p:embeddedFont>
    <p:embeddedFont>
      <p:font typeface="Dosis"/>
      <p:regular r:id="rId43"/>
      <p:bold r:id="rId44"/>
    </p:embeddedFont>
    <p:embeddedFont>
      <p:font typeface="Tahom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Sniglet-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Dosis-bold.fntdata"/><Relationship Id="rId21" Type="http://schemas.openxmlformats.org/officeDocument/2006/relationships/slide" Target="slides/slide17.xml"/><Relationship Id="rId43" Type="http://schemas.openxmlformats.org/officeDocument/2006/relationships/font" Target="fonts/Dosis-regular.fntdata"/><Relationship Id="rId24" Type="http://schemas.openxmlformats.org/officeDocument/2006/relationships/slide" Target="slides/slide20.xml"/><Relationship Id="rId46" Type="http://schemas.openxmlformats.org/officeDocument/2006/relationships/font" Target="fonts/Tahoma-bold.fntdata"/><Relationship Id="rId23" Type="http://schemas.openxmlformats.org/officeDocument/2006/relationships/slide" Target="slides/slide19.xml"/><Relationship Id="rId45"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90a5d1c13b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90a5d1c1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90a5d1c13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90a5d1c1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0a8ba0c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90a8ba0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90a8ba0c2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90a8ba0c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90a8ba0c2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90a8ba0c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90a8ba0c2b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90a8ba0c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0a8ba0c2b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90a8ba0c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0a8ba0c2b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90a8ba0c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90a8ba0c2b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90a8ba0c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90a8ba0c2b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90a8ba0c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5dda688a42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5dda688a4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90a8ba0c2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90a8ba0c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90a8ba0c2b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90a8ba0c2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0a8ba0c2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90a8ba0c2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90a8ba0c2b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90a8ba0c2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90a8ba0c2b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90a8ba0c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90a8ba0c2b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90a8ba0c2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90a8ba0c2b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90a8ba0c2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90a8ba0c2b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90a8ba0c2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90a8ba0c2b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90a8ba0c2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90a8ba0c2b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90a8ba0c2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615cc375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15cc37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90a8ba0c2b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90a8ba0c2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90a8ba0c2b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90a8ba0c2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90a8ba0c2b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90a8ba0c2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90a8ba0c2b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90a8ba0c2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90a8ba0c2b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90a8ba0c2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90a8ba0c2b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90a8ba0c2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90a5d1c13b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90a5d1c13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72197b9e9e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2197b9e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72197b9e9e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2197b9e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90a5d1c13b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90a5d1c1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90a5d1c13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90a5d1c1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0a5d1c13b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0a5d1c13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90a5d1c13b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90a5d1c1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61" name="Shape 161"/>
        <p:cNvGrpSpPr/>
        <p:nvPr/>
      </p:nvGrpSpPr>
      <p:grpSpPr>
        <a:xfrm>
          <a:off x="0" y="0"/>
          <a:ext cx="0" cy="0"/>
          <a:chOff x="0" y="0"/>
          <a:chExt cx="0" cy="0"/>
        </a:xfrm>
      </p:grpSpPr>
      <p:sp>
        <p:nvSpPr>
          <p:cNvPr id="162" name="Google Shape;162;p2"/>
          <p:cNvSpPr txBox="1"/>
          <p:nvPr>
            <p:ph type="ctrTitle"/>
          </p:nvPr>
        </p:nvSpPr>
        <p:spPr>
          <a:xfrm>
            <a:off x="2305100" y="1161050"/>
            <a:ext cx="61530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1C4587"/>
              </a:buClr>
              <a:buSzPts val="4800"/>
              <a:buNone/>
              <a:defRPr b="0" sz="4800">
                <a:solidFill>
                  <a:srgbClr val="1C4587"/>
                </a:solidFill>
              </a:defRPr>
            </a:lvl1pPr>
            <a:lvl2pPr lvl="1" algn="r">
              <a:spcBef>
                <a:spcPts val="0"/>
              </a:spcBef>
              <a:spcAft>
                <a:spcPts val="0"/>
              </a:spcAft>
              <a:buClr>
                <a:srgbClr val="1C4587"/>
              </a:buClr>
              <a:buSzPts val="4800"/>
              <a:buNone/>
              <a:defRPr b="0" sz="4800">
                <a:solidFill>
                  <a:srgbClr val="1C4587"/>
                </a:solidFill>
              </a:defRPr>
            </a:lvl2pPr>
            <a:lvl3pPr lvl="2" algn="r">
              <a:spcBef>
                <a:spcPts val="0"/>
              </a:spcBef>
              <a:spcAft>
                <a:spcPts val="0"/>
              </a:spcAft>
              <a:buClr>
                <a:srgbClr val="1C4587"/>
              </a:buClr>
              <a:buSzPts val="4800"/>
              <a:buNone/>
              <a:defRPr b="0" sz="4800">
                <a:solidFill>
                  <a:srgbClr val="1C4587"/>
                </a:solidFill>
              </a:defRPr>
            </a:lvl3pPr>
            <a:lvl4pPr lvl="3" algn="r">
              <a:spcBef>
                <a:spcPts val="0"/>
              </a:spcBef>
              <a:spcAft>
                <a:spcPts val="0"/>
              </a:spcAft>
              <a:buClr>
                <a:srgbClr val="1C4587"/>
              </a:buClr>
              <a:buSzPts val="4800"/>
              <a:buNone/>
              <a:defRPr b="0" sz="4800">
                <a:solidFill>
                  <a:srgbClr val="1C4587"/>
                </a:solidFill>
              </a:defRPr>
            </a:lvl4pPr>
            <a:lvl5pPr lvl="4" algn="r">
              <a:spcBef>
                <a:spcPts val="0"/>
              </a:spcBef>
              <a:spcAft>
                <a:spcPts val="0"/>
              </a:spcAft>
              <a:buClr>
                <a:srgbClr val="1C4587"/>
              </a:buClr>
              <a:buSzPts val="4800"/>
              <a:buNone/>
              <a:defRPr b="0" sz="4800">
                <a:solidFill>
                  <a:srgbClr val="1C4587"/>
                </a:solidFill>
              </a:defRPr>
            </a:lvl5pPr>
            <a:lvl6pPr lvl="5" algn="r">
              <a:spcBef>
                <a:spcPts val="0"/>
              </a:spcBef>
              <a:spcAft>
                <a:spcPts val="0"/>
              </a:spcAft>
              <a:buClr>
                <a:srgbClr val="1C4587"/>
              </a:buClr>
              <a:buSzPts val="4800"/>
              <a:buNone/>
              <a:defRPr b="0" sz="4800">
                <a:solidFill>
                  <a:srgbClr val="1C4587"/>
                </a:solidFill>
              </a:defRPr>
            </a:lvl6pPr>
            <a:lvl7pPr lvl="6" algn="r">
              <a:spcBef>
                <a:spcPts val="0"/>
              </a:spcBef>
              <a:spcAft>
                <a:spcPts val="0"/>
              </a:spcAft>
              <a:buClr>
                <a:srgbClr val="1C4587"/>
              </a:buClr>
              <a:buSzPts val="4800"/>
              <a:buNone/>
              <a:defRPr b="0" sz="4800">
                <a:solidFill>
                  <a:srgbClr val="1C4587"/>
                </a:solidFill>
              </a:defRPr>
            </a:lvl7pPr>
            <a:lvl8pPr lvl="7" algn="r">
              <a:spcBef>
                <a:spcPts val="0"/>
              </a:spcBef>
              <a:spcAft>
                <a:spcPts val="0"/>
              </a:spcAft>
              <a:buClr>
                <a:srgbClr val="1C4587"/>
              </a:buClr>
              <a:buSzPts val="4800"/>
              <a:buNone/>
              <a:defRPr b="0" sz="4800">
                <a:solidFill>
                  <a:srgbClr val="1C4587"/>
                </a:solidFill>
              </a:defRPr>
            </a:lvl8pPr>
            <a:lvl9pPr lvl="8" algn="r">
              <a:spcBef>
                <a:spcPts val="0"/>
              </a:spcBef>
              <a:spcAft>
                <a:spcPts val="0"/>
              </a:spcAft>
              <a:buClr>
                <a:srgbClr val="1C4587"/>
              </a:buClr>
              <a:buSzPts val="4800"/>
              <a:buNone/>
              <a:defRPr b="0" sz="4800">
                <a:solidFill>
                  <a:srgbClr val="1C4587"/>
                </a:solidFill>
              </a:defRPr>
            </a:lvl9pPr>
          </a:lstStyle>
          <a:p/>
        </p:txBody>
      </p:sp>
      <p:sp>
        <p:nvSpPr>
          <p:cNvPr id="163" name="Google Shape;163;p2"/>
          <p:cNvSpPr/>
          <p:nvPr/>
        </p:nvSpPr>
        <p:spPr>
          <a:xfrm>
            <a:off x="723692" y="4220091"/>
            <a:ext cx="794875" cy="985737"/>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64" name="Google Shape;164;p2"/>
          <p:cNvSpPr/>
          <p:nvPr/>
        </p:nvSpPr>
        <p:spPr>
          <a:xfrm>
            <a:off x="-58319" y="3053287"/>
            <a:ext cx="782014" cy="890356"/>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65" name="Google Shape;165;p2"/>
          <p:cNvSpPr/>
          <p:nvPr/>
        </p:nvSpPr>
        <p:spPr>
          <a:xfrm>
            <a:off x="4025101" y="3422420"/>
            <a:ext cx="370865" cy="809588"/>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66" name="Google Shape;166;p2"/>
          <p:cNvSpPr/>
          <p:nvPr/>
        </p:nvSpPr>
        <p:spPr>
          <a:xfrm>
            <a:off x="3078045" y="3128354"/>
            <a:ext cx="730671" cy="895811"/>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67" name="Google Shape;167;p2"/>
          <p:cNvSpPr/>
          <p:nvPr/>
        </p:nvSpPr>
        <p:spPr>
          <a:xfrm>
            <a:off x="5401648" y="3285712"/>
            <a:ext cx="805934" cy="75083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68" name="Google Shape;168;p2"/>
          <p:cNvSpPr/>
          <p:nvPr/>
        </p:nvSpPr>
        <p:spPr>
          <a:xfrm>
            <a:off x="8364459" y="3346843"/>
            <a:ext cx="873792" cy="600260"/>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69" name="Google Shape;169;p2"/>
          <p:cNvSpPr/>
          <p:nvPr/>
        </p:nvSpPr>
        <p:spPr>
          <a:xfrm>
            <a:off x="4551116" y="3125540"/>
            <a:ext cx="657208" cy="679227"/>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0" name="Google Shape;170;p2"/>
          <p:cNvSpPr/>
          <p:nvPr/>
        </p:nvSpPr>
        <p:spPr>
          <a:xfrm>
            <a:off x="4419881" y="3994834"/>
            <a:ext cx="919681" cy="950908"/>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1" name="Google Shape;171;p2"/>
          <p:cNvSpPr/>
          <p:nvPr/>
        </p:nvSpPr>
        <p:spPr>
          <a:xfrm>
            <a:off x="2644912" y="4036538"/>
            <a:ext cx="890356" cy="7068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2" name="Google Shape;172;p2"/>
          <p:cNvSpPr/>
          <p:nvPr/>
        </p:nvSpPr>
        <p:spPr>
          <a:xfrm>
            <a:off x="2116542" y="3186156"/>
            <a:ext cx="829755" cy="780163"/>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3" name="Google Shape;173;p2"/>
          <p:cNvSpPr/>
          <p:nvPr/>
        </p:nvSpPr>
        <p:spPr>
          <a:xfrm>
            <a:off x="1347361" y="3186147"/>
            <a:ext cx="599146" cy="706812"/>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4" name="Google Shape;174;p2"/>
          <p:cNvSpPr/>
          <p:nvPr/>
        </p:nvSpPr>
        <p:spPr>
          <a:xfrm>
            <a:off x="2681615" y="4813558"/>
            <a:ext cx="816944" cy="313967"/>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5" name="Google Shape;175;p2"/>
          <p:cNvSpPr/>
          <p:nvPr/>
        </p:nvSpPr>
        <p:spPr>
          <a:xfrm>
            <a:off x="7146421" y="4508764"/>
            <a:ext cx="1040884" cy="730620"/>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6" name="Google Shape;176;p2"/>
          <p:cNvSpPr/>
          <p:nvPr/>
        </p:nvSpPr>
        <p:spPr>
          <a:xfrm>
            <a:off x="7146430" y="3104432"/>
            <a:ext cx="684732" cy="721463"/>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7" name="Google Shape;177;p2"/>
          <p:cNvSpPr/>
          <p:nvPr/>
        </p:nvSpPr>
        <p:spPr>
          <a:xfrm>
            <a:off x="5262207" y="4729516"/>
            <a:ext cx="525046" cy="372666"/>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8" name="Google Shape;178;p2"/>
          <p:cNvSpPr/>
          <p:nvPr/>
        </p:nvSpPr>
        <p:spPr>
          <a:xfrm>
            <a:off x="8376372" y="4729061"/>
            <a:ext cx="508532" cy="324976"/>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79" name="Google Shape;179;p2"/>
          <p:cNvSpPr/>
          <p:nvPr/>
        </p:nvSpPr>
        <p:spPr>
          <a:xfrm>
            <a:off x="3808716" y="4429326"/>
            <a:ext cx="570935" cy="567282"/>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0" name="Google Shape;180;p2"/>
          <p:cNvSpPr/>
          <p:nvPr/>
        </p:nvSpPr>
        <p:spPr>
          <a:xfrm>
            <a:off x="7975391" y="3053272"/>
            <a:ext cx="541560" cy="67927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1" name="Google Shape;181;p2"/>
          <p:cNvSpPr/>
          <p:nvPr/>
        </p:nvSpPr>
        <p:spPr>
          <a:xfrm>
            <a:off x="1570785" y="4028295"/>
            <a:ext cx="734324" cy="723314"/>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2" name="Google Shape;182;p2"/>
          <p:cNvSpPr/>
          <p:nvPr/>
        </p:nvSpPr>
        <p:spPr>
          <a:xfrm>
            <a:off x="247060" y="4094875"/>
            <a:ext cx="275434" cy="244207"/>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3" name="Google Shape;183;p2"/>
          <p:cNvSpPr/>
          <p:nvPr/>
        </p:nvSpPr>
        <p:spPr>
          <a:xfrm>
            <a:off x="8516944" y="4082884"/>
            <a:ext cx="690236" cy="510383"/>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4" name="Google Shape;184;p2"/>
          <p:cNvSpPr/>
          <p:nvPr/>
        </p:nvSpPr>
        <p:spPr>
          <a:xfrm>
            <a:off x="859713" y="3417443"/>
            <a:ext cx="317620" cy="659010"/>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5" name="Google Shape;185;p2"/>
          <p:cNvSpPr/>
          <p:nvPr/>
        </p:nvSpPr>
        <p:spPr>
          <a:xfrm rot="1920742">
            <a:off x="5707038" y="4213989"/>
            <a:ext cx="884797" cy="750834"/>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6" name="Google Shape;186;p2"/>
          <p:cNvSpPr/>
          <p:nvPr/>
        </p:nvSpPr>
        <p:spPr>
          <a:xfrm rot="-3496844">
            <a:off x="115839" y="4509560"/>
            <a:ext cx="537852" cy="464440"/>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7" name="Google Shape;187;p2"/>
          <p:cNvSpPr/>
          <p:nvPr/>
        </p:nvSpPr>
        <p:spPr>
          <a:xfrm>
            <a:off x="7518184" y="3966329"/>
            <a:ext cx="846269" cy="598458"/>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8" name="Google Shape;188;p2"/>
          <p:cNvSpPr/>
          <p:nvPr/>
        </p:nvSpPr>
        <p:spPr>
          <a:xfrm rot="-5400000">
            <a:off x="6496794" y="3021441"/>
            <a:ext cx="493819" cy="63153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89" name="Google Shape;189;p2"/>
          <p:cNvSpPr/>
          <p:nvPr/>
        </p:nvSpPr>
        <p:spPr>
          <a:xfrm>
            <a:off x="6453205" y="3705907"/>
            <a:ext cx="666366" cy="752689"/>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90" name="Google Shape;190;p2"/>
          <p:cNvSpPr/>
          <p:nvPr/>
        </p:nvSpPr>
        <p:spPr>
          <a:xfrm>
            <a:off x="1866011" y="4742879"/>
            <a:ext cx="681078" cy="455287"/>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91" name="Google Shape;191;p2"/>
          <p:cNvSpPr/>
          <p:nvPr/>
        </p:nvSpPr>
        <p:spPr>
          <a:xfrm>
            <a:off x="6669805" y="4614395"/>
            <a:ext cx="308462" cy="330481"/>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519" name="Shape 519"/>
        <p:cNvGrpSpPr/>
        <p:nvPr/>
      </p:nvGrpSpPr>
      <p:grpSpPr>
        <a:xfrm>
          <a:off x="0" y="0"/>
          <a:ext cx="0" cy="0"/>
          <a:chOff x="0" y="0"/>
          <a:chExt cx="0" cy="0"/>
        </a:xfrm>
      </p:grpSpPr>
      <p:sp>
        <p:nvSpPr>
          <p:cNvPr id="520" name="Google Shape;520;p11"/>
          <p:cNvSpPr txBox="1"/>
          <p:nvPr>
            <p:ph idx="12" type="sldNum"/>
          </p:nvPr>
        </p:nvSpPr>
        <p:spPr>
          <a:xfrm>
            <a:off x="4297650" y="4853299"/>
            <a:ext cx="548700" cy="2901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92" name="Shape 192"/>
        <p:cNvGrpSpPr/>
        <p:nvPr/>
      </p:nvGrpSpPr>
      <p:grpSpPr>
        <a:xfrm>
          <a:off x="0" y="0"/>
          <a:ext cx="0" cy="0"/>
          <a:chOff x="0" y="0"/>
          <a:chExt cx="0" cy="0"/>
        </a:xfrm>
      </p:grpSpPr>
      <p:sp>
        <p:nvSpPr>
          <p:cNvPr id="193" name="Google Shape;193;p3"/>
          <p:cNvSpPr txBox="1"/>
          <p:nvPr>
            <p:ph type="ctrTitle"/>
          </p:nvPr>
        </p:nvSpPr>
        <p:spPr>
          <a:xfrm>
            <a:off x="3210935" y="1661762"/>
            <a:ext cx="5301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700"/>
              <a:buNone/>
              <a:defRPr b="0" sz="3700"/>
            </a:lvl1pPr>
            <a:lvl2pPr lvl="1" rtl="0" algn="r">
              <a:spcBef>
                <a:spcPts val="0"/>
              </a:spcBef>
              <a:spcAft>
                <a:spcPts val="0"/>
              </a:spcAft>
              <a:buSzPts val="3700"/>
              <a:buNone/>
              <a:defRPr b="0" sz="3700"/>
            </a:lvl2pPr>
            <a:lvl3pPr lvl="2" rtl="0" algn="r">
              <a:spcBef>
                <a:spcPts val="0"/>
              </a:spcBef>
              <a:spcAft>
                <a:spcPts val="0"/>
              </a:spcAft>
              <a:buSzPts val="3700"/>
              <a:buNone/>
              <a:defRPr b="0" sz="3700"/>
            </a:lvl3pPr>
            <a:lvl4pPr lvl="3" rtl="0" algn="r">
              <a:spcBef>
                <a:spcPts val="0"/>
              </a:spcBef>
              <a:spcAft>
                <a:spcPts val="0"/>
              </a:spcAft>
              <a:buSzPts val="3700"/>
              <a:buNone/>
              <a:defRPr b="0" sz="3700"/>
            </a:lvl4pPr>
            <a:lvl5pPr lvl="4" rtl="0" algn="r">
              <a:spcBef>
                <a:spcPts val="0"/>
              </a:spcBef>
              <a:spcAft>
                <a:spcPts val="0"/>
              </a:spcAft>
              <a:buSzPts val="3700"/>
              <a:buNone/>
              <a:defRPr b="0" sz="3700"/>
            </a:lvl5pPr>
            <a:lvl6pPr lvl="5" rtl="0" algn="r">
              <a:spcBef>
                <a:spcPts val="0"/>
              </a:spcBef>
              <a:spcAft>
                <a:spcPts val="0"/>
              </a:spcAft>
              <a:buSzPts val="3700"/>
              <a:buNone/>
              <a:defRPr b="0" sz="3700"/>
            </a:lvl6pPr>
            <a:lvl7pPr lvl="6" rtl="0" algn="r">
              <a:spcBef>
                <a:spcPts val="0"/>
              </a:spcBef>
              <a:spcAft>
                <a:spcPts val="0"/>
              </a:spcAft>
              <a:buSzPts val="3700"/>
              <a:buNone/>
              <a:defRPr b="0" sz="3700"/>
            </a:lvl7pPr>
            <a:lvl8pPr lvl="7" rtl="0" algn="r">
              <a:spcBef>
                <a:spcPts val="0"/>
              </a:spcBef>
              <a:spcAft>
                <a:spcPts val="0"/>
              </a:spcAft>
              <a:buSzPts val="3700"/>
              <a:buNone/>
              <a:defRPr b="0" sz="3700"/>
            </a:lvl8pPr>
            <a:lvl9pPr lvl="8" rtl="0" algn="r">
              <a:spcBef>
                <a:spcPts val="0"/>
              </a:spcBef>
              <a:spcAft>
                <a:spcPts val="0"/>
              </a:spcAft>
              <a:buSzPts val="3700"/>
              <a:buNone/>
              <a:defRPr b="0" sz="3700"/>
            </a:lvl9pPr>
          </a:lstStyle>
          <a:p/>
        </p:txBody>
      </p:sp>
      <p:sp>
        <p:nvSpPr>
          <p:cNvPr id="194" name="Google Shape;194;p3"/>
          <p:cNvSpPr txBox="1"/>
          <p:nvPr>
            <p:ph idx="1" type="subTitle"/>
          </p:nvPr>
        </p:nvSpPr>
        <p:spPr>
          <a:xfrm>
            <a:off x="3210885" y="2864177"/>
            <a:ext cx="5301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1C4587"/>
              </a:buClr>
              <a:buSzPts val="2600"/>
              <a:buNone/>
              <a:defRPr>
                <a:solidFill>
                  <a:srgbClr val="1C4587"/>
                </a:solidFill>
              </a:defRPr>
            </a:lvl1pPr>
            <a:lvl2pPr lvl="1" rtl="0" algn="r">
              <a:spcBef>
                <a:spcPts val="0"/>
              </a:spcBef>
              <a:spcAft>
                <a:spcPts val="0"/>
              </a:spcAft>
              <a:buClr>
                <a:srgbClr val="1C4587"/>
              </a:buClr>
              <a:buSzPts val="3000"/>
              <a:buNone/>
              <a:defRPr sz="3000">
                <a:solidFill>
                  <a:srgbClr val="1C4587"/>
                </a:solidFill>
              </a:defRPr>
            </a:lvl2pPr>
            <a:lvl3pPr lvl="2" rtl="0" algn="r">
              <a:spcBef>
                <a:spcPts val="0"/>
              </a:spcBef>
              <a:spcAft>
                <a:spcPts val="0"/>
              </a:spcAft>
              <a:buClr>
                <a:srgbClr val="1C4587"/>
              </a:buClr>
              <a:buSzPts val="3000"/>
              <a:buNone/>
              <a:defRPr sz="3000">
                <a:solidFill>
                  <a:srgbClr val="1C4587"/>
                </a:solidFill>
              </a:defRPr>
            </a:lvl3pPr>
            <a:lvl4pPr lvl="3" rtl="0" algn="r">
              <a:spcBef>
                <a:spcPts val="0"/>
              </a:spcBef>
              <a:spcAft>
                <a:spcPts val="0"/>
              </a:spcAft>
              <a:buClr>
                <a:srgbClr val="1C4587"/>
              </a:buClr>
              <a:buSzPts val="3000"/>
              <a:buNone/>
              <a:defRPr sz="3000">
                <a:solidFill>
                  <a:srgbClr val="1C4587"/>
                </a:solidFill>
              </a:defRPr>
            </a:lvl4pPr>
            <a:lvl5pPr lvl="4" rtl="0" algn="r">
              <a:spcBef>
                <a:spcPts val="0"/>
              </a:spcBef>
              <a:spcAft>
                <a:spcPts val="0"/>
              </a:spcAft>
              <a:buClr>
                <a:srgbClr val="1C4587"/>
              </a:buClr>
              <a:buSzPts val="3000"/>
              <a:buNone/>
              <a:defRPr sz="3000">
                <a:solidFill>
                  <a:srgbClr val="1C4587"/>
                </a:solidFill>
              </a:defRPr>
            </a:lvl5pPr>
            <a:lvl6pPr lvl="5" rtl="0" algn="r">
              <a:spcBef>
                <a:spcPts val="0"/>
              </a:spcBef>
              <a:spcAft>
                <a:spcPts val="0"/>
              </a:spcAft>
              <a:buClr>
                <a:srgbClr val="1C4587"/>
              </a:buClr>
              <a:buSzPts val="3000"/>
              <a:buNone/>
              <a:defRPr sz="3000">
                <a:solidFill>
                  <a:srgbClr val="1C4587"/>
                </a:solidFill>
              </a:defRPr>
            </a:lvl6pPr>
            <a:lvl7pPr lvl="6" rtl="0" algn="r">
              <a:spcBef>
                <a:spcPts val="0"/>
              </a:spcBef>
              <a:spcAft>
                <a:spcPts val="0"/>
              </a:spcAft>
              <a:buClr>
                <a:srgbClr val="1C4587"/>
              </a:buClr>
              <a:buSzPts val="3000"/>
              <a:buNone/>
              <a:defRPr sz="3000">
                <a:solidFill>
                  <a:srgbClr val="1C4587"/>
                </a:solidFill>
              </a:defRPr>
            </a:lvl7pPr>
            <a:lvl8pPr lvl="7" rtl="0" algn="r">
              <a:spcBef>
                <a:spcPts val="0"/>
              </a:spcBef>
              <a:spcAft>
                <a:spcPts val="0"/>
              </a:spcAft>
              <a:buClr>
                <a:srgbClr val="1C4587"/>
              </a:buClr>
              <a:buSzPts val="3000"/>
              <a:buNone/>
              <a:defRPr sz="3000">
                <a:solidFill>
                  <a:srgbClr val="1C4587"/>
                </a:solidFill>
              </a:defRPr>
            </a:lvl8pPr>
            <a:lvl9pPr lvl="8" rtl="0" algn="r">
              <a:spcBef>
                <a:spcPts val="0"/>
              </a:spcBef>
              <a:spcAft>
                <a:spcPts val="0"/>
              </a:spcAft>
              <a:buClr>
                <a:srgbClr val="1C4587"/>
              </a:buClr>
              <a:buSzPts val="3000"/>
              <a:buNone/>
              <a:defRPr sz="3000">
                <a:solidFill>
                  <a:srgbClr val="1C4587"/>
                </a:solidFill>
              </a:defRPr>
            </a:lvl9pPr>
          </a:lstStyle>
          <a:p/>
        </p:txBody>
      </p:sp>
      <p:sp>
        <p:nvSpPr>
          <p:cNvPr id="195" name="Google Shape;195;p3"/>
          <p:cNvSpPr/>
          <p:nvPr/>
        </p:nvSpPr>
        <p:spPr>
          <a:xfrm>
            <a:off x="4412080" y="4661638"/>
            <a:ext cx="450550" cy="558734"/>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96" name="Google Shape;196;p3"/>
          <p:cNvSpPr/>
          <p:nvPr/>
        </p:nvSpPr>
        <p:spPr>
          <a:xfrm>
            <a:off x="3968826" y="4000288"/>
            <a:ext cx="443260" cy="50467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97" name="Google Shape;197;p3"/>
          <p:cNvSpPr/>
          <p:nvPr/>
        </p:nvSpPr>
        <p:spPr>
          <a:xfrm>
            <a:off x="6283364" y="4209515"/>
            <a:ext cx="210213" cy="458889"/>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98" name="Google Shape;198;p3"/>
          <p:cNvSpPr/>
          <p:nvPr/>
        </p:nvSpPr>
        <p:spPr>
          <a:xfrm>
            <a:off x="5746560" y="4042836"/>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199" name="Google Shape;199;p3"/>
          <p:cNvSpPr/>
          <p:nvPr/>
        </p:nvSpPr>
        <p:spPr>
          <a:xfrm>
            <a:off x="7063610" y="4132028"/>
            <a:ext cx="456818" cy="42558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0" name="Google Shape;200;p3"/>
          <p:cNvSpPr/>
          <p:nvPr/>
        </p:nvSpPr>
        <p:spPr>
          <a:xfrm>
            <a:off x="8742973" y="4166677"/>
            <a:ext cx="495281" cy="340238"/>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1" name="Google Shape;201;p3"/>
          <p:cNvSpPr/>
          <p:nvPr/>
        </p:nvSpPr>
        <p:spPr>
          <a:xfrm>
            <a:off x="6581517" y="4041241"/>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2" name="Google Shape;202;p3"/>
          <p:cNvSpPr/>
          <p:nvPr/>
        </p:nvSpPr>
        <p:spPr>
          <a:xfrm>
            <a:off x="6507132" y="4533962"/>
            <a:ext cx="521292" cy="538992"/>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3" name="Google Shape;203;p3"/>
          <p:cNvSpPr/>
          <p:nvPr/>
        </p:nvSpPr>
        <p:spPr>
          <a:xfrm>
            <a:off x="5501054" y="4557600"/>
            <a:ext cx="504670" cy="400627"/>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4" name="Google Shape;204;p3"/>
          <p:cNvSpPr/>
          <p:nvPr/>
        </p:nvSpPr>
        <p:spPr>
          <a:xfrm>
            <a:off x="5201567" y="4075599"/>
            <a:ext cx="470320" cy="44221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5" name="Google Shape;205;p3"/>
          <p:cNvSpPr/>
          <p:nvPr/>
        </p:nvSpPr>
        <p:spPr>
          <a:xfrm>
            <a:off x="4765584" y="4075593"/>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6" name="Google Shape;206;p3"/>
          <p:cNvSpPr/>
          <p:nvPr/>
        </p:nvSpPr>
        <p:spPr>
          <a:xfrm>
            <a:off x="5521858" y="4998019"/>
            <a:ext cx="463059" cy="177962"/>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7" name="Google Shape;207;p3"/>
          <p:cNvSpPr/>
          <p:nvPr/>
        </p:nvSpPr>
        <p:spPr>
          <a:xfrm>
            <a:off x="8052572" y="482526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8" name="Google Shape;208;p3"/>
          <p:cNvSpPr/>
          <p:nvPr/>
        </p:nvSpPr>
        <p:spPr>
          <a:xfrm>
            <a:off x="8052577" y="4029277"/>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09" name="Google Shape;209;p3"/>
          <p:cNvSpPr/>
          <p:nvPr/>
        </p:nvSpPr>
        <p:spPr>
          <a:xfrm>
            <a:off x="6984573" y="4950383"/>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0" name="Google Shape;210;p3"/>
          <p:cNvSpPr/>
          <p:nvPr/>
        </p:nvSpPr>
        <p:spPr>
          <a:xfrm>
            <a:off x="8749725" y="4950125"/>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1" name="Google Shape;211;p3"/>
          <p:cNvSpPr/>
          <p:nvPr/>
        </p:nvSpPr>
        <p:spPr>
          <a:xfrm>
            <a:off x="6160715" y="4780234"/>
            <a:ext cx="323616" cy="321546"/>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2" name="Google Shape;212;p3"/>
          <p:cNvSpPr/>
          <p:nvPr/>
        </p:nvSpPr>
        <p:spPr>
          <a:xfrm>
            <a:off x="8522444" y="4000279"/>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3" name="Google Shape;213;p3"/>
          <p:cNvSpPr/>
          <p:nvPr/>
        </p:nvSpPr>
        <p:spPr>
          <a:xfrm>
            <a:off x="4892224" y="4552927"/>
            <a:ext cx="416228" cy="409988"/>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4" name="Google Shape;214;p3"/>
          <p:cNvSpPr/>
          <p:nvPr/>
        </p:nvSpPr>
        <p:spPr>
          <a:xfrm>
            <a:off x="8829403" y="4583868"/>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5" name="Google Shape;215;p3"/>
          <p:cNvSpPr/>
          <p:nvPr/>
        </p:nvSpPr>
        <p:spPr>
          <a:xfrm>
            <a:off x="4489179" y="4206693"/>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6" name="Google Shape;216;p3"/>
          <p:cNvSpPr/>
          <p:nvPr/>
        </p:nvSpPr>
        <p:spPr>
          <a:xfrm rot="1920548">
            <a:off x="7236726" y="4658174"/>
            <a:ext cx="501522" cy="425557"/>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7" name="Google Shape;217;p3"/>
          <p:cNvSpPr/>
          <p:nvPr/>
        </p:nvSpPr>
        <p:spPr>
          <a:xfrm>
            <a:off x="8263292" y="4517805"/>
            <a:ext cx="479681" cy="339217"/>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8" name="Google Shape;218;p3"/>
          <p:cNvSpPr/>
          <p:nvPr/>
        </p:nvSpPr>
        <p:spPr>
          <a:xfrm rot="-5400000">
            <a:off x="7684355" y="3982230"/>
            <a:ext cx="279906" cy="35796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19" name="Google Shape;219;p3"/>
          <p:cNvSpPr/>
          <p:nvPr/>
        </p:nvSpPr>
        <p:spPr>
          <a:xfrm>
            <a:off x="7659648" y="4370196"/>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0" name="Google Shape;220;p3"/>
          <p:cNvSpPr/>
          <p:nvPr/>
        </p:nvSpPr>
        <p:spPr>
          <a:xfrm>
            <a:off x="5059563" y="4957957"/>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1" name="Google Shape;221;p3"/>
          <p:cNvSpPr/>
          <p:nvPr/>
        </p:nvSpPr>
        <p:spPr>
          <a:xfrm>
            <a:off x="7782420" y="4885132"/>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2" name="Google Shape;222;p3"/>
          <p:cNvSpPr/>
          <p:nvPr/>
        </p:nvSpPr>
        <p:spPr>
          <a:xfrm>
            <a:off x="1482765" y="4209515"/>
            <a:ext cx="210213" cy="458889"/>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3" name="Google Shape;223;p3"/>
          <p:cNvSpPr/>
          <p:nvPr/>
        </p:nvSpPr>
        <p:spPr>
          <a:xfrm>
            <a:off x="945960" y="4042836"/>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4" name="Google Shape;224;p3"/>
          <p:cNvSpPr/>
          <p:nvPr/>
        </p:nvSpPr>
        <p:spPr>
          <a:xfrm>
            <a:off x="2263010" y="4132028"/>
            <a:ext cx="456818" cy="42558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5" name="Google Shape;225;p3"/>
          <p:cNvSpPr/>
          <p:nvPr/>
        </p:nvSpPr>
        <p:spPr>
          <a:xfrm>
            <a:off x="1780917" y="4041241"/>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6" name="Google Shape;226;p3"/>
          <p:cNvSpPr/>
          <p:nvPr/>
        </p:nvSpPr>
        <p:spPr>
          <a:xfrm>
            <a:off x="1706532" y="4533962"/>
            <a:ext cx="521292" cy="538992"/>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7" name="Google Shape;227;p3"/>
          <p:cNvSpPr/>
          <p:nvPr/>
        </p:nvSpPr>
        <p:spPr>
          <a:xfrm>
            <a:off x="700454" y="4557600"/>
            <a:ext cx="504670" cy="400627"/>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8" name="Google Shape;228;p3"/>
          <p:cNvSpPr/>
          <p:nvPr/>
        </p:nvSpPr>
        <p:spPr>
          <a:xfrm>
            <a:off x="400967" y="4075599"/>
            <a:ext cx="470320" cy="44221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29" name="Google Shape;229;p3"/>
          <p:cNvSpPr/>
          <p:nvPr/>
        </p:nvSpPr>
        <p:spPr>
          <a:xfrm>
            <a:off x="-35016" y="4075593"/>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0" name="Google Shape;230;p3"/>
          <p:cNvSpPr/>
          <p:nvPr/>
        </p:nvSpPr>
        <p:spPr>
          <a:xfrm>
            <a:off x="721258" y="4998019"/>
            <a:ext cx="463059" cy="177962"/>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1" name="Google Shape;231;p3"/>
          <p:cNvSpPr/>
          <p:nvPr/>
        </p:nvSpPr>
        <p:spPr>
          <a:xfrm>
            <a:off x="3251972" y="482526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2" name="Google Shape;232;p3"/>
          <p:cNvSpPr/>
          <p:nvPr/>
        </p:nvSpPr>
        <p:spPr>
          <a:xfrm>
            <a:off x="3251978" y="4029277"/>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3" name="Google Shape;233;p3"/>
          <p:cNvSpPr/>
          <p:nvPr/>
        </p:nvSpPr>
        <p:spPr>
          <a:xfrm>
            <a:off x="2183974" y="4950383"/>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4" name="Google Shape;234;p3"/>
          <p:cNvSpPr/>
          <p:nvPr/>
        </p:nvSpPr>
        <p:spPr>
          <a:xfrm>
            <a:off x="3949125" y="4950125"/>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5" name="Google Shape;235;p3"/>
          <p:cNvSpPr/>
          <p:nvPr/>
        </p:nvSpPr>
        <p:spPr>
          <a:xfrm>
            <a:off x="1360115" y="4780234"/>
            <a:ext cx="323616" cy="321546"/>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6" name="Google Shape;236;p3"/>
          <p:cNvSpPr/>
          <p:nvPr/>
        </p:nvSpPr>
        <p:spPr>
          <a:xfrm>
            <a:off x="3721844" y="4000279"/>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7" name="Google Shape;237;p3"/>
          <p:cNvSpPr/>
          <p:nvPr/>
        </p:nvSpPr>
        <p:spPr>
          <a:xfrm>
            <a:off x="91624" y="4552927"/>
            <a:ext cx="416228" cy="409988"/>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8" name="Google Shape;238;p3"/>
          <p:cNvSpPr/>
          <p:nvPr/>
        </p:nvSpPr>
        <p:spPr>
          <a:xfrm>
            <a:off x="4028803" y="4583868"/>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39" name="Google Shape;239;p3"/>
          <p:cNvSpPr/>
          <p:nvPr/>
        </p:nvSpPr>
        <p:spPr>
          <a:xfrm>
            <a:off x="2704" y="4900231"/>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0" name="Google Shape;240;p3"/>
          <p:cNvSpPr/>
          <p:nvPr/>
        </p:nvSpPr>
        <p:spPr>
          <a:xfrm rot="1920548">
            <a:off x="2436125" y="4658174"/>
            <a:ext cx="501522" cy="425557"/>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1" name="Google Shape;241;p3"/>
          <p:cNvSpPr/>
          <p:nvPr/>
        </p:nvSpPr>
        <p:spPr>
          <a:xfrm>
            <a:off x="3462692" y="4517805"/>
            <a:ext cx="479681" cy="339217"/>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2" name="Google Shape;242;p3"/>
          <p:cNvSpPr/>
          <p:nvPr/>
        </p:nvSpPr>
        <p:spPr>
          <a:xfrm rot="-5400000">
            <a:off x="2883755" y="3982230"/>
            <a:ext cx="279906" cy="35796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3" name="Google Shape;243;p3"/>
          <p:cNvSpPr/>
          <p:nvPr/>
        </p:nvSpPr>
        <p:spPr>
          <a:xfrm>
            <a:off x="2859048" y="4370196"/>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4" name="Google Shape;244;p3"/>
          <p:cNvSpPr/>
          <p:nvPr/>
        </p:nvSpPr>
        <p:spPr>
          <a:xfrm>
            <a:off x="258963" y="4957957"/>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5" name="Google Shape;245;p3"/>
          <p:cNvSpPr/>
          <p:nvPr/>
        </p:nvSpPr>
        <p:spPr>
          <a:xfrm>
            <a:off x="2981820" y="4885132"/>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46" name="Shape 246"/>
        <p:cNvGrpSpPr/>
        <p:nvPr/>
      </p:nvGrpSpPr>
      <p:grpSpPr>
        <a:xfrm>
          <a:off x="0" y="0"/>
          <a:ext cx="0" cy="0"/>
          <a:chOff x="0" y="0"/>
          <a:chExt cx="0" cy="0"/>
        </a:xfrm>
      </p:grpSpPr>
      <p:sp>
        <p:nvSpPr>
          <p:cNvPr id="247" name="Google Shape;247;p4"/>
          <p:cNvSpPr txBox="1"/>
          <p:nvPr>
            <p:ph idx="1" type="body"/>
          </p:nvPr>
        </p:nvSpPr>
        <p:spPr>
          <a:xfrm>
            <a:off x="2159325" y="2161800"/>
            <a:ext cx="4825500" cy="819900"/>
          </a:xfrm>
          <a:prstGeom prst="rect">
            <a:avLst/>
          </a:prstGeom>
        </p:spPr>
        <p:txBody>
          <a:bodyPr anchorCtr="0" anchor="ctr" bIns="91425" lIns="91425" spcFirstLastPara="1" rIns="91425" wrap="square" tIns="91425">
            <a:noAutofit/>
          </a:bodyPr>
          <a:lstStyle>
            <a:lvl1pPr indent="-387350" lvl="0" marL="457200" rtl="0" algn="ctr">
              <a:spcBef>
                <a:spcPts val="600"/>
              </a:spcBef>
              <a:spcAft>
                <a:spcPts val="0"/>
              </a:spcAft>
              <a:buClr>
                <a:srgbClr val="1C4587"/>
              </a:buClr>
              <a:buSzPts val="2500"/>
              <a:buChar char="✘"/>
              <a:defRPr b="1" sz="2500">
                <a:solidFill>
                  <a:srgbClr val="1C4587"/>
                </a:solidFill>
              </a:defRPr>
            </a:lvl1pPr>
            <a:lvl2pPr indent="-387350" lvl="1" marL="914400" rtl="0" algn="ctr">
              <a:spcBef>
                <a:spcPts val="0"/>
              </a:spcBef>
              <a:spcAft>
                <a:spcPts val="0"/>
              </a:spcAft>
              <a:buClr>
                <a:srgbClr val="1C4587"/>
              </a:buClr>
              <a:buSzPts val="2500"/>
              <a:buChar char="✗"/>
              <a:defRPr b="1" sz="2500">
                <a:solidFill>
                  <a:srgbClr val="1C4587"/>
                </a:solidFill>
              </a:defRPr>
            </a:lvl2pPr>
            <a:lvl3pPr indent="-387350" lvl="2" marL="1371600" rtl="0" algn="ctr">
              <a:spcBef>
                <a:spcPts val="0"/>
              </a:spcBef>
              <a:spcAft>
                <a:spcPts val="0"/>
              </a:spcAft>
              <a:buClr>
                <a:srgbClr val="1C4587"/>
              </a:buClr>
              <a:buSzPts val="2500"/>
              <a:buChar char="■"/>
              <a:defRPr b="1" sz="2500">
                <a:solidFill>
                  <a:srgbClr val="1C4587"/>
                </a:solidFill>
              </a:defRPr>
            </a:lvl3pPr>
            <a:lvl4pPr indent="-387350" lvl="3" marL="1828800" rtl="0" algn="ctr">
              <a:spcBef>
                <a:spcPts val="0"/>
              </a:spcBef>
              <a:spcAft>
                <a:spcPts val="0"/>
              </a:spcAft>
              <a:buClr>
                <a:srgbClr val="1C4587"/>
              </a:buClr>
              <a:buSzPts val="2500"/>
              <a:buChar char="●"/>
              <a:defRPr b="1" sz="2500">
                <a:solidFill>
                  <a:srgbClr val="1C4587"/>
                </a:solidFill>
              </a:defRPr>
            </a:lvl4pPr>
            <a:lvl5pPr indent="-387350" lvl="4" marL="2286000" rtl="0" algn="ctr">
              <a:spcBef>
                <a:spcPts val="0"/>
              </a:spcBef>
              <a:spcAft>
                <a:spcPts val="0"/>
              </a:spcAft>
              <a:buClr>
                <a:srgbClr val="1C4587"/>
              </a:buClr>
              <a:buSzPts val="2500"/>
              <a:buChar char="○"/>
              <a:defRPr b="1" sz="2500">
                <a:solidFill>
                  <a:srgbClr val="1C4587"/>
                </a:solidFill>
              </a:defRPr>
            </a:lvl5pPr>
            <a:lvl6pPr indent="-387350" lvl="5" marL="2743200" rtl="0" algn="ctr">
              <a:spcBef>
                <a:spcPts val="0"/>
              </a:spcBef>
              <a:spcAft>
                <a:spcPts val="0"/>
              </a:spcAft>
              <a:buClr>
                <a:srgbClr val="1C4587"/>
              </a:buClr>
              <a:buSzPts val="2500"/>
              <a:buChar char="■"/>
              <a:defRPr b="1" sz="2500">
                <a:solidFill>
                  <a:srgbClr val="1C4587"/>
                </a:solidFill>
              </a:defRPr>
            </a:lvl6pPr>
            <a:lvl7pPr indent="-387350" lvl="6" marL="3200400" rtl="0" algn="ctr">
              <a:spcBef>
                <a:spcPts val="0"/>
              </a:spcBef>
              <a:spcAft>
                <a:spcPts val="0"/>
              </a:spcAft>
              <a:buClr>
                <a:srgbClr val="1C4587"/>
              </a:buClr>
              <a:buSzPts val="2500"/>
              <a:buChar char="●"/>
              <a:defRPr b="1" sz="2500">
                <a:solidFill>
                  <a:srgbClr val="1C4587"/>
                </a:solidFill>
              </a:defRPr>
            </a:lvl7pPr>
            <a:lvl8pPr indent="-387350" lvl="7" marL="3657600" rtl="0" algn="ctr">
              <a:spcBef>
                <a:spcPts val="0"/>
              </a:spcBef>
              <a:spcAft>
                <a:spcPts val="0"/>
              </a:spcAft>
              <a:buClr>
                <a:srgbClr val="1C4587"/>
              </a:buClr>
              <a:buSzPts val="2500"/>
              <a:buChar char="○"/>
              <a:defRPr b="1" sz="2500">
                <a:solidFill>
                  <a:srgbClr val="1C4587"/>
                </a:solidFill>
              </a:defRPr>
            </a:lvl8pPr>
            <a:lvl9pPr indent="-387350" lvl="8" marL="4114800" algn="ctr">
              <a:spcBef>
                <a:spcPts val="0"/>
              </a:spcBef>
              <a:spcAft>
                <a:spcPts val="0"/>
              </a:spcAft>
              <a:buClr>
                <a:srgbClr val="1C4587"/>
              </a:buClr>
              <a:buSzPts val="2500"/>
              <a:buChar char="■"/>
              <a:defRPr b="1" sz="2500">
                <a:solidFill>
                  <a:srgbClr val="1C4587"/>
                </a:solidFill>
              </a:defRPr>
            </a:lvl9pPr>
          </a:lstStyle>
          <a:p/>
        </p:txBody>
      </p:sp>
      <p:sp>
        <p:nvSpPr>
          <p:cNvPr id="248" name="Google Shape;248;p4"/>
          <p:cNvSpPr/>
          <p:nvPr/>
        </p:nvSpPr>
        <p:spPr>
          <a:xfrm>
            <a:off x="7302880" y="-294362"/>
            <a:ext cx="450550" cy="558734"/>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49" name="Google Shape;249;p4"/>
          <p:cNvSpPr/>
          <p:nvPr/>
        </p:nvSpPr>
        <p:spPr>
          <a:xfrm>
            <a:off x="-35374" y="3366963"/>
            <a:ext cx="443260" cy="50467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0" name="Google Shape;250;p4"/>
          <p:cNvSpPr/>
          <p:nvPr/>
        </p:nvSpPr>
        <p:spPr>
          <a:xfrm>
            <a:off x="8817948" y="3439661"/>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1" name="Google Shape;251;p4"/>
          <p:cNvSpPr/>
          <p:nvPr/>
        </p:nvSpPr>
        <p:spPr>
          <a:xfrm>
            <a:off x="8742973" y="4166677"/>
            <a:ext cx="495281" cy="340238"/>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2" name="Google Shape;252;p4"/>
          <p:cNvSpPr/>
          <p:nvPr/>
        </p:nvSpPr>
        <p:spPr>
          <a:xfrm>
            <a:off x="8360955" y="4506916"/>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3" name="Google Shape;253;p4"/>
          <p:cNvSpPr/>
          <p:nvPr/>
        </p:nvSpPr>
        <p:spPr>
          <a:xfrm>
            <a:off x="-77078" y="1488018"/>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4" name="Google Shape;254;p4"/>
          <p:cNvSpPr/>
          <p:nvPr/>
        </p:nvSpPr>
        <p:spPr>
          <a:xfrm>
            <a:off x="8052572" y="482526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5" name="Google Shape;255;p4"/>
          <p:cNvSpPr/>
          <p:nvPr/>
        </p:nvSpPr>
        <p:spPr>
          <a:xfrm>
            <a:off x="8052577" y="4132327"/>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6" name="Google Shape;256;p4"/>
          <p:cNvSpPr/>
          <p:nvPr/>
        </p:nvSpPr>
        <p:spPr>
          <a:xfrm>
            <a:off x="7430898" y="4873171"/>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7" name="Google Shape;257;p4"/>
          <p:cNvSpPr/>
          <p:nvPr/>
        </p:nvSpPr>
        <p:spPr>
          <a:xfrm>
            <a:off x="8749725" y="4950125"/>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8" name="Google Shape;258;p4"/>
          <p:cNvSpPr/>
          <p:nvPr/>
        </p:nvSpPr>
        <p:spPr>
          <a:xfrm>
            <a:off x="8522444" y="4000279"/>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59" name="Google Shape;259;p4"/>
          <p:cNvSpPr/>
          <p:nvPr/>
        </p:nvSpPr>
        <p:spPr>
          <a:xfrm>
            <a:off x="8829403" y="4583868"/>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0" name="Google Shape;260;p4"/>
          <p:cNvSpPr/>
          <p:nvPr/>
        </p:nvSpPr>
        <p:spPr>
          <a:xfrm>
            <a:off x="8963979" y="1338718"/>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1" name="Google Shape;261;p4"/>
          <p:cNvSpPr/>
          <p:nvPr/>
        </p:nvSpPr>
        <p:spPr>
          <a:xfrm rot="-2426120">
            <a:off x="7110132" y="4877011"/>
            <a:ext cx="279910" cy="357971"/>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2" name="Google Shape;262;p4"/>
          <p:cNvSpPr/>
          <p:nvPr/>
        </p:nvSpPr>
        <p:spPr>
          <a:xfrm>
            <a:off x="7659648" y="4370196"/>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3" name="Google Shape;263;p4"/>
          <p:cNvSpPr/>
          <p:nvPr/>
        </p:nvSpPr>
        <p:spPr>
          <a:xfrm>
            <a:off x="8797588" y="3078732"/>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4" name="Google Shape;264;p4"/>
          <p:cNvSpPr/>
          <p:nvPr/>
        </p:nvSpPr>
        <p:spPr>
          <a:xfrm>
            <a:off x="7782420" y="4885132"/>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5" name="Google Shape;265;p4"/>
          <p:cNvSpPr/>
          <p:nvPr/>
        </p:nvSpPr>
        <p:spPr>
          <a:xfrm>
            <a:off x="346877" y="608615"/>
            <a:ext cx="210213" cy="458889"/>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6" name="Google Shape;266;p4"/>
          <p:cNvSpPr/>
          <p:nvPr/>
        </p:nvSpPr>
        <p:spPr>
          <a:xfrm>
            <a:off x="645010" y="355961"/>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7" name="Google Shape;267;p4"/>
          <p:cNvSpPr/>
          <p:nvPr/>
        </p:nvSpPr>
        <p:spPr>
          <a:xfrm>
            <a:off x="8318810" y="-29822"/>
            <a:ext cx="456818" cy="42558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8" name="Google Shape;268;p4"/>
          <p:cNvSpPr/>
          <p:nvPr/>
        </p:nvSpPr>
        <p:spPr>
          <a:xfrm>
            <a:off x="-8" y="1013366"/>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69" name="Google Shape;269;p4"/>
          <p:cNvSpPr/>
          <p:nvPr/>
        </p:nvSpPr>
        <p:spPr>
          <a:xfrm>
            <a:off x="8699356" y="179112"/>
            <a:ext cx="521292" cy="538992"/>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0" name="Google Shape;270;p4"/>
          <p:cNvSpPr/>
          <p:nvPr/>
        </p:nvSpPr>
        <p:spPr>
          <a:xfrm>
            <a:off x="700454" y="4557600"/>
            <a:ext cx="504670" cy="400627"/>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1" name="Google Shape;271;p4"/>
          <p:cNvSpPr/>
          <p:nvPr/>
        </p:nvSpPr>
        <p:spPr>
          <a:xfrm>
            <a:off x="258967" y="-86251"/>
            <a:ext cx="470320" cy="44221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2" name="Google Shape;272;p4"/>
          <p:cNvSpPr/>
          <p:nvPr/>
        </p:nvSpPr>
        <p:spPr>
          <a:xfrm>
            <a:off x="-35016" y="4075593"/>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3" name="Google Shape;273;p4"/>
          <p:cNvSpPr/>
          <p:nvPr/>
        </p:nvSpPr>
        <p:spPr>
          <a:xfrm>
            <a:off x="721258" y="4998019"/>
            <a:ext cx="463059" cy="177962"/>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4" name="Google Shape;274;p4"/>
          <p:cNvSpPr/>
          <p:nvPr/>
        </p:nvSpPr>
        <p:spPr>
          <a:xfrm>
            <a:off x="-243128" y="5421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5" name="Google Shape;275;p4"/>
          <p:cNvSpPr/>
          <p:nvPr/>
        </p:nvSpPr>
        <p:spPr>
          <a:xfrm>
            <a:off x="7842052" y="-100873"/>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6" name="Google Shape;276;p4"/>
          <p:cNvSpPr/>
          <p:nvPr/>
        </p:nvSpPr>
        <p:spPr>
          <a:xfrm>
            <a:off x="-38626" y="579046"/>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7" name="Google Shape;277;p4"/>
          <p:cNvSpPr/>
          <p:nvPr/>
        </p:nvSpPr>
        <p:spPr>
          <a:xfrm>
            <a:off x="1403775" y="11500"/>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8" name="Google Shape;278;p4"/>
          <p:cNvSpPr/>
          <p:nvPr/>
        </p:nvSpPr>
        <p:spPr>
          <a:xfrm>
            <a:off x="955990" y="-57166"/>
            <a:ext cx="323616" cy="321546"/>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79" name="Google Shape;279;p4"/>
          <p:cNvSpPr/>
          <p:nvPr/>
        </p:nvSpPr>
        <p:spPr>
          <a:xfrm>
            <a:off x="1333294" y="4678454"/>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0" name="Google Shape;280;p4"/>
          <p:cNvSpPr/>
          <p:nvPr/>
        </p:nvSpPr>
        <p:spPr>
          <a:xfrm>
            <a:off x="91624" y="4552927"/>
            <a:ext cx="416228" cy="409988"/>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1" name="Google Shape;281;p4"/>
          <p:cNvSpPr/>
          <p:nvPr/>
        </p:nvSpPr>
        <p:spPr>
          <a:xfrm>
            <a:off x="1525678" y="4911343"/>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2" name="Google Shape;282;p4"/>
          <p:cNvSpPr/>
          <p:nvPr/>
        </p:nvSpPr>
        <p:spPr>
          <a:xfrm>
            <a:off x="2704" y="4900231"/>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3" name="Google Shape;283;p4"/>
          <p:cNvSpPr/>
          <p:nvPr/>
        </p:nvSpPr>
        <p:spPr>
          <a:xfrm rot="1920548">
            <a:off x="8225551" y="625274"/>
            <a:ext cx="501522" cy="425557"/>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4" name="Google Shape;284;p4"/>
          <p:cNvSpPr/>
          <p:nvPr/>
        </p:nvSpPr>
        <p:spPr>
          <a:xfrm>
            <a:off x="346867" y="4064142"/>
            <a:ext cx="479681" cy="339217"/>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5" name="Google Shape;285;p4"/>
          <p:cNvSpPr/>
          <p:nvPr/>
        </p:nvSpPr>
        <p:spPr>
          <a:xfrm rot="-5400000">
            <a:off x="7996280" y="316930"/>
            <a:ext cx="279906" cy="35796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6" name="Google Shape;286;p4"/>
          <p:cNvSpPr/>
          <p:nvPr/>
        </p:nvSpPr>
        <p:spPr>
          <a:xfrm>
            <a:off x="8801760" y="790271"/>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7" name="Google Shape;287;p4"/>
          <p:cNvSpPr/>
          <p:nvPr/>
        </p:nvSpPr>
        <p:spPr>
          <a:xfrm>
            <a:off x="258963" y="4957957"/>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8" name="Google Shape;288;p4"/>
          <p:cNvSpPr/>
          <p:nvPr/>
        </p:nvSpPr>
        <p:spPr>
          <a:xfrm>
            <a:off x="8699345" y="1151407"/>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89" name="Google Shape;289;p4"/>
          <p:cNvSpPr txBox="1"/>
          <p:nvPr>
            <p:ph idx="12" type="sldNum"/>
          </p:nvPr>
        </p:nvSpPr>
        <p:spPr>
          <a:xfrm>
            <a:off x="4297650" y="4853299"/>
            <a:ext cx="548700" cy="2901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90" name="Shape 290"/>
        <p:cNvGrpSpPr/>
        <p:nvPr/>
      </p:nvGrpSpPr>
      <p:grpSpPr>
        <a:xfrm>
          <a:off x="0" y="0"/>
          <a:ext cx="0" cy="0"/>
          <a:chOff x="0" y="0"/>
          <a:chExt cx="0" cy="0"/>
        </a:xfrm>
      </p:grpSpPr>
      <p:sp>
        <p:nvSpPr>
          <p:cNvPr id="291" name="Google Shape;291;p5"/>
          <p:cNvSpPr txBox="1"/>
          <p:nvPr>
            <p:ph type="title"/>
          </p:nvPr>
        </p:nvSpPr>
        <p:spPr>
          <a:xfrm>
            <a:off x="747925" y="225025"/>
            <a:ext cx="6140400" cy="8574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92" name="Google Shape;292;p5"/>
          <p:cNvSpPr txBox="1"/>
          <p:nvPr>
            <p:ph idx="1" type="body"/>
          </p:nvPr>
        </p:nvSpPr>
        <p:spPr>
          <a:xfrm>
            <a:off x="747925" y="1302837"/>
            <a:ext cx="6140400" cy="3610800"/>
          </a:xfrm>
          <a:prstGeom prst="rect">
            <a:avLst/>
          </a:prstGeom>
        </p:spPr>
        <p:txBody>
          <a:bodyPr anchorCtr="0" anchor="t" bIns="91425" lIns="91425" spcFirstLastPara="1" rIns="91425" wrap="square" tIns="91425">
            <a:noAutofit/>
          </a:bodyPr>
          <a:lstStyle>
            <a:lvl1pPr indent="-387350" lvl="0" marL="457200">
              <a:spcBef>
                <a:spcPts val="600"/>
              </a:spcBef>
              <a:spcAft>
                <a:spcPts val="0"/>
              </a:spcAft>
              <a:buSzPts val="2500"/>
              <a:buChar char="✘"/>
              <a:defRPr sz="25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95" name="Google Shape;295;p5"/>
            <p:cNvSpPr/>
            <p:nvPr/>
          </p:nvSpPr>
          <p:spPr>
            <a:xfrm>
              <a:off x="6991200" y="2879025"/>
              <a:ext cx="390675" cy="44480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96" name="Google Shape;296;p5"/>
            <p:cNvSpPr/>
            <p:nvPr/>
          </p:nvSpPr>
          <p:spPr>
            <a:xfrm>
              <a:off x="6244725" y="2547975"/>
              <a:ext cx="185275" cy="404450"/>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97" name="Google Shape;297;p5"/>
            <p:cNvSpPr/>
            <p:nvPr/>
          </p:nvSpPr>
          <p:spPr>
            <a:xfrm>
              <a:off x="6823375" y="1978500"/>
              <a:ext cx="365025" cy="447525"/>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98" name="Google Shape;298;p5"/>
            <p:cNvSpPr/>
            <p:nvPr/>
          </p:nvSpPr>
          <p:spPr>
            <a:xfrm>
              <a:off x="6071400" y="1791425"/>
              <a:ext cx="402625" cy="375100"/>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299" name="Google Shape;299;p5"/>
            <p:cNvSpPr/>
            <p:nvPr/>
          </p:nvSpPr>
          <p:spPr>
            <a:xfrm>
              <a:off x="6902250" y="3951050"/>
              <a:ext cx="436525" cy="299875"/>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0" name="Google Shape;300;p5"/>
            <p:cNvSpPr/>
            <p:nvPr/>
          </p:nvSpPr>
          <p:spPr>
            <a:xfrm>
              <a:off x="6405225" y="2154575"/>
              <a:ext cx="328325" cy="339325"/>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1" name="Google Shape;301;p5"/>
            <p:cNvSpPr/>
            <p:nvPr/>
          </p:nvSpPr>
          <p:spPr>
            <a:xfrm>
              <a:off x="6537275" y="2750650"/>
              <a:ext cx="459450" cy="475050"/>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2" name="Google Shape;302;p5"/>
            <p:cNvSpPr/>
            <p:nvPr/>
          </p:nvSpPr>
          <p:spPr>
            <a:xfrm>
              <a:off x="6855475" y="1544725"/>
              <a:ext cx="444800" cy="3531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3" name="Google Shape;303;p5"/>
            <p:cNvSpPr/>
            <p:nvPr/>
          </p:nvSpPr>
          <p:spPr>
            <a:xfrm>
              <a:off x="6844475" y="1037625"/>
              <a:ext cx="414525" cy="38975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4" name="Google Shape;304;p5"/>
            <p:cNvSpPr/>
            <p:nvPr/>
          </p:nvSpPr>
          <p:spPr>
            <a:xfrm>
              <a:off x="6553775" y="1840025"/>
              <a:ext cx="234775" cy="276975"/>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5" name="Google Shape;305;p5"/>
            <p:cNvSpPr/>
            <p:nvPr/>
          </p:nvSpPr>
          <p:spPr>
            <a:xfrm>
              <a:off x="6618875" y="2550725"/>
              <a:ext cx="408125" cy="156850"/>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6" name="Google Shape;306;p5"/>
            <p:cNvSpPr/>
            <p:nvPr/>
          </p:nvSpPr>
          <p:spPr>
            <a:xfrm>
              <a:off x="6336425" y="4507675"/>
              <a:ext cx="520000" cy="365000"/>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7" name="Google Shape;307;p5"/>
            <p:cNvSpPr/>
            <p:nvPr/>
          </p:nvSpPr>
          <p:spPr>
            <a:xfrm>
              <a:off x="6425400" y="3728200"/>
              <a:ext cx="342075" cy="360425"/>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8" name="Google Shape;308;p5"/>
            <p:cNvSpPr/>
            <p:nvPr/>
          </p:nvSpPr>
          <p:spPr>
            <a:xfrm>
              <a:off x="6789450" y="3384325"/>
              <a:ext cx="262300" cy="186175"/>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09" name="Google Shape;309;p5"/>
            <p:cNvSpPr/>
            <p:nvPr/>
          </p:nvSpPr>
          <p:spPr>
            <a:xfrm>
              <a:off x="6950850" y="4617725"/>
              <a:ext cx="254050" cy="162350"/>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0" name="Google Shape;310;p5"/>
            <p:cNvSpPr/>
            <p:nvPr/>
          </p:nvSpPr>
          <p:spPr>
            <a:xfrm>
              <a:off x="6051225" y="1090800"/>
              <a:ext cx="285225" cy="283400"/>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1" name="Google Shape;311;p5"/>
            <p:cNvSpPr/>
            <p:nvPr/>
          </p:nvSpPr>
          <p:spPr>
            <a:xfrm>
              <a:off x="6849975" y="3631900"/>
              <a:ext cx="270550" cy="339350"/>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2" name="Google Shape;312;p5"/>
            <p:cNvSpPr/>
            <p:nvPr/>
          </p:nvSpPr>
          <p:spPr>
            <a:xfrm>
              <a:off x="6351100" y="3281600"/>
              <a:ext cx="366850" cy="361350"/>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3" name="Google Shape;313;p5"/>
            <p:cNvSpPr/>
            <p:nvPr/>
          </p:nvSpPr>
          <p:spPr>
            <a:xfrm>
              <a:off x="6316250" y="3040425"/>
              <a:ext cx="137600" cy="122000"/>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4" name="Google Shape;314;p5"/>
            <p:cNvSpPr/>
            <p:nvPr/>
          </p:nvSpPr>
          <p:spPr>
            <a:xfrm>
              <a:off x="6879325" y="4294925"/>
              <a:ext cx="344825" cy="25497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5" name="Google Shape;315;p5"/>
            <p:cNvSpPr/>
            <p:nvPr/>
          </p:nvSpPr>
          <p:spPr>
            <a:xfrm>
              <a:off x="6114500" y="2324225"/>
              <a:ext cx="158675" cy="329225"/>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6" name="Google Shape;316;p5"/>
            <p:cNvSpPr/>
            <p:nvPr/>
          </p:nvSpPr>
          <p:spPr>
            <a:xfrm>
              <a:off x="6335525" y="1405350"/>
              <a:ext cx="442025" cy="375100"/>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7" name="Google Shape;317;p5"/>
            <p:cNvSpPr/>
            <p:nvPr/>
          </p:nvSpPr>
          <p:spPr>
            <a:xfrm>
              <a:off x="6059500" y="3516375"/>
              <a:ext cx="268700" cy="232025"/>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8" name="Google Shape;318;p5"/>
            <p:cNvSpPr/>
            <p:nvPr/>
          </p:nvSpPr>
          <p:spPr>
            <a:xfrm>
              <a:off x="6385050" y="4208725"/>
              <a:ext cx="422775" cy="298975"/>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19" name="Google Shape;319;p5"/>
            <p:cNvSpPr/>
            <p:nvPr/>
          </p:nvSpPr>
          <p:spPr>
            <a:xfrm>
              <a:off x="7121425" y="2437925"/>
              <a:ext cx="246700" cy="315500"/>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20" name="Google Shape;320;p5"/>
            <p:cNvSpPr/>
            <p:nvPr/>
          </p:nvSpPr>
          <p:spPr>
            <a:xfrm>
              <a:off x="6062250" y="3853825"/>
              <a:ext cx="332900" cy="376025"/>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21" name="Google Shape;321;p5"/>
            <p:cNvSpPr/>
            <p:nvPr/>
          </p:nvSpPr>
          <p:spPr>
            <a:xfrm>
              <a:off x="6023725" y="3167900"/>
              <a:ext cx="340250" cy="227450"/>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322" name="Google Shape;322;p5"/>
            <p:cNvSpPr/>
            <p:nvPr/>
          </p:nvSpPr>
          <p:spPr>
            <a:xfrm>
              <a:off x="7109500" y="3449425"/>
              <a:ext cx="154100" cy="165100"/>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cap="rnd" cmpd="sng" w="19050">
            <a:solidFill>
              <a:srgbClr val="A4C2F4"/>
            </a:solidFill>
            <a:prstDash val="dash"/>
            <a:round/>
            <a:headEnd len="med" w="med" type="none"/>
            <a:tailEnd len="med" w="med" type="none"/>
          </a:ln>
        </p:spPr>
      </p:cxnSp>
      <p:sp>
        <p:nvSpPr>
          <p:cNvPr id="324" name="Google Shape;324;p5"/>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5" name="Shape 325"/>
        <p:cNvGrpSpPr/>
        <p:nvPr/>
      </p:nvGrpSpPr>
      <p:grpSpPr>
        <a:xfrm>
          <a:off x="0" y="0"/>
          <a:ext cx="0" cy="0"/>
          <a:chOff x="0" y="0"/>
          <a:chExt cx="0" cy="0"/>
        </a:xfrm>
      </p:grpSpPr>
      <p:sp>
        <p:nvSpPr>
          <p:cNvPr id="326" name="Google Shape;326;p6"/>
          <p:cNvSpPr txBox="1"/>
          <p:nvPr>
            <p:ph type="title"/>
          </p:nvPr>
        </p:nvSpPr>
        <p:spPr>
          <a:xfrm>
            <a:off x="747925" y="225025"/>
            <a:ext cx="6140400" cy="8574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27" name="Google Shape;327;p6"/>
          <p:cNvSpPr txBox="1"/>
          <p:nvPr>
            <p:ph idx="1" type="body"/>
          </p:nvPr>
        </p:nvSpPr>
        <p:spPr>
          <a:xfrm>
            <a:off x="747925" y="1363153"/>
            <a:ext cx="3159000" cy="36108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328" name="Google Shape;328;p6"/>
          <p:cNvSpPr txBox="1"/>
          <p:nvPr>
            <p:ph idx="2" type="body"/>
          </p:nvPr>
        </p:nvSpPr>
        <p:spPr>
          <a:xfrm>
            <a:off x="4097098" y="1363153"/>
            <a:ext cx="3159000" cy="36108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grpSp>
        <p:nvGrpSpPr>
          <p:cNvPr id="329" name="Google Shape;329;p6"/>
          <p:cNvGrpSpPr/>
          <p:nvPr/>
        </p:nvGrpSpPr>
        <p:grpSpPr>
          <a:xfrm>
            <a:off x="7442902" y="-91154"/>
            <a:ext cx="1796289" cy="5330574"/>
            <a:chOff x="6023725" y="842300"/>
            <a:chExt cx="1358150" cy="4030375"/>
          </a:xfrm>
        </p:grpSpPr>
        <p:sp>
          <p:nvSpPr>
            <p:cNvPr id="330" name="Google Shape;330;p6"/>
            <p:cNvSpPr/>
            <p:nvPr/>
          </p:nvSpPr>
          <p:spPr>
            <a:xfrm>
              <a:off x="6371275" y="842300"/>
              <a:ext cx="397100" cy="492450"/>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6991200" y="2879025"/>
              <a:ext cx="390675" cy="44480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6244725" y="2547975"/>
              <a:ext cx="185275" cy="404450"/>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6823375" y="1978500"/>
              <a:ext cx="365025" cy="447525"/>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6071400" y="1791425"/>
              <a:ext cx="402625" cy="375100"/>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6902250" y="3951050"/>
              <a:ext cx="436525" cy="299875"/>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6405225" y="2154575"/>
              <a:ext cx="328325" cy="339325"/>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6537275" y="2750650"/>
              <a:ext cx="459450" cy="475050"/>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6855475" y="1544725"/>
              <a:ext cx="444800" cy="3531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6844475" y="1037625"/>
              <a:ext cx="414525" cy="38975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6553775" y="1840025"/>
              <a:ext cx="234775" cy="276975"/>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6618875" y="2550725"/>
              <a:ext cx="408125" cy="156850"/>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6336425" y="4507675"/>
              <a:ext cx="520000" cy="365000"/>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6425400" y="3728200"/>
              <a:ext cx="342075" cy="360425"/>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6789450" y="3384325"/>
              <a:ext cx="262300" cy="186175"/>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6950850" y="4617725"/>
              <a:ext cx="254050" cy="162350"/>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6051225" y="1090800"/>
              <a:ext cx="285225" cy="283400"/>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6849975" y="3631900"/>
              <a:ext cx="270550" cy="339350"/>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6351100" y="3281600"/>
              <a:ext cx="366850" cy="361350"/>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6316250" y="3040425"/>
              <a:ext cx="137600" cy="122000"/>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6879325" y="4294925"/>
              <a:ext cx="344825" cy="25497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6114500" y="2324225"/>
              <a:ext cx="158675" cy="329225"/>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6335525" y="1405350"/>
              <a:ext cx="442025" cy="375100"/>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6059500" y="3516375"/>
              <a:ext cx="268700" cy="232025"/>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6385050" y="4208725"/>
              <a:ext cx="422775" cy="298975"/>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7121425" y="2437925"/>
              <a:ext cx="246700" cy="315500"/>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6062250" y="3853825"/>
              <a:ext cx="332900" cy="376025"/>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6023725" y="3167900"/>
              <a:ext cx="340250" cy="227450"/>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7109500" y="3449425"/>
              <a:ext cx="154100" cy="165100"/>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9" name="Google Shape;359;p6"/>
          <p:cNvCxnSpPr/>
          <p:nvPr/>
        </p:nvCxnSpPr>
        <p:spPr>
          <a:xfrm>
            <a:off x="850475" y="1031425"/>
            <a:ext cx="6037800" cy="0"/>
          </a:xfrm>
          <a:prstGeom prst="straightConnector1">
            <a:avLst/>
          </a:prstGeom>
          <a:noFill/>
          <a:ln cap="rnd" cmpd="sng" w="19050">
            <a:solidFill>
              <a:srgbClr val="A4C2F4"/>
            </a:solidFill>
            <a:prstDash val="dash"/>
            <a:round/>
            <a:headEnd len="med" w="med" type="none"/>
            <a:tailEnd len="med" w="med" type="none"/>
          </a:ln>
        </p:spPr>
      </p:cxnSp>
      <p:sp>
        <p:nvSpPr>
          <p:cNvPr id="360" name="Google Shape;360;p6"/>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1" name="Shape 361"/>
        <p:cNvGrpSpPr/>
        <p:nvPr/>
      </p:nvGrpSpPr>
      <p:grpSpPr>
        <a:xfrm>
          <a:off x="0" y="0"/>
          <a:ext cx="0" cy="0"/>
          <a:chOff x="0" y="0"/>
          <a:chExt cx="0" cy="0"/>
        </a:xfrm>
      </p:grpSpPr>
      <p:sp>
        <p:nvSpPr>
          <p:cNvPr id="362" name="Google Shape;362;p7"/>
          <p:cNvSpPr txBox="1"/>
          <p:nvPr>
            <p:ph type="title"/>
          </p:nvPr>
        </p:nvSpPr>
        <p:spPr>
          <a:xfrm>
            <a:off x="747925" y="225025"/>
            <a:ext cx="61404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63" name="Google Shape;363;p7"/>
          <p:cNvSpPr txBox="1"/>
          <p:nvPr>
            <p:ph idx="1" type="body"/>
          </p:nvPr>
        </p:nvSpPr>
        <p:spPr>
          <a:xfrm>
            <a:off x="747925" y="1308875"/>
            <a:ext cx="2097900" cy="3617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64" name="Google Shape;364;p7"/>
          <p:cNvSpPr txBox="1"/>
          <p:nvPr>
            <p:ph idx="2" type="body"/>
          </p:nvPr>
        </p:nvSpPr>
        <p:spPr>
          <a:xfrm>
            <a:off x="2953087" y="1308875"/>
            <a:ext cx="2097900" cy="3617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65" name="Google Shape;365;p7"/>
          <p:cNvSpPr txBox="1"/>
          <p:nvPr>
            <p:ph idx="3" type="body"/>
          </p:nvPr>
        </p:nvSpPr>
        <p:spPr>
          <a:xfrm>
            <a:off x="5158248" y="1308875"/>
            <a:ext cx="2097900" cy="3617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grpSp>
        <p:nvGrpSpPr>
          <p:cNvPr id="366" name="Google Shape;366;p7"/>
          <p:cNvGrpSpPr/>
          <p:nvPr/>
        </p:nvGrpSpPr>
        <p:grpSpPr>
          <a:xfrm>
            <a:off x="7442902" y="-91154"/>
            <a:ext cx="1796289" cy="5330574"/>
            <a:chOff x="6023725" y="842300"/>
            <a:chExt cx="1358150" cy="4030375"/>
          </a:xfrm>
        </p:grpSpPr>
        <p:sp>
          <p:nvSpPr>
            <p:cNvPr id="367" name="Google Shape;367;p7"/>
            <p:cNvSpPr/>
            <p:nvPr/>
          </p:nvSpPr>
          <p:spPr>
            <a:xfrm>
              <a:off x="6371275" y="842300"/>
              <a:ext cx="397100" cy="492450"/>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6991200" y="2879025"/>
              <a:ext cx="390675" cy="44480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6244725" y="2547975"/>
              <a:ext cx="185275" cy="404450"/>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6823375" y="1978500"/>
              <a:ext cx="365025" cy="447525"/>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071400" y="1791425"/>
              <a:ext cx="402625" cy="375100"/>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6902250" y="3951050"/>
              <a:ext cx="436525" cy="299875"/>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6405225" y="2154575"/>
              <a:ext cx="328325" cy="339325"/>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6537275" y="2750650"/>
              <a:ext cx="459450" cy="475050"/>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6855475" y="1544725"/>
              <a:ext cx="444800" cy="3531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6844475" y="1037625"/>
              <a:ext cx="414525" cy="38975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6553775" y="1840025"/>
              <a:ext cx="234775" cy="276975"/>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6618875" y="2550725"/>
              <a:ext cx="408125" cy="156850"/>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6336425" y="4507675"/>
              <a:ext cx="520000" cy="365000"/>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6425400" y="3728200"/>
              <a:ext cx="342075" cy="360425"/>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6789450" y="3384325"/>
              <a:ext cx="262300" cy="186175"/>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6950850" y="4617725"/>
              <a:ext cx="254050" cy="162350"/>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6051225" y="1090800"/>
              <a:ext cx="285225" cy="283400"/>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6849975" y="3631900"/>
              <a:ext cx="270550" cy="339350"/>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6351100" y="3281600"/>
              <a:ext cx="366850" cy="361350"/>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6316250" y="3040425"/>
              <a:ext cx="137600" cy="122000"/>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6879325" y="4294925"/>
              <a:ext cx="344825" cy="25497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6114500" y="2324225"/>
              <a:ext cx="158675" cy="329225"/>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6335525" y="1405350"/>
              <a:ext cx="442025" cy="375100"/>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6059500" y="3516375"/>
              <a:ext cx="268700" cy="232025"/>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6385050" y="4208725"/>
              <a:ext cx="422775" cy="298975"/>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7121425" y="2437925"/>
              <a:ext cx="246700" cy="315500"/>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6062250" y="3853825"/>
              <a:ext cx="332900" cy="376025"/>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6023725" y="3167900"/>
              <a:ext cx="340250" cy="227450"/>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7109500" y="3449425"/>
              <a:ext cx="154100" cy="165100"/>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6" name="Google Shape;396;p7"/>
          <p:cNvCxnSpPr/>
          <p:nvPr/>
        </p:nvCxnSpPr>
        <p:spPr>
          <a:xfrm>
            <a:off x="850475" y="1031425"/>
            <a:ext cx="6037800" cy="0"/>
          </a:xfrm>
          <a:prstGeom prst="straightConnector1">
            <a:avLst/>
          </a:prstGeom>
          <a:noFill/>
          <a:ln cap="rnd" cmpd="sng" w="19050">
            <a:solidFill>
              <a:srgbClr val="A4C2F4"/>
            </a:solidFill>
            <a:prstDash val="dash"/>
            <a:round/>
            <a:headEnd len="med" w="med" type="none"/>
            <a:tailEnd len="med" w="med" type="none"/>
          </a:ln>
        </p:spPr>
      </p:cxnSp>
      <p:sp>
        <p:nvSpPr>
          <p:cNvPr id="397" name="Google Shape;397;p7"/>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8" name="Shape 398"/>
        <p:cNvGrpSpPr/>
        <p:nvPr/>
      </p:nvGrpSpPr>
      <p:grpSpPr>
        <a:xfrm>
          <a:off x="0" y="0"/>
          <a:ext cx="0" cy="0"/>
          <a:chOff x="0" y="0"/>
          <a:chExt cx="0" cy="0"/>
        </a:xfrm>
      </p:grpSpPr>
      <p:sp>
        <p:nvSpPr>
          <p:cNvPr id="399" name="Google Shape;399;p8"/>
          <p:cNvSpPr txBox="1"/>
          <p:nvPr>
            <p:ph type="title"/>
          </p:nvPr>
        </p:nvSpPr>
        <p:spPr>
          <a:xfrm>
            <a:off x="747925" y="225025"/>
            <a:ext cx="6140400" cy="8574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grpSp>
        <p:nvGrpSpPr>
          <p:cNvPr id="400" name="Google Shape;400;p8"/>
          <p:cNvGrpSpPr/>
          <p:nvPr/>
        </p:nvGrpSpPr>
        <p:grpSpPr>
          <a:xfrm>
            <a:off x="7442902" y="-91154"/>
            <a:ext cx="1796289" cy="5330574"/>
            <a:chOff x="6023725" y="842300"/>
            <a:chExt cx="1358150" cy="4030375"/>
          </a:xfrm>
        </p:grpSpPr>
        <p:sp>
          <p:nvSpPr>
            <p:cNvPr id="401" name="Google Shape;401;p8"/>
            <p:cNvSpPr/>
            <p:nvPr/>
          </p:nvSpPr>
          <p:spPr>
            <a:xfrm>
              <a:off x="6371275" y="842300"/>
              <a:ext cx="397100" cy="492450"/>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6991200" y="2879025"/>
              <a:ext cx="390675" cy="44480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6244725" y="2547975"/>
              <a:ext cx="185275" cy="404450"/>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6823375" y="1978500"/>
              <a:ext cx="365025" cy="447525"/>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6071400" y="1791425"/>
              <a:ext cx="402625" cy="375100"/>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6902250" y="3951050"/>
              <a:ext cx="436525" cy="299875"/>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6405225" y="2154575"/>
              <a:ext cx="328325" cy="339325"/>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6537275" y="2750650"/>
              <a:ext cx="459450" cy="475050"/>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6855475" y="1544725"/>
              <a:ext cx="444800" cy="3531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6844475" y="1037625"/>
              <a:ext cx="414525" cy="38975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6553775" y="1840025"/>
              <a:ext cx="234775" cy="276975"/>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6618875" y="2550725"/>
              <a:ext cx="408125" cy="156850"/>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6336425" y="4507675"/>
              <a:ext cx="520000" cy="365000"/>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6425400" y="3728200"/>
              <a:ext cx="342075" cy="360425"/>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6789450" y="3384325"/>
              <a:ext cx="262300" cy="186175"/>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6950850" y="4617725"/>
              <a:ext cx="254050" cy="162350"/>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6051225" y="1090800"/>
              <a:ext cx="285225" cy="283400"/>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6849975" y="3631900"/>
              <a:ext cx="270550" cy="339350"/>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6351100" y="3281600"/>
              <a:ext cx="366850" cy="361350"/>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6316250" y="3040425"/>
              <a:ext cx="137600" cy="122000"/>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6879325" y="4294925"/>
              <a:ext cx="344825" cy="25497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6114500" y="2324225"/>
              <a:ext cx="158675" cy="329225"/>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6335525" y="1405350"/>
              <a:ext cx="442025" cy="375100"/>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6059500" y="3516375"/>
              <a:ext cx="268700" cy="232025"/>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6385050" y="4208725"/>
              <a:ext cx="422775" cy="298975"/>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7121425" y="2437925"/>
              <a:ext cx="246700" cy="315500"/>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6062250" y="3853825"/>
              <a:ext cx="332900" cy="376025"/>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6023725" y="3167900"/>
              <a:ext cx="340250" cy="227450"/>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7109500" y="3449425"/>
              <a:ext cx="154100" cy="165100"/>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0" name="Google Shape;430;p8"/>
          <p:cNvCxnSpPr/>
          <p:nvPr/>
        </p:nvCxnSpPr>
        <p:spPr>
          <a:xfrm>
            <a:off x="850475" y="1031425"/>
            <a:ext cx="6037800" cy="0"/>
          </a:xfrm>
          <a:prstGeom prst="straightConnector1">
            <a:avLst/>
          </a:prstGeom>
          <a:noFill/>
          <a:ln cap="rnd" cmpd="sng" w="19050">
            <a:solidFill>
              <a:srgbClr val="A4C2F4"/>
            </a:solidFill>
            <a:prstDash val="dash"/>
            <a:round/>
            <a:headEnd len="med" w="med" type="none"/>
            <a:tailEnd len="med" w="med" type="none"/>
          </a:ln>
        </p:spPr>
      </p:cxnSp>
      <p:sp>
        <p:nvSpPr>
          <p:cNvPr id="431" name="Google Shape;431;p8"/>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2" name="Shape 432"/>
        <p:cNvGrpSpPr/>
        <p:nvPr/>
      </p:nvGrpSpPr>
      <p:grpSpPr>
        <a:xfrm>
          <a:off x="0" y="0"/>
          <a:ext cx="0" cy="0"/>
          <a:chOff x="0" y="0"/>
          <a:chExt cx="0" cy="0"/>
        </a:xfrm>
      </p:grpSpPr>
      <p:sp>
        <p:nvSpPr>
          <p:cNvPr id="433" name="Google Shape;433;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34" name="Google Shape;434;p9"/>
          <p:cNvSpPr/>
          <p:nvPr/>
        </p:nvSpPr>
        <p:spPr>
          <a:xfrm>
            <a:off x="7302880" y="-294362"/>
            <a:ext cx="450550" cy="558734"/>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5" name="Google Shape;435;p9"/>
          <p:cNvSpPr/>
          <p:nvPr/>
        </p:nvSpPr>
        <p:spPr>
          <a:xfrm>
            <a:off x="-35374" y="3366963"/>
            <a:ext cx="443260" cy="50467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6" name="Google Shape;436;p9"/>
          <p:cNvSpPr/>
          <p:nvPr/>
        </p:nvSpPr>
        <p:spPr>
          <a:xfrm>
            <a:off x="8817948" y="3439661"/>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7" name="Google Shape;437;p9"/>
          <p:cNvSpPr/>
          <p:nvPr/>
        </p:nvSpPr>
        <p:spPr>
          <a:xfrm>
            <a:off x="8742973" y="4166677"/>
            <a:ext cx="495281" cy="340238"/>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8" name="Google Shape;438;p9"/>
          <p:cNvSpPr/>
          <p:nvPr/>
        </p:nvSpPr>
        <p:spPr>
          <a:xfrm>
            <a:off x="8360955" y="4506916"/>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9" name="Google Shape;439;p9"/>
          <p:cNvSpPr/>
          <p:nvPr/>
        </p:nvSpPr>
        <p:spPr>
          <a:xfrm>
            <a:off x="-77078" y="1488018"/>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0" name="Google Shape;440;p9"/>
          <p:cNvSpPr/>
          <p:nvPr/>
        </p:nvSpPr>
        <p:spPr>
          <a:xfrm>
            <a:off x="8052572" y="482526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1" name="Google Shape;441;p9"/>
          <p:cNvSpPr/>
          <p:nvPr/>
        </p:nvSpPr>
        <p:spPr>
          <a:xfrm>
            <a:off x="8052577" y="4132327"/>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2" name="Google Shape;442;p9"/>
          <p:cNvSpPr/>
          <p:nvPr/>
        </p:nvSpPr>
        <p:spPr>
          <a:xfrm>
            <a:off x="7430898" y="4873171"/>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3" name="Google Shape;443;p9"/>
          <p:cNvSpPr/>
          <p:nvPr/>
        </p:nvSpPr>
        <p:spPr>
          <a:xfrm>
            <a:off x="8749725" y="4950125"/>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4" name="Google Shape;444;p9"/>
          <p:cNvSpPr/>
          <p:nvPr/>
        </p:nvSpPr>
        <p:spPr>
          <a:xfrm>
            <a:off x="8522444" y="4000279"/>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5" name="Google Shape;445;p9"/>
          <p:cNvSpPr/>
          <p:nvPr/>
        </p:nvSpPr>
        <p:spPr>
          <a:xfrm>
            <a:off x="8829403" y="4583868"/>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6" name="Google Shape;446;p9"/>
          <p:cNvSpPr/>
          <p:nvPr/>
        </p:nvSpPr>
        <p:spPr>
          <a:xfrm>
            <a:off x="8963979" y="1338718"/>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7" name="Google Shape;447;p9"/>
          <p:cNvSpPr/>
          <p:nvPr/>
        </p:nvSpPr>
        <p:spPr>
          <a:xfrm rot="-2426120">
            <a:off x="7110132" y="4877011"/>
            <a:ext cx="279910" cy="357971"/>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8" name="Google Shape;448;p9"/>
          <p:cNvSpPr/>
          <p:nvPr/>
        </p:nvSpPr>
        <p:spPr>
          <a:xfrm>
            <a:off x="7659648" y="4370196"/>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9" name="Google Shape;449;p9"/>
          <p:cNvSpPr/>
          <p:nvPr/>
        </p:nvSpPr>
        <p:spPr>
          <a:xfrm>
            <a:off x="8797588" y="3078732"/>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0" name="Google Shape;450;p9"/>
          <p:cNvSpPr/>
          <p:nvPr/>
        </p:nvSpPr>
        <p:spPr>
          <a:xfrm>
            <a:off x="7782420" y="4885132"/>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1" name="Google Shape;451;p9"/>
          <p:cNvSpPr/>
          <p:nvPr/>
        </p:nvSpPr>
        <p:spPr>
          <a:xfrm>
            <a:off x="346877" y="608615"/>
            <a:ext cx="210213" cy="458889"/>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2" name="Google Shape;452;p9"/>
          <p:cNvSpPr/>
          <p:nvPr/>
        </p:nvSpPr>
        <p:spPr>
          <a:xfrm>
            <a:off x="645010" y="355961"/>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3" name="Google Shape;453;p9"/>
          <p:cNvSpPr/>
          <p:nvPr/>
        </p:nvSpPr>
        <p:spPr>
          <a:xfrm>
            <a:off x="8318810" y="-29822"/>
            <a:ext cx="456818" cy="42558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4" name="Google Shape;454;p9"/>
          <p:cNvSpPr/>
          <p:nvPr/>
        </p:nvSpPr>
        <p:spPr>
          <a:xfrm>
            <a:off x="-8" y="1013366"/>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5" name="Google Shape;455;p9"/>
          <p:cNvSpPr/>
          <p:nvPr/>
        </p:nvSpPr>
        <p:spPr>
          <a:xfrm>
            <a:off x="8699356" y="179112"/>
            <a:ext cx="521292" cy="538992"/>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6" name="Google Shape;456;p9"/>
          <p:cNvSpPr/>
          <p:nvPr/>
        </p:nvSpPr>
        <p:spPr>
          <a:xfrm>
            <a:off x="700454" y="4557600"/>
            <a:ext cx="504670" cy="400627"/>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7" name="Google Shape;457;p9"/>
          <p:cNvSpPr/>
          <p:nvPr/>
        </p:nvSpPr>
        <p:spPr>
          <a:xfrm>
            <a:off x="258967" y="-86251"/>
            <a:ext cx="470320" cy="44221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8" name="Google Shape;458;p9"/>
          <p:cNvSpPr/>
          <p:nvPr/>
        </p:nvSpPr>
        <p:spPr>
          <a:xfrm>
            <a:off x="-35016" y="4075593"/>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9" name="Google Shape;459;p9"/>
          <p:cNvSpPr/>
          <p:nvPr/>
        </p:nvSpPr>
        <p:spPr>
          <a:xfrm>
            <a:off x="721258" y="4998019"/>
            <a:ext cx="463059" cy="177962"/>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0" name="Google Shape;460;p9"/>
          <p:cNvSpPr/>
          <p:nvPr/>
        </p:nvSpPr>
        <p:spPr>
          <a:xfrm>
            <a:off x="-243128" y="5421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1" name="Google Shape;461;p9"/>
          <p:cNvSpPr/>
          <p:nvPr/>
        </p:nvSpPr>
        <p:spPr>
          <a:xfrm>
            <a:off x="7842052" y="-100873"/>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2" name="Google Shape;462;p9"/>
          <p:cNvSpPr/>
          <p:nvPr/>
        </p:nvSpPr>
        <p:spPr>
          <a:xfrm>
            <a:off x="-38626" y="579046"/>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3" name="Google Shape;463;p9"/>
          <p:cNvSpPr/>
          <p:nvPr/>
        </p:nvSpPr>
        <p:spPr>
          <a:xfrm>
            <a:off x="1403775" y="11500"/>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4" name="Google Shape;464;p9"/>
          <p:cNvSpPr/>
          <p:nvPr/>
        </p:nvSpPr>
        <p:spPr>
          <a:xfrm>
            <a:off x="955990" y="-57166"/>
            <a:ext cx="323616" cy="321546"/>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5" name="Google Shape;465;p9"/>
          <p:cNvSpPr/>
          <p:nvPr/>
        </p:nvSpPr>
        <p:spPr>
          <a:xfrm>
            <a:off x="1333294" y="4678454"/>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6" name="Google Shape;466;p9"/>
          <p:cNvSpPr/>
          <p:nvPr/>
        </p:nvSpPr>
        <p:spPr>
          <a:xfrm>
            <a:off x="91624" y="4552927"/>
            <a:ext cx="416228" cy="409988"/>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7" name="Google Shape;467;p9"/>
          <p:cNvSpPr/>
          <p:nvPr/>
        </p:nvSpPr>
        <p:spPr>
          <a:xfrm>
            <a:off x="1525678" y="4911343"/>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8" name="Google Shape;468;p9"/>
          <p:cNvSpPr/>
          <p:nvPr/>
        </p:nvSpPr>
        <p:spPr>
          <a:xfrm>
            <a:off x="2704" y="4900231"/>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69" name="Google Shape;469;p9"/>
          <p:cNvSpPr/>
          <p:nvPr/>
        </p:nvSpPr>
        <p:spPr>
          <a:xfrm rot="1920548">
            <a:off x="8225551" y="625274"/>
            <a:ext cx="501522" cy="425557"/>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0" name="Google Shape;470;p9"/>
          <p:cNvSpPr/>
          <p:nvPr/>
        </p:nvSpPr>
        <p:spPr>
          <a:xfrm>
            <a:off x="346867" y="4064142"/>
            <a:ext cx="479681" cy="339217"/>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1" name="Google Shape;471;p9"/>
          <p:cNvSpPr/>
          <p:nvPr/>
        </p:nvSpPr>
        <p:spPr>
          <a:xfrm rot="-5400000">
            <a:off x="7996280" y="316930"/>
            <a:ext cx="279906" cy="35796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2" name="Google Shape;472;p9"/>
          <p:cNvSpPr/>
          <p:nvPr/>
        </p:nvSpPr>
        <p:spPr>
          <a:xfrm>
            <a:off x="8801760" y="790271"/>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3" name="Google Shape;473;p9"/>
          <p:cNvSpPr/>
          <p:nvPr/>
        </p:nvSpPr>
        <p:spPr>
          <a:xfrm>
            <a:off x="258963" y="4957957"/>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4" name="Google Shape;474;p9"/>
          <p:cNvSpPr/>
          <p:nvPr/>
        </p:nvSpPr>
        <p:spPr>
          <a:xfrm>
            <a:off x="8699345" y="1151407"/>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5" name="Google Shape;475;p9"/>
          <p:cNvSpPr txBox="1"/>
          <p:nvPr>
            <p:ph idx="12" type="sldNum"/>
          </p:nvPr>
        </p:nvSpPr>
        <p:spPr>
          <a:xfrm>
            <a:off x="4297650" y="4853299"/>
            <a:ext cx="548700" cy="2901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6" name="Shape 476"/>
        <p:cNvGrpSpPr/>
        <p:nvPr/>
      </p:nvGrpSpPr>
      <p:grpSpPr>
        <a:xfrm>
          <a:off x="0" y="0"/>
          <a:ext cx="0" cy="0"/>
          <a:chOff x="0" y="0"/>
          <a:chExt cx="0" cy="0"/>
        </a:xfrm>
      </p:grpSpPr>
      <p:sp>
        <p:nvSpPr>
          <p:cNvPr id="477" name="Google Shape;477;p10"/>
          <p:cNvSpPr/>
          <p:nvPr/>
        </p:nvSpPr>
        <p:spPr>
          <a:xfrm>
            <a:off x="7302880" y="-294362"/>
            <a:ext cx="450550" cy="558734"/>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8" name="Google Shape;478;p10"/>
          <p:cNvSpPr/>
          <p:nvPr/>
        </p:nvSpPr>
        <p:spPr>
          <a:xfrm>
            <a:off x="-35374" y="3366963"/>
            <a:ext cx="443260" cy="50467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79" name="Google Shape;479;p10"/>
          <p:cNvSpPr/>
          <p:nvPr/>
        </p:nvSpPr>
        <p:spPr>
          <a:xfrm>
            <a:off x="8817948" y="3439661"/>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0" name="Google Shape;480;p10"/>
          <p:cNvSpPr/>
          <p:nvPr/>
        </p:nvSpPr>
        <p:spPr>
          <a:xfrm>
            <a:off x="8742973" y="4166677"/>
            <a:ext cx="495281" cy="340238"/>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1" name="Google Shape;481;p10"/>
          <p:cNvSpPr/>
          <p:nvPr/>
        </p:nvSpPr>
        <p:spPr>
          <a:xfrm>
            <a:off x="8360955" y="4506916"/>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2" name="Google Shape;482;p10"/>
          <p:cNvSpPr/>
          <p:nvPr/>
        </p:nvSpPr>
        <p:spPr>
          <a:xfrm>
            <a:off x="-77078" y="1488018"/>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3" name="Google Shape;483;p10"/>
          <p:cNvSpPr/>
          <p:nvPr/>
        </p:nvSpPr>
        <p:spPr>
          <a:xfrm>
            <a:off x="8052572" y="482526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4" name="Google Shape;484;p10"/>
          <p:cNvSpPr/>
          <p:nvPr/>
        </p:nvSpPr>
        <p:spPr>
          <a:xfrm>
            <a:off x="8052577" y="4132327"/>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5" name="Google Shape;485;p10"/>
          <p:cNvSpPr/>
          <p:nvPr/>
        </p:nvSpPr>
        <p:spPr>
          <a:xfrm>
            <a:off x="7430898" y="4873171"/>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6" name="Google Shape;486;p10"/>
          <p:cNvSpPr/>
          <p:nvPr/>
        </p:nvSpPr>
        <p:spPr>
          <a:xfrm>
            <a:off x="8749725" y="4950125"/>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7" name="Google Shape;487;p10"/>
          <p:cNvSpPr/>
          <p:nvPr/>
        </p:nvSpPr>
        <p:spPr>
          <a:xfrm>
            <a:off x="8522444" y="4000279"/>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8" name="Google Shape;488;p10"/>
          <p:cNvSpPr/>
          <p:nvPr/>
        </p:nvSpPr>
        <p:spPr>
          <a:xfrm>
            <a:off x="8829403" y="4583868"/>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89" name="Google Shape;489;p10"/>
          <p:cNvSpPr/>
          <p:nvPr/>
        </p:nvSpPr>
        <p:spPr>
          <a:xfrm>
            <a:off x="8963979" y="1338718"/>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0" name="Google Shape;490;p10"/>
          <p:cNvSpPr/>
          <p:nvPr/>
        </p:nvSpPr>
        <p:spPr>
          <a:xfrm rot="-2426120">
            <a:off x="7110132" y="4877011"/>
            <a:ext cx="279910" cy="357971"/>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1" name="Google Shape;491;p10"/>
          <p:cNvSpPr/>
          <p:nvPr/>
        </p:nvSpPr>
        <p:spPr>
          <a:xfrm>
            <a:off x="7659648" y="4370196"/>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2" name="Google Shape;492;p10"/>
          <p:cNvSpPr/>
          <p:nvPr/>
        </p:nvSpPr>
        <p:spPr>
          <a:xfrm>
            <a:off x="8797588" y="3078732"/>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3" name="Google Shape;493;p10"/>
          <p:cNvSpPr/>
          <p:nvPr/>
        </p:nvSpPr>
        <p:spPr>
          <a:xfrm>
            <a:off x="7782420" y="4885132"/>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4" name="Google Shape;494;p10"/>
          <p:cNvSpPr/>
          <p:nvPr/>
        </p:nvSpPr>
        <p:spPr>
          <a:xfrm>
            <a:off x="346877" y="608615"/>
            <a:ext cx="210213" cy="458889"/>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5" name="Google Shape;495;p10"/>
          <p:cNvSpPr/>
          <p:nvPr/>
        </p:nvSpPr>
        <p:spPr>
          <a:xfrm>
            <a:off x="645010" y="355961"/>
            <a:ext cx="414157" cy="507762"/>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6" name="Google Shape;496;p10"/>
          <p:cNvSpPr/>
          <p:nvPr/>
        </p:nvSpPr>
        <p:spPr>
          <a:xfrm>
            <a:off x="8318810" y="-29822"/>
            <a:ext cx="456818" cy="42558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7" name="Google Shape;497;p10"/>
          <p:cNvSpPr/>
          <p:nvPr/>
        </p:nvSpPr>
        <p:spPr>
          <a:xfrm>
            <a:off x="-8" y="1013366"/>
            <a:ext cx="372518" cy="384998"/>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8" name="Google Shape;498;p10"/>
          <p:cNvSpPr/>
          <p:nvPr/>
        </p:nvSpPr>
        <p:spPr>
          <a:xfrm>
            <a:off x="8699356" y="179112"/>
            <a:ext cx="521292" cy="538992"/>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99" name="Google Shape;499;p10"/>
          <p:cNvSpPr/>
          <p:nvPr/>
        </p:nvSpPr>
        <p:spPr>
          <a:xfrm>
            <a:off x="700454" y="4557600"/>
            <a:ext cx="504670" cy="400627"/>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0" name="Google Shape;500;p10"/>
          <p:cNvSpPr/>
          <p:nvPr/>
        </p:nvSpPr>
        <p:spPr>
          <a:xfrm>
            <a:off x="258967" y="-86251"/>
            <a:ext cx="470320" cy="44221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1" name="Google Shape;501;p10"/>
          <p:cNvSpPr/>
          <p:nvPr/>
        </p:nvSpPr>
        <p:spPr>
          <a:xfrm>
            <a:off x="-35016" y="4075593"/>
            <a:ext cx="339602" cy="400617"/>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2" name="Google Shape;502;p10"/>
          <p:cNvSpPr/>
          <p:nvPr/>
        </p:nvSpPr>
        <p:spPr>
          <a:xfrm>
            <a:off x="721258" y="4998019"/>
            <a:ext cx="463059" cy="177962"/>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3" name="Google Shape;503;p10"/>
          <p:cNvSpPr/>
          <p:nvPr/>
        </p:nvSpPr>
        <p:spPr>
          <a:xfrm>
            <a:off x="-243128" y="54210"/>
            <a:ext cx="589992" cy="414129"/>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4" name="Google Shape;504;p10"/>
          <p:cNvSpPr/>
          <p:nvPr/>
        </p:nvSpPr>
        <p:spPr>
          <a:xfrm>
            <a:off x="7842052" y="-100873"/>
            <a:ext cx="388118" cy="408938"/>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5" name="Google Shape;505;p10"/>
          <p:cNvSpPr/>
          <p:nvPr/>
        </p:nvSpPr>
        <p:spPr>
          <a:xfrm>
            <a:off x="-38626" y="579046"/>
            <a:ext cx="297606" cy="211234"/>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6" name="Google Shape;506;p10"/>
          <p:cNvSpPr/>
          <p:nvPr/>
        </p:nvSpPr>
        <p:spPr>
          <a:xfrm>
            <a:off x="1403775" y="11500"/>
            <a:ext cx="288245" cy="184202"/>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7" name="Google Shape;507;p10"/>
          <p:cNvSpPr/>
          <p:nvPr/>
        </p:nvSpPr>
        <p:spPr>
          <a:xfrm>
            <a:off x="955990" y="-57166"/>
            <a:ext cx="323616" cy="321546"/>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8" name="Google Shape;508;p10"/>
          <p:cNvSpPr/>
          <p:nvPr/>
        </p:nvSpPr>
        <p:spPr>
          <a:xfrm>
            <a:off x="1333294" y="4678454"/>
            <a:ext cx="306966" cy="38502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09" name="Google Shape;509;p10"/>
          <p:cNvSpPr/>
          <p:nvPr/>
        </p:nvSpPr>
        <p:spPr>
          <a:xfrm>
            <a:off x="91624" y="4552927"/>
            <a:ext cx="416228" cy="409988"/>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0" name="Google Shape;510;p10"/>
          <p:cNvSpPr/>
          <p:nvPr/>
        </p:nvSpPr>
        <p:spPr>
          <a:xfrm>
            <a:off x="1525678" y="4911343"/>
            <a:ext cx="391238" cy="28929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1" name="Google Shape;511;p10"/>
          <p:cNvSpPr/>
          <p:nvPr/>
        </p:nvSpPr>
        <p:spPr>
          <a:xfrm>
            <a:off x="2704" y="4900231"/>
            <a:ext cx="180033" cy="373539"/>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2" name="Google Shape;512;p10"/>
          <p:cNvSpPr/>
          <p:nvPr/>
        </p:nvSpPr>
        <p:spPr>
          <a:xfrm rot="1920548">
            <a:off x="8225551" y="625274"/>
            <a:ext cx="501522" cy="425557"/>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3" name="Google Shape;513;p10"/>
          <p:cNvSpPr/>
          <p:nvPr/>
        </p:nvSpPr>
        <p:spPr>
          <a:xfrm>
            <a:off x="346867" y="4064142"/>
            <a:ext cx="479681" cy="339217"/>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4" name="Google Shape;514;p10"/>
          <p:cNvSpPr/>
          <p:nvPr/>
        </p:nvSpPr>
        <p:spPr>
          <a:xfrm rot="-5400000">
            <a:off x="7996280" y="316930"/>
            <a:ext cx="279906" cy="35796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5" name="Google Shape;515;p10"/>
          <p:cNvSpPr/>
          <p:nvPr/>
        </p:nvSpPr>
        <p:spPr>
          <a:xfrm>
            <a:off x="8801760" y="790271"/>
            <a:ext cx="377708" cy="426638"/>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6" name="Google Shape;516;p10"/>
          <p:cNvSpPr/>
          <p:nvPr/>
        </p:nvSpPr>
        <p:spPr>
          <a:xfrm>
            <a:off x="258963" y="4957957"/>
            <a:ext cx="386048" cy="258065"/>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7" name="Google Shape;517;p10"/>
          <p:cNvSpPr/>
          <p:nvPr/>
        </p:nvSpPr>
        <p:spPr>
          <a:xfrm>
            <a:off x="8699345" y="1151407"/>
            <a:ext cx="174842" cy="187322"/>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518" name="Google Shape;518;p10"/>
          <p:cNvSpPr txBox="1"/>
          <p:nvPr>
            <p:ph idx="12" type="sldNum"/>
          </p:nvPr>
        </p:nvSpPr>
        <p:spPr>
          <a:xfrm>
            <a:off x="4297650" y="4853299"/>
            <a:ext cx="548700" cy="2901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rect b="b" l="l" r="r" t="t"/>
              <a:pathLst>
                <a:path extrusionOk="0" fill="none" h="158465" w="281716">
                  <a:moveTo>
                    <a:pt x="0" y="0"/>
                  </a:moveTo>
                  <a:lnTo>
                    <a:pt x="281715" y="0"/>
                  </a:lnTo>
                  <a:lnTo>
                    <a:pt x="281715" y="158464"/>
                  </a:lnTo>
                  <a:lnTo>
                    <a:pt x="0" y="158464"/>
                  </a:lnTo>
                  <a:lnTo>
                    <a:pt x="0" y="0"/>
                  </a:lnTo>
                  <a:close/>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39950" y="476170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239950" y="46901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239950" y="461772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39950" y="45462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39950" y="447375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39950" y="44022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39950" y="432977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39950" y="42582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39950" y="418580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39950" y="41142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239950" y="404182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239950" y="396937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239950" y="389785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239950" y="382540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239950" y="375387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239950" y="368142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239950" y="360990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239950" y="353745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39950" y="346592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239950" y="339347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239950" y="332195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239950" y="324950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239950" y="317705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239950" y="310552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239950" y="3033100"/>
              <a:ext cx="7042900" cy="0"/>
            </a:xfrm>
            <a:custGeom>
              <a:rect b="b" l="l" r="r" t="t"/>
              <a:pathLst>
                <a:path extrusionOk="0" fill="none" h="0"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239950" y="296155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239950" y="28891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239950" y="281757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239950" y="27451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239950" y="2673600"/>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239950" y="26011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239950" y="2529625"/>
              <a:ext cx="7042900" cy="25"/>
            </a:xfrm>
            <a:custGeom>
              <a:rect b="b" l="l" r="r" t="t"/>
              <a:pathLst>
                <a:path extrusionOk="0" fill="none" h="1" w="281716">
                  <a:moveTo>
                    <a:pt x="0" y="1"/>
                  </a:moveTo>
                  <a:lnTo>
                    <a:pt x="281715"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239950" y="24572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
            <p:cNvSpPr/>
            <p:nvPr/>
          </p:nvSpPr>
          <p:spPr>
            <a:xfrm>
              <a:off x="239950" y="23847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239950" y="23132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239950" y="22407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239950" y="21692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p:nvPr/>
          </p:nvSpPr>
          <p:spPr>
            <a:xfrm>
              <a:off x="239950" y="20968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239950" y="20252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a:off x="239950" y="19528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239950" y="18813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
            <p:cNvSpPr/>
            <p:nvPr/>
          </p:nvSpPr>
          <p:spPr>
            <a:xfrm>
              <a:off x="239950" y="18088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239950" y="17373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p:nvPr/>
          </p:nvSpPr>
          <p:spPr>
            <a:xfrm>
              <a:off x="239950" y="16648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a:off x="239950" y="15924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
            <p:cNvSpPr/>
            <p:nvPr/>
          </p:nvSpPr>
          <p:spPr>
            <a:xfrm>
              <a:off x="239950" y="15209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p:cNvSpPr/>
            <p:nvPr/>
          </p:nvSpPr>
          <p:spPr>
            <a:xfrm>
              <a:off x="239950" y="14484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p:cNvSpPr/>
            <p:nvPr/>
          </p:nvSpPr>
          <p:spPr>
            <a:xfrm>
              <a:off x="239950" y="13769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a:off x="239950" y="13044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239950" y="123295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a:off x="239950" y="11605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a:off x="239950" y="108897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a:off x="239950" y="1016525"/>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a:off x="239950" y="945000"/>
              <a:ext cx="7042900" cy="25"/>
            </a:xfrm>
            <a:custGeom>
              <a:rect b="b" l="l" r="r" t="t"/>
              <a:pathLst>
                <a:path extrusionOk="0" fill="none" h="1" w="281716">
                  <a:moveTo>
                    <a:pt x="0" y="0"/>
                  </a:moveTo>
                  <a:lnTo>
                    <a:pt x="281715" y="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a:off x="72103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a:off x="71379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
            <p:cNvSpPr/>
            <p:nvPr/>
          </p:nvSpPr>
          <p:spPr>
            <a:xfrm>
              <a:off x="70645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a:off x="69921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
            <p:cNvSpPr/>
            <p:nvPr/>
          </p:nvSpPr>
          <p:spPr>
            <a:xfrm>
              <a:off x="69196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68472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67747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67023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66289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a:off x="65565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a:off x="64840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64116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63391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62667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61933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61209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a:off x="60484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a:off x="59760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59036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p:nvPr/>
          </p:nvSpPr>
          <p:spPr>
            <a:xfrm>
              <a:off x="58302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
            <p:cNvSpPr/>
            <p:nvPr/>
          </p:nvSpPr>
          <p:spPr>
            <a:xfrm>
              <a:off x="57577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p:nvPr/>
          </p:nvSpPr>
          <p:spPr>
            <a:xfrm>
              <a:off x="56853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
            <p:cNvSpPr/>
            <p:nvPr/>
          </p:nvSpPr>
          <p:spPr>
            <a:xfrm>
              <a:off x="56129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a:off x="55404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54680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53946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a:off x="53222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52497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51773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a:off x="51048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50324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49590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48866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p:nvPr/>
          </p:nvSpPr>
          <p:spPr>
            <a:xfrm>
              <a:off x="48141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p:nvPr/>
          </p:nvSpPr>
          <p:spPr>
            <a:xfrm>
              <a:off x="47417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p:nvPr/>
          </p:nvSpPr>
          <p:spPr>
            <a:xfrm>
              <a:off x="46692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45968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45234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44510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p:nvPr/>
          </p:nvSpPr>
          <p:spPr>
            <a:xfrm>
              <a:off x="43785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p:nvPr/>
          </p:nvSpPr>
          <p:spPr>
            <a:xfrm>
              <a:off x="43061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
            <p:cNvSpPr/>
            <p:nvPr/>
          </p:nvSpPr>
          <p:spPr>
            <a:xfrm>
              <a:off x="42336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p:nvPr/>
          </p:nvSpPr>
          <p:spPr>
            <a:xfrm>
              <a:off x="41603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40878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0154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
            <p:cNvSpPr/>
            <p:nvPr/>
          </p:nvSpPr>
          <p:spPr>
            <a:xfrm>
              <a:off x="39429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p:nvPr/>
          </p:nvSpPr>
          <p:spPr>
            <a:xfrm>
              <a:off x="38705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
            <p:cNvSpPr/>
            <p:nvPr/>
          </p:nvSpPr>
          <p:spPr>
            <a:xfrm>
              <a:off x="37980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p:nvPr/>
          </p:nvSpPr>
          <p:spPr>
            <a:xfrm>
              <a:off x="37247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36522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p:nvPr/>
          </p:nvSpPr>
          <p:spPr>
            <a:xfrm>
              <a:off x="35798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
            <p:cNvSpPr/>
            <p:nvPr/>
          </p:nvSpPr>
          <p:spPr>
            <a:xfrm>
              <a:off x="35073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p:nvPr/>
          </p:nvSpPr>
          <p:spPr>
            <a:xfrm>
              <a:off x="34349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
            <p:cNvSpPr/>
            <p:nvPr/>
          </p:nvSpPr>
          <p:spPr>
            <a:xfrm>
              <a:off x="33624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
            <p:cNvSpPr/>
            <p:nvPr/>
          </p:nvSpPr>
          <p:spPr>
            <a:xfrm>
              <a:off x="32891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
            <p:cNvSpPr/>
            <p:nvPr/>
          </p:nvSpPr>
          <p:spPr>
            <a:xfrm>
              <a:off x="32166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
            <p:cNvSpPr/>
            <p:nvPr/>
          </p:nvSpPr>
          <p:spPr>
            <a:xfrm>
              <a:off x="31442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
            <p:cNvSpPr/>
            <p:nvPr/>
          </p:nvSpPr>
          <p:spPr>
            <a:xfrm>
              <a:off x="30717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29993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p:nvPr/>
          </p:nvSpPr>
          <p:spPr>
            <a:xfrm>
              <a:off x="292595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
            <p:cNvSpPr/>
            <p:nvPr/>
          </p:nvSpPr>
          <p:spPr>
            <a:xfrm>
              <a:off x="28535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
            <p:cNvSpPr/>
            <p:nvPr/>
          </p:nvSpPr>
          <p:spPr>
            <a:xfrm>
              <a:off x="27810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
            <p:cNvSpPr/>
            <p:nvPr/>
          </p:nvSpPr>
          <p:spPr>
            <a:xfrm>
              <a:off x="27086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
            <p:cNvSpPr/>
            <p:nvPr/>
          </p:nvSpPr>
          <p:spPr>
            <a:xfrm>
              <a:off x="26361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
            <p:cNvSpPr/>
            <p:nvPr/>
          </p:nvSpPr>
          <p:spPr>
            <a:xfrm>
              <a:off x="25637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
            <p:cNvSpPr/>
            <p:nvPr/>
          </p:nvSpPr>
          <p:spPr>
            <a:xfrm>
              <a:off x="24903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
            <p:cNvSpPr/>
            <p:nvPr/>
          </p:nvSpPr>
          <p:spPr>
            <a:xfrm>
              <a:off x="24179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
            <p:cNvSpPr/>
            <p:nvPr/>
          </p:nvSpPr>
          <p:spPr>
            <a:xfrm>
              <a:off x="23454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
            <p:cNvSpPr/>
            <p:nvPr/>
          </p:nvSpPr>
          <p:spPr>
            <a:xfrm>
              <a:off x="22730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
            <p:cNvSpPr/>
            <p:nvPr/>
          </p:nvSpPr>
          <p:spPr>
            <a:xfrm>
              <a:off x="22005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
            <p:cNvSpPr/>
            <p:nvPr/>
          </p:nvSpPr>
          <p:spPr>
            <a:xfrm>
              <a:off x="21281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
            <p:cNvSpPr/>
            <p:nvPr/>
          </p:nvSpPr>
          <p:spPr>
            <a:xfrm>
              <a:off x="205477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
            <p:cNvSpPr/>
            <p:nvPr/>
          </p:nvSpPr>
          <p:spPr>
            <a:xfrm>
              <a:off x="1982325"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
            <p:cNvSpPr/>
            <p:nvPr/>
          </p:nvSpPr>
          <p:spPr>
            <a:xfrm>
              <a:off x="19098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
            <p:cNvSpPr/>
            <p:nvPr/>
          </p:nvSpPr>
          <p:spPr>
            <a:xfrm>
              <a:off x="18374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
            <p:cNvSpPr/>
            <p:nvPr/>
          </p:nvSpPr>
          <p:spPr>
            <a:xfrm>
              <a:off x="17649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
            <p:cNvSpPr/>
            <p:nvPr/>
          </p:nvSpPr>
          <p:spPr>
            <a:xfrm>
              <a:off x="16925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
            <p:cNvSpPr/>
            <p:nvPr/>
          </p:nvSpPr>
          <p:spPr>
            <a:xfrm>
              <a:off x="16191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
            <p:cNvSpPr/>
            <p:nvPr/>
          </p:nvSpPr>
          <p:spPr>
            <a:xfrm>
              <a:off x="15467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p:nvPr/>
          </p:nvSpPr>
          <p:spPr>
            <a:xfrm>
              <a:off x="14742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
            <p:cNvSpPr/>
            <p:nvPr/>
          </p:nvSpPr>
          <p:spPr>
            <a:xfrm>
              <a:off x="14018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
            <p:cNvSpPr/>
            <p:nvPr/>
          </p:nvSpPr>
          <p:spPr>
            <a:xfrm>
              <a:off x="13294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
            <p:cNvSpPr/>
            <p:nvPr/>
          </p:nvSpPr>
          <p:spPr>
            <a:xfrm>
              <a:off x="12560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
            <p:cNvSpPr/>
            <p:nvPr/>
          </p:nvSpPr>
          <p:spPr>
            <a:xfrm>
              <a:off x="11835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
            <p:cNvSpPr/>
            <p:nvPr/>
          </p:nvSpPr>
          <p:spPr>
            <a:xfrm>
              <a:off x="11111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
            <p:cNvSpPr/>
            <p:nvPr/>
          </p:nvSpPr>
          <p:spPr>
            <a:xfrm>
              <a:off x="10387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
            <p:cNvSpPr/>
            <p:nvPr/>
          </p:nvSpPr>
          <p:spPr>
            <a:xfrm>
              <a:off x="9662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p:nvPr/>
          </p:nvSpPr>
          <p:spPr>
            <a:xfrm>
              <a:off x="8938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
            <p:cNvSpPr/>
            <p:nvPr/>
          </p:nvSpPr>
          <p:spPr>
            <a:xfrm>
              <a:off x="82042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
            <p:cNvSpPr/>
            <p:nvPr/>
          </p:nvSpPr>
          <p:spPr>
            <a:xfrm>
              <a:off x="747975"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
            <p:cNvSpPr/>
            <p:nvPr/>
          </p:nvSpPr>
          <p:spPr>
            <a:xfrm>
              <a:off x="6755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
            <p:cNvSpPr/>
            <p:nvPr/>
          </p:nvSpPr>
          <p:spPr>
            <a:xfrm>
              <a:off x="6031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
            <p:cNvSpPr/>
            <p:nvPr/>
          </p:nvSpPr>
          <p:spPr>
            <a:xfrm>
              <a:off x="5306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
            <p:cNvSpPr/>
            <p:nvPr/>
          </p:nvSpPr>
          <p:spPr>
            <a:xfrm>
              <a:off x="458200" y="872550"/>
              <a:ext cx="25" cy="3961625"/>
            </a:xfrm>
            <a:custGeom>
              <a:rect b="b" l="l" r="r" t="t"/>
              <a:pathLst>
                <a:path extrusionOk="0" fill="none" h="158465" w="1">
                  <a:moveTo>
                    <a:pt x="1" y="0"/>
                  </a:moveTo>
                  <a:lnTo>
                    <a:pt x="1"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
            <p:cNvSpPr/>
            <p:nvPr/>
          </p:nvSpPr>
          <p:spPr>
            <a:xfrm>
              <a:off x="38485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
            <p:cNvSpPr/>
            <p:nvPr/>
          </p:nvSpPr>
          <p:spPr>
            <a:xfrm>
              <a:off x="312400" y="872550"/>
              <a:ext cx="25" cy="3961625"/>
            </a:xfrm>
            <a:custGeom>
              <a:rect b="b" l="l" r="r" t="t"/>
              <a:pathLst>
                <a:path extrusionOk="0" fill="none" h="158465" w="1">
                  <a:moveTo>
                    <a:pt x="0" y="0"/>
                  </a:moveTo>
                  <a:lnTo>
                    <a:pt x="0" y="158464"/>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
          <p:cNvSpPr txBox="1"/>
          <p:nvPr>
            <p:ph type="title"/>
          </p:nvPr>
        </p:nvSpPr>
        <p:spPr>
          <a:xfrm>
            <a:off x="747925" y="225025"/>
            <a:ext cx="6791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p:txBody>
      </p:sp>
      <p:sp>
        <p:nvSpPr>
          <p:cNvPr id="159" name="Google Shape;159;p1"/>
          <p:cNvSpPr txBox="1"/>
          <p:nvPr>
            <p:ph idx="1" type="body"/>
          </p:nvPr>
        </p:nvSpPr>
        <p:spPr>
          <a:xfrm>
            <a:off x="747925" y="1314900"/>
            <a:ext cx="6791700" cy="3610800"/>
          </a:xfrm>
          <a:prstGeom prst="rect">
            <a:avLst/>
          </a:prstGeom>
          <a:noFill/>
          <a:ln>
            <a:noFill/>
          </a:ln>
        </p:spPr>
        <p:txBody>
          <a:bodyPr anchorCtr="0" anchor="t" bIns="91425" lIns="91425" spcFirstLastPara="1" rIns="91425" wrap="square" tIns="91425">
            <a:noAutofit/>
          </a:bodyPr>
          <a:lstStyle>
            <a:lvl1pPr indent="-393700" lvl="0" marL="4572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indent="-355600" lvl="1" marL="9144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indent="-355600" lvl="2" marL="1371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indent="-342900" lvl="3" marL="18288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indent="-342900" lvl="4" marL="22860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indent="-342900" lvl="5" marL="27432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indent="-342900" lvl="6" marL="32004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indent="-342900" lvl="7" marL="36576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indent="-342900" lvl="8" marL="41148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p:txBody>
      </p:sp>
      <p:sp>
        <p:nvSpPr>
          <p:cNvPr id="160" name="Google Shape;160;p1"/>
          <p:cNvSpPr txBox="1"/>
          <p:nvPr>
            <p:ph idx="12" type="sldNum"/>
          </p:nvPr>
        </p:nvSpPr>
        <p:spPr>
          <a:xfrm>
            <a:off x="90619" y="4722737"/>
            <a:ext cx="548700" cy="393600"/>
          </a:xfrm>
          <a:prstGeom prst="rect">
            <a:avLst/>
          </a:prstGeom>
          <a:noFill/>
          <a:ln>
            <a:noFill/>
          </a:ln>
        </p:spPr>
        <p:txBody>
          <a:bodyPr anchorCtr="0" anchor="t" bIns="91425" lIns="91425" spcFirstLastPara="1" rIns="91425" wrap="square" tIns="91425">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2"/>
          <p:cNvSpPr txBox="1"/>
          <p:nvPr>
            <p:ph type="ctrTitle"/>
          </p:nvPr>
        </p:nvSpPr>
        <p:spPr>
          <a:xfrm>
            <a:off x="245700" y="1161050"/>
            <a:ext cx="85179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Aula </a:t>
            </a:r>
            <a:r>
              <a:rPr lang="en"/>
              <a:t>I</a:t>
            </a:r>
            <a:r>
              <a:rPr lang="en"/>
              <a:t> - Inteligência Artificial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1"/>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Ciência de Dados</a:t>
            </a:r>
            <a:endParaRPr sz="3600"/>
          </a:p>
        </p:txBody>
      </p:sp>
      <p:sp>
        <p:nvSpPr>
          <p:cNvPr id="586" name="Google Shape;586;p21"/>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87" name="Google Shape;587;p21"/>
          <p:cNvSpPr txBox="1"/>
          <p:nvPr/>
        </p:nvSpPr>
        <p:spPr>
          <a:xfrm>
            <a:off x="320375" y="192360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Os DataFrames são estruturas que comportam dados de forma tabular. Os DataFrames são compostos de linhas e colunas, sendo cada coluna um campo da tabela e cada linha um registro. Cada coluna possui dados de um mesmo tipo. Você pode imaginar uma tabela de Excel, mas nesse caso, cada coluna é limitada a um tipo de dado.</a:t>
            </a:r>
            <a:endParaRPr sz="1200">
              <a:solidFill>
                <a:srgbClr val="3D4965"/>
              </a:solidFill>
              <a:latin typeface="Dosis"/>
              <a:ea typeface="Dosis"/>
              <a:cs typeface="Dosis"/>
              <a:sym typeface="Dosi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2"/>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Ciência de Dados</a:t>
            </a:r>
            <a:endParaRPr sz="3600"/>
          </a:p>
        </p:txBody>
      </p:sp>
      <p:sp>
        <p:nvSpPr>
          <p:cNvPr id="593" name="Google Shape;593;p22"/>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4" name="Google Shape;594;p22"/>
          <p:cNvSpPr txBox="1"/>
          <p:nvPr/>
        </p:nvSpPr>
        <p:spPr>
          <a:xfrm>
            <a:off x="386775" y="206382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Primeiro, uma forma bem simples de criar um DataFrame, através do Dictionary do Python:</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Link: https://github.com/paulovpcotta/aula_I_python_estatis</a:t>
            </a:r>
            <a:endParaRPr sz="1200">
              <a:solidFill>
                <a:srgbClr val="3D4965"/>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Visualização</a:t>
            </a:r>
            <a:endParaRPr sz="3600"/>
          </a:p>
        </p:txBody>
      </p:sp>
      <p:sp>
        <p:nvSpPr>
          <p:cNvPr id="600" name="Google Shape;600;p23"/>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01" name="Google Shape;601;p23"/>
          <p:cNvSpPr txBox="1"/>
          <p:nvPr/>
        </p:nvSpPr>
        <p:spPr>
          <a:xfrm>
            <a:off x="436500" y="18187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A Visualização de Dados é uma vertente essencial da Análise de Dados. Visualizações inteligentes permitem novas descobertas, </a:t>
            </a:r>
            <a:r>
              <a:rPr i="1" lang="en" sz="1200">
                <a:solidFill>
                  <a:srgbClr val="3D4965"/>
                </a:solidFill>
                <a:latin typeface="Dosis"/>
                <a:ea typeface="Dosis"/>
                <a:cs typeface="Dosis"/>
                <a:sym typeface="Dosis"/>
              </a:rPr>
              <a:t>insights</a:t>
            </a:r>
            <a:r>
              <a:rPr lang="en" sz="1200">
                <a:solidFill>
                  <a:srgbClr val="3D4965"/>
                </a:solidFill>
                <a:latin typeface="Dosis"/>
                <a:ea typeface="Dosis"/>
                <a:cs typeface="Dosis"/>
                <a:sym typeface="Dosis"/>
              </a:rPr>
              <a:t> e conhecimento através de gráficos e tabelas selecionados.</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Existem muitas ferramentas para Visualização de Dados, e a cada dia novas ferramentas surgem. Nós iremos focar na ferramenta que é provavelmente a mais difundida para este fim no Python, que é o </a:t>
            </a:r>
            <a:r>
              <a:rPr b="1" lang="en" sz="1200">
                <a:solidFill>
                  <a:srgbClr val="3D4965"/>
                </a:solidFill>
                <a:latin typeface="Dosis"/>
                <a:ea typeface="Dosis"/>
                <a:cs typeface="Dosis"/>
                <a:sym typeface="Dosis"/>
              </a:rPr>
              <a:t>matplotlib</a:t>
            </a:r>
            <a:r>
              <a:rPr lang="en" sz="1200">
                <a:solidFill>
                  <a:srgbClr val="3D4965"/>
                </a:solidFill>
                <a:latin typeface="Dosis"/>
                <a:ea typeface="Dosis"/>
                <a:cs typeface="Dosis"/>
                <a:sym typeface="Dosis"/>
              </a:rPr>
              <a:t>.</a:t>
            </a:r>
            <a:endParaRPr sz="1200">
              <a:solidFill>
                <a:srgbClr val="3D4965"/>
              </a:solidFill>
              <a:latin typeface="Dosis"/>
              <a:ea typeface="Dosis"/>
              <a:cs typeface="Dosis"/>
              <a:sym typeface="Dosi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Visualização</a:t>
            </a:r>
            <a:endParaRPr sz="3600"/>
          </a:p>
        </p:txBody>
      </p:sp>
      <p:sp>
        <p:nvSpPr>
          <p:cNvPr id="607" name="Google Shape;607;p24"/>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08" name="Google Shape;608;p24"/>
          <p:cNvSpPr txBox="1"/>
          <p:nvPr/>
        </p:nvSpPr>
        <p:spPr>
          <a:xfrm>
            <a:off x="472875" y="184060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O matplotlib (http://matplotlib.org/) é uma biblioteca do Python para criação de gráficos em 2D, bastante utilizada para visualização de dados e que apresenta uma série de possibilidades gráficas, como gráficos de barra, linha, pizza, histogramas, entre muitos outros.</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O matplotlib já está incluso na distribuição Anaconda (e em praticamente todas as distribuições de Python focadas em Análise de Dados e programação científica). Então, se você a está utilizando, não há necessidade de qualquer instalação.</a:t>
            </a:r>
            <a:endParaRPr sz="1200">
              <a:solidFill>
                <a:srgbClr val="3D4965"/>
              </a:solidFill>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5"/>
          <p:cNvSpPr txBox="1"/>
          <p:nvPr>
            <p:ph type="title"/>
          </p:nvPr>
        </p:nvSpPr>
        <p:spPr>
          <a:xfrm>
            <a:off x="757650" y="225025"/>
            <a:ext cx="68085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Traçando os primeiros gráficos</a:t>
            </a:r>
            <a:endParaRPr sz="3600"/>
          </a:p>
        </p:txBody>
      </p:sp>
      <p:sp>
        <p:nvSpPr>
          <p:cNvPr id="614" name="Google Shape;614;p25"/>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Bem, vamos começar com um exemplo bem simples. Em primeiro lugar, é uma convenção usualmente adotada importar a coleção de comandos </a:t>
            </a:r>
            <a:r>
              <a:rPr i="1" lang="en" sz="1200">
                <a:solidFill>
                  <a:srgbClr val="3D4965"/>
                </a:solidFill>
                <a:latin typeface="Dosis"/>
                <a:ea typeface="Dosis"/>
                <a:cs typeface="Dosis"/>
                <a:sym typeface="Dosis"/>
              </a:rPr>
              <a:t>pyplot</a:t>
            </a:r>
            <a:r>
              <a:rPr lang="en" sz="1200">
                <a:solidFill>
                  <a:srgbClr val="3D4965"/>
                </a:solidFill>
                <a:latin typeface="Dosis"/>
                <a:ea typeface="Dosis"/>
                <a:cs typeface="Dosis"/>
                <a:sym typeface="Dosis"/>
              </a:rPr>
              <a:t> do matplotlib. De acordo com a documentação oficial, esta coleção de comandos faz com que o matplotlib funcione em estilo semelhante ao MATLAB.</a:t>
            </a:r>
            <a:endParaRPr sz="1200">
              <a:solidFill>
                <a:srgbClr val="3D4965"/>
              </a:solidFill>
              <a:latin typeface="Dosis"/>
              <a:ea typeface="Dosis"/>
              <a:cs typeface="Dosis"/>
              <a:sym typeface="Dosis"/>
            </a:endParaRPr>
          </a:p>
          <a:p>
            <a:pPr indent="0" lvl="0" marL="0" rtl="0" algn="just">
              <a:spcBef>
                <a:spcPts val="600"/>
              </a:spcBef>
              <a:spcAft>
                <a:spcPts val="0"/>
              </a:spcAft>
              <a:buNone/>
            </a:pPr>
            <a:br>
              <a:rPr lang="en" sz="1200">
                <a:solidFill>
                  <a:srgbClr val="3D4965"/>
                </a:solidFill>
                <a:latin typeface="Dosis"/>
                <a:ea typeface="Dosis"/>
                <a:cs typeface="Dosis"/>
                <a:sym typeface="Dosis"/>
              </a:rPr>
            </a:br>
            <a:r>
              <a:rPr lang="en" sz="1200">
                <a:solidFill>
                  <a:srgbClr val="3D4965"/>
                </a:solidFill>
                <a:latin typeface="Dosis"/>
                <a:ea typeface="Dosis"/>
                <a:cs typeface="Dosis"/>
                <a:sym typeface="Dosis"/>
              </a:rPr>
              <a:t>Normalmente, importa-se esta coleção como plt. Feito isso, no matplotlib, cada comando executa uma alteração no gráfico, como criação da área, traçado dos pontos, mudança do label nos eixos, e o comando final exibe o gráfico.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Vamos passar uma lista para o comando plot() e depois usar o comando show() para exibir o gráfico.</a:t>
            </a:r>
            <a:endParaRPr sz="1200">
              <a:solidFill>
                <a:srgbClr val="3D4965"/>
              </a:solidFill>
              <a:latin typeface="Dosis"/>
              <a:ea typeface="Dosis"/>
              <a:cs typeface="Dosis"/>
              <a:sym typeface="Dosis"/>
            </a:endParaRPr>
          </a:p>
        </p:txBody>
      </p:sp>
      <p:sp>
        <p:nvSpPr>
          <p:cNvPr id="615" name="Google Shape;615;p25"/>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6"/>
          <p:cNvSpPr txBox="1"/>
          <p:nvPr>
            <p:ph type="title"/>
          </p:nvPr>
        </p:nvSpPr>
        <p:spPr>
          <a:xfrm>
            <a:off x="757650" y="225025"/>
            <a:ext cx="6808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Traçando os primeiros gráficos</a:t>
            </a:r>
            <a:endParaRPr sz="3600"/>
          </a:p>
        </p:txBody>
      </p:sp>
      <p:sp>
        <p:nvSpPr>
          <p:cNvPr id="621" name="Google Shape;621;p26"/>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Por padrão, ao receber uma lista, o comando plot() traça um gráfico de linha, com o índice da lista no eixo X e os itens no eixo Y.</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Para o segundo exemplo, vamos definir os pontos do eixo X. Adicionalmente, um terceiro argumento passado à função plot() define o formato dos pontos e da linha do gráfico. Vamos fazer o gráfico com quadrados vermelhos e uma linha tracejada, passando como argumentos </a:t>
            </a:r>
            <a:r>
              <a:rPr i="1" lang="en" sz="1200">
                <a:solidFill>
                  <a:srgbClr val="3D4965"/>
                </a:solidFill>
                <a:latin typeface="Dosis"/>
                <a:ea typeface="Dosis"/>
                <a:cs typeface="Dosis"/>
                <a:sym typeface="Dosis"/>
              </a:rPr>
              <a:t>color</a:t>
            </a:r>
            <a:r>
              <a:rPr lang="en" sz="1200">
                <a:solidFill>
                  <a:srgbClr val="3D4965"/>
                </a:solidFill>
                <a:latin typeface="Dosis"/>
                <a:ea typeface="Dosis"/>
                <a:cs typeface="Dosis"/>
                <a:sym typeface="Dosis"/>
              </a:rPr>
              <a:t>, </a:t>
            </a:r>
            <a:r>
              <a:rPr i="1" lang="en" sz="1200">
                <a:solidFill>
                  <a:srgbClr val="3D4965"/>
                </a:solidFill>
                <a:latin typeface="Dosis"/>
                <a:ea typeface="Dosis"/>
                <a:cs typeface="Dosis"/>
                <a:sym typeface="Dosis"/>
              </a:rPr>
              <a:t>linestyle</a:t>
            </a:r>
            <a:r>
              <a:rPr lang="en" sz="1200">
                <a:solidFill>
                  <a:srgbClr val="3D4965"/>
                </a:solidFill>
                <a:latin typeface="Dosis"/>
                <a:ea typeface="Dosis"/>
                <a:cs typeface="Dosis"/>
                <a:sym typeface="Dosis"/>
              </a:rPr>
              <a:t> e </a:t>
            </a:r>
            <a:r>
              <a:rPr i="1" lang="en" sz="1200">
                <a:solidFill>
                  <a:srgbClr val="3D4965"/>
                </a:solidFill>
                <a:latin typeface="Dosis"/>
                <a:ea typeface="Dosis"/>
                <a:cs typeface="Dosis"/>
                <a:sym typeface="Dosis"/>
              </a:rPr>
              <a:t>marker</a:t>
            </a:r>
            <a:r>
              <a:rPr lang="en" sz="1200">
                <a:solidFill>
                  <a:srgbClr val="3D4965"/>
                </a:solidFill>
                <a:latin typeface="Dosis"/>
                <a:ea typeface="Dosis"/>
                <a:cs typeface="Dosis"/>
                <a:sym typeface="Dosis"/>
              </a:rPr>
              <a:t>. Usaremos “r” para a cor </a:t>
            </a:r>
            <a:r>
              <a:rPr i="1" lang="en" sz="1200">
                <a:solidFill>
                  <a:srgbClr val="3D4965"/>
                </a:solidFill>
                <a:latin typeface="Dosis"/>
                <a:ea typeface="Dosis"/>
                <a:cs typeface="Dosis"/>
                <a:sym typeface="Dosis"/>
              </a:rPr>
              <a:t>red</a:t>
            </a:r>
            <a:r>
              <a:rPr lang="en" sz="1200">
                <a:solidFill>
                  <a:srgbClr val="3D4965"/>
                </a:solidFill>
                <a:latin typeface="Dosis"/>
                <a:ea typeface="Dosis"/>
                <a:cs typeface="Dosis"/>
                <a:sym typeface="Dosis"/>
              </a:rPr>
              <a:t>, </a:t>
            </a:r>
            <a:r>
              <a:rPr i="1" lang="en" sz="1200">
                <a:solidFill>
                  <a:srgbClr val="3D4965"/>
                </a:solidFill>
                <a:latin typeface="Dosis"/>
                <a:ea typeface="Dosis"/>
                <a:cs typeface="Dosis"/>
                <a:sym typeface="Dosis"/>
              </a:rPr>
              <a:t>linestyle</a:t>
            </a:r>
            <a:r>
              <a:rPr lang="en" sz="1200">
                <a:solidFill>
                  <a:srgbClr val="3D4965"/>
                </a:solidFill>
                <a:latin typeface="Dosis"/>
                <a:ea typeface="Dosis"/>
                <a:cs typeface="Dosis"/>
                <a:sym typeface="Dosis"/>
              </a:rPr>
              <a:t> “–” para o tracejado e </a:t>
            </a:r>
            <a:r>
              <a:rPr i="1" lang="en" sz="1200">
                <a:solidFill>
                  <a:srgbClr val="3D4965"/>
                </a:solidFill>
                <a:latin typeface="Dosis"/>
                <a:ea typeface="Dosis"/>
                <a:cs typeface="Dosis"/>
                <a:sym typeface="Dosis"/>
              </a:rPr>
              <a:t>marker</a:t>
            </a:r>
            <a:r>
              <a:rPr lang="en" sz="1200">
                <a:solidFill>
                  <a:srgbClr val="3D4965"/>
                </a:solidFill>
                <a:latin typeface="Dosis"/>
                <a:ea typeface="Dosis"/>
                <a:cs typeface="Dosis"/>
                <a:sym typeface="Dosis"/>
              </a:rPr>
              <a:t> “s” para </a:t>
            </a:r>
            <a:r>
              <a:rPr i="1" lang="en" sz="1200">
                <a:solidFill>
                  <a:srgbClr val="3D4965"/>
                </a:solidFill>
                <a:latin typeface="Dosis"/>
                <a:ea typeface="Dosis"/>
                <a:cs typeface="Dosis"/>
                <a:sym typeface="Dosis"/>
              </a:rPr>
              <a:t>square</a:t>
            </a:r>
            <a:r>
              <a:rPr lang="en" sz="1200">
                <a:solidFill>
                  <a:srgbClr val="3D4965"/>
                </a:solidFill>
                <a:latin typeface="Dosis"/>
                <a:ea typeface="Dosis"/>
                <a:cs typeface="Dosis"/>
                <a:sym typeface="Dosis"/>
              </a:rPr>
              <a:t>, ou seja, quadrado. Por fim, vamos deixar a linha mais grossa com o parâmetro </a:t>
            </a:r>
            <a:r>
              <a:rPr i="1" lang="en" sz="1200">
                <a:solidFill>
                  <a:srgbClr val="3D4965"/>
                </a:solidFill>
                <a:latin typeface="Dosis"/>
                <a:ea typeface="Dosis"/>
                <a:cs typeface="Dosis"/>
                <a:sym typeface="Dosis"/>
              </a:rPr>
              <a:t>linewidth</a:t>
            </a:r>
            <a:r>
              <a:rPr lang="en" sz="1200">
                <a:solidFill>
                  <a:srgbClr val="3D4965"/>
                </a:solidFill>
                <a:latin typeface="Dosis"/>
                <a:ea typeface="Dosis"/>
                <a:cs typeface="Dosis"/>
                <a:sym typeface="Dosis"/>
              </a:rPr>
              <a:t>. Vamos também definir o eixo com a função </a:t>
            </a:r>
            <a:r>
              <a:rPr i="1" lang="en" sz="1200">
                <a:solidFill>
                  <a:srgbClr val="3D4965"/>
                </a:solidFill>
                <a:latin typeface="Dosis"/>
                <a:ea typeface="Dosis"/>
                <a:cs typeface="Dosis"/>
                <a:sym typeface="Dosis"/>
              </a:rPr>
              <a:t>axis</a:t>
            </a:r>
            <a:r>
              <a:rPr lang="en" sz="1200">
                <a:solidFill>
                  <a:srgbClr val="3D4965"/>
                </a:solidFill>
                <a:latin typeface="Dosis"/>
                <a:ea typeface="Dosis"/>
                <a:cs typeface="Dosis"/>
                <a:sym typeface="Dosis"/>
              </a:rPr>
              <a:t>, para melhorar um pouco a visualização. No </a:t>
            </a:r>
            <a:r>
              <a:rPr i="1" lang="en" sz="1200">
                <a:solidFill>
                  <a:srgbClr val="3D4965"/>
                </a:solidFill>
                <a:latin typeface="Dosis"/>
                <a:ea typeface="Dosis"/>
                <a:cs typeface="Dosis"/>
                <a:sym typeface="Dosis"/>
              </a:rPr>
              <a:t>axis</a:t>
            </a:r>
            <a:r>
              <a:rPr lang="en" sz="1200">
                <a:solidFill>
                  <a:srgbClr val="3D4965"/>
                </a:solidFill>
                <a:latin typeface="Dosis"/>
                <a:ea typeface="Dosis"/>
                <a:cs typeface="Dosis"/>
                <a:sym typeface="Dosis"/>
              </a:rPr>
              <a:t> você passa, dentro de uma lista, os valores para o eixo X e depois para o eixo Y, indicando os pontos iniciais e finais para cada eixo.</a:t>
            </a:r>
            <a:endParaRPr sz="1200">
              <a:solidFill>
                <a:srgbClr val="3D4965"/>
              </a:solidFill>
              <a:latin typeface="Dosis"/>
              <a:ea typeface="Dosis"/>
              <a:cs typeface="Dosis"/>
              <a:sym typeface="Dosis"/>
            </a:endParaRPr>
          </a:p>
        </p:txBody>
      </p:sp>
      <p:sp>
        <p:nvSpPr>
          <p:cNvPr id="622" name="Google Shape;622;p26"/>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7"/>
          <p:cNvSpPr txBox="1"/>
          <p:nvPr>
            <p:ph type="title"/>
          </p:nvPr>
        </p:nvSpPr>
        <p:spPr>
          <a:xfrm>
            <a:off x="762000" y="225025"/>
            <a:ext cx="6804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Gráfico de Barras</a:t>
            </a:r>
            <a:endParaRPr sz="3600"/>
          </a:p>
        </p:txBody>
      </p:sp>
      <p:sp>
        <p:nvSpPr>
          <p:cNvPr id="628" name="Google Shape;628;p27"/>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Outro gráfico popular presente no matplotlib é o gráfico de barras. Para o gráfico de barras, usamos a função bar(), onde definimos a posição das barras no eixo X e sua altura no eixo Y. Adicionalmente, também podemos configurar outras características, como a espessura das barras, cor, entre outros. O eixo X será um </a:t>
            </a:r>
            <a:r>
              <a:rPr i="1" lang="en" sz="1200">
                <a:solidFill>
                  <a:srgbClr val="3D4965"/>
                </a:solidFill>
                <a:latin typeface="Dosis"/>
                <a:ea typeface="Dosis"/>
                <a:cs typeface="Dosis"/>
                <a:sym typeface="Dosis"/>
              </a:rPr>
              <a:t>range</a:t>
            </a:r>
            <a:r>
              <a:rPr lang="en" sz="1200">
                <a:solidFill>
                  <a:srgbClr val="3D4965"/>
                </a:solidFill>
                <a:latin typeface="Dosis"/>
                <a:ea typeface="Dosis"/>
                <a:cs typeface="Dosis"/>
                <a:sym typeface="Dosis"/>
              </a:rPr>
              <a:t> com a mesma quantidade de itens do eixo Y. Vejamos um exemplo bem simples, onde vamos guardar as configurações em variáveis e então passá-los para a função.</a:t>
            </a:r>
            <a:endParaRPr sz="1200">
              <a:solidFill>
                <a:srgbClr val="3D4965"/>
              </a:solidFill>
              <a:latin typeface="Dosis"/>
              <a:ea typeface="Dosis"/>
              <a:cs typeface="Dosis"/>
              <a:sym typeface="Dosis"/>
            </a:endParaRPr>
          </a:p>
        </p:txBody>
      </p:sp>
      <p:sp>
        <p:nvSpPr>
          <p:cNvPr id="629" name="Google Shape;629;p27"/>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8"/>
          <p:cNvSpPr txBox="1"/>
          <p:nvPr>
            <p:ph type="title"/>
          </p:nvPr>
        </p:nvSpPr>
        <p:spPr>
          <a:xfrm>
            <a:off x="752475" y="225025"/>
            <a:ext cx="6813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Gráfico de Barras</a:t>
            </a:r>
            <a:endParaRPr sz="3600"/>
          </a:p>
        </p:txBody>
      </p:sp>
      <p:sp>
        <p:nvSpPr>
          <p:cNvPr id="635" name="Google Shape;635;p28"/>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Agora vamos usar o </a:t>
            </a:r>
            <a:r>
              <a:rPr i="1" lang="en" sz="1200">
                <a:solidFill>
                  <a:srgbClr val="3D4965"/>
                </a:solidFill>
                <a:latin typeface="Dosis"/>
                <a:ea typeface="Dosis"/>
                <a:cs typeface="Dosis"/>
                <a:sym typeface="Dosis"/>
              </a:rPr>
              <a:t>Dataset</a:t>
            </a:r>
            <a:r>
              <a:rPr lang="en" sz="1200">
                <a:solidFill>
                  <a:srgbClr val="3D4965"/>
                </a:solidFill>
                <a:latin typeface="Dosis"/>
                <a:ea typeface="Dosis"/>
                <a:cs typeface="Dosis"/>
                <a:sym typeface="Dosis"/>
              </a:rPr>
              <a:t> do Titanic para fazer um gráfico de barras empilhadas, onde poderemos visualizar, para cada sexo, os sobreviventes.</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Primeiro usaremos a função pivot_table() do Pandas para criar uma tabela que agregue esses dados mencionados, passando qual deve ser a variável das linhas e colunas, a função que deve agregar os valores (pode ser soma, contagem, entre outros) e os valores aos quais esta função será aplicada, dividindo entre os valores já definidos nas linhas e colunas. Para quem já trabalhou com tabela dinâmica no Excel, esta função fica mais fácil de entender.</a:t>
            </a:r>
            <a:endParaRPr sz="1200">
              <a:solidFill>
                <a:srgbClr val="3D4965"/>
              </a:solidFill>
              <a:latin typeface="Dosis"/>
              <a:ea typeface="Dosis"/>
              <a:cs typeface="Dosis"/>
              <a:sym typeface="Dosis"/>
            </a:endParaRPr>
          </a:p>
        </p:txBody>
      </p:sp>
      <p:sp>
        <p:nvSpPr>
          <p:cNvPr id="636" name="Google Shape;636;p28"/>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29"/>
          <p:cNvSpPr txBox="1"/>
          <p:nvPr>
            <p:ph type="title"/>
          </p:nvPr>
        </p:nvSpPr>
        <p:spPr>
          <a:xfrm>
            <a:off x="762000" y="225025"/>
            <a:ext cx="6804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Gráfico de Barras</a:t>
            </a:r>
            <a:endParaRPr sz="3600"/>
          </a:p>
        </p:txBody>
      </p:sp>
      <p:sp>
        <p:nvSpPr>
          <p:cNvPr id="642" name="Google Shape;642;p29"/>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As barras, no nosso gráfico do Titanic, são criadas com a função bar(), onde definimos as posições do começo da barra no eixo X, a altura dos itens no eixo Y, a espessura da barra e sua cor. A função </a:t>
            </a:r>
            <a:r>
              <a:rPr i="1" lang="en" sz="1200">
                <a:solidFill>
                  <a:srgbClr val="3D4965"/>
                </a:solidFill>
                <a:latin typeface="Dosis"/>
                <a:ea typeface="Dosis"/>
                <a:cs typeface="Dosis"/>
                <a:sym typeface="Dosis"/>
              </a:rPr>
              <a:t>xticks</a:t>
            </a:r>
            <a:r>
              <a:rPr lang="en" sz="1200">
                <a:solidFill>
                  <a:srgbClr val="3D4965"/>
                </a:solidFill>
                <a:latin typeface="Dosis"/>
                <a:ea typeface="Dosis"/>
                <a:cs typeface="Dosis"/>
                <a:sym typeface="Dosis"/>
              </a:rPr>
              <a:t> define </a:t>
            </a:r>
            <a:r>
              <a:rPr i="1" lang="en" sz="1200">
                <a:solidFill>
                  <a:srgbClr val="3D4965"/>
                </a:solidFill>
                <a:latin typeface="Dosis"/>
                <a:ea typeface="Dosis"/>
                <a:cs typeface="Dosis"/>
                <a:sym typeface="Dosis"/>
              </a:rPr>
              <a:t>labels</a:t>
            </a:r>
            <a:r>
              <a:rPr lang="en" sz="1200">
                <a:solidFill>
                  <a:srgbClr val="3D4965"/>
                </a:solidFill>
                <a:latin typeface="Dosis"/>
                <a:ea typeface="Dosis"/>
                <a:cs typeface="Dosis"/>
                <a:sym typeface="Dosis"/>
              </a:rPr>
              <a:t> no eixo X. Primeiro definimos suas posições e depois um </a:t>
            </a:r>
            <a:r>
              <a:rPr i="1" lang="en" sz="1200">
                <a:solidFill>
                  <a:srgbClr val="3D4965"/>
                </a:solidFill>
                <a:latin typeface="Dosis"/>
                <a:ea typeface="Dosis"/>
                <a:cs typeface="Dosis"/>
                <a:sym typeface="Dosis"/>
              </a:rPr>
              <a:t>Tuple</a:t>
            </a:r>
            <a:r>
              <a:rPr lang="en" sz="1200">
                <a:solidFill>
                  <a:srgbClr val="3D4965"/>
                </a:solidFill>
                <a:latin typeface="Dosis"/>
                <a:ea typeface="Dosis"/>
                <a:cs typeface="Dosis"/>
                <a:sym typeface="Dosis"/>
              </a:rPr>
              <a:t> com os valores a serem incluídos no gráfico.</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Porém, melhor ainda para fazer esta comparação seriam dois gráficos de pizza (</a:t>
            </a:r>
            <a:r>
              <a:rPr i="1" lang="en" sz="1200">
                <a:solidFill>
                  <a:srgbClr val="3D4965"/>
                </a:solidFill>
                <a:latin typeface="Dosis"/>
                <a:ea typeface="Dosis"/>
                <a:cs typeface="Dosis"/>
                <a:sym typeface="Dosis"/>
              </a:rPr>
              <a:t>pie charts</a:t>
            </a:r>
            <a:r>
              <a:rPr lang="en" sz="1200">
                <a:solidFill>
                  <a:srgbClr val="3D4965"/>
                </a:solidFill>
                <a:latin typeface="Dosis"/>
                <a:ea typeface="Dosis"/>
                <a:cs typeface="Dosis"/>
                <a:sym typeface="Dosis"/>
              </a:rPr>
              <a:t>), mostrando percentualmente quem sobreviveu e quem não sobreviveu para cada sexo.</a:t>
            </a:r>
            <a:endParaRPr sz="1200">
              <a:solidFill>
                <a:srgbClr val="3D4965"/>
              </a:solidFill>
              <a:latin typeface="Dosis"/>
              <a:ea typeface="Dosis"/>
              <a:cs typeface="Dosis"/>
              <a:sym typeface="Dosis"/>
            </a:endParaRPr>
          </a:p>
        </p:txBody>
      </p:sp>
      <p:sp>
        <p:nvSpPr>
          <p:cNvPr id="643" name="Google Shape;643;p29"/>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0"/>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Para gráficos múltiplos usamos a função subplots(). Ela cria o que o matplotlib chama de “figure”, que seria o espaço onde os múltiplos gráficos podem ser criados. Os espaços onde são criados os gráficos funcionam como listas, ou </a:t>
            </a:r>
            <a:r>
              <a:rPr i="1" lang="en" sz="1200">
                <a:solidFill>
                  <a:srgbClr val="3D4965"/>
                </a:solidFill>
                <a:latin typeface="Dosis"/>
                <a:ea typeface="Dosis"/>
                <a:cs typeface="Dosis"/>
                <a:sym typeface="Dosis"/>
              </a:rPr>
              <a:t>arrays</a:t>
            </a:r>
            <a:r>
              <a:rPr lang="en" sz="1200">
                <a:solidFill>
                  <a:srgbClr val="3D4965"/>
                </a:solidFill>
                <a:latin typeface="Dosis"/>
                <a:ea typeface="Dosis"/>
                <a:cs typeface="Dosis"/>
                <a:sym typeface="Dosis"/>
              </a:rPr>
              <a:t>. Nos casos de uma linha ou coluna, os espaços são </a:t>
            </a:r>
            <a:r>
              <a:rPr i="1" lang="en" sz="1200">
                <a:solidFill>
                  <a:srgbClr val="3D4965"/>
                </a:solidFill>
                <a:latin typeface="Dosis"/>
                <a:ea typeface="Dosis"/>
                <a:cs typeface="Dosis"/>
                <a:sym typeface="Dosis"/>
              </a:rPr>
              <a:t>arrays</a:t>
            </a:r>
            <a:r>
              <a:rPr lang="en" sz="1200">
                <a:solidFill>
                  <a:srgbClr val="3D4965"/>
                </a:solidFill>
                <a:latin typeface="Dosis"/>
                <a:ea typeface="Dosis"/>
                <a:cs typeface="Dosis"/>
                <a:sym typeface="Dosis"/>
              </a:rPr>
              <a:t> de uma dimensão, e nos casos de mais de uma linha e coluna, os </a:t>
            </a:r>
            <a:r>
              <a:rPr i="1" lang="en" sz="1200">
                <a:solidFill>
                  <a:srgbClr val="3D4965"/>
                </a:solidFill>
                <a:latin typeface="Dosis"/>
                <a:ea typeface="Dosis"/>
                <a:cs typeface="Dosis"/>
                <a:sym typeface="Dosis"/>
              </a:rPr>
              <a:t>arrays</a:t>
            </a:r>
            <a:r>
              <a:rPr lang="en" sz="1200">
                <a:solidFill>
                  <a:srgbClr val="3D4965"/>
                </a:solidFill>
                <a:latin typeface="Dosis"/>
                <a:ea typeface="Dosis"/>
                <a:cs typeface="Dosis"/>
                <a:sym typeface="Dosis"/>
              </a:rPr>
              <a:t> são de duas dimensões.</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Aqui criaremos uma </a:t>
            </a:r>
            <a:r>
              <a:rPr i="1" lang="en" sz="1200">
                <a:solidFill>
                  <a:srgbClr val="3D4965"/>
                </a:solidFill>
                <a:latin typeface="Dosis"/>
                <a:ea typeface="Dosis"/>
                <a:cs typeface="Dosis"/>
                <a:sym typeface="Dosis"/>
              </a:rPr>
              <a:t>figure</a:t>
            </a:r>
            <a:r>
              <a:rPr lang="en" sz="1200">
                <a:solidFill>
                  <a:srgbClr val="3D4965"/>
                </a:solidFill>
                <a:latin typeface="Dosis"/>
                <a:ea typeface="Dosis"/>
                <a:cs typeface="Dosis"/>
                <a:sym typeface="Dosis"/>
              </a:rPr>
              <a:t> com uma linha e duas colunas, onde colocaremos nossos gráficos de pizza lado a lado usando a função </a:t>
            </a:r>
            <a:r>
              <a:rPr i="1" lang="en" sz="1200">
                <a:solidFill>
                  <a:srgbClr val="3D4965"/>
                </a:solidFill>
                <a:latin typeface="Dosis"/>
                <a:ea typeface="Dosis"/>
                <a:cs typeface="Dosis"/>
                <a:sym typeface="Dosis"/>
              </a:rPr>
              <a:t>pie</a:t>
            </a:r>
            <a:r>
              <a:rPr lang="en" sz="1200">
                <a:solidFill>
                  <a:srgbClr val="3D4965"/>
                </a:solidFill>
                <a:latin typeface="Dosis"/>
                <a:ea typeface="Dosis"/>
                <a:cs typeface="Dosis"/>
                <a:sym typeface="Dosis"/>
              </a:rPr>
              <a:t>, e definindo nela os valores que irão compor o gráfico, </a:t>
            </a:r>
            <a:r>
              <a:rPr i="1" lang="en" sz="1200">
                <a:solidFill>
                  <a:srgbClr val="3D4965"/>
                </a:solidFill>
                <a:latin typeface="Dosis"/>
                <a:ea typeface="Dosis"/>
                <a:cs typeface="Dosis"/>
                <a:sym typeface="Dosis"/>
              </a:rPr>
              <a:t>labels</a:t>
            </a:r>
            <a:r>
              <a:rPr lang="en" sz="1200">
                <a:solidFill>
                  <a:srgbClr val="3D4965"/>
                </a:solidFill>
                <a:latin typeface="Dosis"/>
                <a:ea typeface="Dosis"/>
                <a:cs typeface="Dosis"/>
                <a:sym typeface="Dosis"/>
              </a:rPr>
              <a:t> para esses valores, vamos incluir a porcentagem de cada valor relativo ao total da pizza, junto com sua formatação e as cores de cada pedaço. Depois disso, incluiremos um título em cada </a:t>
            </a:r>
            <a:r>
              <a:rPr i="1" lang="en" sz="1200">
                <a:solidFill>
                  <a:srgbClr val="3D4965"/>
                </a:solidFill>
                <a:latin typeface="Dosis"/>
                <a:ea typeface="Dosis"/>
                <a:cs typeface="Dosis"/>
                <a:sym typeface="Dosis"/>
              </a:rPr>
              <a:t>subplot</a:t>
            </a:r>
            <a:r>
              <a:rPr lang="en" sz="1200">
                <a:solidFill>
                  <a:srgbClr val="3D4965"/>
                </a:solidFill>
                <a:latin typeface="Dosis"/>
                <a:ea typeface="Dosis"/>
                <a:cs typeface="Dosis"/>
                <a:sym typeface="Dosis"/>
              </a:rPr>
              <a:t> e a opção axis(‘equal’) garantirá que os gráficos serão redondos (meramente estético).</a:t>
            </a:r>
            <a:endParaRPr sz="1200">
              <a:solidFill>
                <a:srgbClr val="3D4965"/>
              </a:solidFill>
              <a:latin typeface="Dosis"/>
              <a:ea typeface="Dosis"/>
              <a:cs typeface="Dosis"/>
              <a:sym typeface="Dosis"/>
            </a:endParaRPr>
          </a:p>
        </p:txBody>
      </p:sp>
      <p:sp>
        <p:nvSpPr>
          <p:cNvPr id="649" name="Google Shape;649;p30"/>
          <p:cNvSpPr txBox="1"/>
          <p:nvPr>
            <p:ph type="title"/>
          </p:nvPr>
        </p:nvSpPr>
        <p:spPr>
          <a:xfrm>
            <a:off x="771525" y="263125"/>
            <a:ext cx="6590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Gráficos de pizza e gráficos múltiplos</a:t>
            </a:r>
            <a:endParaRPr sz="3600"/>
          </a:p>
        </p:txBody>
      </p:sp>
      <p:sp>
        <p:nvSpPr>
          <p:cNvPr id="650" name="Google Shape;650;p30"/>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13"/>
          <p:cNvSpPr txBox="1"/>
          <p:nvPr>
            <p:ph type="ctrTitle"/>
          </p:nvPr>
        </p:nvSpPr>
        <p:spPr>
          <a:xfrm>
            <a:off x="2169575" y="1278175"/>
            <a:ext cx="467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Introdução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1"/>
          <p:cNvSpPr txBox="1"/>
          <p:nvPr>
            <p:ph type="title"/>
          </p:nvPr>
        </p:nvSpPr>
        <p:spPr>
          <a:xfrm>
            <a:off x="752475" y="263125"/>
            <a:ext cx="6590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Gráfico de dispersão (ou scatter plot)</a:t>
            </a:r>
            <a:endParaRPr sz="3600"/>
          </a:p>
        </p:txBody>
      </p:sp>
      <p:sp>
        <p:nvSpPr>
          <p:cNvPr id="656" name="Google Shape;656;p31"/>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Outro gráfico que pode ser útil é o gráfico de dispersão, ou </a:t>
            </a:r>
            <a:r>
              <a:rPr i="1" lang="en" sz="1200">
                <a:solidFill>
                  <a:srgbClr val="3D4965"/>
                </a:solidFill>
                <a:latin typeface="Dosis"/>
                <a:ea typeface="Dosis"/>
                <a:cs typeface="Dosis"/>
                <a:sym typeface="Dosis"/>
              </a:rPr>
              <a:t>scatter plot</a:t>
            </a:r>
            <a:r>
              <a:rPr lang="en" sz="1200">
                <a:solidFill>
                  <a:srgbClr val="3D4965"/>
                </a:solidFill>
                <a:latin typeface="Dosis"/>
                <a:ea typeface="Dosis"/>
                <a:cs typeface="Dosis"/>
                <a:sym typeface="Dosis"/>
              </a:rPr>
              <a:t>. Ele é bastante utilizado quando queremos ver se existe alguma relação entre duas variáveis. A função do </a:t>
            </a:r>
            <a:r>
              <a:rPr i="1" lang="en" sz="1200">
                <a:solidFill>
                  <a:srgbClr val="3D4965"/>
                </a:solidFill>
                <a:latin typeface="Dosis"/>
                <a:ea typeface="Dosis"/>
                <a:cs typeface="Dosis"/>
                <a:sym typeface="Dosis"/>
              </a:rPr>
              <a:t>pyplot</a:t>
            </a:r>
            <a:r>
              <a:rPr lang="en" sz="1200">
                <a:solidFill>
                  <a:srgbClr val="3D4965"/>
                </a:solidFill>
                <a:latin typeface="Dosis"/>
                <a:ea typeface="Dosis"/>
                <a:cs typeface="Dosis"/>
                <a:sym typeface="Dosis"/>
              </a:rPr>
              <a:t> utilizada é a scatter(). Vamos verificar, por exemplo, se existe entre os passageiros do Titanic alguma relação entre a idade e o valor pago na passagem. Para a função scatter(), passaremos os valores da primeira variável para o eixo X e da segunda para o eixo Y. Também definiremos um valor para “alpha”, para que os pontos sejam transparentes e seja possível ver um pouco da transposição, e também vamos definir o parâmetro “c”, para que as cores mudem de acordo com o valor pago no tíquete.</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Também é possível configurar para que o tamanho dos pontos varie de acordo com o valor de uma dada variável, bastando passar a dada variável para o parâmetro ‘s’, de </a:t>
            </a:r>
            <a:r>
              <a:rPr i="1" lang="en" sz="1200">
                <a:solidFill>
                  <a:srgbClr val="3D4965"/>
                </a:solidFill>
                <a:latin typeface="Dosis"/>
                <a:ea typeface="Dosis"/>
                <a:cs typeface="Dosis"/>
                <a:sym typeface="Dosis"/>
              </a:rPr>
              <a:t>size</a:t>
            </a:r>
            <a:r>
              <a:rPr lang="en" sz="1200">
                <a:solidFill>
                  <a:srgbClr val="3D4965"/>
                </a:solidFill>
                <a:latin typeface="Dosis"/>
                <a:ea typeface="Dosis"/>
                <a:cs typeface="Dosis"/>
                <a:sym typeface="Dosis"/>
              </a:rPr>
              <a:t>, ao invés do parâmetro ‘c’, de </a:t>
            </a:r>
            <a:r>
              <a:rPr i="1" lang="en" sz="1200">
                <a:solidFill>
                  <a:srgbClr val="3D4965"/>
                </a:solidFill>
                <a:latin typeface="Dosis"/>
                <a:ea typeface="Dosis"/>
                <a:cs typeface="Dosis"/>
                <a:sym typeface="Dosis"/>
              </a:rPr>
              <a:t>color</a:t>
            </a:r>
            <a:r>
              <a:rPr lang="en" sz="1200">
                <a:solidFill>
                  <a:srgbClr val="3D4965"/>
                </a:solidFill>
                <a:latin typeface="Dosis"/>
                <a:ea typeface="Dosis"/>
                <a:cs typeface="Dosis"/>
                <a:sym typeface="Dosis"/>
              </a:rPr>
              <a:t>.</a:t>
            </a:r>
            <a:endParaRPr sz="1200">
              <a:solidFill>
                <a:srgbClr val="3D4965"/>
              </a:solidFill>
              <a:latin typeface="Dosis"/>
              <a:ea typeface="Dosis"/>
              <a:cs typeface="Dosis"/>
              <a:sym typeface="Dosis"/>
            </a:endParaRPr>
          </a:p>
        </p:txBody>
      </p:sp>
      <p:sp>
        <p:nvSpPr>
          <p:cNvPr id="657" name="Google Shape;657;p31"/>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2"/>
          <p:cNvSpPr txBox="1"/>
          <p:nvPr>
            <p:ph type="title"/>
          </p:nvPr>
        </p:nvSpPr>
        <p:spPr>
          <a:xfrm>
            <a:off x="733425" y="225025"/>
            <a:ext cx="783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Histogramas</a:t>
            </a:r>
            <a:endParaRPr sz="3600"/>
          </a:p>
        </p:txBody>
      </p:sp>
      <p:sp>
        <p:nvSpPr>
          <p:cNvPr id="663" name="Google Shape;663;p32"/>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Histogramas são úteis para visualizar a distribuição de uma série de valores. Vamos ver como se distribuem as idades dos passageiros do Titanic com um histograma. A função neste caso é a hist(). Nela, passaremos como parâmetros os valores de idade e a quantidade de barras, ou </a:t>
            </a:r>
            <a:r>
              <a:rPr i="1" lang="en" sz="1200">
                <a:solidFill>
                  <a:srgbClr val="3D4965"/>
                </a:solidFill>
                <a:latin typeface="Dosis"/>
                <a:ea typeface="Dosis"/>
                <a:cs typeface="Dosis"/>
                <a:sym typeface="Dosis"/>
              </a:rPr>
              <a:t>bins</a:t>
            </a:r>
            <a:r>
              <a:rPr lang="en" sz="1200">
                <a:solidFill>
                  <a:srgbClr val="3D4965"/>
                </a:solidFill>
                <a:latin typeface="Dosis"/>
                <a:ea typeface="Dosis"/>
                <a:cs typeface="Dosis"/>
                <a:sym typeface="Dosis"/>
              </a:rPr>
              <a:t>. A quantidade de barras é opcional, e se não passarmos nenhuma quantidade ela é definida em 10 por padrão.</a:t>
            </a:r>
            <a:endParaRPr sz="1200">
              <a:solidFill>
                <a:srgbClr val="3D4965"/>
              </a:solidFill>
              <a:latin typeface="Dosis"/>
              <a:ea typeface="Dosis"/>
              <a:cs typeface="Dosis"/>
              <a:sym typeface="Dosis"/>
            </a:endParaRPr>
          </a:p>
        </p:txBody>
      </p:sp>
      <p:sp>
        <p:nvSpPr>
          <p:cNvPr id="664" name="Google Shape;664;p32"/>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3"/>
          <p:cNvSpPr txBox="1"/>
          <p:nvPr>
            <p:ph type="title"/>
          </p:nvPr>
        </p:nvSpPr>
        <p:spPr>
          <a:xfrm>
            <a:off x="762000" y="225025"/>
            <a:ext cx="7801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Outros gráficos no Matplotlib</a:t>
            </a:r>
            <a:endParaRPr sz="3600"/>
          </a:p>
        </p:txBody>
      </p:sp>
      <p:sp>
        <p:nvSpPr>
          <p:cNvPr id="670" name="Google Shape;670;p33"/>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Existe ainda uma série de outros tipos de gráficos no matplotlib, como diagramas de caixa (</a:t>
            </a:r>
            <a:r>
              <a:rPr i="1" lang="en" sz="1200">
                <a:solidFill>
                  <a:srgbClr val="3D4965"/>
                </a:solidFill>
                <a:latin typeface="Dosis"/>
                <a:ea typeface="Dosis"/>
                <a:cs typeface="Dosis"/>
                <a:sym typeface="Dosis"/>
              </a:rPr>
              <a:t>boxplot</a:t>
            </a:r>
            <a:r>
              <a:rPr lang="en" sz="1200">
                <a:solidFill>
                  <a:srgbClr val="3D4965"/>
                </a:solidFill>
                <a:latin typeface="Dosis"/>
                <a:ea typeface="Dosis"/>
                <a:cs typeface="Dosis"/>
                <a:sym typeface="Dosis"/>
              </a:rPr>
              <a:t>), gráfico radar e outros.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Os gráficos apresentados  nesta aula  são alguns dos mais úteis e utilizados na análise de dados.</a:t>
            </a:r>
            <a:endParaRPr sz="1200">
              <a:solidFill>
                <a:srgbClr val="3D4965"/>
              </a:solidFill>
              <a:latin typeface="Dosis"/>
              <a:ea typeface="Dosis"/>
              <a:cs typeface="Dosis"/>
              <a:sym typeface="Dosis"/>
            </a:endParaRPr>
          </a:p>
        </p:txBody>
      </p:sp>
      <p:sp>
        <p:nvSpPr>
          <p:cNvPr id="671" name="Google Shape;671;p33"/>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4"/>
          <p:cNvSpPr txBox="1"/>
          <p:nvPr>
            <p:ph type="title"/>
          </p:nvPr>
        </p:nvSpPr>
        <p:spPr>
          <a:xfrm>
            <a:off x="752475" y="303050"/>
            <a:ext cx="71439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Probabilidade e algumas aplicações em Python</a:t>
            </a:r>
            <a:endParaRPr sz="3600"/>
          </a:p>
        </p:txBody>
      </p:sp>
      <p:sp>
        <p:nvSpPr>
          <p:cNvPr id="677" name="Google Shape;677;p34"/>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Probabilidade é a medida numérica que representa a chance de um determinado evento acontecer. Qual é a chance de eu jogar um dado e tirar um número 6? De eu jogar duas moedas para cima e as duas resultarem em Coroa? Essas perguntas (e muitas outras) são respondidas pela Probabilidade.</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Para o cálculo básico da probabilidade de um evento, somamos todas as possibilidades que atendem este evento e dividimos pelo número total de possibilidades. Por exemplo, a probabilidade de rolar um 3 em um dado só é atendida pelo número 3. Entretanto, temos 6 possibilidades em um dado, os números que vão de 1 a 6 (o 3 inclusive). Desta forma, temos uma possibilidade que atende ao evento desejado dividido por 6 possibilidades no total, ou 1/6.</a:t>
            </a:r>
            <a:endParaRPr sz="1200">
              <a:solidFill>
                <a:srgbClr val="3D4965"/>
              </a:solidFill>
              <a:latin typeface="Dosis"/>
              <a:ea typeface="Dosis"/>
              <a:cs typeface="Dosis"/>
              <a:sym typeface="Dosis"/>
            </a:endParaRPr>
          </a:p>
        </p:txBody>
      </p:sp>
      <p:sp>
        <p:nvSpPr>
          <p:cNvPr id="678" name="Google Shape;678;p34"/>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5"/>
          <p:cNvSpPr txBox="1"/>
          <p:nvPr>
            <p:ph type="title"/>
          </p:nvPr>
        </p:nvSpPr>
        <p:spPr>
          <a:xfrm>
            <a:off x="771525" y="293525"/>
            <a:ext cx="7792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Eventos dependentes e independentes</a:t>
            </a:r>
            <a:endParaRPr sz="3600"/>
          </a:p>
        </p:txBody>
      </p:sp>
      <p:sp>
        <p:nvSpPr>
          <p:cNvPr id="684" name="Google Shape;684;p35"/>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Um primeiro conceito importante da Probabilidade é o conceito de eventos dependentes e independentes.</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Os eventos independentes são eventos nos quais saber o resultado de um deles não nos dá qualquer informação sobre o possível resultado do segundo. O rolar de um dado não nos dirá nada sobre o resultado do rolar do segundo dado.</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Analogamente, eventos dependentes são eventos nos quais o resultado de um nos dá mais informações sobre a probabilidade do outro. Neste caso, o rolar de um dado nos dá informações se queremos saber a probabilidade, por exemplo, de rolar 6 em dois dados.</a:t>
            </a:r>
            <a:endParaRPr sz="1200">
              <a:solidFill>
                <a:srgbClr val="3D4965"/>
              </a:solidFill>
              <a:latin typeface="Dosis"/>
              <a:ea typeface="Dosis"/>
              <a:cs typeface="Dosis"/>
              <a:sym typeface="Dosis"/>
            </a:endParaRPr>
          </a:p>
        </p:txBody>
      </p:sp>
      <p:sp>
        <p:nvSpPr>
          <p:cNvPr id="685" name="Google Shape;685;p35"/>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6"/>
          <p:cNvSpPr txBox="1"/>
          <p:nvPr>
            <p:ph type="title"/>
          </p:nvPr>
        </p:nvSpPr>
        <p:spPr>
          <a:xfrm>
            <a:off x="752475" y="293525"/>
            <a:ext cx="781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Eventos dependentes e independentes</a:t>
            </a:r>
            <a:endParaRPr sz="3600"/>
          </a:p>
        </p:txBody>
      </p:sp>
      <p:sp>
        <p:nvSpPr>
          <p:cNvPr id="691" name="Google Shape;691;p36"/>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Para eventos independentes, a probabilidade de dois eventos acontecerem é igual a probabilidade de um multiplicada pela probabilidade do outro. Desta forma, se a probabilidade de rolar um determinado valor no dado é de 1/6, a probabilidade de rolar dois 6 seguidos é calculada da seguinte forma:</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Sendo P(A) a probabilidade do evento A, P(B) a probabilidade do evento B e P(A,B) a probabilidade de ocorrerem os eventos A e B:</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P(A,B) = P(A) × P(B)</a:t>
            </a:r>
            <a:endParaRPr sz="1200">
              <a:solidFill>
                <a:srgbClr val="3D4965"/>
              </a:solidFill>
              <a:latin typeface="Dosis"/>
              <a:ea typeface="Dosis"/>
              <a:cs typeface="Dosis"/>
              <a:sym typeface="Dosis"/>
            </a:endParaRPr>
          </a:p>
        </p:txBody>
      </p:sp>
      <p:sp>
        <p:nvSpPr>
          <p:cNvPr id="692" name="Google Shape;692;p36"/>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762000" y="293525"/>
            <a:ext cx="7801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Eventos dependentes e independentes</a:t>
            </a:r>
            <a:endParaRPr sz="3600"/>
          </a:p>
        </p:txBody>
      </p:sp>
      <p:sp>
        <p:nvSpPr>
          <p:cNvPr id="698" name="Google Shape;698;p37"/>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Esta é a probabilidade de dois dados rolarem 6 seguidamente. Vamos usar a função fraction() do pacote </a:t>
            </a:r>
            <a:r>
              <a:rPr i="1" lang="en" sz="1200">
                <a:solidFill>
                  <a:srgbClr val="3D4965"/>
                </a:solidFill>
                <a:latin typeface="Dosis"/>
                <a:ea typeface="Dosis"/>
                <a:cs typeface="Dosis"/>
                <a:sym typeface="Dosis"/>
              </a:rPr>
              <a:t>fractions</a:t>
            </a:r>
            <a:r>
              <a:rPr lang="en" sz="1200">
                <a:solidFill>
                  <a:srgbClr val="3D4965"/>
                </a:solidFill>
                <a:latin typeface="Dosis"/>
                <a:ea typeface="Dosis"/>
                <a:cs typeface="Dosis"/>
                <a:sym typeface="Dosis"/>
              </a:rPr>
              <a:t>, para mostrar que este número equivale a 1/36, que é exatamente o resultado em forma de fração de 1/6 multiplicado por 1/6, veja no jupyter.</a:t>
            </a:r>
            <a:endParaRPr sz="1200">
              <a:solidFill>
                <a:srgbClr val="3D4965"/>
              </a:solidFill>
              <a:latin typeface="Dosis"/>
              <a:ea typeface="Dosis"/>
              <a:cs typeface="Dosis"/>
              <a:sym typeface="Dosis"/>
            </a:endParaRPr>
          </a:p>
        </p:txBody>
      </p:sp>
      <p:sp>
        <p:nvSpPr>
          <p:cNvPr id="699" name="Google Shape;699;p37"/>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8"/>
          <p:cNvSpPr txBox="1"/>
          <p:nvPr>
            <p:ph type="title"/>
          </p:nvPr>
        </p:nvSpPr>
        <p:spPr>
          <a:xfrm>
            <a:off x="771525" y="331625"/>
            <a:ext cx="7792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 Complementar</a:t>
            </a:r>
            <a:endParaRPr sz="3600"/>
          </a:p>
        </p:txBody>
      </p:sp>
      <p:sp>
        <p:nvSpPr>
          <p:cNvPr id="705" name="Google Shape;705;p38"/>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Eventos complementares são um conceito simples. Um evento complementar a um evento A é aquele que engloba todos os resultados que não atendem ao evento A. Novamente utilizando o rolar do dado como exemplo, se um evento A indica a probabilidade deste dado rolar um número menor ou igual a 2, que seria de 2/6, seu evento complementar seria a probabilidade do dado rolar um número maior que 2, ou 4/6. O cálculo da probabilidade de um evento complementar é bem simples, bastando subtrair de 1 a probabilidade do evento A.</a:t>
            </a:r>
            <a:endParaRPr sz="1200">
              <a:solidFill>
                <a:srgbClr val="3D4965"/>
              </a:solidFill>
              <a:latin typeface="Dosis"/>
              <a:ea typeface="Dosis"/>
              <a:cs typeface="Dosis"/>
              <a:sym typeface="Dosis"/>
            </a:endParaRPr>
          </a:p>
        </p:txBody>
      </p:sp>
      <p:sp>
        <p:nvSpPr>
          <p:cNvPr id="706" name="Google Shape;706;p38"/>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9"/>
          <p:cNvSpPr txBox="1"/>
          <p:nvPr>
            <p:ph type="title"/>
          </p:nvPr>
        </p:nvSpPr>
        <p:spPr>
          <a:xfrm>
            <a:off x="762000" y="331625"/>
            <a:ext cx="7801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 Complementar</a:t>
            </a:r>
            <a:endParaRPr sz="3600"/>
          </a:p>
        </p:txBody>
      </p:sp>
      <p:sp>
        <p:nvSpPr>
          <p:cNvPr id="712" name="Google Shape;712;p39"/>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Este conceito pode ser útil em casos onde é mais fácil calcular a probabilidade do complementar do que do evento em si.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Vejamos por exemplo, o seguinte caso. Qual a probabilidade de jogar dois dados e os dois números serem diferentes? Neste caso, a lista de resultados que atendem as condições entre os 36 possíveis são muitos. Mas o evento complementar deste é quando jogamos dois dados e os dois números rolados são iguais. Desta forma, os resultados que atendem a condição limitam-se a (1,1), (2,2), (3,3), (4,4), (5,5) e (6,6). Assim, podemos facilmente calcular a probabilidade do evento complementar em 6/36, e a probabilidade do evento desejada em 1 – 6/36, equivalente a 30/36 ou 5/6.</a:t>
            </a:r>
            <a:endParaRPr sz="1200">
              <a:solidFill>
                <a:srgbClr val="3D4965"/>
              </a:solidFill>
              <a:latin typeface="Dosis"/>
              <a:ea typeface="Dosis"/>
              <a:cs typeface="Dosis"/>
              <a:sym typeface="Dosis"/>
            </a:endParaRPr>
          </a:p>
        </p:txBody>
      </p:sp>
      <p:sp>
        <p:nvSpPr>
          <p:cNvPr id="713" name="Google Shape;713;p39"/>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0"/>
          <p:cNvSpPr txBox="1"/>
          <p:nvPr>
            <p:ph type="title"/>
          </p:nvPr>
        </p:nvSpPr>
        <p:spPr>
          <a:xfrm>
            <a:off x="733425" y="331625"/>
            <a:ext cx="783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Eventos Mutuamente Exclusivos</a:t>
            </a:r>
            <a:endParaRPr sz="3600"/>
          </a:p>
        </p:txBody>
      </p:sp>
      <p:sp>
        <p:nvSpPr>
          <p:cNvPr id="719" name="Google Shape;719;p40"/>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Eventos mutuamente exclusivos ocorrem quando, entre dois eventos, apenas um pode acontecer. Ao jogar uma moeda, ela tem que resultar em cara ou coroa. Os dois não podem acontecer simultaneamente. Em um dado, o número rolado tem que ser par ou ímpar. Nenhum número atende às duas condições simultaneamente.</a:t>
            </a:r>
            <a:endParaRPr sz="1200">
              <a:solidFill>
                <a:srgbClr val="3D4965"/>
              </a:solidFill>
              <a:latin typeface="Dosis"/>
              <a:ea typeface="Dosis"/>
              <a:cs typeface="Dosis"/>
              <a:sym typeface="Dosis"/>
            </a:endParaRPr>
          </a:p>
        </p:txBody>
      </p:sp>
      <p:sp>
        <p:nvSpPr>
          <p:cNvPr id="720" name="Google Shape;720;p40"/>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4"/>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Introdução</a:t>
            </a:r>
            <a:endParaRPr sz="3600"/>
          </a:p>
        </p:txBody>
      </p:sp>
      <p:sp>
        <p:nvSpPr>
          <p:cNvPr id="536" name="Google Shape;536;p14"/>
          <p:cNvSpPr txBox="1"/>
          <p:nvPr/>
        </p:nvSpPr>
        <p:spPr>
          <a:xfrm>
            <a:off x="807525" y="1335675"/>
            <a:ext cx="5413500" cy="33024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solidFill>
                  <a:srgbClr val="3D85C6"/>
                </a:solidFill>
                <a:latin typeface="Dosis"/>
                <a:ea typeface="Dosis"/>
                <a:cs typeface="Dosis"/>
                <a:sym typeface="Dosis"/>
              </a:rPr>
              <a:t>Iníco de tudo...</a:t>
            </a:r>
            <a:endParaRPr b="1" sz="1200">
              <a:solidFill>
                <a:srgbClr val="3D85C6"/>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Iniciada dos anos 1940, a pesquisa em torno desta incipiente ciência eram desenvolvidas apenas para procurar encontrar novas funcionalidades para o computador, ainda em projeto. Com o advento da Segunda Guerra Mundial, surgiu também a necessidade de desenvolver a tecnologia para impulsionar a indústria bélica.</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Inteligência Artificial (IA) é um ramo da ciência da computação que se propõe a elaborar dispositivos que simulem a capacidade humana de raciocinar, perceber, tomar decisões e resolver problemas, enfim, a capacidade de ser inteligente.</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Existente há décadas, esta área da ciência é grandemente impulsionada com o rápido desenvolvimento da informática e da computação, permitindo que novos elementos sejam rapidamente agregados à IA.</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p:txBody>
      </p:sp>
      <p:sp>
        <p:nvSpPr>
          <p:cNvPr id="537" name="Google Shape;537;p14"/>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1"/>
          <p:cNvSpPr txBox="1"/>
          <p:nvPr>
            <p:ph type="title"/>
          </p:nvPr>
        </p:nvSpPr>
        <p:spPr>
          <a:xfrm>
            <a:off x="771525" y="331625"/>
            <a:ext cx="7792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Eventos Mutuamente Exclusivos</a:t>
            </a:r>
            <a:endParaRPr sz="3600"/>
          </a:p>
        </p:txBody>
      </p:sp>
      <p:sp>
        <p:nvSpPr>
          <p:cNvPr id="726" name="Google Shape;726;p41"/>
          <p:cNvSpPr txBox="1"/>
          <p:nvPr/>
        </p:nvSpPr>
        <p:spPr>
          <a:xfrm>
            <a:off x="771525" y="150595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Para dois eventos mutuamente exclusivos A e B, P(A,B), ou seja, a probabilidade que os dois ocorram, é igual a zero. Entretanto, podemos calcular a probabilidade de P(A ou B) que, para estes tipos de eventos, será igual a P(A) + P(B).</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Para o caso dos dados, por exemplo, P(A ou B) será igual a 1, pois o número rolado necessariamente será par ou ímpar.</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Para outro exemplo, em um baralho, consideremos a probabilidade de uma carta ser um valete (P(A)), igual a 4/52, ou 1/13, e a probabilidade dela ser um Ás (P(B)), também 1/13. Estas duas probabilidades dão-se por termos 4 de cada uma destas cartas em um baralho de 52 cartas. São eventos mutuamente exclusivos, pois uma carta não pode ser os dois. Desta forma, P(A,B) é igual a zero. Entretanto, a probabilidade dela ser um Valete ou um Ás (P(A ou B)) será igual à soma de P(A) e P(B), totalizando 1/13 + 1/13 = 2/13.</a:t>
            </a:r>
            <a:endParaRPr sz="1200">
              <a:solidFill>
                <a:srgbClr val="3D4965"/>
              </a:solidFill>
              <a:latin typeface="Dosis"/>
              <a:ea typeface="Dosis"/>
              <a:cs typeface="Dosis"/>
              <a:sym typeface="Dosis"/>
            </a:endParaRPr>
          </a:p>
        </p:txBody>
      </p:sp>
      <p:sp>
        <p:nvSpPr>
          <p:cNvPr id="727" name="Google Shape;727;p41"/>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2"/>
          <p:cNvSpPr txBox="1"/>
          <p:nvPr>
            <p:ph type="title"/>
          </p:nvPr>
        </p:nvSpPr>
        <p:spPr>
          <a:xfrm>
            <a:off x="733425" y="331625"/>
            <a:ext cx="783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Probabilidade Condicional</a:t>
            </a:r>
            <a:endParaRPr sz="3600"/>
          </a:p>
        </p:txBody>
      </p:sp>
      <p:sp>
        <p:nvSpPr>
          <p:cNvPr id="733" name="Google Shape;733;p42"/>
          <p:cNvSpPr txBox="1"/>
          <p:nvPr/>
        </p:nvSpPr>
        <p:spPr>
          <a:xfrm>
            <a:off x="814800" y="2226175"/>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Para eventos dependentes, o cálculo da Probabilidade muda. Vamos estabelecer que:</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304800" lvl="0" marL="457200" rtl="0" algn="just">
              <a:spcBef>
                <a:spcPts val="600"/>
              </a:spcBef>
              <a:spcAft>
                <a:spcPts val="0"/>
              </a:spcAft>
              <a:buClr>
                <a:srgbClr val="3D4965"/>
              </a:buClr>
              <a:buSzPts val="1200"/>
              <a:buFont typeface="Dosis"/>
              <a:buChar char="●"/>
            </a:pPr>
            <a:r>
              <a:rPr lang="en" sz="1200">
                <a:solidFill>
                  <a:srgbClr val="3D4965"/>
                </a:solidFill>
                <a:latin typeface="Dosis"/>
                <a:ea typeface="Dosis"/>
                <a:cs typeface="Dosis"/>
                <a:sym typeface="Dosis"/>
              </a:rPr>
              <a:t>P(A|B) -&gt; Probabilidade condicional de A dado B, ou seja, probabilidade do evento A ocorrer, dado que ocorreu o evento B.</a:t>
            </a:r>
            <a:endParaRPr sz="1200">
              <a:solidFill>
                <a:srgbClr val="3D4965"/>
              </a:solidFill>
              <a:latin typeface="Dosis"/>
              <a:ea typeface="Dosis"/>
              <a:cs typeface="Dosis"/>
              <a:sym typeface="Dosis"/>
            </a:endParaRPr>
          </a:p>
          <a:p>
            <a:pPr indent="-304800" lvl="0" marL="457200" rtl="0" algn="just">
              <a:spcBef>
                <a:spcPts val="0"/>
              </a:spcBef>
              <a:spcAft>
                <a:spcPts val="0"/>
              </a:spcAft>
              <a:buClr>
                <a:srgbClr val="3D4965"/>
              </a:buClr>
              <a:buSzPts val="1200"/>
              <a:buFont typeface="Dosis"/>
              <a:buChar char="●"/>
            </a:pPr>
            <a:r>
              <a:rPr lang="en" sz="1200">
                <a:solidFill>
                  <a:srgbClr val="3D4965"/>
                </a:solidFill>
                <a:latin typeface="Dosis"/>
                <a:ea typeface="Dosis"/>
                <a:cs typeface="Dosis"/>
                <a:sym typeface="Dosis"/>
              </a:rPr>
              <a:t>P(A,B) -&gt; Como já vimos, é a probabilidade dos dois eventos ocorrerem.</a:t>
            </a:r>
            <a:endParaRPr sz="1200">
              <a:solidFill>
                <a:srgbClr val="3D4965"/>
              </a:solidFill>
              <a:latin typeface="Dosis"/>
              <a:ea typeface="Dosis"/>
              <a:cs typeface="Dosis"/>
              <a:sym typeface="Dosis"/>
            </a:endParaRPr>
          </a:p>
          <a:p>
            <a:pPr indent="-304800" lvl="0" marL="457200" rtl="0" algn="just">
              <a:spcBef>
                <a:spcPts val="0"/>
              </a:spcBef>
              <a:spcAft>
                <a:spcPts val="0"/>
              </a:spcAft>
              <a:buClr>
                <a:srgbClr val="3D4965"/>
              </a:buClr>
              <a:buSzPts val="1200"/>
              <a:buFont typeface="Dosis"/>
              <a:buChar char="●"/>
            </a:pPr>
            <a:r>
              <a:rPr lang="en" sz="1200">
                <a:solidFill>
                  <a:srgbClr val="3D4965"/>
                </a:solidFill>
                <a:latin typeface="Dosis"/>
                <a:ea typeface="Dosis"/>
                <a:cs typeface="Dosis"/>
                <a:sym typeface="Dosis"/>
              </a:rPr>
              <a:t>P(A) e P(B) -&gt; Também, como já vimos, é a probabilidade de cada evento acontecer.</a:t>
            </a:r>
            <a:endParaRPr sz="1200">
              <a:solidFill>
                <a:srgbClr val="3D4965"/>
              </a:solidFill>
              <a:latin typeface="Dosis"/>
              <a:ea typeface="Dosis"/>
              <a:cs typeface="Dosis"/>
              <a:sym typeface="Dosis"/>
            </a:endParaRPr>
          </a:p>
        </p:txBody>
      </p:sp>
      <p:sp>
        <p:nvSpPr>
          <p:cNvPr id="734" name="Google Shape;734;p42"/>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3"/>
          <p:cNvSpPr txBox="1"/>
          <p:nvPr>
            <p:ph type="title"/>
          </p:nvPr>
        </p:nvSpPr>
        <p:spPr>
          <a:xfrm>
            <a:off x="742950" y="331625"/>
            <a:ext cx="7820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Probabilidade Condicional</a:t>
            </a:r>
            <a:endParaRPr sz="3600"/>
          </a:p>
        </p:txBody>
      </p:sp>
      <p:sp>
        <p:nvSpPr>
          <p:cNvPr id="740" name="Google Shape;740;p43"/>
          <p:cNvSpPr txBox="1"/>
          <p:nvPr/>
        </p:nvSpPr>
        <p:spPr>
          <a:xfrm>
            <a:off x="797050" y="156880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Para eventos dependentes, o cálculo é o seguinte:</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P(A|B) = P(A,B)/P(B)</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E algumas vezes, passamos P(B) para o outro lado da igualdade, e a equação fica assim:</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P(A,B) = P(A|B) × P(B)</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Vejamos um exemplo e um pouco de código. Consideremos um dado. Seja o primeiro evento tirar um número ímpar e o segundo tirar um 5 ou 6 no dado. Vamos calcular a probabilidade de A dado B.</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P(A|B) =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 = 3/6</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P(B) = 2/6</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P(A,B) = 2/6 × 3/6 = 0,16666 ou 16,66%, ou ainda 1/6 – Este resultado equivale a nossa única possibilidade, que é o número 5.</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P(A|B) = (1/6)/(2/6)</a:t>
            </a:r>
            <a:endParaRPr sz="1200">
              <a:solidFill>
                <a:srgbClr val="3D4965"/>
              </a:solidFill>
              <a:latin typeface="Dosis"/>
              <a:ea typeface="Dosis"/>
              <a:cs typeface="Dosis"/>
              <a:sym typeface="Dosis"/>
            </a:endParaRPr>
          </a:p>
        </p:txBody>
      </p:sp>
      <p:sp>
        <p:nvSpPr>
          <p:cNvPr id="741" name="Google Shape;741;p43"/>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4"/>
          <p:cNvSpPr txBox="1"/>
          <p:nvPr>
            <p:ph type="title"/>
          </p:nvPr>
        </p:nvSpPr>
        <p:spPr>
          <a:xfrm>
            <a:off x="752475" y="331625"/>
            <a:ext cx="7811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Probabilidade Condicional</a:t>
            </a:r>
            <a:endParaRPr sz="3600"/>
          </a:p>
        </p:txBody>
      </p:sp>
      <p:sp>
        <p:nvSpPr>
          <p:cNvPr id="747" name="Google Shape;747;p44"/>
          <p:cNvSpPr txBox="1"/>
          <p:nvPr/>
        </p:nvSpPr>
        <p:spPr>
          <a:xfrm>
            <a:off x="797050" y="156880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Vamos interpretar alguns destes resultados. Primeiramente, no cálculo da probabilidade de ambos os eventos, chegamos a um resultado de 1/6. Analisemos os dois eventos em separado. No caso do evento A, a probabilidade de um dado tirar um número ímpar, os resultados que atendem esta condição são os números 1, 3 e 5. Para o evento B, tirar um 5 ou um 6, os resultados que atendem, obviamente, são o 5 e o 6. Analisando conjuntamente, o único número que atende os dois eventos é o 5. Logo, 1/6, a chance de tirar um cinco no dado.</a:t>
            </a:r>
            <a:endParaRPr sz="1200">
              <a:solidFill>
                <a:srgbClr val="3D4965"/>
              </a:solidFill>
              <a:latin typeface="Dosis"/>
              <a:ea typeface="Dosis"/>
              <a:cs typeface="Dosis"/>
              <a:sym typeface="Dosis"/>
            </a:endParaRPr>
          </a:p>
        </p:txBody>
      </p:sp>
      <p:sp>
        <p:nvSpPr>
          <p:cNvPr id="748" name="Google Shape;748;p44"/>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5"/>
          <p:cNvSpPr txBox="1"/>
          <p:nvPr>
            <p:ph type="title"/>
          </p:nvPr>
        </p:nvSpPr>
        <p:spPr>
          <a:xfrm>
            <a:off x="752475" y="331625"/>
            <a:ext cx="781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Probabilidade Condicional</a:t>
            </a:r>
            <a:endParaRPr sz="3600"/>
          </a:p>
        </p:txBody>
      </p:sp>
      <p:sp>
        <p:nvSpPr>
          <p:cNvPr id="754" name="Google Shape;754;p45"/>
          <p:cNvSpPr txBox="1"/>
          <p:nvPr/>
        </p:nvSpPr>
        <p:spPr>
          <a:xfrm>
            <a:off x="797050" y="156880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Agora, analisemos a probabilidade de A dado B. Considerando que B aconteceu, sabemos que o número rolado é 5 ou 6. O resultado entre estes que atende o evento A é o 5. Dentro do universo de possibilidades de B, temos um resultado que atende nossa condição entre dois possíveis. Logo, 1/2. Assim, também comprovamos que os eventos são independentes, pois o cálculo de P(A,B) leva a uma conclusão que confere com a realidade de cada evento.</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Vamos calcular e analisar rapidamente a probabilidade P(B|A):</a:t>
            </a:r>
            <a:endParaRPr sz="1200">
              <a:solidFill>
                <a:srgbClr val="3D4965"/>
              </a:solidFill>
              <a:latin typeface="Dosis"/>
              <a:ea typeface="Dosis"/>
              <a:cs typeface="Dosis"/>
              <a:sym typeface="Dosis"/>
            </a:endParaRPr>
          </a:p>
        </p:txBody>
      </p:sp>
      <p:sp>
        <p:nvSpPr>
          <p:cNvPr id="755" name="Google Shape;755;p45"/>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6"/>
          <p:cNvSpPr txBox="1"/>
          <p:nvPr>
            <p:ph type="title"/>
          </p:nvPr>
        </p:nvSpPr>
        <p:spPr>
          <a:xfrm>
            <a:off x="752475" y="331625"/>
            <a:ext cx="781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Probabilidade Condicional</a:t>
            </a:r>
            <a:endParaRPr sz="3600"/>
          </a:p>
        </p:txBody>
      </p:sp>
      <p:sp>
        <p:nvSpPr>
          <p:cNvPr id="761" name="Google Shape;761;p46"/>
          <p:cNvSpPr txBox="1"/>
          <p:nvPr/>
        </p:nvSpPr>
        <p:spPr>
          <a:xfrm>
            <a:off x="797050" y="1568800"/>
            <a:ext cx="6590100" cy="9279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rgbClr val="3D4965"/>
                </a:solidFill>
                <a:latin typeface="Dosis"/>
                <a:ea typeface="Dosis"/>
                <a:cs typeface="Dosis"/>
                <a:sym typeface="Dosis"/>
              </a:rPr>
              <a:t>Neste caso, sabemos que o evento A, o dado rolar um número ímpar, já ocorreu. Então, temos 1, 3 ou 5. Entre estes, o único número que atende a condição do evento B, rolar um 5 ou um 6, é o próprio 5. Desta forma, dentre os 3 possíveis resultados A, apenas um atende a condição B, levando desta forma a uma probabilidade de B dado A igual a 1/3.</a:t>
            </a:r>
            <a:endParaRPr sz="1200">
              <a:solidFill>
                <a:srgbClr val="3D4965"/>
              </a:solidFill>
              <a:latin typeface="Dosis"/>
              <a:ea typeface="Dosis"/>
              <a:cs typeface="Dosis"/>
              <a:sym typeface="Dosis"/>
            </a:endParaRPr>
          </a:p>
        </p:txBody>
      </p:sp>
      <p:sp>
        <p:nvSpPr>
          <p:cNvPr id="762" name="Google Shape;762;p46"/>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7"/>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Próxima aula</a:t>
            </a:r>
            <a:endParaRPr sz="3600"/>
          </a:p>
        </p:txBody>
      </p:sp>
      <p:sp>
        <p:nvSpPr>
          <p:cNvPr id="768" name="Google Shape;768;p47"/>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69" name="Google Shape;769;p47"/>
          <p:cNvSpPr txBox="1"/>
          <p:nvPr/>
        </p:nvSpPr>
        <p:spPr>
          <a:xfrm>
            <a:off x="807525" y="1335675"/>
            <a:ext cx="5413500" cy="33024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solidFill>
                  <a:srgbClr val="3D85C6"/>
                </a:solidFill>
                <a:latin typeface="Dosis"/>
                <a:ea typeface="Dosis"/>
                <a:cs typeface="Dosis"/>
                <a:sym typeface="Dosis"/>
              </a:rPr>
              <a:t>Itens da próxima aula</a:t>
            </a:r>
            <a:endParaRPr b="1" sz="1200">
              <a:solidFill>
                <a:srgbClr val="3D85C6"/>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304800" lvl="0" marL="457200" rtl="0" algn="just">
              <a:spcBef>
                <a:spcPts val="600"/>
              </a:spcBef>
              <a:spcAft>
                <a:spcPts val="0"/>
              </a:spcAft>
              <a:buClr>
                <a:srgbClr val="3D4965"/>
              </a:buClr>
              <a:buSzPts val="1200"/>
              <a:buFont typeface="Dosis"/>
              <a:buChar char="●"/>
            </a:pPr>
            <a:r>
              <a:rPr lang="en" sz="1200">
                <a:solidFill>
                  <a:srgbClr val="3D4965"/>
                </a:solidFill>
                <a:latin typeface="Dosis"/>
                <a:ea typeface="Dosis"/>
                <a:cs typeface="Dosis"/>
                <a:sym typeface="Dosis"/>
              </a:rPr>
              <a:t>Algoritmos de Machine Learning</a:t>
            </a:r>
            <a:endParaRPr sz="1200">
              <a:solidFill>
                <a:srgbClr val="3D4965"/>
              </a:solidFill>
              <a:latin typeface="Dosis"/>
              <a:ea typeface="Dosis"/>
              <a:cs typeface="Dosis"/>
              <a:sym typeface="Dosis"/>
            </a:endParaRPr>
          </a:p>
          <a:p>
            <a:pPr indent="-304800" lvl="0" marL="457200" rtl="0" algn="just">
              <a:spcBef>
                <a:spcPts val="0"/>
              </a:spcBef>
              <a:spcAft>
                <a:spcPts val="0"/>
              </a:spcAft>
              <a:buClr>
                <a:srgbClr val="3D4965"/>
              </a:buClr>
              <a:buSzPts val="1200"/>
              <a:buFont typeface="Dosis"/>
              <a:buChar char="●"/>
            </a:pPr>
            <a:r>
              <a:rPr lang="en" sz="1200">
                <a:solidFill>
                  <a:srgbClr val="3D4965"/>
                </a:solidFill>
                <a:latin typeface="Dosis"/>
                <a:ea typeface="Dosis"/>
                <a:cs typeface="Dosis"/>
                <a:sym typeface="Dosis"/>
              </a:rPr>
              <a:t>Matemática por trás dos algoritmos</a:t>
            </a:r>
            <a:endParaRPr sz="1200">
              <a:solidFill>
                <a:srgbClr val="3D4965"/>
              </a:solidFill>
              <a:latin typeface="Dosis"/>
              <a:ea typeface="Dosis"/>
              <a:cs typeface="Dosis"/>
              <a:sym typeface="Dosis"/>
            </a:endParaRPr>
          </a:p>
          <a:p>
            <a:pPr indent="-304800" lvl="0" marL="457200" rtl="0" algn="just">
              <a:spcBef>
                <a:spcPts val="0"/>
              </a:spcBef>
              <a:spcAft>
                <a:spcPts val="0"/>
              </a:spcAft>
              <a:buClr>
                <a:srgbClr val="3D4965"/>
              </a:buClr>
              <a:buSzPts val="1200"/>
              <a:buFont typeface="Dosis"/>
              <a:buChar char="●"/>
            </a:pPr>
            <a:r>
              <a:rPr lang="en" sz="1200">
                <a:solidFill>
                  <a:srgbClr val="3D4965"/>
                </a:solidFill>
                <a:latin typeface="Dosis"/>
                <a:ea typeface="Dosis"/>
                <a:cs typeface="Dosis"/>
                <a:sym typeface="Dosis"/>
              </a:rPr>
              <a:t>Básico da Estatística</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8"/>
          <p:cNvSpPr txBox="1"/>
          <p:nvPr>
            <p:ph idx="4294967295" type="ctrTitle"/>
          </p:nvPr>
        </p:nvSpPr>
        <p:spPr>
          <a:xfrm>
            <a:off x="3657052" y="1073100"/>
            <a:ext cx="3821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Obrigado</a:t>
            </a:r>
            <a:r>
              <a:rPr lang="en" sz="6000"/>
              <a:t>!</a:t>
            </a:r>
            <a:endParaRPr sz="6000"/>
          </a:p>
        </p:txBody>
      </p:sp>
      <p:sp>
        <p:nvSpPr>
          <p:cNvPr id="775" name="Google Shape;775;p48"/>
          <p:cNvSpPr/>
          <p:nvPr/>
        </p:nvSpPr>
        <p:spPr>
          <a:xfrm>
            <a:off x="2257757" y="1402659"/>
            <a:ext cx="1180108" cy="1089975"/>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776" name="Google Shape;776;p48"/>
          <p:cNvSpPr txBox="1"/>
          <p:nvPr>
            <p:ph idx="12" type="sldNum"/>
          </p:nvPr>
        </p:nvSpPr>
        <p:spPr>
          <a:xfrm>
            <a:off x="4297650" y="4853299"/>
            <a:ext cx="548700" cy="2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5"/>
          <p:cNvSpPr txBox="1"/>
          <p:nvPr>
            <p:ph type="ctrTitle"/>
          </p:nvPr>
        </p:nvSpPr>
        <p:spPr>
          <a:xfrm>
            <a:off x="1682525" y="1322450"/>
            <a:ext cx="585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 que é Inteligência Artificial?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6"/>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Super assunto</a:t>
            </a:r>
            <a:endParaRPr sz="3600"/>
          </a:p>
        </p:txBody>
      </p:sp>
      <p:sp>
        <p:nvSpPr>
          <p:cNvPr id="548" name="Google Shape;548;p16"/>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9" name="Google Shape;549;p16"/>
          <p:cNvSpPr txBox="1"/>
          <p:nvPr/>
        </p:nvSpPr>
        <p:spPr>
          <a:xfrm>
            <a:off x="807525" y="1335675"/>
            <a:ext cx="5413500" cy="33024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solidFill>
                  <a:srgbClr val="3D85C6"/>
                </a:solidFill>
                <a:latin typeface="Dosis"/>
                <a:ea typeface="Dosis"/>
                <a:cs typeface="Dosis"/>
                <a:sym typeface="Dosis"/>
              </a:rPr>
              <a:t>Iníco de tudo...</a:t>
            </a:r>
            <a:endParaRPr b="1" sz="1200">
              <a:solidFill>
                <a:srgbClr val="3D85C6"/>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rPr lang="en" sz="1200">
                <a:solidFill>
                  <a:srgbClr val="3D4965"/>
                </a:solidFill>
                <a:latin typeface="Dosis"/>
                <a:ea typeface="Dosis"/>
                <a:cs typeface="Dosis"/>
                <a:sym typeface="Dosis"/>
              </a:rPr>
              <a:t>Inteligência Artificial (IA) é um ramo da ciência da computação que se propõe a elaborar dispositivos que simulem a capacidade humana de raciocinar, perceber, tomar decisões e resolver problemas, enfim, a capacidade de ser inteligente.</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a:p>
            <a:pPr indent="0" lvl="0" marL="0" rtl="0" algn="just">
              <a:spcBef>
                <a:spcPts val="600"/>
              </a:spcBef>
              <a:spcAft>
                <a:spcPts val="0"/>
              </a:spcAft>
              <a:buNone/>
            </a:pPr>
            <a:r>
              <a:t/>
            </a:r>
            <a:endParaRPr sz="1200">
              <a:solidFill>
                <a:srgbClr val="3D4965"/>
              </a:solidFill>
              <a:latin typeface="Dosis"/>
              <a:ea typeface="Dosis"/>
              <a:cs typeface="Dosis"/>
              <a:sym typeface="Dosi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7"/>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Vamos lá</a:t>
            </a:r>
            <a:endParaRPr sz="3600"/>
          </a:p>
        </p:txBody>
      </p:sp>
      <p:sp>
        <p:nvSpPr>
          <p:cNvPr id="555" name="Google Shape;555;p17"/>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56" name="Google Shape;556;p17"/>
          <p:cNvPicPr preferRelativeResize="0"/>
          <p:nvPr/>
        </p:nvPicPr>
        <p:blipFill>
          <a:blip r:embed="rId3">
            <a:alphaModFix/>
          </a:blip>
          <a:stretch>
            <a:fillRect/>
          </a:stretch>
        </p:blipFill>
        <p:spPr>
          <a:xfrm>
            <a:off x="1470619" y="1116750"/>
            <a:ext cx="4501447" cy="375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8"/>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ML vs DL</a:t>
            </a:r>
            <a:endParaRPr sz="3600"/>
          </a:p>
        </p:txBody>
      </p:sp>
      <p:sp>
        <p:nvSpPr>
          <p:cNvPr id="562" name="Google Shape;562;p18"/>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63" name="Google Shape;563;p18"/>
          <p:cNvSpPr txBox="1"/>
          <p:nvPr/>
        </p:nvSpPr>
        <p:spPr>
          <a:xfrm>
            <a:off x="1156214" y="1114275"/>
            <a:ext cx="3622800" cy="708000"/>
          </a:xfrm>
          <a:prstGeom prst="rect">
            <a:avLst/>
          </a:prstGeom>
          <a:noFill/>
          <a:ln>
            <a:noFill/>
          </a:ln>
        </p:spPr>
        <p:txBody>
          <a:bodyPr anchorCtr="0" anchor="ctr" bIns="121900" lIns="121900" spcFirstLastPara="1" rIns="121900" wrap="square" tIns="121900">
            <a:noAutofit/>
          </a:bodyPr>
          <a:lstStyle/>
          <a:p>
            <a:pPr indent="0" lvl="0" marL="0" rtl="0" algn="just">
              <a:spcBef>
                <a:spcPts val="0"/>
              </a:spcBef>
              <a:spcAft>
                <a:spcPts val="0"/>
              </a:spcAft>
              <a:buNone/>
            </a:pPr>
            <a:r>
              <a:rPr b="1" lang="en" sz="1600">
                <a:solidFill>
                  <a:srgbClr val="005CA8"/>
                </a:solidFill>
                <a:latin typeface="Tahoma"/>
                <a:ea typeface="Tahoma"/>
                <a:cs typeface="Tahoma"/>
                <a:sym typeface="Tahoma"/>
              </a:rPr>
              <a:t>Deep Learning é melhor que Machine Learning?</a:t>
            </a:r>
            <a:endParaRPr b="1" sz="1600">
              <a:solidFill>
                <a:srgbClr val="005CA8"/>
              </a:solidFill>
              <a:latin typeface="Tahoma"/>
              <a:ea typeface="Tahoma"/>
              <a:cs typeface="Tahoma"/>
              <a:sym typeface="Tahoma"/>
            </a:endParaRPr>
          </a:p>
        </p:txBody>
      </p:sp>
      <p:pic>
        <p:nvPicPr>
          <p:cNvPr id="564" name="Google Shape;564;p18"/>
          <p:cNvPicPr preferRelativeResize="0"/>
          <p:nvPr/>
        </p:nvPicPr>
        <p:blipFill>
          <a:blip r:embed="rId3">
            <a:alphaModFix/>
          </a:blip>
          <a:stretch>
            <a:fillRect/>
          </a:stretch>
        </p:blipFill>
        <p:spPr>
          <a:xfrm>
            <a:off x="791719" y="1974675"/>
            <a:ext cx="6137164" cy="301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9"/>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Super assunto</a:t>
            </a:r>
            <a:endParaRPr sz="3600"/>
          </a:p>
        </p:txBody>
      </p:sp>
      <p:sp>
        <p:nvSpPr>
          <p:cNvPr id="570" name="Google Shape;570;p19"/>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1" name="Google Shape;571;p19"/>
          <p:cNvSpPr txBox="1"/>
          <p:nvPr/>
        </p:nvSpPr>
        <p:spPr>
          <a:xfrm>
            <a:off x="807525" y="1335675"/>
            <a:ext cx="5413500" cy="33024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latin typeface="Dosis"/>
                <a:ea typeface="Dosis"/>
                <a:cs typeface="Dosis"/>
                <a:sym typeface="Dosis"/>
              </a:rPr>
              <a:t>O que são dados rotulados?</a:t>
            </a:r>
            <a:endParaRPr sz="1200">
              <a:latin typeface="Dosis"/>
              <a:ea typeface="Dosis"/>
              <a:cs typeface="Dosis"/>
              <a:sym typeface="Dosis"/>
            </a:endParaRPr>
          </a:p>
          <a:p>
            <a:pPr indent="0" lvl="0" marL="0" rtl="0" algn="just">
              <a:spcBef>
                <a:spcPts val="600"/>
              </a:spcBef>
              <a:spcAft>
                <a:spcPts val="0"/>
              </a:spcAft>
              <a:buNone/>
            </a:pPr>
            <a:r>
              <a:rPr lang="en" sz="1200">
                <a:latin typeface="Dosis"/>
                <a:ea typeface="Dosis"/>
                <a:cs typeface="Dosis"/>
                <a:sym typeface="Dosis"/>
              </a:rPr>
              <a:t>O que é dados não rotulados?</a:t>
            </a:r>
            <a:endParaRPr sz="1200">
              <a:latin typeface="Dosis"/>
              <a:ea typeface="Dosis"/>
              <a:cs typeface="Dosis"/>
              <a:sym typeface="Dosis"/>
            </a:endParaRPr>
          </a:p>
          <a:p>
            <a:pPr indent="0" lvl="0" marL="0" rtl="0" algn="just">
              <a:spcBef>
                <a:spcPts val="600"/>
              </a:spcBef>
              <a:spcAft>
                <a:spcPts val="0"/>
              </a:spcAft>
              <a:buNone/>
            </a:pPr>
            <a:r>
              <a:rPr lang="en" sz="1200">
                <a:latin typeface="Dosis"/>
                <a:ea typeface="Dosis"/>
                <a:cs typeface="Dosis"/>
                <a:sym typeface="Dosis"/>
              </a:rPr>
              <a:t>Qual a diferença entre treinamento supervisionado, não supervisionado e aprendizado por reforço?</a:t>
            </a:r>
            <a:endParaRPr sz="1200">
              <a:latin typeface="Dosis"/>
              <a:ea typeface="Dosis"/>
              <a:cs typeface="Dosis"/>
              <a:sym typeface="Dosis"/>
            </a:endParaRPr>
          </a:p>
          <a:p>
            <a:pPr indent="0" lvl="0" marL="0" rtl="0" algn="just">
              <a:spcBef>
                <a:spcPts val="600"/>
              </a:spcBef>
              <a:spcAft>
                <a:spcPts val="0"/>
              </a:spcAft>
              <a:buNone/>
            </a:pPr>
            <a:r>
              <a:t/>
            </a:r>
            <a:endParaRPr sz="1200">
              <a:latin typeface="Dosis"/>
              <a:ea typeface="Dosis"/>
              <a:cs typeface="Dosis"/>
              <a:sym typeface="Dosis"/>
            </a:endParaRPr>
          </a:p>
        </p:txBody>
      </p:sp>
      <p:pic>
        <p:nvPicPr>
          <p:cNvPr id="572" name="Google Shape;572;p19"/>
          <p:cNvPicPr preferRelativeResize="0"/>
          <p:nvPr/>
        </p:nvPicPr>
        <p:blipFill>
          <a:blip r:embed="rId3">
            <a:alphaModFix/>
          </a:blip>
          <a:stretch>
            <a:fillRect/>
          </a:stretch>
        </p:blipFill>
        <p:spPr>
          <a:xfrm>
            <a:off x="1815948" y="2329900"/>
            <a:ext cx="3876399" cy="255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0"/>
          <p:cNvSpPr txBox="1"/>
          <p:nvPr>
            <p:ph type="title"/>
          </p:nvPr>
        </p:nvSpPr>
        <p:spPr>
          <a:xfrm>
            <a:off x="702175" y="225025"/>
            <a:ext cx="671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Qual a diferença?</a:t>
            </a:r>
            <a:endParaRPr sz="3600"/>
          </a:p>
        </p:txBody>
      </p:sp>
      <p:sp>
        <p:nvSpPr>
          <p:cNvPr id="578" name="Google Shape;578;p20"/>
          <p:cNvSpPr txBox="1"/>
          <p:nvPr/>
        </p:nvSpPr>
        <p:spPr>
          <a:xfrm>
            <a:off x="807525" y="1335675"/>
            <a:ext cx="5413500" cy="33024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200">
                <a:latin typeface="Dosis"/>
                <a:ea typeface="Dosis"/>
                <a:cs typeface="Dosis"/>
                <a:sym typeface="Dosis"/>
              </a:rPr>
              <a:t>Qual a diferença entre Ciência de Dados e Engenharia de Aprendizado de Máquinas?</a:t>
            </a:r>
            <a:endParaRPr sz="1200">
              <a:latin typeface="Dosis"/>
              <a:ea typeface="Dosis"/>
              <a:cs typeface="Dosis"/>
              <a:sym typeface="Dosis"/>
            </a:endParaRPr>
          </a:p>
        </p:txBody>
      </p:sp>
      <p:sp>
        <p:nvSpPr>
          <p:cNvPr id="579" name="Google Shape;579;p20"/>
          <p:cNvSpPr txBox="1"/>
          <p:nvPr>
            <p:ph idx="12" type="sldNum"/>
          </p:nvPr>
        </p:nvSpPr>
        <p:spPr>
          <a:xfrm>
            <a:off x="90619" y="4722737"/>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80" name="Google Shape;580;p20"/>
          <p:cNvPicPr preferRelativeResize="0"/>
          <p:nvPr/>
        </p:nvPicPr>
        <p:blipFill>
          <a:blip r:embed="rId3">
            <a:alphaModFix/>
          </a:blip>
          <a:stretch>
            <a:fillRect/>
          </a:stretch>
        </p:blipFill>
        <p:spPr>
          <a:xfrm>
            <a:off x="2012150" y="1980150"/>
            <a:ext cx="3236400" cy="239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