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2EB1E-20FD-4B1E-84C9-AA20B045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DB39F0-CEE6-4A05-A382-CD3B8B8F2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68FE6-5AF1-41DE-8F7A-8D05B471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D02-6201-4E3D-AD0A-5750D5FA08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70837-AEDB-4E55-9E8B-0A1664CD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905F6F-1EB1-4ED3-BE9A-C550D9B7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3465-FB12-451F-8734-10B302EAB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37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953C-3B25-4E16-984D-F5A874CB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59B915-B0E5-435F-BC7D-732DCD21C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F4A41A-9228-4240-9166-E4F35ECC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D02-6201-4E3D-AD0A-5750D5FA08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E97855-3599-4F34-9925-B92F1445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8D2029-5613-4431-A843-DDFF6563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3465-FB12-451F-8734-10B302EAB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7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3CAF07-D5F0-4CD5-950F-FC7CA47B4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A23AD4-92F6-4716-BD0C-BF7307583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A6DEE6-2C58-4996-9D3F-D6288637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D02-6201-4E3D-AD0A-5750D5FA08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D0562-03E1-4DF4-9A09-B4A7DB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AC91D-5704-4789-B69F-D779350A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3465-FB12-451F-8734-10B302EAB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27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198E8-1B0A-46BB-96B8-EC27CF0B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CDA50-A8F6-408E-AFBA-84F6075B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1AB0F0-CB0B-439D-8F81-AB4D85B9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D02-6201-4E3D-AD0A-5750D5FA08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A620D9-3E95-4F71-BD58-0DFC9E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AAEC6-2AE2-4332-9B06-0A556393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3465-FB12-451F-8734-10B302EAB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33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5DE07-9E27-4517-BFA2-63FE35B8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118DD5-5ABF-4867-8111-27A39DD8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7F4AD-C2CC-4BE2-BA18-38B0B99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D02-6201-4E3D-AD0A-5750D5FA08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447565-7472-4C72-8230-2515ABEB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4E3F2-3A4C-4D17-99B9-383BE8DE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3465-FB12-451F-8734-10B302EAB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62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095B6-13C7-429F-8B97-8B1D5FBD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382CCB-8999-46B8-83DC-438632DA5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095D72-E3A3-4FAE-8465-6D73B9EC2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AE936C-B0C9-4578-B5A8-E4965AA0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D02-6201-4E3D-AD0A-5750D5FA08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67A4B-4B2A-4CB1-87F8-ADA581F9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7404BE-306A-471D-9F43-B2E08B40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3465-FB12-451F-8734-10B302EAB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24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EAC20-EF4D-48B7-ABA9-9A51DEAB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3842D3-755A-4666-96A7-C6CDCDC7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DC3131-BC54-4C65-98CD-D0223ED21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C45DCC-9E7D-4FAD-8001-8E9FBD3B2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072349-450E-4D4C-BF87-C0C19553B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546267-55F5-43E0-B53F-2EB32FB9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D02-6201-4E3D-AD0A-5750D5FA08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276AB0-781A-44C1-8069-F55B7EC8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B9D567-C63E-4B54-AB8C-1FAC7577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3465-FB12-451F-8734-10B302EAB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76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B2865-F0E5-4252-939B-067FA665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5BF31B-38E5-47BF-9ECC-656B6090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D02-6201-4E3D-AD0A-5750D5FA08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333698-D7AF-401A-B23F-BDC0A305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BF677B-BB0E-46AB-952B-786F87AC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3465-FB12-451F-8734-10B302EAB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71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4D76DF-8643-4068-BBB8-00500BD5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D02-6201-4E3D-AD0A-5750D5FA08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2224B4-5199-46BF-A92F-60680C69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188DCE-5B7A-4959-918F-80DF764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3465-FB12-451F-8734-10B302EAB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45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34B27-9453-431C-9AFB-8CC35121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3F4CF0-4D47-476C-86B0-A75A5A52A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2ACE8A-42A8-41E6-B094-D16407755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10EAFD-6C10-40F3-9E94-753D6DCA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D02-6201-4E3D-AD0A-5750D5FA08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7DF1E8-8DDF-454C-BA72-C4B65754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71CD4D-E386-40B1-8A94-8ED8A852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3465-FB12-451F-8734-10B302EAB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98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51017-8F46-4228-8727-0012DB34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C5CEC0-9B3E-4C26-892F-806E31A21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CFFE03-F375-41E9-B7C3-8CE2CF928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69FA55-F06F-4FF7-93C3-34B9A55D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D02-6201-4E3D-AD0A-5750D5FA08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138E97-5F81-4611-89DA-655B8FBB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90B928-F8D7-4F70-B136-56FA5E60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3465-FB12-451F-8734-10B302EAB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9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E1197A-85CB-46D0-8868-BF701861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15B6E-3FA6-49DD-BF61-DD18D602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200CF-C891-4E23-B0F0-9C4DD0DF4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AD02-6201-4E3D-AD0A-5750D5FA086A}" type="datetimeFigureOut">
              <a:rPr lang="pt-BR" smtClean="0"/>
              <a:t>20/05/2020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81068A-06D6-4D85-B949-6030FE5FE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672A1-EFE1-49A2-AD9A-F2B1381A1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93465-FB12-451F-8734-10B302EAB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4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82CF70-1382-46A5-AE80-A96D48107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0"/>
            <a:ext cx="11788726" cy="66962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5800" b="1" u="sng" dirty="0"/>
              <a:t>SISTEMA HOTELEIRO</a:t>
            </a:r>
          </a:p>
          <a:p>
            <a:endParaRPr lang="pt-BR" dirty="0"/>
          </a:p>
          <a:p>
            <a:r>
              <a:rPr lang="pt-BR" sz="5100" dirty="0"/>
              <a:t>Deseja-se modelar um sistema para um pequeno hotel que atenda aos seguintes requisitos:</a:t>
            </a:r>
          </a:p>
          <a:p>
            <a:r>
              <a:rPr lang="pt-BR" sz="5100" dirty="0"/>
              <a:t>Quando o Cliente telefona ou vem até o hotel e pede para reservar um quarto o funcionário verifica se existe quarto disponível no período solicitado. Caso positivo, é feita a reserva do quarto. Caso negativo, é informado ao cliente a não disponibilidade do quarto.</a:t>
            </a:r>
          </a:p>
          <a:p>
            <a:r>
              <a:rPr lang="pt-BR" sz="5100" dirty="0"/>
              <a:t>Quando o cliente não mais desejar o quarto reservado o funcionário providencia o cancelamento da reserva, disponibilizando novamente o quarto.</a:t>
            </a:r>
          </a:p>
          <a:p>
            <a:r>
              <a:rPr lang="pt-BR" sz="5100" dirty="0"/>
              <a:t>Quando o cliente não comparecer ao hotel para hospedar-se até as 12:00 horas do dia da Reserva, deve ser cancelada a sua Reserva.</a:t>
            </a:r>
          </a:p>
          <a:p>
            <a:r>
              <a:rPr lang="pt-BR" sz="5100" dirty="0"/>
              <a:t>Quando o cliente ocupar um quarto, reservado previamente, o funcionário faz o registro do cliente. Caso o quarto não esteja reservado uma mensagem de rejeição será emitida. Caso contrário, um pacote com informações úteis e a confirmação serão fornecidos ao Cliente.</a:t>
            </a:r>
          </a:p>
          <a:p>
            <a:r>
              <a:rPr lang="pt-BR" sz="5100" dirty="0"/>
              <a:t>Quando o cliente deixar o hotel e solicitar que providencie sua saída, será fornecida a respectiva conta, e o quarto será tornado indisponível para a limpeza.</a:t>
            </a:r>
          </a:p>
          <a:p>
            <a:r>
              <a:rPr lang="pt-BR" sz="5100" dirty="0"/>
              <a:t>O cliente pode pagar a conta à vista ou usando cartão de crédito. Caso use cartão de crédito, é verificado sua situação para aceitar ou rejeitar o cartão. Esta verificação é feita por telefone.</a:t>
            </a:r>
          </a:p>
          <a:p>
            <a:r>
              <a:rPr lang="pt-BR" sz="5100" dirty="0"/>
              <a:t>Quando o quarto estiver limpo, após uma ocupação, o gerente torna-o disponível.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742804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Fukuda</dc:creator>
  <cp:lastModifiedBy>Ana Paula Fukuda</cp:lastModifiedBy>
  <cp:revision>1</cp:revision>
  <dcterms:created xsi:type="dcterms:W3CDTF">2020-05-20T19:22:04Z</dcterms:created>
  <dcterms:modified xsi:type="dcterms:W3CDTF">2020-05-20T19:23:48Z</dcterms:modified>
</cp:coreProperties>
</file>