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appy Font TH" charset="1" panose="02000503000000000000"/>
      <p:regular r:id="rId12"/>
    </p:embeddedFont>
    <p:embeddedFont>
      <p:font typeface="Happy Font TH Italics" charset="1" panose="02000503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2179" y="358580"/>
            <a:ext cx="19477158" cy="857651"/>
            <a:chOff x="0" y="0"/>
            <a:chExt cx="5129786" cy="225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AEC3A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2179" y="2684177"/>
            <a:ext cx="19477158" cy="857651"/>
            <a:chOff x="0" y="0"/>
            <a:chExt cx="5129786" cy="225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AEC3A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42179" y="5009775"/>
            <a:ext cx="19477158" cy="857651"/>
            <a:chOff x="0" y="0"/>
            <a:chExt cx="5129786" cy="2258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AEC3A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42179" y="9215993"/>
            <a:ext cx="19477158" cy="857651"/>
            <a:chOff x="0" y="0"/>
            <a:chExt cx="5129786" cy="2258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AEC3A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42179" y="7103359"/>
            <a:ext cx="19477158" cy="857651"/>
            <a:chOff x="0" y="0"/>
            <a:chExt cx="5129786" cy="2258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AEC3A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97597" y="717314"/>
            <a:ext cx="14292807" cy="8852372"/>
            <a:chOff x="0" y="0"/>
            <a:chExt cx="3764361" cy="23314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64361" cy="2331489"/>
            </a:xfrm>
            <a:custGeom>
              <a:avLst/>
              <a:gdLst/>
              <a:ahLst/>
              <a:cxnLst/>
              <a:rect r="r" b="b" t="t" l="l"/>
              <a:pathLst>
                <a:path h="2331489" w="3764361">
                  <a:moveTo>
                    <a:pt x="27625" y="0"/>
                  </a:moveTo>
                  <a:lnTo>
                    <a:pt x="3736735" y="0"/>
                  </a:lnTo>
                  <a:cubicBezTo>
                    <a:pt x="3751992" y="0"/>
                    <a:pt x="3764361" y="12368"/>
                    <a:pt x="3764361" y="27625"/>
                  </a:cubicBezTo>
                  <a:lnTo>
                    <a:pt x="3764361" y="2303864"/>
                  </a:lnTo>
                  <a:cubicBezTo>
                    <a:pt x="3764361" y="2311191"/>
                    <a:pt x="3761450" y="2318217"/>
                    <a:pt x="3756270" y="2323398"/>
                  </a:cubicBezTo>
                  <a:cubicBezTo>
                    <a:pt x="3751089" y="2328578"/>
                    <a:pt x="3744062" y="2331489"/>
                    <a:pt x="3736735" y="2331489"/>
                  </a:cubicBezTo>
                  <a:lnTo>
                    <a:pt x="27625" y="2331489"/>
                  </a:lnTo>
                  <a:cubicBezTo>
                    <a:pt x="12368" y="2331489"/>
                    <a:pt x="0" y="2319121"/>
                    <a:pt x="0" y="2303864"/>
                  </a:cubicBezTo>
                  <a:lnTo>
                    <a:pt x="0" y="27625"/>
                  </a:lnTo>
                  <a:cubicBezTo>
                    <a:pt x="0" y="12368"/>
                    <a:pt x="12368" y="0"/>
                    <a:pt x="27625" y="0"/>
                  </a:cubicBezTo>
                  <a:close/>
                </a:path>
              </a:pathLst>
            </a:custGeom>
            <a:solidFill>
              <a:srgbClr val="E4D0D0"/>
            </a:solidFill>
            <a:ln w="1143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764361" cy="2369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697901">
            <a:off x="15266166" y="6561158"/>
            <a:ext cx="2270914" cy="227091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3867" y="0"/>
                  </a:moveTo>
                  <a:lnTo>
                    <a:pt x="638933" y="0"/>
                  </a:lnTo>
                  <a:cubicBezTo>
                    <a:pt x="685045" y="0"/>
                    <a:pt x="729269" y="18318"/>
                    <a:pt x="761875" y="50925"/>
                  </a:cubicBezTo>
                  <a:cubicBezTo>
                    <a:pt x="794482" y="83531"/>
                    <a:pt x="812800" y="127755"/>
                    <a:pt x="812800" y="173867"/>
                  </a:cubicBezTo>
                  <a:lnTo>
                    <a:pt x="812800" y="638933"/>
                  </a:lnTo>
                  <a:cubicBezTo>
                    <a:pt x="812800" y="685045"/>
                    <a:pt x="794482" y="729269"/>
                    <a:pt x="761875" y="761875"/>
                  </a:cubicBezTo>
                  <a:cubicBezTo>
                    <a:pt x="729269" y="794482"/>
                    <a:pt x="685045" y="812800"/>
                    <a:pt x="638933" y="812800"/>
                  </a:cubicBezTo>
                  <a:lnTo>
                    <a:pt x="173867" y="812800"/>
                  </a:lnTo>
                  <a:cubicBezTo>
                    <a:pt x="127755" y="812800"/>
                    <a:pt x="83531" y="794482"/>
                    <a:pt x="50925" y="761875"/>
                  </a:cubicBezTo>
                  <a:cubicBezTo>
                    <a:pt x="18318" y="729269"/>
                    <a:pt x="0" y="685045"/>
                    <a:pt x="0" y="638933"/>
                  </a:cubicBezTo>
                  <a:lnTo>
                    <a:pt x="0" y="173867"/>
                  </a:lnTo>
                  <a:cubicBezTo>
                    <a:pt x="0" y="127755"/>
                    <a:pt x="18318" y="83531"/>
                    <a:pt x="50925" y="50925"/>
                  </a:cubicBezTo>
                  <a:cubicBezTo>
                    <a:pt x="83531" y="18318"/>
                    <a:pt x="127755" y="0"/>
                    <a:pt x="173867" y="0"/>
                  </a:cubicBezTo>
                  <a:close/>
                </a:path>
              </a:pathLst>
            </a:custGeom>
            <a:solidFill>
              <a:srgbClr val="F6F6E6"/>
            </a:solidFill>
            <a:ln w="1428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612183">
            <a:off x="865064" y="1576569"/>
            <a:ext cx="2215217" cy="221521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B4B4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24126" y="2063193"/>
            <a:ext cx="1297095" cy="1241968"/>
          </a:xfrm>
          <a:custGeom>
            <a:avLst/>
            <a:gdLst/>
            <a:ahLst/>
            <a:cxnLst/>
            <a:rect r="r" b="b" t="t" l="l"/>
            <a:pathLst>
              <a:path h="1241968" w="1297095">
                <a:moveTo>
                  <a:pt x="0" y="0"/>
                </a:moveTo>
                <a:lnTo>
                  <a:pt x="1297094" y="0"/>
                </a:lnTo>
                <a:lnTo>
                  <a:pt x="1297094" y="1241968"/>
                </a:lnTo>
                <a:lnTo>
                  <a:pt x="0" y="124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655209" y="6988037"/>
            <a:ext cx="1492827" cy="1296894"/>
          </a:xfrm>
          <a:custGeom>
            <a:avLst/>
            <a:gdLst/>
            <a:ahLst/>
            <a:cxnLst/>
            <a:rect r="r" b="b" t="t" l="l"/>
            <a:pathLst>
              <a:path h="1296894" w="1492827">
                <a:moveTo>
                  <a:pt x="0" y="0"/>
                </a:moveTo>
                <a:lnTo>
                  <a:pt x="1492828" y="0"/>
                </a:lnTo>
                <a:lnTo>
                  <a:pt x="1492828" y="1296893"/>
                </a:lnTo>
                <a:lnTo>
                  <a:pt x="0" y="1296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015890" y="2712966"/>
            <a:ext cx="10256221" cy="378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9908">
                <a:solidFill>
                  <a:srgbClr val="549D54"/>
                </a:solidFill>
                <a:latin typeface="Happy Font TH"/>
              </a:rPr>
              <a:t>TICKET CONSERT APPLICATION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148409" y="6988037"/>
            <a:ext cx="3991182" cy="1296894"/>
            <a:chOff x="0" y="0"/>
            <a:chExt cx="1051176" cy="3415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51176" cy="341569"/>
            </a:xfrm>
            <a:custGeom>
              <a:avLst/>
              <a:gdLst/>
              <a:ahLst/>
              <a:cxnLst/>
              <a:rect r="r" b="b" t="t" l="l"/>
              <a:pathLst>
                <a:path h="341569" w="1051176">
                  <a:moveTo>
                    <a:pt x="98928" y="0"/>
                  </a:moveTo>
                  <a:lnTo>
                    <a:pt x="952248" y="0"/>
                  </a:lnTo>
                  <a:cubicBezTo>
                    <a:pt x="1006884" y="0"/>
                    <a:pt x="1051176" y="44291"/>
                    <a:pt x="1051176" y="98928"/>
                  </a:cubicBezTo>
                  <a:lnTo>
                    <a:pt x="1051176" y="242641"/>
                  </a:lnTo>
                  <a:cubicBezTo>
                    <a:pt x="1051176" y="268878"/>
                    <a:pt x="1040753" y="294041"/>
                    <a:pt x="1022200" y="312593"/>
                  </a:cubicBezTo>
                  <a:cubicBezTo>
                    <a:pt x="1003648" y="331146"/>
                    <a:pt x="978485" y="341569"/>
                    <a:pt x="952248" y="341569"/>
                  </a:cubicBezTo>
                  <a:lnTo>
                    <a:pt x="98928" y="341569"/>
                  </a:lnTo>
                  <a:cubicBezTo>
                    <a:pt x="72690" y="341569"/>
                    <a:pt x="47528" y="331146"/>
                    <a:pt x="28975" y="312593"/>
                  </a:cubicBezTo>
                  <a:cubicBezTo>
                    <a:pt x="10423" y="294041"/>
                    <a:pt x="0" y="268878"/>
                    <a:pt x="0" y="242641"/>
                  </a:cubicBezTo>
                  <a:lnTo>
                    <a:pt x="0" y="98928"/>
                  </a:lnTo>
                  <a:cubicBezTo>
                    <a:pt x="0" y="72690"/>
                    <a:pt x="10423" y="47528"/>
                    <a:pt x="28975" y="28975"/>
                  </a:cubicBezTo>
                  <a:cubicBezTo>
                    <a:pt x="47528" y="10423"/>
                    <a:pt x="72690" y="0"/>
                    <a:pt x="98928" y="0"/>
                  </a:cubicBezTo>
                  <a:close/>
                </a:path>
              </a:pathLst>
            </a:custGeom>
            <a:solidFill>
              <a:srgbClr val="F6F6E6"/>
            </a:solidFill>
            <a:ln w="952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051176" cy="379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523987" y="1705161"/>
            <a:ext cx="2983670" cy="1958033"/>
            <a:chOff x="0" y="0"/>
            <a:chExt cx="812800" cy="5334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867070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16493" y="6603482"/>
            <a:ext cx="2961812" cy="1943689"/>
            <a:chOff x="0" y="0"/>
            <a:chExt cx="812800" cy="533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AEC3AE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4356795" y="3113003"/>
            <a:ext cx="1871143" cy="1244310"/>
          </a:xfrm>
          <a:custGeom>
            <a:avLst/>
            <a:gdLst/>
            <a:ahLst/>
            <a:cxnLst/>
            <a:rect r="r" b="b" t="t" l="l"/>
            <a:pathLst>
              <a:path h="1244310" w="1871143">
                <a:moveTo>
                  <a:pt x="0" y="0"/>
                </a:moveTo>
                <a:lnTo>
                  <a:pt x="1871143" y="0"/>
                </a:lnTo>
                <a:lnTo>
                  <a:pt x="1871143" y="1244310"/>
                </a:lnTo>
                <a:lnTo>
                  <a:pt x="0" y="1244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-178423">
            <a:off x="12369951" y="5915124"/>
            <a:ext cx="1871143" cy="1244310"/>
          </a:xfrm>
          <a:custGeom>
            <a:avLst/>
            <a:gdLst/>
            <a:ahLst/>
            <a:cxnLst/>
            <a:rect r="r" b="b" t="t" l="l"/>
            <a:pathLst>
              <a:path h="1244310" w="1871143">
                <a:moveTo>
                  <a:pt x="1871143" y="0"/>
                </a:moveTo>
                <a:lnTo>
                  <a:pt x="0" y="0"/>
                </a:lnTo>
                <a:lnTo>
                  <a:pt x="0" y="1244310"/>
                </a:lnTo>
                <a:lnTo>
                  <a:pt x="1871143" y="1244310"/>
                </a:lnTo>
                <a:lnTo>
                  <a:pt x="187114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5239328" y="2315019"/>
            <a:ext cx="1538282" cy="797984"/>
          </a:xfrm>
          <a:custGeom>
            <a:avLst/>
            <a:gdLst/>
            <a:ahLst/>
            <a:cxnLst/>
            <a:rect r="r" b="b" t="t" l="l"/>
            <a:pathLst>
              <a:path h="797984" w="1538282">
                <a:moveTo>
                  <a:pt x="0" y="0"/>
                </a:moveTo>
                <a:lnTo>
                  <a:pt x="1538283" y="0"/>
                </a:lnTo>
                <a:lnTo>
                  <a:pt x="1538283" y="797984"/>
                </a:lnTo>
                <a:lnTo>
                  <a:pt x="0" y="797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553600" y="7430671"/>
            <a:ext cx="1477533" cy="1333474"/>
          </a:xfrm>
          <a:custGeom>
            <a:avLst/>
            <a:gdLst/>
            <a:ahLst/>
            <a:cxnLst/>
            <a:rect r="r" b="b" t="t" l="l"/>
            <a:pathLst>
              <a:path h="1333474" w="1477533">
                <a:moveTo>
                  <a:pt x="0" y="0"/>
                </a:moveTo>
                <a:lnTo>
                  <a:pt x="1477533" y="0"/>
                </a:lnTo>
                <a:lnTo>
                  <a:pt x="1477533" y="1333474"/>
                </a:lnTo>
                <a:lnTo>
                  <a:pt x="0" y="13334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2794577" y="1779529"/>
            <a:ext cx="1477533" cy="1333474"/>
          </a:xfrm>
          <a:custGeom>
            <a:avLst/>
            <a:gdLst/>
            <a:ahLst/>
            <a:cxnLst/>
            <a:rect r="r" b="b" t="t" l="l"/>
            <a:pathLst>
              <a:path h="1333474" w="1477533">
                <a:moveTo>
                  <a:pt x="0" y="0"/>
                </a:moveTo>
                <a:lnTo>
                  <a:pt x="1477533" y="0"/>
                </a:lnTo>
                <a:lnTo>
                  <a:pt x="1477533" y="1333474"/>
                </a:lnTo>
                <a:lnTo>
                  <a:pt x="0" y="13334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6999559" y="7109837"/>
            <a:ext cx="4288881" cy="909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5"/>
              </a:lnSpc>
            </a:pPr>
            <a:r>
              <a:rPr lang="en-US" sz="6945">
                <a:solidFill>
                  <a:srgbClr val="000000"/>
                </a:solidFill>
                <a:latin typeface="Happy Font TH"/>
              </a:rPr>
              <a:t>GROUP 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B4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2179" y="358580"/>
            <a:ext cx="19477158" cy="857651"/>
            <a:chOff x="0" y="0"/>
            <a:chExt cx="5129786" cy="225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2179" y="2684177"/>
            <a:ext cx="19477158" cy="857651"/>
            <a:chOff x="0" y="0"/>
            <a:chExt cx="5129786" cy="225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42179" y="5009775"/>
            <a:ext cx="19477158" cy="857651"/>
            <a:chOff x="0" y="0"/>
            <a:chExt cx="5129786" cy="2258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42179" y="9215993"/>
            <a:ext cx="19477158" cy="857651"/>
            <a:chOff x="0" y="0"/>
            <a:chExt cx="5129786" cy="2258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42179" y="7103359"/>
            <a:ext cx="19477158" cy="857651"/>
            <a:chOff x="0" y="0"/>
            <a:chExt cx="5129786" cy="2258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17029" y="886589"/>
            <a:ext cx="16653942" cy="8513821"/>
            <a:chOff x="0" y="0"/>
            <a:chExt cx="4386224" cy="22423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86223" cy="2242323"/>
            </a:xfrm>
            <a:custGeom>
              <a:avLst/>
              <a:gdLst/>
              <a:ahLst/>
              <a:cxnLst/>
              <a:rect r="r" b="b" t="t" l="l"/>
              <a:pathLst>
                <a:path h="2242323" w="4386223">
                  <a:moveTo>
                    <a:pt x="9762" y="0"/>
                  </a:moveTo>
                  <a:lnTo>
                    <a:pt x="4376461" y="0"/>
                  </a:lnTo>
                  <a:cubicBezTo>
                    <a:pt x="4381853" y="0"/>
                    <a:pt x="4386223" y="4371"/>
                    <a:pt x="4386223" y="9762"/>
                  </a:cubicBezTo>
                  <a:lnTo>
                    <a:pt x="4386223" y="2232561"/>
                  </a:lnTo>
                  <a:cubicBezTo>
                    <a:pt x="4386223" y="2235150"/>
                    <a:pt x="4385195" y="2237633"/>
                    <a:pt x="4383364" y="2239464"/>
                  </a:cubicBezTo>
                  <a:cubicBezTo>
                    <a:pt x="4381533" y="2241295"/>
                    <a:pt x="4379050" y="2242323"/>
                    <a:pt x="4376461" y="2242323"/>
                  </a:cubicBezTo>
                  <a:lnTo>
                    <a:pt x="9762" y="2242323"/>
                  </a:lnTo>
                  <a:cubicBezTo>
                    <a:pt x="4371" y="2242323"/>
                    <a:pt x="0" y="2237953"/>
                    <a:pt x="0" y="2232561"/>
                  </a:cubicBezTo>
                  <a:lnTo>
                    <a:pt x="0" y="9762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386224" cy="2280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143619"/>
            <a:ext cx="16230600" cy="7999762"/>
            <a:chOff x="0" y="0"/>
            <a:chExt cx="4274726" cy="21069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74726" cy="2106933"/>
            </a:xfrm>
            <a:custGeom>
              <a:avLst/>
              <a:gdLst/>
              <a:ahLst/>
              <a:cxnLst/>
              <a:rect r="r" b="b" t="t" l="l"/>
              <a:pathLst>
                <a:path h="2106933" w="4274726">
                  <a:moveTo>
                    <a:pt x="10017" y="0"/>
                  </a:moveTo>
                  <a:lnTo>
                    <a:pt x="4264709" y="0"/>
                  </a:lnTo>
                  <a:cubicBezTo>
                    <a:pt x="4267365" y="0"/>
                    <a:pt x="4269913" y="1055"/>
                    <a:pt x="4271792" y="2934"/>
                  </a:cubicBezTo>
                  <a:cubicBezTo>
                    <a:pt x="4273671" y="4812"/>
                    <a:pt x="4274726" y="7360"/>
                    <a:pt x="4274726" y="10017"/>
                  </a:cubicBezTo>
                  <a:lnTo>
                    <a:pt x="4274726" y="2096917"/>
                  </a:lnTo>
                  <a:cubicBezTo>
                    <a:pt x="4274726" y="2099573"/>
                    <a:pt x="4273671" y="2102121"/>
                    <a:pt x="4271792" y="2103999"/>
                  </a:cubicBezTo>
                  <a:cubicBezTo>
                    <a:pt x="4269913" y="2105878"/>
                    <a:pt x="4267365" y="2106933"/>
                    <a:pt x="4264709" y="2106933"/>
                  </a:cubicBezTo>
                  <a:lnTo>
                    <a:pt x="10017" y="2106933"/>
                  </a:lnTo>
                  <a:cubicBezTo>
                    <a:pt x="7360" y="2106933"/>
                    <a:pt x="4812" y="2105878"/>
                    <a:pt x="2934" y="2103999"/>
                  </a:cubicBezTo>
                  <a:cubicBezTo>
                    <a:pt x="1055" y="2102121"/>
                    <a:pt x="0" y="2099573"/>
                    <a:pt x="0" y="2096917"/>
                  </a:cubicBezTo>
                  <a:lnTo>
                    <a:pt x="0" y="10017"/>
                  </a:lnTo>
                  <a:cubicBezTo>
                    <a:pt x="0" y="7360"/>
                    <a:pt x="1055" y="4812"/>
                    <a:pt x="2934" y="2934"/>
                  </a:cubicBezTo>
                  <a:cubicBezTo>
                    <a:pt x="4812" y="1055"/>
                    <a:pt x="7360" y="0"/>
                    <a:pt x="10017" y="0"/>
                  </a:cubicBezTo>
                  <a:close/>
                </a:path>
              </a:pathLst>
            </a:custGeom>
            <a:solidFill>
              <a:srgbClr val="E4D0D0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74726" cy="2145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927582" y="3913181"/>
            <a:ext cx="12432837" cy="192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93368" indent="-546684" lvl="1">
              <a:lnSpc>
                <a:spcPts val="5013"/>
              </a:lnSpc>
              <a:buAutoNum type="arabicPeriod" startAt="1"/>
            </a:pPr>
            <a:r>
              <a:rPr lang="en-US" sz="5064">
                <a:solidFill>
                  <a:srgbClr val="867070"/>
                </a:solidFill>
                <a:latin typeface="Happy Font TH"/>
              </a:rPr>
              <a:t>Hilmy Yafiansyah</a:t>
            </a:r>
          </a:p>
          <a:p>
            <a:pPr algn="ctr" marL="1093368" indent="-546684" lvl="1">
              <a:lnSpc>
                <a:spcPts val="5013"/>
              </a:lnSpc>
              <a:buAutoNum type="arabicPeriod" startAt="1"/>
            </a:pPr>
            <a:r>
              <a:rPr lang="en-US" sz="5064">
                <a:solidFill>
                  <a:srgbClr val="867070"/>
                </a:solidFill>
                <a:latin typeface="Happy Font TH"/>
              </a:rPr>
              <a:t>Mutia Rahma A</a:t>
            </a:r>
          </a:p>
          <a:p>
            <a:pPr algn="ctr" marL="1093368" indent="-546684" lvl="1">
              <a:lnSpc>
                <a:spcPts val="5013"/>
              </a:lnSpc>
              <a:buAutoNum type="arabicPeriod" startAt="1"/>
            </a:pPr>
            <a:r>
              <a:rPr lang="en-US" sz="5064">
                <a:solidFill>
                  <a:srgbClr val="867070"/>
                </a:solidFill>
                <a:latin typeface="Happy Font TH"/>
              </a:rPr>
              <a:t>Salwa Widyna K</a:t>
            </a:r>
          </a:p>
        </p:txBody>
      </p:sp>
      <p:grpSp>
        <p:nvGrpSpPr>
          <p:cNvPr name="Group 24" id="24"/>
          <p:cNvGrpSpPr/>
          <p:nvPr/>
        </p:nvGrpSpPr>
        <p:grpSpPr>
          <a:xfrm rot="-697901">
            <a:off x="527945" y="548735"/>
            <a:ext cx="1626249" cy="162624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42791" y="0"/>
                  </a:moveTo>
                  <a:lnTo>
                    <a:pt x="570009" y="0"/>
                  </a:lnTo>
                  <a:cubicBezTo>
                    <a:pt x="634401" y="0"/>
                    <a:pt x="696156" y="25580"/>
                    <a:pt x="741688" y="71112"/>
                  </a:cubicBezTo>
                  <a:cubicBezTo>
                    <a:pt x="787220" y="116644"/>
                    <a:pt x="812800" y="178399"/>
                    <a:pt x="812800" y="242791"/>
                  </a:cubicBezTo>
                  <a:lnTo>
                    <a:pt x="812800" y="570009"/>
                  </a:lnTo>
                  <a:cubicBezTo>
                    <a:pt x="812800" y="634401"/>
                    <a:pt x="787220" y="696156"/>
                    <a:pt x="741688" y="741688"/>
                  </a:cubicBezTo>
                  <a:cubicBezTo>
                    <a:pt x="696156" y="787220"/>
                    <a:pt x="634401" y="812800"/>
                    <a:pt x="570009" y="812800"/>
                  </a:cubicBezTo>
                  <a:lnTo>
                    <a:pt x="242791" y="812800"/>
                  </a:lnTo>
                  <a:cubicBezTo>
                    <a:pt x="178399" y="812800"/>
                    <a:pt x="116644" y="787220"/>
                    <a:pt x="71112" y="741688"/>
                  </a:cubicBezTo>
                  <a:cubicBezTo>
                    <a:pt x="25580" y="696156"/>
                    <a:pt x="0" y="634401"/>
                    <a:pt x="0" y="570009"/>
                  </a:cubicBezTo>
                  <a:lnTo>
                    <a:pt x="0" y="242791"/>
                  </a:lnTo>
                  <a:cubicBezTo>
                    <a:pt x="0" y="178399"/>
                    <a:pt x="25580" y="116644"/>
                    <a:pt x="71112" y="71112"/>
                  </a:cubicBezTo>
                  <a:cubicBezTo>
                    <a:pt x="116644" y="25580"/>
                    <a:pt x="178399" y="0"/>
                    <a:pt x="242791" y="0"/>
                  </a:cubicBezTo>
                  <a:close/>
                </a:path>
              </a:pathLst>
            </a:custGeom>
            <a:solidFill>
              <a:srgbClr val="F6F6E6"/>
            </a:solidFill>
            <a:ln w="1428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612183">
            <a:off x="15995634" y="7686576"/>
            <a:ext cx="1914063" cy="191406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B4B4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6392287" y="8107045"/>
            <a:ext cx="1120757" cy="1073125"/>
          </a:xfrm>
          <a:custGeom>
            <a:avLst/>
            <a:gdLst/>
            <a:ahLst/>
            <a:cxnLst/>
            <a:rect r="r" b="b" t="t" l="l"/>
            <a:pathLst>
              <a:path h="1073125" w="1120757">
                <a:moveTo>
                  <a:pt x="0" y="0"/>
                </a:moveTo>
                <a:lnTo>
                  <a:pt x="1120757" y="0"/>
                </a:lnTo>
                <a:lnTo>
                  <a:pt x="1120757" y="1073125"/>
                </a:lnTo>
                <a:lnTo>
                  <a:pt x="0" y="1073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218462">
            <a:off x="974756" y="753052"/>
            <a:ext cx="741222" cy="1217614"/>
          </a:xfrm>
          <a:custGeom>
            <a:avLst/>
            <a:gdLst/>
            <a:ahLst/>
            <a:cxnLst/>
            <a:rect r="r" b="b" t="t" l="l"/>
            <a:pathLst>
              <a:path h="1217614" w="741222">
                <a:moveTo>
                  <a:pt x="0" y="0"/>
                </a:moveTo>
                <a:lnTo>
                  <a:pt x="741223" y="0"/>
                </a:lnTo>
                <a:lnTo>
                  <a:pt x="741223" y="1217614"/>
                </a:lnTo>
                <a:lnTo>
                  <a:pt x="0" y="1217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-852157">
            <a:off x="16360389" y="429684"/>
            <a:ext cx="1797822" cy="1573095"/>
            <a:chOff x="0" y="0"/>
            <a:chExt cx="812800" cy="7112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EC3AE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525999">
            <a:off x="352850" y="7885133"/>
            <a:ext cx="1976440" cy="1729385"/>
            <a:chOff x="0" y="0"/>
            <a:chExt cx="812800" cy="7112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7070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267107">
            <a:off x="918618" y="8612118"/>
            <a:ext cx="639835" cy="1051064"/>
          </a:xfrm>
          <a:custGeom>
            <a:avLst/>
            <a:gdLst/>
            <a:ahLst/>
            <a:cxnLst/>
            <a:rect r="r" b="b" t="t" l="l"/>
            <a:pathLst>
              <a:path h="1051064" w="639835">
                <a:moveTo>
                  <a:pt x="0" y="0"/>
                </a:moveTo>
                <a:lnTo>
                  <a:pt x="639835" y="0"/>
                </a:lnTo>
                <a:lnTo>
                  <a:pt x="639835" y="1051064"/>
                </a:lnTo>
                <a:lnTo>
                  <a:pt x="0" y="10510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3119268" y="1971209"/>
            <a:ext cx="12049465" cy="118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4"/>
              </a:lnSpc>
            </a:pPr>
            <a:r>
              <a:rPr lang="en-US" sz="8984">
                <a:solidFill>
                  <a:srgbClr val="867070"/>
                </a:solidFill>
                <a:latin typeface="Happy Font TH"/>
              </a:rPr>
              <a:t>GROUP 7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267107">
            <a:off x="17028234" y="1055150"/>
            <a:ext cx="582011" cy="956076"/>
          </a:xfrm>
          <a:custGeom>
            <a:avLst/>
            <a:gdLst/>
            <a:ahLst/>
            <a:cxnLst/>
            <a:rect r="r" b="b" t="t" l="l"/>
            <a:pathLst>
              <a:path h="956076" w="582011">
                <a:moveTo>
                  <a:pt x="0" y="0"/>
                </a:moveTo>
                <a:lnTo>
                  <a:pt x="582011" y="0"/>
                </a:lnTo>
                <a:lnTo>
                  <a:pt x="582011" y="956076"/>
                </a:lnTo>
                <a:lnTo>
                  <a:pt x="0" y="956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C3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2179" y="358580"/>
            <a:ext cx="19477158" cy="857651"/>
            <a:chOff x="0" y="0"/>
            <a:chExt cx="5129786" cy="225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2179" y="2684177"/>
            <a:ext cx="19477158" cy="857651"/>
            <a:chOff x="0" y="0"/>
            <a:chExt cx="5129786" cy="225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42179" y="5009775"/>
            <a:ext cx="19477158" cy="857651"/>
            <a:chOff x="0" y="0"/>
            <a:chExt cx="5129786" cy="2258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42179" y="9215993"/>
            <a:ext cx="19477158" cy="857651"/>
            <a:chOff x="0" y="0"/>
            <a:chExt cx="5129786" cy="2258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42179" y="7103359"/>
            <a:ext cx="19477158" cy="857651"/>
            <a:chOff x="0" y="0"/>
            <a:chExt cx="5129786" cy="2258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17029" y="886589"/>
            <a:ext cx="16653942" cy="8513821"/>
            <a:chOff x="0" y="0"/>
            <a:chExt cx="4386224" cy="22423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86223" cy="2242323"/>
            </a:xfrm>
            <a:custGeom>
              <a:avLst/>
              <a:gdLst/>
              <a:ahLst/>
              <a:cxnLst/>
              <a:rect r="r" b="b" t="t" l="l"/>
              <a:pathLst>
                <a:path h="2242323" w="4386223">
                  <a:moveTo>
                    <a:pt x="9762" y="0"/>
                  </a:moveTo>
                  <a:lnTo>
                    <a:pt x="4376461" y="0"/>
                  </a:lnTo>
                  <a:cubicBezTo>
                    <a:pt x="4381853" y="0"/>
                    <a:pt x="4386223" y="4371"/>
                    <a:pt x="4386223" y="9762"/>
                  </a:cubicBezTo>
                  <a:lnTo>
                    <a:pt x="4386223" y="2232561"/>
                  </a:lnTo>
                  <a:cubicBezTo>
                    <a:pt x="4386223" y="2235150"/>
                    <a:pt x="4385195" y="2237633"/>
                    <a:pt x="4383364" y="2239464"/>
                  </a:cubicBezTo>
                  <a:cubicBezTo>
                    <a:pt x="4381533" y="2241295"/>
                    <a:pt x="4379050" y="2242323"/>
                    <a:pt x="4376461" y="2242323"/>
                  </a:cubicBezTo>
                  <a:lnTo>
                    <a:pt x="9762" y="2242323"/>
                  </a:lnTo>
                  <a:cubicBezTo>
                    <a:pt x="4371" y="2242323"/>
                    <a:pt x="0" y="2237953"/>
                    <a:pt x="0" y="2232561"/>
                  </a:cubicBezTo>
                  <a:lnTo>
                    <a:pt x="0" y="9762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386224" cy="2280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143619"/>
            <a:ext cx="16230600" cy="7999762"/>
            <a:chOff x="0" y="0"/>
            <a:chExt cx="4274726" cy="21069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74726" cy="2106933"/>
            </a:xfrm>
            <a:custGeom>
              <a:avLst/>
              <a:gdLst/>
              <a:ahLst/>
              <a:cxnLst/>
              <a:rect r="r" b="b" t="t" l="l"/>
              <a:pathLst>
                <a:path h="2106933" w="4274726">
                  <a:moveTo>
                    <a:pt x="10017" y="0"/>
                  </a:moveTo>
                  <a:lnTo>
                    <a:pt x="4264709" y="0"/>
                  </a:lnTo>
                  <a:cubicBezTo>
                    <a:pt x="4267365" y="0"/>
                    <a:pt x="4269913" y="1055"/>
                    <a:pt x="4271792" y="2934"/>
                  </a:cubicBezTo>
                  <a:cubicBezTo>
                    <a:pt x="4273671" y="4812"/>
                    <a:pt x="4274726" y="7360"/>
                    <a:pt x="4274726" y="10017"/>
                  </a:cubicBezTo>
                  <a:lnTo>
                    <a:pt x="4274726" y="2096917"/>
                  </a:lnTo>
                  <a:cubicBezTo>
                    <a:pt x="4274726" y="2099573"/>
                    <a:pt x="4273671" y="2102121"/>
                    <a:pt x="4271792" y="2103999"/>
                  </a:cubicBezTo>
                  <a:cubicBezTo>
                    <a:pt x="4269913" y="2105878"/>
                    <a:pt x="4267365" y="2106933"/>
                    <a:pt x="4264709" y="2106933"/>
                  </a:cubicBezTo>
                  <a:lnTo>
                    <a:pt x="10017" y="2106933"/>
                  </a:lnTo>
                  <a:cubicBezTo>
                    <a:pt x="7360" y="2106933"/>
                    <a:pt x="4812" y="2105878"/>
                    <a:pt x="2934" y="2103999"/>
                  </a:cubicBezTo>
                  <a:cubicBezTo>
                    <a:pt x="1055" y="2102121"/>
                    <a:pt x="0" y="2099573"/>
                    <a:pt x="0" y="2096917"/>
                  </a:cubicBezTo>
                  <a:lnTo>
                    <a:pt x="0" y="10017"/>
                  </a:lnTo>
                  <a:cubicBezTo>
                    <a:pt x="0" y="7360"/>
                    <a:pt x="1055" y="4812"/>
                    <a:pt x="2934" y="2934"/>
                  </a:cubicBezTo>
                  <a:cubicBezTo>
                    <a:pt x="4812" y="1055"/>
                    <a:pt x="7360" y="0"/>
                    <a:pt x="10017" y="0"/>
                  </a:cubicBezTo>
                  <a:close/>
                </a:path>
              </a:pathLst>
            </a:custGeom>
            <a:solidFill>
              <a:srgbClr val="F6F6E6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74726" cy="2145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98239" y="3548025"/>
            <a:ext cx="12432837" cy="4566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23"/>
              </a:lnSpc>
            </a:pPr>
            <a:r>
              <a:rPr lang="en-US" sz="4064">
                <a:solidFill>
                  <a:srgbClr val="549D54"/>
                </a:solidFill>
                <a:latin typeface="Happy Font TH"/>
              </a:rPr>
              <a:t>    As live entertainment becomes more popular, concert ticket sales become increasingly important.</a:t>
            </a:r>
          </a:p>
          <a:p>
            <a:pPr algn="just">
              <a:lnSpc>
                <a:spcPts val="4023"/>
              </a:lnSpc>
            </a:pPr>
            <a:r>
              <a:rPr lang="en-US" sz="4064">
                <a:solidFill>
                  <a:srgbClr val="549D54"/>
                </a:solidFill>
                <a:latin typeface="Happy Font TH"/>
              </a:rPr>
              <a:t> However, the ticket sales process is often inefficient, resulting in long queues, limited access and the risk of fraud.</a:t>
            </a:r>
          </a:p>
          <a:p>
            <a:pPr algn="just">
              <a:lnSpc>
                <a:spcPts val="4023"/>
              </a:lnSpc>
            </a:pPr>
            <a:r>
              <a:rPr lang="en-US" sz="4064">
                <a:solidFill>
                  <a:srgbClr val="549D54"/>
                </a:solidFill>
                <a:latin typeface="Happy Font TH"/>
              </a:rPr>
              <a:t> </a:t>
            </a:r>
            <a:r>
              <a:rPr lang="en-US" sz="4064">
                <a:solidFill>
                  <a:srgbClr val="549D54"/>
                </a:solidFill>
                <a:latin typeface="Happy Font TH"/>
              </a:rPr>
              <a:t> To overcome these challenges, developing an application to sell concert tickets is a promising solution.</a:t>
            </a:r>
          </a:p>
          <a:p>
            <a:pPr algn="just">
              <a:lnSpc>
                <a:spcPts val="4023"/>
              </a:lnSpc>
            </a:pPr>
            <a:r>
              <a:rPr lang="en-US" sz="4064">
                <a:solidFill>
                  <a:srgbClr val="549D54"/>
                </a:solidFill>
                <a:latin typeface="Happy Font TH"/>
              </a:rPr>
              <a:t>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5360418" y="726144"/>
            <a:ext cx="2983670" cy="1958033"/>
            <a:chOff x="0" y="0"/>
            <a:chExt cx="812800" cy="533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867070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6989166"/>
            <a:ext cx="2961812" cy="1943689"/>
            <a:chOff x="0" y="0"/>
            <a:chExt cx="812800" cy="533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AEC3AE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6075760" y="1336002"/>
            <a:ext cx="1538282" cy="797984"/>
          </a:xfrm>
          <a:custGeom>
            <a:avLst/>
            <a:gdLst/>
            <a:ahLst/>
            <a:cxnLst/>
            <a:rect r="r" b="b" t="t" l="l"/>
            <a:pathLst>
              <a:path h="797984" w="1538282">
                <a:moveTo>
                  <a:pt x="0" y="0"/>
                </a:moveTo>
                <a:lnTo>
                  <a:pt x="1538282" y="0"/>
                </a:lnTo>
                <a:lnTo>
                  <a:pt x="1538282" y="797984"/>
                </a:lnTo>
                <a:lnTo>
                  <a:pt x="0" y="797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817029" y="7422046"/>
            <a:ext cx="1240782" cy="1077929"/>
          </a:xfrm>
          <a:custGeom>
            <a:avLst/>
            <a:gdLst/>
            <a:ahLst/>
            <a:cxnLst/>
            <a:rect r="r" b="b" t="t" l="l"/>
            <a:pathLst>
              <a:path h="1077929" w="1240782">
                <a:moveTo>
                  <a:pt x="0" y="0"/>
                </a:moveTo>
                <a:lnTo>
                  <a:pt x="1240782" y="0"/>
                </a:lnTo>
                <a:lnTo>
                  <a:pt x="1240782" y="1077929"/>
                </a:lnTo>
                <a:lnTo>
                  <a:pt x="0" y="1077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119268" y="1971209"/>
            <a:ext cx="12049465" cy="118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4"/>
              </a:lnSpc>
            </a:pPr>
            <a:r>
              <a:rPr lang="en-US" sz="8984">
                <a:solidFill>
                  <a:srgbClr val="549D54"/>
                </a:solidFill>
                <a:latin typeface="Happy Font TH Bold"/>
              </a:rPr>
              <a:t>BACKGROUND</a:t>
            </a:r>
          </a:p>
        </p:txBody>
      </p:sp>
      <p:grpSp>
        <p:nvGrpSpPr>
          <p:cNvPr name="Group 33" id="33"/>
          <p:cNvGrpSpPr/>
          <p:nvPr/>
        </p:nvGrpSpPr>
        <p:grpSpPr>
          <a:xfrm rot="612183">
            <a:off x="15950188" y="7006510"/>
            <a:ext cx="2215217" cy="221521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6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6409249" y="7493135"/>
            <a:ext cx="1297095" cy="1241968"/>
          </a:xfrm>
          <a:custGeom>
            <a:avLst/>
            <a:gdLst/>
            <a:ahLst/>
            <a:cxnLst/>
            <a:rect r="r" b="b" t="t" l="l"/>
            <a:pathLst>
              <a:path h="1241968" w="1297095">
                <a:moveTo>
                  <a:pt x="0" y="0"/>
                </a:moveTo>
                <a:lnTo>
                  <a:pt x="1297094" y="0"/>
                </a:lnTo>
                <a:lnTo>
                  <a:pt x="1297094" y="1241968"/>
                </a:lnTo>
                <a:lnTo>
                  <a:pt x="0" y="12419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612183">
            <a:off x="178683" y="597552"/>
            <a:ext cx="2215217" cy="221521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D0D0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637744" y="1084177"/>
            <a:ext cx="1297095" cy="1241968"/>
          </a:xfrm>
          <a:custGeom>
            <a:avLst/>
            <a:gdLst/>
            <a:ahLst/>
            <a:cxnLst/>
            <a:rect r="r" b="b" t="t" l="l"/>
            <a:pathLst>
              <a:path h="1241968" w="1297095">
                <a:moveTo>
                  <a:pt x="0" y="0"/>
                </a:moveTo>
                <a:lnTo>
                  <a:pt x="1297095" y="0"/>
                </a:lnTo>
                <a:lnTo>
                  <a:pt x="1297095" y="1241968"/>
                </a:lnTo>
                <a:lnTo>
                  <a:pt x="0" y="12419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B4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2179" y="358580"/>
            <a:ext cx="19477158" cy="857651"/>
            <a:chOff x="0" y="0"/>
            <a:chExt cx="5129786" cy="225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2179" y="2684177"/>
            <a:ext cx="19477158" cy="857651"/>
            <a:chOff x="0" y="0"/>
            <a:chExt cx="5129786" cy="225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42179" y="5009775"/>
            <a:ext cx="19477158" cy="857651"/>
            <a:chOff x="0" y="0"/>
            <a:chExt cx="5129786" cy="2258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42179" y="9215993"/>
            <a:ext cx="19477158" cy="857651"/>
            <a:chOff x="0" y="0"/>
            <a:chExt cx="5129786" cy="2258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42179" y="7103359"/>
            <a:ext cx="19477158" cy="857651"/>
            <a:chOff x="0" y="0"/>
            <a:chExt cx="5129786" cy="2258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E4D0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486213" y="787405"/>
            <a:ext cx="9315575" cy="2396238"/>
            <a:chOff x="0" y="0"/>
            <a:chExt cx="2453485" cy="6311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53485" cy="631108"/>
            </a:xfrm>
            <a:custGeom>
              <a:avLst/>
              <a:gdLst/>
              <a:ahLst/>
              <a:cxnLst/>
              <a:rect r="r" b="b" t="t" l="l"/>
              <a:pathLst>
                <a:path h="631108" w="2453485">
                  <a:moveTo>
                    <a:pt x="17453" y="0"/>
                  </a:moveTo>
                  <a:lnTo>
                    <a:pt x="2436032" y="0"/>
                  </a:lnTo>
                  <a:cubicBezTo>
                    <a:pt x="2440661" y="0"/>
                    <a:pt x="2445100" y="1839"/>
                    <a:pt x="2448373" y="5112"/>
                  </a:cubicBezTo>
                  <a:cubicBezTo>
                    <a:pt x="2451646" y="8385"/>
                    <a:pt x="2453485" y="12824"/>
                    <a:pt x="2453485" y="17453"/>
                  </a:cubicBezTo>
                  <a:lnTo>
                    <a:pt x="2453485" y="613655"/>
                  </a:lnTo>
                  <a:cubicBezTo>
                    <a:pt x="2453485" y="618284"/>
                    <a:pt x="2451646" y="622723"/>
                    <a:pt x="2448373" y="625996"/>
                  </a:cubicBezTo>
                  <a:cubicBezTo>
                    <a:pt x="2445100" y="629269"/>
                    <a:pt x="2440661" y="631108"/>
                    <a:pt x="2436032" y="631108"/>
                  </a:cubicBezTo>
                  <a:lnTo>
                    <a:pt x="17453" y="631108"/>
                  </a:lnTo>
                  <a:cubicBezTo>
                    <a:pt x="12824" y="631108"/>
                    <a:pt x="8385" y="629269"/>
                    <a:pt x="5112" y="625996"/>
                  </a:cubicBezTo>
                  <a:cubicBezTo>
                    <a:pt x="1839" y="622723"/>
                    <a:pt x="0" y="618284"/>
                    <a:pt x="0" y="613655"/>
                  </a:cubicBezTo>
                  <a:lnTo>
                    <a:pt x="0" y="17453"/>
                  </a:lnTo>
                  <a:cubicBezTo>
                    <a:pt x="0" y="12824"/>
                    <a:pt x="1839" y="8385"/>
                    <a:pt x="5112" y="5112"/>
                  </a:cubicBezTo>
                  <a:cubicBezTo>
                    <a:pt x="8385" y="1839"/>
                    <a:pt x="12824" y="0"/>
                    <a:pt x="1745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453485" cy="669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742325" y="972257"/>
            <a:ext cx="8888721" cy="1969384"/>
            <a:chOff x="0" y="0"/>
            <a:chExt cx="2341062" cy="5186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41062" cy="518686"/>
            </a:xfrm>
            <a:custGeom>
              <a:avLst/>
              <a:gdLst/>
              <a:ahLst/>
              <a:cxnLst/>
              <a:rect r="r" b="b" t="t" l="l"/>
              <a:pathLst>
                <a:path h="518686" w="2341062">
                  <a:moveTo>
                    <a:pt x="18291" y="0"/>
                  </a:moveTo>
                  <a:lnTo>
                    <a:pt x="2322772" y="0"/>
                  </a:lnTo>
                  <a:cubicBezTo>
                    <a:pt x="2327623" y="0"/>
                    <a:pt x="2332275" y="1927"/>
                    <a:pt x="2335705" y="5357"/>
                  </a:cubicBezTo>
                  <a:cubicBezTo>
                    <a:pt x="2339135" y="8787"/>
                    <a:pt x="2341062" y="13440"/>
                    <a:pt x="2341062" y="18291"/>
                  </a:cubicBezTo>
                  <a:lnTo>
                    <a:pt x="2341062" y="500395"/>
                  </a:lnTo>
                  <a:cubicBezTo>
                    <a:pt x="2341062" y="510497"/>
                    <a:pt x="2332873" y="518686"/>
                    <a:pt x="2322772" y="518686"/>
                  </a:cubicBezTo>
                  <a:lnTo>
                    <a:pt x="18291" y="518686"/>
                  </a:lnTo>
                  <a:cubicBezTo>
                    <a:pt x="13440" y="518686"/>
                    <a:pt x="8787" y="516758"/>
                    <a:pt x="5357" y="513328"/>
                  </a:cubicBezTo>
                  <a:cubicBezTo>
                    <a:pt x="1927" y="509898"/>
                    <a:pt x="0" y="505246"/>
                    <a:pt x="0" y="500395"/>
                  </a:cubicBezTo>
                  <a:lnTo>
                    <a:pt x="0" y="18291"/>
                  </a:lnTo>
                  <a:cubicBezTo>
                    <a:pt x="0" y="8189"/>
                    <a:pt x="8189" y="0"/>
                    <a:pt x="18291" y="0"/>
                  </a:cubicBezTo>
                  <a:close/>
                </a:path>
              </a:pathLst>
            </a:custGeom>
            <a:solidFill>
              <a:srgbClr val="E4D0D0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341062" cy="556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6568" y="3990494"/>
            <a:ext cx="7709377" cy="5267806"/>
            <a:chOff x="0" y="0"/>
            <a:chExt cx="2293204" cy="156694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93204" cy="1566943"/>
            </a:xfrm>
            <a:custGeom>
              <a:avLst/>
              <a:gdLst/>
              <a:ahLst/>
              <a:cxnLst/>
              <a:rect r="r" b="b" t="t" l="l"/>
              <a:pathLst>
                <a:path h="1566943" w="2293204">
                  <a:moveTo>
                    <a:pt x="21089" y="0"/>
                  </a:moveTo>
                  <a:lnTo>
                    <a:pt x="2272115" y="0"/>
                  </a:lnTo>
                  <a:cubicBezTo>
                    <a:pt x="2277708" y="0"/>
                    <a:pt x="2283072" y="2222"/>
                    <a:pt x="2287027" y="6177"/>
                  </a:cubicBezTo>
                  <a:cubicBezTo>
                    <a:pt x="2290982" y="10132"/>
                    <a:pt x="2293204" y="15496"/>
                    <a:pt x="2293204" y="21089"/>
                  </a:cubicBezTo>
                  <a:lnTo>
                    <a:pt x="2293204" y="1545854"/>
                  </a:lnTo>
                  <a:cubicBezTo>
                    <a:pt x="2293204" y="1557501"/>
                    <a:pt x="2283762" y="1566943"/>
                    <a:pt x="2272115" y="1566943"/>
                  </a:cubicBezTo>
                  <a:lnTo>
                    <a:pt x="21089" y="1566943"/>
                  </a:lnTo>
                  <a:cubicBezTo>
                    <a:pt x="9442" y="1566943"/>
                    <a:pt x="0" y="1557501"/>
                    <a:pt x="0" y="1545854"/>
                  </a:cubicBezTo>
                  <a:lnTo>
                    <a:pt x="0" y="21089"/>
                  </a:lnTo>
                  <a:cubicBezTo>
                    <a:pt x="0" y="9442"/>
                    <a:pt x="9442" y="0"/>
                    <a:pt x="2108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293204" cy="1605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19626" y="4211396"/>
            <a:ext cx="7223261" cy="4618078"/>
            <a:chOff x="0" y="0"/>
            <a:chExt cx="2148605" cy="137367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48605" cy="1373677"/>
            </a:xfrm>
            <a:custGeom>
              <a:avLst/>
              <a:gdLst/>
              <a:ahLst/>
              <a:cxnLst/>
              <a:rect r="r" b="b" t="t" l="l"/>
              <a:pathLst>
                <a:path h="1373677" w="2148605">
                  <a:moveTo>
                    <a:pt x="22508" y="0"/>
                  </a:moveTo>
                  <a:lnTo>
                    <a:pt x="2126097" y="0"/>
                  </a:lnTo>
                  <a:cubicBezTo>
                    <a:pt x="2138528" y="0"/>
                    <a:pt x="2148605" y="10077"/>
                    <a:pt x="2148605" y="22508"/>
                  </a:cubicBezTo>
                  <a:lnTo>
                    <a:pt x="2148605" y="1351169"/>
                  </a:lnTo>
                  <a:cubicBezTo>
                    <a:pt x="2148605" y="1363600"/>
                    <a:pt x="2138528" y="1373677"/>
                    <a:pt x="2126097" y="1373677"/>
                  </a:cubicBezTo>
                  <a:lnTo>
                    <a:pt x="22508" y="1373677"/>
                  </a:lnTo>
                  <a:cubicBezTo>
                    <a:pt x="10077" y="1373677"/>
                    <a:pt x="0" y="1363600"/>
                    <a:pt x="0" y="1351169"/>
                  </a:cubicBezTo>
                  <a:lnTo>
                    <a:pt x="0" y="22508"/>
                  </a:lnTo>
                  <a:cubicBezTo>
                    <a:pt x="0" y="10077"/>
                    <a:pt x="10077" y="0"/>
                    <a:pt x="22508" y="0"/>
                  </a:cubicBezTo>
                  <a:close/>
                </a:path>
              </a:pathLst>
            </a:custGeom>
            <a:solidFill>
              <a:srgbClr val="F6F6E6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48605" cy="1411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549923" y="3948187"/>
            <a:ext cx="7709377" cy="5267806"/>
            <a:chOff x="0" y="0"/>
            <a:chExt cx="2293204" cy="156694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93204" cy="1566943"/>
            </a:xfrm>
            <a:custGeom>
              <a:avLst/>
              <a:gdLst/>
              <a:ahLst/>
              <a:cxnLst/>
              <a:rect r="r" b="b" t="t" l="l"/>
              <a:pathLst>
                <a:path h="1566943" w="2293204">
                  <a:moveTo>
                    <a:pt x="21089" y="0"/>
                  </a:moveTo>
                  <a:lnTo>
                    <a:pt x="2272115" y="0"/>
                  </a:lnTo>
                  <a:cubicBezTo>
                    <a:pt x="2277708" y="0"/>
                    <a:pt x="2283072" y="2222"/>
                    <a:pt x="2287027" y="6177"/>
                  </a:cubicBezTo>
                  <a:cubicBezTo>
                    <a:pt x="2290982" y="10132"/>
                    <a:pt x="2293204" y="15496"/>
                    <a:pt x="2293204" y="21089"/>
                  </a:cubicBezTo>
                  <a:lnTo>
                    <a:pt x="2293204" y="1545854"/>
                  </a:lnTo>
                  <a:cubicBezTo>
                    <a:pt x="2293204" y="1557501"/>
                    <a:pt x="2283762" y="1566943"/>
                    <a:pt x="2272115" y="1566943"/>
                  </a:cubicBezTo>
                  <a:lnTo>
                    <a:pt x="21089" y="1566943"/>
                  </a:lnTo>
                  <a:cubicBezTo>
                    <a:pt x="9442" y="1566943"/>
                    <a:pt x="0" y="1557501"/>
                    <a:pt x="0" y="1545854"/>
                  </a:cubicBezTo>
                  <a:lnTo>
                    <a:pt x="0" y="21089"/>
                  </a:lnTo>
                  <a:cubicBezTo>
                    <a:pt x="0" y="9442"/>
                    <a:pt x="9442" y="0"/>
                    <a:pt x="2108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293204" cy="1605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792981" y="4169089"/>
            <a:ext cx="7223261" cy="4618078"/>
            <a:chOff x="0" y="0"/>
            <a:chExt cx="2148605" cy="137367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148605" cy="1373677"/>
            </a:xfrm>
            <a:custGeom>
              <a:avLst/>
              <a:gdLst/>
              <a:ahLst/>
              <a:cxnLst/>
              <a:rect r="r" b="b" t="t" l="l"/>
              <a:pathLst>
                <a:path h="1373677" w="2148605">
                  <a:moveTo>
                    <a:pt x="22508" y="0"/>
                  </a:moveTo>
                  <a:lnTo>
                    <a:pt x="2126097" y="0"/>
                  </a:lnTo>
                  <a:cubicBezTo>
                    <a:pt x="2138528" y="0"/>
                    <a:pt x="2148605" y="10077"/>
                    <a:pt x="2148605" y="22508"/>
                  </a:cubicBezTo>
                  <a:lnTo>
                    <a:pt x="2148605" y="1351169"/>
                  </a:lnTo>
                  <a:cubicBezTo>
                    <a:pt x="2148605" y="1363600"/>
                    <a:pt x="2138528" y="1373677"/>
                    <a:pt x="2126097" y="1373677"/>
                  </a:cubicBezTo>
                  <a:lnTo>
                    <a:pt x="22508" y="1373677"/>
                  </a:lnTo>
                  <a:cubicBezTo>
                    <a:pt x="10077" y="1373677"/>
                    <a:pt x="0" y="1363600"/>
                    <a:pt x="0" y="1351169"/>
                  </a:cubicBezTo>
                  <a:lnTo>
                    <a:pt x="0" y="22508"/>
                  </a:lnTo>
                  <a:cubicBezTo>
                    <a:pt x="0" y="10077"/>
                    <a:pt x="10077" y="0"/>
                    <a:pt x="22508" y="0"/>
                  </a:cubicBezTo>
                  <a:close/>
                </a:path>
              </a:pathLst>
            </a:custGeom>
            <a:solidFill>
              <a:srgbClr val="E4D0D0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2148605" cy="1411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350711" y="4659188"/>
            <a:ext cx="6107800" cy="374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5"/>
              </a:lnSpc>
            </a:pPr>
            <a:r>
              <a:rPr lang="en-US" sz="4974">
                <a:solidFill>
                  <a:srgbClr val="867070"/>
                </a:solidFill>
                <a:latin typeface="Happy Font TH"/>
              </a:rPr>
              <a:t> which aims to make it easier for visitors who want to buy concert tickets but do not have to buy on the spot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5304330" y="2798948"/>
            <a:ext cx="2983670" cy="1958033"/>
            <a:chOff x="0" y="0"/>
            <a:chExt cx="812800" cy="533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867070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49027" y="2798948"/>
            <a:ext cx="2983670" cy="1958033"/>
            <a:chOff x="0" y="0"/>
            <a:chExt cx="812800" cy="5334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AEC3AE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true" flipV="false" rot="0">
            <a:off x="16027024" y="3378972"/>
            <a:ext cx="1538282" cy="797984"/>
          </a:xfrm>
          <a:custGeom>
            <a:avLst/>
            <a:gdLst/>
            <a:ahLst/>
            <a:cxnLst/>
            <a:rect r="r" b="b" t="t" l="l"/>
            <a:pathLst>
              <a:path h="797984" w="1538282">
                <a:moveTo>
                  <a:pt x="1538282" y="0"/>
                </a:moveTo>
                <a:lnTo>
                  <a:pt x="0" y="0"/>
                </a:lnTo>
                <a:lnTo>
                  <a:pt x="0" y="797984"/>
                </a:lnTo>
                <a:lnTo>
                  <a:pt x="1538282" y="797984"/>
                </a:lnTo>
                <a:lnTo>
                  <a:pt x="15382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409535" y="3413412"/>
            <a:ext cx="1538282" cy="797984"/>
          </a:xfrm>
          <a:custGeom>
            <a:avLst/>
            <a:gdLst/>
            <a:ahLst/>
            <a:cxnLst/>
            <a:rect r="r" b="b" t="t" l="l"/>
            <a:pathLst>
              <a:path h="797984" w="1538282">
                <a:moveTo>
                  <a:pt x="0" y="0"/>
                </a:moveTo>
                <a:lnTo>
                  <a:pt x="1538283" y="0"/>
                </a:lnTo>
                <a:lnTo>
                  <a:pt x="1538283" y="797984"/>
                </a:lnTo>
                <a:lnTo>
                  <a:pt x="0" y="797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3119268" y="1411017"/>
            <a:ext cx="12049465" cy="106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4"/>
              </a:lnSpc>
            </a:pPr>
            <a:r>
              <a:rPr lang="en-US" sz="7984">
                <a:solidFill>
                  <a:srgbClr val="867070"/>
                </a:solidFill>
                <a:latin typeface="Happy Font TH"/>
              </a:rPr>
              <a:t>SYSTEM ANALYST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77356" y="4833181"/>
            <a:ext cx="6107800" cy="3291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7"/>
              </a:lnSpc>
            </a:pPr>
            <a:r>
              <a:rPr lang="en-US" sz="3774">
                <a:solidFill>
                  <a:srgbClr val="867070"/>
                </a:solidFill>
                <a:latin typeface="Happy Font TH"/>
              </a:rPr>
              <a:t>System analysis of this project using the Java programming system. The goal of this project is to create a system on the web in the form of purchasing concert tickets.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C3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2179" y="358580"/>
            <a:ext cx="19477158" cy="857651"/>
            <a:chOff x="0" y="0"/>
            <a:chExt cx="5129786" cy="225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2179" y="2684177"/>
            <a:ext cx="19477158" cy="857651"/>
            <a:chOff x="0" y="0"/>
            <a:chExt cx="5129786" cy="225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42179" y="5009775"/>
            <a:ext cx="19477158" cy="857651"/>
            <a:chOff x="0" y="0"/>
            <a:chExt cx="5129786" cy="2258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42179" y="9215993"/>
            <a:ext cx="19477158" cy="857651"/>
            <a:chOff x="0" y="0"/>
            <a:chExt cx="5129786" cy="2258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42179" y="7103359"/>
            <a:ext cx="19477158" cy="857651"/>
            <a:chOff x="0" y="0"/>
            <a:chExt cx="5129786" cy="2258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F6F6E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17029" y="886589"/>
            <a:ext cx="16653942" cy="8513821"/>
            <a:chOff x="0" y="0"/>
            <a:chExt cx="4386224" cy="22423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86223" cy="2242323"/>
            </a:xfrm>
            <a:custGeom>
              <a:avLst/>
              <a:gdLst/>
              <a:ahLst/>
              <a:cxnLst/>
              <a:rect r="r" b="b" t="t" l="l"/>
              <a:pathLst>
                <a:path h="2242323" w="4386223">
                  <a:moveTo>
                    <a:pt x="9762" y="0"/>
                  </a:moveTo>
                  <a:lnTo>
                    <a:pt x="4376461" y="0"/>
                  </a:lnTo>
                  <a:cubicBezTo>
                    <a:pt x="4381853" y="0"/>
                    <a:pt x="4386223" y="4371"/>
                    <a:pt x="4386223" y="9762"/>
                  </a:cubicBezTo>
                  <a:lnTo>
                    <a:pt x="4386223" y="2232561"/>
                  </a:lnTo>
                  <a:cubicBezTo>
                    <a:pt x="4386223" y="2235150"/>
                    <a:pt x="4385195" y="2237633"/>
                    <a:pt x="4383364" y="2239464"/>
                  </a:cubicBezTo>
                  <a:cubicBezTo>
                    <a:pt x="4381533" y="2241295"/>
                    <a:pt x="4379050" y="2242323"/>
                    <a:pt x="4376461" y="2242323"/>
                  </a:cubicBezTo>
                  <a:lnTo>
                    <a:pt x="9762" y="2242323"/>
                  </a:lnTo>
                  <a:cubicBezTo>
                    <a:pt x="4371" y="2242323"/>
                    <a:pt x="0" y="2237953"/>
                    <a:pt x="0" y="2232561"/>
                  </a:cubicBezTo>
                  <a:lnTo>
                    <a:pt x="0" y="9762"/>
                  </a:lnTo>
                  <a:cubicBezTo>
                    <a:pt x="0" y="7173"/>
                    <a:pt x="1029" y="4690"/>
                    <a:pt x="2859" y="2859"/>
                  </a:cubicBezTo>
                  <a:cubicBezTo>
                    <a:pt x="4690" y="1029"/>
                    <a:pt x="7173" y="0"/>
                    <a:pt x="976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386224" cy="2280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143619"/>
            <a:ext cx="16230600" cy="7999762"/>
            <a:chOff x="0" y="0"/>
            <a:chExt cx="4274726" cy="21069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74726" cy="2106933"/>
            </a:xfrm>
            <a:custGeom>
              <a:avLst/>
              <a:gdLst/>
              <a:ahLst/>
              <a:cxnLst/>
              <a:rect r="r" b="b" t="t" l="l"/>
              <a:pathLst>
                <a:path h="2106933" w="4274726">
                  <a:moveTo>
                    <a:pt x="10017" y="0"/>
                  </a:moveTo>
                  <a:lnTo>
                    <a:pt x="4264709" y="0"/>
                  </a:lnTo>
                  <a:cubicBezTo>
                    <a:pt x="4267365" y="0"/>
                    <a:pt x="4269913" y="1055"/>
                    <a:pt x="4271792" y="2934"/>
                  </a:cubicBezTo>
                  <a:cubicBezTo>
                    <a:pt x="4273671" y="4812"/>
                    <a:pt x="4274726" y="7360"/>
                    <a:pt x="4274726" y="10017"/>
                  </a:cubicBezTo>
                  <a:lnTo>
                    <a:pt x="4274726" y="2096917"/>
                  </a:lnTo>
                  <a:cubicBezTo>
                    <a:pt x="4274726" y="2099573"/>
                    <a:pt x="4273671" y="2102121"/>
                    <a:pt x="4271792" y="2103999"/>
                  </a:cubicBezTo>
                  <a:cubicBezTo>
                    <a:pt x="4269913" y="2105878"/>
                    <a:pt x="4267365" y="2106933"/>
                    <a:pt x="4264709" y="2106933"/>
                  </a:cubicBezTo>
                  <a:lnTo>
                    <a:pt x="10017" y="2106933"/>
                  </a:lnTo>
                  <a:cubicBezTo>
                    <a:pt x="7360" y="2106933"/>
                    <a:pt x="4812" y="2105878"/>
                    <a:pt x="2934" y="2103999"/>
                  </a:cubicBezTo>
                  <a:cubicBezTo>
                    <a:pt x="1055" y="2102121"/>
                    <a:pt x="0" y="2099573"/>
                    <a:pt x="0" y="2096917"/>
                  </a:cubicBezTo>
                  <a:lnTo>
                    <a:pt x="0" y="10017"/>
                  </a:lnTo>
                  <a:cubicBezTo>
                    <a:pt x="0" y="7360"/>
                    <a:pt x="1055" y="4812"/>
                    <a:pt x="2934" y="2934"/>
                  </a:cubicBezTo>
                  <a:cubicBezTo>
                    <a:pt x="4812" y="1055"/>
                    <a:pt x="7360" y="0"/>
                    <a:pt x="10017" y="0"/>
                  </a:cubicBezTo>
                  <a:close/>
                </a:path>
              </a:pathLst>
            </a:custGeom>
            <a:solidFill>
              <a:srgbClr val="F6F6E6"/>
            </a:solidFill>
            <a:ln w="1047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74726" cy="2145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697901">
            <a:off x="392576" y="921551"/>
            <a:ext cx="1809337" cy="1950913"/>
            <a:chOff x="0" y="0"/>
            <a:chExt cx="711734" cy="7674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11734" cy="767425"/>
            </a:xfrm>
            <a:custGeom>
              <a:avLst/>
              <a:gdLst/>
              <a:ahLst/>
              <a:cxnLst/>
              <a:rect r="r" b="b" t="t" l="l"/>
              <a:pathLst>
                <a:path h="767425" w="711734">
                  <a:moveTo>
                    <a:pt x="218222" y="0"/>
                  </a:moveTo>
                  <a:lnTo>
                    <a:pt x="493512" y="0"/>
                  </a:lnTo>
                  <a:cubicBezTo>
                    <a:pt x="551388" y="0"/>
                    <a:pt x="606894" y="22991"/>
                    <a:pt x="647818" y="63916"/>
                  </a:cubicBezTo>
                  <a:cubicBezTo>
                    <a:pt x="688743" y="104840"/>
                    <a:pt x="711734" y="160346"/>
                    <a:pt x="711734" y="218222"/>
                  </a:cubicBezTo>
                  <a:lnTo>
                    <a:pt x="711734" y="549203"/>
                  </a:lnTo>
                  <a:cubicBezTo>
                    <a:pt x="711734" y="669724"/>
                    <a:pt x="614033" y="767425"/>
                    <a:pt x="493512" y="767425"/>
                  </a:cubicBezTo>
                  <a:lnTo>
                    <a:pt x="218222" y="767425"/>
                  </a:lnTo>
                  <a:cubicBezTo>
                    <a:pt x="97702" y="767425"/>
                    <a:pt x="0" y="669724"/>
                    <a:pt x="0" y="549203"/>
                  </a:cubicBezTo>
                  <a:lnTo>
                    <a:pt x="0" y="218222"/>
                  </a:lnTo>
                  <a:cubicBezTo>
                    <a:pt x="0" y="97702"/>
                    <a:pt x="97702" y="0"/>
                    <a:pt x="218222" y="0"/>
                  </a:cubicBezTo>
                  <a:close/>
                </a:path>
              </a:pathLst>
            </a:custGeom>
            <a:solidFill>
              <a:srgbClr val="F6F6E6"/>
            </a:solidFill>
            <a:ln w="1428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711734" cy="805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612183">
            <a:off x="16090365" y="7512960"/>
            <a:ext cx="2215217" cy="221521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B4B4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723213" y="1401460"/>
            <a:ext cx="1180202" cy="1130043"/>
          </a:xfrm>
          <a:custGeom>
            <a:avLst/>
            <a:gdLst/>
            <a:ahLst/>
            <a:cxnLst/>
            <a:rect r="r" b="b" t="t" l="l"/>
            <a:pathLst>
              <a:path h="1130043" w="1180202">
                <a:moveTo>
                  <a:pt x="0" y="0"/>
                </a:moveTo>
                <a:lnTo>
                  <a:pt x="1180202" y="0"/>
                </a:lnTo>
                <a:lnTo>
                  <a:pt x="1180202" y="1130044"/>
                </a:lnTo>
                <a:lnTo>
                  <a:pt x="0" y="1130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-852157">
            <a:off x="16117939" y="421241"/>
            <a:ext cx="2240500" cy="1960438"/>
            <a:chOff x="0" y="0"/>
            <a:chExt cx="812800" cy="711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EC3AE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525999">
            <a:off x="3198" y="7493563"/>
            <a:ext cx="2240500" cy="1960438"/>
            <a:chOff x="0" y="0"/>
            <a:chExt cx="812800" cy="7112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7070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267107">
            <a:off x="16835314" y="8024823"/>
            <a:ext cx="725320" cy="1191491"/>
          </a:xfrm>
          <a:custGeom>
            <a:avLst/>
            <a:gdLst/>
            <a:ahLst/>
            <a:cxnLst/>
            <a:rect r="r" b="b" t="t" l="l"/>
            <a:pathLst>
              <a:path h="1191491" w="725320">
                <a:moveTo>
                  <a:pt x="0" y="0"/>
                </a:moveTo>
                <a:lnTo>
                  <a:pt x="725320" y="0"/>
                </a:lnTo>
                <a:lnTo>
                  <a:pt x="725320" y="1191491"/>
                </a:lnTo>
                <a:lnTo>
                  <a:pt x="0" y="11914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3119268" y="1971209"/>
            <a:ext cx="12049465" cy="118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4"/>
              </a:lnSpc>
            </a:pPr>
            <a:r>
              <a:rPr lang="en-US" sz="8984">
                <a:solidFill>
                  <a:srgbClr val="549D54"/>
                </a:solidFill>
                <a:latin typeface="Happy Font TH"/>
              </a:rPr>
              <a:t>CODE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560322" y="5051466"/>
            <a:ext cx="11167356" cy="647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5"/>
              </a:lnSpc>
            </a:pPr>
            <a:r>
              <a:rPr lang="en-US" sz="4974">
                <a:solidFill>
                  <a:srgbClr val="867070"/>
                </a:solidFill>
                <a:latin typeface="Happy Font TH"/>
              </a:rPr>
              <a:t>We will run the code in vscode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2179" y="358580"/>
            <a:ext cx="19477158" cy="857651"/>
            <a:chOff x="0" y="0"/>
            <a:chExt cx="5129786" cy="225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D5B4B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2179" y="2684177"/>
            <a:ext cx="19477158" cy="857651"/>
            <a:chOff x="0" y="0"/>
            <a:chExt cx="5129786" cy="225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D5B4B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42179" y="5009775"/>
            <a:ext cx="19477158" cy="857651"/>
            <a:chOff x="0" y="0"/>
            <a:chExt cx="5129786" cy="2258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D5B4B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42179" y="9215993"/>
            <a:ext cx="19477158" cy="857651"/>
            <a:chOff x="0" y="0"/>
            <a:chExt cx="5129786" cy="2258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D5B4B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42179" y="7103359"/>
            <a:ext cx="19477158" cy="857651"/>
            <a:chOff x="0" y="0"/>
            <a:chExt cx="5129786" cy="2258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29786" cy="225883"/>
            </a:xfrm>
            <a:custGeom>
              <a:avLst/>
              <a:gdLst/>
              <a:ahLst/>
              <a:cxnLst/>
              <a:rect r="r" b="b" t="t" l="l"/>
              <a:pathLst>
                <a:path h="225883" w="5129786">
                  <a:moveTo>
                    <a:pt x="20272" y="0"/>
                  </a:moveTo>
                  <a:lnTo>
                    <a:pt x="5109514" y="0"/>
                  </a:lnTo>
                  <a:cubicBezTo>
                    <a:pt x="5120710" y="0"/>
                    <a:pt x="5129786" y="9076"/>
                    <a:pt x="5129786" y="20272"/>
                  </a:cubicBezTo>
                  <a:lnTo>
                    <a:pt x="5129786" y="205612"/>
                  </a:lnTo>
                  <a:cubicBezTo>
                    <a:pt x="5129786" y="216807"/>
                    <a:pt x="5120710" y="225883"/>
                    <a:pt x="5109514" y="225883"/>
                  </a:cubicBezTo>
                  <a:lnTo>
                    <a:pt x="20272" y="225883"/>
                  </a:lnTo>
                  <a:cubicBezTo>
                    <a:pt x="9076" y="225883"/>
                    <a:pt x="0" y="216807"/>
                    <a:pt x="0" y="205612"/>
                  </a:cubicBezTo>
                  <a:lnTo>
                    <a:pt x="0" y="20272"/>
                  </a:lnTo>
                  <a:cubicBezTo>
                    <a:pt x="0" y="9076"/>
                    <a:pt x="9076" y="0"/>
                    <a:pt x="20272" y="0"/>
                  </a:cubicBezTo>
                  <a:close/>
                </a:path>
              </a:pathLst>
            </a:custGeom>
            <a:solidFill>
              <a:srgbClr val="D5B4B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129786" cy="263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72673" y="1012415"/>
            <a:ext cx="14043149" cy="8494010"/>
            <a:chOff x="0" y="0"/>
            <a:chExt cx="3698607" cy="22371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98607" cy="2237106"/>
            </a:xfrm>
            <a:custGeom>
              <a:avLst/>
              <a:gdLst/>
              <a:ahLst/>
              <a:cxnLst/>
              <a:rect r="r" b="b" t="t" l="l"/>
              <a:pathLst>
                <a:path h="2237106" w="3698607">
                  <a:moveTo>
                    <a:pt x="28116" y="0"/>
                  </a:moveTo>
                  <a:lnTo>
                    <a:pt x="3670491" y="0"/>
                  </a:lnTo>
                  <a:cubicBezTo>
                    <a:pt x="3686019" y="0"/>
                    <a:pt x="3698607" y="12588"/>
                    <a:pt x="3698607" y="28116"/>
                  </a:cubicBezTo>
                  <a:lnTo>
                    <a:pt x="3698607" y="2208989"/>
                  </a:lnTo>
                  <a:cubicBezTo>
                    <a:pt x="3698607" y="2216446"/>
                    <a:pt x="3695645" y="2223598"/>
                    <a:pt x="3690372" y="2228871"/>
                  </a:cubicBezTo>
                  <a:cubicBezTo>
                    <a:pt x="3685099" y="2234143"/>
                    <a:pt x="3677948" y="2237106"/>
                    <a:pt x="3670491" y="2237106"/>
                  </a:cubicBezTo>
                  <a:lnTo>
                    <a:pt x="28116" y="2237106"/>
                  </a:lnTo>
                  <a:cubicBezTo>
                    <a:pt x="20659" y="2237106"/>
                    <a:pt x="13508" y="2234143"/>
                    <a:pt x="8235" y="2228871"/>
                  </a:cubicBezTo>
                  <a:cubicBezTo>
                    <a:pt x="2962" y="2223598"/>
                    <a:pt x="0" y="2216446"/>
                    <a:pt x="0" y="2208989"/>
                  </a:cubicBezTo>
                  <a:lnTo>
                    <a:pt x="0" y="28116"/>
                  </a:lnTo>
                  <a:cubicBezTo>
                    <a:pt x="0" y="20659"/>
                    <a:pt x="2962" y="13508"/>
                    <a:pt x="8235" y="8235"/>
                  </a:cubicBezTo>
                  <a:cubicBezTo>
                    <a:pt x="13508" y="2962"/>
                    <a:pt x="20659" y="0"/>
                    <a:pt x="28116" y="0"/>
                  </a:cubicBezTo>
                  <a:close/>
                </a:path>
              </a:pathLst>
            </a:custGeom>
            <a:solidFill>
              <a:srgbClr val="F6F6E6"/>
            </a:solidFill>
            <a:ln w="1143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98607" cy="2275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697901">
            <a:off x="15266166" y="6561158"/>
            <a:ext cx="2270914" cy="227091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3867" y="0"/>
                  </a:moveTo>
                  <a:lnTo>
                    <a:pt x="638933" y="0"/>
                  </a:lnTo>
                  <a:cubicBezTo>
                    <a:pt x="685045" y="0"/>
                    <a:pt x="729269" y="18318"/>
                    <a:pt x="761875" y="50925"/>
                  </a:cubicBezTo>
                  <a:cubicBezTo>
                    <a:pt x="794482" y="83531"/>
                    <a:pt x="812800" y="127755"/>
                    <a:pt x="812800" y="173867"/>
                  </a:cubicBezTo>
                  <a:lnTo>
                    <a:pt x="812800" y="638933"/>
                  </a:lnTo>
                  <a:cubicBezTo>
                    <a:pt x="812800" y="685045"/>
                    <a:pt x="794482" y="729269"/>
                    <a:pt x="761875" y="761875"/>
                  </a:cubicBezTo>
                  <a:cubicBezTo>
                    <a:pt x="729269" y="794482"/>
                    <a:pt x="685045" y="812800"/>
                    <a:pt x="638933" y="812800"/>
                  </a:cubicBezTo>
                  <a:lnTo>
                    <a:pt x="173867" y="812800"/>
                  </a:lnTo>
                  <a:cubicBezTo>
                    <a:pt x="127755" y="812800"/>
                    <a:pt x="83531" y="794482"/>
                    <a:pt x="50925" y="761875"/>
                  </a:cubicBezTo>
                  <a:cubicBezTo>
                    <a:pt x="18318" y="729269"/>
                    <a:pt x="0" y="685045"/>
                    <a:pt x="0" y="638933"/>
                  </a:cubicBezTo>
                  <a:lnTo>
                    <a:pt x="0" y="173867"/>
                  </a:lnTo>
                  <a:cubicBezTo>
                    <a:pt x="0" y="127755"/>
                    <a:pt x="18318" y="83531"/>
                    <a:pt x="50925" y="50925"/>
                  </a:cubicBezTo>
                  <a:cubicBezTo>
                    <a:pt x="83531" y="18318"/>
                    <a:pt x="127755" y="0"/>
                    <a:pt x="173867" y="0"/>
                  </a:cubicBezTo>
                  <a:close/>
                </a:path>
              </a:pathLst>
            </a:custGeom>
            <a:solidFill>
              <a:srgbClr val="F6F6E6"/>
            </a:solidFill>
            <a:ln w="1428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612183">
            <a:off x="865064" y="1576569"/>
            <a:ext cx="2215217" cy="221521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B4B4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24126" y="2063193"/>
            <a:ext cx="1297095" cy="1241968"/>
          </a:xfrm>
          <a:custGeom>
            <a:avLst/>
            <a:gdLst/>
            <a:ahLst/>
            <a:cxnLst/>
            <a:rect r="r" b="b" t="t" l="l"/>
            <a:pathLst>
              <a:path h="1241968" w="1297095">
                <a:moveTo>
                  <a:pt x="0" y="0"/>
                </a:moveTo>
                <a:lnTo>
                  <a:pt x="1297094" y="0"/>
                </a:lnTo>
                <a:lnTo>
                  <a:pt x="1297094" y="1241968"/>
                </a:lnTo>
                <a:lnTo>
                  <a:pt x="0" y="124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655209" y="6988037"/>
            <a:ext cx="1492827" cy="1296894"/>
          </a:xfrm>
          <a:custGeom>
            <a:avLst/>
            <a:gdLst/>
            <a:ahLst/>
            <a:cxnLst/>
            <a:rect r="r" b="b" t="t" l="l"/>
            <a:pathLst>
              <a:path h="1296894" w="1492827">
                <a:moveTo>
                  <a:pt x="0" y="0"/>
                </a:moveTo>
                <a:lnTo>
                  <a:pt x="1492828" y="0"/>
                </a:lnTo>
                <a:lnTo>
                  <a:pt x="1492828" y="1296893"/>
                </a:lnTo>
                <a:lnTo>
                  <a:pt x="0" y="1296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314074" y="3027077"/>
            <a:ext cx="10110710" cy="440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63"/>
              </a:lnSpc>
            </a:pPr>
            <a:r>
              <a:rPr lang="en-US" sz="17135">
                <a:solidFill>
                  <a:srgbClr val="867070"/>
                </a:solidFill>
                <a:latin typeface="Happy Font TH"/>
              </a:rPr>
              <a:t>THANK</a:t>
            </a:r>
          </a:p>
          <a:p>
            <a:pPr algn="ctr">
              <a:lnSpc>
                <a:spcPts val="16963"/>
              </a:lnSpc>
            </a:pPr>
            <a:r>
              <a:rPr lang="en-US" sz="17135">
                <a:solidFill>
                  <a:srgbClr val="867070"/>
                </a:solidFill>
                <a:latin typeface="Happy Font TH"/>
              </a:rPr>
              <a:t>YOU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4523987" y="1705161"/>
            <a:ext cx="2983670" cy="1958033"/>
            <a:chOff x="0" y="0"/>
            <a:chExt cx="812800" cy="533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867070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16493" y="6603482"/>
            <a:ext cx="2961812" cy="1943689"/>
            <a:chOff x="0" y="0"/>
            <a:chExt cx="812800" cy="5334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AEC3AE"/>
            </a:solidFill>
            <a:ln w="1428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4356795" y="3113003"/>
            <a:ext cx="1871143" cy="1244310"/>
          </a:xfrm>
          <a:custGeom>
            <a:avLst/>
            <a:gdLst/>
            <a:ahLst/>
            <a:cxnLst/>
            <a:rect r="r" b="b" t="t" l="l"/>
            <a:pathLst>
              <a:path h="1244310" w="1871143">
                <a:moveTo>
                  <a:pt x="0" y="0"/>
                </a:moveTo>
                <a:lnTo>
                  <a:pt x="1871143" y="0"/>
                </a:lnTo>
                <a:lnTo>
                  <a:pt x="1871143" y="1244310"/>
                </a:lnTo>
                <a:lnTo>
                  <a:pt x="0" y="1244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true" flipV="false" rot="-178423">
            <a:off x="12369951" y="5915124"/>
            <a:ext cx="1871143" cy="1244310"/>
          </a:xfrm>
          <a:custGeom>
            <a:avLst/>
            <a:gdLst/>
            <a:ahLst/>
            <a:cxnLst/>
            <a:rect r="r" b="b" t="t" l="l"/>
            <a:pathLst>
              <a:path h="1244310" w="1871143">
                <a:moveTo>
                  <a:pt x="1871143" y="0"/>
                </a:moveTo>
                <a:lnTo>
                  <a:pt x="0" y="0"/>
                </a:lnTo>
                <a:lnTo>
                  <a:pt x="0" y="1244310"/>
                </a:lnTo>
                <a:lnTo>
                  <a:pt x="1871143" y="1244310"/>
                </a:lnTo>
                <a:lnTo>
                  <a:pt x="187114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5239328" y="2315019"/>
            <a:ext cx="1538282" cy="797984"/>
          </a:xfrm>
          <a:custGeom>
            <a:avLst/>
            <a:gdLst/>
            <a:ahLst/>
            <a:cxnLst/>
            <a:rect r="r" b="b" t="t" l="l"/>
            <a:pathLst>
              <a:path h="797984" w="1538282">
                <a:moveTo>
                  <a:pt x="0" y="0"/>
                </a:moveTo>
                <a:lnTo>
                  <a:pt x="1538283" y="0"/>
                </a:lnTo>
                <a:lnTo>
                  <a:pt x="1538283" y="797984"/>
                </a:lnTo>
                <a:lnTo>
                  <a:pt x="0" y="797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553600" y="7430671"/>
            <a:ext cx="1477533" cy="1333474"/>
          </a:xfrm>
          <a:custGeom>
            <a:avLst/>
            <a:gdLst/>
            <a:ahLst/>
            <a:cxnLst/>
            <a:rect r="r" b="b" t="t" l="l"/>
            <a:pathLst>
              <a:path h="1333474" w="1477533">
                <a:moveTo>
                  <a:pt x="0" y="0"/>
                </a:moveTo>
                <a:lnTo>
                  <a:pt x="1477533" y="0"/>
                </a:lnTo>
                <a:lnTo>
                  <a:pt x="1477533" y="1333474"/>
                </a:lnTo>
                <a:lnTo>
                  <a:pt x="0" y="13334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2794577" y="1779529"/>
            <a:ext cx="1477533" cy="1333474"/>
          </a:xfrm>
          <a:custGeom>
            <a:avLst/>
            <a:gdLst/>
            <a:ahLst/>
            <a:cxnLst/>
            <a:rect r="r" b="b" t="t" l="l"/>
            <a:pathLst>
              <a:path h="1333474" w="1477533">
                <a:moveTo>
                  <a:pt x="0" y="0"/>
                </a:moveTo>
                <a:lnTo>
                  <a:pt x="1477533" y="0"/>
                </a:lnTo>
                <a:lnTo>
                  <a:pt x="1477533" y="1333474"/>
                </a:lnTo>
                <a:lnTo>
                  <a:pt x="0" y="133347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DAGCovOj-pc</dc:identifier>
  <dcterms:modified xsi:type="dcterms:W3CDTF">2011-08-01T06:04:30Z</dcterms:modified>
  <cp:revision>1</cp:revision>
  <dc:title>Project 1 Group 7</dc:title>
</cp:coreProperties>
</file>