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Baloo Thambi" charset="1" panose="03080902040302020200"/>
      <p:regular r:id="rId12"/>
    </p:embeddedFont>
    <p:embeddedFont>
      <p:font typeface="Kurale" charset="1" panose="020B06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7.jpe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612459"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77607" y="6751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924" y="862403"/>
            <a:ext cx="15240152" cy="8562194"/>
          </a:xfrm>
          <a:custGeom>
            <a:avLst/>
            <a:gdLst/>
            <a:ahLst/>
            <a:cxnLst/>
            <a:rect r="r" b="b" t="t" l="l"/>
            <a:pathLst>
              <a:path h="8562194" w="15240152">
                <a:moveTo>
                  <a:pt x="0" y="0"/>
                </a:moveTo>
                <a:lnTo>
                  <a:pt x="15240152" y="0"/>
                </a:lnTo>
                <a:lnTo>
                  <a:pt x="15240152" y="8562194"/>
                </a:lnTo>
                <a:lnTo>
                  <a:pt x="0" y="8562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110393" y="1800108"/>
            <a:ext cx="12067213" cy="6686783"/>
            <a:chOff x="0" y="0"/>
            <a:chExt cx="2850029" cy="1579282"/>
          </a:xfrm>
        </p:grpSpPr>
        <p:sp>
          <p:nvSpPr>
            <p:cNvPr name="Freeform 6" id="6"/>
            <p:cNvSpPr/>
            <p:nvPr/>
          </p:nvSpPr>
          <p:spPr>
            <a:xfrm flipH="false" flipV="false" rot="0">
              <a:off x="0" y="0"/>
              <a:ext cx="2850029" cy="1579282"/>
            </a:xfrm>
            <a:custGeom>
              <a:avLst/>
              <a:gdLst/>
              <a:ahLst/>
              <a:cxnLst/>
              <a:rect r="r" b="b" t="t" l="l"/>
              <a:pathLst>
                <a:path h="1579282" w="2850029">
                  <a:moveTo>
                    <a:pt x="32720" y="0"/>
                  </a:moveTo>
                  <a:lnTo>
                    <a:pt x="2817309" y="0"/>
                  </a:lnTo>
                  <a:cubicBezTo>
                    <a:pt x="2835380" y="0"/>
                    <a:pt x="2850029" y="14649"/>
                    <a:pt x="2850029" y="32720"/>
                  </a:cubicBezTo>
                  <a:lnTo>
                    <a:pt x="2850029" y="1546562"/>
                  </a:lnTo>
                  <a:cubicBezTo>
                    <a:pt x="2850029" y="1564633"/>
                    <a:pt x="2835380" y="1579282"/>
                    <a:pt x="2817309" y="1579282"/>
                  </a:cubicBezTo>
                  <a:lnTo>
                    <a:pt x="32720" y="1579282"/>
                  </a:lnTo>
                  <a:cubicBezTo>
                    <a:pt x="14649" y="1579282"/>
                    <a:pt x="0" y="1564633"/>
                    <a:pt x="0" y="1546562"/>
                  </a:cubicBezTo>
                  <a:lnTo>
                    <a:pt x="0" y="32720"/>
                  </a:lnTo>
                  <a:cubicBezTo>
                    <a:pt x="0" y="14649"/>
                    <a:pt x="14649" y="0"/>
                    <a:pt x="32720" y="0"/>
                  </a:cubicBezTo>
                  <a:close/>
                </a:path>
              </a:pathLst>
            </a:custGeom>
            <a:solidFill>
              <a:srgbClr val="EFF1E7"/>
            </a:solidFill>
            <a:ln w="76200" cap="rnd">
              <a:solidFill>
                <a:srgbClr val="483A00"/>
              </a:solidFill>
              <a:prstDash val="solid"/>
              <a:round/>
            </a:ln>
          </p:spPr>
        </p:sp>
        <p:sp>
          <p:nvSpPr>
            <p:cNvPr name="TextBox 7" id="7"/>
            <p:cNvSpPr txBox="true"/>
            <p:nvPr/>
          </p:nvSpPr>
          <p:spPr>
            <a:xfrm>
              <a:off x="0" y="-38100"/>
              <a:ext cx="2850029" cy="161738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1173307">
            <a:off x="12264708" y="6256574"/>
            <a:ext cx="1254944" cy="1223000"/>
          </a:xfrm>
          <a:custGeom>
            <a:avLst/>
            <a:gdLst/>
            <a:ahLst/>
            <a:cxnLst/>
            <a:rect r="r" b="b" t="t" l="l"/>
            <a:pathLst>
              <a:path h="1223000" w="1254944">
                <a:moveTo>
                  <a:pt x="0" y="0"/>
                </a:moveTo>
                <a:lnTo>
                  <a:pt x="1254945" y="0"/>
                </a:lnTo>
                <a:lnTo>
                  <a:pt x="1254945" y="1223001"/>
                </a:lnTo>
                <a:lnTo>
                  <a:pt x="0" y="1223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991893" y="3417375"/>
            <a:ext cx="1257309" cy="1455832"/>
          </a:xfrm>
          <a:custGeom>
            <a:avLst/>
            <a:gdLst/>
            <a:ahLst/>
            <a:cxnLst/>
            <a:rect r="r" b="b" t="t" l="l"/>
            <a:pathLst>
              <a:path h="1455832" w="1257309">
                <a:moveTo>
                  <a:pt x="0" y="0"/>
                </a:moveTo>
                <a:lnTo>
                  <a:pt x="1257309" y="0"/>
                </a:lnTo>
                <a:lnTo>
                  <a:pt x="1257309" y="1455832"/>
                </a:lnTo>
                <a:lnTo>
                  <a:pt x="0" y="14558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211310">
            <a:off x="2575703" y="1515660"/>
            <a:ext cx="1853276" cy="1846537"/>
          </a:xfrm>
          <a:custGeom>
            <a:avLst/>
            <a:gdLst/>
            <a:ahLst/>
            <a:cxnLst/>
            <a:rect r="r" b="b" t="t" l="l"/>
            <a:pathLst>
              <a:path h="1846537" w="1853276">
                <a:moveTo>
                  <a:pt x="0" y="0"/>
                </a:moveTo>
                <a:lnTo>
                  <a:pt x="1853276" y="0"/>
                </a:lnTo>
                <a:lnTo>
                  <a:pt x="1853276" y="1846537"/>
                </a:lnTo>
                <a:lnTo>
                  <a:pt x="0" y="18465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2527578" y="7400827"/>
            <a:ext cx="1885713" cy="1313142"/>
          </a:xfrm>
          <a:custGeom>
            <a:avLst/>
            <a:gdLst/>
            <a:ahLst/>
            <a:cxnLst/>
            <a:rect r="r" b="b" t="t" l="l"/>
            <a:pathLst>
              <a:path h="1313142" w="1885713">
                <a:moveTo>
                  <a:pt x="0" y="0"/>
                </a:moveTo>
                <a:lnTo>
                  <a:pt x="1885713" y="0"/>
                </a:lnTo>
                <a:lnTo>
                  <a:pt x="1885713" y="1313141"/>
                </a:lnTo>
                <a:lnTo>
                  <a:pt x="0" y="13131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5620547" y="3083388"/>
            <a:ext cx="7046905" cy="3274318"/>
          </a:xfrm>
          <a:prstGeom prst="rect">
            <a:avLst/>
          </a:prstGeom>
        </p:spPr>
        <p:txBody>
          <a:bodyPr anchor="t" rtlCol="false" tIns="0" lIns="0" bIns="0" rIns="0">
            <a:spAutoFit/>
          </a:bodyPr>
          <a:lstStyle/>
          <a:p>
            <a:pPr algn="ctr">
              <a:lnSpc>
                <a:spcPts val="8463"/>
              </a:lnSpc>
            </a:pPr>
            <a:r>
              <a:rPr lang="en-US" sz="9100">
                <a:solidFill>
                  <a:srgbClr val="483A00"/>
                </a:solidFill>
                <a:latin typeface="Baloo Thambi"/>
              </a:rPr>
              <a:t>TICKET CONSERT APPLICATION</a:t>
            </a:r>
          </a:p>
        </p:txBody>
      </p:sp>
      <p:grpSp>
        <p:nvGrpSpPr>
          <p:cNvPr name="Group 13" id="13"/>
          <p:cNvGrpSpPr/>
          <p:nvPr/>
        </p:nvGrpSpPr>
        <p:grpSpPr>
          <a:xfrm rot="0">
            <a:off x="6375441" y="6650337"/>
            <a:ext cx="5537118" cy="899611"/>
            <a:chOff x="0" y="0"/>
            <a:chExt cx="1458336" cy="236934"/>
          </a:xfrm>
        </p:grpSpPr>
        <p:sp>
          <p:nvSpPr>
            <p:cNvPr name="Freeform 14" id="14"/>
            <p:cNvSpPr/>
            <p:nvPr/>
          </p:nvSpPr>
          <p:spPr>
            <a:xfrm flipH="false" flipV="false" rot="0">
              <a:off x="0" y="0"/>
              <a:ext cx="1458336" cy="236934"/>
            </a:xfrm>
            <a:custGeom>
              <a:avLst/>
              <a:gdLst/>
              <a:ahLst/>
              <a:cxnLst/>
              <a:rect r="r" b="b" t="t" l="l"/>
              <a:pathLst>
                <a:path h="236934" w="1458336">
                  <a:moveTo>
                    <a:pt x="40547" y="0"/>
                  </a:moveTo>
                  <a:lnTo>
                    <a:pt x="1417788" y="0"/>
                  </a:lnTo>
                  <a:cubicBezTo>
                    <a:pt x="1440182" y="0"/>
                    <a:pt x="1458336" y="18154"/>
                    <a:pt x="1458336" y="40547"/>
                  </a:cubicBezTo>
                  <a:lnTo>
                    <a:pt x="1458336" y="196387"/>
                  </a:lnTo>
                  <a:cubicBezTo>
                    <a:pt x="1458336" y="218781"/>
                    <a:pt x="1440182" y="236934"/>
                    <a:pt x="1417788" y="236934"/>
                  </a:cubicBezTo>
                  <a:lnTo>
                    <a:pt x="40547" y="236934"/>
                  </a:lnTo>
                  <a:cubicBezTo>
                    <a:pt x="18154" y="236934"/>
                    <a:pt x="0" y="218781"/>
                    <a:pt x="0" y="196387"/>
                  </a:cubicBezTo>
                  <a:lnTo>
                    <a:pt x="0" y="40547"/>
                  </a:lnTo>
                  <a:cubicBezTo>
                    <a:pt x="0" y="18154"/>
                    <a:pt x="18154" y="0"/>
                    <a:pt x="40547" y="0"/>
                  </a:cubicBezTo>
                  <a:close/>
                </a:path>
              </a:pathLst>
            </a:custGeom>
            <a:solidFill>
              <a:srgbClr val="000000">
                <a:alpha val="0"/>
              </a:srgbClr>
            </a:solidFill>
            <a:ln w="133350" cap="rnd">
              <a:solidFill>
                <a:srgbClr val="FFFFFF"/>
              </a:solidFill>
              <a:prstDash val="solid"/>
              <a:round/>
            </a:ln>
          </p:spPr>
        </p:sp>
        <p:sp>
          <p:nvSpPr>
            <p:cNvPr name="TextBox 15" id="15"/>
            <p:cNvSpPr txBox="true"/>
            <p:nvPr/>
          </p:nvSpPr>
          <p:spPr>
            <a:xfrm>
              <a:off x="0" y="-38100"/>
              <a:ext cx="1458336" cy="27503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480222" y="6752936"/>
            <a:ext cx="5327556" cy="647890"/>
            <a:chOff x="0" y="0"/>
            <a:chExt cx="1403142" cy="170638"/>
          </a:xfrm>
        </p:grpSpPr>
        <p:sp>
          <p:nvSpPr>
            <p:cNvPr name="Freeform 17" id="17"/>
            <p:cNvSpPr/>
            <p:nvPr/>
          </p:nvSpPr>
          <p:spPr>
            <a:xfrm flipH="false" flipV="false" rot="0">
              <a:off x="0" y="0"/>
              <a:ext cx="1403142" cy="170638"/>
            </a:xfrm>
            <a:custGeom>
              <a:avLst/>
              <a:gdLst/>
              <a:ahLst/>
              <a:cxnLst/>
              <a:rect r="r" b="b" t="t" l="l"/>
              <a:pathLst>
                <a:path h="170638" w="1403142">
                  <a:moveTo>
                    <a:pt x="15985" y="0"/>
                  </a:moveTo>
                  <a:lnTo>
                    <a:pt x="1387157" y="0"/>
                  </a:lnTo>
                  <a:cubicBezTo>
                    <a:pt x="1395986" y="0"/>
                    <a:pt x="1403142" y="7157"/>
                    <a:pt x="1403142" y="15985"/>
                  </a:cubicBezTo>
                  <a:lnTo>
                    <a:pt x="1403142" y="154653"/>
                  </a:lnTo>
                  <a:cubicBezTo>
                    <a:pt x="1403142" y="163481"/>
                    <a:pt x="1395986" y="170638"/>
                    <a:pt x="1387157" y="170638"/>
                  </a:cubicBezTo>
                  <a:lnTo>
                    <a:pt x="15985" y="170638"/>
                  </a:lnTo>
                  <a:cubicBezTo>
                    <a:pt x="7157" y="170638"/>
                    <a:pt x="0" y="163481"/>
                    <a:pt x="0" y="154653"/>
                  </a:cubicBezTo>
                  <a:lnTo>
                    <a:pt x="0" y="15985"/>
                  </a:lnTo>
                  <a:cubicBezTo>
                    <a:pt x="0" y="7157"/>
                    <a:pt x="7157" y="0"/>
                    <a:pt x="15985" y="0"/>
                  </a:cubicBezTo>
                  <a:close/>
                </a:path>
              </a:pathLst>
            </a:custGeom>
            <a:solidFill>
              <a:srgbClr val="C0D494"/>
            </a:solidFill>
            <a:ln w="38100" cap="sq">
              <a:solidFill>
                <a:srgbClr val="483A00"/>
              </a:solidFill>
              <a:prstDash val="solid"/>
              <a:miter/>
            </a:ln>
          </p:spPr>
        </p:sp>
        <p:sp>
          <p:nvSpPr>
            <p:cNvPr name="TextBox 18" id="18"/>
            <p:cNvSpPr txBox="true"/>
            <p:nvPr/>
          </p:nvSpPr>
          <p:spPr>
            <a:xfrm>
              <a:off x="0" y="-38100"/>
              <a:ext cx="1403142" cy="208738"/>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403428">
            <a:off x="13688137" y="1465407"/>
            <a:ext cx="1993808" cy="2057400"/>
          </a:xfrm>
          <a:custGeom>
            <a:avLst/>
            <a:gdLst/>
            <a:ahLst/>
            <a:cxnLst/>
            <a:rect r="r" b="b" t="t" l="l"/>
            <a:pathLst>
              <a:path h="2057400" w="1993808">
                <a:moveTo>
                  <a:pt x="0" y="0"/>
                </a:moveTo>
                <a:lnTo>
                  <a:pt x="1993808" y="0"/>
                </a:lnTo>
                <a:lnTo>
                  <a:pt x="1993808"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417858">
            <a:off x="13973887" y="6993803"/>
            <a:ext cx="1741724" cy="1767432"/>
          </a:xfrm>
          <a:custGeom>
            <a:avLst/>
            <a:gdLst/>
            <a:ahLst/>
            <a:cxnLst/>
            <a:rect r="r" b="b" t="t" l="l"/>
            <a:pathLst>
              <a:path h="1767432" w="1741724">
                <a:moveTo>
                  <a:pt x="0" y="0"/>
                </a:moveTo>
                <a:lnTo>
                  <a:pt x="1741725" y="0"/>
                </a:lnTo>
                <a:lnTo>
                  <a:pt x="1741725" y="1767432"/>
                </a:lnTo>
                <a:lnTo>
                  <a:pt x="0" y="176743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1" id="21"/>
          <p:cNvSpPr/>
          <p:nvPr/>
        </p:nvSpPr>
        <p:spPr>
          <a:xfrm flipH="false" flipV="false" rot="-547271">
            <a:off x="626238" y="4580441"/>
            <a:ext cx="1637406" cy="1708868"/>
          </a:xfrm>
          <a:custGeom>
            <a:avLst/>
            <a:gdLst/>
            <a:ahLst/>
            <a:cxnLst/>
            <a:rect r="r" b="b" t="t" l="l"/>
            <a:pathLst>
              <a:path h="1708868" w="1637406">
                <a:moveTo>
                  <a:pt x="0" y="0"/>
                </a:moveTo>
                <a:lnTo>
                  <a:pt x="1637406" y="0"/>
                </a:lnTo>
                <a:lnTo>
                  <a:pt x="1637406" y="1708867"/>
                </a:lnTo>
                <a:lnTo>
                  <a:pt x="0" y="170886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2" id="22"/>
          <p:cNvSpPr/>
          <p:nvPr/>
        </p:nvSpPr>
        <p:spPr>
          <a:xfrm flipH="false" flipV="false" rot="808354">
            <a:off x="16000291" y="3907893"/>
            <a:ext cx="1463768" cy="1930629"/>
          </a:xfrm>
          <a:custGeom>
            <a:avLst/>
            <a:gdLst/>
            <a:ahLst/>
            <a:cxnLst/>
            <a:rect r="r" b="b" t="t" l="l"/>
            <a:pathLst>
              <a:path h="1930629" w="1463768">
                <a:moveTo>
                  <a:pt x="0" y="0"/>
                </a:moveTo>
                <a:lnTo>
                  <a:pt x="1463768" y="0"/>
                </a:lnTo>
                <a:lnTo>
                  <a:pt x="1463768" y="1930629"/>
                </a:lnTo>
                <a:lnTo>
                  <a:pt x="0" y="193062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3" id="23"/>
          <p:cNvSpPr txBox="true"/>
          <p:nvPr/>
        </p:nvSpPr>
        <p:spPr>
          <a:xfrm rot="0">
            <a:off x="6480914" y="6944275"/>
            <a:ext cx="5326171" cy="364136"/>
          </a:xfrm>
          <a:prstGeom prst="rect">
            <a:avLst/>
          </a:prstGeom>
        </p:spPr>
        <p:txBody>
          <a:bodyPr anchor="t" rtlCol="false" tIns="0" lIns="0" bIns="0" rIns="0">
            <a:spAutoFit/>
          </a:bodyPr>
          <a:lstStyle/>
          <a:p>
            <a:pPr algn="ctr">
              <a:lnSpc>
                <a:spcPts val="2721"/>
              </a:lnSpc>
            </a:pPr>
            <a:r>
              <a:rPr lang="en-US" sz="2926">
                <a:solidFill>
                  <a:srgbClr val="483A00"/>
                </a:solidFill>
                <a:latin typeface="Kurale"/>
              </a:rPr>
              <a:t>Presented By Group 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638363"/>
            <a:ext cx="4884023" cy="3877080"/>
            <a:chOff x="0" y="0"/>
            <a:chExt cx="1358082" cy="1078085"/>
          </a:xfrm>
        </p:grpSpPr>
        <p:sp>
          <p:nvSpPr>
            <p:cNvPr name="Freeform 4" id="4"/>
            <p:cNvSpPr/>
            <p:nvPr/>
          </p:nvSpPr>
          <p:spPr>
            <a:xfrm flipH="false" flipV="false" rot="0">
              <a:off x="0" y="0"/>
              <a:ext cx="1358082" cy="1078085"/>
            </a:xfrm>
            <a:custGeom>
              <a:avLst/>
              <a:gdLst/>
              <a:ahLst/>
              <a:cxnLst/>
              <a:rect r="r" b="b" t="t" l="l"/>
              <a:pathLst>
                <a:path h="1078085" w="1358082">
                  <a:moveTo>
                    <a:pt x="80843" y="0"/>
                  </a:moveTo>
                  <a:lnTo>
                    <a:pt x="1277239" y="0"/>
                  </a:lnTo>
                  <a:cubicBezTo>
                    <a:pt x="1298680" y="0"/>
                    <a:pt x="1319243" y="8517"/>
                    <a:pt x="1334404" y="23678"/>
                  </a:cubicBezTo>
                  <a:cubicBezTo>
                    <a:pt x="1349565" y="38839"/>
                    <a:pt x="1358082" y="59402"/>
                    <a:pt x="1358082" y="80843"/>
                  </a:cubicBezTo>
                  <a:lnTo>
                    <a:pt x="1358082" y="997243"/>
                  </a:lnTo>
                  <a:cubicBezTo>
                    <a:pt x="1358082" y="1018683"/>
                    <a:pt x="1349565" y="1039246"/>
                    <a:pt x="1334404" y="1054407"/>
                  </a:cubicBezTo>
                  <a:cubicBezTo>
                    <a:pt x="1319243" y="1069568"/>
                    <a:pt x="1298680" y="1078085"/>
                    <a:pt x="1277239" y="1078085"/>
                  </a:cubicBezTo>
                  <a:lnTo>
                    <a:pt x="80843" y="1078085"/>
                  </a:lnTo>
                  <a:cubicBezTo>
                    <a:pt x="59402" y="1078085"/>
                    <a:pt x="38839" y="1069568"/>
                    <a:pt x="23678" y="1054407"/>
                  </a:cubicBezTo>
                  <a:cubicBezTo>
                    <a:pt x="8517" y="1039246"/>
                    <a:pt x="0" y="1018683"/>
                    <a:pt x="0" y="997243"/>
                  </a:cubicBezTo>
                  <a:lnTo>
                    <a:pt x="0" y="80843"/>
                  </a:lnTo>
                  <a:cubicBezTo>
                    <a:pt x="0" y="59402"/>
                    <a:pt x="8517" y="38839"/>
                    <a:pt x="23678" y="23678"/>
                  </a:cubicBezTo>
                  <a:cubicBezTo>
                    <a:pt x="38839" y="8517"/>
                    <a:pt x="59402" y="0"/>
                    <a:pt x="80843"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1358082" cy="111618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4037711" y="1382738"/>
            <a:ext cx="10212578" cy="2108515"/>
            <a:chOff x="0" y="0"/>
            <a:chExt cx="952587" cy="196673"/>
          </a:xfrm>
        </p:grpSpPr>
        <p:sp>
          <p:nvSpPr>
            <p:cNvPr name="Freeform 7" id="7"/>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774787" cy="23477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701988" y="4638363"/>
            <a:ext cx="4884023" cy="3877080"/>
            <a:chOff x="0" y="0"/>
            <a:chExt cx="1358082" cy="1078085"/>
          </a:xfrm>
        </p:grpSpPr>
        <p:sp>
          <p:nvSpPr>
            <p:cNvPr name="Freeform 10" id="10"/>
            <p:cNvSpPr/>
            <p:nvPr/>
          </p:nvSpPr>
          <p:spPr>
            <a:xfrm flipH="false" flipV="false" rot="0">
              <a:off x="0" y="0"/>
              <a:ext cx="1358082" cy="1078085"/>
            </a:xfrm>
            <a:custGeom>
              <a:avLst/>
              <a:gdLst/>
              <a:ahLst/>
              <a:cxnLst/>
              <a:rect r="r" b="b" t="t" l="l"/>
              <a:pathLst>
                <a:path h="1078085" w="1358082">
                  <a:moveTo>
                    <a:pt x="80843" y="0"/>
                  </a:moveTo>
                  <a:lnTo>
                    <a:pt x="1277239" y="0"/>
                  </a:lnTo>
                  <a:cubicBezTo>
                    <a:pt x="1298680" y="0"/>
                    <a:pt x="1319243" y="8517"/>
                    <a:pt x="1334404" y="23678"/>
                  </a:cubicBezTo>
                  <a:cubicBezTo>
                    <a:pt x="1349565" y="38839"/>
                    <a:pt x="1358082" y="59402"/>
                    <a:pt x="1358082" y="80843"/>
                  </a:cubicBezTo>
                  <a:lnTo>
                    <a:pt x="1358082" y="997243"/>
                  </a:lnTo>
                  <a:cubicBezTo>
                    <a:pt x="1358082" y="1018683"/>
                    <a:pt x="1349565" y="1039246"/>
                    <a:pt x="1334404" y="1054407"/>
                  </a:cubicBezTo>
                  <a:cubicBezTo>
                    <a:pt x="1319243" y="1069568"/>
                    <a:pt x="1298680" y="1078085"/>
                    <a:pt x="1277239" y="1078085"/>
                  </a:cubicBezTo>
                  <a:lnTo>
                    <a:pt x="80843" y="1078085"/>
                  </a:lnTo>
                  <a:cubicBezTo>
                    <a:pt x="59402" y="1078085"/>
                    <a:pt x="38839" y="1069568"/>
                    <a:pt x="23678" y="1054407"/>
                  </a:cubicBezTo>
                  <a:cubicBezTo>
                    <a:pt x="8517" y="1039246"/>
                    <a:pt x="0" y="1018683"/>
                    <a:pt x="0" y="997243"/>
                  </a:cubicBezTo>
                  <a:lnTo>
                    <a:pt x="0" y="80843"/>
                  </a:lnTo>
                  <a:cubicBezTo>
                    <a:pt x="0" y="59402"/>
                    <a:pt x="8517" y="38839"/>
                    <a:pt x="23678" y="23678"/>
                  </a:cubicBezTo>
                  <a:cubicBezTo>
                    <a:pt x="38839" y="8517"/>
                    <a:pt x="59402" y="0"/>
                    <a:pt x="80843" y="0"/>
                  </a:cubicBezTo>
                  <a:close/>
                </a:path>
              </a:pathLst>
            </a:custGeom>
            <a:solidFill>
              <a:srgbClr val="EFF1E7"/>
            </a:solidFill>
            <a:ln w="38100" cap="rnd">
              <a:solidFill>
                <a:srgbClr val="000000"/>
              </a:solidFill>
              <a:prstDash val="solid"/>
              <a:round/>
            </a:ln>
          </p:spPr>
        </p:sp>
        <p:sp>
          <p:nvSpPr>
            <p:cNvPr name="TextBox 11" id="11"/>
            <p:cNvSpPr txBox="true"/>
            <p:nvPr/>
          </p:nvSpPr>
          <p:spPr>
            <a:xfrm>
              <a:off x="0" y="-38100"/>
              <a:ext cx="1358082" cy="111618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2375277" y="4638363"/>
            <a:ext cx="4884023" cy="3877080"/>
            <a:chOff x="0" y="0"/>
            <a:chExt cx="1358082" cy="1078085"/>
          </a:xfrm>
        </p:grpSpPr>
        <p:sp>
          <p:nvSpPr>
            <p:cNvPr name="Freeform 13" id="13"/>
            <p:cNvSpPr/>
            <p:nvPr/>
          </p:nvSpPr>
          <p:spPr>
            <a:xfrm flipH="false" flipV="false" rot="0">
              <a:off x="0" y="0"/>
              <a:ext cx="1358082" cy="1078085"/>
            </a:xfrm>
            <a:custGeom>
              <a:avLst/>
              <a:gdLst/>
              <a:ahLst/>
              <a:cxnLst/>
              <a:rect r="r" b="b" t="t" l="l"/>
              <a:pathLst>
                <a:path h="1078085" w="1358082">
                  <a:moveTo>
                    <a:pt x="80843" y="0"/>
                  </a:moveTo>
                  <a:lnTo>
                    <a:pt x="1277239" y="0"/>
                  </a:lnTo>
                  <a:cubicBezTo>
                    <a:pt x="1298680" y="0"/>
                    <a:pt x="1319243" y="8517"/>
                    <a:pt x="1334404" y="23678"/>
                  </a:cubicBezTo>
                  <a:cubicBezTo>
                    <a:pt x="1349565" y="38839"/>
                    <a:pt x="1358082" y="59402"/>
                    <a:pt x="1358082" y="80843"/>
                  </a:cubicBezTo>
                  <a:lnTo>
                    <a:pt x="1358082" y="997243"/>
                  </a:lnTo>
                  <a:cubicBezTo>
                    <a:pt x="1358082" y="1018683"/>
                    <a:pt x="1349565" y="1039246"/>
                    <a:pt x="1334404" y="1054407"/>
                  </a:cubicBezTo>
                  <a:cubicBezTo>
                    <a:pt x="1319243" y="1069568"/>
                    <a:pt x="1298680" y="1078085"/>
                    <a:pt x="1277239" y="1078085"/>
                  </a:cubicBezTo>
                  <a:lnTo>
                    <a:pt x="80843" y="1078085"/>
                  </a:lnTo>
                  <a:cubicBezTo>
                    <a:pt x="59402" y="1078085"/>
                    <a:pt x="38839" y="1069568"/>
                    <a:pt x="23678" y="1054407"/>
                  </a:cubicBezTo>
                  <a:cubicBezTo>
                    <a:pt x="8517" y="1039246"/>
                    <a:pt x="0" y="1018683"/>
                    <a:pt x="0" y="997243"/>
                  </a:cubicBezTo>
                  <a:lnTo>
                    <a:pt x="0" y="80843"/>
                  </a:lnTo>
                  <a:cubicBezTo>
                    <a:pt x="0" y="59402"/>
                    <a:pt x="8517" y="38839"/>
                    <a:pt x="23678" y="23678"/>
                  </a:cubicBezTo>
                  <a:cubicBezTo>
                    <a:pt x="38839" y="8517"/>
                    <a:pt x="59402" y="0"/>
                    <a:pt x="80843" y="0"/>
                  </a:cubicBezTo>
                  <a:close/>
                </a:path>
              </a:pathLst>
            </a:custGeom>
            <a:solidFill>
              <a:srgbClr val="EFF1E7"/>
            </a:solidFill>
            <a:ln w="38100" cap="rnd">
              <a:solidFill>
                <a:srgbClr val="000000"/>
              </a:solidFill>
              <a:prstDash val="solid"/>
              <a:round/>
            </a:ln>
          </p:spPr>
        </p:sp>
        <p:sp>
          <p:nvSpPr>
            <p:cNvPr name="TextBox 14" id="14"/>
            <p:cNvSpPr txBox="true"/>
            <p:nvPr/>
          </p:nvSpPr>
          <p:spPr>
            <a:xfrm>
              <a:off x="0" y="-38100"/>
              <a:ext cx="1358082" cy="111618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961778">
            <a:off x="508770" y="3817213"/>
            <a:ext cx="1685196" cy="1642300"/>
          </a:xfrm>
          <a:custGeom>
            <a:avLst/>
            <a:gdLst/>
            <a:ahLst/>
            <a:cxnLst/>
            <a:rect r="r" b="b" t="t" l="l"/>
            <a:pathLst>
              <a:path h="1642300" w="1685196">
                <a:moveTo>
                  <a:pt x="0" y="0"/>
                </a:moveTo>
                <a:lnTo>
                  <a:pt x="1685196" y="0"/>
                </a:lnTo>
                <a:lnTo>
                  <a:pt x="1685196" y="1642300"/>
                </a:lnTo>
                <a:lnTo>
                  <a:pt x="0" y="1642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5900837" y="4254213"/>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204036" y="5143500"/>
            <a:ext cx="2345302" cy="2605891"/>
          </a:xfrm>
          <a:custGeom>
            <a:avLst/>
            <a:gdLst/>
            <a:ahLst/>
            <a:cxnLst/>
            <a:rect r="r" b="b" t="t" l="l"/>
            <a:pathLst>
              <a:path h="2605891" w="2345302">
                <a:moveTo>
                  <a:pt x="0" y="0"/>
                </a:moveTo>
                <a:lnTo>
                  <a:pt x="2345302" y="0"/>
                </a:lnTo>
                <a:lnTo>
                  <a:pt x="2345302" y="2605891"/>
                </a:lnTo>
                <a:lnTo>
                  <a:pt x="0" y="26058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5256523" y="1926432"/>
            <a:ext cx="7579080" cy="1278302"/>
          </a:xfrm>
          <a:prstGeom prst="rect">
            <a:avLst/>
          </a:prstGeom>
        </p:spPr>
        <p:txBody>
          <a:bodyPr anchor="t" rtlCol="false" tIns="0" lIns="0" bIns="0" rIns="0">
            <a:spAutoFit/>
          </a:bodyPr>
          <a:lstStyle/>
          <a:p>
            <a:pPr algn="ctr">
              <a:lnSpc>
                <a:spcPts val="9375"/>
              </a:lnSpc>
            </a:pPr>
            <a:r>
              <a:rPr lang="en-US" sz="10081">
                <a:solidFill>
                  <a:srgbClr val="483A00"/>
                </a:solidFill>
                <a:latin typeface="Baloo Thambi"/>
              </a:rPr>
              <a:t>OUR TEAM</a:t>
            </a:r>
          </a:p>
        </p:txBody>
      </p:sp>
      <p:sp>
        <p:nvSpPr>
          <p:cNvPr name="Freeform 19" id="19"/>
          <p:cNvSpPr/>
          <p:nvPr/>
        </p:nvSpPr>
        <p:spPr>
          <a:xfrm flipH="false" flipV="false" rot="0">
            <a:off x="7873412" y="5143500"/>
            <a:ext cx="2345302" cy="2605891"/>
          </a:xfrm>
          <a:custGeom>
            <a:avLst/>
            <a:gdLst/>
            <a:ahLst/>
            <a:cxnLst/>
            <a:rect r="r" b="b" t="t" l="l"/>
            <a:pathLst>
              <a:path h="2605891" w="2345302">
                <a:moveTo>
                  <a:pt x="0" y="0"/>
                </a:moveTo>
                <a:lnTo>
                  <a:pt x="2345302" y="0"/>
                </a:lnTo>
                <a:lnTo>
                  <a:pt x="2345302" y="2605891"/>
                </a:lnTo>
                <a:lnTo>
                  <a:pt x="0" y="26058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13649595" y="5143500"/>
            <a:ext cx="2345302" cy="2605891"/>
          </a:xfrm>
          <a:custGeom>
            <a:avLst/>
            <a:gdLst/>
            <a:ahLst/>
            <a:cxnLst/>
            <a:rect r="r" b="b" t="t" l="l"/>
            <a:pathLst>
              <a:path h="2605891" w="2345302">
                <a:moveTo>
                  <a:pt x="0" y="0"/>
                </a:moveTo>
                <a:lnTo>
                  <a:pt x="2345302" y="0"/>
                </a:lnTo>
                <a:lnTo>
                  <a:pt x="2345302" y="2605891"/>
                </a:lnTo>
                <a:lnTo>
                  <a:pt x="0" y="26058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1" id="21"/>
          <p:cNvGrpSpPr/>
          <p:nvPr/>
        </p:nvGrpSpPr>
        <p:grpSpPr>
          <a:xfrm rot="0">
            <a:off x="606798" y="7873216"/>
            <a:ext cx="5539779" cy="1143757"/>
            <a:chOff x="0" y="0"/>
            <a:chExt cx="952587" cy="196673"/>
          </a:xfrm>
        </p:grpSpPr>
        <p:sp>
          <p:nvSpPr>
            <p:cNvPr name="Freeform 22" id="22"/>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FEE27E"/>
            </a:solidFill>
            <a:ln w="38100" cap="sq">
              <a:solidFill>
                <a:srgbClr val="000000"/>
              </a:solidFill>
              <a:prstDash val="solid"/>
              <a:miter/>
            </a:ln>
          </p:spPr>
        </p:sp>
        <p:sp>
          <p:nvSpPr>
            <p:cNvPr name="TextBox 23" id="23"/>
            <p:cNvSpPr txBox="true"/>
            <p:nvPr/>
          </p:nvSpPr>
          <p:spPr>
            <a:xfrm>
              <a:off x="88900" y="-38100"/>
              <a:ext cx="774787" cy="234773"/>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128325" y="8003325"/>
            <a:ext cx="4496725" cy="988314"/>
          </a:xfrm>
          <a:prstGeom prst="rect">
            <a:avLst/>
          </a:prstGeom>
        </p:spPr>
        <p:txBody>
          <a:bodyPr anchor="t" rtlCol="false" tIns="0" lIns="0" bIns="0" rIns="0">
            <a:spAutoFit/>
          </a:bodyPr>
          <a:lstStyle/>
          <a:p>
            <a:pPr algn="ctr">
              <a:lnSpc>
                <a:spcPts val="3812"/>
              </a:lnSpc>
            </a:pPr>
            <a:r>
              <a:rPr lang="en-US" sz="4099">
                <a:solidFill>
                  <a:srgbClr val="483A00"/>
                </a:solidFill>
                <a:latin typeface="Baloo Thambi"/>
              </a:rPr>
              <a:t>HILMY YAFIANSYAH</a:t>
            </a:r>
          </a:p>
        </p:txBody>
      </p:sp>
      <p:grpSp>
        <p:nvGrpSpPr>
          <p:cNvPr name="Group 25" id="25"/>
          <p:cNvGrpSpPr/>
          <p:nvPr/>
        </p:nvGrpSpPr>
        <p:grpSpPr>
          <a:xfrm rot="0">
            <a:off x="6374111" y="7873216"/>
            <a:ext cx="5539779" cy="1143757"/>
            <a:chOff x="0" y="0"/>
            <a:chExt cx="952587" cy="196673"/>
          </a:xfrm>
        </p:grpSpPr>
        <p:sp>
          <p:nvSpPr>
            <p:cNvPr name="Freeform 26" id="26"/>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FEE27E"/>
            </a:solidFill>
            <a:ln w="38100" cap="sq">
              <a:solidFill>
                <a:srgbClr val="000000"/>
              </a:solidFill>
              <a:prstDash val="solid"/>
              <a:miter/>
            </a:ln>
          </p:spPr>
        </p:sp>
        <p:sp>
          <p:nvSpPr>
            <p:cNvPr name="TextBox 27" id="27"/>
            <p:cNvSpPr txBox="true"/>
            <p:nvPr/>
          </p:nvSpPr>
          <p:spPr>
            <a:xfrm>
              <a:off x="88900" y="-38100"/>
              <a:ext cx="774787" cy="234773"/>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6895638" y="8032088"/>
            <a:ext cx="4496725" cy="975360"/>
          </a:xfrm>
          <a:prstGeom prst="rect">
            <a:avLst/>
          </a:prstGeom>
        </p:spPr>
        <p:txBody>
          <a:bodyPr anchor="t" rtlCol="false" tIns="0" lIns="0" bIns="0" rIns="0">
            <a:spAutoFit/>
          </a:bodyPr>
          <a:lstStyle/>
          <a:p>
            <a:pPr algn="ctr">
              <a:lnSpc>
                <a:spcPts val="3719"/>
              </a:lnSpc>
            </a:pPr>
            <a:r>
              <a:rPr lang="en-US" sz="3999">
                <a:solidFill>
                  <a:srgbClr val="483A00"/>
                </a:solidFill>
                <a:latin typeface="Baloo Thambi"/>
              </a:rPr>
              <a:t>MUTIA RAHMA ALIFAH</a:t>
            </a:r>
          </a:p>
        </p:txBody>
      </p:sp>
      <p:grpSp>
        <p:nvGrpSpPr>
          <p:cNvPr name="Group 29" id="29"/>
          <p:cNvGrpSpPr/>
          <p:nvPr/>
        </p:nvGrpSpPr>
        <p:grpSpPr>
          <a:xfrm rot="0">
            <a:off x="12141423" y="7873216"/>
            <a:ext cx="5539779" cy="1143757"/>
            <a:chOff x="0" y="0"/>
            <a:chExt cx="952587" cy="196673"/>
          </a:xfrm>
        </p:grpSpPr>
        <p:sp>
          <p:nvSpPr>
            <p:cNvPr name="Freeform 30" id="30"/>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FEE27E"/>
            </a:solidFill>
            <a:ln w="38100" cap="sq">
              <a:solidFill>
                <a:srgbClr val="000000"/>
              </a:solidFill>
              <a:prstDash val="solid"/>
              <a:miter/>
            </a:ln>
          </p:spPr>
        </p:sp>
        <p:sp>
          <p:nvSpPr>
            <p:cNvPr name="TextBox 31" id="31"/>
            <p:cNvSpPr txBox="true"/>
            <p:nvPr/>
          </p:nvSpPr>
          <p:spPr>
            <a:xfrm>
              <a:off x="88900" y="-38100"/>
              <a:ext cx="774787" cy="234773"/>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2662951" y="8046814"/>
            <a:ext cx="4496725" cy="975360"/>
          </a:xfrm>
          <a:prstGeom prst="rect">
            <a:avLst/>
          </a:prstGeom>
        </p:spPr>
        <p:txBody>
          <a:bodyPr anchor="t" rtlCol="false" tIns="0" lIns="0" bIns="0" rIns="0">
            <a:spAutoFit/>
          </a:bodyPr>
          <a:lstStyle/>
          <a:p>
            <a:pPr algn="ctr">
              <a:lnSpc>
                <a:spcPts val="3719"/>
              </a:lnSpc>
            </a:pPr>
            <a:r>
              <a:rPr lang="en-US" sz="3999">
                <a:solidFill>
                  <a:srgbClr val="483A00"/>
                </a:solidFill>
                <a:latin typeface="Baloo Thambi"/>
              </a:rPr>
              <a:t>SALWA WIDYNA KHAIRANI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95725" y="7559157"/>
            <a:ext cx="2448594" cy="2386266"/>
          </a:xfrm>
          <a:custGeom>
            <a:avLst/>
            <a:gdLst/>
            <a:ahLst/>
            <a:cxnLst/>
            <a:rect r="r" b="b" t="t" l="l"/>
            <a:pathLst>
              <a:path h="2386266" w="2448594">
                <a:moveTo>
                  <a:pt x="0" y="0"/>
                </a:moveTo>
                <a:lnTo>
                  <a:pt x="2448594" y="0"/>
                </a:lnTo>
                <a:lnTo>
                  <a:pt x="2448594" y="2386266"/>
                </a:lnTo>
                <a:lnTo>
                  <a:pt x="0" y="2386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453978" y="7559157"/>
            <a:ext cx="2267301" cy="2339617"/>
          </a:xfrm>
          <a:custGeom>
            <a:avLst/>
            <a:gdLst/>
            <a:ahLst/>
            <a:cxnLst/>
            <a:rect r="r" b="b" t="t" l="l"/>
            <a:pathLst>
              <a:path h="2339617" w="2267301">
                <a:moveTo>
                  <a:pt x="0" y="0"/>
                </a:moveTo>
                <a:lnTo>
                  <a:pt x="2267301" y="0"/>
                </a:lnTo>
                <a:lnTo>
                  <a:pt x="2267301" y="2339617"/>
                </a:lnTo>
                <a:lnTo>
                  <a:pt x="0" y="23396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644319" y="3102565"/>
            <a:ext cx="12583742" cy="6966684"/>
          </a:xfrm>
          <a:prstGeom prst="rect">
            <a:avLst/>
          </a:prstGeom>
        </p:spPr>
        <p:txBody>
          <a:bodyPr anchor="t" rtlCol="false" tIns="0" lIns="0" bIns="0" rIns="0">
            <a:spAutoFit/>
          </a:bodyPr>
          <a:lstStyle/>
          <a:p>
            <a:pPr algn="l">
              <a:lnSpc>
                <a:spcPts val="5014"/>
              </a:lnSpc>
            </a:pPr>
            <a:r>
              <a:rPr lang="en-US" sz="5391">
                <a:solidFill>
                  <a:srgbClr val="483A00"/>
                </a:solidFill>
                <a:latin typeface="Kurale"/>
              </a:rPr>
              <a:t>     </a:t>
            </a:r>
            <a:r>
              <a:rPr lang="en-US" sz="5391">
                <a:solidFill>
                  <a:srgbClr val="483A00"/>
                </a:solidFill>
                <a:latin typeface="Kurale"/>
              </a:rPr>
              <a:t>As live entertainment becomes more popular, concert ticket sales become increasingly important.</a:t>
            </a:r>
          </a:p>
          <a:p>
            <a:pPr algn="l">
              <a:lnSpc>
                <a:spcPts val="5014"/>
              </a:lnSpc>
            </a:pPr>
            <a:r>
              <a:rPr lang="en-US" sz="5391">
                <a:solidFill>
                  <a:srgbClr val="483A00"/>
                </a:solidFill>
                <a:latin typeface="Kurale"/>
              </a:rPr>
              <a:t>     However, the ticket sales process is often inefficient, resulting in long queues, limited access and the risk of fraud.</a:t>
            </a:r>
          </a:p>
          <a:p>
            <a:pPr algn="l">
              <a:lnSpc>
                <a:spcPts val="5014"/>
              </a:lnSpc>
            </a:pPr>
            <a:r>
              <a:rPr lang="en-US" sz="5391">
                <a:solidFill>
                  <a:srgbClr val="483A00"/>
                </a:solidFill>
                <a:latin typeface="Kurale"/>
              </a:rPr>
              <a:t>     To overcome these challenges, developing an application to sell concert tickets is a promising solution.</a:t>
            </a:r>
          </a:p>
          <a:p>
            <a:pPr algn="l">
              <a:lnSpc>
                <a:spcPts val="5014"/>
              </a:lnSpc>
            </a:pPr>
            <a:r>
              <a:rPr lang="en-US" sz="5391">
                <a:solidFill>
                  <a:srgbClr val="483A00"/>
                </a:solidFill>
                <a:latin typeface="Kurale"/>
              </a:rPr>
              <a:t> </a:t>
            </a:r>
          </a:p>
          <a:p>
            <a:pPr algn="ctr">
              <a:lnSpc>
                <a:spcPts val="5014"/>
              </a:lnSpc>
            </a:pPr>
          </a:p>
        </p:txBody>
      </p:sp>
      <p:sp>
        <p:nvSpPr>
          <p:cNvPr name="Freeform 12" id="12"/>
          <p:cNvSpPr/>
          <p:nvPr/>
        </p:nvSpPr>
        <p:spPr>
          <a:xfrm flipH="false" flipV="false" rot="0">
            <a:off x="-144326" y="3464226"/>
            <a:ext cx="2452532" cy="2839774"/>
          </a:xfrm>
          <a:custGeom>
            <a:avLst/>
            <a:gdLst/>
            <a:ahLst/>
            <a:cxnLst/>
            <a:rect r="r" b="b" t="t" l="l"/>
            <a:pathLst>
              <a:path h="2839774" w="2452532">
                <a:moveTo>
                  <a:pt x="0" y="0"/>
                </a:moveTo>
                <a:lnTo>
                  <a:pt x="2452532" y="0"/>
                </a:lnTo>
                <a:lnTo>
                  <a:pt x="2452532" y="2839774"/>
                </a:lnTo>
                <a:lnTo>
                  <a:pt x="0" y="28397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5675959" y="3146830"/>
            <a:ext cx="2612041" cy="2602543"/>
          </a:xfrm>
          <a:custGeom>
            <a:avLst/>
            <a:gdLst/>
            <a:ahLst/>
            <a:cxnLst/>
            <a:rect r="r" b="b" t="t" l="l"/>
            <a:pathLst>
              <a:path h="2602543" w="2612041">
                <a:moveTo>
                  <a:pt x="0" y="0"/>
                </a:moveTo>
                <a:lnTo>
                  <a:pt x="2612041" y="0"/>
                </a:lnTo>
                <a:lnTo>
                  <a:pt x="2612041" y="2602542"/>
                </a:lnTo>
                <a:lnTo>
                  <a:pt x="0" y="26025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3128727" y="1443282"/>
            <a:ext cx="12066761" cy="1194284"/>
          </a:xfrm>
          <a:prstGeom prst="rect">
            <a:avLst/>
          </a:prstGeom>
        </p:spPr>
        <p:txBody>
          <a:bodyPr anchor="t" rtlCol="false" tIns="0" lIns="0" bIns="0" rIns="0">
            <a:spAutoFit/>
          </a:bodyPr>
          <a:lstStyle/>
          <a:p>
            <a:pPr algn="ctr">
              <a:lnSpc>
                <a:spcPts val="8804"/>
              </a:lnSpc>
            </a:pPr>
            <a:r>
              <a:rPr lang="en-US" sz="9466">
                <a:solidFill>
                  <a:srgbClr val="483A00"/>
                </a:solidFill>
                <a:latin typeface="Baloo Thambi"/>
              </a:rPr>
              <a:t>BACKGROUND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028700"/>
            <a:ext cx="9837068" cy="8229600"/>
            <a:chOff x="0" y="0"/>
            <a:chExt cx="2474178" cy="2069875"/>
          </a:xfrm>
        </p:grpSpPr>
        <p:sp>
          <p:nvSpPr>
            <p:cNvPr name="Freeform 4" id="4"/>
            <p:cNvSpPr/>
            <p:nvPr/>
          </p:nvSpPr>
          <p:spPr>
            <a:xfrm flipH="false" flipV="false" rot="0">
              <a:off x="0" y="0"/>
              <a:ext cx="2474178" cy="2069875"/>
            </a:xfrm>
            <a:custGeom>
              <a:avLst/>
              <a:gdLst/>
              <a:ahLst/>
              <a:cxnLst/>
              <a:rect r="r" b="b" t="t" l="l"/>
              <a:pathLst>
                <a:path h="2069875" w="2474178">
                  <a:moveTo>
                    <a:pt x="40138" y="0"/>
                  </a:moveTo>
                  <a:lnTo>
                    <a:pt x="2434041" y="0"/>
                  </a:lnTo>
                  <a:cubicBezTo>
                    <a:pt x="2444686" y="0"/>
                    <a:pt x="2454895" y="4229"/>
                    <a:pt x="2462422" y="11756"/>
                  </a:cubicBezTo>
                  <a:cubicBezTo>
                    <a:pt x="2469950" y="19283"/>
                    <a:pt x="2474178" y="29493"/>
                    <a:pt x="2474178" y="40138"/>
                  </a:cubicBezTo>
                  <a:lnTo>
                    <a:pt x="2474178" y="2029737"/>
                  </a:lnTo>
                  <a:cubicBezTo>
                    <a:pt x="2474178" y="2040382"/>
                    <a:pt x="2469950" y="2050591"/>
                    <a:pt x="2462422" y="2058119"/>
                  </a:cubicBezTo>
                  <a:cubicBezTo>
                    <a:pt x="2454895" y="2065646"/>
                    <a:pt x="2444686" y="2069875"/>
                    <a:pt x="2434041" y="2069875"/>
                  </a:cubicBezTo>
                  <a:lnTo>
                    <a:pt x="40138" y="2069875"/>
                  </a:lnTo>
                  <a:cubicBezTo>
                    <a:pt x="29493" y="2069875"/>
                    <a:pt x="19283" y="2065646"/>
                    <a:pt x="11756" y="2058119"/>
                  </a:cubicBezTo>
                  <a:cubicBezTo>
                    <a:pt x="4229" y="2050591"/>
                    <a:pt x="0" y="2040382"/>
                    <a:pt x="0" y="2029737"/>
                  </a:cubicBezTo>
                  <a:lnTo>
                    <a:pt x="0" y="40138"/>
                  </a:lnTo>
                  <a:cubicBezTo>
                    <a:pt x="0" y="29493"/>
                    <a:pt x="4229" y="19283"/>
                    <a:pt x="11756" y="11756"/>
                  </a:cubicBezTo>
                  <a:cubicBezTo>
                    <a:pt x="19283" y="4229"/>
                    <a:pt x="29493" y="0"/>
                    <a:pt x="40138"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474178" cy="210797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461081" y="3525420"/>
            <a:ext cx="9078787" cy="5474737"/>
          </a:xfrm>
          <a:prstGeom prst="rect">
            <a:avLst/>
          </a:prstGeom>
        </p:spPr>
        <p:txBody>
          <a:bodyPr anchor="t" rtlCol="false" tIns="0" lIns="0" bIns="0" rIns="0">
            <a:spAutoFit/>
          </a:bodyPr>
          <a:lstStyle/>
          <a:p>
            <a:pPr algn="l">
              <a:lnSpc>
                <a:spcPts val="4333"/>
              </a:lnSpc>
            </a:pPr>
            <a:r>
              <a:rPr lang="en-US" sz="4659">
                <a:solidFill>
                  <a:srgbClr val="483A00"/>
                </a:solidFill>
                <a:latin typeface="Kurale"/>
              </a:rPr>
              <a:t> System analysis of this project using the Java programming system. The goal of this project is to create a system on the web in the form of purchasing concert tickets, which aims to make it easier for visitors who want to buy concert tickets but do not have to buy on the spot.</a:t>
            </a:r>
          </a:p>
          <a:p>
            <a:pPr algn="l">
              <a:lnSpc>
                <a:spcPts val="4333"/>
              </a:lnSpc>
            </a:pPr>
          </a:p>
        </p:txBody>
      </p:sp>
      <p:sp>
        <p:nvSpPr>
          <p:cNvPr name="Freeform 7" id="7"/>
          <p:cNvSpPr/>
          <p:nvPr/>
        </p:nvSpPr>
        <p:spPr>
          <a:xfrm flipH="false" flipV="false" rot="0">
            <a:off x="341483" y="8111844"/>
            <a:ext cx="2084195" cy="2175156"/>
          </a:xfrm>
          <a:custGeom>
            <a:avLst/>
            <a:gdLst/>
            <a:ahLst/>
            <a:cxnLst/>
            <a:rect r="r" b="b" t="t" l="l"/>
            <a:pathLst>
              <a:path h="2175156" w="2084195">
                <a:moveTo>
                  <a:pt x="0" y="0"/>
                </a:moveTo>
                <a:lnTo>
                  <a:pt x="2084195" y="0"/>
                </a:lnTo>
                <a:lnTo>
                  <a:pt x="2084195" y="2175156"/>
                </a:lnTo>
                <a:lnTo>
                  <a:pt x="0" y="21751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1801650" y="1690323"/>
            <a:ext cx="5457650" cy="6906354"/>
          </a:xfrm>
          <a:custGeom>
            <a:avLst/>
            <a:gdLst/>
            <a:ahLst/>
            <a:cxnLst/>
            <a:rect r="r" b="b" t="t" l="l"/>
            <a:pathLst>
              <a:path h="6906354" w="5457650">
                <a:moveTo>
                  <a:pt x="0" y="0"/>
                </a:moveTo>
                <a:lnTo>
                  <a:pt x="5457650" y="0"/>
                </a:lnTo>
                <a:lnTo>
                  <a:pt x="5457650" y="6906354"/>
                </a:lnTo>
                <a:lnTo>
                  <a:pt x="0" y="6906354"/>
                </a:lnTo>
                <a:lnTo>
                  <a:pt x="0" y="0"/>
                </a:lnTo>
                <a:close/>
              </a:path>
            </a:pathLst>
          </a:custGeom>
          <a:blipFill>
            <a:blip r:embed="rId6"/>
            <a:stretch>
              <a:fillRect l="-51619" t="-19159" r="-74706" b="0"/>
            </a:stretch>
          </a:blipFill>
        </p:spPr>
      </p:sp>
      <p:sp>
        <p:nvSpPr>
          <p:cNvPr name="Freeform 9" id="9"/>
          <p:cNvSpPr/>
          <p:nvPr/>
        </p:nvSpPr>
        <p:spPr>
          <a:xfrm flipH="false" flipV="false" rot="0">
            <a:off x="10919008" y="1028700"/>
            <a:ext cx="7108107" cy="8229600"/>
          </a:xfrm>
          <a:custGeom>
            <a:avLst/>
            <a:gdLst/>
            <a:ahLst/>
            <a:cxnLst/>
            <a:rect r="r" b="b" t="t" l="l"/>
            <a:pathLst>
              <a:path h="8229600" w="7108107">
                <a:moveTo>
                  <a:pt x="0" y="0"/>
                </a:moveTo>
                <a:lnTo>
                  <a:pt x="7108107" y="0"/>
                </a:lnTo>
                <a:lnTo>
                  <a:pt x="7108107"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583046" y="2274974"/>
            <a:ext cx="9078787" cy="1136146"/>
          </a:xfrm>
          <a:prstGeom prst="rect">
            <a:avLst/>
          </a:prstGeom>
        </p:spPr>
        <p:txBody>
          <a:bodyPr anchor="t" rtlCol="false" tIns="0" lIns="0" bIns="0" rIns="0">
            <a:spAutoFit/>
          </a:bodyPr>
          <a:lstStyle/>
          <a:p>
            <a:pPr algn="l">
              <a:lnSpc>
                <a:spcPts val="8339"/>
              </a:lnSpc>
            </a:pPr>
            <a:r>
              <a:rPr lang="en-US" sz="8966">
                <a:solidFill>
                  <a:srgbClr val="483A00"/>
                </a:solidFill>
                <a:latin typeface="Baloo Thambi Bold"/>
              </a:rPr>
              <a:t>SYSTEM ANALYST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52129" y="5276850"/>
            <a:ext cx="12583742" cy="678084"/>
          </a:xfrm>
          <a:prstGeom prst="rect">
            <a:avLst/>
          </a:prstGeom>
        </p:spPr>
        <p:txBody>
          <a:bodyPr anchor="t" rtlCol="false" tIns="0" lIns="0" bIns="0" rIns="0">
            <a:spAutoFit/>
          </a:bodyPr>
          <a:lstStyle/>
          <a:p>
            <a:pPr algn="ctr">
              <a:lnSpc>
                <a:spcPts val="5014"/>
              </a:lnSpc>
            </a:pPr>
            <a:r>
              <a:rPr lang="en-US" sz="5391">
                <a:solidFill>
                  <a:srgbClr val="483A00"/>
                </a:solidFill>
                <a:latin typeface="Kurale"/>
              </a:rPr>
              <a:t>Next, we run our program in vscode</a:t>
            </a:r>
          </a:p>
        </p:txBody>
      </p:sp>
      <p:sp>
        <p:nvSpPr>
          <p:cNvPr name="Freeform 10" id="10"/>
          <p:cNvSpPr/>
          <p:nvPr/>
        </p:nvSpPr>
        <p:spPr>
          <a:xfrm flipH="false" flipV="false" rot="0">
            <a:off x="15453978" y="3033152"/>
            <a:ext cx="2489169" cy="2568561"/>
          </a:xfrm>
          <a:custGeom>
            <a:avLst/>
            <a:gdLst/>
            <a:ahLst/>
            <a:cxnLst/>
            <a:rect r="r" b="b" t="t" l="l"/>
            <a:pathLst>
              <a:path h="2568561" w="2489169">
                <a:moveTo>
                  <a:pt x="0" y="0"/>
                </a:moveTo>
                <a:lnTo>
                  <a:pt x="2489170" y="0"/>
                </a:lnTo>
                <a:lnTo>
                  <a:pt x="2489170" y="2568562"/>
                </a:lnTo>
                <a:lnTo>
                  <a:pt x="0" y="25685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49501" y="7026236"/>
            <a:ext cx="2779226" cy="2673110"/>
          </a:xfrm>
          <a:custGeom>
            <a:avLst/>
            <a:gdLst/>
            <a:ahLst/>
            <a:cxnLst/>
            <a:rect r="r" b="b" t="t" l="l"/>
            <a:pathLst>
              <a:path h="2673110" w="2779226">
                <a:moveTo>
                  <a:pt x="0" y="0"/>
                </a:moveTo>
                <a:lnTo>
                  <a:pt x="2779226" y="0"/>
                </a:lnTo>
                <a:lnTo>
                  <a:pt x="2779226" y="2673110"/>
                </a:lnTo>
                <a:lnTo>
                  <a:pt x="0" y="2673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3128727" y="1443282"/>
            <a:ext cx="12066761" cy="1194284"/>
          </a:xfrm>
          <a:prstGeom prst="rect">
            <a:avLst/>
          </a:prstGeom>
        </p:spPr>
        <p:txBody>
          <a:bodyPr anchor="t" rtlCol="false" tIns="0" lIns="0" bIns="0" rIns="0">
            <a:spAutoFit/>
          </a:bodyPr>
          <a:lstStyle/>
          <a:p>
            <a:pPr algn="ctr">
              <a:lnSpc>
                <a:spcPts val="8804"/>
              </a:lnSpc>
            </a:pPr>
            <a:r>
              <a:rPr lang="en-US" sz="9466">
                <a:solidFill>
                  <a:srgbClr val="483A00"/>
                </a:solidFill>
                <a:latin typeface="Baloo Thambi"/>
              </a:rPr>
              <a:t>RUNNING PROGRAM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25466" y="3568755"/>
            <a:ext cx="9837068" cy="3149490"/>
            <a:chOff x="0" y="0"/>
            <a:chExt cx="2474178" cy="792147"/>
          </a:xfrm>
        </p:grpSpPr>
        <p:sp>
          <p:nvSpPr>
            <p:cNvPr name="Freeform 4" id="4"/>
            <p:cNvSpPr/>
            <p:nvPr/>
          </p:nvSpPr>
          <p:spPr>
            <a:xfrm flipH="false" flipV="false" rot="0">
              <a:off x="0" y="0"/>
              <a:ext cx="2474178" cy="792147"/>
            </a:xfrm>
            <a:custGeom>
              <a:avLst/>
              <a:gdLst/>
              <a:ahLst/>
              <a:cxnLst/>
              <a:rect r="r" b="b" t="t" l="l"/>
              <a:pathLst>
                <a:path h="792147" w="2474178">
                  <a:moveTo>
                    <a:pt x="40138" y="0"/>
                  </a:moveTo>
                  <a:lnTo>
                    <a:pt x="2434041" y="0"/>
                  </a:lnTo>
                  <a:cubicBezTo>
                    <a:pt x="2444686" y="0"/>
                    <a:pt x="2454895" y="4229"/>
                    <a:pt x="2462422" y="11756"/>
                  </a:cubicBezTo>
                  <a:cubicBezTo>
                    <a:pt x="2469950" y="19283"/>
                    <a:pt x="2474178" y="29493"/>
                    <a:pt x="2474178" y="40138"/>
                  </a:cubicBezTo>
                  <a:lnTo>
                    <a:pt x="2474178" y="752009"/>
                  </a:lnTo>
                  <a:cubicBezTo>
                    <a:pt x="2474178" y="774176"/>
                    <a:pt x="2456208" y="792147"/>
                    <a:pt x="2434041" y="792147"/>
                  </a:cubicBezTo>
                  <a:lnTo>
                    <a:pt x="40138" y="792147"/>
                  </a:lnTo>
                  <a:cubicBezTo>
                    <a:pt x="29493" y="792147"/>
                    <a:pt x="19283" y="787918"/>
                    <a:pt x="11756" y="780391"/>
                  </a:cubicBezTo>
                  <a:cubicBezTo>
                    <a:pt x="4229" y="772863"/>
                    <a:pt x="0" y="762654"/>
                    <a:pt x="0" y="752009"/>
                  </a:cubicBezTo>
                  <a:lnTo>
                    <a:pt x="0" y="40138"/>
                  </a:lnTo>
                  <a:cubicBezTo>
                    <a:pt x="0" y="29493"/>
                    <a:pt x="4229" y="19283"/>
                    <a:pt x="11756" y="11756"/>
                  </a:cubicBezTo>
                  <a:cubicBezTo>
                    <a:pt x="19283" y="4229"/>
                    <a:pt x="29493" y="0"/>
                    <a:pt x="40138"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474178" cy="83024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468667">
            <a:off x="1681091" y="6718245"/>
            <a:ext cx="1741724" cy="1767432"/>
          </a:xfrm>
          <a:custGeom>
            <a:avLst/>
            <a:gdLst/>
            <a:ahLst/>
            <a:cxnLst/>
            <a:rect r="r" b="b" t="t" l="l"/>
            <a:pathLst>
              <a:path h="1767432" w="1741724">
                <a:moveTo>
                  <a:pt x="0" y="0"/>
                </a:moveTo>
                <a:lnTo>
                  <a:pt x="1741724" y="0"/>
                </a:lnTo>
                <a:lnTo>
                  <a:pt x="1741724" y="1767432"/>
                </a:lnTo>
                <a:lnTo>
                  <a:pt x="0" y="1767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565059">
            <a:off x="14560121" y="1235976"/>
            <a:ext cx="1954592" cy="1904838"/>
          </a:xfrm>
          <a:custGeom>
            <a:avLst/>
            <a:gdLst/>
            <a:ahLst/>
            <a:cxnLst/>
            <a:rect r="r" b="b" t="t" l="l"/>
            <a:pathLst>
              <a:path h="1904838" w="1954592">
                <a:moveTo>
                  <a:pt x="0" y="0"/>
                </a:moveTo>
                <a:lnTo>
                  <a:pt x="1954592" y="0"/>
                </a:lnTo>
                <a:lnTo>
                  <a:pt x="1954592" y="1904839"/>
                </a:lnTo>
                <a:lnTo>
                  <a:pt x="0" y="19048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513147">
            <a:off x="15144137" y="6436838"/>
            <a:ext cx="2115163" cy="2182626"/>
          </a:xfrm>
          <a:custGeom>
            <a:avLst/>
            <a:gdLst/>
            <a:ahLst/>
            <a:cxnLst/>
            <a:rect r="r" b="b" t="t" l="l"/>
            <a:pathLst>
              <a:path h="2182626" w="2115163">
                <a:moveTo>
                  <a:pt x="0" y="0"/>
                </a:moveTo>
                <a:lnTo>
                  <a:pt x="2115163" y="0"/>
                </a:lnTo>
                <a:lnTo>
                  <a:pt x="2115163" y="2182626"/>
                </a:lnTo>
                <a:lnTo>
                  <a:pt x="0" y="21826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964633">
            <a:off x="1727627" y="1214460"/>
            <a:ext cx="1648651" cy="2174479"/>
          </a:xfrm>
          <a:custGeom>
            <a:avLst/>
            <a:gdLst/>
            <a:ahLst/>
            <a:cxnLst/>
            <a:rect r="r" b="b" t="t" l="l"/>
            <a:pathLst>
              <a:path h="2174479" w="1648651">
                <a:moveTo>
                  <a:pt x="0" y="0"/>
                </a:moveTo>
                <a:lnTo>
                  <a:pt x="1648651" y="0"/>
                </a:lnTo>
                <a:lnTo>
                  <a:pt x="1648651" y="2174479"/>
                </a:lnTo>
                <a:lnTo>
                  <a:pt x="0" y="21744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4604607" y="4671686"/>
            <a:ext cx="9078787" cy="1191278"/>
          </a:xfrm>
          <a:prstGeom prst="rect">
            <a:avLst/>
          </a:prstGeom>
        </p:spPr>
        <p:txBody>
          <a:bodyPr anchor="t" rtlCol="false" tIns="0" lIns="0" bIns="0" rIns="0">
            <a:spAutoFit/>
          </a:bodyPr>
          <a:lstStyle/>
          <a:p>
            <a:pPr algn="ctr">
              <a:lnSpc>
                <a:spcPts val="8803"/>
              </a:lnSpc>
            </a:pPr>
            <a:r>
              <a:rPr lang="en-US" sz="9466">
                <a:solidFill>
                  <a:srgbClr val="483A00"/>
                </a:solidFill>
                <a:latin typeface="Baloo Thambi"/>
              </a:rPr>
              <a:t>THANK YOU</a:t>
            </a:r>
          </a:p>
        </p:txBody>
      </p:sp>
      <p:sp>
        <p:nvSpPr>
          <p:cNvPr name="Freeform 11" id="11"/>
          <p:cNvSpPr/>
          <p:nvPr/>
        </p:nvSpPr>
        <p:spPr>
          <a:xfrm flipH="false" flipV="false" rot="0">
            <a:off x="12387612" y="5254530"/>
            <a:ext cx="1853276" cy="1846537"/>
          </a:xfrm>
          <a:custGeom>
            <a:avLst/>
            <a:gdLst/>
            <a:ahLst/>
            <a:cxnLst/>
            <a:rect r="r" b="b" t="t" l="l"/>
            <a:pathLst>
              <a:path h="1846537" w="1853276">
                <a:moveTo>
                  <a:pt x="0" y="0"/>
                </a:moveTo>
                <a:lnTo>
                  <a:pt x="1853277" y="0"/>
                </a:lnTo>
                <a:lnTo>
                  <a:pt x="1853277" y="1846537"/>
                </a:lnTo>
                <a:lnTo>
                  <a:pt x="0" y="18465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DAGFBd1E7g4</dc:identifier>
  <dcterms:modified xsi:type="dcterms:W3CDTF">2011-08-01T06:04:30Z</dcterms:modified>
  <cp:revision>1</cp:revision>
  <dc:title>Green Colorful Cute Aesthetic Group Project Presentation</dc:title>
</cp:coreProperties>
</file>