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Le Petit Cochon" charset="1" panose="00000500000000000000"/>
      <p:regular r:id="rId15"/>
    </p:embeddedFont>
    <p:embeddedFont>
      <p:font typeface="Dreaming Outloud Sans" charset="1" panose="0000050000000000000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png" Type="http://schemas.openxmlformats.org/officeDocument/2006/relationships/image"/><Relationship Id="rId8" Target="../media/image11.png" Type="http://schemas.openxmlformats.org/officeDocument/2006/relationships/image"/><Relationship Id="rId9"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8.png" Type="http://schemas.openxmlformats.org/officeDocument/2006/relationships/image"/><Relationship Id="rId11" Target="../media/image19.svg" Type="http://schemas.openxmlformats.org/officeDocument/2006/relationships/image"/><Relationship Id="rId12" Target="../media/image20.png" Type="http://schemas.openxmlformats.org/officeDocument/2006/relationships/image"/><Relationship Id="rId13" Target="../media/image21.svg" Type="http://schemas.openxmlformats.org/officeDocument/2006/relationships/image"/><Relationship Id="rId14" Target="../media/image22.png" Type="http://schemas.openxmlformats.org/officeDocument/2006/relationships/image"/><Relationship Id="rId15" Target="../media/image23.svg" Type="http://schemas.openxmlformats.org/officeDocument/2006/relationships/image"/><Relationship Id="rId16" Target="../media/image24.png" Type="http://schemas.openxmlformats.org/officeDocument/2006/relationships/image"/><Relationship Id="rId17" Target="../media/image25.svg" Type="http://schemas.openxmlformats.org/officeDocument/2006/relationships/image"/><Relationship Id="rId18" Target="../media/image26.png" Type="http://schemas.openxmlformats.org/officeDocument/2006/relationships/image"/><Relationship Id="rId19" Target="../media/image27.svg" Type="http://schemas.openxmlformats.org/officeDocument/2006/relationships/image"/><Relationship Id="rId2" Target="../media/image5.png" Type="http://schemas.openxmlformats.org/officeDocument/2006/relationships/image"/><Relationship Id="rId20" Target="../media/image28.png" Type="http://schemas.openxmlformats.org/officeDocument/2006/relationships/image"/><Relationship Id="rId21" Target="../media/image29.svg" Type="http://schemas.openxmlformats.org/officeDocument/2006/relationships/image"/><Relationship Id="rId22" Target="../media/image30.png" Type="http://schemas.openxmlformats.org/officeDocument/2006/relationships/image"/><Relationship Id="rId23" Target="../media/image31.sv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16.png" Type="http://schemas.openxmlformats.org/officeDocument/2006/relationships/image"/><Relationship Id="rId9" Target="../media/image17.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0.png" Type="http://schemas.openxmlformats.org/officeDocument/2006/relationships/image"/><Relationship Id="rId11" Target="../media/image31.svg" Type="http://schemas.openxmlformats.org/officeDocument/2006/relationships/image"/><Relationship Id="rId12" Target="../media/image34.png" Type="http://schemas.openxmlformats.org/officeDocument/2006/relationships/image"/><Relationship Id="rId13" Target="../media/image35.sv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32.png" Type="http://schemas.openxmlformats.org/officeDocument/2006/relationships/image"/><Relationship Id="rId9" Target="../media/image3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png" Type="http://schemas.openxmlformats.org/officeDocument/2006/relationships/image"/><Relationship Id="rId11" Target="../media/image4.svg" Type="http://schemas.openxmlformats.org/officeDocument/2006/relationships/image"/><Relationship Id="rId12" Target="../media/image30.png" Type="http://schemas.openxmlformats.org/officeDocument/2006/relationships/image"/><Relationship Id="rId13" Target="../media/image31.sv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32.png" Type="http://schemas.openxmlformats.org/officeDocument/2006/relationships/image"/><Relationship Id="rId9" Target="../media/image33.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6.png" Type="http://schemas.openxmlformats.org/officeDocument/2006/relationships/image"/><Relationship Id="rId11" Target="../media/image37.svg" Type="http://schemas.openxmlformats.org/officeDocument/2006/relationships/image"/><Relationship Id="rId12" Target="../media/image30.png" Type="http://schemas.openxmlformats.org/officeDocument/2006/relationships/image"/><Relationship Id="rId13" Target="../media/image31.svg" Type="http://schemas.openxmlformats.org/officeDocument/2006/relationships/image"/><Relationship Id="rId14" Target="../media/image38.pn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32.png" Type="http://schemas.openxmlformats.org/officeDocument/2006/relationships/image"/><Relationship Id="rId9" Target="../media/image33.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4.png" Type="http://schemas.openxmlformats.org/officeDocument/2006/relationships/image"/><Relationship Id="rId11" Target="../media/image35.svg" Type="http://schemas.openxmlformats.org/officeDocument/2006/relationships/image"/><Relationship Id="rId12" Target="../media/image30.png" Type="http://schemas.openxmlformats.org/officeDocument/2006/relationships/image"/><Relationship Id="rId13" Target="../media/image31.sv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32.png" Type="http://schemas.openxmlformats.org/officeDocument/2006/relationships/image"/><Relationship Id="rId9" Target="../media/image33.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0.png" Type="http://schemas.openxmlformats.org/officeDocument/2006/relationships/image"/><Relationship Id="rId5" Target="../media/image31.svg" Type="http://schemas.openxmlformats.org/officeDocument/2006/relationships/image"/><Relationship Id="rId6" Target="../media/image39.png" Type="http://schemas.openxmlformats.org/officeDocument/2006/relationships/image"/><Relationship Id="rId7" Target="../media/image40.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41.png" Type="http://schemas.openxmlformats.org/officeDocument/2006/relationships/image"/><Relationship Id="rId5" Target="../media/image4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CED7FE"/>
        </a:solidFill>
      </p:bgPr>
    </p:bg>
    <p:spTree>
      <p:nvGrpSpPr>
        <p:cNvPr id="1" name=""/>
        <p:cNvGrpSpPr/>
        <p:nvPr/>
      </p:nvGrpSpPr>
      <p:grpSpPr>
        <a:xfrm>
          <a:off x="0" y="0"/>
          <a:ext cx="0" cy="0"/>
          <a:chOff x="0" y="0"/>
          <a:chExt cx="0" cy="0"/>
        </a:xfrm>
      </p:grpSpPr>
      <p:grpSp>
        <p:nvGrpSpPr>
          <p:cNvPr name="Group 2" id="2"/>
          <p:cNvGrpSpPr/>
          <p:nvPr/>
        </p:nvGrpSpPr>
        <p:grpSpPr>
          <a:xfrm rot="0">
            <a:off x="1763274" y="1016271"/>
            <a:ext cx="14761452" cy="8254459"/>
            <a:chOff x="0" y="0"/>
            <a:chExt cx="3902883" cy="2182454"/>
          </a:xfrm>
        </p:grpSpPr>
        <p:sp>
          <p:nvSpPr>
            <p:cNvPr name="Freeform 3" id="3"/>
            <p:cNvSpPr/>
            <p:nvPr/>
          </p:nvSpPr>
          <p:spPr>
            <a:xfrm flipH="false" flipV="false" rot="0">
              <a:off x="0" y="0"/>
              <a:ext cx="3902883" cy="2182454"/>
            </a:xfrm>
            <a:custGeom>
              <a:avLst/>
              <a:gdLst/>
              <a:ahLst/>
              <a:cxnLst/>
              <a:rect r="r" b="b" t="t" l="l"/>
              <a:pathLst>
                <a:path h="2182454" w="3902883">
                  <a:moveTo>
                    <a:pt x="19405" y="0"/>
                  </a:moveTo>
                  <a:lnTo>
                    <a:pt x="3883477" y="0"/>
                  </a:lnTo>
                  <a:cubicBezTo>
                    <a:pt x="3888624" y="0"/>
                    <a:pt x="3893560" y="2044"/>
                    <a:pt x="3897199" y="5684"/>
                  </a:cubicBezTo>
                  <a:cubicBezTo>
                    <a:pt x="3900838" y="9323"/>
                    <a:pt x="3902883" y="14259"/>
                    <a:pt x="3902883" y="19405"/>
                  </a:cubicBezTo>
                  <a:lnTo>
                    <a:pt x="3902883" y="2163048"/>
                  </a:lnTo>
                  <a:cubicBezTo>
                    <a:pt x="3902883" y="2168195"/>
                    <a:pt x="3900838" y="2173131"/>
                    <a:pt x="3897199" y="2176770"/>
                  </a:cubicBezTo>
                  <a:cubicBezTo>
                    <a:pt x="3893560" y="2180409"/>
                    <a:pt x="3888624" y="2182454"/>
                    <a:pt x="3883477" y="2182454"/>
                  </a:cubicBezTo>
                  <a:lnTo>
                    <a:pt x="19405" y="2182454"/>
                  </a:lnTo>
                  <a:cubicBezTo>
                    <a:pt x="14259" y="2182454"/>
                    <a:pt x="9323" y="2180409"/>
                    <a:pt x="5684" y="2176770"/>
                  </a:cubicBezTo>
                  <a:cubicBezTo>
                    <a:pt x="2044" y="2173131"/>
                    <a:pt x="0" y="2168195"/>
                    <a:pt x="0" y="2163048"/>
                  </a:cubicBezTo>
                  <a:lnTo>
                    <a:pt x="0" y="19405"/>
                  </a:lnTo>
                  <a:cubicBezTo>
                    <a:pt x="0" y="14259"/>
                    <a:pt x="2044" y="9323"/>
                    <a:pt x="5684" y="5684"/>
                  </a:cubicBezTo>
                  <a:cubicBezTo>
                    <a:pt x="9323" y="2044"/>
                    <a:pt x="14259" y="0"/>
                    <a:pt x="19405" y="0"/>
                  </a:cubicBezTo>
                  <a:close/>
                </a:path>
              </a:pathLst>
            </a:custGeom>
            <a:solidFill>
              <a:srgbClr val="FFFFFF"/>
            </a:solidFill>
          </p:spPr>
        </p:sp>
        <p:sp>
          <p:nvSpPr>
            <p:cNvPr name="TextBox 4" id="4"/>
            <p:cNvSpPr txBox="true"/>
            <p:nvPr/>
          </p:nvSpPr>
          <p:spPr>
            <a:xfrm>
              <a:off x="0" y="-28575"/>
              <a:ext cx="3902883" cy="2211029"/>
            </a:xfrm>
            <a:prstGeom prst="rect">
              <a:avLst/>
            </a:prstGeom>
          </p:spPr>
          <p:txBody>
            <a:bodyPr anchor="ctr" rtlCol="false" tIns="50800" lIns="50800" bIns="50800" rIns="50800"/>
            <a:lstStyle/>
            <a:p>
              <a:pPr algn="ctr">
                <a:lnSpc>
                  <a:spcPts val="1960"/>
                </a:lnSpc>
                <a:spcBef>
                  <a:spcPct val="0"/>
                </a:spcBef>
              </a:pPr>
            </a:p>
          </p:txBody>
        </p:sp>
      </p:grpSp>
      <p:sp>
        <p:nvSpPr>
          <p:cNvPr name="Freeform 5" id="5"/>
          <p:cNvSpPr/>
          <p:nvPr/>
        </p:nvSpPr>
        <p:spPr>
          <a:xfrm flipH="false" flipV="false" rot="0">
            <a:off x="15344516" y="5923226"/>
            <a:ext cx="2943484" cy="2943484"/>
          </a:xfrm>
          <a:custGeom>
            <a:avLst/>
            <a:gdLst/>
            <a:ahLst/>
            <a:cxnLst/>
            <a:rect r="r" b="b" t="t" l="l"/>
            <a:pathLst>
              <a:path h="2943484" w="2943484">
                <a:moveTo>
                  <a:pt x="0" y="0"/>
                </a:moveTo>
                <a:lnTo>
                  <a:pt x="2943484" y="0"/>
                </a:lnTo>
                <a:lnTo>
                  <a:pt x="2943484" y="2943484"/>
                </a:lnTo>
                <a:lnTo>
                  <a:pt x="0" y="29434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174648" y="503330"/>
            <a:ext cx="1582794" cy="2917593"/>
          </a:xfrm>
          <a:custGeom>
            <a:avLst/>
            <a:gdLst/>
            <a:ahLst/>
            <a:cxnLst/>
            <a:rect r="r" b="b" t="t" l="l"/>
            <a:pathLst>
              <a:path h="2917593" w="1582794">
                <a:moveTo>
                  <a:pt x="0" y="0"/>
                </a:moveTo>
                <a:lnTo>
                  <a:pt x="1582795" y="0"/>
                </a:lnTo>
                <a:lnTo>
                  <a:pt x="1582795" y="2917593"/>
                </a:lnTo>
                <a:lnTo>
                  <a:pt x="0" y="291759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4698784" y="-95273"/>
            <a:ext cx="3651885" cy="4114800"/>
          </a:xfrm>
          <a:custGeom>
            <a:avLst/>
            <a:gdLst/>
            <a:ahLst/>
            <a:cxnLst/>
            <a:rect r="r" b="b" t="t" l="l"/>
            <a:pathLst>
              <a:path h="4114800" w="3651885">
                <a:moveTo>
                  <a:pt x="0" y="0"/>
                </a:moveTo>
                <a:lnTo>
                  <a:pt x="3651885" y="0"/>
                </a:lnTo>
                <a:lnTo>
                  <a:pt x="3651885"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3415707" y="1215627"/>
            <a:ext cx="11456587" cy="4707599"/>
          </a:xfrm>
          <a:prstGeom prst="rect">
            <a:avLst/>
          </a:prstGeom>
        </p:spPr>
        <p:txBody>
          <a:bodyPr anchor="t" rtlCol="false" tIns="0" lIns="0" bIns="0" rIns="0">
            <a:spAutoFit/>
          </a:bodyPr>
          <a:lstStyle/>
          <a:p>
            <a:pPr algn="ctr">
              <a:lnSpc>
                <a:spcPts val="38658"/>
              </a:lnSpc>
              <a:spcBef>
                <a:spcPct val="0"/>
              </a:spcBef>
            </a:pPr>
            <a:r>
              <a:rPr lang="en-US" sz="27613">
                <a:solidFill>
                  <a:srgbClr val="E79C97"/>
                </a:solidFill>
                <a:latin typeface="Le Petit Cochon"/>
                <a:ea typeface="Le Petit Cochon"/>
                <a:cs typeface="Le Petit Cochon"/>
                <a:sym typeface="Le Petit Cochon"/>
              </a:rPr>
              <a:t>GROUP 5</a:t>
            </a:r>
          </a:p>
        </p:txBody>
      </p:sp>
      <p:sp>
        <p:nvSpPr>
          <p:cNvPr name="Freeform 9" id="9"/>
          <p:cNvSpPr/>
          <p:nvPr/>
        </p:nvSpPr>
        <p:spPr>
          <a:xfrm flipH="true" flipV="false" rot="0">
            <a:off x="140103" y="6172200"/>
            <a:ext cx="3651885" cy="4114800"/>
          </a:xfrm>
          <a:custGeom>
            <a:avLst/>
            <a:gdLst/>
            <a:ahLst/>
            <a:cxnLst/>
            <a:rect r="r" b="b" t="t" l="l"/>
            <a:pathLst>
              <a:path h="4114800" w="3651885">
                <a:moveTo>
                  <a:pt x="3651885" y="0"/>
                </a:moveTo>
                <a:lnTo>
                  <a:pt x="0" y="0"/>
                </a:lnTo>
                <a:lnTo>
                  <a:pt x="0" y="4114800"/>
                </a:lnTo>
                <a:lnTo>
                  <a:pt x="3651885" y="4114800"/>
                </a:lnTo>
                <a:lnTo>
                  <a:pt x="365188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8166688" y="8519238"/>
            <a:ext cx="7315200" cy="347472"/>
          </a:xfrm>
          <a:custGeom>
            <a:avLst/>
            <a:gdLst/>
            <a:ahLst/>
            <a:cxnLst/>
            <a:rect r="r" b="b" t="t" l="l"/>
            <a:pathLst>
              <a:path h="347472" w="7315200">
                <a:moveTo>
                  <a:pt x="0" y="0"/>
                </a:moveTo>
                <a:lnTo>
                  <a:pt x="7315200" y="0"/>
                </a:lnTo>
                <a:lnTo>
                  <a:pt x="7315200" y="347472"/>
                </a:lnTo>
                <a:lnTo>
                  <a:pt x="0" y="34747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1" id="11"/>
          <p:cNvSpPr txBox="true"/>
          <p:nvPr/>
        </p:nvSpPr>
        <p:spPr>
          <a:xfrm rot="0">
            <a:off x="3160573" y="4964388"/>
            <a:ext cx="11966853" cy="3479801"/>
          </a:xfrm>
          <a:prstGeom prst="rect">
            <a:avLst/>
          </a:prstGeom>
        </p:spPr>
        <p:txBody>
          <a:bodyPr anchor="t" rtlCol="false" tIns="0" lIns="0" bIns="0" rIns="0">
            <a:spAutoFit/>
          </a:bodyPr>
          <a:lstStyle/>
          <a:p>
            <a:pPr algn="ctr">
              <a:lnSpc>
                <a:spcPts val="13999"/>
              </a:lnSpc>
            </a:pPr>
            <a:r>
              <a:rPr lang="en-US" sz="9999">
                <a:solidFill>
                  <a:srgbClr val="FD967E"/>
                </a:solidFill>
                <a:latin typeface="Le Petit Cochon"/>
                <a:ea typeface="Le Petit Cochon"/>
                <a:cs typeface="Le Petit Cochon"/>
                <a:sym typeface="Le Petit Cochon"/>
              </a:rPr>
              <a:t>CONCERT TICKET SALES </a:t>
            </a:r>
          </a:p>
          <a:p>
            <a:pPr algn="ctr">
              <a:lnSpc>
                <a:spcPts val="13999"/>
              </a:lnSpc>
              <a:spcBef>
                <a:spcPct val="0"/>
              </a:spcBef>
            </a:pPr>
            <a:r>
              <a:rPr lang="en-US" sz="9999">
                <a:solidFill>
                  <a:srgbClr val="FD967E"/>
                </a:solidFill>
                <a:latin typeface="Le Petit Cochon"/>
                <a:ea typeface="Le Petit Cochon"/>
                <a:cs typeface="Le Petit Cochon"/>
                <a:sym typeface="Le Petit Cochon"/>
              </a:rPr>
              <a:t>WEB APPLICATION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DCCAEC"/>
        </a:solidFill>
      </p:bgPr>
    </p:bg>
    <p:spTree>
      <p:nvGrpSpPr>
        <p:cNvPr id="1" name=""/>
        <p:cNvGrpSpPr/>
        <p:nvPr/>
      </p:nvGrpSpPr>
      <p:grpSpPr>
        <a:xfrm>
          <a:off x="0" y="0"/>
          <a:ext cx="0" cy="0"/>
          <a:chOff x="0" y="0"/>
          <a:chExt cx="0" cy="0"/>
        </a:xfrm>
      </p:grpSpPr>
      <p:grpSp>
        <p:nvGrpSpPr>
          <p:cNvPr name="Group 2" id="2"/>
          <p:cNvGrpSpPr/>
          <p:nvPr/>
        </p:nvGrpSpPr>
        <p:grpSpPr>
          <a:xfrm rot="0">
            <a:off x="1763274" y="1016271"/>
            <a:ext cx="14761452" cy="8254459"/>
            <a:chOff x="0" y="0"/>
            <a:chExt cx="3902883" cy="2182454"/>
          </a:xfrm>
        </p:grpSpPr>
        <p:sp>
          <p:nvSpPr>
            <p:cNvPr name="Freeform 3" id="3"/>
            <p:cNvSpPr/>
            <p:nvPr/>
          </p:nvSpPr>
          <p:spPr>
            <a:xfrm flipH="false" flipV="false" rot="0">
              <a:off x="0" y="0"/>
              <a:ext cx="3902883" cy="2182454"/>
            </a:xfrm>
            <a:custGeom>
              <a:avLst/>
              <a:gdLst/>
              <a:ahLst/>
              <a:cxnLst/>
              <a:rect r="r" b="b" t="t" l="l"/>
              <a:pathLst>
                <a:path h="2182454" w="3902883">
                  <a:moveTo>
                    <a:pt x="19405" y="0"/>
                  </a:moveTo>
                  <a:lnTo>
                    <a:pt x="3883477" y="0"/>
                  </a:lnTo>
                  <a:cubicBezTo>
                    <a:pt x="3888624" y="0"/>
                    <a:pt x="3893560" y="2044"/>
                    <a:pt x="3897199" y="5684"/>
                  </a:cubicBezTo>
                  <a:cubicBezTo>
                    <a:pt x="3900838" y="9323"/>
                    <a:pt x="3902883" y="14259"/>
                    <a:pt x="3902883" y="19405"/>
                  </a:cubicBezTo>
                  <a:lnTo>
                    <a:pt x="3902883" y="2163048"/>
                  </a:lnTo>
                  <a:cubicBezTo>
                    <a:pt x="3902883" y="2168195"/>
                    <a:pt x="3900838" y="2173131"/>
                    <a:pt x="3897199" y="2176770"/>
                  </a:cubicBezTo>
                  <a:cubicBezTo>
                    <a:pt x="3893560" y="2180409"/>
                    <a:pt x="3888624" y="2182454"/>
                    <a:pt x="3883477" y="2182454"/>
                  </a:cubicBezTo>
                  <a:lnTo>
                    <a:pt x="19405" y="2182454"/>
                  </a:lnTo>
                  <a:cubicBezTo>
                    <a:pt x="14259" y="2182454"/>
                    <a:pt x="9323" y="2180409"/>
                    <a:pt x="5684" y="2176770"/>
                  </a:cubicBezTo>
                  <a:cubicBezTo>
                    <a:pt x="2044" y="2173131"/>
                    <a:pt x="0" y="2168195"/>
                    <a:pt x="0" y="2163048"/>
                  </a:cubicBezTo>
                  <a:lnTo>
                    <a:pt x="0" y="19405"/>
                  </a:lnTo>
                  <a:cubicBezTo>
                    <a:pt x="0" y="14259"/>
                    <a:pt x="2044" y="9323"/>
                    <a:pt x="5684" y="5684"/>
                  </a:cubicBezTo>
                  <a:cubicBezTo>
                    <a:pt x="9323" y="2044"/>
                    <a:pt x="14259" y="0"/>
                    <a:pt x="19405" y="0"/>
                  </a:cubicBezTo>
                  <a:close/>
                </a:path>
              </a:pathLst>
            </a:custGeom>
            <a:solidFill>
              <a:srgbClr val="FFFFFF"/>
            </a:solidFill>
          </p:spPr>
        </p:sp>
        <p:sp>
          <p:nvSpPr>
            <p:cNvPr name="TextBox 4" id="4"/>
            <p:cNvSpPr txBox="true"/>
            <p:nvPr/>
          </p:nvSpPr>
          <p:spPr>
            <a:xfrm>
              <a:off x="0" y="-28575"/>
              <a:ext cx="3902883" cy="2211029"/>
            </a:xfrm>
            <a:prstGeom prst="rect">
              <a:avLst/>
            </a:prstGeom>
          </p:spPr>
          <p:txBody>
            <a:bodyPr anchor="ctr" rtlCol="false" tIns="50800" lIns="50800" bIns="50800" rIns="50800"/>
            <a:lstStyle/>
            <a:p>
              <a:pPr algn="ctr">
                <a:lnSpc>
                  <a:spcPts val="1960"/>
                </a:lnSpc>
                <a:spcBef>
                  <a:spcPct val="0"/>
                </a:spcBef>
              </a:pPr>
            </a:p>
          </p:txBody>
        </p:sp>
      </p:grpSp>
      <p:sp>
        <p:nvSpPr>
          <p:cNvPr name="Freeform 5" id="5"/>
          <p:cNvSpPr/>
          <p:nvPr/>
        </p:nvSpPr>
        <p:spPr>
          <a:xfrm flipH="false" flipV="false" rot="0">
            <a:off x="15382450" y="-95273"/>
            <a:ext cx="2968218" cy="3344471"/>
          </a:xfrm>
          <a:custGeom>
            <a:avLst/>
            <a:gdLst/>
            <a:ahLst/>
            <a:cxnLst/>
            <a:rect r="r" b="b" t="t" l="l"/>
            <a:pathLst>
              <a:path h="3344471" w="2968218">
                <a:moveTo>
                  <a:pt x="0" y="0"/>
                </a:moveTo>
                <a:lnTo>
                  <a:pt x="2968219" y="0"/>
                </a:lnTo>
                <a:lnTo>
                  <a:pt x="2968219" y="3344471"/>
                </a:lnTo>
                <a:lnTo>
                  <a:pt x="0" y="33444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false" rot="0">
            <a:off x="140103" y="6880075"/>
            <a:ext cx="3023646" cy="3406925"/>
          </a:xfrm>
          <a:custGeom>
            <a:avLst/>
            <a:gdLst/>
            <a:ahLst/>
            <a:cxnLst/>
            <a:rect r="r" b="b" t="t" l="l"/>
            <a:pathLst>
              <a:path h="3406925" w="3023646">
                <a:moveTo>
                  <a:pt x="3023646" y="0"/>
                </a:moveTo>
                <a:lnTo>
                  <a:pt x="0" y="0"/>
                </a:lnTo>
                <a:lnTo>
                  <a:pt x="0" y="3406925"/>
                </a:lnTo>
                <a:lnTo>
                  <a:pt x="3023646" y="3406925"/>
                </a:lnTo>
                <a:lnTo>
                  <a:pt x="302364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6065846" y="2555280"/>
            <a:ext cx="5797213" cy="275368"/>
          </a:xfrm>
          <a:custGeom>
            <a:avLst/>
            <a:gdLst/>
            <a:ahLst/>
            <a:cxnLst/>
            <a:rect r="r" b="b" t="t" l="l"/>
            <a:pathLst>
              <a:path h="275368" w="5797213">
                <a:moveTo>
                  <a:pt x="0" y="0"/>
                </a:moveTo>
                <a:lnTo>
                  <a:pt x="5797212" y="0"/>
                </a:lnTo>
                <a:lnTo>
                  <a:pt x="5797212" y="275367"/>
                </a:lnTo>
                <a:lnTo>
                  <a:pt x="0" y="2753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8" id="8"/>
          <p:cNvGrpSpPr>
            <a:grpSpLocks noChangeAspect="true"/>
          </p:cNvGrpSpPr>
          <p:nvPr/>
        </p:nvGrpSpPr>
        <p:grpSpPr>
          <a:xfrm rot="0">
            <a:off x="3411839" y="3736484"/>
            <a:ext cx="3174790" cy="4105639"/>
            <a:chOff x="0" y="0"/>
            <a:chExt cx="6350000" cy="8211820"/>
          </a:xfrm>
        </p:grpSpPr>
        <p:sp>
          <p:nvSpPr>
            <p:cNvPr name="Freeform 9" id="9"/>
            <p:cNvSpPr/>
            <p:nvPr/>
          </p:nvSpPr>
          <p:spPr>
            <a:xfrm flipH="false" flipV="false" rot="0">
              <a:off x="33020" y="6715760"/>
              <a:ext cx="6277610" cy="1496061"/>
            </a:xfrm>
            <a:custGeom>
              <a:avLst/>
              <a:gdLst/>
              <a:ahLst/>
              <a:cxnLst/>
              <a:rect r="r" b="b" t="t" l="l"/>
              <a:pathLst>
                <a:path h="1496061" w="6277610">
                  <a:moveTo>
                    <a:pt x="6277610" y="0"/>
                  </a:moveTo>
                  <a:lnTo>
                    <a:pt x="0" y="0"/>
                  </a:lnTo>
                  <a:lnTo>
                    <a:pt x="508000" y="748030"/>
                  </a:lnTo>
                  <a:lnTo>
                    <a:pt x="0" y="1496060"/>
                  </a:lnTo>
                  <a:lnTo>
                    <a:pt x="6277610" y="1496060"/>
                  </a:lnTo>
                  <a:lnTo>
                    <a:pt x="5768340" y="748030"/>
                  </a:lnTo>
                  <a:close/>
                </a:path>
              </a:pathLst>
            </a:custGeom>
            <a:solidFill>
              <a:srgbClr val="A1BD99"/>
            </a:solidFill>
          </p:spPr>
        </p:sp>
        <p:sp>
          <p:nvSpPr>
            <p:cNvPr name="Freeform 10" id="10"/>
            <p:cNvSpPr/>
            <p:nvPr/>
          </p:nvSpPr>
          <p:spPr>
            <a:xfrm flipH="false" flipV="false" rot="0">
              <a:off x="0" y="0"/>
              <a:ext cx="6350000" cy="6350000"/>
            </a:xfrm>
            <a:custGeom>
              <a:avLst/>
              <a:gdLst/>
              <a:ahLst/>
              <a:cxnLst/>
              <a:rect r="r" b="b" t="t" l="l"/>
              <a:pathLst>
                <a:path h="6350000" w="6350000">
                  <a:moveTo>
                    <a:pt x="3175000" y="0"/>
                  </a:moveTo>
                  <a:cubicBezTo>
                    <a:pt x="1421130" y="0"/>
                    <a:pt x="0" y="1421130"/>
                    <a:pt x="0" y="3175000"/>
                  </a:cubicBezTo>
                  <a:cubicBezTo>
                    <a:pt x="0" y="4928870"/>
                    <a:pt x="1421130" y="6350000"/>
                    <a:pt x="3175000" y="6350000"/>
                  </a:cubicBezTo>
                  <a:cubicBezTo>
                    <a:pt x="4928870" y="6350000"/>
                    <a:pt x="6350000" y="4928870"/>
                    <a:pt x="6350000" y="3175000"/>
                  </a:cubicBezTo>
                  <a:cubicBezTo>
                    <a:pt x="6350000" y="1421130"/>
                    <a:pt x="4928870" y="0"/>
                    <a:pt x="3175000" y="0"/>
                  </a:cubicBezTo>
                  <a:close/>
                </a:path>
              </a:pathLst>
            </a:custGeom>
            <a:blipFill>
              <a:blip r:embed="rId6"/>
              <a:stretch>
                <a:fillRect l="0" t="-2209" r="0" b="-102743"/>
              </a:stretch>
            </a:blipFill>
          </p:spPr>
        </p:sp>
      </p:grpSp>
      <p:grpSp>
        <p:nvGrpSpPr>
          <p:cNvPr name="Group 11" id="11"/>
          <p:cNvGrpSpPr>
            <a:grpSpLocks noChangeAspect="true"/>
          </p:cNvGrpSpPr>
          <p:nvPr/>
        </p:nvGrpSpPr>
        <p:grpSpPr>
          <a:xfrm rot="0">
            <a:off x="7555030" y="3736484"/>
            <a:ext cx="3174790" cy="4105639"/>
            <a:chOff x="0" y="0"/>
            <a:chExt cx="6350000" cy="8211820"/>
          </a:xfrm>
        </p:grpSpPr>
        <p:sp>
          <p:nvSpPr>
            <p:cNvPr name="Freeform 12" id="12"/>
            <p:cNvSpPr/>
            <p:nvPr/>
          </p:nvSpPr>
          <p:spPr>
            <a:xfrm flipH="false" flipV="false" rot="0">
              <a:off x="33020" y="6715760"/>
              <a:ext cx="6277610" cy="1496061"/>
            </a:xfrm>
            <a:custGeom>
              <a:avLst/>
              <a:gdLst/>
              <a:ahLst/>
              <a:cxnLst/>
              <a:rect r="r" b="b" t="t" l="l"/>
              <a:pathLst>
                <a:path h="1496061" w="6277610">
                  <a:moveTo>
                    <a:pt x="6277610" y="0"/>
                  </a:moveTo>
                  <a:lnTo>
                    <a:pt x="0" y="0"/>
                  </a:lnTo>
                  <a:lnTo>
                    <a:pt x="508000" y="748030"/>
                  </a:lnTo>
                  <a:lnTo>
                    <a:pt x="0" y="1496060"/>
                  </a:lnTo>
                  <a:lnTo>
                    <a:pt x="6277610" y="1496060"/>
                  </a:lnTo>
                  <a:lnTo>
                    <a:pt x="5768340" y="748030"/>
                  </a:lnTo>
                  <a:close/>
                </a:path>
              </a:pathLst>
            </a:custGeom>
            <a:solidFill>
              <a:srgbClr val="FECFA7"/>
            </a:solidFill>
          </p:spPr>
        </p:sp>
        <p:sp>
          <p:nvSpPr>
            <p:cNvPr name="Freeform 13" id="13"/>
            <p:cNvSpPr/>
            <p:nvPr/>
          </p:nvSpPr>
          <p:spPr>
            <a:xfrm flipH="false" flipV="false" rot="0">
              <a:off x="0" y="0"/>
              <a:ext cx="6350000" cy="6350000"/>
            </a:xfrm>
            <a:custGeom>
              <a:avLst/>
              <a:gdLst/>
              <a:ahLst/>
              <a:cxnLst/>
              <a:rect r="r" b="b" t="t" l="l"/>
              <a:pathLst>
                <a:path h="6350000" w="6350000">
                  <a:moveTo>
                    <a:pt x="3175000" y="0"/>
                  </a:moveTo>
                  <a:cubicBezTo>
                    <a:pt x="1421130" y="0"/>
                    <a:pt x="0" y="1421130"/>
                    <a:pt x="0" y="3175000"/>
                  </a:cubicBezTo>
                  <a:cubicBezTo>
                    <a:pt x="0" y="4928870"/>
                    <a:pt x="1421130" y="6350000"/>
                    <a:pt x="3175000" y="6350000"/>
                  </a:cubicBezTo>
                  <a:cubicBezTo>
                    <a:pt x="4928870" y="6350000"/>
                    <a:pt x="6350000" y="4928870"/>
                    <a:pt x="6350000" y="3175000"/>
                  </a:cubicBezTo>
                  <a:cubicBezTo>
                    <a:pt x="6350000" y="1421130"/>
                    <a:pt x="4928870" y="0"/>
                    <a:pt x="3175000" y="0"/>
                  </a:cubicBezTo>
                  <a:close/>
                </a:path>
              </a:pathLst>
            </a:custGeom>
            <a:blipFill>
              <a:blip r:embed="rId7"/>
              <a:stretch>
                <a:fillRect l="0" t="-15332" r="0" b="-121301"/>
              </a:stretch>
            </a:blipFill>
          </p:spPr>
        </p:sp>
      </p:grpSp>
      <p:grpSp>
        <p:nvGrpSpPr>
          <p:cNvPr name="Group 14" id="14"/>
          <p:cNvGrpSpPr>
            <a:grpSpLocks noChangeAspect="true"/>
          </p:cNvGrpSpPr>
          <p:nvPr/>
        </p:nvGrpSpPr>
        <p:grpSpPr>
          <a:xfrm rot="0">
            <a:off x="11701370" y="3736484"/>
            <a:ext cx="3174790" cy="4105639"/>
            <a:chOff x="0" y="0"/>
            <a:chExt cx="6350000" cy="8211820"/>
          </a:xfrm>
        </p:grpSpPr>
        <p:sp>
          <p:nvSpPr>
            <p:cNvPr name="Freeform 15" id="15"/>
            <p:cNvSpPr/>
            <p:nvPr/>
          </p:nvSpPr>
          <p:spPr>
            <a:xfrm flipH="false" flipV="false" rot="0">
              <a:off x="33020" y="6715760"/>
              <a:ext cx="6277610" cy="1496061"/>
            </a:xfrm>
            <a:custGeom>
              <a:avLst/>
              <a:gdLst/>
              <a:ahLst/>
              <a:cxnLst/>
              <a:rect r="r" b="b" t="t" l="l"/>
              <a:pathLst>
                <a:path h="1496061" w="6277610">
                  <a:moveTo>
                    <a:pt x="6277610" y="0"/>
                  </a:moveTo>
                  <a:lnTo>
                    <a:pt x="0" y="0"/>
                  </a:lnTo>
                  <a:lnTo>
                    <a:pt x="508000" y="748030"/>
                  </a:lnTo>
                  <a:lnTo>
                    <a:pt x="0" y="1496060"/>
                  </a:lnTo>
                  <a:lnTo>
                    <a:pt x="6277610" y="1496060"/>
                  </a:lnTo>
                  <a:lnTo>
                    <a:pt x="5768340" y="748030"/>
                  </a:lnTo>
                  <a:close/>
                </a:path>
              </a:pathLst>
            </a:custGeom>
            <a:solidFill>
              <a:srgbClr val="CED7FE"/>
            </a:solidFill>
          </p:spPr>
        </p:sp>
        <p:sp>
          <p:nvSpPr>
            <p:cNvPr name="Freeform 16" id="16"/>
            <p:cNvSpPr/>
            <p:nvPr/>
          </p:nvSpPr>
          <p:spPr>
            <a:xfrm flipH="false" flipV="false" rot="0">
              <a:off x="0" y="0"/>
              <a:ext cx="6350000" cy="6350000"/>
            </a:xfrm>
            <a:custGeom>
              <a:avLst/>
              <a:gdLst/>
              <a:ahLst/>
              <a:cxnLst/>
              <a:rect r="r" b="b" t="t" l="l"/>
              <a:pathLst>
                <a:path h="6350000" w="6350000">
                  <a:moveTo>
                    <a:pt x="3175000" y="0"/>
                  </a:moveTo>
                  <a:cubicBezTo>
                    <a:pt x="1421130" y="0"/>
                    <a:pt x="0" y="1421130"/>
                    <a:pt x="0" y="3175000"/>
                  </a:cubicBezTo>
                  <a:cubicBezTo>
                    <a:pt x="0" y="4928870"/>
                    <a:pt x="1421130" y="6350000"/>
                    <a:pt x="3175000" y="6350000"/>
                  </a:cubicBezTo>
                  <a:cubicBezTo>
                    <a:pt x="4928870" y="6350000"/>
                    <a:pt x="6350000" y="4928870"/>
                    <a:pt x="6350000" y="3175000"/>
                  </a:cubicBezTo>
                  <a:cubicBezTo>
                    <a:pt x="6350000" y="1421130"/>
                    <a:pt x="4928870" y="0"/>
                    <a:pt x="3175000" y="0"/>
                  </a:cubicBezTo>
                  <a:close/>
                </a:path>
              </a:pathLst>
            </a:custGeom>
            <a:blipFill>
              <a:blip r:embed="rId8"/>
              <a:stretch>
                <a:fillRect l="0" t="-9510" r="0" b="-92170"/>
              </a:stretch>
            </a:blipFill>
          </p:spPr>
        </p:sp>
      </p:grpSp>
      <p:sp>
        <p:nvSpPr>
          <p:cNvPr name="TextBox 17" id="17"/>
          <p:cNvSpPr txBox="true"/>
          <p:nvPr/>
        </p:nvSpPr>
        <p:spPr>
          <a:xfrm rot="0">
            <a:off x="8555015" y="1269405"/>
            <a:ext cx="3308043" cy="1285875"/>
          </a:xfrm>
          <a:prstGeom prst="rect">
            <a:avLst/>
          </a:prstGeom>
        </p:spPr>
        <p:txBody>
          <a:bodyPr anchor="t" rtlCol="false" tIns="0" lIns="0" bIns="0" rIns="0">
            <a:spAutoFit/>
          </a:bodyPr>
          <a:lstStyle/>
          <a:p>
            <a:pPr algn="ctr">
              <a:lnSpc>
                <a:spcPts val="10500"/>
              </a:lnSpc>
              <a:spcBef>
                <a:spcPct val="0"/>
              </a:spcBef>
            </a:pPr>
            <a:r>
              <a:rPr lang="en-US" sz="7500">
                <a:solidFill>
                  <a:srgbClr val="FD967E"/>
                </a:solidFill>
                <a:latin typeface="Le Petit Cochon"/>
                <a:ea typeface="Le Petit Cochon"/>
                <a:cs typeface="Le Petit Cochon"/>
                <a:sym typeface="Le Petit Cochon"/>
              </a:rPr>
              <a:t>MEMBER</a:t>
            </a:r>
          </a:p>
        </p:txBody>
      </p:sp>
      <p:sp>
        <p:nvSpPr>
          <p:cNvPr name="Freeform 18" id="18"/>
          <p:cNvSpPr/>
          <p:nvPr/>
        </p:nvSpPr>
        <p:spPr>
          <a:xfrm flipH="false" flipV="false" rot="0">
            <a:off x="11863058" y="1274596"/>
            <a:ext cx="1418368" cy="1418368"/>
          </a:xfrm>
          <a:custGeom>
            <a:avLst/>
            <a:gdLst/>
            <a:ahLst/>
            <a:cxnLst/>
            <a:rect r="r" b="b" t="t" l="l"/>
            <a:pathLst>
              <a:path h="1418368" w="1418368">
                <a:moveTo>
                  <a:pt x="0" y="0"/>
                </a:moveTo>
                <a:lnTo>
                  <a:pt x="1418368" y="0"/>
                </a:lnTo>
                <a:lnTo>
                  <a:pt x="1418368" y="1418367"/>
                </a:lnTo>
                <a:lnTo>
                  <a:pt x="0" y="141836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9" id="19"/>
          <p:cNvSpPr/>
          <p:nvPr/>
        </p:nvSpPr>
        <p:spPr>
          <a:xfrm flipH="false" flipV="false" rot="0">
            <a:off x="3163749" y="3736484"/>
            <a:ext cx="1213759" cy="1256154"/>
          </a:xfrm>
          <a:custGeom>
            <a:avLst/>
            <a:gdLst/>
            <a:ahLst/>
            <a:cxnLst/>
            <a:rect r="r" b="b" t="t" l="l"/>
            <a:pathLst>
              <a:path h="1256154" w="1213759">
                <a:moveTo>
                  <a:pt x="0" y="0"/>
                </a:moveTo>
                <a:lnTo>
                  <a:pt x="1213759" y="0"/>
                </a:lnTo>
                <a:lnTo>
                  <a:pt x="1213759" y="1256154"/>
                </a:lnTo>
                <a:lnTo>
                  <a:pt x="0" y="1256154"/>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20" id="20"/>
          <p:cNvSpPr/>
          <p:nvPr/>
        </p:nvSpPr>
        <p:spPr>
          <a:xfrm flipH="false" flipV="false" rot="0">
            <a:off x="7156037" y="3736484"/>
            <a:ext cx="1213759" cy="1256154"/>
          </a:xfrm>
          <a:custGeom>
            <a:avLst/>
            <a:gdLst/>
            <a:ahLst/>
            <a:cxnLst/>
            <a:rect r="r" b="b" t="t" l="l"/>
            <a:pathLst>
              <a:path h="1256154" w="1213759">
                <a:moveTo>
                  <a:pt x="0" y="0"/>
                </a:moveTo>
                <a:lnTo>
                  <a:pt x="1213759" y="0"/>
                </a:lnTo>
                <a:lnTo>
                  <a:pt x="1213759" y="1256154"/>
                </a:lnTo>
                <a:lnTo>
                  <a:pt x="0" y="1256154"/>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21" id="21"/>
          <p:cNvSpPr/>
          <p:nvPr/>
        </p:nvSpPr>
        <p:spPr>
          <a:xfrm flipH="false" flipV="false" rot="0">
            <a:off x="11358483" y="3736484"/>
            <a:ext cx="1213759" cy="1256154"/>
          </a:xfrm>
          <a:custGeom>
            <a:avLst/>
            <a:gdLst/>
            <a:ahLst/>
            <a:cxnLst/>
            <a:rect r="r" b="b" t="t" l="l"/>
            <a:pathLst>
              <a:path h="1256154" w="1213759">
                <a:moveTo>
                  <a:pt x="0" y="0"/>
                </a:moveTo>
                <a:lnTo>
                  <a:pt x="1213759" y="0"/>
                </a:lnTo>
                <a:lnTo>
                  <a:pt x="1213759" y="1256154"/>
                </a:lnTo>
                <a:lnTo>
                  <a:pt x="0" y="1256154"/>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22" id="22"/>
          <p:cNvSpPr/>
          <p:nvPr/>
        </p:nvSpPr>
        <p:spPr>
          <a:xfrm flipH="false" flipV="false" rot="0">
            <a:off x="5041108" y="1274596"/>
            <a:ext cx="662608" cy="832161"/>
          </a:xfrm>
          <a:custGeom>
            <a:avLst/>
            <a:gdLst/>
            <a:ahLst/>
            <a:cxnLst/>
            <a:rect r="r" b="b" t="t" l="l"/>
            <a:pathLst>
              <a:path h="832161" w="662608">
                <a:moveTo>
                  <a:pt x="0" y="0"/>
                </a:moveTo>
                <a:lnTo>
                  <a:pt x="662608" y="0"/>
                </a:lnTo>
                <a:lnTo>
                  <a:pt x="662608" y="832161"/>
                </a:lnTo>
                <a:lnTo>
                  <a:pt x="0" y="832161"/>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23" id="23"/>
          <p:cNvSpPr txBox="true"/>
          <p:nvPr/>
        </p:nvSpPr>
        <p:spPr>
          <a:xfrm rot="0">
            <a:off x="5884691" y="1269405"/>
            <a:ext cx="2485105" cy="1285875"/>
          </a:xfrm>
          <a:prstGeom prst="rect">
            <a:avLst/>
          </a:prstGeom>
        </p:spPr>
        <p:txBody>
          <a:bodyPr anchor="t" rtlCol="false" tIns="0" lIns="0" bIns="0" rIns="0">
            <a:spAutoFit/>
          </a:bodyPr>
          <a:lstStyle/>
          <a:p>
            <a:pPr algn="ctr">
              <a:lnSpc>
                <a:spcPts val="10500"/>
              </a:lnSpc>
              <a:spcBef>
                <a:spcPct val="0"/>
              </a:spcBef>
            </a:pPr>
            <a:r>
              <a:rPr lang="en-US" sz="7500">
                <a:solidFill>
                  <a:srgbClr val="E79C97"/>
                </a:solidFill>
                <a:latin typeface="Le Petit Cochon"/>
                <a:ea typeface="Le Petit Cochon"/>
                <a:cs typeface="Le Petit Cochon"/>
                <a:sym typeface="Le Petit Cochon"/>
              </a:rPr>
              <a:t>GROUP</a:t>
            </a:r>
          </a:p>
        </p:txBody>
      </p:sp>
      <p:sp>
        <p:nvSpPr>
          <p:cNvPr name="TextBox 24" id="24"/>
          <p:cNvSpPr txBox="true"/>
          <p:nvPr/>
        </p:nvSpPr>
        <p:spPr>
          <a:xfrm rot="0">
            <a:off x="3798484" y="7186110"/>
            <a:ext cx="2401502" cy="514350"/>
          </a:xfrm>
          <a:prstGeom prst="rect">
            <a:avLst/>
          </a:prstGeom>
        </p:spPr>
        <p:txBody>
          <a:bodyPr anchor="t" rtlCol="false" tIns="0" lIns="0" bIns="0" rIns="0">
            <a:spAutoFit/>
          </a:bodyPr>
          <a:lstStyle/>
          <a:p>
            <a:pPr algn="ctr">
              <a:lnSpc>
                <a:spcPts val="4200"/>
              </a:lnSpc>
              <a:spcBef>
                <a:spcPct val="0"/>
              </a:spcBef>
            </a:pPr>
            <a:r>
              <a:rPr lang="en-US" sz="3000">
                <a:solidFill>
                  <a:srgbClr val="514543"/>
                </a:solidFill>
                <a:latin typeface="Dreaming Outloud Sans"/>
                <a:ea typeface="Dreaming Outloud Sans"/>
                <a:cs typeface="Dreaming Outloud Sans"/>
                <a:sym typeface="Dreaming Outloud Sans"/>
              </a:rPr>
              <a:t>Fathon</a:t>
            </a:r>
          </a:p>
        </p:txBody>
      </p:sp>
      <p:sp>
        <p:nvSpPr>
          <p:cNvPr name="TextBox 25" id="25"/>
          <p:cNvSpPr txBox="true"/>
          <p:nvPr/>
        </p:nvSpPr>
        <p:spPr>
          <a:xfrm rot="0">
            <a:off x="7941674" y="7186110"/>
            <a:ext cx="2404651" cy="514350"/>
          </a:xfrm>
          <a:prstGeom prst="rect">
            <a:avLst/>
          </a:prstGeom>
        </p:spPr>
        <p:txBody>
          <a:bodyPr anchor="t" rtlCol="false" tIns="0" lIns="0" bIns="0" rIns="0">
            <a:spAutoFit/>
          </a:bodyPr>
          <a:lstStyle/>
          <a:p>
            <a:pPr algn="ctr">
              <a:lnSpc>
                <a:spcPts val="4200"/>
              </a:lnSpc>
              <a:spcBef>
                <a:spcPct val="0"/>
              </a:spcBef>
            </a:pPr>
            <a:r>
              <a:rPr lang="en-US" sz="3000">
                <a:solidFill>
                  <a:srgbClr val="514543"/>
                </a:solidFill>
                <a:latin typeface="Dreaming Outloud Sans"/>
                <a:ea typeface="Dreaming Outloud Sans"/>
                <a:cs typeface="Dreaming Outloud Sans"/>
                <a:sym typeface="Dreaming Outloud Sans"/>
              </a:rPr>
              <a:t>Mutia</a:t>
            </a:r>
          </a:p>
        </p:txBody>
      </p:sp>
      <p:sp>
        <p:nvSpPr>
          <p:cNvPr name="TextBox 26" id="26"/>
          <p:cNvSpPr txBox="true"/>
          <p:nvPr/>
        </p:nvSpPr>
        <p:spPr>
          <a:xfrm rot="0">
            <a:off x="12086440" y="7186110"/>
            <a:ext cx="2404651" cy="514350"/>
          </a:xfrm>
          <a:prstGeom prst="rect">
            <a:avLst/>
          </a:prstGeom>
        </p:spPr>
        <p:txBody>
          <a:bodyPr anchor="t" rtlCol="false" tIns="0" lIns="0" bIns="0" rIns="0">
            <a:spAutoFit/>
          </a:bodyPr>
          <a:lstStyle/>
          <a:p>
            <a:pPr algn="ctr">
              <a:lnSpc>
                <a:spcPts val="4200"/>
              </a:lnSpc>
              <a:spcBef>
                <a:spcPct val="0"/>
              </a:spcBef>
            </a:pPr>
            <a:r>
              <a:rPr lang="en-US" sz="3000">
                <a:solidFill>
                  <a:srgbClr val="514543"/>
                </a:solidFill>
                <a:latin typeface="Dreaming Outloud Sans"/>
                <a:ea typeface="Dreaming Outloud Sans"/>
                <a:cs typeface="Dreaming Outloud Sans"/>
                <a:sym typeface="Dreaming Outloud Sans"/>
              </a:rPr>
              <a:t>Salwa</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CED7FE"/>
        </a:solidFill>
      </p:bgPr>
    </p:bg>
    <p:spTree>
      <p:nvGrpSpPr>
        <p:cNvPr id="1" name=""/>
        <p:cNvGrpSpPr/>
        <p:nvPr/>
      </p:nvGrpSpPr>
      <p:grpSpPr>
        <a:xfrm>
          <a:off x="0" y="0"/>
          <a:ext cx="0" cy="0"/>
          <a:chOff x="0" y="0"/>
          <a:chExt cx="0" cy="0"/>
        </a:xfrm>
      </p:grpSpPr>
      <p:grpSp>
        <p:nvGrpSpPr>
          <p:cNvPr name="Group 2" id="2"/>
          <p:cNvGrpSpPr/>
          <p:nvPr/>
        </p:nvGrpSpPr>
        <p:grpSpPr>
          <a:xfrm rot="0">
            <a:off x="1763274" y="1016271"/>
            <a:ext cx="14761452" cy="8254459"/>
            <a:chOff x="0" y="0"/>
            <a:chExt cx="3902883" cy="2182454"/>
          </a:xfrm>
        </p:grpSpPr>
        <p:sp>
          <p:nvSpPr>
            <p:cNvPr name="Freeform 3" id="3"/>
            <p:cNvSpPr/>
            <p:nvPr/>
          </p:nvSpPr>
          <p:spPr>
            <a:xfrm flipH="false" flipV="false" rot="0">
              <a:off x="0" y="0"/>
              <a:ext cx="3902883" cy="2182454"/>
            </a:xfrm>
            <a:custGeom>
              <a:avLst/>
              <a:gdLst/>
              <a:ahLst/>
              <a:cxnLst/>
              <a:rect r="r" b="b" t="t" l="l"/>
              <a:pathLst>
                <a:path h="2182454" w="3902883">
                  <a:moveTo>
                    <a:pt x="19405" y="0"/>
                  </a:moveTo>
                  <a:lnTo>
                    <a:pt x="3883477" y="0"/>
                  </a:lnTo>
                  <a:cubicBezTo>
                    <a:pt x="3888624" y="0"/>
                    <a:pt x="3893560" y="2044"/>
                    <a:pt x="3897199" y="5684"/>
                  </a:cubicBezTo>
                  <a:cubicBezTo>
                    <a:pt x="3900838" y="9323"/>
                    <a:pt x="3902883" y="14259"/>
                    <a:pt x="3902883" y="19405"/>
                  </a:cubicBezTo>
                  <a:lnTo>
                    <a:pt x="3902883" y="2163048"/>
                  </a:lnTo>
                  <a:cubicBezTo>
                    <a:pt x="3902883" y="2168195"/>
                    <a:pt x="3900838" y="2173131"/>
                    <a:pt x="3897199" y="2176770"/>
                  </a:cubicBezTo>
                  <a:cubicBezTo>
                    <a:pt x="3893560" y="2180409"/>
                    <a:pt x="3888624" y="2182454"/>
                    <a:pt x="3883477" y="2182454"/>
                  </a:cubicBezTo>
                  <a:lnTo>
                    <a:pt x="19405" y="2182454"/>
                  </a:lnTo>
                  <a:cubicBezTo>
                    <a:pt x="14259" y="2182454"/>
                    <a:pt x="9323" y="2180409"/>
                    <a:pt x="5684" y="2176770"/>
                  </a:cubicBezTo>
                  <a:cubicBezTo>
                    <a:pt x="2044" y="2173131"/>
                    <a:pt x="0" y="2168195"/>
                    <a:pt x="0" y="2163048"/>
                  </a:cubicBezTo>
                  <a:lnTo>
                    <a:pt x="0" y="19405"/>
                  </a:lnTo>
                  <a:cubicBezTo>
                    <a:pt x="0" y="14259"/>
                    <a:pt x="2044" y="9323"/>
                    <a:pt x="5684" y="5684"/>
                  </a:cubicBezTo>
                  <a:cubicBezTo>
                    <a:pt x="9323" y="2044"/>
                    <a:pt x="14259" y="0"/>
                    <a:pt x="19405" y="0"/>
                  </a:cubicBezTo>
                  <a:close/>
                </a:path>
              </a:pathLst>
            </a:custGeom>
            <a:solidFill>
              <a:srgbClr val="FFFFFF"/>
            </a:solidFill>
          </p:spPr>
        </p:sp>
        <p:sp>
          <p:nvSpPr>
            <p:cNvPr name="TextBox 4" id="4"/>
            <p:cNvSpPr txBox="true"/>
            <p:nvPr/>
          </p:nvSpPr>
          <p:spPr>
            <a:xfrm>
              <a:off x="0" y="-28575"/>
              <a:ext cx="3902883" cy="2211029"/>
            </a:xfrm>
            <a:prstGeom prst="rect">
              <a:avLst/>
            </a:prstGeom>
          </p:spPr>
          <p:txBody>
            <a:bodyPr anchor="ctr" rtlCol="false" tIns="50800" lIns="50800" bIns="50800" rIns="50800"/>
            <a:lstStyle/>
            <a:p>
              <a:pPr algn="ctr">
                <a:lnSpc>
                  <a:spcPts val="1960"/>
                </a:lnSpc>
                <a:spcBef>
                  <a:spcPct val="0"/>
                </a:spcBef>
              </a:pPr>
            </a:p>
          </p:txBody>
        </p:sp>
      </p:grpSp>
      <p:sp>
        <p:nvSpPr>
          <p:cNvPr name="Freeform 5" id="5"/>
          <p:cNvSpPr/>
          <p:nvPr/>
        </p:nvSpPr>
        <p:spPr>
          <a:xfrm flipH="false" flipV="false" rot="0">
            <a:off x="15382450" y="-95273"/>
            <a:ext cx="2968218" cy="3344471"/>
          </a:xfrm>
          <a:custGeom>
            <a:avLst/>
            <a:gdLst/>
            <a:ahLst/>
            <a:cxnLst/>
            <a:rect r="r" b="b" t="t" l="l"/>
            <a:pathLst>
              <a:path h="3344471" w="2968218">
                <a:moveTo>
                  <a:pt x="0" y="0"/>
                </a:moveTo>
                <a:lnTo>
                  <a:pt x="2968219" y="0"/>
                </a:lnTo>
                <a:lnTo>
                  <a:pt x="2968219" y="3344471"/>
                </a:lnTo>
                <a:lnTo>
                  <a:pt x="0" y="33444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false" rot="0">
            <a:off x="140103" y="6880075"/>
            <a:ext cx="3023646" cy="3406925"/>
          </a:xfrm>
          <a:custGeom>
            <a:avLst/>
            <a:gdLst/>
            <a:ahLst/>
            <a:cxnLst/>
            <a:rect r="r" b="b" t="t" l="l"/>
            <a:pathLst>
              <a:path h="3406925" w="3023646">
                <a:moveTo>
                  <a:pt x="3023646" y="0"/>
                </a:moveTo>
                <a:lnTo>
                  <a:pt x="0" y="0"/>
                </a:lnTo>
                <a:lnTo>
                  <a:pt x="0" y="3406925"/>
                </a:lnTo>
                <a:lnTo>
                  <a:pt x="3023646" y="3406925"/>
                </a:lnTo>
                <a:lnTo>
                  <a:pt x="302364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6770184" y="2563943"/>
            <a:ext cx="5797213" cy="275368"/>
          </a:xfrm>
          <a:custGeom>
            <a:avLst/>
            <a:gdLst/>
            <a:ahLst/>
            <a:cxnLst/>
            <a:rect r="r" b="b" t="t" l="l"/>
            <a:pathLst>
              <a:path h="275368" w="5797213">
                <a:moveTo>
                  <a:pt x="0" y="0"/>
                </a:moveTo>
                <a:lnTo>
                  <a:pt x="5797213" y="0"/>
                </a:lnTo>
                <a:lnTo>
                  <a:pt x="5797213" y="275368"/>
                </a:lnTo>
                <a:lnTo>
                  <a:pt x="0" y="2753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2567397" y="1283259"/>
            <a:ext cx="1418368" cy="1418368"/>
          </a:xfrm>
          <a:custGeom>
            <a:avLst/>
            <a:gdLst/>
            <a:ahLst/>
            <a:cxnLst/>
            <a:rect r="r" b="b" t="t" l="l"/>
            <a:pathLst>
              <a:path h="1418368" w="1418368">
                <a:moveTo>
                  <a:pt x="0" y="0"/>
                </a:moveTo>
                <a:lnTo>
                  <a:pt x="1418367" y="0"/>
                </a:lnTo>
                <a:lnTo>
                  <a:pt x="1418367" y="1418368"/>
                </a:lnTo>
                <a:lnTo>
                  <a:pt x="0" y="141836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3228425" y="3045852"/>
            <a:ext cx="4982724" cy="5239958"/>
          </a:xfrm>
          <a:custGeom>
            <a:avLst/>
            <a:gdLst/>
            <a:ahLst/>
            <a:cxnLst/>
            <a:rect r="r" b="b" t="t" l="l"/>
            <a:pathLst>
              <a:path h="5239958" w="4982724">
                <a:moveTo>
                  <a:pt x="0" y="0"/>
                </a:moveTo>
                <a:lnTo>
                  <a:pt x="4982724" y="0"/>
                </a:lnTo>
                <a:lnTo>
                  <a:pt x="4982724" y="5239959"/>
                </a:lnTo>
                <a:lnTo>
                  <a:pt x="0" y="523995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0271298" y="3045852"/>
            <a:ext cx="4982724" cy="5239958"/>
          </a:xfrm>
          <a:custGeom>
            <a:avLst/>
            <a:gdLst/>
            <a:ahLst/>
            <a:cxnLst/>
            <a:rect r="r" b="b" t="t" l="l"/>
            <a:pathLst>
              <a:path h="5239958" w="4982724">
                <a:moveTo>
                  <a:pt x="0" y="0"/>
                </a:moveTo>
                <a:lnTo>
                  <a:pt x="4982724" y="0"/>
                </a:lnTo>
                <a:lnTo>
                  <a:pt x="4982724" y="5239959"/>
                </a:lnTo>
                <a:lnTo>
                  <a:pt x="0" y="523995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0">
            <a:off x="3560608" y="3045852"/>
            <a:ext cx="925019" cy="925019"/>
          </a:xfrm>
          <a:custGeom>
            <a:avLst/>
            <a:gdLst/>
            <a:ahLst/>
            <a:cxnLst/>
            <a:rect r="r" b="b" t="t" l="l"/>
            <a:pathLst>
              <a:path h="925019" w="925019">
                <a:moveTo>
                  <a:pt x="0" y="0"/>
                </a:moveTo>
                <a:lnTo>
                  <a:pt x="925018" y="0"/>
                </a:lnTo>
                <a:lnTo>
                  <a:pt x="925018" y="925019"/>
                </a:lnTo>
                <a:lnTo>
                  <a:pt x="0" y="92501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2" id="12"/>
          <p:cNvSpPr/>
          <p:nvPr/>
        </p:nvSpPr>
        <p:spPr>
          <a:xfrm flipH="false" flipV="false" rot="0">
            <a:off x="3493918" y="4880667"/>
            <a:ext cx="991708" cy="991708"/>
          </a:xfrm>
          <a:custGeom>
            <a:avLst/>
            <a:gdLst/>
            <a:ahLst/>
            <a:cxnLst/>
            <a:rect r="r" b="b" t="t" l="l"/>
            <a:pathLst>
              <a:path h="991708" w="991708">
                <a:moveTo>
                  <a:pt x="0" y="0"/>
                </a:moveTo>
                <a:lnTo>
                  <a:pt x="991708" y="0"/>
                </a:lnTo>
                <a:lnTo>
                  <a:pt x="991708" y="991708"/>
                </a:lnTo>
                <a:lnTo>
                  <a:pt x="0" y="99170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3" id="13"/>
          <p:cNvSpPr/>
          <p:nvPr/>
        </p:nvSpPr>
        <p:spPr>
          <a:xfrm flipH="false" flipV="false" rot="0">
            <a:off x="3517390" y="6754727"/>
            <a:ext cx="968237" cy="968237"/>
          </a:xfrm>
          <a:custGeom>
            <a:avLst/>
            <a:gdLst/>
            <a:ahLst/>
            <a:cxnLst/>
            <a:rect r="r" b="b" t="t" l="l"/>
            <a:pathLst>
              <a:path h="968237" w="968237">
                <a:moveTo>
                  <a:pt x="0" y="0"/>
                </a:moveTo>
                <a:lnTo>
                  <a:pt x="968236" y="0"/>
                </a:lnTo>
                <a:lnTo>
                  <a:pt x="968236" y="968237"/>
                </a:lnTo>
                <a:lnTo>
                  <a:pt x="0" y="968237"/>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4" id="14"/>
          <p:cNvSpPr/>
          <p:nvPr/>
        </p:nvSpPr>
        <p:spPr>
          <a:xfrm flipH="false" flipV="false" rot="0">
            <a:off x="10608209" y="3045852"/>
            <a:ext cx="925019" cy="925019"/>
          </a:xfrm>
          <a:custGeom>
            <a:avLst/>
            <a:gdLst/>
            <a:ahLst/>
            <a:cxnLst/>
            <a:rect r="r" b="b" t="t" l="l"/>
            <a:pathLst>
              <a:path h="925019" w="925019">
                <a:moveTo>
                  <a:pt x="0" y="0"/>
                </a:moveTo>
                <a:lnTo>
                  <a:pt x="925019" y="0"/>
                </a:lnTo>
                <a:lnTo>
                  <a:pt x="925019" y="925019"/>
                </a:lnTo>
                <a:lnTo>
                  <a:pt x="0" y="925019"/>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5" id="15"/>
          <p:cNvSpPr/>
          <p:nvPr/>
        </p:nvSpPr>
        <p:spPr>
          <a:xfrm flipH="false" flipV="false" rot="0">
            <a:off x="10608209" y="4896514"/>
            <a:ext cx="925019" cy="925019"/>
          </a:xfrm>
          <a:custGeom>
            <a:avLst/>
            <a:gdLst/>
            <a:ahLst/>
            <a:cxnLst/>
            <a:rect r="r" b="b" t="t" l="l"/>
            <a:pathLst>
              <a:path h="925019" w="925019">
                <a:moveTo>
                  <a:pt x="0" y="0"/>
                </a:moveTo>
                <a:lnTo>
                  <a:pt x="925019" y="0"/>
                </a:lnTo>
                <a:lnTo>
                  <a:pt x="925019" y="925019"/>
                </a:lnTo>
                <a:lnTo>
                  <a:pt x="0" y="925019"/>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6" id="16"/>
          <p:cNvSpPr/>
          <p:nvPr/>
        </p:nvSpPr>
        <p:spPr>
          <a:xfrm flipH="false" flipV="false" rot="0">
            <a:off x="10608209" y="6747711"/>
            <a:ext cx="925019" cy="934269"/>
          </a:xfrm>
          <a:custGeom>
            <a:avLst/>
            <a:gdLst/>
            <a:ahLst/>
            <a:cxnLst/>
            <a:rect r="r" b="b" t="t" l="l"/>
            <a:pathLst>
              <a:path h="934269" w="925019">
                <a:moveTo>
                  <a:pt x="0" y="0"/>
                </a:moveTo>
                <a:lnTo>
                  <a:pt x="925019" y="0"/>
                </a:lnTo>
                <a:lnTo>
                  <a:pt x="925019" y="934269"/>
                </a:lnTo>
                <a:lnTo>
                  <a:pt x="0" y="934269"/>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TextBox 17" id="17"/>
          <p:cNvSpPr txBox="true"/>
          <p:nvPr/>
        </p:nvSpPr>
        <p:spPr>
          <a:xfrm rot="0">
            <a:off x="6288458" y="1278068"/>
            <a:ext cx="2855542" cy="1285875"/>
          </a:xfrm>
          <a:prstGeom prst="rect">
            <a:avLst/>
          </a:prstGeom>
        </p:spPr>
        <p:txBody>
          <a:bodyPr anchor="t" rtlCol="false" tIns="0" lIns="0" bIns="0" rIns="0">
            <a:spAutoFit/>
          </a:bodyPr>
          <a:lstStyle/>
          <a:p>
            <a:pPr algn="ctr">
              <a:lnSpc>
                <a:spcPts val="10500"/>
              </a:lnSpc>
              <a:spcBef>
                <a:spcPct val="0"/>
              </a:spcBef>
            </a:pPr>
            <a:r>
              <a:rPr lang="en-US" sz="7500">
                <a:solidFill>
                  <a:srgbClr val="E79C97"/>
                </a:solidFill>
                <a:latin typeface="Le Petit Cochon"/>
                <a:ea typeface="Le Petit Cochon"/>
                <a:cs typeface="Le Petit Cochon"/>
                <a:sym typeface="Le Petit Cochon"/>
              </a:rPr>
              <a:t>LIST OF</a:t>
            </a:r>
          </a:p>
        </p:txBody>
      </p:sp>
      <p:sp>
        <p:nvSpPr>
          <p:cNvPr name="TextBox 18" id="18"/>
          <p:cNvSpPr txBox="true"/>
          <p:nvPr/>
        </p:nvSpPr>
        <p:spPr>
          <a:xfrm rot="0">
            <a:off x="9241223" y="1278068"/>
            <a:ext cx="3326173" cy="1285875"/>
          </a:xfrm>
          <a:prstGeom prst="rect">
            <a:avLst/>
          </a:prstGeom>
        </p:spPr>
        <p:txBody>
          <a:bodyPr anchor="t" rtlCol="false" tIns="0" lIns="0" bIns="0" rIns="0">
            <a:spAutoFit/>
          </a:bodyPr>
          <a:lstStyle/>
          <a:p>
            <a:pPr algn="ctr">
              <a:lnSpc>
                <a:spcPts val="10500"/>
              </a:lnSpc>
              <a:spcBef>
                <a:spcPct val="0"/>
              </a:spcBef>
            </a:pPr>
            <a:r>
              <a:rPr lang="en-US" sz="7500">
                <a:solidFill>
                  <a:srgbClr val="FD967E"/>
                </a:solidFill>
                <a:latin typeface="Le Petit Cochon"/>
                <a:ea typeface="Le Petit Cochon"/>
                <a:cs typeface="Le Petit Cochon"/>
                <a:sym typeface="Le Petit Cochon"/>
              </a:rPr>
              <a:t>CONTENT</a:t>
            </a:r>
          </a:p>
        </p:txBody>
      </p:sp>
      <p:sp>
        <p:nvSpPr>
          <p:cNvPr name="TextBox 19" id="19"/>
          <p:cNvSpPr txBox="true"/>
          <p:nvPr/>
        </p:nvSpPr>
        <p:spPr>
          <a:xfrm rot="0">
            <a:off x="4685986" y="3666071"/>
            <a:ext cx="2772478" cy="606425"/>
          </a:xfrm>
          <a:prstGeom prst="rect">
            <a:avLst/>
          </a:prstGeom>
        </p:spPr>
        <p:txBody>
          <a:bodyPr anchor="t" rtlCol="false" tIns="0" lIns="0" bIns="0" rIns="0">
            <a:spAutoFit/>
          </a:bodyPr>
          <a:lstStyle/>
          <a:p>
            <a:pPr algn="l">
              <a:lnSpc>
                <a:spcPts val="4900"/>
              </a:lnSpc>
              <a:spcBef>
                <a:spcPct val="0"/>
              </a:spcBef>
            </a:pPr>
            <a:r>
              <a:rPr lang="en-US" sz="3500">
                <a:solidFill>
                  <a:srgbClr val="514543"/>
                </a:solidFill>
                <a:latin typeface="Dreaming Outloud Sans"/>
                <a:ea typeface="Dreaming Outloud Sans"/>
                <a:cs typeface="Dreaming Outloud Sans"/>
                <a:sym typeface="Dreaming Outloud Sans"/>
              </a:rPr>
              <a:t>Introduction</a:t>
            </a:r>
          </a:p>
        </p:txBody>
      </p:sp>
      <p:sp>
        <p:nvSpPr>
          <p:cNvPr name="TextBox 20" id="20"/>
          <p:cNvSpPr txBox="true"/>
          <p:nvPr/>
        </p:nvSpPr>
        <p:spPr>
          <a:xfrm rot="0">
            <a:off x="4685986" y="5567575"/>
            <a:ext cx="2772478" cy="606425"/>
          </a:xfrm>
          <a:prstGeom prst="rect">
            <a:avLst/>
          </a:prstGeom>
        </p:spPr>
        <p:txBody>
          <a:bodyPr anchor="t" rtlCol="false" tIns="0" lIns="0" bIns="0" rIns="0">
            <a:spAutoFit/>
          </a:bodyPr>
          <a:lstStyle/>
          <a:p>
            <a:pPr algn="l">
              <a:lnSpc>
                <a:spcPts val="4900"/>
              </a:lnSpc>
              <a:spcBef>
                <a:spcPct val="0"/>
              </a:spcBef>
            </a:pPr>
            <a:r>
              <a:rPr lang="en-US" sz="3500">
                <a:solidFill>
                  <a:srgbClr val="514543"/>
                </a:solidFill>
                <a:latin typeface="Dreaming Outloud Sans"/>
                <a:ea typeface="Dreaming Outloud Sans"/>
                <a:cs typeface="Dreaming Outloud Sans"/>
                <a:sym typeface="Dreaming Outloud Sans"/>
              </a:rPr>
              <a:t>Background</a:t>
            </a:r>
          </a:p>
        </p:txBody>
      </p:sp>
      <p:sp>
        <p:nvSpPr>
          <p:cNvPr name="TextBox 21" id="21"/>
          <p:cNvSpPr txBox="true"/>
          <p:nvPr/>
        </p:nvSpPr>
        <p:spPr>
          <a:xfrm rot="0">
            <a:off x="11533228" y="3666071"/>
            <a:ext cx="2772478" cy="606425"/>
          </a:xfrm>
          <a:prstGeom prst="rect">
            <a:avLst/>
          </a:prstGeom>
        </p:spPr>
        <p:txBody>
          <a:bodyPr anchor="t" rtlCol="false" tIns="0" lIns="0" bIns="0" rIns="0">
            <a:spAutoFit/>
          </a:bodyPr>
          <a:lstStyle/>
          <a:p>
            <a:pPr algn="l">
              <a:lnSpc>
                <a:spcPts val="4900"/>
              </a:lnSpc>
              <a:spcBef>
                <a:spcPct val="0"/>
              </a:spcBef>
            </a:pPr>
            <a:r>
              <a:rPr lang="en-US" sz="3500">
                <a:solidFill>
                  <a:srgbClr val="514543"/>
                </a:solidFill>
                <a:latin typeface="Dreaming Outloud Sans"/>
                <a:ea typeface="Dreaming Outloud Sans"/>
                <a:cs typeface="Dreaming Outloud Sans"/>
                <a:sym typeface="Dreaming Outloud Sans"/>
              </a:rPr>
              <a:t>Process</a:t>
            </a:r>
          </a:p>
        </p:txBody>
      </p:sp>
      <p:sp>
        <p:nvSpPr>
          <p:cNvPr name="TextBox 22" id="22"/>
          <p:cNvSpPr txBox="true"/>
          <p:nvPr/>
        </p:nvSpPr>
        <p:spPr>
          <a:xfrm rot="0">
            <a:off x="11599903" y="7377180"/>
            <a:ext cx="3301173" cy="606425"/>
          </a:xfrm>
          <a:prstGeom prst="rect">
            <a:avLst/>
          </a:prstGeom>
        </p:spPr>
        <p:txBody>
          <a:bodyPr anchor="t" rtlCol="false" tIns="0" lIns="0" bIns="0" rIns="0">
            <a:spAutoFit/>
          </a:bodyPr>
          <a:lstStyle/>
          <a:p>
            <a:pPr algn="l">
              <a:lnSpc>
                <a:spcPts val="4900"/>
              </a:lnSpc>
              <a:spcBef>
                <a:spcPct val="0"/>
              </a:spcBef>
            </a:pPr>
            <a:r>
              <a:rPr lang="en-US" sz="3500">
                <a:solidFill>
                  <a:srgbClr val="514543"/>
                </a:solidFill>
                <a:latin typeface="Dreaming Outloud Sans"/>
                <a:ea typeface="Dreaming Outloud Sans"/>
                <a:cs typeface="Dreaming Outloud Sans"/>
                <a:sym typeface="Dreaming Outloud Sans"/>
              </a:rPr>
              <a:t>Conclusion</a:t>
            </a:r>
          </a:p>
        </p:txBody>
      </p:sp>
      <p:sp>
        <p:nvSpPr>
          <p:cNvPr name="TextBox 23" id="23"/>
          <p:cNvSpPr txBox="true"/>
          <p:nvPr/>
        </p:nvSpPr>
        <p:spPr>
          <a:xfrm rot="0">
            <a:off x="11599903" y="5567575"/>
            <a:ext cx="3301173" cy="606425"/>
          </a:xfrm>
          <a:prstGeom prst="rect">
            <a:avLst/>
          </a:prstGeom>
        </p:spPr>
        <p:txBody>
          <a:bodyPr anchor="t" rtlCol="false" tIns="0" lIns="0" bIns="0" rIns="0">
            <a:spAutoFit/>
          </a:bodyPr>
          <a:lstStyle/>
          <a:p>
            <a:pPr algn="l">
              <a:lnSpc>
                <a:spcPts val="4900"/>
              </a:lnSpc>
              <a:spcBef>
                <a:spcPct val="0"/>
              </a:spcBef>
            </a:pPr>
            <a:r>
              <a:rPr lang="en-US" sz="3500">
                <a:solidFill>
                  <a:srgbClr val="514543"/>
                </a:solidFill>
                <a:latin typeface="Dreaming Outloud Sans"/>
                <a:ea typeface="Dreaming Outloud Sans"/>
                <a:cs typeface="Dreaming Outloud Sans"/>
                <a:sym typeface="Dreaming Outloud Sans"/>
              </a:rPr>
              <a:t>Result</a:t>
            </a:r>
          </a:p>
        </p:txBody>
      </p:sp>
      <p:sp>
        <p:nvSpPr>
          <p:cNvPr name="TextBox 24" id="24"/>
          <p:cNvSpPr txBox="true"/>
          <p:nvPr/>
        </p:nvSpPr>
        <p:spPr>
          <a:xfrm rot="0">
            <a:off x="4685986" y="7377180"/>
            <a:ext cx="2772478" cy="606425"/>
          </a:xfrm>
          <a:prstGeom prst="rect">
            <a:avLst/>
          </a:prstGeom>
        </p:spPr>
        <p:txBody>
          <a:bodyPr anchor="t" rtlCol="false" tIns="0" lIns="0" bIns="0" rIns="0">
            <a:spAutoFit/>
          </a:bodyPr>
          <a:lstStyle/>
          <a:p>
            <a:pPr algn="l">
              <a:lnSpc>
                <a:spcPts val="4900"/>
              </a:lnSpc>
              <a:spcBef>
                <a:spcPct val="0"/>
              </a:spcBef>
            </a:pPr>
            <a:r>
              <a:rPr lang="en-US" sz="3500">
                <a:solidFill>
                  <a:srgbClr val="514543"/>
                </a:solidFill>
                <a:latin typeface="Dreaming Outloud Sans"/>
                <a:ea typeface="Dreaming Outloud Sans"/>
                <a:cs typeface="Dreaming Outloud Sans"/>
                <a:sym typeface="Dreaming Outloud Sans"/>
              </a:rPr>
              <a:t>Project Goals</a:t>
            </a:r>
          </a:p>
        </p:txBody>
      </p:sp>
      <p:sp>
        <p:nvSpPr>
          <p:cNvPr name="Freeform 25" id="25"/>
          <p:cNvSpPr/>
          <p:nvPr/>
        </p:nvSpPr>
        <p:spPr>
          <a:xfrm flipH="false" flipV="false" rot="9609272">
            <a:off x="5612344" y="1157006"/>
            <a:ext cx="889508" cy="839914"/>
          </a:xfrm>
          <a:custGeom>
            <a:avLst/>
            <a:gdLst/>
            <a:ahLst/>
            <a:cxnLst/>
            <a:rect r="r" b="b" t="t" l="l"/>
            <a:pathLst>
              <a:path h="839914" w="889508">
                <a:moveTo>
                  <a:pt x="0" y="0"/>
                </a:moveTo>
                <a:lnTo>
                  <a:pt x="889508" y="0"/>
                </a:lnTo>
                <a:lnTo>
                  <a:pt x="889508" y="839913"/>
                </a:lnTo>
                <a:lnTo>
                  <a:pt x="0" y="839913"/>
                </a:lnTo>
                <a:lnTo>
                  <a:pt x="0" y="0"/>
                </a:lnTo>
                <a:close/>
              </a:path>
            </a:pathLst>
          </a:custGeom>
          <a:blipFill>
            <a:blip r:embed="rId22">
              <a:extLst>
                <a:ext uri="{96DAC541-7B7A-43D3-8B79-37D633B846F1}">
                  <asvg:svgBlip xmlns:asvg="http://schemas.microsoft.com/office/drawing/2016/SVG/main" r:embed="rId23"/>
                </a:ext>
              </a:extLst>
            </a:blip>
            <a:stretch>
              <a:fillRect l="-47490" t="-49951"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CED7FE"/>
        </a:solidFill>
      </p:bgPr>
    </p:bg>
    <p:spTree>
      <p:nvGrpSpPr>
        <p:cNvPr id="1" name=""/>
        <p:cNvGrpSpPr/>
        <p:nvPr/>
      </p:nvGrpSpPr>
      <p:grpSpPr>
        <a:xfrm>
          <a:off x="0" y="0"/>
          <a:ext cx="0" cy="0"/>
          <a:chOff x="0" y="0"/>
          <a:chExt cx="0" cy="0"/>
        </a:xfrm>
      </p:grpSpPr>
      <p:grpSp>
        <p:nvGrpSpPr>
          <p:cNvPr name="Group 2" id="2"/>
          <p:cNvGrpSpPr/>
          <p:nvPr/>
        </p:nvGrpSpPr>
        <p:grpSpPr>
          <a:xfrm rot="0">
            <a:off x="1763274" y="1016271"/>
            <a:ext cx="14761452" cy="8254459"/>
            <a:chOff x="0" y="0"/>
            <a:chExt cx="3902883" cy="2182454"/>
          </a:xfrm>
        </p:grpSpPr>
        <p:sp>
          <p:nvSpPr>
            <p:cNvPr name="Freeform 3" id="3"/>
            <p:cNvSpPr/>
            <p:nvPr/>
          </p:nvSpPr>
          <p:spPr>
            <a:xfrm flipH="false" flipV="false" rot="0">
              <a:off x="0" y="0"/>
              <a:ext cx="3902883" cy="2182454"/>
            </a:xfrm>
            <a:custGeom>
              <a:avLst/>
              <a:gdLst/>
              <a:ahLst/>
              <a:cxnLst/>
              <a:rect r="r" b="b" t="t" l="l"/>
              <a:pathLst>
                <a:path h="2182454" w="3902883">
                  <a:moveTo>
                    <a:pt x="19405" y="0"/>
                  </a:moveTo>
                  <a:lnTo>
                    <a:pt x="3883477" y="0"/>
                  </a:lnTo>
                  <a:cubicBezTo>
                    <a:pt x="3888624" y="0"/>
                    <a:pt x="3893560" y="2044"/>
                    <a:pt x="3897199" y="5684"/>
                  </a:cubicBezTo>
                  <a:cubicBezTo>
                    <a:pt x="3900838" y="9323"/>
                    <a:pt x="3902883" y="14259"/>
                    <a:pt x="3902883" y="19405"/>
                  </a:cubicBezTo>
                  <a:lnTo>
                    <a:pt x="3902883" y="2163048"/>
                  </a:lnTo>
                  <a:cubicBezTo>
                    <a:pt x="3902883" y="2168195"/>
                    <a:pt x="3900838" y="2173131"/>
                    <a:pt x="3897199" y="2176770"/>
                  </a:cubicBezTo>
                  <a:cubicBezTo>
                    <a:pt x="3893560" y="2180409"/>
                    <a:pt x="3888624" y="2182454"/>
                    <a:pt x="3883477" y="2182454"/>
                  </a:cubicBezTo>
                  <a:lnTo>
                    <a:pt x="19405" y="2182454"/>
                  </a:lnTo>
                  <a:cubicBezTo>
                    <a:pt x="14259" y="2182454"/>
                    <a:pt x="9323" y="2180409"/>
                    <a:pt x="5684" y="2176770"/>
                  </a:cubicBezTo>
                  <a:cubicBezTo>
                    <a:pt x="2044" y="2173131"/>
                    <a:pt x="0" y="2168195"/>
                    <a:pt x="0" y="2163048"/>
                  </a:cubicBezTo>
                  <a:lnTo>
                    <a:pt x="0" y="19405"/>
                  </a:lnTo>
                  <a:cubicBezTo>
                    <a:pt x="0" y="14259"/>
                    <a:pt x="2044" y="9323"/>
                    <a:pt x="5684" y="5684"/>
                  </a:cubicBezTo>
                  <a:cubicBezTo>
                    <a:pt x="9323" y="2044"/>
                    <a:pt x="14259" y="0"/>
                    <a:pt x="19405" y="0"/>
                  </a:cubicBezTo>
                  <a:close/>
                </a:path>
              </a:pathLst>
            </a:custGeom>
            <a:solidFill>
              <a:srgbClr val="FFFFFF"/>
            </a:solidFill>
          </p:spPr>
        </p:sp>
        <p:sp>
          <p:nvSpPr>
            <p:cNvPr name="TextBox 4" id="4"/>
            <p:cNvSpPr txBox="true"/>
            <p:nvPr/>
          </p:nvSpPr>
          <p:spPr>
            <a:xfrm>
              <a:off x="0" y="-28575"/>
              <a:ext cx="3902883" cy="2211029"/>
            </a:xfrm>
            <a:prstGeom prst="rect">
              <a:avLst/>
            </a:prstGeom>
          </p:spPr>
          <p:txBody>
            <a:bodyPr anchor="ctr" rtlCol="false" tIns="50800" lIns="50800" bIns="50800" rIns="50800"/>
            <a:lstStyle/>
            <a:p>
              <a:pPr algn="ctr">
                <a:lnSpc>
                  <a:spcPts val="1960"/>
                </a:lnSpc>
                <a:spcBef>
                  <a:spcPct val="0"/>
                </a:spcBef>
              </a:pPr>
            </a:p>
          </p:txBody>
        </p:sp>
      </p:grpSp>
      <p:sp>
        <p:nvSpPr>
          <p:cNvPr name="Freeform 5" id="5"/>
          <p:cNvSpPr/>
          <p:nvPr/>
        </p:nvSpPr>
        <p:spPr>
          <a:xfrm flipH="false" flipV="false" rot="0">
            <a:off x="15382450" y="-95273"/>
            <a:ext cx="2968218" cy="3344471"/>
          </a:xfrm>
          <a:custGeom>
            <a:avLst/>
            <a:gdLst/>
            <a:ahLst/>
            <a:cxnLst/>
            <a:rect r="r" b="b" t="t" l="l"/>
            <a:pathLst>
              <a:path h="3344471" w="2968218">
                <a:moveTo>
                  <a:pt x="0" y="0"/>
                </a:moveTo>
                <a:lnTo>
                  <a:pt x="2968219" y="0"/>
                </a:lnTo>
                <a:lnTo>
                  <a:pt x="2968219" y="3344471"/>
                </a:lnTo>
                <a:lnTo>
                  <a:pt x="0" y="33444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false" rot="0">
            <a:off x="140103" y="6880075"/>
            <a:ext cx="3023646" cy="3406925"/>
          </a:xfrm>
          <a:custGeom>
            <a:avLst/>
            <a:gdLst/>
            <a:ahLst/>
            <a:cxnLst/>
            <a:rect r="r" b="b" t="t" l="l"/>
            <a:pathLst>
              <a:path h="3406925" w="3023646">
                <a:moveTo>
                  <a:pt x="3023646" y="0"/>
                </a:moveTo>
                <a:lnTo>
                  <a:pt x="0" y="0"/>
                </a:lnTo>
                <a:lnTo>
                  <a:pt x="0" y="3406925"/>
                </a:lnTo>
                <a:lnTo>
                  <a:pt x="3023646" y="3406925"/>
                </a:lnTo>
                <a:lnTo>
                  <a:pt x="302364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6654831" y="2563943"/>
            <a:ext cx="5797213" cy="275368"/>
          </a:xfrm>
          <a:custGeom>
            <a:avLst/>
            <a:gdLst/>
            <a:ahLst/>
            <a:cxnLst/>
            <a:rect r="r" b="b" t="t" l="l"/>
            <a:pathLst>
              <a:path h="275368" w="5797213">
                <a:moveTo>
                  <a:pt x="0" y="0"/>
                </a:moveTo>
                <a:lnTo>
                  <a:pt x="5797212" y="0"/>
                </a:lnTo>
                <a:lnTo>
                  <a:pt x="5797212" y="275368"/>
                </a:lnTo>
                <a:lnTo>
                  <a:pt x="0" y="2753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2452043" y="1283259"/>
            <a:ext cx="1418368" cy="1418368"/>
          </a:xfrm>
          <a:custGeom>
            <a:avLst/>
            <a:gdLst/>
            <a:ahLst/>
            <a:cxnLst/>
            <a:rect r="r" b="b" t="t" l="l"/>
            <a:pathLst>
              <a:path h="1418368" w="1418368">
                <a:moveTo>
                  <a:pt x="0" y="0"/>
                </a:moveTo>
                <a:lnTo>
                  <a:pt x="1418368" y="0"/>
                </a:lnTo>
                <a:lnTo>
                  <a:pt x="1418368" y="1418368"/>
                </a:lnTo>
                <a:lnTo>
                  <a:pt x="0" y="141836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3559977" y="3200320"/>
            <a:ext cx="11986921" cy="5383217"/>
          </a:xfrm>
          <a:custGeom>
            <a:avLst/>
            <a:gdLst/>
            <a:ahLst/>
            <a:cxnLst/>
            <a:rect r="r" b="b" t="t" l="l"/>
            <a:pathLst>
              <a:path h="5383217" w="11986921">
                <a:moveTo>
                  <a:pt x="0" y="0"/>
                </a:moveTo>
                <a:lnTo>
                  <a:pt x="11986921" y="0"/>
                </a:lnTo>
                <a:lnTo>
                  <a:pt x="11986921" y="5383218"/>
                </a:lnTo>
                <a:lnTo>
                  <a:pt x="0" y="538321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0" id="10"/>
          <p:cNvSpPr txBox="true"/>
          <p:nvPr/>
        </p:nvSpPr>
        <p:spPr>
          <a:xfrm rot="0">
            <a:off x="6977872" y="1278068"/>
            <a:ext cx="2014538" cy="1285875"/>
          </a:xfrm>
          <a:prstGeom prst="rect">
            <a:avLst/>
          </a:prstGeom>
        </p:spPr>
        <p:txBody>
          <a:bodyPr anchor="t" rtlCol="false" tIns="0" lIns="0" bIns="0" rIns="0">
            <a:spAutoFit/>
          </a:bodyPr>
          <a:lstStyle/>
          <a:p>
            <a:pPr algn="ctr">
              <a:lnSpc>
                <a:spcPts val="10500"/>
              </a:lnSpc>
              <a:spcBef>
                <a:spcPct val="0"/>
              </a:spcBef>
            </a:pPr>
            <a:r>
              <a:rPr lang="en-US" sz="7500">
                <a:solidFill>
                  <a:srgbClr val="E79C97"/>
                </a:solidFill>
                <a:latin typeface="Le Petit Cochon"/>
                <a:ea typeface="Le Petit Cochon"/>
                <a:cs typeface="Le Petit Cochon"/>
                <a:sym typeface="Le Petit Cochon"/>
              </a:rPr>
              <a:t>BACK</a:t>
            </a:r>
          </a:p>
        </p:txBody>
      </p:sp>
      <p:sp>
        <p:nvSpPr>
          <p:cNvPr name="Freeform 11" id="11"/>
          <p:cNvSpPr/>
          <p:nvPr/>
        </p:nvSpPr>
        <p:spPr>
          <a:xfrm flipH="false" flipV="false" rot="9609272">
            <a:off x="6210077" y="1157006"/>
            <a:ext cx="889508" cy="839914"/>
          </a:xfrm>
          <a:custGeom>
            <a:avLst/>
            <a:gdLst/>
            <a:ahLst/>
            <a:cxnLst/>
            <a:rect r="r" b="b" t="t" l="l"/>
            <a:pathLst>
              <a:path h="839914" w="889508">
                <a:moveTo>
                  <a:pt x="0" y="0"/>
                </a:moveTo>
                <a:lnTo>
                  <a:pt x="889508" y="0"/>
                </a:lnTo>
                <a:lnTo>
                  <a:pt x="889508" y="839913"/>
                </a:lnTo>
                <a:lnTo>
                  <a:pt x="0" y="839913"/>
                </a:lnTo>
                <a:lnTo>
                  <a:pt x="0" y="0"/>
                </a:lnTo>
                <a:close/>
              </a:path>
            </a:pathLst>
          </a:custGeom>
          <a:blipFill>
            <a:blip r:embed="rId10">
              <a:extLst>
                <a:ext uri="{96DAC541-7B7A-43D3-8B79-37D633B846F1}">
                  <asvg:svgBlip xmlns:asvg="http://schemas.microsoft.com/office/drawing/2016/SVG/main" r:embed="rId11"/>
                </a:ext>
              </a:extLst>
            </a:blip>
            <a:stretch>
              <a:fillRect l="-47490" t="-49951" r="0" b="0"/>
            </a:stretch>
          </a:blipFill>
        </p:spPr>
      </p:sp>
      <p:sp>
        <p:nvSpPr>
          <p:cNvPr name="Freeform 12" id="12"/>
          <p:cNvSpPr/>
          <p:nvPr/>
        </p:nvSpPr>
        <p:spPr>
          <a:xfrm flipH="true" flipV="false" rot="0">
            <a:off x="3753421" y="2701627"/>
            <a:ext cx="1059796" cy="1424936"/>
          </a:xfrm>
          <a:custGeom>
            <a:avLst/>
            <a:gdLst/>
            <a:ahLst/>
            <a:cxnLst/>
            <a:rect r="r" b="b" t="t" l="l"/>
            <a:pathLst>
              <a:path h="1424936" w="1059796">
                <a:moveTo>
                  <a:pt x="1059797" y="0"/>
                </a:moveTo>
                <a:lnTo>
                  <a:pt x="0" y="0"/>
                </a:lnTo>
                <a:lnTo>
                  <a:pt x="0" y="1424936"/>
                </a:lnTo>
                <a:lnTo>
                  <a:pt x="1059797" y="1424936"/>
                </a:lnTo>
                <a:lnTo>
                  <a:pt x="1059797"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3" id="13"/>
          <p:cNvSpPr txBox="true"/>
          <p:nvPr/>
        </p:nvSpPr>
        <p:spPr>
          <a:xfrm rot="0">
            <a:off x="4501391" y="3337895"/>
            <a:ext cx="10449148" cy="5559425"/>
          </a:xfrm>
          <a:prstGeom prst="rect">
            <a:avLst/>
          </a:prstGeom>
        </p:spPr>
        <p:txBody>
          <a:bodyPr anchor="t" rtlCol="false" tIns="0" lIns="0" bIns="0" rIns="0">
            <a:spAutoFit/>
          </a:bodyPr>
          <a:lstStyle/>
          <a:p>
            <a:pPr algn="ctr">
              <a:lnSpc>
                <a:spcPts val="4900"/>
              </a:lnSpc>
            </a:pPr>
            <a:r>
              <a:rPr lang="en-US" sz="3500">
                <a:solidFill>
                  <a:srgbClr val="514543"/>
                </a:solidFill>
                <a:latin typeface="Dreaming Outloud Sans"/>
                <a:ea typeface="Dreaming Outloud Sans"/>
                <a:cs typeface="Dreaming Outloud Sans"/>
                <a:sym typeface="Dreaming Outloud Sans"/>
              </a:rPr>
              <a:t> </a:t>
            </a:r>
            <a:r>
              <a:rPr lang="en-US" sz="3500">
                <a:solidFill>
                  <a:srgbClr val="514543"/>
                </a:solidFill>
                <a:latin typeface="Dreaming Outloud Sans"/>
                <a:ea typeface="Dreaming Outloud Sans"/>
                <a:cs typeface="Dreaming Outloud Sans"/>
                <a:sym typeface="Dreaming Outloud Sans"/>
              </a:rPr>
              <a:t>As live entertainment becomes more popular, concert ticket sales become increasingly important.</a:t>
            </a:r>
          </a:p>
          <a:p>
            <a:pPr algn="ctr">
              <a:lnSpc>
                <a:spcPts val="4900"/>
              </a:lnSpc>
            </a:pPr>
            <a:r>
              <a:rPr lang="en-US" sz="3500">
                <a:solidFill>
                  <a:srgbClr val="514543"/>
                </a:solidFill>
                <a:latin typeface="Dreaming Outloud Sans"/>
                <a:ea typeface="Dreaming Outloud Sans"/>
                <a:cs typeface="Dreaming Outloud Sans"/>
                <a:sym typeface="Dreaming Outloud Sans"/>
              </a:rPr>
              <a:t> However, the ticket sales process is often inefficient, resulting in long queues, limited access and the risk of fraud.</a:t>
            </a:r>
          </a:p>
          <a:p>
            <a:pPr algn="ctr">
              <a:lnSpc>
                <a:spcPts val="4900"/>
              </a:lnSpc>
            </a:pPr>
            <a:r>
              <a:rPr lang="en-US" sz="3500">
                <a:solidFill>
                  <a:srgbClr val="514543"/>
                </a:solidFill>
                <a:latin typeface="Dreaming Outloud Sans"/>
                <a:ea typeface="Dreaming Outloud Sans"/>
                <a:cs typeface="Dreaming Outloud Sans"/>
                <a:sym typeface="Dreaming Outloud Sans"/>
              </a:rPr>
              <a:t> To overcome these challenges, developing an application to sell concert tickets is a promising solution.</a:t>
            </a:r>
          </a:p>
          <a:p>
            <a:pPr algn="ctr">
              <a:lnSpc>
                <a:spcPts val="4900"/>
              </a:lnSpc>
              <a:spcBef>
                <a:spcPct val="0"/>
              </a:spcBef>
            </a:pPr>
          </a:p>
        </p:txBody>
      </p:sp>
      <p:sp>
        <p:nvSpPr>
          <p:cNvPr name="TextBox 14" id="14"/>
          <p:cNvSpPr txBox="true"/>
          <p:nvPr/>
        </p:nvSpPr>
        <p:spPr>
          <a:xfrm rot="0">
            <a:off x="9118146" y="1278068"/>
            <a:ext cx="3096617" cy="1285875"/>
          </a:xfrm>
          <a:prstGeom prst="rect">
            <a:avLst/>
          </a:prstGeom>
        </p:spPr>
        <p:txBody>
          <a:bodyPr anchor="t" rtlCol="false" tIns="0" lIns="0" bIns="0" rIns="0">
            <a:spAutoFit/>
          </a:bodyPr>
          <a:lstStyle/>
          <a:p>
            <a:pPr algn="ctr">
              <a:lnSpc>
                <a:spcPts val="10500"/>
              </a:lnSpc>
              <a:spcBef>
                <a:spcPct val="0"/>
              </a:spcBef>
            </a:pPr>
            <a:r>
              <a:rPr lang="en-US" sz="7500">
                <a:solidFill>
                  <a:srgbClr val="FD967E"/>
                </a:solidFill>
                <a:latin typeface="Le Petit Cochon"/>
                <a:ea typeface="Le Petit Cochon"/>
                <a:cs typeface="Le Petit Cochon"/>
                <a:sym typeface="Le Petit Cochon"/>
              </a:rPr>
              <a:t>GROUND</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DCCAEC"/>
        </a:solidFill>
      </p:bgPr>
    </p:bg>
    <p:spTree>
      <p:nvGrpSpPr>
        <p:cNvPr id="1" name=""/>
        <p:cNvGrpSpPr/>
        <p:nvPr/>
      </p:nvGrpSpPr>
      <p:grpSpPr>
        <a:xfrm>
          <a:off x="0" y="0"/>
          <a:ext cx="0" cy="0"/>
          <a:chOff x="0" y="0"/>
          <a:chExt cx="0" cy="0"/>
        </a:xfrm>
      </p:grpSpPr>
      <p:grpSp>
        <p:nvGrpSpPr>
          <p:cNvPr name="Group 2" id="2"/>
          <p:cNvGrpSpPr/>
          <p:nvPr/>
        </p:nvGrpSpPr>
        <p:grpSpPr>
          <a:xfrm rot="0">
            <a:off x="1763274" y="1016271"/>
            <a:ext cx="14761452" cy="8254459"/>
            <a:chOff x="0" y="0"/>
            <a:chExt cx="3902883" cy="2182454"/>
          </a:xfrm>
        </p:grpSpPr>
        <p:sp>
          <p:nvSpPr>
            <p:cNvPr name="Freeform 3" id="3"/>
            <p:cNvSpPr/>
            <p:nvPr/>
          </p:nvSpPr>
          <p:spPr>
            <a:xfrm flipH="false" flipV="false" rot="0">
              <a:off x="0" y="0"/>
              <a:ext cx="3902883" cy="2182454"/>
            </a:xfrm>
            <a:custGeom>
              <a:avLst/>
              <a:gdLst/>
              <a:ahLst/>
              <a:cxnLst/>
              <a:rect r="r" b="b" t="t" l="l"/>
              <a:pathLst>
                <a:path h="2182454" w="3902883">
                  <a:moveTo>
                    <a:pt x="19405" y="0"/>
                  </a:moveTo>
                  <a:lnTo>
                    <a:pt x="3883477" y="0"/>
                  </a:lnTo>
                  <a:cubicBezTo>
                    <a:pt x="3888624" y="0"/>
                    <a:pt x="3893560" y="2044"/>
                    <a:pt x="3897199" y="5684"/>
                  </a:cubicBezTo>
                  <a:cubicBezTo>
                    <a:pt x="3900838" y="9323"/>
                    <a:pt x="3902883" y="14259"/>
                    <a:pt x="3902883" y="19405"/>
                  </a:cubicBezTo>
                  <a:lnTo>
                    <a:pt x="3902883" y="2163048"/>
                  </a:lnTo>
                  <a:cubicBezTo>
                    <a:pt x="3902883" y="2168195"/>
                    <a:pt x="3900838" y="2173131"/>
                    <a:pt x="3897199" y="2176770"/>
                  </a:cubicBezTo>
                  <a:cubicBezTo>
                    <a:pt x="3893560" y="2180409"/>
                    <a:pt x="3888624" y="2182454"/>
                    <a:pt x="3883477" y="2182454"/>
                  </a:cubicBezTo>
                  <a:lnTo>
                    <a:pt x="19405" y="2182454"/>
                  </a:lnTo>
                  <a:cubicBezTo>
                    <a:pt x="14259" y="2182454"/>
                    <a:pt x="9323" y="2180409"/>
                    <a:pt x="5684" y="2176770"/>
                  </a:cubicBezTo>
                  <a:cubicBezTo>
                    <a:pt x="2044" y="2173131"/>
                    <a:pt x="0" y="2168195"/>
                    <a:pt x="0" y="2163048"/>
                  </a:cubicBezTo>
                  <a:lnTo>
                    <a:pt x="0" y="19405"/>
                  </a:lnTo>
                  <a:cubicBezTo>
                    <a:pt x="0" y="14259"/>
                    <a:pt x="2044" y="9323"/>
                    <a:pt x="5684" y="5684"/>
                  </a:cubicBezTo>
                  <a:cubicBezTo>
                    <a:pt x="9323" y="2044"/>
                    <a:pt x="14259" y="0"/>
                    <a:pt x="19405" y="0"/>
                  </a:cubicBezTo>
                  <a:close/>
                </a:path>
              </a:pathLst>
            </a:custGeom>
            <a:solidFill>
              <a:srgbClr val="FFFFFF"/>
            </a:solidFill>
          </p:spPr>
        </p:sp>
        <p:sp>
          <p:nvSpPr>
            <p:cNvPr name="TextBox 4" id="4"/>
            <p:cNvSpPr txBox="true"/>
            <p:nvPr/>
          </p:nvSpPr>
          <p:spPr>
            <a:xfrm>
              <a:off x="0" y="-28575"/>
              <a:ext cx="3902883" cy="2211029"/>
            </a:xfrm>
            <a:prstGeom prst="rect">
              <a:avLst/>
            </a:prstGeom>
          </p:spPr>
          <p:txBody>
            <a:bodyPr anchor="ctr" rtlCol="false" tIns="50800" lIns="50800" bIns="50800" rIns="50800"/>
            <a:lstStyle/>
            <a:p>
              <a:pPr algn="ctr">
                <a:lnSpc>
                  <a:spcPts val="1960"/>
                </a:lnSpc>
                <a:spcBef>
                  <a:spcPct val="0"/>
                </a:spcBef>
              </a:pPr>
            </a:p>
          </p:txBody>
        </p:sp>
      </p:grpSp>
      <p:sp>
        <p:nvSpPr>
          <p:cNvPr name="Freeform 5" id="5"/>
          <p:cNvSpPr/>
          <p:nvPr/>
        </p:nvSpPr>
        <p:spPr>
          <a:xfrm flipH="false" flipV="false" rot="0">
            <a:off x="15382450" y="-95273"/>
            <a:ext cx="2968218" cy="3344471"/>
          </a:xfrm>
          <a:custGeom>
            <a:avLst/>
            <a:gdLst/>
            <a:ahLst/>
            <a:cxnLst/>
            <a:rect r="r" b="b" t="t" l="l"/>
            <a:pathLst>
              <a:path h="3344471" w="2968218">
                <a:moveTo>
                  <a:pt x="0" y="0"/>
                </a:moveTo>
                <a:lnTo>
                  <a:pt x="2968219" y="0"/>
                </a:lnTo>
                <a:lnTo>
                  <a:pt x="2968219" y="3344471"/>
                </a:lnTo>
                <a:lnTo>
                  <a:pt x="0" y="33444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false" rot="0">
            <a:off x="140103" y="6880075"/>
            <a:ext cx="3023646" cy="3406925"/>
          </a:xfrm>
          <a:custGeom>
            <a:avLst/>
            <a:gdLst/>
            <a:ahLst/>
            <a:cxnLst/>
            <a:rect r="r" b="b" t="t" l="l"/>
            <a:pathLst>
              <a:path h="3406925" w="3023646">
                <a:moveTo>
                  <a:pt x="3023646" y="0"/>
                </a:moveTo>
                <a:lnTo>
                  <a:pt x="0" y="0"/>
                </a:lnTo>
                <a:lnTo>
                  <a:pt x="0" y="3406925"/>
                </a:lnTo>
                <a:lnTo>
                  <a:pt x="3023646" y="3406925"/>
                </a:lnTo>
                <a:lnTo>
                  <a:pt x="302364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6654831" y="2563943"/>
            <a:ext cx="5797213" cy="275368"/>
          </a:xfrm>
          <a:custGeom>
            <a:avLst/>
            <a:gdLst/>
            <a:ahLst/>
            <a:cxnLst/>
            <a:rect r="r" b="b" t="t" l="l"/>
            <a:pathLst>
              <a:path h="275368" w="5797213">
                <a:moveTo>
                  <a:pt x="0" y="0"/>
                </a:moveTo>
                <a:lnTo>
                  <a:pt x="5797212" y="0"/>
                </a:lnTo>
                <a:lnTo>
                  <a:pt x="5797212" y="275368"/>
                </a:lnTo>
                <a:lnTo>
                  <a:pt x="0" y="2753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2452043" y="1283259"/>
            <a:ext cx="1418368" cy="1418368"/>
          </a:xfrm>
          <a:custGeom>
            <a:avLst/>
            <a:gdLst/>
            <a:ahLst/>
            <a:cxnLst/>
            <a:rect r="r" b="b" t="t" l="l"/>
            <a:pathLst>
              <a:path h="1418368" w="1418368">
                <a:moveTo>
                  <a:pt x="0" y="0"/>
                </a:moveTo>
                <a:lnTo>
                  <a:pt x="1418368" y="0"/>
                </a:lnTo>
                <a:lnTo>
                  <a:pt x="1418368" y="1418368"/>
                </a:lnTo>
                <a:lnTo>
                  <a:pt x="0" y="141836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3559977" y="3200320"/>
            <a:ext cx="11986921" cy="5383217"/>
          </a:xfrm>
          <a:custGeom>
            <a:avLst/>
            <a:gdLst/>
            <a:ahLst/>
            <a:cxnLst/>
            <a:rect r="r" b="b" t="t" l="l"/>
            <a:pathLst>
              <a:path h="5383217" w="11986921">
                <a:moveTo>
                  <a:pt x="0" y="0"/>
                </a:moveTo>
                <a:lnTo>
                  <a:pt x="11986921" y="0"/>
                </a:lnTo>
                <a:lnTo>
                  <a:pt x="11986921" y="5383218"/>
                </a:lnTo>
                <a:lnTo>
                  <a:pt x="0" y="538321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3559977" y="2701627"/>
            <a:ext cx="995190" cy="1834452"/>
          </a:xfrm>
          <a:custGeom>
            <a:avLst/>
            <a:gdLst/>
            <a:ahLst/>
            <a:cxnLst/>
            <a:rect r="r" b="b" t="t" l="l"/>
            <a:pathLst>
              <a:path h="1834452" w="995190">
                <a:moveTo>
                  <a:pt x="0" y="0"/>
                </a:moveTo>
                <a:lnTo>
                  <a:pt x="995190" y="0"/>
                </a:lnTo>
                <a:lnTo>
                  <a:pt x="995190" y="1834452"/>
                </a:lnTo>
                <a:lnTo>
                  <a:pt x="0" y="183445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1" id="11"/>
          <p:cNvSpPr txBox="true"/>
          <p:nvPr/>
        </p:nvSpPr>
        <p:spPr>
          <a:xfrm rot="0">
            <a:off x="6275885" y="1278068"/>
            <a:ext cx="6555105" cy="1285875"/>
          </a:xfrm>
          <a:prstGeom prst="rect">
            <a:avLst/>
          </a:prstGeom>
        </p:spPr>
        <p:txBody>
          <a:bodyPr anchor="t" rtlCol="false" tIns="0" lIns="0" bIns="0" rIns="0">
            <a:spAutoFit/>
          </a:bodyPr>
          <a:lstStyle/>
          <a:p>
            <a:pPr algn="ctr">
              <a:lnSpc>
                <a:spcPts val="10500"/>
              </a:lnSpc>
              <a:spcBef>
                <a:spcPct val="0"/>
              </a:spcBef>
            </a:pPr>
            <a:r>
              <a:rPr lang="en-US" sz="7500">
                <a:solidFill>
                  <a:srgbClr val="FD967E"/>
                </a:solidFill>
                <a:latin typeface="Le Petit Cochon"/>
                <a:ea typeface="Le Petit Cochon"/>
                <a:cs typeface="Le Petit Cochon"/>
                <a:sym typeface="Le Petit Cochon"/>
              </a:rPr>
              <a:t>SYSTEM ANALYST</a:t>
            </a:r>
          </a:p>
        </p:txBody>
      </p:sp>
      <p:sp>
        <p:nvSpPr>
          <p:cNvPr name="TextBox 12" id="12"/>
          <p:cNvSpPr txBox="true"/>
          <p:nvPr/>
        </p:nvSpPr>
        <p:spPr>
          <a:xfrm rot="0">
            <a:off x="4555167" y="4002804"/>
            <a:ext cx="10449148" cy="3702050"/>
          </a:xfrm>
          <a:prstGeom prst="rect">
            <a:avLst/>
          </a:prstGeom>
        </p:spPr>
        <p:txBody>
          <a:bodyPr anchor="t" rtlCol="false" tIns="0" lIns="0" bIns="0" rIns="0">
            <a:spAutoFit/>
          </a:bodyPr>
          <a:lstStyle/>
          <a:p>
            <a:pPr algn="ctr">
              <a:lnSpc>
                <a:spcPts val="4900"/>
              </a:lnSpc>
              <a:spcBef>
                <a:spcPct val="0"/>
              </a:spcBef>
            </a:pPr>
            <a:r>
              <a:rPr lang="en-US" sz="3500">
                <a:solidFill>
                  <a:srgbClr val="514543"/>
                </a:solidFill>
                <a:latin typeface="Dreaming Outloud Sans"/>
                <a:ea typeface="Dreaming Outloud Sans"/>
                <a:cs typeface="Dreaming Outloud Sans"/>
                <a:sym typeface="Dreaming Outloud Sans"/>
              </a:rPr>
              <a:t> </a:t>
            </a:r>
            <a:r>
              <a:rPr lang="en-US" sz="3500">
                <a:solidFill>
                  <a:srgbClr val="514543"/>
                </a:solidFill>
                <a:latin typeface="Dreaming Outloud Sans"/>
                <a:ea typeface="Dreaming Outloud Sans"/>
                <a:cs typeface="Dreaming Outloud Sans"/>
                <a:sym typeface="Dreaming Outloud Sans"/>
              </a:rPr>
              <a:t>System analysis of this project using the Javascript, CSS, JSP, and HTML programming system. The goal of this project is to create a system on the web in the form of purchasing concert tickets, which aims to make it easier for visitors who want to buy concert tickets but do not have to buy on the spot. </a:t>
            </a:r>
          </a:p>
        </p:txBody>
      </p:sp>
      <p:sp>
        <p:nvSpPr>
          <p:cNvPr name="Freeform 13" id="13"/>
          <p:cNvSpPr/>
          <p:nvPr/>
        </p:nvSpPr>
        <p:spPr>
          <a:xfrm flipH="false" flipV="false" rot="9609272">
            <a:off x="5433699" y="1157006"/>
            <a:ext cx="889508" cy="839914"/>
          </a:xfrm>
          <a:custGeom>
            <a:avLst/>
            <a:gdLst/>
            <a:ahLst/>
            <a:cxnLst/>
            <a:rect r="r" b="b" t="t" l="l"/>
            <a:pathLst>
              <a:path h="839914" w="889508">
                <a:moveTo>
                  <a:pt x="0" y="0"/>
                </a:moveTo>
                <a:lnTo>
                  <a:pt x="889509" y="0"/>
                </a:lnTo>
                <a:lnTo>
                  <a:pt x="889509" y="839913"/>
                </a:lnTo>
                <a:lnTo>
                  <a:pt x="0" y="839913"/>
                </a:lnTo>
                <a:lnTo>
                  <a:pt x="0" y="0"/>
                </a:lnTo>
                <a:close/>
              </a:path>
            </a:pathLst>
          </a:custGeom>
          <a:blipFill>
            <a:blip r:embed="rId12">
              <a:extLst>
                <a:ext uri="{96DAC541-7B7A-43D3-8B79-37D633B846F1}">
                  <asvg:svgBlip xmlns:asvg="http://schemas.microsoft.com/office/drawing/2016/SVG/main" r:embed="rId13"/>
                </a:ext>
              </a:extLst>
            </a:blip>
            <a:stretch>
              <a:fillRect l="-47490" t="-49951"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DCCAEC"/>
        </a:solidFill>
      </p:bgPr>
    </p:bg>
    <p:spTree>
      <p:nvGrpSpPr>
        <p:cNvPr id="1" name=""/>
        <p:cNvGrpSpPr/>
        <p:nvPr/>
      </p:nvGrpSpPr>
      <p:grpSpPr>
        <a:xfrm>
          <a:off x="0" y="0"/>
          <a:ext cx="0" cy="0"/>
          <a:chOff x="0" y="0"/>
          <a:chExt cx="0" cy="0"/>
        </a:xfrm>
      </p:grpSpPr>
      <p:grpSp>
        <p:nvGrpSpPr>
          <p:cNvPr name="Group 2" id="2"/>
          <p:cNvGrpSpPr/>
          <p:nvPr/>
        </p:nvGrpSpPr>
        <p:grpSpPr>
          <a:xfrm rot="0">
            <a:off x="1763274" y="1016271"/>
            <a:ext cx="14761452" cy="8254459"/>
            <a:chOff x="0" y="0"/>
            <a:chExt cx="3902883" cy="2182454"/>
          </a:xfrm>
        </p:grpSpPr>
        <p:sp>
          <p:nvSpPr>
            <p:cNvPr name="Freeform 3" id="3"/>
            <p:cNvSpPr/>
            <p:nvPr/>
          </p:nvSpPr>
          <p:spPr>
            <a:xfrm flipH="false" flipV="false" rot="0">
              <a:off x="0" y="0"/>
              <a:ext cx="3902883" cy="2182454"/>
            </a:xfrm>
            <a:custGeom>
              <a:avLst/>
              <a:gdLst/>
              <a:ahLst/>
              <a:cxnLst/>
              <a:rect r="r" b="b" t="t" l="l"/>
              <a:pathLst>
                <a:path h="2182454" w="3902883">
                  <a:moveTo>
                    <a:pt x="19405" y="0"/>
                  </a:moveTo>
                  <a:lnTo>
                    <a:pt x="3883477" y="0"/>
                  </a:lnTo>
                  <a:cubicBezTo>
                    <a:pt x="3888624" y="0"/>
                    <a:pt x="3893560" y="2044"/>
                    <a:pt x="3897199" y="5684"/>
                  </a:cubicBezTo>
                  <a:cubicBezTo>
                    <a:pt x="3900838" y="9323"/>
                    <a:pt x="3902883" y="14259"/>
                    <a:pt x="3902883" y="19405"/>
                  </a:cubicBezTo>
                  <a:lnTo>
                    <a:pt x="3902883" y="2163048"/>
                  </a:lnTo>
                  <a:cubicBezTo>
                    <a:pt x="3902883" y="2168195"/>
                    <a:pt x="3900838" y="2173131"/>
                    <a:pt x="3897199" y="2176770"/>
                  </a:cubicBezTo>
                  <a:cubicBezTo>
                    <a:pt x="3893560" y="2180409"/>
                    <a:pt x="3888624" y="2182454"/>
                    <a:pt x="3883477" y="2182454"/>
                  </a:cubicBezTo>
                  <a:lnTo>
                    <a:pt x="19405" y="2182454"/>
                  </a:lnTo>
                  <a:cubicBezTo>
                    <a:pt x="14259" y="2182454"/>
                    <a:pt x="9323" y="2180409"/>
                    <a:pt x="5684" y="2176770"/>
                  </a:cubicBezTo>
                  <a:cubicBezTo>
                    <a:pt x="2044" y="2173131"/>
                    <a:pt x="0" y="2168195"/>
                    <a:pt x="0" y="2163048"/>
                  </a:cubicBezTo>
                  <a:lnTo>
                    <a:pt x="0" y="19405"/>
                  </a:lnTo>
                  <a:cubicBezTo>
                    <a:pt x="0" y="14259"/>
                    <a:pt x="2044" y="9323"/>
                    <a:pt x="5684" y="5684"/>
                  </a:cubicBezTo>
                  <a:cubicBezTo>
                    <a:pt x="9323" y="2044"/>
                    <a:pt x="14259" y="0"/>
                    <a:pt x="19405" y="0"/>
                  </a:cubicBezTo>
                  <a:close/>
                </a:path>
              </a:pathLst>
            </a:custGeom>
            <a:solidFill>
              <a:srgbClr val="FFFFFF"/>
            </a:solidFill>
          </p:spPr>
        </p:sp>
        <p:sp>
          <p:nvSpPr>
            <p:cNvPr name="TextBox 4" id="4"/>
            <p:cNvSpPr txBox="true"/>
            <p:nvPr/>
          </p:nvSpPr>
          <p:spPr>
            <a:xfrm>
              <a:off x="0" y="-28575"/>
              <a:ext cx="3902883" cy="2211029"/>
            </a:xfrm>
            <a:prstGeom prst="rect">
              <a:avLst/>
            </a:prstGeom>
          </p:spPr>
          <p:txBody>
            <a:bodyPr anchor="ctr" rtlCol="false" tIns="50800" lIns="50800" bIns="50800" rIns="50800"/>
            <a:lstStyle/>
            <a:p>
              <a:pPr algn="ctr">
                <a:lnSpc>
                  <a:spcPts val="1960"/>
                </a:lnSpc>
                <a:spcBef>
                  <a:spcPct val="0"/>
                </a:spcBef>
              </a:pPr>
            </a:p>
          </p:txBody>
        </p:sp>
      </p:grpSp>
      <p:sp>
        <p:nvSpPr>
          <p:cNvPr name="Freeform 5" id="5"/>
          <p:cNvSpPr/>
          <p:nvPr/>
        </p:nvSpPr>
        <p:spPr>
          <a:xfrm flipH="false" flipV="false" rot="0">
            <a:off x="15382450" y="-95273"/>
            <a:ext cx="2968218" cy="3344471"/>
          </a:xfrm>
          <a:custGeom>
            <a:avLst/>
            <a:gdLst/>
            <a:ahLst/>
            <a:cxnLst/>
            <a:rect r="r" b="b" t="t" l="l"/>
            <a:pathLst>
              <a:path h="3344471" w="2968218">
                <a:moveTo>
                  <a:pt x="0" y="0"/>
                </a:moveTo>
                <a:lnTo>
                  <a:pt x="2968219" y="0"/>
                </a:lnTo>
                <a:lnTo>
                  <a:pt x="2968219" y="3344471"/>
                </a:lnTo>
                <a:lnTo>
                  <a:pt x="0" y="33444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false" rot="0">
            <a:off x="140103" y="6880075"/>
            <a:ext cx="3023646" cy="3406925"/>
          </a:xfrm>
          <a:custGeom>
            <a:avLst/>
            <a:gdLst/>
            <a:ahLst/>
            <a:cxnLst/>
            <a:rect r="r" b="b" t="t" l="l"/>
            <a:pathLst>
              <a:path h="3406925" w="3023646">
                <a:moveTo>
                  <a:pt x="3023646" y="0"/>
                </a:moveTo>
                <a:lnTo>
                  <a:pt x="0" y="0"/>
                </a:lnTo>
                <a:lnTo>
                  <a:pt x="0" y="3406925"/>
                </a:lnTo>
                <a:lnTo>
                  <a:pt x="3023646" y="3406925"/>
                </a:lnTo>
                <a:lnTo>
                  <a:pt x="302364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6654831" y="2563943"/>
            <a:ext cx="5797213" cy="275368"/>
          </a:xfrm>
          <a:custGeom>
            <a:avLst/>
            <a:gdLst/>
            <a:ahLst/>
            <a:cxnLst/>
            <a:rect r="r" b="b" t="t" l="l"/>
            <a:pathLst>
              <a:path h="275368" w="5797213">
                <a:moveTo>
                  <a:pt x="0" y="0"/>
                </a:moveTo>
                <a:lnTo>
                  <a:pt x="5797212" y="0"/>
                </a:lnTo>
                <a:lnTo>
                  <a:pt x="5797212" y="275368"/>
                </a:lnTo>
                <a:lnTo>
                  <a:pt x="0" y="2753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2452043" y="1283259"/>
            <a:ext cx="1418368" cy="1418368"/>
          </a:xfrm>
          <a:custGeom>
            <a:avLst/>
            <a:gdLst/>
            <a:ahLst/>
            <a:cxnLst/>
            <a:rect r="r" b="b" t="t" l="l"/>
            <a:pathLst>
              <a:path h="1418368" w="1418368">
                <a:moveTo>
                  <a:pt x="0" y="0"/>
                </a:moveTo>
                <a:lnTo>
                  <a:pt x="1418368" y="0"/>
                </a:lnTo>
                <a:lnTo>
                  <a:pt x="1418368" y="1418368"/>
                </a:lnTo>
                <a:lnTo>
                  <a:pt x="0" y="141836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3559977" y="3200320"/>
            <a:ext cx="11986921" cy="5383217"/>
          </a:xfrm>
          <a:custGeom>
            <a:avLst/>
            <a:gdLst/>
            <a:ahLst/>
            <a:cxnLst/>
            <a:rect r="r" b="b" t="t" l="l"/>
            <a:pathLst>
              <a:path h="5383217" w="11986921">
                <a:moveTo>
                  <a:pt x="0" y="0"/>
                </a:moveTo>
                <a:lnTo>
                  <a:pt x="11986921" y="0"/>
                </a:lnTo>
                <a:lnTo>
                  <a:pt x="11986921" y="5383218"/>
                </a:lnTo>
                <a:lnTo>
                  <a:pt x="0" y="538321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1731668">
            <a:off x="3187339" y="3531357"/>
            <a:ext cx="1278954" cy="426851"/>
          </a:xfrm>
          <a:custGeom>
            <a:avLst/>
            <a:gdLst/>
            <a:ahLst/>
            <a:cxnLst/>
            <a:rect r="r" b="b" t="t" l="l"/>
            <a:pathLst>
              <a:path h="426851" w="1278954">
                <a:moveTo>
                  <a:pt x="0" y="0"/>
                </a:moveTo>
                <a:lnTo>
                  <a:pt x="1278954" y="0"/>
                </a:lnTo>
                <a:lnTo>
                  <a:pt x="1278954" y="426851"/>
                </a:lnTo>
                <a:lnTo>
                  <a:pt x="0" y="42685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1731668">
            <a:off x="14507321" y="8059059"/>
            <a:ext cx="1278954" cy="426851"/>
          </a:xfrm>
          <a:custGeom>
            <a:avLst/>
            <a:gdLst/>
            <a:ahLst/>
            <a:cxnLst/>
            <a:rect r="r" b="b" t="t" l="l"/>
            <a:pathLst>
              <a:path h="426851" w="1278954">
                <a:moveTo>
                  <a:pt x="0" y="0"/>
                </a:moveTo>
                <a:lnTo>
                  <a:pt x="1278955" y="0"/>
                </a:lnTo>
                <a:lnTo>
                  <a:pt x="1278955" y="426851"/>
                </a:lnTo>
                <a:lnTo>
                  <a:pt x="0" y="42685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2" id="12"/>
          <p:cNvSpPr/>
          <p:nvPr/>
        </p:nvSpPr>
        <p:spPr>
          <a:xfrm flipH="false" flipV="false" rot="9609272">
            <a:off x="5612344" y="1157006"/>
            <a:ext cx="889508" cy="839914"/>
          </a:xfrm>
          <a:custGeom>
            <a:avLst/>
            <a:gdLst/>
            <a:ahLst/>
            <a:cxnLst/>
            <a:rect r="r" b="b" t="t" l="l"/>
            <a:pathLst>
              <a:path h="839914" w="889508">
                <a:moveTo>
                  <a:pt x="0" y="0"/>
                </a:moveTo>
                <a:lnTo>
                  <a:pt x="889508" y="0"/>
                </a:lnTo>
                <a:lnTo>
                  <a:pt x="889508" y="839913"/>
                </a:lnTo>
                <a:lnTo>
                  <a:pt x="0" y="839913"/>
                </a:lnTo>
                <a:lnTo>
                  <a:pt x="0" y="0"/>
                </a:lnTo>
                <a:close/>
              </a:path>
            </a:pathLst>
          </a:custGeom>
          <a:blipFill>
            <a:blip r:embed="rId12">
              <a:extLst>
                <a:ext uri="{96DAC541-7B7A-43D3-8B79-37D633B846F1}">
                  <asvg:svgBlip xmlns:asvg="http://schemas.microsoft.com/office/drawing/2016/SVG/main" r:embed="rId13"/>
                </a:ext>
              </a:extLst>
            </a:blip>
            <a:stretch>
              <a:fillRect l="-47490" t="-49951" r="0" b="0"/>
            </a:stretch>
          </a:blipFill>
        </p:spPr>
      </p:sp>
      <p:sp>
        <p:nvSpPr>
          <p:cNvPr name="Freeform 13" id="13"/>
          <p:cNvSpPr/>
          <p:nvPr/>
        </p:nvSpPr>
        <p:spPr>
          <a:xfrm flipH="false" flipV="false" rot="0">
            <a:off x="5142612" y="3462088"/>
            <a:ext cx="9341119" cy="4810397"/>
          </a:xfrm>
          <a:custGeom>
            <a:avLst/>
            <a:gdLst/>
            <a:ahLst/>
            <a:cxnLst/>
            <a:rect r="r" b="b" t="t" l="l"/>
            <a:pathLst>
              <a:path h="4810397" w="9341119">
                <a:moveTo>
                  <a:pt x="0" y="0"/>
                </a:moveTo>
                <a:lnTo>
                  <a:pt x="9341119" y="0"/>
                </a:lnTo>
                <a:lnTo>
                  <a:pt x="9341119" y="4810397"/>
                </a:lnTo>
                <a:lnTo>
                  <a:pt x="0" y="4810397"/>
                </a:lnTo>
                <a:lnTo>
                  <a:pt x="0" y="0"/>
                </a:lnTo>
                <a:close/>
              </a:path>
            </a:pathLst>
          </a:custGeom>
          <a:blipFill>
            <a:blip r:embed="rId14"/>
            <a:stretch>
              <a:fillRect l="0" t="0" r="0" b="0"/>
            </a:stretch>
          </a:blipFill>
        </p:spPr>
      </p:sp>
      <p:sp>
        <p:nvSpPr>
          <p:cNvPr name="TextBox 14" id="14"/>
          <p:cNvSpPr txBox="true"/>
          <p:nvPr/>
        </p:nvSpPr>
        <p:spPr>
          <a:xfrm rot="0">
            <a:off x="7167094" y="1278068"/>
            <a:ext cx="1560195" cy="1285875"/>
          </a:xfrm>
          <a:prstGeom prst="rect">
            <a:avLst/>
          </a:prstGeom>
        </p:spPr>
        <p:txBody>
          <a:bodyPr anchor="t" rtlCol="false" tIns="0" lIns="0" bIns="0" rIns="0">
            <a:spAutoFit/>
          </a:bodyPr>
          <a:lstStyle/>
          <a:p>
            <a:pPr algn="ctr">
              <a:lnSpc>
                <a:spcPts val="10500"/>
              </a:lnSpc>
              <a:spcBef>
                <a:spcPct val="0"/>
              </a:spcBef>
            </a:pPr>
            <a:r>
              <a:rPr lang="en-US" sz="7500">
                <a:solidFill>
                  <a:srgbClr val="E79C97"/>
                </a:solidFill>
                <a:latin typeface="Le Petit Cochon"/>
                <a:ea typeface="Le Petit Cochon"/>
                <a:cs typeface="Le Petit Cochon"/>
                <a:sym typeface="Le Petit Cochon"/>
              </a:rPr>
              <a:t>ERD</a:t>
            </a:r>
          </a:p>
        </p:txBody>
      </p:sp>
      <p:sp>
        <p:nvSpPr>
          <p:cNvPr name="TextBox 15" id="15"/>
          <p:cNvSpPr txBox="true"/>
          <p:nvPr/>
        </p:nvSpPr>
        <p:spPr>
          <a:xfrm rot="0">
            <a:off x="9794139" y="1278068"/>
            <a:ext cx="2416492" cy="1285875"/>
          </a:xfrm>
          <a:prstGeom prst="rect">
            <a:avLst/>
          </a:prstGeom>
        </p:spPr>
        <p:txBody>
          <a:bodyPr anchor="t" rtlCol="false" tIns="0" lIns="0" bIns="0" rIns="0">
            <a:spAutoFit/>
          </a:bodyPr>
          <a:lstStyle/>
          <a:p>
            <a:pPr algn="ctr">
              <a:lnSpc>
                <a:spcPts val="10500"/>
              </a:lnSpc>
              <a:spcBef>
                <a:spcPct val="0"/>
              </a:spcBef>
            </a:pPr>
            <a:r>
              <a:rPr lang="en-US" sz="7500">
                <a:solidFill>
                  <a:srgbClr val="FD967E"/>
                </a:solidFill>
                <a:latin typeface="Le Petit Cochon"/>
                <a:ea typeface="Le Petit Cochon"/>
                <a:cs typeface="Le Petit Cochon"/>
                <a:sym typeface="Le Petit Cochon"/>
              </a:rPr>
              <a:t>TABLE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CED7FE"/>
        </a:solidFill>
      </p:bgPr>
    </p:bg>
    <p:spTree>
      <p:nvGrpSpPr>
        <p:cNvPr id="1" name=""/>
        <p:cNvGrpSpPr/>
        <p:nvPr/>
      </p:nvGrpSpPr>
      <p:grpSpPr>
        <a:xfrm>
          <a:off x="0" y="0"/>
          <a:ext cx="0" cy="0"/>
          <a:chOff x="0" y="0"/>
          <a:chExt cx="0" cy="0"/>
        </a:xfrm>
      </p:grpSpPr>
      <p:grpSp>
        <p:nvGrpSpPr>
          <p:cNvPr name="Group 2" id="2"/>
          <p:cNvGrpSpPr/>
          <p:nvPr/>
        </p:nvGrpSpPr>
        <p:grpSpPr>
          <a:xfrm rot="0">
            <a:off x="1763274" y="1016271"/>
            <a:ext cx="14761452" cy="8254459"/>
            <a:chOff x="0" y="0"/>
            <a:chExt cx="3902883" cy="2182454"/>
          </a:xfrm>
        </p:grpSpPr>
        <p:sp>
          <p:nvSpPr>
            <p:cNvPr name="Freeform 3" id="3"/>
            <p:cNvSpPr/>
            <p:nvPr/>
          </p:nvSpPr>
          <p:spPr>
            <a:xfrm flipH="false" flipV="false" rot="0">
              <a:off x="0" y="0"/>
              <a:ext cx="3902883" cy="2182454"/>
            </a:xfrm>
            <a:custGeom>
              <a:avLst/>
              <a:gdLst/>
              <a:ahLst/>
              <a:cxnLst/>
              <a:rect r="r" b="b" t="t" l="l"/>
              <a:pathLst>
                <a:path h="2182454" w="3902883">
                  <a:moveTo>
                    <a:pt x="19405" y="0"/>
                  </a:moveTo>
                  <a:lnTo>
                    <a:pt x="3883477" y="0"/>
                  </a:lnTo>
                  <a:cubicBezTo>
                    <a:pt x="3888624" y="0"/>
                    <a:pt x="3893560" y="2044"/>
                    <a:pt x="3897199" y="5684"/>
                  </a:cubicBezTo>
                  <a:cubicBezTo>
                    <a:pt x="3900838" y="9323"/>
                    <a:pt x="3902883" y="14259"/>
                    <a:pt x="3902883" y="19405"/>
                  </a:cubicBezTo>
                  <a:lnTo>
                    <a:pt x="3902883" y="2163048"/>
                  </a:lnTo>
                  <a:cubicBezTo>
                    <a:pt x="3902883" y="2168195"/>
                    <a:pt x="3900838" y="2173131"/>
                    <a:pt x="3897199" y="2176770"/>
                  </a:cubicBezTo>
                  <a:cubicBezTo>
                    <a:pt x="3893560" y="2180409"/>
                    <a:pt x="3888624" y="2182454"/>
                    <a:pt x="3883477" y="2182454"/>
                  </a:cubicBezTo>
                  <a:lnTo>
                    <a:pt x="19405" y="2182454"/>
                  </a:lnTo>
                  <a:cubicBezTo>
                    <a:pt x="14259" y="2182454"/>
                    <a:pt x="9323" y="2180409"/>
                    <a:pt x="5684" y="2176770"/>
                  </a:cubicBezTo>
                  <a:cubicBezTo>
                    <a:pt x="2044" y="2173131"/>
                    <a:pt x="0" y="2168195"/>
                    <a:pt x="0" y="2163048"/>
                  </a:cubicBezTo>
                  <a:lnTo>
                    <a:pt x="0" y="19405"/>
                  </a:lnTo>
                  <a:cubicBezTo>
                    <a:pt x="0" y="14259"/>
                    <a:pt x="2044" y="9323"/>
                    <a:pt x="5684" y="5684"/>
                  </a:cubicBezTo>
                  <a:cubicBezTo>
                    <a:pt x="9323" y="2044"/>
                    <a:pt x="14259" y="0"/>
                    <a:pt x="19405" y="0"/>
                  </a:cubicBezTo>
                  <a:close/>
                </a:path>
              </a:pathLst>
            </a:custGeom>
            <a:solidFill>
              <a:srgbClr val="FFFFFF"/>
            </a:solidFill>
          </p:spPr>
        </p:sp>
        <p:sp>
          <p:nvSpPr>
            <p:cNvPr name="TextBox 4" id="4"/>
            <p:cNvSpPr txBox="true"/>
            <p:nvPr/>
          </p:nvSpPr>
          <p:spPr>
            <a:xfrm>
              <a:off x="0" y="-28575"/>
              <a:ext cx="3902883" cy="2211029"/>
            </a:xfrm>
            <a:prstGeom prst="rect">
              <a:avLst/>
            </a:prstGeom>
          </p:spPr>
          <p:txBody>
            <a:bodyPr anchor="ctr" rtlCol="false" tIns="50800" lIns="50800" bIns="50800" rIns="50800"/>
            <a:lstStyle/>
            <a:p>
              <a:pPr algn="ctr">
                <a:lnSpc>
                  <a:spcPts val="1960"/>
                </a:lnSpc>
                <a:spcBef>
                  <a:spcPct val="0"/>
                </a:spcBef>
              </a:pPr>
            </a:p>
          </p:txBody>
        </p:sp>
      </p:grpSp>
      <p:sp>
        <p:nvSpPr>
          <p:cNvPr name="Freeform 5" id="5"/>
          <p:cNvSpPr/>
          <p:nvPr/>
        </p:nvSpPr>
        <p:spPr>
          <a:xfrm flipH="false" flipV="false" rot="0">
            <a:off x="15382450" y="-95273"/>
            <a:ext cx="2968218" cy="3344471"/>
          </a:xfrm>
          <a:custGeom>
            <a:avLst/>
            <a:gdLst/>
            <a:ahLst/>
            <a:cxnLst/>
            <a:rect r="r" b="b" t="t" l="l"/>
            <a:pathLst>
              <a:path h="3344471" w="2968218">
                <a:moveTo>
                  <a:pt x="0" y="0"/>
                </a:moveTo>
                <a:lnTo>
                  <a:pt x="2968219" y="0"/>
                </a:lnTo>
                <a:lnTo>
                  <a:pt x="2968219" y="3344471"/>
                </a:lnTo>
                <a:lnTo>
                  <a:pt x="0" y="33444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false" rot="0">
            <a:off x="140103" y="6880075"/>
            <a:ext cx="3023646" cy="3406925"/>
          </a:xfrm>
          <a:custGeom>
            <a:avLst/>
            <a:gdLst/>
            <a:ahLst/>
            <a:cxnLst/>
            <a:rect r="r" b="b" t="t" l="l"/>
            <a:pathLst>
              <a:path h="3406925" w="3023646">
                <a:moveTo>
                  <a:pt x="3023646" y="0"/>
                </a:moveTo>
                <a:lnTo>
                  <a:pt x="0" y="0"/>
                </a:lnTo>
                <a:lnTo>
                  <a:pt x="0" y="3406925"/>
                </a:lnTo>
                <a:lnTo>
                  <a:pt x="3023646" y="3406925"/>
                </a:lnTo>
                <a:lnTo>
                  <a:pt x="302364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6654831" y="2563943"/>
            <a:ext cx="5797213" cy="275368"/>
          </a:xfrm>
          <a:custGeom>
            <a:avLst/>
            <a:gdLst/>
            <a:ahLst/>
            <a:cxnLst/>
            <a:rect r="r" b="b" t="t" l="l"/>
            <a:pathLst>
              <a:path h="275368" w="5797213">
                <a:moveTo>
                  <a:pt x="0" y="0"/>
                </a:moveTo>
                <a:lnTo>
                  <a:pt x="5797212" y="0"/>
                </a:lnTo>
                <a:lnTo>
                  <a:pt x="5797212" y="275368"/>
                </a:lnTo>
                <a:lnTo>
                  <a:pt x="0" y="2753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2452043" y="1283259"/>
            <a:ext cx="1418368" cy="1418368"/>
          </a:xfrm>
          <a:custGeom>
            <a:avLst/>
            <a:gdLst/>
            <a:ahLst/>
            <a:cxnLst/>
            <a:rect r="r" b="b" t="t" l="l"/>
            <a:pathLst>
              <a:path h="1418368" w="1418368">
                <a:moveTo>
                  <a:pt x="0" y="0"/>
                </a:moveTo>
                <a:lnTo>
                  <a:pt x="1418368" y="0"/>
                </a:lnTo>
                <a:lnTo>
                  <a:pt x="1418368" y="1418368"/>
                </a:lnTo>
                <a:lnTo>
                  <a:pt x="0" y="141836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3559977" y="3200320"/>
            <a:ext cx="11986921" cy="5383217"/>
          </a:xfrm>
          <a:custGeom>
            <a:avLst/>
            <a:gdLst/>
            <a:ahLst/>
            <a:cxnLst/>
            <a:rect r="r" b="b" t="t" l="l"/>
            <a:pathLst>
              <a:path h="5383217" w="11986921">
                <a:moveTo>
                  <a:pt x="0" y="0"/>
                </a:moveTo>
                <a:lnTo>
                  <a:pt x="11986921" y="0"/>
                </a:lnTo>
                <a:lnTo>
                  <a:pt x="11986921" y="5383218"/>
                </a:lnTo>
                <a:lnTo>
                  <a:pt x="0" y="538321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true" flipV="false" rot="0">
            <a:off x="3753421" y="2701627"/>
            <a:ext cx="1059796" cy="1424936"/>
          </a:xfrm>
          <a:custGeom>
            <a:avLst/>
            <a:gdLst/>
            <a:ahLst/>
            <a:cxnLst/>
            <a:rect r="r" b="b" t="t" l="l"/>
            <a:pathLst>
              <a:path h="1424936" w="1059796">
                <a:moveTo>
                  <a:pt x="1059797" y="0"/>
                </a:moveTo>
                <a:lnTo>
                  <a:pt x="0" y="0"/>
                </a:lnTo>
                <a:lnTo>
                  <a:pt x="0" y="1424936"/>
                </a:lnTo>
                <a:lnTo>
                  <a:pt x="1059797" y="1424936"/>
                </a:lnTo>
                <a:lnTo>
                  <a:pt x="1059797"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1" id="11"/>
          <p:cNvSpPr txBox="true"/>
          <p:nvPr/>
        </p:nvSpPr>
        <p:spPr>
          <a:xfrm rot="0">
            <a:off x="4328863" y="5067300"/>
            <a:ext cx="10449148" cy="1225550"/>
          </a:xfrm>
          <a:prstGeom prst="rect">
            <a:avLst/>
          </a:prstGeom>
        </p:spPr>
        <p:txBody>
          <a:bodyPr anchor="t" rtlCol="false" tIns="0" lIns="0" bIns="0" rIns="0">
            <a:spAutoFit/>
          </a:bodyPr>
          <a:lstStyle/>
          <a:p>
            <a:pPr algn="ctr">
              <a:lnSpc>
                <a:spcPts val="4900"/>
              </a:lnSpc>
              <a:spcBef>
                <a:spcPct val="0"/>
              </a:spcBef>
            </a:pPr>
            <a:r>
              <a:rPr lang="en-US" sz="3500">
                <a:solidFill>
                  <a:srgbClr val="514543"/>
                </a:solidFill>
                <a:latin typeface="Dreaming Outloud Sans"/>
                <a:ea typeface="Dreaming Outloud Sans"/>
                <a:cs typeface="Dreaming Outloud Sans"/>
                <a:sym typeface="Dreaming Outloud Sans"/>
              </a:rPr>
              <a:t>Next run the project in the Apache Netbeans and MySQL</a:t>
            </a:r>
          </a:p>
        </p:txBody>
      </p:sp>
      <p:sp>
        <p:nvSpPr>
          <p:cNvPr name="TextBox 12" id="12"/>
          <p:cNvSpPr txBox="true"/>
          <p:nvPr/>
        </p:nvSpPr>
        <p:spPr>
          <a:xfrm rot="0">
            <a:off x="7469505" y="1278068"/>
            <a:ext cx="3348990" cy="1285875"/>
          </a:xfrm>
          <a:prstGeom prst="rect">
            <a:avLst/>
          </a:prstGeom>
        </p:spPr>
        <p:txBody>
          <a:bodyPr anchor="t" rtlCol="false" tIns="0" lIns="0" bIns="0" rIns="0">
            <a:spAutoFit/>
          </a:bodyPr>
          <a:lstStyle/>
          <a:p>
            <a:pPr algn="ctr">
              <a:lnSpc>
                <a:spcPts val="10500"/>
              </a:lnSpc>
              <a:spcBef>
                <a:spcPct val="0"/>
              </a:spcBef>
            </a:pPr>
            <a:r>
              <a:rPr lang="en-US" sz="7500">
                <a:solidFill>
                  <a:srgbClr val="FD967E"/>
                </a:solidFill>
                <a:latin typeface="Le Petit Cochon"/>
                <a:ea typeface="Le Petit Cochon"/>
                <a:cs typeface="Le Petit Cochon"/>
                <a:sym typeface="Le Petit Cochon"/>
              </a:rPr>
              <a:t>RUNNING</a:t>
            </a:r>
          </a:p>
        </p:txBody>
      </p:sp>
      <p:sp>
        <p:nvSpPr>
          <p:cNvPr name="Freeform 13" id="13"/>
          <p:cNvSpPr/>
          <p:nvPr/>
        </p:nvSpPr>
        <p:spPr>
          <a:xfrm flipH="false" flipV="false" rot="9609272">
            <a:off x="6210077" y="1157006"/>
            <a:ext cx="889508" cy="839914"/>
          </a:xfrm>
          <a:custGeom>
            <a:avLst/>
            <a:gdLst/>
            <a:ahLst/>
            <a:cxnLst/>
            <a:rect r="r" b="b" t="t" l="l"/>
            <a:pathLst>
              <a:path h="839914" w="889508">
                <a:moveTo>
                  <a:pt x="0" y="0"/>
                </a:moveTo>
                <a:lnTo>
                  <a:pt x="889508" y="0"/>
                </a:lnTo>
                <a:lnTo>
                  <a:pt x="889508" y="839913"/>
                </a:lnTo>
                <a:lnTo>
                  <a:pt x="0" y="839913"/>
                </a:lnTo>
                <a:lnTo>
                  <a:pt x="0" y="0"/>
                </a:lnTo>
                <a:close/>
              </a:path>
            </a:pathLst>
          </a:custGeom>
          <a:blipFill>
            <a:blip r:embed="rId12">
              <a:extLst>
                <a:ext uri="{96DAC541-7B7A-43D3-8B79-37D633B846F1}">
                  <asvg:svgBlip xmlns:asvg="http://schemas.microsoft.com/office/drawing/2016/SVG/main" r:embed="rId13"/>
                </a:ext>
              </a:extLst>
            </a:blip>
            <a:stretch>
              <a:fillRect l="-47490" t="-49951"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DCCAEC"/>
        </a:solidFill>
      </p:bgPr>
    </p:bg>
    <p:spTree>
      <p:nvGrpSpPr>
        <p:cNvPr id="1" name=""/>
        <p:cNvGrpSpPr/>
        <p:nvPr/>
      </p:nvGrpSpPr>
      <p:grpSpPr>
        <a:xfrm>
          <a:off x="0" y="0"/>
          <a:ext cx="0" cy="0"/>
          <a:chOff x="0" y="0"/>
          <a:chExt cx="0" cy="0"/>
        </a:xfrm>
      </p:grpSpPr>
      <p:grpSp>
        <p:nvGrpSpPr>
          <p:cNvPr name="Group 2" id="2"/>
          <p:cNvGrpSpPr/>
          <p:nvPr/>
        </p:nvGrpSpPr>
        <p:grpSpPr>
          <a:xfrm rot="0">
            <a:off x="1763274" y="1016271"/>
            <a:ext cx="14761452" cy="8254459"/>
            <a:chOff x="0" y="0"/>
            <a:chExt cx="3902883" cy="2182454"/>
          </a:xfrm>
        </p:grpSpPr>
        <p:sp>
          <p:nvSpPr>
            <p:cNvPr name="Freeform 3" id="3"/>
            <p:cNvSpPr/>
            <p:nvPr/>
          </p:nvSpPr>
          <p:spPr>
            <a:xfrm flipH="false" flipV="false" rot="0">
              <a:off x="0" y="0"/>
              <a:ext cx="3902883" cy="2182454"/>
            </a:xfrm>
            <a:custGeom>
              <a:avLst/>
              <a:gdLst/>
              <a:ahLst/>
              <a:cxnLst/>
              <a:rect r="r" b="b" t="t" l="l"/>
              <a:pathLst>
                <a:path h="2182454" w="3902883">
                  <a:moveTo>
                    <a:pt x="19405" y="0"/>
                  </a:moveTo>
                  <a:lnTo>
                    <a:pt x="3883477" y="0"/>
                  </a:lnTo>
                  <a:cubicBezTo>
                    <a:pt x="3888624" y="0"/>
                    <a:pt x="3893560" y="2044"/>
                    <a:pt x="3897199" y="5684"/>
                  </a:cubicBezTo>
                  <a:cubicBezTo>
                    <a:pt x="3900838" y="9323"/>
                    <a:pt x="3902883" y="14259"/>
                    <a:pt x="3902883" y="19405"/>
                  </a:cubicBezTo>
                  <a:lnTo>
                    <a:pt x="3902883" y="2163048"/>
                  </a:lnTo>
                  <a:cubicBezTo>
                    <a:pt x="3902883" y="2168195"/>
                    <a:pt x="3900838" y="2173131"/>
                    <a:pt x="3897199" y="2176770"/>
                  </a:cubicBezTo>
                  <a:cubicBezTo>
                    <a:pt x="3893560" y="2180409"/>
                    <a:pt x="3888624" y="2182454"/>
                    <a:pt x="3883477" y="2182454"/>
                  </a:cubicBezTo>
                  <a:lnTo>
                    <a:pt x="19405" y="2182454"/>
                  </a:lnTo>
                  <a:cubicBezTo>
                    <a:pt x="14259" y="2182454"/>
                    <a:pt x="9323" y="2180409"/>
                    <a:pt x="5684" y="2176770"/>
                  </a:cubicBezTo>
                  <a:cubicBezTo>
                    <a:pt x="2044" y="2173131"/>
                    <a:pt x="0" y="2168195"/>
                    <a:pt x="0" y="2163048"/>
                  </a:cubicBezTo>
                  <a:lnTo>
                    <a:pt x="0" y="19405"/>
                  </a:lnTo>
                  <a:cubicBezTo>
                    <a:pt x="0" y="14259"/>
                    <a:pt x="2044" y="9323"/>
                    <a:pt x="5684" y="5684"/>
                  </a:cubicBezTo>
                  <a:cubicBezTo>
                    <a:pt x="9323" y="2044"/>
                    <a:pt x="14259" y="0"/>
                    <a:pt x="19405" y="0"/>
                  </a:cubicBezTo>
                  <a:close/>
                </a:path>
              </a:pathLst>
            </a:custGeom>
            <a:solidFill>
              <a:srgbClr val="FFFFFF"/>
            </a:solidFill>
          </p:spPr>
        </p:sp>
        <p:sp>
          <p:nvSpPr>
            <p:cNvPr name="TextBox 4" id="4"/>
            <p:cNvSpPr txBox="true"/>
            <p:nvPr/>
          </p:nvSpPr>
          <p:spPr>
            <a:xfrm>
              <a:off x="0" y="-28575"/>
              <a:ext cx="3902883" cy="2211029"/>
            </a:xfrm>
            <a:prstGeom prst="rect">
              <a:avLst/>
            </a:prstGeom>
          </p:spPr>
          <p:txBody>
            <a:bodyPr anchor="ctr" rtlCol="false" tIns="50800" lIns="50800" bIns="50800" rIns="50800"/>
            <a:lstStyle/>
            <a:p>
              <a:pPr algn="ctr">
                <a:lnSpc>
                  <a:spcPts val="1960"/>
                </a:lnSpc>
                <a:spcBef>
                  <a:spcPct val="0"/>
                </a:spcBef>
              </a:pPr>
            </a:p>
          </p:txBody>
        </p:sp>
      </p:grpSp>
      <p:sp>
        <p:nvSpPr>
          <p:cNvPr name="Freeform 5" id="5"/>
          <p:cNvSpPr/>
          <p:nvPr/>
        </p:nvSpPr>
        <p:spPr>
          <a:xfrm flipH="false" flipV="false" rot="0">
            <a:off x="15382450" y="-95273"/>
            <a:ext cx="2968218" cy="3344471"/>
          </a:xfrm>
          <a:custGeom>
            <a:avLst/>
            <a:gdLst/>
            <a:ahLst/>
            <a:cxnLst/>
            <a:rect r="r" b="b" t="t" l="l"/>
            <a:pathLst>
              <a:path h="3344471" w="2968218">
                <a:moveTo>
                  <a:pt x="0" y="0"/>
                </a:moveTo>
                <a:lnTo>
                  <a:pt x="2968219" y="0"/>
                </a:lnTo>
                <a:lnTo>
                  <a:pt x="2968219" y="3344471"/>
                </a:lnTo>
                <a:lnTo>
                  <a:pt x="0" y="33444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false" rot="0">
            <a:off x="140103" y="6880075"/>
            <a:ext cx="3023646" cy="3406925"/>
          </a:xfrm>
          <a:custGeom>
            <a:avLst/>
            <a:gdLst/>
            <a:ahLst/>
            <a:cxnLst/>
            <a:rect r="r" b="b" t="t" l="l"/>
            <a:pathLst>
              <a:path h="3406925" w="3023646">
                <a:moveTo>
                  <a:pt x="3023646" y="0"/>
                </a:moveTo>
                <a:lnTo>
                  <a:pt x="0" y="0"/>
                </a:lnTo>
                <a:lnTo>
                  <a:pt x="0" y="3406925"/>
                </a:lnTo>
                <a:lnTo>
                  <a:pt x="3023646" y="3406925"/>
                </a:lnTo>
                <a:lnTo>
                  <a:pt x="302364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10491769">
            <a:off x="3311809" y="2135049"/>
            <a:ext cx="1905850" cy="1799589"/>
          </a:xfrm>
          <a:custGeom>
            <a:avLst/>
            <a:gdLst/>
            <a:ahLst/>
            <a:cxnLst/>
            <a:rect r="r" b="b" t="t" l="l"/>
            <a:pathLst>
              <a:path h="1799589" w="1905850">
                <a:moveTo>
                  <a:pt x="0" y="0"/>
                </a:moveTo>
                <a:lnTo>
                  <a:pt x="1905849" y="0"/>
                </a:lnTo>
                <a:lnTo>
                  <a:pt x="1905849" y="1799589"/>
                </a:lnTo>
                <a:lnTo>
                  <a:pt x="0" y="1799589"/>
                </a:lnTo>
                <a:lnTo>
                  <a:pt x="0" y="0"/>
                </a:lnTo>
                <a:close/>
              </a:path>
            </a:pathLst>
          </a:custGeom>
          <a:blipFill>
            <a:blip r:embed="rId4">
              <a:extLst>
                <a:ext uri="{96DAC541-7B7A-43D3-8B79-37D633B846F1}">
                  <asvg:svgBlip xmlns:asvg="http://schemas.microsoft.com/office/drawing/2016/SVG/main" r:embed="rId5"/>
                </a:ext>
              </a:extLst>
            </a:blip>
            <a:stretch>
              <a:fillRect l="-47490" t="-49951" r="0" b="0"/>
            </a:stretch>
          </a:blipFill>
        </p:spPr>
      </p:sp>
      <p:sp>
        <p:nvSpPr>
          <p:cNvPr name="Freeform 8" id="8"/>
          <p:cNvSpPr/>
          <p:nvPr/>
        </p:nvSpPr>
        <p:spPr>
          <a:xfrm flipH="false" flipV="false" rot="0">
            <a:off x="11148359" y="2789131"/>
            <a:ext cx="3878823" cy="4708738"/>
          </a:xfrm>
          <a:custGeom>
            <a:avLst/>
            <a:gdLst/>
            <a:ahLst/>
            <a:cxnLst/>
            <a:rect r="r" b="b" t="t" l="l"/>
            <a:pathLst>
              <a:path h="4708738" w="3878823">
                <a:moveTo>
                  <a:pt x="0" y="0"/>
                </a:moveTo>
                <a:lnTo>
                  <a:pt x="3878822" y="0"/>
                </a:lnTo>
                <a:lnTo>
                  <a:pt x="3878822" y="4708738"/>
                </a:lnTo>
                <a:lnTo>
                  <a:pt x="0" y="470873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4264733" y="2696552"/>
            <a:ext cx="3885242" cy="3311051"/>
          </a:xfrm>
          <a:prstGeom prst="rect">
            <a:avLst/>
          </a:prstGeom>
        </p:spPr>
        <p:txBody>
          <a:bodyPr anchor="t" rtlCol="false" tIns="0" lIns="0" bIns="0" rIns="0">
            <a:spAutoFit/>
          </a:bodyPr>
          <a:lstStyle/>
          <a:p>
            <a:pPr algn="ctr">
              <a:lnSpc>
                <a:spcPts val="27003"/>
              </a:lnSpc>
              <a:spcBef>
                <a:spcPct val="0"/>
              </a:spcBef>
            </a:pPr>
            <a:r>
              <a:rPr lang="en-US" sz="19288">
                <a:solidFill>
                  <a:srgbClr val="FD967E"/>
                </a:solidFill>
                <a:latin typeface="Le Petit Cochon"/>
                <a:ea typeface="Le Petit Cochon"/>
                <a:cs typeface="Le Petit Cochon"/>
                <a:sym typeface="Le Petit Cochon"/>
              </a:rPr>
              <a:t>ANY</a:t>
            </a:r>
          </a:p>
        </p:txBody>
      </p:sp>
      <p:sp>
        <p:nvSpPr>
          <p:cNvPr name="TextBox 10" id="10"/>
          <p:cNvSpPr txBox="true"/>
          <p:nvPr/>
        </p:nvSpPr>
        <p:spPr>
          <a:xfrm rot="0">
            <a:off x="4217960" y="5000913"/>
            <a:ext cx="7864031" cy="2832144"/>
          </a:xfrm>
          <a:prstGeom prst="rect">
            <a:avLst/>
          </a:prstGeom>
        </p:spPr>
        <p:txBody>
          <a:bodyPr anchor="t" rtlCol="false" tIns="0" lIns="0" bIns="0" rIns="0">
            <a:spAutoFit/>
          </a:bodyPr>
          <a:lstStyle/>
          <a:p>
            <a:pPr algn="ctr">
              <a:lnSpc>
                <a:spcPts val="23129"/>
              </a:lnSpc>
              <a:spcBef>
                <a:spcPct val="0"/>
              </a:spcBef>
            </a:pPr>
            <a:r>
              <a:rPr lang="en-US" sz="16521">
                <a:solidFill>
                  <a:srgbClr val="E79C97"/>
                </a:solidFill>
                <a:latin typeface="Le Petit Cochon"/>
                <a:ea typeface="Le Petit Cochon"/>
                <a:cs typeface="Le Petit Cochon"/>
                <a:sym typeface="Le Petit Cochon"/>
              </a:rPr>
              <a:t>QUESTION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CED7FE"/>
        </a:solidFill>
      </p:bgPr>
    </p:bg>
    <p:spTree>
      <p:nvGrpSpPr>
        <p:cNvPr id="1" name=""/>
        <p:cNvGrpSpPr/>
        <p:nvPr/>
      </p:nvGrpSpPr>
      <p:grpSpPr>
        <a:xfrm>
          <a:off x="0" y="0"/>
          <a:ext cx="0" cy="0"/>
          <a:chOff x="0" y="0"/>
          <a:chExt cx="0" cy="0"/>
        </a:xfrm>
      </p:grpSpPr>
      <p:grpSp>
        <p:nvGrpSpPr>
          <p:cNvPr name="Group 2" id="2"/>
          <p:cNvGrpSpPr/>
          <p:nvPr/>
        </p:nvGrpSpPr>
        <p:grpSpPr>
          <a:xfrm rot="0">
            <a:off x="1763274" y="1016271"/>
            <a:ext cx="14761452" cy="8254459"/>
            <a:chOff x="0" y="0"/>
            <a:chExt cx="3902883" cy="2182454"/>
          </a:xfrm>
        </p:grpSpPr>
        <p:sp>
          <p:nvSpPr>
            <p:cNvPr name="Freeform 3" id="3"/>
            <p:cNvSpPr/>
            <p:nvPr/>
          </p:nvSpPr>
          <p:spPr>
            <a:xfrm flipH="false" flipV="false" rot="0">
              <a:off x="0" y="0"/>
              <a:ext cx="3902883" cy="2182454"/>
            </a:xfrm>
            <a:custGeom>
              <a:avLst/>
              <a:gdLst/>
              <a:ahLst/>
              <a:cxnLst/>
              <a:rect r="r" b="b" t="t" l="l"/>
              <a:pathLst>
                <a:path h="2182454" w="3902883">
                  <a:moveTo>
                    <a:pt x="19405" y="0"/>
                  </a:moveTo>
                  <a:lnTo>
                    <a:pt x="3883477" y="0"/>
                  </a:lnTo>
                  <a:cubicBezTo>
                    <a:pt x="3888624" y="0"/>
                    <a:pt x="3893560" y="2044"/>
                    <a:pt x="3897199" y="5684"/>
                  </a:cubicBezTo>
                  <a:cubicBezTo>
                    <a:pt x="3900838" y="9323"/>
                    <a:pt x="3902883" y="14259"/>
                    <a:pt x="3902883" y="19405"/>
                  </a:cubicBezTo>
                  <a:lnTo>
                    <a:pt x="3902883" y="2163048"/>
                  </a:lnTo>
                  <a:cubicBezTo>
                    <a:pt x="3902883" y="2168195"/>
                    <a:pt x="3900838" y="2173131"/>
                    <a:pt x="3897199" y="2176770"/>
                  </a:cubicBezTo>
                  <a:cubicBezTo>
                    <a:pt x="3893560" y="2180409"/>
                    <a:pt x="3888624" y="2182454"/>
                    <a:pt x="3883477" y="2182454"/>
                  </a:cubicBezTo>
                  <a:lnTo>
                    <a:pt x="19405" y="2182454"/>
                  </a:lnTo>
                  <a:cubicBezTo>
                    <a:pt x="14259" y="2182454"/>
                    <a:pt x="9323" y="2180409"/>
                    <a:pt x="5684" y="2176770"/>
                  </a:cubicBezTo>
                  <a:cubicBezTo>
                    <a:pt x="2044" y="2173131"/>
                    <a:pt x="0" y="2168195"/>
                    <a:pt x="0" y="2163048"/>
                  </a:cubicBezTo>
                  <a:lnTo>
                    <a:pt x="0" y="19405"/>
                  </a:lnTo>
                  <a:cubicBezTo>
                    <a:pt x="0" y="14259"/>
                    <a:pt x="2044" y="9323"/>
                    <a:pt x="5684" y="5684"/>
                  </a:cubicBezTo>
                  <a:cubicBezTo>
                    <a:pt x="9323" y="2044"/>
                    <a:pt x="14259" y="0"/>
                    <a:pt x="19405" y="0"/>
                  </a:cubicBezTo>
                  <a:close/>
                </a:path>
              </a:pathLst>
            </a:custGeom>
            <a:solidFill>
              <a:srgbClr val="FFFFFF"/>
            </a:solidFill>
          </p:spPr>
        </p:sp>
        <p:sp>
          <p:nvSpPr>
            <p:cNvPr name="TextBox 4" id="4"/>
            <p:cNvSpPr txBox="true"/>
            <p:nvPr/>
          </p:nvSpPr>
          <p:spPr>
            <a:xfrm>
              <a:off x="0" y="-28575"/>
              <a:ext cx="3902883" cy="2211029"/>
            </a:xfrm>
            <a:prstGeom prst="rect">
              <a:avLst/>
            </a:prstGeom>
          </p:spPr>
          <p:txBody>
            <a:bodyPr anchor="ctr" rtlCol="false" tIns="50800" lIns="50800" bIns="50800" rIns="50800"/>
            <a:lstStyle/>
            <a:p>
              <a:pPr algn="ctr">
                <a:lnSpc>
                  <a:spcPts val="1960"/>
                </a:lnSpc>
                <a:spcBef>
                  <a:spcPct val="0"/>
                </a:spcBef>
              </a:pPr>
            </a:p>
          </p:txBody>
        </p:sp>
      </p:grpSp>
      <p:sp>
        <p:nvSpPr>
          <p:cNvPr name="Freeform 5" id="5"/>
          <p:cNvSpPr/>
          <p:nvPr/>
        </p:nvSpPr>
        <p:spPr>
          <a:xfrm flipH="false" flipV="false" rot="0">
            <a:off x="14698784" y="-95273"/>
            <a:ext cx="3651885" cy="4114800"/>
          </a:xfrm>
          <a:custGeom>
            <a:avLst/>
            <a:gdLst/>
            <a:ahLst/>
            <a:cxnLst/>
            <a:rect r="r" b="b" t="t" l="l"/>
            <a:pathLst>
              <a:path h="4114800" w="3651885">
                <a:moveTo>
                  <a:pt x="0" y="0"/>
                </a:moveTo>
                <a:lnTo>
                  <a:pt x="3651885" y="0"/>
                </a:lnTo>
                <a:lnTo>
                  <a:pt x="365188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false" rot="0">
            <a:off x="140103" y="6172200"/>
            <a:ext cx="3651885" cy="4114800"/>
          </a:xfrm>
          <a:custGeom>
            <a:avLst/>
            <a:gdLst/>
            <a:ahLst/>
            <a:cxnLst/>
            <a:rect r="r" b="b" t="t" l="l"/>
            <a:pathLst>
              <a:path h="4114800" w="3651885">
                <a:moveTo>
                  <a:pt x="3651885" y="0"/>
                </a:moveTo>
                <a:lnTo>
                  <a:pt x="0" y="0"/>
                </a:lnTo>
                <a:lnTo>
                  <a:pt x="0" y="4114800"/>
                </a:lnTo>
                <a:lnTo>
                  <a:pt x="3651885" y="4114800"/>
                </a:lnTo>
                <a:lnTo>
                  <a:pt x="3651885"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420412">
            <a:off x="11620389" y="5629460"/>
            <a:ext cx="2394547" cy="1783937"/>
          </a:xfrm>
          <a:custGeom>
            <a:avLst/>
            <a:gdLst/>
            <a:ahLst/>
            <a:cxnLst/>
            <a:rect r="r" b="b" t="t" l="l"/>
            <a:pathLst>
              <a:path h="1783937" w="2394547">
                <a:moveTo>
                  <a:pt x="0" y="0"/>
                </a:moveTo>
                <a:lnTo>
                  <a:pt x="2394546" y="0"/>
                </a:lnTo>
                <a:lnTo>
                  <a:pt x="2394546" y="1783937"/>
                </a:lnTo>
                <a:lnTo>
                  <a:pt x="0" y="17839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4878647" y="1387068"/>
            <a:ext cx="8530706" cy="4371770"/>
          </a:xfrm>
          <a:prstGeom prst="rect">
            <a:avLst/>
          </a:prstGeom>
        </p:spPr>
        <p:txBody>
          <a:bodyPr anchor="t" rtlCol="false" tIns="0" lIns="0" bIns="0" rIns="0">
            <a:spAutoFit/>
          </a:bodyPr>
          <a:lstStyle/>
          <a:p>
            <a:pPr algn="ctr">
              <a:lnSpc>
                <a:spcPts val="35907"/>
              </a:lnSpc>
              <a:spcBef>
                <a:spcPct val="0"/>
              </a:spcBef>
            </a:pPr>
            <a:r>
              <a:rPr lang="en-US" sz="25648">
                <a:solidFill>
                  <a:srgbClr val="E79C97"/>
                </a:solidFill>
                <a:latin typeface="Le Petit Cochon"/>
                <a:ea typeface="Le Petit Cochon"/>
                <a:cs typeface="Le Petit Cochon"/>
                <a:sym typeface="Le Petit Cochon"/>
              </a:rPr>
              <a:t>THANK</a:t>
            </a:r>
          </a:p>
        </p:txBody>
      </p:sp>
      <p:sp>
        <p:nvSpPr>
          <p:cNvPr name="TextBox 9" id="9"/>
          <p:cNvSpPr txBox="true"/>
          <p:nvPr/>
        </p:nvSpPr>
        <p:spPr>
          <a:xfrm rot="0">
            <a:off x="5335636" y="3666358"/>
            <a:ext cx="5892260" cy="5440935"/>
          </a:xfrm>
          <a:prstGeom prst="rect">
            <a:avLst/>
          </a:prstGeom>
        </p:spPr>
        <p:txBody>
          <a:bodyPr anchor="t" rtlCol="false" tIns="0" lIns="0" bIns="0" rIns="0">
            <a:spAutoFit/>
          </a:bodyPr>
          <a:lstStyle/>
          <a:p>
            <a:pPr algn="ctr">
              <a:lnSpc>
                <a:spcPts val="44642"/>
              </a:lnSpc>
              <a:spcBef>
                <a:spcPct val="0"/>
              </a:spcBef>
            </a:pPr>
            <a:r>
              <a:rPr lang="en-US" sz="31887">
                <a:solidFill>
                  <a:srgbClr val="FD967E"/>
                </a:solidFill>
                <a:latin typeface="Le Petit Cochon"/>
                <a:ea typeface="Le Petit Cochon"/>
                <a:cs typeface="Le Petit Cochon"/>
                <a:sym typeface="Le Petit Cochon"/>
              </a:rPr>
              <a:t>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DAGLR3sjw9Q</dc:identifier>
  <dcterms:modified xsi:type="dcterms:W3CDTF">2011-08-01T06:04:30Z</dcterms:modified>
  <cp:revision>1</cp:revision>
  <dc:title>Project 4 Group 5</dc:title>
</cp:coreProperties>
</file>