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63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549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C1D1BB-879A-D240-E527-17A02681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773D9D7-7042-5BF2-D6DA-DD5F095FB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E54C51-D313-EECA-C178-20B4282C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E57-EA05-4163-9C21-11BA85E1956B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4B72B91-9668-644B-7793-027215E5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59425D-77F0-D9AB-90A3-FD41C1A7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80B9-6146-4875-9A01-B8B315CAB5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09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B5B4D6-23BC-539A-6A54-76102E40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1F702E1-D0A3-3A5E-B92C-25EA24640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36E10-11B4-7A31-8986-E3C8ED6A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E57-EA05-4163-9C21-11BA85E1956B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79AE63-011C-29BE-649E-4C2CE952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E57FF7-BAA6-C890-CBAF-E325FB53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80B9-6146-4875-9A01-B8B315CAB5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74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7AB0EDC-BA33-A865-3AC4-BB719186E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79EE4EA-97B1-9A7D-7D61-7E38F18E5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519E80-EDB3-1612-D067-F6832E81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E57-EA05-4163-9C21-11BA85E1956B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34BAF7-FBB3-1005-87EB-C907262C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44D2AA-7AED-511E-8D1E-70EFFBF8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80B9-6146-4875-9A01-B8B315CAB5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826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BE677E-12C2-E3BB-A5C9-9B158A0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A4E3DE-045B-45ED-7B3C-4333F8B9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B7B0177-6A55-2CBF-BBC3-6815D298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E57-EA05-4163-9C21-11BA85E1956B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4FB712-2256-91C1-DB36-42141226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C7E3B3-575D-EB7A-D1C6-F6474259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80B9-6146-4875-9A01-B8B315CAB5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376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C12051-53DC-696E-41D3-86979836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998256-E88A-5F47-5AF1-CBA4DBE4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8510D2-A6DD-6490-BAB3-50B5F974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E57-EA05-4163-9C21-11BA85E1956B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4569D3-4B8E-79CD-8E13-BBDA91A4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DA8B61-438E-A813-0443-6B65E3A5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80B9-6146-4875-9A01-B8B315CAB5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33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8DDC8B-DBD2-72ED-057E-086A26FB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1D39E7-F630-FBB2-0DE0-322D87899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36B0F33-AB5C-1874-6B5B-914A70BA8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EA75A5C-282A-008A-0B82-91C73640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E57-EA05-4163-9C21-11BA85E1956B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C925E65-EACE-DF4F-3738-216E660D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F382586-44D5-0FA7-4190-7E122941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80B9-6146-4875-9A01-B8B315CAB5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17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6D9E17-E567-70FC-F450-7E3BAFF6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5DB37D4-73D1-8D7B-935A-334424FD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B8EB516-6893-4F5E-065A-3EF30BCC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7F7D576-2924-DFCB-4808-2B38BFD57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854CCED-88B6-06C4-4F73-D9F77F905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27977F4-4981-03A6-310A-98FC0F33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E57-EA05-4163-9C21-11BA85E1956B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158BA6F-7E47-452E-845A-583868F6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BCF15D4-113C-18BA-81BB-4F1BF93E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80B9-6146-4875-9A01-B8B315CAB5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913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151001-6FE5-BDBE-BF98-0E4C74B7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606BE8-BEF7-9D2D-5BDD-5D839427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E57-EA05-4163-9C21-11BA85E1956B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6C0B8FB-A2EF-6E15-2098-06C1184C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6D4892C-D6E2-EF39-229C-FCFB573A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80B9-6146-4875-9A01-B8B315CAB5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6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EBA1D7C-96AD-8D12-77B2-8D0891BD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E57-EA05-4163-9C21-11BA85E1956B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D6C48E5-1259-BC93-3148-BC6BE247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EE6CD5-7FD6-E9D1-1E29-1776E444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80B9-6146-4875-9A01-B8B315CAB5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56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A80EFE-F0DF-7882-F3A4-176A8E23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A5210D-3588-D09E-4156-ACFAFD03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16D8447-9719-247A-59FF-000C2D82B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1D17143-1E8E-B2F4-32D6-BB790E78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E57-EA05-4163-9C21-11BA85E1956B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0B99DC6-3255-7A5B-26D8-25792558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E697450-98C6-6661-C675-16D84BF3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80B9-6146-4875-9A01-B8B315CAB5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191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3EA344-C9F3-311D-5366-F9C8617F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283EFDC-F921-414A-4885-CA8F97612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4F874A7-54F8-43D3-3A3A-C050400B2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9AFFE9A-3AFA-4321-8255-D64561FD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0E57-EA05-4163-9C21-11BA85E1956B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48657E1-0A10-9FD3-F593-74252D7B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1679EE2-7874-A228-C027-3042A305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80B9-6146-4875-9A01-B8B315CAB5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22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72896B8-A1A9-5754-5515-3DBDBC19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F52CD8-08EE-64EB-58D3-F0DC97D65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D6A211-1F0C-65EA-2284-BA30C0B4F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0E57-EA05-4163-9C21-11BA85E1956B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86CE9F-4D86-6102-CA3D-5ED81E406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657D4A-94B7-A036-6323-1C78524C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B80B9-6146-4875-9A01-B8B315CAB5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417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6E58297-0AE9-9B9E-54E3-8264B7F68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34" y="1497563"/>
            <a:ext cx="4137830" cy="40330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MAKİNE ÖĞRENİMİ PROJE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t Başlık 2">
            <a:extLst>
              <a:ext uri="{FF2B5EF4-FFF2-40B4-BE49-F238E27FC236}">
                <a16:creationId xmlns:a16="http://schemas.microsoft.com/office/drawing/2014/main" id="{E80055FD-B985-2865-44CD-B6570903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WATER </a:t>
            </a:r>
            <a:r>
              <a:rPr lang="tr-TR" sz="4400" dirty="0"/>
              <a:t>QUA</a:t>
            </a:r>
            <a:r>
              <a:rPr lang="en-US" sz="4400" dirty="0"/>
              <a:t>LITY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A0C71E0-E8D6-B457-52DB-A6E6C770B702}"/>
              </a:ext>
            </a:extLst>
          </p:cNvPr>
          <p:cNvSpPr txBox="1"/>
          <p:nvPr/>
        </p:nvSpPr>
        <p:spPr>
          <a:xfrm>
            <a:off x="4976030" y="3218120"/>
            <a:ext cx="2596754" cy="421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FATMA SENA YÜKSEL </a:t>
            </a:r>
          </a:p>
        </p:txBody>
      </p:sp>
    </p:spTree>
    <p:extLst>
      <p:ext uri="{BB962C8B-B14F-4D97-AF65-F5344CB8AC3E}">
        <p14:creationId xmlns:p14="http://schemas.microsoft.com/office/powerpoint/2010/main" val="272238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A3F1D-0B06-BC7F-B7FC-3B245677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8867"/>
          </a:xfrm>
        </p:spPr>
        <p:txBody>
          <a:bodyPr>
            <a:normAutofit/>
          </a:bodyPr>
          <a:lstStyle/>
          <a:p>
            <a:r>
              <a:rPr lang="tr-TR" sz="4800" dirty="0"/>
              <a:t>K-NN</a:t>
            </a:r>
            <a:br>
              <a:rPr lang="tr-TR" dirty="0"/>
            </a:br>
            <a:r>
              <a:rPr lang="tr-TR" sz="3600" dirty="0"/>
              <a:t>0.2 holdout 10 neighbors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0168A0E-DB9C-16FF-C003-05E0B5EC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0" y="2433199"/>
            <a:ext cx="4184441" cy="342987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AF5D814-FED6-4E86-47F6-FC72EE82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11" y="2313992"/>
            <a:ext cx="4206602" cy="351203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C717477-772A-07F5-AF54-C25DD3F47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835" y="2975996"/>
            <a:ext cx="2250695" cy="17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8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A3F1D-0B06-BC7F-B7FC-3B245677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8867"/>
          </a:xfrm>
        </p:spPr>
        <p:txBody>
          <a:bodyPr>
            <a:normAutofit/>
          </a:bodyPr>
          <a:lstStyle/>
          <a:p>
            <a:r>
              <a:rPr lang="tr-TR" sz="4800" dirty="0"/>
              <a:t>SVM</a:t>
            </a:r>
            <a:br>
              <a:rPr lang="tr-TR" dirty="0"/>
            </a:br>
            <a:r>
              <a:rPr lang="tr-TR" sz="3600" dirty="0"/>
              <a:t>0.2 holdout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6A7C55A-3696-E2EB-D19B-5B1D08CA1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53" y="2418961"/>
            <a:ext cx="4284685" cy="351203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50ACA2C-CED4-D861-A8ED-5DD8E0C42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638" y="2313992"/>
            <a:ext cx="4217436" cy="352108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DDFE27B-754E-C756-1A90-BA5786A04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2966781"/>
            <a:ext cx="2936347" cy="162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4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A3F1D-0B06-BC7F-B7FC-3B245677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8867"/>
          </a:xfrm>
        </p:spPr>
        <p:txBody>
          <a:bodyPr>
            <a:normAutofit/>
          </a:bodyPr>
          <a:lstStyle/>
          <a:p>
            <a:r>
              <a:rPr lang="tr-TR" sz="4800" dirty="0"/>
              <a:t>SVM</a:t>
            </a:r>
            <a:br>
              <a:rPr lang="tr-TR" dirty="0"/>
            </a:br>
            <a:r>
              <a:rPr lang="tr-TR" sz="3600" dirty="0"/>
              <a:t>0.3 holdout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A0D51A5-E4F2-67CB-F6A8-C01F49D0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67" y="2356988"/>
            <a:ext cx="4190808" cy="343508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C0CEC71-F1BD-08CD-9FD0-BD0E3BB2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675" y="2194367"/>
            <a:ext cx="4309218" cy="3597709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FFF0FBA-1A38-9C47-2D77-F2EB4F392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197" y="2977999"/>
            <a:ext cx="2729936" cy="15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4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A3F1D-0B06-BC7F-B7FC-3B245677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8867"/>
          </a:xfrm>
        </p:spPr>
        <p:txBody>
          <a:bodyPr>
            <a:normAutofit/>
          </a:bodyPr>
          <a:lstStyle/>
          <a:p>
            <a:r>
              <a:rPr lang="tr-TR" sz="4800" dirty="0" err="1"/>
              <a:t>Decision</a:t>
            </a:r>
            <a:r>
              <a:rPr lang="tr-TR" sz="4800" dirty="0"/>
              <a:t> </a:t>
            </a:r>
            <a:r>
              <a:rPr lang="tr-TR" sz="4800" dirty="0" err="1"/>
              <a:t>Tree</a:t>
            </a:r>
            <a:br>
              <a:rPr lang="tr-TR" dirty="0"/>
            </a:br>
            <a:r>
              <a:rPr lang="tr-TR" sz="3600" dirty="0"/>
              <a:t>0.3 holdout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3CB5A9B-715F-989C-90BB-86025A60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2" y="2298445"/>
            <a:ext cx="4135671" cy="338989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9703D35-75F5-C649-EEEA-3530A69C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73" y="2131064"/>
            <a:ext cx="4260786" cy="355727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465EF77-3E35-756C-3C81-20FD9625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802" y="3060541"/>
            <a:ext cx="3207215" cy="148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6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A3F1D-0B06-BC7F-B7FC-3B245677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8867"/>
          </a:xfrm>
        </p:spPr>
        <p:txBody>
          <a:bodyPr>
            <a:normAutofit/>
          </a:bodyPr>
          <a:lstStyle/>
          <a:p>
            <a:r>
              <a:rPr lang="tr-TR" sz="4800" dirty="0" err="1"/>
              <a:t>Decision</a:t>
            </a:r>
            <a:r>
              <a:rPr lang="tr-TR" sz="4800" dirty="0"/>
              <a:t> </a:t>
            </a:r>
            <a:r>
              <a:rPr lang="tr-TR" sz="4800" dirty="0" err="1"/>
              <a:t>Tree</a:t>
            </a:r>
            <a:br>
              <a:rPr lang="tr-TR" dirty="0"/>
            </a:br>
            <a:r>
              <a:rPr lang="tr-TR" sz="3600" dirty="0"/>
              <a:t>0.2 holdout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6A7AF11-4546-128C-7444-09AF6B42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43" y="2361245"/>
            <a:ext cx="4260787" cy="349244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E2983E3-C978-473E-FFDC-4D639C1B4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30" y="2296418"/>
            <a:ext cx="4260787" cy="355727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BDE4924-803D-EF3F-693F-9E11ABBFF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779" y="3020700"/>
            <a:ext cx="3181078" cy="14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5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A3F1D-0B06-BC7F-B7FC-3B245677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8867"/>
          </a:xfrm>
        </p:spPr>
        <p:txBody>
          <a:bodyPr>
            <a:normAutofit/>
          </a:bodyPr>
          <a:lstStyle/>
          <a:p>
            <a:r>
              <a:rPr lang="tr-TR" sz="4800" dirty="0"/>
              <a:t>Naive Bayes</a:t>
            </a:r>
            <a:br>
              <a:rPr lang="tr-TR" dirty="0"/>
            </a:br>
            <a:r>
              <a:rPr lang="tr-TR" sz="3600" dirty="0"/>
              <a:t>0.3 holdout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E011B02-12F4-F602-A50A-F16E6B24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9" y="2422895"/>
            <a:ext cx="4174191" cy="342146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BADA94A-E478-0F09-F2CD-844847BC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30" y="2313992"/>
            <a:ext cx="4098122" cy="342146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7CFB64B-44E8-E51E-C3A5-AE5A002A3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121" y="2933050"/>
            <a:ext cx="3481024" cy="16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5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3C9736B9-3981-156F-AC7A-D91771FC5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06932" cy="6858000"/>
          </a:xfrm>
          <a:prstGeom prst="rect">
            <a:avLst/>
          </a:prstGeom>
          <a:ln>
            <a:noFill/>
          </a:ln>
          <a:effectLst>
            <a:outerShdw blurRad="317500" dist="76200" dir="1320000" sx="93000" sy="93000" algn="t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330ED48-7A4A-53D2-9710-853836A4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822" y="1568004"/>
            <a:ext cx="3071664" cy="1897223"/>
          </a:xfrm>
        </p:spPr>
        <p:txBody>
          <a:bodyPr anchor="t">
            <a:normAutofit/>
          </a:bodyPr>
          <a:lstStyle/>
          <a:p>
            <a:pPr algn="r"/>
            <a:r>
              <a:rPr lang="tr-TR" dirty="0"/>
              <a:t>WATER QUALITY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3FEBE1-9867-E064-B83A-F2A38C09F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976" y="1563108"/>
            <a:ext cx="6262598" cy="5282452"/>
          </a:xfrm>
        </p:spPr>
        <p:txBody>
          <a:bodyPr anchor="t">
            <a:normAutofit/>
          </a:bodyPr>
          <a:lstStyle/>
          <a:p>
            <a:r>
              <a:rPr lang="tr-T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 kalitesi, insan sağlığı ve çevresel denge açısından kritik bir öneme sahiptir. Bu projede, mevcut su kaynaklarının çeşitli parametreler üzerinden analizi yapılarak suyun temizliği, </a:t>
            </a:r>
            <a:r>
              <a:rPr lang="tr-T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içilebilirliği</a:t>
            </a:r>
            <a:r>
              <a:rPr lang="tr-T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ve çevresel etkileri değerlendirilmiştir. Kullanılan veri seti, kimyasal bileşenler, mikrobiyolojik özellikler, pH, çözünmüş oksijen seviyeleri gibi çeşitli faktörleri içermekte ve bu verilerin analiziyle su kalitesinin detaylı değerlendirilmesi yapılmıştır.</a:t>
            </a:r>
            <a:endParaRPr lang="tr-T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3C9736B9-3981-156F-AC7A-D91771FC5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06932" cy="6858000"/>
          </a:xfrm>
          <a:prstGeom prst="rect">
            <a:avLst/>
          </a:prstGeom>
          <a:ln>
            <a:noFill/>
          </a:ln>
          <a:effectLst>
            <a:outerShdw blurRad="317500" dist="76200" dir="1320000" sx="93000" sy="93000" algn="t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330ED48-7A4A-53D2-9710-853836A4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822" y="1568004"/>
            <a:ext cx="3071664" cy="1897223"/>
          </a:xfrm>
        </p:spPr>
        <p:txBody>
          <a:bodyPr anchor="t">
            <a:normAutofit fontScale="90000"/>
          </a:bodyPr>
          <a:lstStyle/>
          <a:p>
            <a:pPr algn="r"/>
            <a:r>
              <a:rPr lang="tr-TR" dirty="0"/>
              <a:t>WATER QUALITY</a:t>
            </a:r>
            <a:br>
              <a:rPr lang="tr-TR" dirty="0"/>
            </a:br>
            <a:r>
              <a:rPr lang="tr-TR" dirty="0"/>
              <a:t>PARAMETERS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3FEBE1-9867-E064-B83A-F2A38C09F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675" y="167780"/>
            <a:ext cx="6262598" cy="6384022"/>
          </a:xfrm>
        </p:spPr>
        <p:txBody>
          <a:bodyPr anchor="t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alüminyum - 2,8'den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amonyak - 32,5'tan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arsenik - 0,01'den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baryum - 2'den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kadmiyum - 0,005'ten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 err="1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kloramin</a:t>
            </a: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- 4'ten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krom - 0,1'den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bakır - 1,3'ten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florür - 1,5'tan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bakteri - 0'dan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virüsler - 0'dan büyükse tehlikelidir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kurşun - 0,015'ten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nitratlar - 10'dan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nitritler - 1'den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cıva - 0,002'den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perklorat - 56'dan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radyum - 5'ten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selenyum - 0,5'ten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gümüş - 0,1'den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uranyum - 0,3'ten büyükse tehlikeli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1300" b="0" i="0" dirty="0" err="1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is_safe</a:t>
            </a:r>
            <a:r>
              <a:rPr lang="tr-TR" sz="13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sınıf özelliği {0 - güvenli değil, 1 - güvenli}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8C5C62F-4521-7BC6-D933-0C147F367977}"/>
              </a:ext>
            </a:extLst>
          </p:cNvPr>
          <p:cNvSpPr txBox="1"/>
          <p:nvPr/>
        </p:nvSpPr>
        <p:spPr>
          <a:xfrm>
            <a:off x="2081882" y="3734245"/>
            <a:ext cx="252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600" dirty="0"/>
              <a:t>Bu veri seti toplam 21 parametreden oluşmaktadır</a:t>
            </a:r>
          </a:p>
        </p:txBody>
      </p:sp>
    </p:spTree>
    <p:extLst>
      <p:ext uri="{BB962C8B-B14F-4D97-AF65-F5344CB8AC3E}">
        <p14:creationId xmlns:p14="http://schemas.microsoft.com/office/powerpoint/2010/main" val="24018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3C9736B9-3981-156F-AC7A-D91771FC5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06932" cy="6858000"/>
          </a:xfrm>
          <a:prstGeom prst="rect">
            <a:avLst/>
          </a:prstGeom>
          <a:ln>
            <a:noFill/>
          </a:ln>
          <a:effectLst>
            <a:outerShdw blurRad="317500" dist="76200" dir="1320000" sx="93000" sy="93000" algn="t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330ED48-7A4A-53D2-9710-853836A4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822" y="1568004"/>
            <a:ext cx="3071664" cy="1897223"/>
          </a:xfrm>
        </p:spPr>
        <p:txBody>
          <a:bodyPr anchor="t">
            <a:normAutofit/>
          </a:bodyPr>
          <a:lstStyle/>
          <a:p>
            <a:pPr algn="r"/>
            <a:r>
              <a:rPr lang="tr-TR" dirty="0"/>
              <a:t>UYGULANAN YÖNTEMLER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3FEBE1-9867-E064-B83A-F2A38C09F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787" y="1702965"/>
            <a:ext cx="6262598" cy="2248250"/>
          </a:xfrm>
        </p:spPr>
        <p:txBody>
          <a:bodyPr anchor="t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K-NN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C4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3C4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tr-TR" sz="2400" dirty="0">
                <a:solidFill>
                  <a:srgbClr val="3C4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rgbClr val="3C4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endParaRPr lang="tr-TR" sz="2400" dirty="0">
              <a:solidFill>
                <a:srgbClr val="3C40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C4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YSA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C40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Naive Bayes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tr-TR" sz="1300" dirty="0">
              <a:solidFill>
                <a:srgbClr val="3C404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tr-TR" sz="1300" b="0" i="0" dirty="0">
              <a:solidFill>
                <a:srgbClr val="3C404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38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A3F1D-0B06-BC7F-B7FC-3B245677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8867"/>
          </a:xfrm>
        </p:spPr>
        <p:txBody>
          <a:bodyPr>
            <a:normAutofit/>
          </a:bodyPr>
          <a:lstStyle/>
          <a:p>
            <a:r>
              <a:rPr lang="tr-TR" sz="4800" dirty="0"/>
              <a:t>K-NN</a:t>
            </a:r>
            <a:br>
              <a:rPr lang="tr-TR" dirty="0"/>
            </a:br>
            <a:r>
              <a:rPr lang="tr-TR" sz="3600" dirty="0"/>
              <a:t>0.3 holdout 3 neighbors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FDEACB8-3D8F-A893-379A-E5E43D455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0277" y="2992282"/>
            <a:ext cx="3071723" cy="1948867"/>
          </a:xfr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D551FD4-6F52-3752-8AB4-0BCB121B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88" y="2382454"/>
            <a:ext cx="4207201" cy="360171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B95099B-352D-883D-A0AF-D99251716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353" y="2382454"/>
            <a:ext cx="4207201" cy="351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0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A3F1D-0B06-BC7F-B7FC-3B245677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8867"/>
          </a:xfrm>
        </p:spPr>
        <p:txBody>
          <a:bodyPr>
            <a:normAutofit/>
          </a:bodyPr>
          <a:lstStyle/>
          <a:p>
            <a:r>
              <a:rPr lang="tr-TR" sz="4800" dirty="0"/>
              <a:t>K-NN</a:t>
            </a:r>
            <a:br>
              <a:rPr lang="tr-TR" dirty="0"/>
            </a:br>
            <a:r>
              <a:rPr lang="tr-TR" sz="3600" dirty="0"/>
              <a:t>0.3 holdout 5 neighbors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F0B95C5-6E84-9BCC-B1CD-E761773E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7" y="2371807"/>
            <a:ext cx="4298284" cy="352318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9231A7E-5BF6-C740-F064-57344D635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717" y="2225979"/>
            <a:ext cx="4394622" cy="3669012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F58BC7C-E695-9830-4067-10CC7E6CA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8145" y="2962529"/>
            <a:ext cx="2383410" cy="19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A3F1D-0B06-BC7F-B7FC-3B245677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8867"/>
          </a:xfrm>
        </p:spPr>
        <p:txBody>
          <a:bodyPr>
            <a:normAutofit/>
          </a:bodyPr>
          <a:lstStyle/>
          <a:p>
            <a:r>
              <a:rPr lang="tr-TR" sz="4800" dirty="0"/>
              <a:t>K-NN</a:t>
            </a:r>
            <a:br>
              <a:rPr lang="tr-TR" dirty="0"/>
            </a:br>
            <a:r>
              <a:rPr lang="tr-TR" sz="3600" dirty="0"/>
              <a:t>0.3 holdout 10 neighbors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B149A91-D427-C139-0C09-43FC2F58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73" y="2387379"/>
            <a:ext cx="4313438" cy="353560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4C4A456-F055-90F0-5742-97800FC5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911" y="2238089"/>
            <a:ext cx="4413647" cy="368489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C24F782-369D-D5BA-3B46-DA845C7E4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745" y="2840226"/>
            <a:ext cx="2527236" cy="18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5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A3F1D-0B06-BC7F-B7FC-3B245677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8867"/>
          </a:xfrm>
        </p:spPr>
        <p:txBody>
          <a:bodyPr>
            <a:normAutofit/>
          </a:bodyPr>
          <a:lstStyle/>
          <a:p>
            <a:r>
              <a:rPr lang="tr-TR" sz="4800" dirty="0"/>
              <a:t>K-NN</a:t>
            </a:r>
            <a:br>
              <a:rPr lang="tr-TR" dirty="0"/>
            </a:br>
            <a:r>
              <a:rPr lang="tr-TR" sz="3600" dirty="0"/>
              <a:t>0.2 holdout 3 neighbors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3A541D1-DA81-9D0F-4731-FC458637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37" y="2412417"/>
            <a:ext cx="4329874" cy="354907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8D20B85-8B92-8327-9A28-29EF8AC0E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344" y="2313992"/>
            <a:ext cx="4250968" cy="354907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2C8BA0C-3ED2-FB40-A9AA-A53FF3419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745" y="2890674"/>
            <a:ext cx="2451988" cy="18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1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A3F1D-0B06-BC7F-B7FC-3B245677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8867"/>
          </a:xfrm>
        </p:spPr>
        <p:txBody>
          <a:bodyPr>
            <a:normAutofit/>
          </a:bodyPr>
          <a:lstStyle/>
          <a:p>
            <a:r>
              <a:rPr lang="tr-TR" sz="4800" dirty="0"/>
              <a:t>K-NN</a:t>
            </a:r>
            <a:br>
              <a:rPr lang="tr-TR" dirty="0"/>
            </a:br>
            <a:r>
              <a:rPr lang="tr-TR" sz="3600" dirty="0"/>
              <a:t>0.2 holdout 5 neighbors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EA33200-61DC-58BF-4BCF-FF1CD999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57" y="2390969"/>
            <a:ext cx="4329874" cy="354907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A766DA0-F4ED-4972-04FD-21837716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270" y="2248676"/>
            <a:ext cx="4421401" cy="369137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8898E1DA-206D-A8D1-860D-C0BAB9F22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224" y="2948182"/>
            <a:ext cx="2479024" cy="17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269</Words>
  <Application>Microsoft Office PowerPoint</Application>
  <PresentationFormat>Geniş ekran</PresentationFormat>
  <Paragraphs>45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MAKİNE ÖĞRENİMİ PROJE </vt:lpstr>
      <vt:lpstr>WATER QUALITY</vt:lpstr>
      <vt:lpstr>WATER QUALITY PARAMETERS</vt:lpstr>
      <vt:lpstr>UYGULANAN YÖNTEMLER</vt:lpstr>
      <vt:lpstr>K-NN 0.3 holdout 3 neighbors</vt:lpstr>
      <vt:lpstr>K-NN 0.3 holdout 5 neighbors</vt:lpstr>
      <vt:lpstr>K-NN 0.3 holdout 10 neighbors</vt:lpstr>
      <vt:lpstr>K-NN 0.2 holdout 3 neighbors</vt:lpstr>
      <vt:lpstr>K-NN 0.2 holdout 5 neighbors</vt:lpstr>
      <vt:lpstr>K-NN 0.2 holdout 10 neighbors</vt:lpstr>
      <vt:lpstr>SVM 0.2 holdout</vt:lpstr>
      <vt:lpstr>SVM 0.3 holdout</vt:lpstr>
      <vt:lpstr>Decision Tree 0.3 holdout</vt:lpstr>
      <vt:lpstr>Decision Tree 0.2 holdout</vt:lpstr>
      <vt:lpstr>Naive Bayes 0.3 holdout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Sena  YÜKSEL</dc:creator>
  <cp:lastModifiedBy>Sena  YÜKSEL</cp:lastModifiedBy>
  <cp:revision>4</cp:revision>
  <dcterms:created xsi:type="dcterms:W3CDTF">2023-12-27T00:10:05Z</dcterms:created>
  <dcterms:modified xsi:type="dcterms:W3CDTF">2025-04-21T10:48:48Z</dcterms:modified>
</cp:coreProperties>
</file>