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bagam Raja" userId="481949becf1bfa28" providerId="LiveId" clId="{11A62F92-3AA7-44B7-8342-CF7DB8D3A49D}"/>
    <pc:docChg chg="modSld">
      <pc:chgData name="Senbagam Raja" userId="481949becf1bfa28" providerId="LiveId" clId="{11A62F92-3AA7-44B7-8342-CF7DB8D3A49D}" dt="2022-09-18T12:42:03.400" v="3" actId="1036"/>
      <pc:docMkLst>
        <pc:docMk/>
      </pc:docMkLst>
      <pc:sldChg chg="addSp mod">
        <pc:chgData name="Senbagam Raja" userId="481949becf1bfa28" providerId="LiveId" clId="{11A62F92-3AA7-44B7-8342-CF7DB8D3A49D}" dt="2022-09-18T12:25:47.814" v="0" actId="22"/>
        <pc:sldMkLst>
          <pc:docMk/>
          <pc:sldMk cId="3419655387" sldId="258"/>
        </pc:sldMkLst>
        <pc:picChg chg="add">
          <ac:chgData name="Senbagam Raja" userId="481949becf1bfa28" providerId="LiveId" clId="{11A62F92-3AA7-44B7-8342-CF7DB8D3A49D}" dt="2022-09-18T12:25:47.814" v="0" actId="22"/>
          <ac:picMkLst>
            <pc:docMk/>
            <pc:sldMk cId="3419655387" sldId="258"/>
            <ac:picMk id="5" creationId="{DC0BB215-A17C-0FAB-05E3-0EBFF781E471}"/>
          </ac:picMkLst>
        </pc:picChg>
      </pc:sldChg>
      <pc:sldChg chg="modSp mod">
        <pc:chgData name="Senbagam Raja" userId="481949becf1bfa28" providerId="LiveId" clId="{11A62F92-3AA7-44B7-8342-CF7DB8D3A49D}" dt="2022-09-18T12:40:37.212" v="2" actId="1036"/>
        <pc:sldMkLst>
          <pc:docMk/>
          <pc:sldMk cId="2415344812" sldId="261"/>
        </pc:sldMkLst>
        <pc:picChg chg="mod">
          <ac:chgData name="Senbagam Raja" userId="481949becf1bfa28" providerId="LiveId" clId="{11A62F92-3AA7-44B7-8342-CF7DB8D3A49D}" dt="2022-09-18T12:40:37.212" v="2" actId="1036"/>
          <ac:picMkLst>
            <pc:docMk/>
            <pc:sldMk cId="2415344812" sldId="261"/>
            <ac:picMk id="5" creationId="{FD03E579-4662-B502-1B71-892809B150BA}"/>
          </ac:picMkLst>
        </pc:picChg>
      </pc:sldChg>
      <pc:sldChg chg="modSp mod">
        <pc:chgData name="Senbagam Raja" userId="481949becf1bfa28" providerId="LiveId" clId="{11A62F92-3AA7-44B7-8342-CF7DB8D3A49D}" dt="2022-09-18T12:42:03.400" v="3" actId="1036"/>
        <pc:sldMkLst>
          <pc:docMk/>
          <pc:sldMk cId="464992526" sldId="264"/>
        </pc:sldMkLst>
        <pc:picChg chg="mod">
          <ac:chgData name="Senbagam Raja" userId="481949becf1bfa28" providerId="LiveId" clId="{11A62F92-3AA7-44B7-8342-CF7DB8D3A49D}" dt="2022-09-18T12:42:03.400" v="3" actId="1036"/>
          <ac:picMkLst>
            <pc:docMk/>
            <pc:sldMk cId="464992526" sldId="264"/>
            <ac:picMk id="5" creationId="{8B7BCD45-4F3C-EC8E-B0BB-FBF99160EF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BAA5-27F2-4186-E23E-CD5B84DFE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800D-5860-2857-FBA2-E0FBDD83E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F4AD-A02D-ACDA-9520-373EC0F8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616-6449-4BCB-A383-21881D1A5041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2D1CC-A6FB-8C3A-4239-8DD94AFF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18D1-91FC-BE51-0A79-83982295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0E-E8DC-47E5-8994-F80D46C73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87DC-E915-F164-6E3B-ACB9F631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7CC0C-BCEE-1D0F-6DE9-42B5A95CB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8821-E75E-0F83-8CA9-208F1D8E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616-6449-4BCB-A383-21881D1A5041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D3F3-C694-9CC0-FD06-6944D178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CCBB-F7A0-4350-DF0E-B8EF236C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0E-E8DC-47E5-8994-F80D46C73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4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AF6D5-9C9E-82B1-723E-9ED7EE876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20A17-8988-5BD6-F671-4B4A69710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AF90-6EC5-C4F7-9AA8-BC96846E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616-6449-4BCB-A383-21881D1A5041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DBA8-C704-13F7-EE16-1D0B6C02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BC28A-9F7A-6D88-1771-C356791A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0E-E8DC-47E5-8994-F80D46C73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0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50AD-5F93-972B-564B-4ECC58B7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BF62-6400-D0AD-CB52-97E7AB5C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39BCA-AA48-57B1-3095-49E1E68E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616-6449-4BCB-A383-21881D1A5041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FDC9-84B9-B496-D26B-90DD0BCD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8146-89DB-2FED-47B6-D7914FC0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0E-E8DC-47E5-8994-F80D46C73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51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5283-0056-BC9E-5EC5-14DCAB56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98DC8-A04F-BB36-5A2B-A3A7C775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F809-6713-EE50-974D-F5E84040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616-6449-4BCB-A383-21881D1A5041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BCFEE-E4A7-F95C-C326-34BAAF40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1BB9-F917-4BB3-DD79-AC9A639C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0E-E8DC-47E5-8994-F80D46C73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06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618D-DEBD-4045-5656-7DF19B00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7A03-37F6-C3E9-4AC1-0E634A84F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F1093-34EB-AE6B-9E7B-3BD0D6D17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68C89-8F71-678E-903C-4AC69BC9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616-6449-4BCB-A383-21881D1A5041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3839A-6B08-832D-A821-38D7D4C0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720E0-AB83-BC9D-72AA-7B508D77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0E-E8DC-47E5-8994-F80D46C73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5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5408-DB2C-1F70-6A4F-F43D59D1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75733-D1E7-2783-2FE9-8571C280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CE4C-44AF-0AAB-DF05-5E35AEA42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51DE4-7841-08FE-835C-D54DB8A49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D734-986D-539E-D0F0-4257330B6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2B491-6DF8-4A4F-F2C6-D0D9D4BC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616-6449-4BCB-A383-21881D1A5041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1885B-8CE3-9702-8E08-561E08CD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7BECE-A8F7-BE93-77F8-F19F70CA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0E-E8DC-47E5-8994-F80D46C73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8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FE47-5E34-3F74-ADBA-B3F091F6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A54B2-F55D-1B5B-65BE-5AABE796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616-6449-4BCB-A383-21881D1A5041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C401D-9228-4F34-C12B-1B6BE2F3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68A64-B073-BAC3-C641-0B9EE180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0E-E8DC-47E5-8994-F80D46C73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7B0A7-223E-1FA4-DBD3-141667BA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616-6449-4BCB-A383-21881D1A5041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18040-9899-992B-8918-97A859BE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0D3CC-6683-C797-77FE-0545EEEB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0E-E8DC-47E5-8994-F80D46C73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38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9A6D-6BF3-8CFB-CD2B-00AB8589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AFB8-8C10-CE95-85AA-6A092E27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B52DE-BB2C-F968-3C72-BA186DE39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75AF-D32C-1C8A-EAA2-C611D297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616-6449-4BCB-A383-21881D1A5041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38F38-E137-8C95-DE9E-7889DAB6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6C12-74B8-CBA1-A01C-28A7B1F1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0E-E8DC-47E5-8994-F80D46C73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61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9564-CE18-0EAA-D6C0-0C0625A1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1D1FB-6AEE-2375-F1C8-AE6AD3710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EEE67-3392-0A05-34C2-0C561B533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33911-E4BC-EEE6-515D-026BA074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616-6449-4BCB-A383-21881D1A5041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3FA46-24E8-316F-64D7-D8EED515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5F0EE-A677-CAAF-F03E-F5A5B03F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0E-E8DC-47E5-8994-F80D46C73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5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3888-DC40-E72B-FC0E-E04B5CA5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E14E2-5061-3C01-F980-C5604289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0A28D-BD91-4EBC-1BE0-3AE6B311E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5616-6449-4BCB-A383-21881D1A5041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3FE0D-EF0D-1415-48EA-6E2CFD1E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6C89-61D8-7E00-6E1E-6B9C53960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D70E-E8DC-47E5-8994-F80D46C73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8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D016-F911-63CC-314A-EB18208F8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033EC-1B04-47A1-D682-AAE8EC8FD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77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B130-8936-544B-FC28-4AD8470D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4453-D09C-059A-321D-87E84A8E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70A99-452A-45D4-6082-805A1BC7C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3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1278-82F5-E0F0-6507-A049594F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ED0F-238A-07F9-6375-47CD6331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7E3AC-88D1-F1A2-2ED2-115C991F3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9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095B-E44F-1E87-7314-AD23AFCB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0B89-B215-DE20-7421-7D507C83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01C74-09DD-AC0D-C1CF-53D943BEB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6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CC79-B7A1-08CD-4820-89EE8282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23DA-5FF7-45D6-3F13-1D788B24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0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D532-8588-61E9-BE43-09736675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56F3-DB42-58A9-4597-B8FCD1E2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43A92-A240-4AA9-2DDB-224FB30D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77CB-BAAC-BF77-41D2-3D4F5DA8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FCB9-0A75-7BA8-319C-D21B5507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BB215-A17C-0FAB-05E3-0EBFF781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2C04-8413-3B9E-F97E-23DFCF5A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05E7-C990-CF96-3BB1-2676AB8E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92460-BD6A-861E-8B8D-7EF92B89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5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6E-B2F0-60F6-3234-8CEA0C7F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9E85-3C47-6F51-6B83-F108E90F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82F07-8D5A-AC7E-DF9E-B4A22824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1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D643-53E7-4FED-6396-DF7F14EE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C196-EB3B-51DA-5525-89C4DDDA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3E579-4662-B502-1B71-892809B1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4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6D6F-B4D0-FA8F-4164-02D772A6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C712-C816-F30D-FA20-C815EBB9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2B817-64B3-6434-88C1-A7B24AAE5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5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387F-D041-660A-8493-13ED5AF3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34B8-EDA8-46BE-0C43-696D1020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B80F0-92D4-A8FC-5537-2B6FFCCE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2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B6BD-8383-0644-95F8-F09E667E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A98D-55E5-E64B-42D9-EFEDC855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BCD45-4F3C-EC8E-B0BB-FBF99160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9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Senbagam Raja</dc:creator>
  <cp:lastModifiedBy>Senbagam Raja</cp:lastModifiedBy>
  <cp:revision>1</cp:revision>
  <dcterms:created xsi:type="dcterms:W3CDTF">2022-09-18T12:22:55Z</dcterms:created>
  <dcterms:modified xsi:type="dcterms:W3CDTF">2022-09-18T12:42:14Z</dcterms:modified>
</cp:coreProperties>
</file>