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162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拓己 仙波" userId="2f52fae97cbdd34d" providerId="LiveId" clId="{CBAA42DE-F0C2-4C27-AD00-C24F7F63988C}"/>
    <pc:docChg chg="undo redo custSel addSld delSld modSld">
      <pc:chgData name="拓己 仙波" userId="2f52fae97cbdd34d" providerId="LiveId" clId="{CBAA42DE-F0C2-4C27-AD00-C24F7F63988C}" dt="2024-01-24T14:17:35.753" v="5113" actId="20577"/>
      <pc:docMkLst>
        <pc:docMk/>
      </pc:docMkLst>
      <pc:sldChg chg="addSp delSp modSp mod">
        <pc:chgData name="拓己 仙波" userId="2f52fae97cbdd34d" providerId="LiveId" clId="{CBAA42DE-F0C2-4C27-AD00-C24F7F63988C}" dt="2024-01-24T14:05:40.783" v="3904" actId="207"/>
        <pc:sldMkLst>
          <pc:docMk/>
          <pc:sldMk cId="116006317" sldId="256"/>
        </pc:sldMkLst>
        <pc:spChg chg="del mod">
          <ac:chgData name="拓己 仙波" userId="2f52fae97cbdd34d" providerId="LiveId" clId="{CBAA42DE-F0C2-4C27-AD00-C24F7F63988C}" dt="2024-01-22T13:59:47.131" v="129" actId="478"/>
          <ac:spMkLst>
            <pc:docMk/>
            <pc:sldMk cId="116006317" sldId="256"/>
            <ac:spMk id="2" creationId="{D1CC1209-291F-3659-FA27-E692D7D6BD64}"/>
          </ac:spMkLst>
        </pc:spChg>
        <pc:spChg chg="del mod">
          <ac:chgData name="拓己 仙波" userId="2f52fae97cbdd34d" providerId="LiveId" clId="{CBAA42DE-F0C2-4C27-AD00-C24F7F63988C}" dt="2024-01-22T13:38:30.617" v="21" actId="478"/>
          <ac:spMkLst>
            <pc:docMk/>
            <pc:sldMk cId="116006317" sldId="256"/>
            <ac:spMk id="3" creationId="{D5511833-092B-6468-CDFC-DB31930C2BB5}"/>
          </ac:spMkLst>
        </pc:spChg>
        <pc:spChg chg="add mod">
          <ac:chgData name="拓己 仙波" userId="2f52fae97cbdd34d" providerId="LiveId" clId="{CBAA42DE-F0C2-4C27-AD00-C24F7F63988C}" dt="2024-01-24T14:05:40.783" v="3904" actId="207"/>
          <ac:spMkLst>
            <pc:docMk/>
            <pc:sldMk cId="116006317" sldId="256"/>
            <ac:spMk id="7" creationId="{0CA38E5C-5DAD-777C-C1F9-305CA7C2A92D}"/>
          </ac:spMkLst>
        </pc:spChg>
        <pc:spChg chg="add mod">
          <ac:chgData name="拓己 仙波" userId="2f52fae97cbdd34d" providerId="LiveId" clId="{CBAA42DE-F0C2-4C27-AD00-C24F7F63988C}" dt="2024-01-22T14:25:39.948" v="455" actId="2711"/>
          <ac:spMkLst>
            <pc:docMk/>
            <pc:sldMk cId="116006317" sldId="256"/>
            <ac:spMk id="8" creationId="{5D1EF7BD-21BB-B6C9-5AD2-B79001853853}"/>
          </ac:spMkLst>
        </pc:spChg>
        <pc:spChg chg="add mod ord">
          <ac:chgData name="拓己 仙波" userId="2f52fae97cbdd34d" providerId="LiveId" clId="{CBAA42DE-F0C2-4C27-AD00-C24F7F63988C}" dt="2024-01-24T14:05:37.799" v="3903" actId="207"/>
          <ac:spMkLst>
            <pc:docMk/>
            <pc:sldMk cId="116006317" sldId="256"/>
            <ac:spMk id="9" creationId="{8958B0B8-247C-9A99-633A-9C1664B800FB}"/>
          </ac:spMkLst>
        </pc:spChg>
        <pc:spChg chg="add del">
          <ac:chgData name="拓己 仙波" userId="2f52fae97cbdd34d" providerId="LiveId" clId="{CBAA42DE-F0C2-4C27-AD00-C24F7F63988C}" dt="2024-01-22T14:02:51.387" v="143" actId="478"/>
          <ac:spMkLst>
            <pc:docMk/>
            <pc:sldMk cId="116006317" sldId="256"/>
            <ac:spMk id="15" creationId="{23EF1394-BEA7-49AA-5119-046E74FBF4E6}"/>
          </ac:spMkLst>
        </pc:spChg>
        <pc:spChg chg="add del">
          <ac:chgData name="拓己 仙波" userId="2f52fae97cbdd34d" providerId="LiveId" clId="{CBAA42DE-F0C2-4C27-AD00-C24F7F63988C}" dt="2024-01-22T14:03:20.011" v="145" actId="22"/>
          <ac:spMkLst>
            <pc:docMk/>
            <pc:sldMk cId="116006317" sldId="256"/>
            <ac:spMk id="17" creationId="{45BF4CB8-05AA-C154-7F1F-E8C5492A50A4}"/>
          </ac:spMkLst>
        </pc:spChg>
        <pc:spChg chg="add del">
          <ac:chgData name="拓己 仙波" userId="2f52fae97cbdd34d" providerId="LiveId" clId="{CBAA42DE-F0C2-4C27-AD00-C24F7F63988C}" dt="2024-01-22T14:03:23.062" v="147" actId="22"/>
          <ac:spMkLst>
            <pc:docMk/>
            <pc:sldMk cId="116006317" sldId="256"/>
            <ac:spMk id="19" creationId="{C6EA7C4F-3998-4372-8482-8D86F8D3E497}"/>
          </ac:spMkLst>
        </pc:spChg>
        <pc:spChg chg="add del">
          <ac:chgData name="拓己 仙波" userId="2f52fae97cbdd34d" providerId="LiveId" clId="{CBAA42DE-F0C2-4C27-AD00-C24F7F63988C}" dt="2024-01-22T14:03:25.572" v="149" actId="22"/>
          <ac:spMkLst>
            <pc:docMk/>
            <pc:sldMk cId="116006317" sldId="256"/>
            <ac:spMk id="21" creationId="{EACAF793-72BF-BD15-912C-A7045EB2CBE8}"/>
          </ac:spMkLst>
        </pc:spChg>
        <pc:picChg chg="add del mod">
          <ac:chgData name="拓己 仙波" userId="2f52fae97cbdd34d" providerId="LiveId" clId="{CBAA42DE-F0C2-4C27-AD00-C24F7F63988C}" dt="2024-01-22T13:57:52.402" v="128" actId="478"/>
          <ac:picMkLst>
            <pc:docMk/>
            <pc:sldMk cId="116006317" sldId="256"/>
            <ac:picMk id="5" creationId="{21DF4E19-7CA0-61FB-83D8-E7D676C2F799}"/>
          </ac:picMkLst>
        </pc:picChg>
        <pc:picChg chg="add del mod modCrop">
          <ac:chgData name="拓己 仙波" userId="2f52fae97cbdd34d" providerId="LiveId" clId="{CBAA42DE-F0C2-4C27-AD00-C24F7F63988C}" dt="2024-01-22T14:00:20.892" v="137" actId="478"/>
          <ac:picMkLst>
            <pc:docMk/>
            <pc:sldMk cId="116006317" sldId="256"/>
            <ac:picMk id="11" creationId="{5167DD43-4D85-AF5B-E684-6F4875D90A5E}"/>
          </ac:picMkLst>
        </pc:picChg>
        <pc:picChg chg="add del mod">
          <ac:chgData name="拓己 仙波" userId="2f52fae97cbdd34d" providerId="LiveId" clId="{CBAA42DE-F0C2-4C27-AD00-C24F7F63988C}" dt="2024-01-22T14:02:44.166" v="141" actId="478"/>
          <ac:picMkLst>
            <pc:docMk/>
            <pc:sldMk cId="116006317" sldId="256"/>
            <ac:picMk id="13" creationId="{B9D0A902-D7CD-A780-0A38-A229815F6E4F}"/>
          </ac:picMkLst>
        </pc:picChg>
        <pc:picChg chg="add mod ord">
          <ac:chgData name="拓己 仙波" userId="2f52fae97cbdd34d" providerId="LiveId" clId="{CBAA42DE-F0C2-4C27-AD00-C24F7F63988C}" dt="2024-01-22T14:07:01.202" v="183" actId="166"/>
          <ac:picMkLst>
            <pc:docMk/>
            <pc:sldMk cId="116006317" sldId="256"/>
            <ac:picMk id="23" creationId="{6E1AB6CD-696F-6EFE-F0EE-9301BB5D4B89}"/>
          </ac:picMkLst>
        </pc:picChg>
      </pc:sldChg>
      <pc:sldChg chg="addSp delSp modSp new mod">
        <pc:chgData name="拓己 仙波" userId="2f52fae97cbdd34d" providerId="LiveId" clId="{CBAA42DE-F0C2-4C27-AD00-C24F7F63988C}" dt="2024-01-24T13:52:58.018" v="3150" actId="20577"/>
        <pc:sldMkLst>
          <pc:docMk/>
          <pc:sldMk cId="203222531" sldId="257"/>
        </pc:sldMkLst>
        <pc:spChg chg="add del mod">
          <ac:chgData name="拓己 仙波" userId="2f52fae97cbdd34d" providerId="LiveId" clId="{CBAA42DE-F0C2-4C27-AD00-C24F7F63988C}" dt="2024-01-22T14:13:34.580" v="192"/>
          <ac:spMkLst>
            <pc:docMk/>
            <pc:sldMk cId="203222531" sldId="257"/>
            <ac:spMk id="2" creationId="{741AE772-A082-C32E-2565-7B6D23FD3BDE}"/>
          </ac:spMkLst>
        </pc:spChg>
        <pc:spChg chg="add mod">
          <ac:chgData name="拓己 仙波" userId="2f52fae97cbdd34d" providerId="LiveId" clId="{CBAA42DE-F0C2-4C27-AD00-C24F7F63988C}" dt="2024-01-22T14:25:26.620" v="453" actId="255"/>
          <ac:spMkLst>
            <pc:docMk/>
            <pc:sldMk cId="203222531" sldId="257"/>
            <ac:spMk id="5" creationId="{56A07D3F-D209-3C9C-222F-087B5276A17E}"/>
          </ac:spMkLst>
        </pc:spChg>
        <pc:spChg chg="add mod">
          <ac:chgData name="拓己 仙波" userId="2f52fae97cbdd34d" providerId="LiveId" clId="{CBAA42DE-F0C2-4C27-AD00-C24F7F63988C}" dt="2024-01-24T13:52:58.018" v="3150" actId="20577"/>
          <ac:spMkLst>
            <pc:docMk/>
            <pc:sldMk cId="203222531" sldId="257"/>
            <ac:spMk id="6" creationId="{CBA46F1C-E35C-41D8-E109-F179F31FA3CC}"/>
          </ac:spMkLst>
        </pc:spChg>
        <pc:picChg chg="add del mod">
          <ac:chgData name="拓己 仙波" userId="2f52fae97cbdd34d" providerId="LiveId" clId="{CBAA42DE-F0C2-4C27-AD00-C24F7F63988C}" dt="2024-01-22T14:26:05.077" v="458" actId="478"/>
          <ac:picMkLst>
            <pc:docMk/>
            <pc:sldMk cId="203222531" sldId="257"/>
            <ac:picMk id="4" creationId="{3B1DF9C8-8DC5-29E9-31B9-EC8E30B2E3E4}"/>
          </ac:picMkLst>
        </pc:picChg>
        <pc:picChg chg="add mod">
          <ac:chgData name="拓己 仙波" userId="2f52fae97cbdd34d" providerId="LiveId" clId="{CBAA42DE-F0C2-4C27-AD00-C24F7F63988C}" dt="2024-01-22T14:15:40.275" v="269"/>
          <ac:picMkLst>
            <pc:docMk/>
            <pc:sldMk cId="203222531" sldId="257"/>
            <ac:picMk id="7" creationId="{162A09E8-B986-6D7D-723C-408503C3A915}"/>
          </ac:picMkLst>
        </pc:picChg>
        <pc:picChg chg="add mod">
          <ac:chgData name="拓己 仙波" userId="2f52fae97cbdd34d" providerId="LiveId" clId="{CBAA42DE-F0C2-4C27-AD00-C24F7F63988C}" dt="2024-01-22T14:15:46.725" v="271"/>
          <ac:picMkLst>
            <pc:docMk/>
            <pc:sldMk cId="203222531" sldId="257"/>
            <ac:picMk id="8" creationId="{A77C0EE6-7318-9D7B-B15E-35DDE05D3D0D}"/>
          </ac:picMkLst>
        </pc:picChg>
      </pc:sldChg>
      <pc:sldChg chg="new del">
        <pc:chgData name="拓己 仙波" userId="2f52fae97cbdd34d" providerId="LiveId" clId="{CBAA42DE-F0C2-4C27-AD00-C24F7F63988C}" dt="2024-01-22T14:12:45.748" v="188" actId="680"/>
        <pc:sldMkLst>
          <pc:docMk/>
          <pc:sldMk cId="1000716627" sldId="257"/>
        </pc:sldMkLst>
      </pc:sldChg>
      <pc:sldChg chg="add del mod modClrScheme chgLayout">
        <pc:chgData name="拓己 仙波" userId="2f52fae97cbdd34d" providerId="LiveId" clId="{CBAA42DE-F0C2-4C27-AD00-C24F7F63988C}" dt="2024-01-22T14:07:35.620" v="186" actId="47"/>
        <pc:sldMkLst>
          <pc:docMk/>
          <pc:sldMk cId="3008203935" sldId="257"/>
        </pc:sldMkLst>
      </pc:sldChg>
      <pc:sldChg chg="addSp delSp modSp add mod">
        <pc:chgData name="拓己 仙波" userId="2f52fae97cbdd34d" providerId="LiveId" clId="{CBAA42DE-F0C2-4C27-AD00-C24F7F63988C}" dt="2024-01-24T14:05:57.647" v="3909" actId="1076"/>
        <pc:sldMkLst>
          <pc:docMk/>
          <pc:sldMk cId="1955972921" sldId="258"/>
        </pc:sldMkLst>
        <pc:spChg chg="add mod">
          <ac:chgData name="拓己 仙波" userId="2f52fae97cbdd34d" providerId="LiveId" clId="{CBAA42DE-F0C2-4C27-AD00-C24F7F63988C}" dt="2024-01-22T14:17:09.211" v="286"/>
          <ac:spMkLst>
            <pc:docMk/>
            <pc:sldMk cId="1955972921" sldId="258"/>
            <ac:spMk id="2" creationId="{1207A9E4-F62E-3797-37B5-7B1507F7398D}"/>
          </ac:spMkLst>
        </pc:spChg>
        <pc:spChg chg="add del mod">
          <ac:chgData name="拓己 仙波" userId="2f52fae97cbdd34d" providerId="LiveId" clId="{CBAA42DE-F0C2-4C27-AD00-C24F7F63988C}" dt="2024-01-24T06:48:49.681" v="1172" actId="478"/>
          <ac:spMkLst>
            <pc:docMk/>
            <pc:sldMk cId="1955972921" sldId="258"/>
            <ac:spMk id="3" creationId="{D44A47FF-3DC7-4D96-B3F5-6B810E9DF729}"/>
          </ac:spMkLst>
        </pc:spChg>
        <pc:spChg chg="del">
          <ac:chgData name="拓己 仙波" userId="2f52fae97cbdd34d" providerId="LiveId" clId="{CBAA42DE-F0C2-4C27-AD00-C24F7F63988C}" dt="2024-01-22T14:16:19.878" v="285" actId="478"/>
          <ac:spMkLst>
            <pc:docMk/>
            <pc:sldMk cId="1955972921" sldId="258"/>
            <ac:spMk id="5" creationId="{56A07D3F-D209-3C9C-222F-087B5276A17E}"/>
          </ac:spMkLst>
        </pc:spChg>
        <pc:spChg chg="mod">
          <ac:chgData name="拓己 仙波" userId="2f52fae97cbdd34d" providerId="LiveId" clId="{CBAA42DE-F0C2-4C27-AD00-C24F7F63988C}" dt="2024-01-24T07:02:59.249" v="1416" actId="20577"/>
          <ac:spMkLst>
            <pc:docMk/>
            <pc:sldMk cId="1955972921" sldId="258"/>
            <ac:spMk id="6" creationId="{CBA46F1C-E35C-41D8-E109-F179F31FA3CC}"/>
          </ac:spMkLst>
        </pc:spChg>
        <pc:spChg chg="add mod">
          <ac:chgData name="拓己 仙波" userId="2f52fae97cbdd34d" providerId="LiveId" clId="{CBAA42DE-F0C2-4C27-AD00-C24F7F63988C}" dt="2024-01-24T07:08:42.183" v="1623" actId="14100"/>
          <ac:spMkLst>
            <pc:docMk/>
            <pc:sldMk cId="1955972921" sldId="258"/>
            <ac:spMk id="7" creationId="{170EE5F9-4458-0C60-6CD6-ABB1E0D92254}"/>
          </ac:spMkLst>
        </pc:spChg>
        <pc:spChg chg="add mod">
          <ac:chgData name="拓己 仙波" userId="2f52fae97cbdd34d" providerId="LiveId" clId="{CBAA42DE-F0C2-4C27-AD00-C24F7F63988C}" dt="2024-01-24T13:54:02.901" v="3154" actId="14100"/>
          <ac:spMkLst>
            <pc:docMk/>
            <pc:sldMk cId="1955972921" sldId="258"/>
            <ac:spMk id="13" creationId="{C62E0A9E-66B1-45F2-EB86-DFFBADB2D2BE}"/>
          </ac:spMkLst>
        </pc:spChg>
        <pc:spChg chg="add mod">
          <ac:chgData name="拓己 仙波" userId="2f52fae97cbdd34d" providerId="LiveId" clId="{CBAA42DE-F0C2-4C27-AD00-C24F7F63988C}" dt="2024-01-24T06:49:32.198" v="1188" actId="1076"/>
          <ac:spMkLst>
            <pc:docMk/>
            <pc:sldMk cId="1955972921" sldId="258"/>
            <ac:spMk id="16" creationId="{F2290D86-54FF-13B3-0A04-D51CB58023B3}"/>
          </ac:spMkLst>
        </pc:spChg>
        <pc:picChg chg="del mod">
          <ac:chgData name="拓己 仙波" userId="2f52fae97cbdd34d" providerId="LiveId" clId="{CBAA42DE-F0C2-4C27-AD00-C24F7F63988C}" dt="2024-01-24T13:53:53.979" v="3151" actId="478"/>
          <ac:picMkLst>
            <pc:docMk/>
            <pc:sldMk cId="1955972921" sldId="258"/>
            <ac:picMk id="4" creationId="{3B1DF9C8-8DC5-29E9-31B9-EC8E30B2E3E4}"/>
          </ac:picMkLst>
        </pc:picChg>
        <pc:picChg chg="del">
          <ac:chgData name="拓己 仙波" userId="2f52fae97cbdd34d" providerId="LiveId" clId="{CBAA42DE-F0C2-4C27-AD00-C24F7F63988C}" dt="2024-01-22T14:16:08.353" v="279" actId="478"/>
          <ac:picMkLst>
            <pc:docMk/>
            <pc:sldMk cId="1955972921" sldId="258"/>
            <ac:picMk id="8" creationId="{A77C0EE6-7318-9D7B-B15E-35DDE05D3D0D}"/>
          </ac:picMkLst>
        </pc:picChg>
        <pc:picChg chg="add del mod modCrop">
          <ac:chgData name="拓己 仙波" userId="2f52fae97cbdd34d" providerId="LiveId" clId="{CBAA42DE-F0C2-4C27-AD00-C24F7F63988C}" dt="2024-01-24T06:24:57.180" v="475" actId="478"/>
          <ac:picMkLst>
            <pc:docMk/>
            <pc:sldMk cId="1955972921" sldId="258"/>
            <ac:picMk id="8" creationId="{C3EDEADD-BFA7-04E7-ECF2-466DEC75DE6A}"/>
          </ac:picMkLst>
        </pc:picChg>
        <pc:picChg chg="add del mod ord">
          <ac:chgData name="拓己 仙波" userId="2f52fae97cbdd34d" providerId="LiveId" clId="{CBAA42DE-F0C2-4C27-AD00-C24F7F63988C}" dt="2024-01-24T13:53:56.103" v="3152" actId="478"/>
          <ac:picMkLst>
            <pc:docMk/>
            <pc:sldMk cId="1955972921" sldId="258"/>
            <ac:picMk id="10" creationId="{66B7DAA3-AC33-07C4-7861-2F796DB30382}"/>
          </ac:picMkLst>
        </pc:picChg>
        <pc:picChg chg="add del mod">
          <ac:chgData name="拓己 仙波" userId="2f52fae97cbdd34d" providerId="LiveId" clId="{CBAA42DE-F0C2-4C27-AD00-C24F7F63988C}" dt="2024-01-24T13:53:57.530" v="3153" actId="478"/>
          <ac:picMkLst>
            <pc:docMk/>
            <pc:sldMk cId="1955972921" sldId="258"/>
            <ac:picMk id="12" creationId="{950278BF-D968-0070-9E5D-50396895E671}"/>
          </ac:picMkLst>
        </pc:picChg>
        <pc:picChg chg="add mod">
          <ac:chgData name="拓己 仙波" userId="2f52fae97cbdd34d" providerId="LiveId" clId="{CBAA42DE-F0C2-4C27-AD00-C24F7F63988C}" dt="2024-01-24T14:05:57.647" v="3909" actId="1076"/>
          <ac:picMkLst>
            <pc:docMk/>
            <pc:sldMk cId="1955972921" sldId="258"/>
            <ac:picMk id="15" creationId="{6FD1BCBB-0A4E-A666-AEAE-2D26F04EB517}"/>
          </ac:picMkLst>
        </pc:picChg>
      </pc:sldChg>
      <pc:sldChg chg="addSp delSp modSp add mod">
        <pc:chgData name="拓己 仙波" userId="2f52fae97cbdd34d" providerId="LiveId" clId="{CBAA42DE-F0C2-4C27-AD00-C24F7F63988C}" dt="2024-01-24T08:27:57.888" v="2887" actId="20577"/>
        <pc:sldMkLst>
          <pc:docMk/>
          <pc:sldMk cId="288362394" sldId="259"/>
        </pc:sldMkLst>
        <pc:spChg chg="add mod">
          <ac:chgData name="拓己 仙波" userId="2f52fae97cbdd34d" providerId="LiveId" clId="{CBAA42DE-F0C2-4C27-AD00-C24F7F63988C}" dt="2024-01-24T08:10:17.790" v="2011" actId="1076"/>
          <ac:spMkLst>
            <pc:docMk/>
            <pc:sldMk cId="288362394" sldId="259"/>
            <ac:spMk id="5" creationId="{EDE65467-373E-C748-7544-2CED8F171FC0}"/>
          </ac:spMkLst>
        </pc:spChg>
        <pc:spChg chg="mod">
          <ac:chgData name="拓己 仙波" userId="2f52fae97cbdd34d" providerId="LiveId" clId="{CBAA42DE-F0C2-4C27-AD00-C24F7F63988C}" dt="2024-01-24T08:07:54.197" v="1919"/>
          <ac:spMkLst>
            <pc:docMk/>
            <pc:sldMk cId="288362394" sldId="259"/>
            <ac:spMk id="6" creationId="{CBA46F1C-E35C-41D8-E109-F179F31FA3CC}"/>
          </ac:spMkLst>
        </pc:spChg>
        <pc:spChg chg="mod">
          <ac:chgData name="拓己 仙波" userId="2f52fae97cbdd34d" providerId="LiveId" clId="{CBAA42DE-F0C2-4C27-AD00-C24F7F63988C}" dt="2024-01-24T08:27:57.888" v="2887" actId="20577"/>
          <ac:spMkLst>
            <pc:docMk/>
            <pc:sldMk cId="288362394" sldId="259"/>
            <ac:spMk id="7" creationId="{170EE5F9-4458-0C60-6CD6-ABB1E0D92254}"/>
          </ac:spMkLst>
        </pc:spChg>
        <pc:spChg chg="add del mod">
          <ac:chgData name="拓己 仙波" userId="2f52fae97cbdd34d" providerId="LiveId" clId="{CBAA42DE-F0C2-4C27-AD00-C24F7F63988C}" dt="2024-01-24T07:07:03.541" v="1590"/>
          <ac:spMkLst>
            <pc:docMk/>
            <pc:sldMk cId="288362394" sldId="259"/>
            <ac:spMk id="8" creationId="{06A3D096-7BED-9F08-0D17-945BAA13BF8B}"/>
          </ac:spMkLst>
        </pc:spChg>
        <pc:spChg chg="add del mod">
          <ac:chgData name="拓己 仙波" userId="2f52fae97cbdd34d" providerId="LiveId" clId="{CBAA42DE-F0C2-4C27-AD00-C24F7F63988C}" dt="2024-01-24T08:02:20.043" v="1650" actId="478"/>
          <ac:spMkLst>
            <pc:docMk/>
            <pc:sldMk cId="288362394" sldId="259"/>
            <ac:spMk id="9" creationId="{701F7927-3774-2014-18FD-05BE1D9DD585}"/>
          </ac:spMkLst>
        </pc:spChg>
        <pc:spChg chg="add del mod">
          <ac:chgData name="拓己 仙波" userId="2f52fae97cbdd34d" providerId="LiveId" clId="{CBAA42DE-F0C2-4C27-AD00-C24F7F63988C}" dt="2024-01-24T08:03:32.634" v="1672" actId="478"/>
          <ac:spMkLst>
            <pc:docMk/>
            <pc:sldMk cId="288362394" sldId="259"/>
            <ac:spMk id="11" creationId="{69EDF147-17F9-5E9E-1A1D-9B0DE9BFE9FC}"/>
          </ac:spMkLst>
        </pc:spChg>
        <pc:spChg chg="del">
          <ac:chgData name="拓己 仙波" userId="2f52fae97cbdd34d" providerId="LiveId" clId="{CBAA42DE-F0C2-4C27-AD00-C24F7F63988C}" dt="2024-01-24T06:50:55.580" v="1314" actId="478"/>
          <ac:spMkLst>
            <pc:docMk/>
            <pc:sldMk cId="288362394" sldId="259"/>
            <ac:spMk id="13" creationId="{C62E0A9E-66B1-45F2-EB86-DFFBADB2D2BE}"/>
          </ac:spMkLst>
        </pc:spChg>
        <pc:spChg chg="add del mod">
          <ac:chgData name="拓己 仙波" userId="2f52fae97cbdd34d" providerId="LiveId" clId="{CBAA42DE-F0C2-4C27-AD00-C24F7F63988C}" dt="2024-01-24T08:05:15.490" v="1816" actId="478"/>
          <ac:spMkLst>
            <pc:docMk/>
            <pc:sldMk cId="288362394" sldId="259"/>
            <ac:spMk id="14" creationId="{F175E2EF-3FBB-94BA-0C09-B86B2B4E59DA}"/>
          </ac:spMkLst>
        </pc:spChg>
        <pc:spChg chg="del">
          <ac:chgData name="拓己 仙波" userId="2f52fae97cbdd34d" providerId="LiveId" clId="{CBAA42DE-F0C2-4C27-AD00-C24F7F63988C}" dt="2024-01-24T06:49:01.214" v="1176" actId="478"/>
          <ac:spMkLst>
            <pc:docMk/>
            <pc:sldMk cId="288362394" sldId="259"/>
            <ac:spMk id="16" creationId="{F2290D86-54FF-13B3-0A04-D51CB58023B3}"/>
          </ac:spMkLst>
        </pc:spChg>
        <pc:spChg chg="add del mod">
          <ac:chgData name="拓己 仙波" userId="2f52fae97cbdd34d" providerId="LiveId" clId="{CBAA42DE-F0C2-4C27-AD00-C24F7F63988C}" dt="2024-01-24T08:08:15.581" v="1927" actId="478"/>
          <ac:spMkLst>
            <pc:docMk/>
            <pc:sldMk cId="288362394" sldId="259"/>
            <ac:spMk id="17" creationId="{AB42D4BA-05B5-5060-A162-018769A5B2FE}"/>
          </ac:spMkLst>
        </pc:spChg>
        <pc:spChg chg="add">
          <ac:chgData name="拓己 仙波" userId="2f52fae97cbdd34d" providerId="LiveId" clId="{CBAA42DE-F0C2-4C27-AD00-C24F7F63988C}" dt="2024-01-24T08:07:36.791" v="1906"/>
          <ac:spMkLst>
            <pc:docMk/>
            <pc:sldMk cId="288362394" sldId="259"/>
            <ac:spMk id="18" creationId="{651BBB82-981B-E523-C26E-46E5D3B23186}"/>
          </ac:spMkLst>
        </pc:spChg>
        <pc:spChg chg="add">
          <ac:chgData name="拓己 仙波" userId="2f52fae97cbdd34d" providerId="LiveId" clId="{CBAA42DE-F0C2-4C27-AD00-C24F7F63988C}" dt="2024-01-24T08:07:43.505" v="1913"/>
          <ac:spMkLst>
            <pc:docMk/>
            <pc:sldMk cId="288362394" sldId="259"/>
            <ac:spMk id="19" creationId="{459C9AB5-92B7-966A-2D46-8A9BD3D43C0F}"/>
          </ac:spMkLst>
        </pc:spChg>
        <pc:spChg chg="add mod">
          <ac:chgData name="拓己 仙波" userId="2f52fae97cbdd34d" providerId="LiveId" clId="{CBAA42DE-F0C2-4C27-AD00-C24F7F63988C}" dt="2024-01-24T08:09:51.567" v="2005" actId="20577"/>
          <ac:spMkLst>
            <pc:docMk/>
            <pc:sldMk cId="288362394" sldId="259"/>
            <ac:spMk id="20" creationId="{846740C5-37DA-4911-FB4D-B5A441E4304C}"/>
          </ac:spMkLst>
        </pc:spChg>
        <pc:picChg chg="del">
          <ac:chgData name="拓己 仙波" userId="2f52fae97cbdd34d" providerId="LiveId" clId="{CBAA42DE-F0C2-4C27-AD00-C24F7F63988C}" dt="2024-01-24T06:48:59.549" v="1175" actId="478"/>
          <ac:picMkLst>
            <pc:docMk/>
            <pc:sldMk cId="288362394" sldId="259"/>
            <ac:picMk id="15" creationId="{6FD1BCBB-0A4E-A666-AEAE-2D26F04EB517}"/>
          </ac:picMkLst>
        </pc:picChg>
      </pc:sldChg>
      <pc:sldChg chg="addSp delSp modSp add mod">
        <pc:chgData name="拓己 仙波" userId="2f52fae97cbdd34d" providerId="LiveId" clId="{CBAA42DE-F0C2-4C27-AD00-C24F7F63988C}" dt="2024-01-24T14:07:47.527" v="3910" actId="14100"/>
        <pc:sldMkLst>
          <pc:docMk/>
          <pc:sldMk cId="459653726" sldId="260"/>
        </pc:sldMkLst>
        <pc:spChg chg="add mod">
          <ac:chgData name="拓己 仙波" userId="2f52fae97cbdd34d" providerId="LiveId" clId="{CBAA42DE-F0C2-4C27-AD00-C24F7F63988C}" dt="2024-01-24T08:18:34.781" v="2770" actId="12"/>
          <ac:spMkLst>
            <pc:docMk/>
            <pc:sldMk cId="459653726" sldId="260"/>
            <ac:spMk id="3" creationId="{E31503D9-EB39-008B-479E-112F01B55966}"/>
          </ac:spMkLst>
        </pc:spChg>
        <pc:spChg chg="del">
          <ac:chgData name="拓己 仙波" userId="2f52fae97cbdd34d" providerId="LiveId" clId="{CBAA42DE-F0C2-4C27-AD00-C24F7F63988C}" dt="2024-01-24T08:10:49.780" v="2037" actId="478"/>
          <ac:spMkLst>
            <pc:docMk/>
            <pc:sldMk cId="459653726" sldId="260"/>
            <ac:spMk id="5" creationId="{EDE65467-373E-C748-7544-2CED8F171FC0}"/>
          </ac:spMkLst>
        </pc:spChg>
        <pc:spChg chg="mod">
          <ac:chgData name="拓己 仙波" userId="2f52fae97cbdd34d" providerId="LiveId" clId="{CBAA42DE-F0C2-4C27-AD00-C24F7F63988C}" dt="2024-01-24T08:10:45.870" v="2035" actId="20577"/>
          <ac:spMkLst>
            <pc:docMk/>
            <pc:sldMk cId="459653726" sldId="260"/>
            <ac:spMk id="6" creationId="{CBA46F1C-E35C-41D8-E109-F179F31FA3CC}"/>
          </ac:spMkLst>
        </pc:spChg>
        <pc:spChg chg="del">
          <ac:chgData name="拓己 仙波" userId="2f52fae97cbdd34d" providerId="LiveId" clId="{CBAA42DE-F0C2-4C27-AD00-C24F7F63988C}" dt="2024-01-24T08:10:48.370" v="2036" actId="478"/>
          <ac:spMkLst>
            <pc:docMk/>
            <pc:sldMk cId="459653726" sldId="260"/>
            <ac:spMk id="7" creationId="{170EE5F9-4458-0C60-6CD6-ABB1E0D92254}"/>
          </ac:spMkLst>
        </pc:spChg>
        <pc:spChg chg="del">
          <ac:chgData name="拓己 仙波" userId="2f52fae97cbdd34d" providerId="LiveId" clId="{CBAA42DE-F0C2-4C27-AD00-C24F7F63988C}" dt="2024-01-24T08:21:06.441" v="2780" actId="478"/>
          <ac:spMkLst>
            <pc:docMk/>
            <pc:sldMk cId="459653726" sldId="260"/>
            <ac:spMk id="20" creationId="{846740C5-37DA-4911-FB4D-B5A441E4304C}"/>
          </ac:spMkLst>
        </pc:spChg>
        <pc:picChg chg="add mod">
          <ac:chgData name="拓己 仙波" userId="2f52fae97cbdd34d" providerId="LiveId" clId="{CBAA42DE-F0C2-4C27-AD00-C24F7F63988C}" dt="2024-01-24T08:19:28.265" v="2775" actId="1076"/>
          <ac:picMkLst>
            <pc:docMk/>
            <pc:sldMk cId="459653726" sldId="260"/>
            <ac:picMk id="9" creationId="{992B2FE7-A866-251D-DC8E-E690ED0553A0}"/>
          </ac:picMkLst>
        </pc:picChg>
        <pc:picChg chg="add mod">
          <ac:chgData name="拓己 仙波" userId="2f52fae97cbdd34d" providerId="LiveId" clId="{CBAA42DE-F0C2-4C27-AD00-C24F7F63988C}" dt="2024-01-24T14:07:47.527" v="3910" actId="14100"/>
          <ac:picMkLst>
            <pc:docMk/>
            <pc:sldMk cId="459653726" sldId="260"/>
            <ac:picMk id="13" creationId="{248A5B50-F399-5D05-4D6D-8A1AD4CB12C3}"/>
          </ac:picMkLst>
        </pc:picChg>
      </pc:sldChg>
      <pc:sldChg chg="addSp delSp modSp add mod">
        <pc:chgData name="拓己 仙波" userId="2f52fae97cbdd34d" providerId="LiveId" clId="{CBAA42DE-F0C2-4C27-AD00-C24F7F63988C}" dt="2024-01-24T13:51:12.016" v="3049" actId="1036"/>
        <pc:sldMkLst>
          <pc:docMk/>
          <pc:sldMk cId="3204843471" sldId="261"/>
        </pc:sldMkLst>
        <pc:spChg chg="del">
          <ac:chgData name="拓己 仙波" userId="2f52fae97cbdd34d" providerId="LiveId" clId="{CBAA42DE-F0C2-4C27-AD00-C24F7F63988C}" dt="2024-01-24T08:24:58.449" v="2793" actId="478"/>
          <ac:spMkLst>
            <pc:docMk/>
            <pc:sldMk cId="3204843471" sldId="261"/>
            <ac:spMk id="3" creationId="{E31503D9-EB39-008B-479E-112F01B55966}"/>
          </ac:spMkLst>
        </pc:spChg>
        <pc:spChg chg="mod">
          <ac:chgData name="拓己 仙波" userId="2f52fae97cbdd34d" providerId="LiveId" clId="{CBAA42DE-F0C2-4C27-AD00-C24F7F63988C}" dt="2024-01-24T08:28:14.169" v="2913" actId="20577"/>
          <ac:spMkLst>
            <pc:docMk/>
            <pc:sldMk cId="3204843471" sldId="261"/>
            <ac:spMk id="6" creationId="{CBA46F1C-E35C-41D8-E109-F179F31FA3CC}"/>
          </ac:spMkLst>
        </pc:spChg>
        <pc:spChg chg="add del">
          <ac:chgData name="拓己 仙波" userId="2f52fae97cbdd34d" providerId="LiveId" clId="{CBAA42DE-F0C2-4C27-AD00-C24F7F63988C}" dt="2024-01-24T08:25:17.523" v="2797" actId="478"/>
          <ac:spMkLst>
            <pc:docMk/>
            <pc:sldMk cId="3204843471" sldId="261"/>
            <ac:spMk id="8" creationId="{07DDAD90-C6BC-846C-0514-0833421610DD}"/>
          </ac:spMkLst>
        </pc:spChg>
        <pc:spChg chg="add mod">
          <ac:chgData name="拓己 仙波" userId="2f52fae97cbdd34d" providerId="LiveId" clId="{CBAA42DE-F0C2-4C27-AD00-C24F7F63988C}" dt="2024-01-24T13:49:09.366" v="3016" actId="1076"/>
          <ac:spMkLst>
            <pc:docMk/>
            <pc:sldMk cId="3204843471" sldId="261"/>
            <ac:spMk id="11" creationId="{6C949C80-6CD9-3EF4-7354-776EA487CBD4}"/>
          </ac:spMkLst>
        </pc:spChg>
        <pc:spChg chg="add mod">
          <ac:chgData name="拓己 仙波" userId="2f52fae97cbdd34d" providerId="LiveId" clId="{CBAA42DE-F0C2-4C27-AD00-C24F7F63988C}" dt="2024-01-24T08:44:13.991" v="2963" actId="14100"/>
          <ac:spMkLst>
            <pc:docMk/>
            <pc:sldMk cId="3204843471" sldId="261"/>
            <ac:spMk id="14" creationId="{039AF4F8-A43E-B810-6518-F679E457074B}"/>
          </ac:spMkLst>
        </pc:spChg>
        <pc:spChg chg="add mod">
          <ac:chgData name="拓己 仙波" userId="2f52fae97cbdd34d" providerId="LiveId" clId="{CBAA42DE-F0C2-4C27-AD00-C24F7F63988C}" dt="2024-01-24T13:51:12.016" v="3049" actId="1036"/>
          <ac:spMkLst>
            <pc:docMk/>
            <pc:sldMk cId="3204843471" sldId="261"/>
            <ac:spMk id="15" creationId="{D365F25F-80EC-F35B-1B87-8DABAD69D3C0}"/>
          </ac:spMkLst>
        </pc:spChg>
        <pc:spChg chg="add mod">
          <ac:chgData name="拓己 仙波" userId="2f52fae97cbdd34d" providerId="LiveId" clId="{CBAA42DE-F0C2-4C27-AD00-C24F7F63988C}" dt="2024-01-24T13:51:12.016" v="3049" actId="1036"/>
          <ac:spMkLst>
            <pc:docMk/>
            <pc:sldMk cId="3204843471" sldId="261"/>
            <ac:spMk id="16" creationId="{D264C312-7E34-88EE-5F0F-23CB509989F1}"/>
          </ac:spMkLst>
        </pc:spChg>
        <pc:spChg chg="add mod">
          <ac:chgData name="拓己 仙波" userId="2f52fae97cbdd34d" providerId="LiveId" clId="{CBAA42DE-F0C2-4C27-AD00-C24F7F63988C}" dt="2024-01-24T13:47:47.527" v="2989" actId="1076"/>
          <ac:spMkLst>
            <pc:docMk/>
            <pc:sldMk cId="3204843471" sldId="261"/>
            <ac:spMk id="19" creationId="{259E7534-9FE2-93A1-A7E5-668A6681CEA7}"/>
          </ac:spMkLst>
        </pc:spChg>
        <pc:spChg chg="add mod">
          <ac:chgData name="拓己 仙波" userId="2f52fae97cbdd34d" providerId="LiveId" clId="{CBAA42DE-F0C2-4C27-AD00-C24F7F63988C}" dt="2024-01-24T13:47:56.571" v="2992" actId="1076"/>
          <ac:spMkLst>
            <pc:docMk/>
            <pc:sldMk cId="3204843471" sldId="261"/>
            <ac:spMk id="21" creationId="{9EDFA03C-DB8E-011D-163F-9B1D868EDCEF}"/>
          </ac:spMkLst>
        </pc:spChg>
        <pc:spChg chg="add mod">
          <ac:chgData name="拓己 仙波" userId="2f52fae97cbdd34d" providerId="LiveId" clId="{CBAA42DE-F0C2-4C27-AD00-C24F7F63988C}" dt="2024-01-24T13:48:06.609" v="2996" actId="1076"/>
          <ac:spMkLst>
            <pc:docMk/>
            <pc:sldMk cId="3204843471" sldId="261"/>
            <ac:spMk id="22" creationId="{30F388CE-2042-6D0B-CA3C-3C18DFD7B43C}"/>
          </ac:spMkLst>
        </pc:spChg>
        <pc:spChg chg="add del">
          <ac:chgData name="拓己 仙波" userId="2f52fae97cbdd34d" providerId="LiveId" clId="{CBAA42DE-F0C2-4C27-AD00-C24F7F63988C}" dt="2024-01-24T13:48:40.279" v="3007" actId="22"/>
          <ac:spMkLst>
            <pc:docMk/>
            <pc:sldMk cId="3204843471" sldId="261"/>
            <ac:spMk id="24" creationId="{9D5077DD-275E-D5FE-A925-043D4EEE0305}"/>
          </ac:spMkLst>
        </pc:spChg>
        <pc:spChg chg="add mod">
          <ac:chgData name="拓己 仙波" userId="2f52fae97cbdd34d" providerId="LiveId" clId="{CBAA42DE-F0C2-4C27-AD00-C24F7F63988C}" dt="2024-01-24T13:49:13.161" v="3017" actId="1076"/>
          <ac:spMkLst>
            <pc:docMk/>
            <pc:sldMk cId="3204843471" sldId="261"/>
            <ac:spMk id="25" creationId="{F6C0BD9E-5CD0-3394-D989-F5F19FB3DCDD}"/>
          </ac:spMkLst>
        </pc:spChg>
        <pc:picChg chg="mod">
          <ac:chgData name="拓己 仙波" userId="2f52fae97cbdd34d" providerId="LiveId" clId="{CBAA42DE-F0C2-4C27-AD00-C24F7F63988C}" dt="2024-01-24T08:22:32.976" v="2782" actId="1076"/>
          <ac:picMkLst>
            <pc:docMk/>
            <pc:sldMk cId="3204843471" sldId="261"/>
            <ac:picMk id="4" creationId="{3B1DF9C8-8DC5-29E9-31B9-EC8E30B2E3E4}"/>
          </ac:picMkLst>
        </pc:picChg>
        <pc:picChg chg="add mod">
          <ac:chgData name="拓己 仙波" userId="2f52fae97cbdd34d" providerId="LiveId" clId="{CBAA42DE-F0C2-4C27-AD00-C24F7F63988C}" dt="2024-01-24T13:50:02.175" v="3020" actId="1076"/>
          <ac:picMkLst>
            <pc:docMk/>
            <pc:sldMk cId="3204843471" sldId="261"/>
            <ac:picMk id="7" creationId="{1C1CF4BD-9F40-92BC-7414-097196F40AA6}"/>
          </ac:picMkLst>
        </pc:picChg>
        <pc:picChg chg="del">
          <ac:chgData name="拓己 仙波" userId="2f52fae97cbdd34d" providerId="LiveId" clId="{CBAA42DE-F0C2-4C27-AD00-C24F7F63988C}" dt="2024-01-24T08:24:56.577" v="2791" actId="478"/>
          <ac:picMkLst>
            <pc:docMk/>
            <pc:sldMk cId="3204843471" sldId="261"/>
            <ac:picMk id="9" creationId="{992B2FE7-A866-251D-DC8E-E690ED0553A0}"/>
          </ac:picMkLst>
        </pc:picChg>
        <pc:picChg chg="del">
          <ac:chgData name="拓己 仙波" userId="2f52fae97cbdd34d" providerId="LiveId" clId="{CBAA42DE-F0C2-4C27-AD00-C24F7F63988C}" dt="2024-01-24T08:24:57.001" v="2792" actId="478"/>
          <ac:picMkLst>
            <pc:docMk/>
            <pc:sldMk cId="3204843471" sldId="261"/>
            <ac:picMk id="13" creationId="{248A5B50-F399-5D05-4D6D-8A1AD4CB12C3}"/>
          </ac:picMkLst>
        </pc:picChg>
        <pc:picChg chg="add mod">
          <ac:chgData name="拓己 仙波" userId="2f52fae97cbdd34d" providerId="LiveId" clId="{CBAA42DE-F0C2-4C27-AD00-C24F7F63988C}" dt="2024-01-24T13:47:19.200" v="2982" actId="1076"/>
          <ac:picMkLst>
            <pc:docMk/>
            <pc:sldMk cId="3204843471" sldId="261"/>
            <ac:picMk id="17" creationId="{C03F39BE-6A91-812E-6B8C-20F0DCAE44E9}"/>
          </ac:picMkLst>
        </pc:picChg>
        <pc:picChg chg="add mod">
          <ac:chgData name="拓己 仙波" userId="2f52fae97cbdd34d" providerId="LiveId" clId="{CBAA42DE-F0C2-4C27-AD00-C24F7F63988C}" dt="2024-01-24T13:48:15.655" v="2999" actId="1076"/>
          <ac:picMkLst>
            <pc:docMk/>
            <pc:sldMk cId="3204843471" sldId="261"/>
            <ac:picMk id="18" creationId="{F090D80D-68AE-0255-22B2-938DABC6AB71}"/>
          </ac:picMkLst>
        </pc:picChg>
        <pc:picChg chg="add mod">
          <ac:chgData name="拓己 仙波" userId="2f52fae97cbdd34d" providerId="LiveId" clId="{CBAA42DE-F0C2-4C27-AD00-C24F7F63988C}" dt="2024-01-24T13:47:49.795" v="2990"/>
          <ac:picMkLst>
            <pc:docMk/>
            <pc:sldMk cId="3204843471" sldId="261"/>
            <ac:picMk id="20" creationId="{C67E3A7C-5F09-4A9F-58C3-FA1A4A805E7F}"/>
          </ac:picMkLst>
        </pc:picChg>
        <pc:picChg chg="add mod">
          <ac:chgData name="拓己 仙波" userId="2f52fae97cbdd34d" providerId="LiveId" clId="{CBAA42DE-F0C2-4C27-AD00-C24F7F63988C}" dt="2024-01-24T13:50:49.532" v="3033" actId="1076"/>
          <ac:picMkLst>
            <pc:docMk/>
            <pc:sldMk cId="3204843471" sldId="261"/>
            <ac:picMk id="26" creationId="{A722E296-F4E9-B723-599A-91D8BE1CB847}"/>
          </ac:picMkLst>
        </pc:picChg>
        <pc:picChg chg="add mod">
          <ac:chgData name="拓己 仙波" userId="2f52fae97cbdd34d" providerId="LiveId" clId="{CBAA42DE-F0C2-4C27-AD00-C24F7F63988C}" dt="2024-01-24T13:48:00.964" v="2994" actId="1076"/>
          <ac:picMkLst>
            <pc:docMk/>
            <pc:sldMk cId="3204843471" sldId="261"/>
            <ac:picMk id="2050" creationId="{48606795-7862-1BDC-FB27-DCA87A236565}"/>
          </ac:picMkLst>
        </pc:picChg>
        <pc:picChg chg="add mod">
          <ac:chgData name="拓己 仙波" userId="2f52fae97cbdd34d" providerId="LiveId" clId="{CBAA42DE-F0C2-4C27-AD00-C24F7F63988C}" dt="2024-01-24T13:47:24.655" v="2984" actId="1076"/>
          <ac:picMkLst>
            <pc:docMk/>
            <pc:sldMk cId="3204843471" sldId="261"/>
            <ac:picMk id="2052" creationId="{9C9B4C08-457C-A673-7EB8-50652412FBF3}"/>
          </ac:picMkLst>
        </pc:picChg>
        <pc:picChg chg="add mod">
          <ac:chgData name="拓己 仙波" userId="2f52fae97cbdd34d" providerId="LiveId" clId="{CBAA42DE-F0C2-4C27-AD00-C24F7F63988C}" dt="2024-01-24T13:50:50.904" v="3034" actId="1076"/>
          <ac:picMkLst>
            <pc:docMk/>
            <pc:sldMk cId="3204843471" sldId="261"/>
            <ac:picMk id="2054" creationId="{47926289-B9E2-9D13-C7DE-6E92F13274C2}"/>
          </ac:picMkLst>
        </pc:picChg>
        <pc:picChg chg="add mod">
          <ac:chgData name="拓己 仙波" userId="2f52fae97cbdd34d" providerId="LiveId" clId="{CBAA42DE-F0C2-4C27-AD00-C24F7F63988C}" dt="2024-01-24T13:50:39.371" v="3027" actId="1076"/>
          <ac:picMkLst>
            <pc:docMk/>
            <pc:sldMk cId="3204843471" sldId="261"/>
            <ac:picMk id="2056" creationId="{924CCB6D-B9EC-7D1E-1EC0-181A4A21A533}"/>
          </ac:picMkLst>
        </pc:picChg>
      </pc:sldChg>
      <pc:sldChg chg="addSp delSp modSp add mod">
        <pc:chgData name="拓己 仙波" userId="2f52fae97cbdd34d" providerId="LiveId" clId="{CBAA42DE-F0C2-4C27-AD00-C24F7F63988C}" dt="2024-01-24T14:04:41.632" v="3883" actId="20577"/>
        <pc:sldMkLst>
          <pc:docMk/>
          <pc:sldMk cId="3608813138" sldId="262"/>
        </pc:sldMkLst>
        <pc:spChg chg="add del">
          <ac:chgData name="拓己 仙波" userId="2f52fae97cbdd34d" providerId="LiveId" clId="{CBAA42DE-F0C2-4C27-AD00-C24F7F63988C}" dt="2024-01-24T13:51:46.476" v="3063" actId="478"/>
          <ac:spMkLst>
            <pc:docMk/>
            <pc:sldMk cId="3608813138" sldId="262"/>
            <ac:spMk id="2" creationId="{1207A9E4-F62E-3797-37B5-7B1507F7398D}"/>
          </ac:spMkLst>
        </pc:spChg>
        <pc:spChg chg="add mod">
          <ac:chgData name="拓己 仙波" userId="2f52fae97cbdd34d" providerId="LiveId" clId="{CBAA42DE-F0C2-4C27-AD00-C24F7F63988C}" dt="2024-01-24T14:04:41.632" v="3883" actId="20577"/>
          <ac:spMkLst>
            <pc:docMk/>
            <pc:sldMk cId="3608813138" sldId="262"/>
            <ac:spMk id="3" creationId="{8A17CCDC-3279-33B0-F89E-F5739636D37D}"/>
          </ac:spMkLst>
        </pc:spChg>
        <pc:spChg chg="mod">
          <ac:chgData name="拓己 仙波" userId="2f52fae97cbdd34d" providerId="LiveId" clId="{CBAA42DE-F0C2-4C27-AD00-C24F7F63988C}" dt="2024-01-24T13:51:56.517" v="3080" actId="20577"/>
          <ac:spMkLst>
            <pc:docMk/>
            <pc:sldMk cId="3608813138" sldId="262"/>
            <ac:spMk id="6" creationId="{CBA46F1C-E35C-41D8-E109-F179F31FA3CC}"/>
          </ac:spMkLst>
        </pc:spChg>
        <pc:spChg chg="del">
          <ac:chgData name="拓己 仙波" userId="2f52fae97cbdd34d" providerId="LiveId" clId="{CBAA42DE-F0C2-4C27-AD00-C24F7F63988C}" dt="2024-01-24T13:51:29.667" v="3051" actId="478"/>
          <ac:spMkLst>
            <pc:docMk/>
            <pc:sldMk cId="3608813138" sldId="262"/>
            <ac:spMk id="11" creationId="{6C949C80-6CD9-3EF4-7354-776EA487CBD4}"/>
          </ac:spMkLst>
        </pc:spChg>
        <pc:spChg chg="add del">
          <ac:chgData name="拓己 仙波" userId="2f52fae97cbdd34d" providerId="LiveId" clId="{CBAA42DE-F0C2-4C27-AD00-C24F7F63988C}" dt="2024-01-24T13:51:50.005" v="3064" actId="478"/>
          <ac:spMkLst>
            <pc:docMk/>
            <pc:sldMk cId="3608813138" sldId="262"/>
            <ac:spMk id="14" creationId="{039AF4F8-A43E-B810-6518-F679E457074B}"/>
          </ac:spMkLst>
        </pc:spChg>
        <pc:spChg chg="del">
          <ac:chgData name="拓己 仙波" userId="2f52fae97cbdd34d" providerId="LiveId" clId="{CBAA42DE-F0C2-4C27-AD00-C24F7F63988C}" dt="2024-01-24T13:51:30.976" v="3052" actId="478"/>
          <ac:spMkLst>
            <pc:docMk/>
            <pc:sldMk cId="3608813138" sldId="262"/>
            <ac:spMk id="15" creationId="{D365F25F-80EC-F35B-1B87-8DABAD69D3C0}"/>
          </ac:spMkLst>
        </pc:spChg>
        <pc:spChg chg="add del">
          <ac:chgData name="拓己 仙波" userId="2f52fae97cbdd34d" providerId="LiveId" clId="{CBAA42DE-F0C2-4C27-AD00-C24F7F63988C}" dt="2024-01-24T13:51:50.005" v="3064" actId="478"/>
          <ac:spMkLst>
            <pc:docMk/>
            <pc:sldMk cId="3608813138" sldId="262"/>
            <ac:spMk id="16" creationId="{D264C312-7E34-88EE-5F0F-23CB509989F1}"/>
          </ac:spMkLst>
        </pc:spChg>
        <pc:spChg chg="add del">
          <ac:chgData name="拓己 仙波" userId="2f52fae97cbdd34d" providerId="LiveId" clId="{CBAA42DE-F0C2-4C27-AD00-C24F7F63988C}" dt="2024-01-24T13:51:50.005" v="3064" actId="478"/>
          <ac:spMkLst>
            <pc:docMk/>
            <pc:sldMk cId="3608813138" sldId="262"/>
            <ac:spMk id="19" creationId="{259E7534-9FE2-93A1-A7E5-668A6681CEA7}"/>
          </ac:spMkLst>
        </pc:spChg>
        <pc:spChg chg="del">
          <ac:chgData name="拓己 仙波" userId="2f52fae97cbdd34d" providerId="LiveId" clId="{CBAA42DE-F0C2-4C27-AD00-C24F7F63988C}" dt="2024-01-24T13:51:34.958" v="3057" actId="478"/>
          <ac:spMkLst>
            <pc:docMk/>
            <pc:sldMk cId="3608813138" sldId="262"/>
            <ac:spMk id="21" creationId="{9EDFA03C-DB8E-011D-163F-9B1D868EDCEF}"/>
          </ac:spMkLst>
        </pc:spChg>
        <pc:spChg chg="del">
          <ac:chgData name="拓己 仙波" userId="2f52fae97cbdd34d" providerId="LiveId" clId="{CBAA42DE-F0C2-4C27-AD00-C24F7F63988C}" dt="2024-01-24T13:51:33.958" v="3055" actId="478"/>
          <ac:spMkLst>
            <pc:docMk/>
            <pc:sldMk cId="3608813138" sldId="262"/>
            <ac:spMk id="22" creationId="{30F388CE-2042-6D0B-CA3C-3C18DFD7B43C}"/>
          </ac:spMkLst>
        </pc:spChg>
        <pc:spChg chg="del">
          <ac:chgData name="拓己 仙波" userId="2f52fae97cbdd34d" providerId="LiveId" clId="{CBAA42DE-F0C2-4C27-AD00-C24F7F63988C}" dt="2024-01-24T13:51:32.438" v="3053" actId="478"/>
          <ac:spMkLst>
            <pc:docMk/>
            <pc:sldMk cId="3608813138" sldId="262"/>
            <ac:spMk id="25" creationId="{F6C0BD9E-5CD0-3394-D989-F5F19FB3DCDD}"/>
          </ac:spMkLst>
        </pc:spChg>
        <pc:picChg chg="del">
          <ac:chgData name="拓己 仙波" userId="2f52fae97cbdd34d" providerId="LiveId" clId="{CBAA42DE-F0C2-4C27-AD00-C24F7F63988C}" dt="2024-01-24T13:51:34.358" v="3056" actId="478"/>
          <ac:picMkLst>
            <pc:docMk/>
            <pc:sldMk cId="3608813138" sldId="262"/>
            <ac:picMk id="17" creationId="{C03F39BE-6A91-812E-6B8C-20F0DCAE44E9}"/>
          </ac:picMkLst>
        </pc:picChg>
        <pc:picChg chg="del">
          <ac:chgData name="拓己 仙波" userId="2f52fae97cbdd34d" providerId="LiveId" clId="{CBAA42DE-F0C2-4C27-AD00-C24F7F63988C}" dt="2024-01-24T13:51:33.431" v="3054" actId="478"/>
          <ac:picMkLst>
            <pc:docMk/>
            <pc:sldMk cId="3608813138" sldId="262"/>
            <ac:picMk id="18" creationId="{F090D80D-68AE-0255-22B2-938DABC6AB71}"/>
          </ac:picMkLst>
        </pc:picChg>
        <pc:picChg chg="add del">
          <ac:chgData name="拓己 仙波" userId="2f52fae97cbdd34d" providerId="LiveId" clId="{CBAA42DE-F0C2-4C27-AD00-C24F7F63988C}" dt="2024-01-24T13:51:50.005" v="3064" actId="478"/>
          <ac:picMkLst>
            <pc:docMk/>
            <pc:sldMk cId="3608813138" sldId="262"/>
            <ac:picMk id="26" creationId="{A722E296-F4E9-B723-599A-91D8BE1CB847}"/>
          </ac:picMkLst>
        </pc:picChg>
        <pc:picChg chg="del">
          <ac:chgData name="拓己 仙波" userId="2f52fae97cbdd34d" providerId="LiveId" clId="{CBAA42DE-F0C2-4C27-AD00-C24F7F63988C}" dt="2024-01-24T13:51:35.714" v="3058" actId="478"/>
          <ac:picMkLst>
            <pc:docMk/>
            <pc:sldMk cId="3608813138" sldId="262"/>
            <ac:picMk id="2050" creationId="{48606795-7862-1BDC-FB27-DCA87A236565}"/>
          </ac:picMkLst>
        </pc:picChg>
        <pc:picChg chg="del">
          <ac:chgData name="拓己 仙波" userId="2f52fae97cbdd34d" providerId="LiveId" clId="{CBAA42DE-F0C2-4C27-AD00-C24F7F63988C}" dt="2024-01-24T13:51:36.174" v="3059" actId="478"/>
          <ac:picMkLst>
            <pc:docMk/>
            <pc:sldMk cId="3608813138" sldId="262"/>
            <ac:picMk id="2052" creationId="{9C9B4C08-457C-A673-7EB8-50652412FBF3}"/>
          </ac:picMkLst>
        </pc:picChg>
        <pc:picChg chg="add del">
          <ac:chgData name="拓己 仙波" userId="2f52fae97cbdd34d" providerId="LiveId" clId="{CBAA42DE-F0C2-4C27-AD00-C24F7F63988C}" dt="2024-01-24T13:51:50.005" v="3064" actId="478"/>
          <ac:picMkLst>
            <pc:docMk/>
            <pc:sldMk cId="3608813138" sldId="262"/>
            <ac:picMk id="2054" creationId="{47926289-B9E2-9D13-C7DE-6E92F13274C2}"/>
          </ac:picMkLst>
        </pc:picChg>
        <pc:picChg chg="add del">
          <ac:chgData name="拓己 仙波" userId="2f52fae97cbdd34d" providerId="LiveId" clId="{CBAA42DE-F0C2-4C27-AD00-C24F7F63988C}" dt="2024-01-24T13:51:50.005" v="3064" actId="478"/>
          <ac:picMkLst>
            <pc:docMk/>
            <pc:sldMk cId="3608813138" sldId="262"/>
            <ac:picMk id="2056" creationId="{924CCB6D-B9EC-7D1E-1EC0-181A4A21A533}"/>
          </ac:picMkLst>
        </pc:picChg>
      </pc:sldChg>
      <pc:sldChg chg="delSp modSp add mod">
        <pc:chgData name="拓己 仙波" userId="2f52fae97cbdd34d" providerId="LiveId" clId="{CBAA42DE-F0C2-4C27-AD00-C24F7F63988C}" dt="2024-01-24T13:58:00.587" v="3346" actId="478"/>
        <pc:sldMkLst>
          <pc:docMk/>
          <pc:sldMk cId="591033858" sldId="263"/>
        </pc:sldMkLst>
        <pc:spChg chg="del">
          <ac:chgData name="拓己 仙波" userId="2f52fae97cbdd34d" providerId="LiveId" clId="{CBAA42DE-F0C2-4C27-AD00-C24F7F63988C}" dt="2024-01-24T13:55:54.546" v="3178" actId="478"/>
          <ac:spMkLst>
            <pc:docMk/>
            <pc:sldMk cId="591033858" sldId="263"/>
            <ac:spMk id="3" creationId="{E31503D9-EB39-008B-479E-112F01B55966}"/>
          </ac:spMkLst>
        </pc:spChg>
        <pc:spChg chg="mod">
          <ac:chgData name="拓己 仙波" userId="2f52fae97cbdd34d" providerId="LiveId" clId="{CBAA42DE-F0C2-4C27-AD00-C24F7F63988C}" dt="2024-01-24T13:55:51.729" v="3177" actId="20577"/>
          <ac:spMkLst>
            <pc:docMk/>
            <pc:sldMk cId="591033858" sldId="263"/>
            <ac:spMk id="6" creationId="{CBA46F1C-E35C-41D8-E109-F179F31FA3CC}"/>
          </ac:spMkLst>
        </pc:spChg>
        <pc:picChg chg="del">
          <ac:chgData name="拓己 仙波" userId="2f52fae97cbdd34d" providerId="LiveId" clId="{CBAA42DE-F0C2-4C27-AD00-C24F7F63988C}" dt="2024-01-24T13:58:00.587" v="3346" actId="478"/>
          <ac:picMkLst>
            <pc:docMk/>
            <pc:sldMk cId="591033858" sldId="263"/>
            <ac:picMk id="4" creationId="{3B1DF9C8-8DC5-29E9-31B9-EC8E30B2E3E4}"/>
          </ac:picMkLst>
        </pc:picChg>
        <pc:picChg chg="mod">
          <ac:chgData name="拓己 仙波" userId="2f52fae97cbdd34d" providerId="LiveId" clId="{CBAA42DE-F0C2-4C27-AD00-C24F7F63988C}" dt="2024-01-24T13:56:00.164" v="3182" actId="1076"/>
          <ac:picMkLst>
            <pc:docMk/>
            <pc:sldMk cId="591033858" sldId="263"/>
            <ac:picMk id="9" creationId="{992B2FE7-A866-251D-DC8E-E690ED0553A0}"/>
          </ac:picMkLst>
        </pc:picChg>
        <pc:picChg chg="del">
          <ac:chgData name="拓己 仙波" userId="2f52fae97cbdd34d" providerId="LiveId" clId="{CBAA42DE-F0C2-4C27-AD00-C24F7F63988C}" dt="2024-01-24T13:57:57.205" v="3344" actId="478"/>
          <ac:picMkLst>
            <pc:docMk/>
            <pc:sldMk cId="591033858" sldId="263"/>
            <ac:picMk id="10" creationId="{66B7DAA3-AC33-07C4-7861-2F796DB30382}"/>
          </ac:picMkLst>
        </pc:picChg>
        <pc:picChg chg="del">
          <ac:chgData name="拓己 仙波" userId="2f52fae97cbdd34d" providerId="LiveId" clId="{CBAA42DE-F0C2-4C27-AD00-C24F7F63988C}" dt="2024-01-24T13:57:58.814" v="3345" actId="478"/>
          <ac:picMkLst>
            <pc:docMk/>
            <pc:sldMk cId="591033858" sldId="263"/>
            <ac:picMk id="12" creationId="{950278BF-D968-0070-9E5D-50396895E671}"/>
          </ac:picMkLst>
        </pc:picChg>
        <pc:picChg chg="del">
          <ac:chgData name="拓己 仙波" userId="2f52fae97cbdd34d" providerId="LiveId" clId="{CBAA42DE-F0C2-4C27-AD00-C24F7F63988C}" dt="2024-01-24T13:55:55.145" v="3179" actId="478"/>
          <ac:picMkLst>
            <pc:docMk/>
            <pc:sldMk cId="591033858" sldId="263"/>
            <ac:picMk id="13" creationId="{248A5B50-F399-5D05-4D6D-8A1AD4CB12C3}"/>
          </ac:picMkLst>
        </pc:picChg>
      </pc:sldChg>
      <pc:sldChg chg="addSp delSp modSp add mod">
        <pc:chgData name="拓己 仙波" userId="2f52fae97cbdd34d" providerId="LiveId" clId="{CBAA42DE-F0C2-4C27-AD00-C24F7F63988C}" dt="2024-01-24T14:17:35.753" v="5113" actId="20577"/>
        <pc:sldMkLst>
          <pc:docMk/>
          <pc:sldMk cId="3563309352" sldId="264"/>
        </pc:sldMkLst>
        <pc:spChg chg="del">
          <ac:chgData name="拓己 仙波" userId="2f52fae97cbdd34d" providerId="LiveId" clId="{CBAA42DE-F0C2-4C27-AD00-C24F7F63988C}" dt="2024-01-24T13:59:12.631" v="3390" actId="478"/>
          <ac:spMkLst>
            <pc:docMk/>
            <pc:sldMk cId="3563309352" sldId="264"/>
            <ac:spMk id="3" creationId="{8A17CCDC-3279-33B0-F89E-F5739636D37D}"/>
          </ac:spMkLst>
        </pc:spChg>
        <pc:spChg chg="add mod">
          <ac:chgData name="拓己 仙波" userId="2f52fae97cbdd34d" providerId="LiveId" clId="{CBAA42DE-F0C2-4C27-AD00-C24F7F63988C}" dt="2024-01-24T14:17:24.744" v="5105" actId="14100"/>
          <ac:spMkLst>
            <pc:docMk/>
            <pc:sldMk cId="3563309352" sldId="264"/>
            <ac:spMk id="5" creationId="{FAD443B2-A38C-CE4E-A39A-FE32E7832B37}"/>
          </ac:spMkLst>
        </pc:spChg>
        <pc:spChg chg="mod">
          <ac:chgData name="拓己 仙波" userId="2f52fae97cbdd34d" providerId="LiveId" clId="{CBAA42DE-F0C2-4C27-AD00-C24F7F63988C}" dt="2024-01-24T13:56:11.466" v="3206" actId="20577"/>
          <ac:spMkLst>
            <pc:docMk/>
            <pc:sldMk cId="3563309352" sldId="264"/>
            <ac:spMk id="6" creationId="{CBA46F1C-E35C-41D8-E109-F179F31FA3CC}"/>
          </ac:spMkLst>
        </pc:spChg>
        <pc:spChg chg="add">
          <ac:chgData name="拓己 仙波" userId="2f52fae97cbdd34d" providerId="LiveId" clId="{CBAA42DE-F0C2-4C27-AD00-C24F7F63988C}" dt="2024-01-24T14:03:32.907" v="3817"/>
          <ac:spMkLst>
            <pc:docMk/>
            <pc:sldMk cId="3563309352" sldId="264"/>
            <ac:spMk id="8" creationId="{CE9BF754-D9CC-079D-759B-268CE6CB709C}"/>
          </ac:spMkLst>
        </pc:spChg>
        <pc:spChg chg="add">
          <ac:chgData name="拓己 仙波" userId="2f52fae97cbdd34d" providerId="LiveId" clId="{CBAA42DE-F0C2-4C27-AD00-C24F7F63988C}" dt="2024-01-24T14:03:37.287" v="3818"/>
          <ac:spMkLst>
            <pc:docMk/>
            <pc:sldMk cId="3563309352" sldId="264"/>
            <ac:spMk id="9" creationId="{72F29F0B-393C-BFB6-48C6-38776B10BDA6}"/>
          </ac:spMkLst>
        </pc:spChg>
        <pc:spChg chg="add del">
          <ac:chgData name="拓己 仙波" userId="2f52fae97cbdd34d" providerId="LiveId" clId="{CBAA42DE-F0C2-4C27-AD00-C24F7F63988C}" dt="2024-01-24T14:09:10.773" v="3912" actId="22"/>
          <ac:spMkLst>
            <pc:docMk/>
            <pc:sldMk cId="3563309352" sldId="264"/>
            <ac:spMk id="13" creationId="{033C3172-4DF0-54B7-7743-6C5F8E574712}"/>
          </ac:spMkLst>
        </pc:spChg>
        <pc:spChg chg="add mod">
          <ac:chgData name="拓己 仙波" userId="2f52fae97cbdd34d" providerId="LiveId" clId="{CBAA42DE-F0C2-4C27-AD00-C24F7F63988C}" dt="2024-01-24T14:17:35.753" v="5113" actId="20577"/>
          <ac:spMkLst>
            <pc:docMk/>
            <pc:sldMk cId="3563309352" sldId="264"/>
            <ac:spMk id="14" creationId="{1D95907A-8DD3-EF70-D397-B2BDAA25C74E}"/>
          </ac:spMkLst>
        </pc:spChg>
        <pc:picChg chg="del">
          <ac:chgData name="拓己 仙波" userId="2f52fae97cbdd34d" providerId="LiveId" clId="{CBAA42DE-F0C2-4C27-AD00-C24F7F63988C}" dt="2024-01-24T14:09:18.801" v="3914" actId="478"/>
          <ac:picMkLst>
            <pc:docMk/>
            <pc:sldMk cId="3563309352" sldId="264"/>
            <ac:picMk id="4" creationId="{3B1DF9C8-8DC5-29E9-31B9-EC8E30B2E3E4}"/>
          </ac:picMkLst>
        </pc:picChg>
        <pc:picChg chg="del">
          <ac:chgData name="拓己 仙波" userId="2f52fae97cbdd34d" providerId="LiveId" clId="{CBAA42DE-F0C2-4C27-AD00-C24F7F63988C}" dt="2024-01-24T14:04:56.861" v="3898" actId="478"/>
          <ac:picMkLst>
            <pc:docMk/>
            <pc:sldMk cId="3563309352" sldId="264"/>
            <ac:picMk id="7" creationId="{1C1CF4BD-9F40-92BC-7414-097196F40AA6}"/>
          </ac:picMkLst>
        </pc:picChg>
        <pc:picChg chg="del">
          <ac:chgData name="拓己 仙波" userId="2f52fae97cbdd34d" providerId="LiveId" clId="{CBAA42DE-F0C2-4C27-AD00-C24F7F63988C}" dt="2024-01-24T14:04:58.739" v="3899" actId="478"/>
          <ac:picMkLst>
            <pc:docMk/>
            <pc:sldMk cId="3563309352" sldId="264"/>
            <ac:picMk id="10" creationId="{66B7DAA3-AC33-07C4-7861-2F796DB30382}"/>
          </ac:picMkLst>
        </pc:picChg>
        <pc:picChg chg="del">
          <ac:chgData name="拓己 仙波" userId="2f52fae97cbdd34d" providerId="LiveId" clId="{CBAA42DE-F0C2-4C27-AD00-C24F7F63988C}" dt="2024-01-24T14:05:00.261" v="3900" actId="478"/>
          <ac:picMkLst>
            <pc:docMk/>
            <pc:sldMk cId="3563309352" sldId="264"/>
            <ac:picMk id="12" creationId="{950278BF-D968-0070-9E5D-50396895E6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3DFDC-B4CF-A7FB-EBE0-064DBC0E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6BF5C-56A5-A77B-7142-ABF2E24F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080890-7FB8-E0A0-EAE3-67E392F3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1532A-0507-0DB9-D6D4-EBBFEC4C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48761-5CDC-6EC9-8075-560A24CC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2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18280-FD23-54DC-58C4-CDDD06CB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7DA775-E760-2AF3-886A-5328B6C8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040A1-9169-5316-5AE5-E2D347D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76777-2208-ECBB-6E79-EA0A407B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5693-0636-2CAC-C8D4-5FBE1D07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76DAAB-B988-739F-24B8-FAE16E70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B9EC-F99C-0FAE-D8C0-E8257C90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03DC8-48D4-AAAA-4C43-687AF78B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85FEE-41FA-C7FC-B1BA-72EF3167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14125-AFB0-368B-5625-0402C105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E4EE3-FC4C-DE31-92C9-09B6BE9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84C3C-9CC0-8B43-8D9E-A9294AD7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FA9F5-B745-BCE3-FB8D-A572C3B9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B5B61-0511-C249-F7EA-7CC2AFA0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A613B-4CC4-2979-CE8E-F6DE9901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5123D-203D-D982-AAB9-23C6ADEC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ECCF4F-354A-B971-16F6-10B151B2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8C5CE-8983-F0CE-047E-69BD4A5F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2D721-F2D7-5B9E-F7CC-BDBB54E8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14255-A29E-BF12-E598-DEFCB52B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61F5D-2D02-B0B3-0111-888C18C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13FFF-8D05-4E7E-7B9F-612C22AC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A0B889-EDED-0E86-849F-D6932CC6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307BB-48E2-C249-6A44-8FCD6D54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65E402-156B-69CD-C40B-CC74634D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9EB444-D778-5F45-A000-09EB437E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1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F0E5D-0F28-01F3-9A24-FB9346AD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372BAC-A27B-E123-9E9A-A1A02E3F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0279EF-9851-71A1-CA50-6D4A91FC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EACB45-C845-6205-718E-37DDEE277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682072-DB45-6BCB-1984-2473B62CA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371C1A-9130-9486-4A22-F74EE0D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22B571-1923-DDD7-EBC9-E0C3D9A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EAABCA-B4BA-D124-70F1-E5D51976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2757A-33A2-8EC6-6DE7-6629FA7A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B30EB0-A42B-161E-98CF-5544D1EE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24DAEB-24B3-2D74-9652-0CFB9FEB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F37F6-DC78-F0F9-6EAB-B35AC976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51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E03DE1-6CED-FE91-946A-4164F7F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807ACA-972B-364A-5765-BA52FB82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A71DF0-E75C-0A53-250C-BD31D9CD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7D63-922C-4620-5EDD-D8324A3B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6BAE6-A316-FA10-F034-C27E5C67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DEAB89-7B3A-D13D-504A-91614B47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B812DB-D13E-0098-F88D-FAD418F6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5E240-B801-27E6-9B62-046961B3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682D7B-6B3E-1FEE-7827-DFBE483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1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981DE-C072-A3BA-04C1-94F23ED1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25E65A-81DE-204D-D05B-E0F14EC3F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A1200E-EAC1-FFFD-ED87-374E8FE8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7CF56D-AC98-4410-017A-F8F907CD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7AABA-5A39-FAB1-55D4-A8D7BAB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3553B3-9B99-15D2-14BD-DD166275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5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A3F516-5D3C-B82D-CC05-969EC874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47C7F-D8DD-D3E7-036C-C8A0FAF1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EA3D2-7312-87C5-4060-18E600B6C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608B-3B83-486F-BFC3-A2B37762533A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C9692-4CEA-4ABA-0367-76486770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81485-F431-74FC-CDDF-90B2BC97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12EDB-F64A-43A6-AC86-581A58B31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7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58B0B8-247C-9A99-633A-9C1664B800FB}"/>
              </a:ext>
            </a:extLst>
          </p:cNvPr>
          <p:cNvSpPr/>
          <p:nvPr/>
        </p:nvSpPr>
        <p:spPr>
          <a:xfrm>
            <a:off x="0" y="3142191"/>
            <a:ext cx="12192000" cy="3715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A38E5C-5DAD-777C-C1F9-305CA7C2A92D}"/>
              </a:ext>
            </a:extLst>
          </p:cNvPr>
          <p:cNvSpPr txBox="1"/>
          <p:nvPr/>
        </p:nvSpPr>
        <p:spPr>
          <a:xfrm>
            <a:off x="2674768" y="4314305"/>
            <a:ext cx="6842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Real Estate Search </a:t>
            </a:r>
            <a:r>
              <a:rPr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T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okyo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1EF7BD-21BB-B6C9-5AD2-B79001853853}"/>
              </a:ext>
            </a:extLst>
          </p:cNvPr>
          <p:cNvSpPr txBox="1"/>
          <p:nvPr/>
        </p:nvSpPr>
        <p:spPr>
          <a:xfrm>
            <a:off x="9144001" y="61453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組</a:t>
            </a:r>
            <a:r>
              <a:rPr lang="en-US" altLang="ja-JP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4</a:t>
            </a:r>
            <a:r>
              <a:rPr lang="ja-JP" altLang="en-US" sz="2400" dirty="0">
                <a:solidFill>
                  <a:schemeClr val="bg1"/>
                </a:solidFill>
                <a:ea typeface="Meiryo UI" panose="020B0604030504040204" pitchFamily="50" charset="-128"/>
                <a:cs typeface="Times New Roman" panose="02020603050405020304" pitchFamily="18" charset="0"/>
              </a:rPr>
              <a:t>班　仙波　拓己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6E1AB6CD-696F-6EFE-F0EE-9301BB5D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40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A07D3F-D209-3C9C-222F-087B5276A17E}"/>
              </a:ext>
            </a:extLst>
          </p:cNvPr>
          <p:cNvSpPr txBox="1"/>
          <p:nvPr/>
        </p:nvSpPr>
        <p:spPr>
          <a:xfrm>
            <a:off x="-2130696" y="4331043"/>
            <a:ext cx="6842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Agenda</a:t>
            </a:r>
            <a:endParaRPr lang="ja-JP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4226738" y="4684986"/>
            <a:ext cx="4413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b="1" dirty="0">
                <a:ea typeface="Meiryo UI" panose="020B0604030504040204" pitchFamily="50" charset="-128"/>
              </a:rPr>
              <a:t>ミッション・ターゲット・ポジション</a:t>
            </a:r>
            <a:endParaRPr kumimoji="1" lang="en-US" altLang="ja-JP" sz="2400" b="1" dirty="0"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b="1" dirty="0">
                <a:ea typeface="Meiryo UI" panose="020B0604030504040204" pitchFamily="50" charset="-128"/>
              </a:rPr>
              <a:t>システム構成・内容概要</a:t>
            </a:r>
            <a:endParaRPr kumimoji="1" lang="en-US" altLang="ja-JP" sz="2400" b="1" dirty="0"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b="1" dirty="0">
                <a:ea typeface="Meiryo UI" panose="020B0604030504040204" pitchFamily="50" charset="-128"/>
              </a:rPr>
              <a:t>デモ</a:t>
            </a:r>
            <a:endParaRPr kumimoji="1" lang="ja-JP" altLang="en-US" sz="2400" b="1" dirty="0"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7C0EE6-7318-9D7B-B15E-35DDE05D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40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Mission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Target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Google Shape;113;p3">
            <a:extLst>
              <a:ext uri="{FF2B5EF4-FFF2-40B4-BE49-F238E27FC236}">
                <a16:creationId xmlns:a16="http://schemas.microsoft.com/office/drawing/2014/main" id="{170EE5F9-4458-0C60-6CD6-ABB1E0D92254}"/>
              </a:ext>
            </a:extLst>
          </p:cNvPr>
          <p:cNvSpPr/>
          <p:nvPr/>
        </p:nvSpPr>
        <p:spPr>
          <a:xfrm>
            <a:off x="0" y="5823662"/>
            <a:ext cx="12192000" cy="1034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東京在住・東京へ引っ越し予定のパワーカップルをターゲット</a:t>
            </a:r>
            <a:endParaRPr lang="en-US" altLang="ja-JP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2E0A9E-66B1-45F2-EB86-DFFBADB2D2BE}"/>
              </a:ext>
            </a:extLst>
          </p:cNvPr>
          <p:cNvSpPr txBox="1"/>
          <p:nvPr/>
        </p:nvSpPr>
        <p:spPr>
          <a:xfrm>
            <a:off x="177973" y="1034338"/>
            <a:ext cx="1201402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他不動産検索サービスと差別化し、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物件情報の重複を排除し、ユーザにとって最適な物件検索を可能とする事！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FD1BCBB-0A4E-A666-AEAE-2D26F04E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09" y="2514036"/>
            <a:ext cx="2075346" cy="2536534"/>
          </a:xfrm>
          <a:prstGeom prst="rect">
            <a:avLst/>
          </a:prstGeom>
        </p:spPr>
      </p:pic>
      <p:sp>
        <p:nvSpPr>
          <p:cNvPr id="16" name="Google Shape;113;p3">
            <a:extLst>
              <a:ext uri="{FF2B5EF4-FFF2-40B4-BE49-F238E27FC236}">
                <a16:creationId xmlns:a16="http://schemas.microsoft.com/office/drawing/2014/main" id="{F2290D86-54FF-13B3-0A04-D51CB58023B3}"/>
              </a:ext>
            </a:extLst>
          </p:cNvPr>
          <p:cNvSpPr/>
          <p:nvPr/>
        </p:nvSpPr>
        <p:spPr>
          <a:xfrm>
            <a:off x="3317040" y="3279951"/>
            <a:ext cx="7720151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ja-JP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代前後で年収</a:t>
            </a:r>
            <a:r>
              <a:rPr lang="en-US" altLang="ja-JP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1,000</a:t>
            </a:r>
            <a:r>
              <a:rPr lang="ja-JP" altLang="en-US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r>
              <a:rPr lang="en-US" altLang="ja-JP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36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共働き</a:t>
            </a:r>
            <a:endParaRPr lang="en-US" altLang="ja-JP" sz="36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9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1DF9C8-8DC5-29E9-31B9-EC8E30B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73" y="562135"/>
            <a:ext cx="10522096" cy="30497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3507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Target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Position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Google Shape;113;p3">
            <a:extLst>
              <a:ext uri="{FF2B5EF4-FFF2-40B4-BE49-F238E27FC236}">
                <a16:creationId xmlns:a16="http://schemas.microsoft.com/office/drawing/2014/main" id="{170EE5F9-4458-0C60-6CD6-ABB1E0D92254}"/>
              </a:ext>
            </a:extLst>
          </p:cNvPr>
          <p:cNvSpPr/>
          <p:nvPr/>
        </p:nvSpPr>
        <p:spPr>
          <a:xfrm>
            <a:off x="0" y="1479265"/>
            <a:ext cx="12192000" cy="1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ja-JP" altLang="en-US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東京限定ハイクラス・重複を排除した機能</a:t>
            </a:r>
            <a:endParaRPr lang="en-US" altLang="ja-JP" sz="4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</a:p>
          <a:p>
            <a:pPr lvl="0" algn="ctr"/>
            <a:r>
              <a:rPr lang="ja-JP" altLang="en-US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4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（よなよなウイスキーをのみながら探したくなる）</a:t>
            </a:r>
            <a:endParaRPr lang="en-US" altLang="ja-JP" sz="4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0278BF-D968-0070-9E5D-50396895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06" y="4258358"/>
            <a:ext cx="6820403" cy="20248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6B7DAA3-AC33-07C4-7861-2F796DB3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865" y="3586430"/>
            <a:ext cx="4459079" cy="241795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E65467-373E-C748-7544-2CED8F171FC0}"/>
              </a:ext>
            </a:extLst>
          </p:cNvPr>
          <p:cNvSpPr txBox="1"/>
          <p:nvPr/>
        </p:nvSpPr>
        <p:spPr>
          <a:xfrm>
            <a:off x="2454333" y="3738934"/>
            <a:ext cx="10960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altLang="ja-JP" sz="24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転職サイト：　</a:t>
            </a:r>
            <a:r>
              <a:rPr lang="en-US" altLang="ja-JP" sz="2400" b="1" dirty="0" err="1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Bizreach</a:t>
            </a:r>
            <a:r>
              <a:rPr lang="ja-JP" altLang="en-US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JAC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予約サイト：　一休</a:t>
            </a:r>
            <a:endParaRPr lang="en-US" altLang="ja-JP" sz="24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endParaRPr lang="en-US" altLang="ja-JP" sz="24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Google Shape;113;p3">
            <a:extLst>
              <a:ext uri="{FF2B5EF4-FFF2-40B4-BE49-F238E27FC236}">
                <a16:creationId xmlns:a16="http://schemas.microsoft.com/office/drawing/2014/main" id="{846740C5-37DA-4911-FB4D-B5A441E4304C}"/>
              </a:ext>
            </a:extLst>
          </p:cNvPr>
          <p:cNvSpPr/>
          <p:nvPr/>
        </p:nvSpPr>
        <p:spPr>
          <a:xfrm>
            <a:off x="0" y="5823662"/>
            <a:ext cx="12192000" cy="10343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不動産検索アプリのハイクラス特化型のポジションを目指す</a:t>
            </a:r>
          </a:p>
        </p:txBody>
      </p:sp>
    </p:spTree>
    <p:extLst>
      <p:ext uri="{BB962C8B-B14F-4D97-AF65-F5344CB8AC3E}">
        <p14:creationId xmlns:p14="http://schemas.microsoft.com/office/powerpoint/2010/main" val="2883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1DF9C8-8DC5-29E9-31B9-EC8E30B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73" y="562135"/>
            <a:ext cx="10522096" cy="30497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開発方針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0278BF-D968-0070-9E5D-50396895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06" y="4258358"/>
            <a:ext cx="6820403" cy="20248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6B7DAA3-AC33-07C4-7861-2F796DB3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865" y="3586430"/>
            <a:ext cx="4459079" cy="241795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1503D9-EB39-008B-479E-112F01B55966}"/>
              </a:ext>
            </a:extLst>
          </p:cNvPr>
          <p:cNvSpPr txBox="1"/>
          <p:nvPr/>
        </p:nvSpPr>
        <p:spPr>
          <a:xfrm>
            <a:off x="88987" y="1021638"/>
            <a:ext cx="12192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altLang="ja-JP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でデザインしたイメージに対して早く・網羅的（フロント・バックエンド）にデザインに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近づけることを優先に開発する（やりたいことはいろいろ出てくるが、デプロイまで完遂する）</a:t>
            </a:r>
            <a:endParaRPr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2B2FE7-A866-251D-DC8E-E690ED055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50" y="2179247"/>
            <a:ext cx="5638741" cy="33178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8A5B50-F399-5D05-4D6D-8A1AD4CB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490" y="2180459"/>
            <a:ext cx="5724060" cy="33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1DF9C8-8DC5-29E9-31B9-EC8E30B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573" y="536690"/>
            <a:ext cx="10522096" cy="30497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システムの全体像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0278BF-D968-0070-9E5D-50396895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06" y="4258358"/>
            <a:ext cx="6820403" cy="20248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6B7DAA3-AC33-07C4-7861-2F796DB3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865" y="3586430"/>
            <a:ext cx="4459079" cy="24179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C1CF4BD-9F40-92BC-7414-097196F40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251" y="1068554"/>
            <a:ext cx="8630094" cy="474369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949C80-6CD9-3EF4-7354-776EA487CBD4}"/>
              </a:ext>
            </a:extLst>
          </p:cNvPr>
          <p:cNvSpPr/>
          <p:nvPr/>
        </p:nvSpPr>
        <p:spPr>
          <a:xfrm>
            <a:off x="405444" y="1970606"/>
            <a:ext cx="5713802" cy="377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9AF4F8-A43E-B810-6518-F679E457074B}"/>
              </a:ext>
            </a:extLst>
          </p:cNvPr>
          <p:cNvSpPr/>
          <p:nvPr/>
        </p:nvSpPr>
        <p:spPr>
          <a:xfrm>
            <a:off x="6363896" y="1976518"/>
            <a:ext cx="5713803" cy="377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65F25F-80EC-F35B-1B87-8DABAD69D3C0}"/>
              </a:ext>
            </a:extLst>
          </p:cNvPr>
          <p:cNvSpPr txBox="1"/>
          <p:nvPr/>
        </p:nvSpPr>
        <p:spPr>
          <a:xfrm>
            <a:off x="2273300" y="1377626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フロント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64C312-7E34-88EE-5F0F-23CB509989F1}"/>
              </a:ext>
            </a:extLst>
          </p:cNvPr>
          <p:cNvSpPr txBox="1"/>
          <p:nvPr/>
        </p:nvSpPr>
        <p:spPr>
          <a:xfrm>
            <a:off x="8038448" y="1353300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バックエンド</a:t>
            </a:r>
            <a:endParaRPr kumimoji="1" lang="ja-JP" altLang="en-US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03F39BE-6A91-812E-6B8C-20F0DCAE4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361" y="2664980"/>
            <a:ext cx="2553824" cy="1528038"/>
          </a:xfrm>
          <a:prstGeom prst="rect">
            <a:avLst/>
          </a:prstGeom>
        </p:spPr>
      </p:pic>
      <p:pic>
        <p:nvPicPr>
          <p:cNvPr id="2050" name="Picture 2" descr="Python and SQLite3. Introduction: | by Sailaja Karra | Medium">
            <a:extLst>
              <a:ext uri="{FF2B5EF4-FFF2-40B4-BE49-F238E27FC236}">
                <a16:creationId xmlns:a16="http://schemas.microsoft.com/office/drawing/2014/main" id="{48606795-7862-1BDC-FB27-DCA87A236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7912" r="1250" b="23341"/>
          <a:stretch/>
        </p:blipFill>
        <p:spPr bwMode="auto">
          <a:xfrm>
            <a:off x="6526214" y="3054288"/>
            <a:ext cx="1943892" cy="11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UMO】不動産売買・住宅購入・賃貸情報ならリクルートの不動産ポータルサイト さん">
            <a:extLst>
              <a:ext uri="{FF2B5EF4-FFF2-40B4-BE49-F238E27FC236}">
                <a16:creationId xmlns:a16="http://schemas.microsoft.com/office/drawing/2014/main" id="{9C9B4C08-457C-A673-7EB8-50652412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234" y="3101864"/>
            <a:ext cx="2596142" cy="9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90D80D-68AE-0255-22B2-938DABC6AB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660" y="3080849"/>
            <a:ext cx="1718510" cy="1011161"/>
          </a:xfrm>
          <a:prstGeom prst="rect">
            <a:avLst/>
          </a:prstGeom>
        </p:spPr>
      </p:pic>
      <p:sp>
        <p:nvSpPr>
          <p:cNvPr id="19" name="矢印: 下 18">
            <a:extLst>
              <a:ext uri="{FF2B5EF4-FFF2-40B4-BE49-F238E27FC236}">
                <a16:creationId xmlns:a16="http://schemas.microsoft.com/office/drawing/2014/main" id="{259E7534-9FE2-93A1-A7E5-668A6681CEA7}"/>
              </a:ext>
            </a:extLst>
          </p:cNvPr>
          <p:cNvSpPr/>
          <p:nvPr/>
        </p:nvSpPr>
        <p:spPr>
          <a:xfrm rot="5400000">
            <a:off x="8753332" y="30972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9EDFA03C-DB8E-011D-163F-9B1D868EDCEF}"/>
              </a:ext>
            </a:extLst>
          </p:cNvPr>
          <p:cNvSpPr/>
          <p:nvPr/>
        </p:nvSpPr>
        <p:spPr>
          <a:xfrm rot="5400000">
            <a:off x="5557507" y="30972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30F388CE-2042-6D0B-CA3C-3C18DFD7B43C}"/>
              </a:ext>
            </a:extLst>
          </p:cNvPr>
          <p:cNvSpPr/>
          <p:nvPr/>
        </p:nvSpPr>
        <p:spPr>
          <a:xfrm rot="5400000">
            <a:off x="2585909" y="309722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C0BD9E-5CD0-3394-D989-F5F19FB3DCDD}"/>
              </a:ext>
            </a:extLst>
          </p:cNvPr>
          <p:cNvSpPr txBox="1"/>
          <p:nvPr/>
        </p:nvSpPr>
        <p:spPr>
          <a:xfrm>
            <a:off x="-415484" y="2459978"/>
            <a:ext cx="4628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Real Estate Search 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T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 UI" panose="020B0604030504040204" pitchFamily="50" charset="-128"/>
                <a:cs typeface="Times New Roman" panose="02020603050405020304" pitchFamily="18" charset="0"/>
              </a:rPr>
              <a:t>okyo</a:t>
            </a:r>
          </a:p>
        </p:txBody>
      </p:sp>
      <p:pic>
        <p:nvPicPr>
          <p:cNvPr id="2054" name="Picture 6" descr="GitHub は、2 月 13 日からすべての貢献開発者に XNUMXFA 要件を実装します さん">
            <a:extLst>
              <a:ext uri="{FF2B5EF4-FFF2-40B4-BE49-F238E27FC236}">
                <a16:creationId xmlns:a16="http://schemas.microsoft.com/office/drawing/2014/main" id="{47926289-B9E2-9D13-C7DE-6E92F132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79" y="4384318"/>
            <a:ext cx="2213210" cy="11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プログラミング言語 Pythonの紹介 - python.jp さん">
            <a:extLst>
              <a:ext uri="{FF2B5EF4-FFF2-40B4-BE49-F238E27FC236}">
                <a16:creationId xmlns:a16="http://schemas.microsoft.com/office/drawing/2014/main" id="{924CCB6D-B9EC-7D1E-1EC0-181A4A21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92" y="4504543"/>
            <a:ext cx="233083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プログラミング言語 Pythonの紹介 - python.jp さん">
            <a:extLst>
              <a:ext uri="{FF2B5EF4-FFF2-40B4-BE49-F238E27FC236}">
                <a16:creationId xmlns:a16="http://schemas.microsoft.com/office/drawing/2014/main" id="{A722E296-F4E9-B723-599A-91D8BE1C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50" y="4474572"/>
            <a:ext cx="233083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8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1DF9C8-8DC5-29E9-31B9-EC8E30B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573" y="536690"/>
            <a:ext cx="10522096" cy="30497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実施内容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0278BF-D968-0070-9E5D-50396895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06" y="4258358"/>
            <a:ext cx="6820403" cy="20248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6B7DAA3-AC33-07C4-7861-2F796DB30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865" y="3586430"/>
            <a:ext cx="4459079" cy="24179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C1CF4BD-9F40-92BC-7414-097196F40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251" y="1068554"/>
            <a:ext cx="8630094" cy="474369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17CCDC-3279-33B0-F89E-F5739636D37D}"/>
              </a:ext>
            </a:extLst>
          </p:cNvPr>
          <p:cNvSpPr txBox="1"/>
          <p:nvPr/>
        </p:nvSpPr>
        <p:spPr>
          <a:xfrm>
            <a:off x="756087" y="1258034"/>
            <a:ext cx="10303817" cy="507831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SQLlite3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の設定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スクレイピングデータの取得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データ整形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address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area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②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cost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文字列から数値へ（でーたがでてこずつまずく）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③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sumodb3_table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国土数値情報ダウンロードサイトから緯度・経度と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でドッキング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●フロント側</a:t>
            </a:r>
          </a:p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Fgma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と近いものを作ってみる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①検索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BOX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画像を背景に挿入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③背景色を変更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④全体の色味をなるべくシックに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●デプロイ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のプッシュ→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シェアとの連携</a:t>
            </a:r>
          </a:p>
        </p:txBody>
      </p:sp>
    </p:spTree>
    <p:extLst>
      <p:ext uri="{BB962C8B-B14F-4D97-AF65-F5344CB8AC3E}">
        <p14:creationId xmlns:p14="http://schemas.microsoft.com/office/powerpoint/2010/main" val="360881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デモ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2B2FE7-A866-251D-DC8E-E690ED05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" y="1063565"/>
            <a:ext cx="9508151" cy="55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A46F1C-E35C-41D8-E109-F179F31FA3CC}"/>
              </a:ext>
            </a:extLst>
          </p:cNvPr>
          <p:cNvSpPr txBox="1"/>
          <p:nvPr/>
        </p:nvSpPr>
        <p:spPr>
          <a:xfrm>
            <a:off x="0" y="186082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実施内容結果・振り返り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07A9E4-F62E-3797-37B5-7B1507F7398D}"/>
              </a:ext>
            </a:extLst>
          </p:cNvPr>
          <p:cNvSpPr/>
          <p:nvPr/>
        </p:nvSpPr>
        <p:spPr>
          <a:xfrm>
            <a:off x="0" y="798652"/>
            <a:ext cx="12192000" cy="46299"/>
          </a:xfrm>
          <a:prstGeom prst="rect">
            <a:avLst/>
          </a:prstGeom>
          <a:solidFill>
            <a:srgbClr val="127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D443B2-A38C-CE4E-A39A-FE32E7832B37}"/>
              </a:ext>
            </a:extLst>
          </p:cNvPr>
          <p:cNvSpPr txBox="1"/>
          <p:nvPr/>
        </p:nvSpPr>
        <p:spPr>
          <a:xfrm>
            <a:off x="232476" y="1068554"/>
            <a:ext cx="11716718" cy="230832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SQLlite3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の設定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→パスの取得でつまずき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データ整形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データが出てこずつまずき、文字列などの設定大事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●フロント側</a:t>
            </a:r>
          </a:p>
          <a:p>
            <a:r>
              <a:rPr kumimoji="1"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の画面が反映されない事象でつまづき（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Shimizu Atsuki-6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さん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Special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Thanks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！）</a:t>
            </a:r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だと限界あり？絞り込んだあとの検索物件や画像まで手を付けられず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●デプロイ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のプッシュ→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Streamlit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シェアとの連携→以外とすんなり行けた</a:t>
            </a:r>
          </a:p>
        </p:txBody>
      </p:sp>
      <p:sp>
        <p:nvSpPr>
          <p:cNvPr id="14" name="Google Shape;113;p3">
            <a:extLst>
              <a:ext uri="{FF2B5EF4-FFF2-40B4-BE49-F238E27FC236}">
                <a16:creationId xmlns:a16="http://schemas.microsoft.com/office/drawing/2014/main" id="{1D95907A-8DD3-EF70-D397-B2BDAA25C74E}"/>
              </a:ext>
            </a:extLst>
          </p:cNvPr>
          <p:cNvSpPr/>
          <p:nvPr/>
        </p:nvSpPr>
        <p:spPr>
          <a:xfrm>
            <a:off x="116237" y="3580548"/>
            <a:ext cx="12192000" cy="30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</a:t>
            </a: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・初デプロイでフロント・バック側両エンジニアの苦労・難しさを知れた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どちらかフロントのほうをもう少しやりたいという感触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本業も予算発表タイミングで死にそうだったが、皆様の</a:t>
            </a: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Giver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で何とか最後まで乗り切ることができた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（発表と予算が被ったことが分かった瞬間絶対無理だと思ったが、クオリティーはど返しで何とかなってしまった）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GPT-4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課金してしまったが、とんでもないものだなと思った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（改めて</a:t>
            </a:r>
            <a:r>
              <a:rPr lang="en-US" altLang="ja-JP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Tech</a:t>
            </a:r>
            <a:r>
              <a:rPr lang="ja-JP" altLang="en-US" sz="2000" b="1" dirty="0">
                <a:solidFill>
                  <a:srgbClr val="127FC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の偉大さ・技術発展スピードを体感した）</a:t>
            </a:r>
            <a:endParaRPr lang="en-US" altLang="ja-JP" sz="2000" b="1" dirty="0">
              <a:solidFill>
                <a:srgbClr val="127FC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30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530</TotalTime>
  <Words>456</Words>
  <Application>Microsoft Office PowerPoint</Application>
  <PresentationFormat>ワイド画面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拓己 仙波</dc:creator>
  <cp:lastModifiedBy>拓己 仙波</cp:lastModifiedBy>
  <cp:revision>1</cp:revision>
  <dcterms:created xsi:type="dcterms:W3CDTF">2024-01-22T13:36:17Z</dcterms:created>
  <dcterms:modified xsi:type="dcterms:W3CDTF">2024-01-24T14:17:40Z</dcterms:modified>
</cp:coreProperties>
</file>