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E3DFDC-B4CF-A7FB-EBE0-064DBC0E9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76BF5C-56A5-A77B-7142-ABF2E24F0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080890-7FB8-E0A0-EAE3-67E392F3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608B-3B83-486F-BFC3-A2B37762533A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F1532A-0507-0DB9-D6D4-EBBFEC4C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948761-5CDC-6EC9-8075-560A24CC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EDB-F64A-43A6-AC86-581A58B31B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2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18280-FD23-54DC-58C4-CDDD06CB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7DA775-E760-2AF3-886A-5328B6C80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0040A1-9169-5316-5AE5-E2D347DE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608B-3B83-486F-BFC3-A2B37762533A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976777-2208-ECBB-6E79-EA0A407B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B45693-0636-2CAC-C8D4-5FBE1D07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EDB-F64A-43A6-AC86-581A58B31B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3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76DAAB-B988-739F-24B8-FAE16E70A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B9EC-F99C-0FAE-D8C0-E8257C909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403DC8-48D4-AAAA-4C43-687AF78B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608B-3B83-486F-BFC3-A2B37762533A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D85FEE-41FA-C7FC-B1BA-72EF3167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014125-AFB0-368B-5625-0402C105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EDB-F64A-43A6-AC86-581A58B31B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1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5E4EE3-FC4C-DE31-92C9-09B6BE9A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B84C3C-9CC0-8B43-8D9E-A9294AD79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9FA9F5-B745-BCE3-FB8D-A572C3B9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608B-3B83-486F-BFC3-A2B37762533A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BB5B61-0511-C249-F7EA-7CC2AFA0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DA613B-4CC4-2979-CE8E-F6DE9901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EDB-F64A-43A6-AC86-581A58B31B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66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65123D-203D-D982-AAB9-23C6ADEC6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ECCF4F-354A-B971-16F6-10B151B2E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28C5CE-8983-F0CE-047E-69BD4A5F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608B-3B83-486F-BFC3-A2B37762533A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32D721-F2D7-5B9E-F7CC-BDBB54E8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214255-A29E-BF12-E598-DEFCB52B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EDB-F64A-43A6-AC86-581A58B31B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6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861F5D-2D02-B0B3-0111-888C18CA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E13FFF-8D05-4E7E-7B9F-612C22AC3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A0B889-EDED-0E86-849F-D6932CC6D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D307BB-48E2-C249-6A44-8FCD6D54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608B-3B83-486F-BFC3-A2B37762533A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65E402-156B-69CD-C40B-CC74634D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9EB444-D778-5F45-A000-09EB437E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EDB-F64A-43A6-AC86-581A58B31B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91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F0E5D-0F28-01F3-9A24-FB9346AD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372BAC-A27B-E123-9E9A-A1A02E3F5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0279EF-9851-71A1-CA50-6D4A91FCF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EACB45-C845-6205-718E-37DDEE277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A682072-DB45-6BCB-1984-2473B62CA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371C1A-9130-9486-4A22-F74EE0DC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608B-3B83-486F-BFC3-A2B37762533A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C22B571-1923-DDD7-EBC9-E0C3D9A1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EAABCA-B4BA-D124-70F1-E5D51976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EDB-F64A-43A6-AC86-581A58B31B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01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22757A-33A2-8EC6-6DE7-6629FA7A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B30EB0-A42B-161E-98CF-5544D1EE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608B-3B83-486F-BFC3-A2B37762533A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724DAEB-24B3-2D74-9652-0CFB9FEB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CF37F6-DC78-F0F9-6EAB-B35AC976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EDB-F64A-43A6-AC86-581A58B31B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51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E03DE1-6CED-FE91-946A-4164F7FC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608B-3B83-486F-BFC3-A2B37762533A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807ACA-972B-364A-5765-BA52FB82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A71DF0-E75C-0A53-250C-BD31D9CD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EDB-F64A-43A6-AC86-581A58B31B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01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27D63-922C-4620-5EDD-D8324A3B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D6BAE6-A316-FA10-F034-C27E5C67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DEAB89-7B3A-D13D-504A-91614B47E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B812DB-D13E-0098-F88D-FAD418F6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608B-3B83-486F-BFC3-A2B37762533A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75E240-B801-27E6-9B62-046961B3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682D7B-6B3E-1FEE-7827-DFBE483D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EDB-F64A-43A6-AC86-581A58B31B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19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9981DE-C072-A3BA-04C1-94F23ED1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A25E65A-81DE-204D-D05B-E0F14EC3F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A1200E-EAC1-FFFD-ED87-374E8FE82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7CF56D-AC98-4410-017A-F8F907CD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608B-3B83-486F-BFC3-A2B37762533A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C7AABA-5A39-FAB1-55D4-A8D7BAB1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3553B3-9B99-15D2-14BD-DD166275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EDB-F64A-43A6-AC86-581A58B31B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05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A3F516-5D3C-B82D-CC05-969EC874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B47C7F-D8DD-D3E7-036C-C8A0FAF1E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FEA3D2-7312-87C5-4060-18E600B6C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8608B-3B83-486F-BFC3-A2B37762533A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BC9692-4CEA-4ABA-0367-76486770A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981485-F431-74FC-CDDF-90B2BC971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12EDB-F64A-43A6-AC86-581A58B31B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17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958B0B8-247C-9A99-633A-9C1664B800FB}"/>
              </a:ext>
            </a:extLst>
          </p:cNvPr>
          <p:cNvSpPr/>
          <p:nvPr/>
        </p:nvSpPr>
        <p:spPr>
          <a:xfrm>
            <a:off x="0" y="3142191"/>
            <a:ext cx="12192000" cy="3715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A38E5C-5DAD-777C-C1F9-305CA7C2A92D}"/>
              </a:ext>
            </a:extLst>
          </p:cNvPr>
          <p:cNvSpPr txBox="1"/>
          <p:nvPr/>
        </p:nvSpPr>
        <p:spPr>
          <a:xfrm>
            <a:off x="2674768" y="4314305"/>
            <a:ext cx="68424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Times New Roman" panose="02020603050405020304" pitchFamily="18" charset="0"/>
              </a:rPr>
              <a:t>Real Estate Search </a:t>
            </a:r>
            <a:r>
              <a:rPr lang="en-US" altLang="ja-JP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Times New Roman" panose="02020603050405020304" pitchFamily="18" charset="0"/>
              </a:rPr>
              <a:t>T</a:t>
            </a:r>
            <a:r>
              <a:rPr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Times New Roman" panose="02020603050405020304" pitchFamily="18" charset="0"/>
              </a:rPr>
              <a:t>okyo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1EF7BD-21BB-B6C9-5AD2-B79001853853}"/>
              </a:ext>
            </a:extLst>
          </p:cNvPr>
          <p:cNvSpPr txBox="1"/>
          <p:nvPr/>
        </p:nvSpPr>
        <p:spPr>
          <a:xfrm>
            <a:off x="9144001" y="614537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ea typeface="Meiryo UI" panose="020B0604030504040204" pitchFamily="50" charset="-128"/>
                <a:cs typeface="Times New Roman" panose="02020603050405020304" pitchFamily="18" charset="0"/>
              </a:rPr>
              <a:t>3</a:t>
            </a:r>
            <a:r>
              <a:rPr lang="ja-JP" altLang="en-US" sz="2400" dirty="0">
                <a:solidFill>
                  <a:schemeClr val="bg1"/>
                </a:solidFill>
                <a:ea typeface="Meiryo UI" panose="020B0604030504040204" pitchFamily="50" charset="-128"/>
                <a:cs typeface="Times New Roman" panose="02020603050405020304" pitchFamily="18" charset="0"/>
              </a:rPr>
              <a:t>組</a:t>
            </a:r>
            <a:r>
              <a:rPr lang="en-US" altLang="ja-JP" sz="2400" dirty="0">
                <a:solidFill>
                  <a:schemeClr val="bg1"/>
                </a:solidFill>
                <a:ea typeface="Meiryo UI" panose="020B0604030504040204" pitchFamily="50" charset="-128"/>
                <a:cs typeface="Times New Roman" panose="02020603050405020304" pitchFamily="18" charset="0"/>
              </a:rPr>
              <a:t>4</a:t>
            </a:r>
            <a:r>
              <a:rPr lang="ja-JP" altLang="en-US" sz="2400" dirty="0">
                <a:solidFill>
                  <a:schemeClr val="bg1"/>
                </a:solidFill>
                <a:ea typeface="Meiryo UI" panose="020B0604030504040204" pitchFamily="50" charset="-128"/>
                <a:cs typeface="Times New Roman" panose="02020603050405020304" pitchFamily="18" charset="0"/>
              </a:rPr>
              <a:t>班　仙波　拓己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6E1AB6CD-696F-6EFE-F0EE-9301BB5D4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40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A07D3F-D209-3C9C-222F-087B5276A17E}"/>
              </a:ext>
            </a:extLst>
          </p:cNvPr>
          <p:cNvSpPr txBox="1"/>
          <p:nvPr/>
        </p:nvSpPr>
        <p:spPr>
          <a:xfrm>
            <a:off x="-2130696" y="4331043"/>
            <a:ext cx="68424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Times New Roman" panose="02020603050405020304" pitchFamily="18" charset="0"/>
              </a:rPr>
              <a:t>Agenda</a:t>
            </a:r>
            <a:endParaRPr lang="ja-JP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A46F1C-E35C-41D8-E109-F179F31FA3CC}"/>
              </a:ext>
            </a:extLst>
          </p:cNvPr>
          <p:cNvSpPr txBox="1"/>
          <p:nvPr/>
        </p:nvSpPr>
        <p:spPr>
          <a:xfrm>
            <a:off x="4226738" y="4684986"/>
            <a:ext cx="4413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kumimoji="1" lang="ja-JP" altLang="en-US" sz="2400" b="1" dirty="0">
                <a:ea typeface="Meiryo UI" panose="020B0604030504040204" pitchFamily="50" charset="-128"/>
              </a:rPr>
              <a:t>ミッション・ターゲット・ポジション</a:t>
            </a:r>
            <a:endParaRPr kumimoji="1" lang="en-US" altLang="ja-JP" sz="2400" b="1" dirty="0"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kumimoji="1" lang="ja-JP" altLang="en-US" sz="2400" b="1" dirty="0">
                <a:ea typeface="Meiryo UI" panose="020B0604030504040204" pitchFamily="50" charset="-128"/>
              </a:rPr>
              <a:t>システム構成・内容概要</a:t>
            </a:r>
            <a:endParaRPr kumimoji="1" lang="en-US" altLang="ja-JP" sz="2400" b="1" dirty="0"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ja-JP" altLang="en-US" sz="2400" b="1" dirty="0">
                <a:ea typeface="Meiryo UI" panose="020B0604030504040204" pitchFamily="50" charset="-128"/>
              </a:rPr>
              <a:t>デモ</a:t>
            </a:r>
            <a:endParaRPr kumimoji="1" lang="ja-JP" altLang="en-US" sz="2400" b="1" dirty="0">
              <a:ea typeface="Meiryo UI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77C0EE6-7318-9D7B-B15E-35DDE05D3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40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A46F1C-E35C-41D8-E109-F179F31FA3CC}"/>
              </a:ext>
            </a:extLst>
          </p:cNvPr>
          <p:cNvSpPr txBox="1"/>
          <p:nvPr/>
        </p:nvSpPr>
        <p:spPr>
          <a:xfrm>
            <a:off x="0" y="186082"/>
            <a:ext cx="3392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Mission</a:t>
            </a:r>
            <a:r>
              <a:rPr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Target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207A9E4-F62E-3797-37B5-7B1507F7398D}"/>
              </a:ext>
            </a:extLst>
          </p:cNvPr>
          <p:cNvSpPr/>
          <p:nvPr/>
        </p:nvSpPr>
        <p:spPr>
          <a:xfrm>
            <a:off x="0" y="798652"/>
            <a:ext cx="12192000" cy="46299"/>
          </a:xfrm>
          <a:prstGeom prst="rect">
            <a:avLst/>
          </a:prstGeom>
          <a:solidFill>
            <a:srgbClr val="127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Google Shape;113;p3">
            <a:extLst>
              <a:ext uri="{FF2B5EF4-FFF2-40B4-BE49-F238E27FC236}">
                <a16:creationId xmlns:a16="http://schemas.microsoft.com/office/drawing/2014/main" id="{170EE5F9-4458-0C60-6CD6-ABB1E0D92254}"/>
              </a:ext>
            </a:extLst>
          </p:cNvPr>
          <p:cNvSpPr/>
          <p:nvPr/>
        </p:nvSpPr>
        <p:spPr>
          <a:xfrm>
            <a:off x="0" y="5823662"/>
            <a:ext cx="12192000" cy="10343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ja-JP" altLang="en-US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東京在住・東京へ引っ越し予定のパワーカップルをターゲット</a:t>
            </a:r>
            <a:endParaRPr lang="en-US" altLang="ja-JP" sz="3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62E0A9E-66B1-45F2-EB86-DFFBADB2D2BE}"/>
              </a:ext>
            </a:extLst>
          </p:cNvPr>
          <p:cNvSpPr txBox="1"/>
          <p:nvPr/>
        </p:nvSpPr>
        <p:spPr>
          <a:xfrm>
            <a:off x="177973" y="1034338"/>
            <a:ext cx="1201402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他不動産検索サービスと差別化し、</a:t>
            </a:r>
            <a:endParaRPr kumimoji="1" lang="en-US" altLang="ja-JP" sz="2400" b="1" dirty="0">
              <a:solidFill>
                <a:schemeClr val="tx1">
                  <a:lumMod val="95000"/>
                  <a:lumOff val="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物件情報の重複を排除し、ユーザにとって最適な物件検索を可能とする事！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6FD1BCBB-0A4E-A666-AEAE-2D26F04EB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809" y="2514036"/>
            <a:ext cx="2075346" cy="2536534"/>
          </a:xfrm>
          <a:prstGeom prst="rect">
            <a:avLst/>
          </a:prstGeom>
        </p:spPr>
      </p:pic>
      <p:sp>
        <p:nvSpPr>
          <p:cNvPr id="16" name="Google Shape;113;p3">
            <a:extLst>
              <a:ext uri="{FF2B5EF4-FFF2-40B4-BE49-F238E27FC236}">
                <a16:creationId xmlns:a16="http://schemas.microsoft.com/office/drawing/2014/main" id="{F2290D86-54FF-13B3-0A04-D51CB58023B3}"/>
              </a:ext>
            </a:extLst>
          </p:cNvPr>
          <p:cNvSpPr/>
          <p:nvPr/>
        </p:nvSpPr>
        <p:spPr>
          <a:xfrm>
            <a:off x="3317040" y="3279951"/>
            <a:ext cx="7720151" cy="97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ja-JP" sz="36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lang="ja-JP" altLang="en-US" sz="36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代前後で年収</a:t>
            </a:r>
            <a:r>
              <a:rPr lang="en-US" altLang="ja-JP" sz="36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1,000</a:t>
            </a:r>
            <a:r>
              <a:rPr lang="ja-JP" altLang="en-US" sz="36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万</a:t>
            </a:r>
            <a:r>
              <a:rPr lang="en-US" altLang="ja-JP" sz="36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×</a:t>
            </a:r>
            <a:r>
              <a:rPr lang="ja-JP" altLang="en-US" sz="36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共働き</a:t>
            </a:r>
            <a:endParaRPr lang="en-US" altLang="ja-JP" sz="3600" b="1" dirty="0">
              <a:solidFill>
                <a:srgbClr val="127FC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597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A46F1C-E35C-41D8-E109-F179F31FA3CC}"/>
              </a:ext>
            </a:extLst>
          </p:cNvPr>
          <p:cNvSpPr txBox="1"/>
          <p:nvPr/>
        </p:nvSpPr>
        <p:spPr>
          <a:xfrm>
            <a:off x="0" y="186082"/>
            <a:ext cx="35074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Target</a:t>
            </a:r>
            <a:r>
              <a:rPr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Position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207A9E4-F62E-3797-37B5-7B1507F7398D}"/>
              </a:ext>
            </a:extLst>
          </p:cNvPr>
          <p:cNvSpPr/>
          <p:nvPr/>
        </p:nvSpPr>
        <p:spPr>
          <a:xfrm>
            <a:off x="0" y="798652"/>
            <a:ext cx="12192000" cy="46299"/>
          </a:xfrm>
          <a:prstGeom prst="rect">
            <a:avLst/>
          </a:prstGeom>
          <a:solidFill>
            <a:srgbClr val="127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Google Shape;113;p3">
            <a:extLst>
              <a:ext uri="{FF2B5EF4-FFF2-40B4-BE49-F238E27FC236}">
                <a16:creationId xmlns:a16="http://schemas.microsoft.com/office/drawing/2014/main" id="{170EE5F9-4458-0C60-6CD6-ABB1E0D92254}"/>
              </a:ext>
            </a:extLst>
          </p:cNvPr>
          <p:cNvSpPr/>
          <p:nvPr/>
        </p:nvSpPr>
        <p:spPr>
          <a:xfrm>
            <a:off x="0" y="1479265"/>
            <a:ext cx="12192000" cy="19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ja-JP" altLang="en-US" sz="4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東京限定ハイクラス・重複を排除した機能</a:t>
            </a:r>
            <a:endParaRPr lang="en-US" altLang="ja-JP" sz="4000" b="1" dirty="0">
              <a:solidFill>
                <a:srgbClr val="127FC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/>
            <a:r>
              <a:rPr lang="en-US" altLang="ja-JP" sz="4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×</a:t>
            </a:r>
          </a:p>
          <a:p>
            <a:pPr lvl="0" algn="ctr"/>
            <a:r>
              <a:rPr lang="ja-JP" altLang="en-US" sz="4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4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UI</a:t>
            </a:r>
            <a:r>
              <a:rPr lang="ja-JP" altLang="en-US" sz="4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（よなよなウイスキーをのみながら探したくなる）</a:t>
            </a:r>
            <a:endParaRPr lang="en-US" altLang="ja-JP" sz="4000" b="1" dirty="0">
              <a:solidFill>
                <a:srgbClr val="127FC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DE65467-373E-C748-7544-2CED8F171FC0}"/>
              </a:ext>
            </a:extLst>
          </p:cNvPr>
          <p:cNvSpPr txBox="1"/>
          <p:nvPr/>
        </p:nvSpPr>
        <p:spPr>
          <a:xfrm>
            <a:off x="2454333" y="3738934"/>
            <a:ext cx="109601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en-US" altLang="ja-JP" sz="2400" b="1" dirty="0">
              <a:solidFill>
                <a:srgbClr val="127FC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ja-JP" altLang="en-US" sz="24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転職サイト：　</a:t>
            </a:r>
            <a:r>
              <a:rPr lang="en-US" altLang="ja-JP" sz="2400" b="1" dirty="0" err="1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Bizreach</a:t>
            </a:r>
            <a:r>
              <a:rPr lang="ja-JP" altLang="en-US" sz="24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4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JAC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ja-JP" altLang="en-US" sz="24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予約サイト：　一休</a:t>
            </a:r>
            <a:endParaRPr lang="en-US" altLang="ja-JP" sz="2400" b="1" dirty="0">
              <a:solidFill>
                <a:srgbClr val="127FC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/>
            <a:endParaRPr lang="en-US" altLang="ja-JP" sz="2400" b="1" dirty="0">
              <a:solidFill>
                <a:srgbClr val="127FC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Google Shape;113;p3">
            <a:extLst>
              <a:ext uri="{FF2B5EF4-FFF2-40B4-BE49-F238E27FC236}">
                <a16:creationId xmlns:a16="http://schemas.microsoft.com/office/drawing/2014/main" id="{846740C5-37DA-4911-FB4D-B5A441E4304C}"/>
              </a:ext>
            </a:extLst>
          </p:cNvPr>
          <p:cNvSpPr/>
          <p:nvPr/>
        </p:nvSpPr>
        <p:spPr>
          <a:xfrm>
            <a:off x="0" y="5823662"/>
            <a:ext cx="12192000" cy="10343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不動産検索アプリのハイクラス特化型のポジションを目指す</a:t>
            </a:r>
          </a:p>
        </p:txBody>
      </p:sp>
    </p:spTree>
    <p:extLst>
      <p:ext uri="{BB962C8B-B14F-4D97-AF65-F5344CB8AC3E}">
        <p14:creationId xmlns:p14="http://schemas.microsoft.com/office/powerpoint/2010/main" val="28836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A46F1C-E35C-41D8-E109-F179F31FA3CC}"/>
              </a:ext>
            </a:extLst>
          </p:cNvPr>
          <p:cNvSpPr txBox="1"/>
          <p:nvPr/>
        </p:nvSpPr>
        <p:spPr>
          <a:xfrm>
            <a:off x="0" y="18608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開発方針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207A9E4-F62E-3797-37B5-7B1507F7398D}"/>
              </a:ext>
            </a:extLst>
          </p:cNvPr>
          <p:cNvSpPr/>
          <p:nvPr/>
        </p:nvSpPr>
        <p:spPr>
          <a:xfrm>
            <a:off x="0" y="798652"/>
            <a:ext cx="12192000" cy="46299"/>
          </a:xfrm>
          <a:prstGeom prst="rect">
            <a:avLst/>
          </a:prstGeom>
          <a:solidFill>
            <a:srgbClr val="127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31503D9-EB39-008B-479E-112F01B55966}"/>
              </a:ext>
            </a:extLst>
          </p:cNvPr>
          <p:cNvSpPr txBox="1"/>
          <p:nvPr/>
        </p:nvSpPr>
        <p:spPr>
          <a:xfrm>
            <a:off x="88987" y="1021638"/>
            <a:ext cx="121920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Figma</a:t>
            </a:r>
            <a:r>
              <a:rPr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でデザインしたイメージに対して早く・網羅的（フロント・バックエンド）にデザインに</a:t>
            </a:r>
            <a:endParaRPr lang="en-US" altLang="ja-JP" sz="2400" b="1" dirty="0">
              <a:solidFill>
                <a:schemeClr val="tx1">
                  <a:lumMod val="95000"/>
                  <a:lumOff val="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近づけることを優先に開発する（やりたいことはいろいろ出てくるが、デプロイまで完遂する）</a:t>
            </a:r>
            <a:endParaRPr lang="en-US" altLang="ja-JP" sz="2400" b="1" dirty="0">
              <a:solidFill>
                <a:schemeClr val="tx1">
                  <a:lumMod val="95000"/>
                  <a:lumOff val="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92B2FE7-A866-251D-DC8E-E690ED055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50" y="2179247"/>
            <a:ext cx="5638741" cy="331780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48A5B50-F399-5D05-4D6D-8A1AD4CB1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490" y="2180459"/>
            <a:ext cx="5724060" cy="334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5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A46F1C-E35C-41D8-E109-F179F31FA3CC}"/>
              </a:ext>
            </a:extLst>
          </p:cNvPr>
          <p:cNvSpPr txBox="1"/>
          <p:nvPr/>
        </p:nvSpPr>
        <p:spPr>
          <a:xfrm>
            <a:off x="0" y="186082"/>
            <a:ext cx="3119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システムの全体像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207A9E4-F62E-3797-37B5-7B1507F7398D}"/>
              </a:ext>
            </a:extLst>
          </p:cNvPr>
          <p:cNvSpPr/>
          <p:nvPr/>
        </p:nvSpPr>
        <p:spPr>
          <a:xfrm>
            <a:off x="0" y="798652"/>
            <a:ext cx="12192000" cy="46299"/>
          </a:xfrm>
          <a:prstGeom prst="rect">
            <a:avLst/>
          </a:prstGeom>
          <a:solidFill>
            <a:srgbClr val="127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C949C80-6CD9-3EF4-7354-776EA487CBD4}"/>
              </a:ext>
            </a:extLst>
          </p:cNvPr>
          <p:cNvSpPr/>
          <p:nvPr/>
        </p:nvSpPr>
        <p:spPr>
          <a:xfrm>
            <a:off x="405444" y="1970606"/>
            <a:ext cx="5713802" cy="3771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39AF4F8-A43E-B810-6518-F679E457074B}"/>
              </a:ext>
            </a:extLst>
          </p:cNvPr>
          <p:cNvSpPr/>
          <p:nvPr/>
        </p:nvSpPr>
        <p:spPr>
          <a:xfrm>
            <a:off x="6363896" y="1976518"/>
            <a:ext cx="5713803" cy="3771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365F25F-80EC-F35B-1B87-8DABAD69D3C0}"/>
              </a:ext>
            </a:extLst>
          </p:cNvPr>
          <p:cNvSpPr txBox="1"/>
          <p:nvPr/>
        </p:nvSpPr>
        <p:spPr>
          <a:xfrm>
            <a:off x="2273300" y="1377626"/>
            <a:ext cx="127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フロント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264C312-7E34-88EE-5F0F-23CB509989F1}"/>
              </a:ext>
            </a:extLst>
          </p:cNvPr>
          <p:cNvSpPr txBox="1"/>
          <p:nvPr/>
        </p:nvSpPr>
        <p:spPr>
          <a:xfrm>
            <a:off x="8038448" y="1353300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バックエンド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C03F39BE-6A91-812E-6B8C-20F0DCAE4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61" y="2664980"/>
            <a:ext cx="2553824" cy="1528038"/>
          </a:xfrm>
          <a:prstGeom prst="rect">
            <a:avLst/>
          </a:prstGeom>
        </p:spPr>
      </p:pic>
      <p:pic>
        <p:nvPicPr>
          <p:cNvPr id="2050" name="Picture 2" descr="Python and SQLite3. Introduction: | by Sailaja Karra | Medium">
            <a:extLst>
              <a:ext uri="{FF2B5EF4-FFF2-40B4-BE49-F238E27FC236}">
                <a16:creationId xmlns:a16="http://schemas.microsoft.com/office/drawing/2014/main" id="{48606795-7862-1BDC-FB27-DCA87A236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t="17912" r="1250" b="23341"/>
          <a:stretch/>
        </p:blipFill>
        <p:spPr bwMode="auto">
          <a:xfrm>
            <a:off x="6526214" y="3054288"/>
            <a:ext cx="1943892" cy="115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UMO】不動産売買・住宅購入・賃貸情報ならリクルートの不動産ポータルサイト さん">
            <a:extLst>
              <a:ext uri="{FF2B5EF4-FFF2-40B4-BE49-F238E27FC236}">
                <a16:creationId xmlns:a16="http://schemas.microsoft.com/office/drawing/2014/main" id="{9C9B4C08-457C-A673-7EB8-50652412F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234" y="3101864"/>
            <a:ext cx="2596142" cy="96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090D80D-68AE-0255-22B2-938DABC6A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660" y="3080849"/>
            <a:ext cx="1718510" cy="1011161"/>
          </a:xfrm>
          <a:prstGeom prst="rect">
            <a:avLst/>
          </a:prstGeom>
        </p:spPr>
      </p:pic>
      <p:sp>
        <p:nvSpPr>
          <p:cNvPr id="19" name="矢印: 下 18">
            <a:extLst>
              <a:ext uri="{FF2B5EF4-FFF2-40B4-BE49-F238E27FC236}">
                <a16:creationId xmlns:a16="http://schemas.microsoft.com/office/drawing/2014/main" id="{259E7534-9FE2-93A1-A7E5-668A6681CEA7}"/>
              </a:ext>
            </a:extLst>
          </p:cNvPr>
          <p:cNvSpPr/>
          <p:nvPr/>
        </p:nvSpPr>
        <p:spPr>
          <a:xfrm rot="5400000">
            <a:off x="8753332" y="309722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9EDFA03C-DB8E-011D-163F-9B1D868EDCEF}"/>
              </a:ext>
            </a:extLst>
          </p:cNvPr>
          <p:cNvSpPr/>
          <p:nvPr/>
        </p:nvSpPr>
        <p:spPr>
          <a:xfrm rot="5400000">
            <a:off x="5557507" y="309722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30F388CE-2042-6D0B-CA3C-3C18DFD7B43C}"/>
              </a:ext>
            </a:extLst>
          </p:cNvPr>
          <p:cNvSpPr/>
          <p:nvPr/>
        </p:nvSpPr>
        <p:spPr>
          <a:xfrm rot="5400000">
            <a:off x="2585909" y="309722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6C0BD9E-5CD0-3394-D989-F5F19FB3DCDD}"/>
              </a:ext>
            </a:extLst>
          </p:cNvPr>
          <p:cNvSpPr txBox="1"/>
          <p:nvPr/>
        </p:nvSpPr>
        <p:spPr>
          <a:xfrm>
            <a:off x="-415484" y="2459978"/>
            <a:ext cx="4628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Times New Roman" panose="02020603050405020304" pitchFamily="18" charset="0"/>
              </a:rPr>
              <a:t>Real Estate Search </a:t>
            </a: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Times New Roman" panose="02020603050405020304" pitchFamily="18" charset="0"/>
              </a:rPr>
              <a:t>T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Times New Roman" panose="02020603050405020304" pitchFamily="18" charset="0"/>
              </a:rPr>
              <a:t>okyo</a:t>
            </a:r>
          </a:p>
        </p:txBody>
      </p:sp>
      <p:pic>
        <p:nvPicPr>
          <p:cNvPr id="2054" name="Picture 6" descr="GitHub は、2 月 13 日からすべての貢献開発者に XNUMXFA 要件を実装します さん">
            <a:extLst>
              <a:ext uri="{FF2B5EF4-FFF2-40B4-BE49-F238E27FC236}">
                <a16:creationId xmlns:a16="http://schemas.microsoft.com/office/drawing/2014/main" id="{47926289-B9E2-9D13-C7DE-6E92F1327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479" y="4384318"/>
            <a:ext cx="2213210" cy="110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プログラミング言語 Pythonの紹介 - python.jp さん">
            <a:extLst>
              <a:ext uri="{FF2B5EF4-FFF2-40B4-BE49-F238E27FC236}">
                <a16:creationId xmlns:a16="http://schemas.microsoft.com/office/drawing/2014/main" id="{924CCB6D-B9EC-7D1E-1EC0-181A4A21A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692" y="4504543"/>
            <a:ext cx="2330830" cy="9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プログラミング言語 Pythonの紹介 - python.jp さん">
            <a:extLst>
              <a:ext uri="{FF2B5EF4-FFF2-40B4-BE49-F238E27FC236}">
                <a16:creationId xmlns:a16="http://schemas.microsoft.com/office/drawing/2014/main" id="{A722E296-F4E9-B723-599A-91D8BE1CB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50" y="4474572"/>
            <a:ext cx="2330830" cy="9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84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A46F1C-E35C-41D8-E109-F179F31FA3CC}"/>
              </a:ext>
            </a:extLst>
          </p:cNvPr>
          <p:cNvSpPr txBox="1"/>
          <p:nvPr/>
        </p:nvSpPr>
        <p:spPr>
          <a:xfrm>
            <a:off x="0" y="18608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実施内容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207A9E4-F62E-3797-37B5-7B1507F7398D}"/>
              </a:ext>
            </a:extLst>
          </p:cNvPr>
          <p:cNvSpPr/>
          <p:nvPr/>
        </p:nvSpPr>
        <p:spPr>
          <a:xfrm>
            <a:off x="0" y="798652"/>
            <a:ext cx="12192000" cy="46299"/>
          </a:xfrm>
          <a:prstGeom prst="rect">
            <a:avLst/>
          </a:prstGeom>
          <a:solidFill>
            <a:srgbClr val="127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A17CCDC-3279-33B0-F89E-F5739636D37D}"/>
              </a:ext>
            </a:extLst>
          </p:cNvPr>
          <p:cNvSpPr txBox="1"/>
          <p:nvPr/>
        </p:nvSpPr>
        <p:spPr>
          <a:xfrm>
            <a:off x="378400" y="1204852"/>
            <a:ext cx="10303817" cy="5078313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●</a:t>
            </a:r>
            <a:r>
              <a:rPr kumimoji="1" lang="en-US" altLang="ja-JP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kumimoji="1" lang="ja-JP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側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SQLlite3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の設定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スクレイピングデータの取得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データ整形</a:t>
            </a: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①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address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から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area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へ</a:t>
            </a: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②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cost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文字列から数値へ（でーたがでてこずつまずく）</a:t>
            </a: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③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sumodb3_table</a:t>
            </a: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国土数値情報ダウンロードサイトから緯度・経度と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でドッキング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●フロント側</a:t>
            </a:r>
          </a:p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Figma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と近いものを作ってみる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①検索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BOX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画像を背景に挿入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③背景色を変更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④全体の色味をなるべくシックに</a:t>
            </a: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●デプロイ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Git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のプッシュ→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Streamlit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シェアとの連携</a:t>
            </a:r>
          </a:p>
        </p:txBody>
      </p:sp>
    </p:spTree>
    <p:extLst>
      <p:ext uri="{BB962C8B-B14F-4D97-AF65-F5344CB8AC3E}">
        <p14:creationId xmlns:p14="http://schemas.microsoft.com/office/powerpoint/2010/main" val="360881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A46F1C-E35C-41D8-E109-F179F31FA3CC}"/>
              </a:ext>
            </a:extLst>
          </p:cNvPr>
          <p:cNvSpPr txBox="1"/>
          <p:nvPr/>
        </p:nvSpPr>
        <p:spPr>
          <a:xfrm>
            <a:off x="0" y="186082"/>
            <a:ext cx="840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デモ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207A9E4-F62E-3797-37B5-7B1507F7398D}"/>
              </a:ext>
            </a:extLst>
          </p:cNvPr>
          <p:cNvSpPr/>
          <p:nvPr/>
        </p:nvSpPr>
        <p:spPr>
          <a:xfrm>
            <a:off x="0" y="798652"/>
            <a:ext cx="12192000" cy="46299"/>
          </a:xfrm>
          <a:prstGeom prst="rect">
            <a:avLst/>
          </a:prstGeom>
          <a:solidFill>
            <a:srgbClr val="127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92B2FE7-A866-251D-DC8E-E690ED055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95" y="1063565"/>
            <a:ext cx="9508151" cy="559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3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A46F1C-E35C-41D8-E109-F179F31FA3CC}"/>
              </a:ext>
            </a:extLst>
          </p:cNvPr>
          <p:cNvSpPr txBox="1"/>
          <p:nvPr/>
        </p:nvSpPr>
        <p:spPr>
          <a:xfrm>
            <a:off x="0" y="186082"/>
            <a:ext cx="4238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実施内容結果・振り返り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207A9E4-F62E-3797-37B5-7B1507F7398D}"/>
              </a:ext>
            </a:extLst>
          </p:cNvPr>
          <p:cNvSpPr/>
          <p:nvPr/>
        </p:nvSpPr>
        <p:spPr>
          <a:xfrm>
            <a:off x="0" y="798652"/>
            <a:ext cx="12192000" cy="46299"/>
          </a:xfrm>
          <a:prstGeom prst="rect">
            <a:avLst/>
          </a:prstGeom>
          <a:solidFill>
            <a:srgbClr val="127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D443B2-A38C-CE4E-A39A-FE32E7832B37}"/>
              </a:ext>
            </a:extLst>
          </p:cNvPr>
          <p:cNvSpPr txBox="1"/>
          <p:nvPr/>
        </p:nvSpPr>
        <p:spPr>
          <a:xfrm>
            <a:off x="232476" y="1068554"/>
            <a:ext cx="11716718" cy="230832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</a:t>
            </a:r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側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SQLlite3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の設定</a:t>
            </a:r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→パスの取得でつまずき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データ整形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データが出てこずつまずき、文字列などの設定大事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●フロント側</a:t>
            </a:r>
          </a:p>
          <a:p>
            <a:r>
              <a:rPr kumimoji="1" lang="en-US" altLang="ja-JP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Streamlit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の画面が反映されない事象でつまづき（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Shimizu Atsuki-6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さん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Special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Thanks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！）</a:t>
            </a:r>
            <a:endParaRPr kumimoji="1"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Streamlit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だと限界あり？絞り込んだあとの検索物件や画像まで手を付けられず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●デプロイ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Git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のプッシュ→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Streamlit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シェアとの連携→以外とすんなり行けた</a:t>
            </a:r>
          </a:p>
        </p:txBody>
      </p:sp>
      <p:sp>
        <p:nvSpPr>
          <p:cNvPr id="14" name="Google Shape;113;p3">
            <a:extLst>
              <a:ext uri="{FF2B5EF4-FFF2-40B4-BE49-F238E27FC236}">
                <a16:creationId xmlns:a16="http://schemas.microsoft.com/office/drawing/2014/main" id="{1D95907A-8DD3-EF70-D397-B2BDAA25C74E}"/>
              </a:ext>
            </a:extLst>
          </p:cNvPr>
          <p:cNvSpPr/>
          <p:nvPr/>
        </p:nvSpPr>
        <p:spPr>
          <a:xfrm>
            <a:off x="145113" y="3429000"/>
            <a:ext cx="12192000" cy="305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ja-JP" altLang="en-US" sz="2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初</a:t>
            </a:r>
            <a:r>
              <a:rPr lang="en-US" altLang="ja-JP" sz="2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SQL</a:t>
            </a:r>
            <a:r>
              <a:rPr lang="ja-JP" altLang="en-US" sz="2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・初デプロイでフロント・バック側両エンジニアの苦労・難しさを知れた</a:t>
            </a:r>
            <a:endParaRPr lang="en-US" altLang="ja-JP" sz="2000" b="1" dirty="0">
              <a:solidFill>
                <a:srgbClr val="127FC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ja-JP" altLang="en-US" sz="2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どちらかフロントのほうをもう少しやりたいという感触</a:t>
            </a:r>
            <a:endParaRPr lang="en-US" altLang="ja-JP" sz="2000" b="1" dirty="0">
              <a:solidFill>
                <a:srgbClr val="127FC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ja-JP" altLang="en-US" sz="2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本業も予算発表タイミングで死にそうだったが、皆様の</a:t>
            </a:r>
            <a:r>
              <a:rPr lang="en-US" altLang="ja-JP" sz="2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Giver</a:t>
            </a:r>
            <a:r>
              <a:rPr lang="ja-JP" altLang="en-US" sz="2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で何とか最後まで乗り切ることができた</a:t>
            </a:r>
            <a:endParaRPr lang="en-US" altLang="ja-JP" sz="2000" b="1" dirty="0">
              <a:solidFill>
                <a:srgbClr val="127FC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2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（発表と予算が被ったことが分かった瞬間絶対無理だと思ったが、クオリティーはど返しで何とかなってしまった）</a:t>
            </a:r>
            <a:endParaRPr lang="en-US" altLang="ja-JP" sz="2000" b="1" dirty="0">
              <a:solidFill>
                <a:srgbClr val="127FC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altLang="ja-JP" sz="2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GPT-4</a:t>
            </a:r>
            <a:r>
              <a:rPr lang="ja-JP" altLang="en-US" sz="2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を活用したが、とんでもないものだなと思った</a:t>
            </a:r>
            <a:endParaRPr lang="en-US" altLang="ja-JP" sz="2000" b="1" dirty="0">
              <a:solidFill>
                <a:srgbClr val="127FC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2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（改めて</a:t>
            </a:r>
            <a:r>
              <a:rPr lang="en-US" altLang="ja-JP" sz="2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Tech</a:t>
            </a:r>
            <a:r>
              <a:rPr lang="ja-JP" altLang="en-US" sz="2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の偉大さ・技術発展スピードを体感した）</a:t>
            </a:r>
            <a:endParaRPr lang="en-US" altLang="ja-JP" sz="2000" b="1" dirty="0">
              <a:solidFill>
                <a:srgbClr val="127FC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330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533</TotalTime>
  <Words>456</Words>
  <Application>Microsoft Office PowerPoint</Application>
  <PresentationFormat>ワイド画面</PresentationFormat>
  <Paragraphs>61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Meiryo UI</vt:lpstr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拓己 仙波</dc:creator>
  <cp:lastModifiedBy>拓己 仙波</cp:lastModifiedBy>
  <cp:revision>2</cp:revision>
  <dcterms:created xsi:type="dcterms:W3CDTF">2024-01-22T13:36:17Z</dcterms:created>
  <dcterms:modified xsi:type="dcterms:W3CDTF">2024-01-25T09:39:22Z</dcterms:modified>
</cp:coreProperties>
</file>