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27CE9-2F58-4F1E-ACBB-A1CBE3D0A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pscp</a:t>
            </a:r>
            <a:r>
              <a:rPr lang="zh-CN" altLang="en-US" dirty="0"/>
              <a:t>备份文件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671C2-82A8-48BF-9E45-E69B5F269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4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DFB6-7D09-41C2-9BA0-7A18E099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下备份</a:t>
            </a:r>
            <a:r>
              <a:rPr lang="en-US" altLang="zh-CN" dirty="0" err="1"/>
              <a:t>linux</a:t>
            </a:r>
            <a:r>
              <a:rPr lang="zh-CN" altLang="en-US" dirty="0"/>
              <a:t>远程目录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F4FB0-881C-481E-BA14-DBB6B83BA2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328268" cy="3424107"/>
          </a:xfrm>
        </p:spPr>
        <p:txBody>
          <a:bodyPr/>
          <a:lstStyle/>
          <a:p>
            <a:r>
              <a:rPr lang="zh-CN" altLang="en-US" dirty="0"/>
              <a:t>输入命令</a:t>
            </a:r>
            <a:r>
              <a:rPr lang="en-US" altLang="zh-CN" dirty="0" err="1"/>
              <a:t>pscp</a:t>
            </a:r>
            <a:r>
              <a:rPr lang="en-US" altLang="zh-CN" dirty="0"/>
              <a:t> –r </a:t>
            </a:r>
            <a:r>
              <a:rPr lang="zh-CN" altLang="en-US" dirty="0"/>
              <a:t>远程服务器用户名</a:t>
            </a:r>
            <a:r>
              <a:rPr lang="en-US" altLang="zh-CN" dirty="0"/>
              <a:t>@</a:t>
            </a:r>
            <a:r>
              <a:rPr lang="zh-CN" altLang="en-US" dirty="0"/>
              <a:t>远程服务器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r>
              <a:rPr lang="zh-CN" altLang="en-US" dirty="0"/>
              <a:t>远程目录或文件地址 本地路径</a:t>
            </a:r>
            <a:endParaRPr lang="en-US" altLang="zh-CN" dirty="0"/>
          </a:p>
          <a:p>
            <a:r>
              <a:rPr lang="zh-CN" altLang="en-US" dirty="0"/>
              <a:t>具体命令</a:t>
            </a:r>
            <a:r>
              <a:rPr lang="en-US" altLang="zh-CN" dirty="0" err="1"/>
              <a:t>pscp</a:t>
            </a:r>
            <a:r>
              <a:rPr lang="en-US" altLang="zh-CN" dirty="0"/>
              <a:t> -r root@172.20.4.70:/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neusoft</a:t>
            </a:r>
            <a:r>
              <a:rPr lang="en-US" altLang="zh-CN" dirty="0"/>
              <a:t>/file/btmFile.zip d:/workspace2018/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F05DD3-071C-407C-9926-828AF80A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9" y="3823932"/>
            <a:ext cx="7877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2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568DB-AD8E-4806-8B5A-1DF28BDD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填写服务器登陆密码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878447-707D-4654-B814-2D3D89FE94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66937" y="3502819"/>
            <a:ext cx="7858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7356A-0FAF-4079-839D-E0B624DA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传输完成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2C4198-AB17-4934-9380-A9356DCF1D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24075" y="3131344"/>
            <a:ext cx="79438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3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F3628-19E2-43C5-BA2F-C0822BE3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查看备份的文件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49A5CE-F8C0-4ED3-86F1-9BC4C534EE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4450" y="2774156"/>
            <a:ext cx="95631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70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13</TotalTime>
  <Words>63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Tw Cen MT</vt:lpstr>
      <vt:lpstr>水滴</vt:lpstr>
      <vt:lpstr>使用pscp备份文件</vt:lpstr>
      <vt:lpstr>Windows下备份linux远程目录</vt:lpstr>
      <vt:lpstr>填写服务器登陆密码</vt:lpstr>
      <vt:lpstr>传输完成</vt:lpstr>
      <vt:lpstr>查看备份的文件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使用pscp备份文件</dc:title>
  <dc:creator>奚 晓轶</dc:creator>
  <cp:lastModifiedBy>奚 晓轶</cp:lastModifiedBy>
  <cp:revision>3</cp:revision>
  <dcterms:created xsi:type="dcterms:W3CDTF">2018-06-03T02:24:19Z</dcterms:created>
  <dcterms:modified xsi:type="dcterms:W3CDTF">2018-06-03T02:38:03Z</dcterms:modified>
</cp:coreProperties>
</file>