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99" d="100"/>
          <a:sy n="99" d="100"/>
        </p:scale>
        <p:origin x="67" y="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racle.github.io/odpi/doc/installation.html#window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127.0.0.1:5000/api/yinhua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127.0.0.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5A184-D386-4157-AB98-A0F0C5399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技术管理平台</a:t>
            </a:r>
            <a:r>
              <a:rPr lang="en-US" altLang="zh-CN" dirty="0" err="1"/>
              <a:t>api</a:t>
            </a:r>
            <a:r>
              <a:rPr lang="zh-CN" altLang="en-US" dirty="0"/>
              <a:t>部署方法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11526A-91DD-4E77-B5C8-7D9C7EABC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en-US" altLang="zh-CN" dirty="0" err="1"/>
              <a:t>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42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B8150-2A54-4D7E-BD4F-67228318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Oracle windows</a:t>
            </a:r>
            <a:r>
              <a:rPr lang="zh-CN" altLang="en-US" dirty="0"/>
              <a:t>客户都配置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8A7E34-03CC-49F6-AEFF-C389DAD25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Oracle instantclient_11_2</a:t>
            </a:r>
            <a:r>
              <a:rPr lang="zh-CN" altLang="en-US" dirty="0"/>
              <a:t>，下载地址：</a:t>
            </a:r>
            <a:r>
              <a:rPr lang="en-US" altLang="zh-CN" dirty="0">
                <a:hlinkClick r:id="rId2"/>
              </a:rPr>
              <a:t>https://oracle.github.io/odpi/doc/installation.html#windows</a:t>
            </a:r>
            <a:endParaRPr lang="en-US" altLang="zh-CN" dirty="0"/>
          </a:p>
          <a:p>
            <a:r>
              <a:rPr lang="en-US" altLang="zh-CN" dirty="0"/>
              <a:t>Copy oracle/instantclient_11_2</a:t>
            </a:r>
            <a:r>
              <a:rPr lang="zh-CN" altLang="en-US" dirty="0"/>
              <a:t>文件夹到本地磁盘</a:t>
            </a:r>
            <a:endParaRPr lang="en-US" altLang="zh-CN" dirty="0"/>
          </a:p>
          <a:p>
            <a:r>
              <a:rPr lang="zh-CN" altLang="en-US" dirty="0"/>
              <a:t>配置</a:t>
            </a:r>
            <a:r>
              <a:rPr lang="en-US" altLang="zh-CN" dirty="0"/>
              <a:t>Path</a:t>
            </a:r>
            <a:r>
              <a:rPr lang="zh-CN" altLang="en-US" dirty="0"/>
              <a:t>目录，添加目录</a:t>
            </a:r>
            <a:r>
              <a:rPr lang="en-US" altLang="zh-CN" dirty="0"/>
              <a:t>x:/oracle/instantclient_11_2</a:t>
            </a:r>
          </a:p>
        </p:txBody>
      </p:sp>
    </p:spTree>
    <p:extLst>
      <p:ext uri="{BB962C8B-B14F-4D97-AF65-F5344CB8AC3E}">
        <p14:creationId xmlns:p14="http://schemas.microsoft.com/office/powerpoint/2010/main" val="38624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09648-C964-4078-AB9D-CD46F4D4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python</a:t>
            </a:r>
            <a:r>
              <a:rPr lang="zh-CN" altLang="en-US" dirty="0"/>
              <a:t>环境读取</a:t>
            </a:r>
            <a:r>
              <a:rPr lang="en-US" altLang="zh-CN" dirty="0" err="1"/>
              <a:t>ORacle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396C5-352F-4241-8350-D219D309E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x:\Python27\Scripts\pip install</a:t>
            </a:r>
            <a:r>
              <a:rPr lang="zh-CN" altLang="en-US" dirty="0"/>
              <a:t>命令安装如下组建</a:t>
            </a:r>
            <a:endParaRPr lang="en-US" altLang="zh-CN" dirty="0"/>
          </a:p>
          <a:p>
            <a:pPr lvl="1"/>
            <a:r>
              <a:rPr lang="en-US" altLang="zh-CN" dirty="0"/>
              <a:t>Pandas	</a:t>
            </a:r>
            <a:r>
              <a:rPr lang="zh-CN" altLang="en-US" dirty="0"/>
              <a:t>用于数据、表格处理</a:t>
            </a:r>
            <a:endParaRPr lang="en-US" altLang="zh-CN" dirty="0"/>
          </a:p>
          <a:p>
            <a:pPr lvl="1"/>
            <a:r>
              <a:rPr lang="en-US" altLang="zh-CN" dirty="0" err="1"/>
              <a:t>Cx_Oracle</a:t>
            </a:r>
            <a:r>
              <a:rPr lang="en-US" altLang="zh-CN" dirty="0"/>
              <a:t>	</a:t>
            </a:r>
            <a:r>
              <a:rPr lang="zh-CN" altLang="en-US" dirty="0"/>
              <a:t>用于数据库连接、执行</a:t>
            </a:r>
            <a:r>
              <a:rPr lang="en-US" altLang="zh-CN" dirty="0" err="1"/>
              <a:t>sql</a:t>
            </a:r>
            <a:r>
              <a:rPr lang="zh-CN" altLang="en-US" dirty="0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350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7BBDA-CDA3-4539-911D-F4BD5268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API</a:t>
            </a:r>
            <a:r>
              <a:rPr lang="zh-CN" altLang="en-US" dirty="0"/>
              <a:t>服务器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EA2FC0-0372-4FB3-8C99-86FDC46B6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x:\Python27\Scripts\pip install</a:t>
            </a:r>
            <a:r>
              <a:rPr lang="zh-CN" altLang="en-US" dirty="0"/>
              <a:t>命令安装如下组建</a:t>
            </a:r>
            <a:endParaRPr lang="en-US" altLang="zh-CN" dirty="0"/>
          </a:p>
          <a:p>
            <a:pPr lvl="1"/>
            <a:r>
              <a:rPr lang="en-US" altLang="zh-CN" dirty="0"/>
              <a:t>Flask	web </a:t>
            </a:r>
            <a:r>
              <a:rPr lang="en-US" altLang="zh-CN" dirty="0" err="1"/>
              <a:t>api</a:t>
            </a:r>
            <a:r>
              <a:rPr lang="zh-CN" altLang="en-US" dirty="0"/>
              <a:t>服务器</a:t>
            </a:r>
            <a:endParaRPr lang="en-US" altLang="zh-CN" dirty="0"/>
          </a:p>
          <a:p>
            <a:pPr lvl="1"/>
            <a:r>
              <a:rPr lang="en-US" altLang="zh-CN" dirty="0" err="1"/>
              <a:t>jsonify</a:t>
            </a:r>
            <a:r>
              <a:rPr lang="en-US" altLang="zh-CN" dirty="0"/>
              <a:t>	</a:t>
            </a:r>
            <a:r>
              <a:rPr lang="zh-CN" altLang="en-US" dirty="0"/>
              <a:t>处理</a:t>
            </a:r>
            <a:r>
              <a:rPr lang="en-US" altLang="zh-CN" dirty="0"/>
              <a:t>web</a:t>
            </a:r>
            <a:r>
              <a:rPr lang="zh-CN" altLang="en-US" dirty="0"/>
              <a:t>消息输出</a:t>
            </a:r>
            <a:r>
              <a:rPr lang="en-US" altLang="zh-CN" dirty="0"/>
              <a:t>json</a:t>
            </a:r>
            <a:r>
              <a:rPr lang="zh-CN" altLang="en-US" dirty="0"/>
              <a:t>格式</a:t>
            </a:r>
          </a:p>
        </p:txBody>
      </p:sp>
    </p:spTree>
    <p:extLst>
      <p:ext uri="{BB962C8B-B14F-4D97-AF65-F5344CB8AC3E}">
        <p14:creationId xmlns:p14="http://schemas.microsoft.com/office/powerpoint/2010/main" val="221172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0F194-BA96-4B62-84B9-5A3CA0D3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运行调试</a:t>
            </a:r>
            <a:r>
              <a:rPr lang="en-US" altLang="zh-CN" dirty="0" err="1"/>
              <a:t>api</a:t>
            </a:r>
            <a:r>
              <a:rPr lang="zh-CN" altLang="en-US" dirty="0"/>
              <a:t>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73BDD-3CF1-47BF-ABEE-CBFD55B3E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 jsonWebapi.py</a:t>
            </a:r>
          </a:p>
          <a:p>
            <a:r>
              <a:rPr lang="zh-CN" altLang="en-US" dirty="0"/>
              <a:t>用</a:t>
            </a:r>
            <a:r>
              <a:rPr lang="en-US" altLang="zh-CN" dirty="0"/>
              <a:t>google chrome</a:t>
            </a:r>
            <a:r>
              <a:rPr lang="zh-CN" altLang="en-US" dirty="0"/>
              <a:t>或</a:t>
            </a:r>
            <a:r>
              <a:rPr lang="en-US" altLang="zh-CN" dirty="0"/>
              <a:t>edge</a:t>
            </a:r>
            <a:r>
              <a:rPr lang="zh-CN" altLang="en-US" dirty="0"/>
              <a:t>打开</a:t>
            </a:r>
            <a:r>
              <a:rPr lang="en-US" altLang="zh-CN" dirty="0" err="1"/>
              <a:t>url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http://127.0.0.1:5000/api/yinhuan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0A08B9-0688-497B-A89F-4E9A998B4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28" y="3463239"/>
            <a:ext cx="11119413" cy="269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32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D7C73-895B-4F7B-A6EE-E3B16791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IIS</a:t>
            </a:r>
            <a:r>
              <a:rPr lang="zh-CN" altLang="en-US" dirty="0"/>
              <a:t>中部署图表页面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581AD-BBE2-4152-8C34-712A84CCE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 err="1"/>
              <a:t>yh_chart</a:t>
            </a:r>
            <a:r>
              <a:rPr lang="zh-CN" altLang="en-US" dirty="0"/>
              <a:t>目录</a:t>
            </a:r>
            <a:r>
              <a:rPr lang="en-US" altLang="zh-CN" dirty="0"/>
              <a:t>copy</a:t>
            </a:r>
            <a:r>
              <a:rPr lang="zh-CN" altLang="en-US" dirty="0"/>
              <a:t>到</a:t>
            </a:r>
            <a:r>
              <a:rPr lang="en-US" altLang="zh-CN" dirty="0"/>
              <a:t>x:\inetpub\wwwroot </a:t>
            </a:r>
            <a:r>
              <a:rPr lang="zh-CN" altLang="en-US" dirty="0"/>
              <a:t>你的应用程序目录下</a:t>
            </a:r>
            <a:endParaRPr lang="en-US" altLang="zh-CN" dirty="0"/>
          </a:p>
          <a:p>
            <a:r>
              <a:rPr lang="zh-CN" altLang="en-US" dirty="0"/>
              <a:t>用浏览器访问</a:t>
            </a:r>
            <a:r>
              <a:rPr lang="en-US" altLang="zh-CN" dirty="0">
                <a:hlinkClick r:id="rId2"/>
              </a:rPr>
              <a:t>http://127.0.0.1/</a:t>
            </a:r>
            <a:r>
              <a:rPr lang="zh-CN" altLang="en-US" dirty="0"/>
              <a:t>你的应用程序</a:t>
            </a:r>
            <a:r>
              <a:rPr lang="en-US" altLang="zh-CN" dirty="0"/>
              <a:t>/</a:t>
            </a:r>
            <a:r>
              <a:rPr lang="en-US" altLang="zh-CN" dirty="0" err="1"/>
              <a:t>yh_chart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224F90-F524-44C3-BB20-1AC8967E1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924" y="3383943"/>
            <a:ext cx="6173165" cy="329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96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100</TotalTime>
  <Words>156</Words>
  <Application>Microsoft Office PowerPoint</Application>
  <PresentationFormat>宽屏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Trebuchet MS</vt:lpstr>
      <vt:lpstr>Tw Cen MT</vt:lpstr>
      <vt:lpstr>电路</vt:lpstr>
      <vt:lpstr>技术管理平台api部署方法 </vt:lpstr>
      <vt:lpstr>Oracle windows客户都配置</vt:lpstr>
      <vt:lpstr>配置python环境读取ORacle</vt:lpstr>
      <vt:lpstr>配置API服务器</vt:lpstr>
      <vt:lpstr>运行调试api服务</vt:lpstr>
      <vt:lpstr>在IIS中部署图表页面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技术管理平台api部署方法 </dc:title>
  <dc:creator>奚 晓轶</dc:creator>
  <cp:lastModifiedBy>奚 晓轶</cp:lastModifiedBy>
  <cp:revision>13</cp:revision>
  <dcterms:created xsi:type="dcterms:W3CDTF">2018-06-15T01:32:08Z</dcterms:created>
  <dcterms:modified xsi:type="dcterms:W3CDTF">2018-06-15T03:12:57Z</dcterms:modified>
</cp:coreProperties>
</file>