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5" d="100"/>
          <a:sy n="65" d="100"/>
        </p:scale>
        <p:origin x="50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E7E2C-DF93-46C7-9759-9D7EB2DFA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数据库登陆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51B640-B243-4BF2-AFB2-91DE244F4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2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0A7EC-BD29-4CB0-B94E-C96C1A47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Putty</a:t>
            </a:r>
            <a:r>
              <a:rPr lang="zh-CN" altLang="en-US" dirty="0"/>
              <a:t>登陆主机</a:t>
            </a:r>
            <a:r>
              <a:rPr lang="en-US" altLang="zh-CN" dirty="0"/>
              <a:t>oracle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F29A0-A69C-4601-9C0E-17FA2787B2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Putty</a:t>
            </a:r>
            <a:r>
              <a:rPr lang="zh-CN" altLang="en-US" dirty="0"/>
              <a:t>登陆</a:t>
            </a:r>
            <a:r>
              <a:rPr lang="en-US" altLang="zh-CN" dirty="0"/>
              <a:t>172.20.4.69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851680-6C53-4148-8114-36F71E6D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155" y="1685087"/>
            <a:ext cx="57626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3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5573C-E360-4BDF-8C12-58D7E168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输入用户名密码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1A220F-3FF9-4E1A-9511-511DAA269A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62922" y="1991406"/>
            <a:ext cx="6405883" cy="396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5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C4AEF-4488-4BDC-8E9D-940EBA55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登陆</a:t>
            </a:r>
            <a:r>
              <a:rPr lang="en-US" altLang="zh-CN" dirty="0"/>
              <a:t>oracle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ABE33-49FA-4485-BFBF-A62A62CB2E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Su</a:t>
            </a:r>
            <a:r>
              <a:rPr lang="en-US" altLang="zh-CN" dirty="0"/>
              <a:t> - oracle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BFE1DD-80F5-41EC-A2D1-1F413D03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1748518"/>
            <a:ext cx="7820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2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FD9DB-8B8C-4969-A30A-3D178F3C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 err="1"/>
              <a:t>sqlplus</a:t>
            </a:r>
            <a:r>
              <a:rPr lang="zh-CN" altLang="en-US" dirty="0"/>
              <a:t>并登陆数据库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ECF3BA-34C3-408B-A543-07034E06F3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52605" y="2366963"/>
            <a:ext cx="5486789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06289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49</TotalTime>
  <Words>23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Tw Cen MT</vt:lpstr>
      <vt:lpstr>水滴</vt:lpstr>
      <vt:lpstr>数据库登陆</vt:lpstr>
      <vt:lpstr>Putty登陆主机oracle数据库</vt:lpstr>
      <vt:lpstr>输入用户名密码</vt:lpstr>
      <vt:lpstr>登陆oracle</vt:lpstr>
      <vt:lpstr>运行sqlplus并登陆数据库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Oracle数据库登陆方法</dc:title>
  <dc:creator>奚 晓轶</dc:creator>
  <cp:lastModifiedBy>奚 晓轶</cp:lastModifiedBy>
  <cp:revision>3</cp:revision>
  <dcterms:created xsi:type="dcterms:W3CDTF">2018-06-03T01:28:30Z</dcterms:created>
  <dcterms:modified xsi:type="dcterms:W3CDTF">2018-06-03T02:17:48Z</dcterms:modified>
</cp:coreProperties>
</file>