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1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CE0F-A052-4D45-8783-E38520D89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服务器登陆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1A712-67E0-428D-BF7D-432EA5769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C0B80-A1A6-4ED2-B299-F7660736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Putty</a:t>
            </a:r>
            <a:r>
              <a:rPr lang="zh-CN" altLang="en-US" dirty="0"/>
              <a:t>登陆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871B-CD59-43A5-B57B-842A4ACEBC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地址</a:t>
            </a:r>
            <a:r>
              <a:rPr lang="en-US" altLang="zh-CN" dirty="0"/>
              <a:t>172.20.4.70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0AA23B-79AE-4999-99BE-22CD9DFB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0" y="1540732"/>
            <a:ext cx="57531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A4BFB-07F3-4261-84CA-C78DA02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输入用户名和密码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DB38FA-5FB8-4153-B209-DA65862FB0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02011" y="2366963"/>
            <a:ext cx="5587977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7336-71FA-49A1-ABC5-94AC8150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进入东软目录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24DEF-F1A6-4064-B3E7-008E681733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Cd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neusoft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08C92A-07DF-44F2-97F8-08227130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631220"/>
            <a:ext cx="78486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42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5</TotalTime>
  <Words>22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Tw Cen MT</vt:lpstr>
      <vt:lpstr>水滴</vt:lpstr>
      <vt:lpstr>Web服务器登陆</vt:lpstr>
      <vt:lpstr>Putty登陆</vt:lpstr>
      <vt:lpstr>输入用户名和密码</vt:lpstr>
      <vt:lpstr>进入东软目录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Web服务器登陆</dc:title>
  <dc:creator>奚 晓轶</dc:creator>
  <cp:lastModifiedBy>奚 晓轶</cp:lastModifiedBy>
  <cp:revision>2</cp:revision>
  <dcterms:created xsi:type="dcterms:W3CDTF">2018-06-03T02:18:09Z</dcterms:created>
  <dcterms:modified xsi:type="dcterms:W3CDTF">2018-06-03T02:23:59Z</dcterms:modified>
</cp:coreProperties>
</file>