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90" r:id="rId3"/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kkitt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Rokkitt-bold.fntdata"/><Relationship Id="rId14" Type="http://schemas.openxmlformats.org/officeDocument/2006/relationships/font" Target="fonts/Rokkitt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an iterative and experimental model should be familiar in the humanities</a:t>
            </a: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463778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4800600" y="3468500"/>
            <a:ext cx="4038599" cy="700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Rokkitt"/>
              <a:buNone/>
              <a:defRPr b="0" i="0" sz="2800" u="none" cap="none" strike="noStrike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4800600" y="4171949"/>
            <a:ext cx="4038599" cy="5614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Noto Symbol"/>
              <a:buNone/>
              <a:defRPr b="0" i="0" sz="1400" u="none" cap="none" strike="noStrik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B86EB8"/>
              </a:buClr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ctr">
              <a:spcBef>
                <a:spcPts val="600"/>
              </a:spcBef>
              <a:buClr>
                <a:schemeClr val="accent1"/>
              </a:buClr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B86EB8"/>
              </a:buClr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ctr">
              <a:spcBef>
                <a:spcPts val="600"/>
              </a:spcBef>
              <a:buClr>
                <a:schemeClr val="accent1"/>
              </a:buClr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ctr">
              <a:spcBef>
                <a:spcPts val="360"/>
              </a:spcBef>
              <a:buClr>
                <a:srgbClr val="B86EB8"/>
              </a:buClr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ctr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ctr">
              <a:spcBef>
                <a:spcPts val="360"/>
              </a:spcBef>
              <a:buClr>
                <a:srgbClr val="B86EB8"/>
              </a:buClr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ctr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4800600" y="4819229"/>
            <a:ext cx="1232646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6311153" y="4819229"/>
            <a:ext cx="261769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36" name="Shape 13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624387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424891" y="131108"/>
            <a:ext cx="413309" cy="623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" sz="5400" u="none" cap="none" strike="noStrike">
                <a:solidFill>
                  <a:srgbClr val="B86EB8"/>
                </a:solidFill>
                <a:latin typeface="Rokkitt"/>
                <a:ea typeface="Rokkitt"/>
                <a:cs typeface="Rokkitt"/>
                <a:sym typeface="Rokkitt"/>
              </a:rPr>
              <a:t>+</a:t>
            </a:r>
          </a:p>
        </p:txBody>
      </p:sp>
      <p:sp>
        <p:nvSpPr>
          <p:cNvPr id="140" name="Shape 140"/>
          <p:cNvSpPr/>
          <p:nvPr/>
        </p:nvSpPr>
        <p:spPr>
          <a:xfrm>
            <a:off x="4624387" y="171450"/>
            <a:ext cx="2057400" cy="15293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8210550" y="211930"/>
            <a:ext cx="642097" cy="1200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498474" y="363070"/>
            <a:ext cx="7556312" cy="837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accent1"/>
              </a:buClr>
              <a:buFont typeface="Rokkitt"/>
              <a:buNone/>
              <a:defRPr b="0" sz="3600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98474" y="1485900"/>
            <a:ext cx="7556312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0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lvl="2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lvl="3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lvl="6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lvl="7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lvl="8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6795246" y="481768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201706" y="4817688"/>
            <a:ext cx="612289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305800" y="181675"/>
            <a:ext cx="5540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  <p:sp>
        <p:nvSpPr>
          <p:cNvPr id="149" name="Shape 149"/>
          <p:cNvSpPr txBox="1"/>
          <p:nvPr/>
        </p:nvSpPr>
        <p:spPr>
          <a:xfrm>
            <a:off x="223185" y="171450"/>
            <a:ext cx="26090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" sz="3600" u="none" cap="none" strike="noStrike">
                <a:solidFill>
                  <a:srgbClr val="B86EB8"/>
                </a:solidFill>
                <a:latin typeface="Rokkitt"/>
                <a:ea typeface="Rokkitt"/>
                <a:cs typeface="Rokkitt"/>
                <a:sym typeface="Rokkitt"/>
              </a:rPr>
              <a:t>+</a:t>
            </a:r>
          </a:p>
        </p:txBody>
      </p:sp>
      <p:sp>
        <p:nvSpPr>
          <p:cNvPr id="150" name="Shape 150"/>
          <p:cNvSpPr/>
          <p:nvPr/>
        </p:nvSpPr>
        <p:spPr>
          <a:xfrm>
            <a:off x="8068235" y="211930"/>
            <a:ext cx="91439" cy="12001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8166846" y="211929"/>
            <a:ext cx="685799" cy="226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6795246" y="481768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201706" y="4817688"/>
            <a:ext cx="612289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305800" y="181675"/>
            <a:ext cx="5540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, Alt.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8166846" y="211930"/>
            <a:ext cx="685799" cy="1200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498474" y="100853"/>
            <a:ext cx="7556312" cy="7463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accent1"/>
              </a:buClr>
              <a:buFont typeface="Rokkitt"/>
              <a:buNone/>
              <a:defRPr b="0" sz="3600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98474" y="1485900"/>
            <a:ext cx="7556312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0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lvl="2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lvl="3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lvl="6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lvl="7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lvl="8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6795246" y="481768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201706" y="4817688"/>
            <a:ext cx="612289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305800" y="181675"/>
            <a:ext cx="5540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  <p:sp>
        <p:nvSpPr>
          <p:cNvPr id="163" name="Shape 163"/>
          <p:cNvSpPr txBox="1"/>
          <p:nvPr/>
        </p:nvSpPr>
        <p:spPr>
          <a:xfrm>
            <a:off x="223185" y="171450"/>
            <a:ext cx="26090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" sz="3600" u="none" cap="none" strike="noStrike">
                <a:solidFill>
                  <a:srgbClr val="B86EB8"/>
                </a:solidFill>
                <a:latin typeface="Rokkitt"/>
                <a:ea typeface="Rokkitt"/>
                <a:cs typeface="Rokkitt"/>
                <a:sym typeface="Rokkitt"/>
              </a:rPr>
              <a:t>+</a:t>
            </a:r>
          </a:p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498518" y="847164"/>
            <a:ext cx="7558959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accent3"/>
              </a:buClr>
              <a:buFont typeface="Rokkitt"/>
              <a:buNone/>
              <a:defRPr b="0" i="0" sz="2400" u="none" cap="none" strike="noStrike">
                <a:solidFill>
                  <a:schemeClr val="accent3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rtl="0">
              <a:spcBef>
                <a:spcPts val="0"/>
              </a:spcBef>
              <a:buFont typeface="Rokkitt"/>
              <a:buNone/>
              <a:defRPr sz="1200"/>
            </a:lvl2pPr>
            <a:lvl3pPr indent="0" lvl="2" marL="914400" rtl="0">
              <a:spcBef>
                <a:spcPts val="0"/>
              </a:spcBef>
              <a:buFont typeface="Rokkitt"/>
              <a:buNone/>
              <a:defRPr sz="1000"/>
            </a:lvl3pPr>
            <a:lvl4pPr indent="0" lvl="3" marL="1371600" rtl="0">
              <a:spcBef>
                <a:spcPts val="0"/>
              </a:spcBef>
              <a:buFont typeface="Rokkitt"/>
              <a:buNone/>
              <a:defRPr sz="900"/>
            </a:lvl4pPr>
            <a:lvl5pPr indent="0" lvl="4" marL="1828800" rtl="0">
              <a:spcBef>
                <a:spcPts val="0"/>
              </a:spcBef>
              <a:buFont typeface="Rokkitt"/>
              <a:buNone/>
              <a:defRPr sz="900"/>
            </a:lvl5pPr>
            <a:lvl6pPr indent="0" lvl="5" marL="2286000" rtl="0">
              <a:spcBef>
                <a:spcPts val="0"/>
              </a:spcBef>
              <a:buFont typeface="Rokkitt"/>
              <a:buNone/>
              <a:defRPr sz="900"/>
            </a:lvl6pPr>
            <a:lvl7pPr indent="0" lvl="6" marL="2743200" rtl="0">
              <a:spcBef>
                <a:spcPts val="0"/>
              </a:spcBef>
              <a:buFont typeface="Rokkitt"/>
              <a:buNone/>
              <a:defRPr sz="900"/>
            </a:lvl7pPr>
            <a:lvl8pPr indent="0" lvl="7" marL="3200400" rtl="0">
              <a:spcBef>
                <a:spcPts val="0"/>
              </a:spcBef>
              <a:buFont typeface="Rokkitt"/>
              <a:buNone/>
              <a:defRPr sz="900"/>
            </a:lvl8pPr>
            <a:lvl9pPr indent="0" lvl="8" marL="3657600" rtl="0">
              <a:spcBef>
                <a:spcPts val="0"/>
              </a:spcBef>
              <a:buFont typeface="Rokkitt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with 2 Picture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x="4800600" y="3468500"/>
            <a:ext cx="4038599" cy="700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Rokkitt"/>
              <a:buNone/>
              <a:defRPr b="0" i="0" sz="2800" u="none" cap="none" strike="noStrike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7" name="Shape 167"/>
          <p:cNvSpPr txBox="1"/>
          <p:nvPr>
            <p:ph idx="1" type="subTitle"/>
          </p:nvPr>
        </p:nvSpPr>
        <p:spPr>
          <a:xfrm>
            <a:off x="4800600" y="4171949"/>
            <a:ext cx="4038599" cy="5614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Noto Symbol"/>
              <a:buNone/>
              <a:defRPr b="0" i="0" sz="1400" u="none" cap="none" strike="noStrik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B86EB8"/>
              </a:buClr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ctr">
              <a:spcBef>
                <a:spcPts val="600"/>
              </a:spcBef>
              <a:buClr>
                <a:schemeClr val="accent1"/>
              </a:buClr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B86EB8"/>
              </a:buClr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ctr">
              <a:spcBef>
                <a:spcPts val="600"/>
              </a:spcBef>
              <a:buClr>
                <a:schemeClr val="accent1"/>
              </a:buClr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ctr">
              <a:spcBef>
                <a:spcPts val="360"/>
              </a:spcBef>
              <a:buClr>
                <a:srgbClr val="B86EB8"/>
              </a:buClr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ctr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ctr">
              <a:spcBef>
                <a:spcPts val="360"/>
              </a:spcBef>
              <a:buClr>
                <a:srgbClr val="B86EB8"/>
              </a:buClr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ctr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0" type="dt"/>
          </p:nvPr>
        </p:nvSpPr>
        <p:spPr>
          <a:xfrm>
            <a:off x="4800600" y="4819229"/>
            <a:ext cx="1232646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1" type="ftr"/>
          </p:nvPr>
        </p:nvSpPr>
        <p:spPr>
          <a:xfrm>
            <a:off x="6311153" y="4819229"/>
            <a:ext cx="261769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70" name="Shape 170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4624387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73" name="Shape 173"/>
          <p:cNvSpPr/>
          <p:nvPr>
            <p:ph idx="2" type="pic"/>
          </p:nvPr>
        </p:nvSpPr>
        <p:spPr>
          <a:xfrm>
            <a:off x="4624387" y="171450"/>
            <a:ext cx="1543050" cy="152933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Shape 174"/>
          <p:cNvSpPr/>
          <p:nvPr>
            <p:ph idx="3" type="pic"/>
          </p:nvPr>
        </p:nvSpPr>
        <p:spPr>
          <a:xfrm>
            <a:off x="6802438" y="1783080"/>
            <a:ext cx="1543050" cy="1529334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Shape 175"/>
          <p:cNvSpPr txBox="1"/>
          <p:nvPr>
            <p:ph idx="4" type="body"/>
          </p:nvPr>
        </p:nvSpPr>
        <p:spPr>
          <a:xfrm>
            <a:off x="857250" y="1334620"/>
            <a:ext cx="3086099" cy="15306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600"/>
              </a:spcBef>
              <a:buClr>
                <a:schemeClr val="lt1"/>
              </a:buClr>
              <a:buFont typeface="Rokkitt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 sz="1200"/>
            </a:lvl2pPr>
            <a:lvl3pPr lvl="2" rtl="0">
              <a:spcBef>
                <a:spcPts val="0"/>
              </a:spcBef>
              <a:defRPr sz="1000"/>
            </a:lvl3pPr>
            <a:lvl4pPr lvl="3" rtl="0">
              <a:spcBef>
                <a:spcPts val="0"/>
              </a:spcBef>
              <a:defRPr sz="900"/>
            </a:lvl4pPr>
            <a:lvl5pPr lvl="4" rtl="0">
              <a:spcBef>
                <a:spcPts val="0"/>
              </a:spcBef>
              <a:defRPr sz="900"/>
            </a:lvl5pPr>
            <a:lvl6pPr lvl="5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lvl="6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lvl="7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lvl="8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76" name="Shape 176"/>
          <p:cNvSpPr txBox="1"/>
          <p:nvPr/>
        </p:nvSpPr>
        <p:spPr>
          <a:xfrm>
            <a:off x="424891" y="131108"/>
            <a:ext cx="413309" cy="623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" sz="5400" u="none" cap="none" strike="noStrike">
                <a:solidFill>
                  <a:srgbClr val="B86EB8"/>
                </a:solidFill>
                <a:latin typeface="Rokkitt"/>
                <a:ea typeface="Rokkitt"/>
                <a:cs typeface="Rokkitt"/>
                <a:sym typeface="Rokkitt"/>
              </a:rPr>
              <a:t>+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658906" y="171450"/>
            <a:ext cx="8200929" cy="4758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2286000" y="2343150"/>
            <a:ext cx="56388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0" sz="32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2286000" y="3371850"/>
            <a:ext cx="56388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300"/>
              </a:spcBef>
              <a:buClr>
                <a:schemeClr val="lt1"/>
              </a:buClr>
              <a:buFont typeface="Rokkitt"/>
              <a:buNone/>
              <a:defRPr sz="1400" cap="none">
                <a:solidFill>
                  <a:schemeClr val="lt1"/>
                </a:solidFill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8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6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4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4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4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4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4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Rokkitt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0" type="dt"/>
          </p:nvPr>
        </p:nvSpPr>
        <p:spPr>
          <a:xfrm>
            <a:off x="658906" y="4686580"/>
            <a:ext cx="147469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1" type="ftr"/>
          </p:nvPr>
        </p:nvSpPr>
        <p:spPr>
          <a:xfrm>
            <a:off x="2286000" y="4686580"/>
            <a:ext cx="56388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305800" y="4686580"/>
            <a:ext cx="5540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  <p:sp>
        <p:nvSpPr>
          <p:cNvPr id="184" name="Shape 184"/>
          <p:cNvSpPr txBox="1"/>
          <p:nvPr/>
        </p:nvSpPr>
        <p:spPr>
          <a:xfrm>
            <a:off x="2003611" y="2333065"/>
            <a:ext cx="26090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" sz="4000" u="none" cap="none" strike="noStrike">
                <a:solidFill>
                  <a:srgbClr val="B86EB8"/>
                </a:solidFill>
                <a:latin typeface="Rokkitt"/>
                <a:ea typeface="Rokkitt"/>
                <a:cs typeface="Rokkitt"/>
                <a:sym typeface="Rokkitt"/>
              </a:rPr>
              <a:t>+</a:t>
            </a:r>
          </a:p>
        </p:txBody>
      </p:sp>
      <p:sp>
        <p:nvSpPr>
          <p:cNvPr id="185" name="Shape 185"/>
          <p:cNvSpPr/>
          <p:nvPr/>
        </p:nvSpPr>
        <p:spPr>
          <a:xfrm>
            <a:off x="285750" y="171450"/>
            <a:ext cx="212724" cy="4758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8210550" y="211930"/>
            <a:ext cx="642097" cy="1200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8068235" y="211930"/>
            <a:ext cx="91439" cy="12001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223185" y="171450"/>
            <a:ext cx="26090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" sz="3600" u="none" cap="none" strike="noStrike">
                <a:solidFill>
                  <a:srgbClr val="B86EB8"/>
                </a:solidFill>
                <a:latin typeface="Rokkitt"/>
                <a:ea typeface="Rokkitt"/>
                <a:cs typeface="Rokkitt"/>
                <a:sym typeface="Rokkitt"/>
              </a:rPr>
              <a:t>+</a:t>
            </a: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498474" y="363070"/>
            <a:ext cx="7556312" cy="837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accent1"/>
              </a:buClr>
              <a:buFont typeface="Rokkitt"/>
              <a:buNone/>
              <a:defRPr b="0" sz="3600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98518" y="1489472"/>
            <a:ext cx="3657600" cy="3105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4399878" y="1489472"/>
            <a:ext cx="3657600" cy="3105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93" name="Shape 193"/>
          <p:cNvSpPr txBox="1"/>
          <p:nvPr>
            <p:ph idx="10" type="dt"/>
          </p:nvPr>
        </p:nvSpPr>
        <p:spPr>
          <a:xfrm>
            <a:off x="6795246" y="481768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1" type="ftr"/>
          </p:nvPr>
        </p:nvSpPr>
        <p:spPr>
          <a:xfrm>
            <a:off x="201706" y="4817688"/>
            <a:ext cx="612289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305800" y="181675"/>
            <a:ext cx="5540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8166846" y="211930"/>
            <a:ext cx="685799" cy="1200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223185" y="171450"/>
            <a:ext cx="26090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" sz="3600" u="none" cap="none" strike="noStrike">
                <a:solidFill>
                  <a:srgbClr val="B86EB8"/>
                </a:solidFill>
                <a:latin typeface="Rokkitt"/>
                <a:ea typeface="Rokkitt"/>
                <a:cs typeface="Rokkitt"/>
                <a:sym typeface="Rokkitt"/>
              </a:rPr>
              <a:t>+</a:t>
            </a:r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498474" y="363070"/>
            <a:ext cx="7556312" cy="837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97541" y="1835523"/>
            <a:ext cx="3657600" cy="27590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201" name="Shape 201"/>
          <p:cNvSpPr txBox="1"/>
          <p:nvPr>
            <p:ph idx="2" type="body"/>
          </p:nvPr>
        </p:nvSpPr>
        <p:spPr>
          <a:xfrm>
            <a:off x="4399878" y="1835523"/>
            <a:ext cx="3657600" cy="27590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202" name="Shape 202"/>
          <p:cNvSpPr txBox="1"/>
          <p:nvPr>
            <p:ph idx="10" type="dt"/>
          </p:nvPr>
        </p:nvSpPr>
        <p:spPr>
          <a:xfrm>
            <a:off x="6795246" y="481768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1" type="ftr"/>
          </p:nvPr>
        </p:nvSpPr>
        <p:spPr>
          <a:xfrm>
            <a:off x="201706" y="4817688"/>
            <a:ext cx="612289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305800" y="181675"/>
            <a:ext cx="5540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  <p:sp>
        <p:nvSpPr>
          <p:cNvPr id="205" name="Shape 205"/>
          <p:cNvSpPr txBox="1"/>
          <p:nvPr>
            <p:ph idx="3" type="body"/>
          </p:nvPr>
        </p:nvSpPr>
        <p:spPr>
          <a:xfrm>
            <a:off x="497541" y="1553135"/>
            <a:ext cx="3657600" cy="2420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Rokkitt"/>
              <a:buNone/>
              <a:defRPr b="0" sz="1800">
                <a:solidFill>
                  <a:schemeClr val="lt1"/>
                </a:solidFill>
              </a:defRPr>
            </a:lvl1pPr>
            <a:lvl2pPr indent="0" lvl="1" marL="457200" rtl="0">
              <a:spcBef>
                <a:spcPts val="0"/>
              </a:spcBef>
              <a:buFont typeface="Rokkitt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Rokkitt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Rokkitt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Rokkitt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Rokkitt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Rokkitt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Rokkitt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Rokkitt"/>
              <a:buNone/>
              <a:defRPr b="1" sz="1600"/>
            </a:lvl9pPr>
          </a:lstStyle>
          <a:p/>
        </p:txBody>
      </p:sp>
      <p:sp>
        <p:nvSpPr>
          <p:cNvPr id="206" name="Shape 206"/>
          <p:cNvSpPr txBox="1"/>
          <p:nvPr>
            <p:ph idx="4" type="body"/>
          </p:nvPr>
        </p:nvSpPr>
        <p:spPr>
          <a:xfrm>
            <a:off x="4399878" y="1553135"/>
            <a:ext cx="3657600" cy="242046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Rokkitt"/>
              <a:buNone/>
              <a:defRPr b="0" sz="1800">
                <a:solidFill>
                  <a:schemeClr val="lt1"/>
                </a:solidFill>
              </a:defRPr>
            </a:lvl1pPr>
            <a:lvl2pPr indent="0" lvl="1" marL="457200" rtl="0">
              <a:spcBef>
                <a:spcPts val="0"/>
              </a:spcBef>
              <a:buFont typeface="Rokkitt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Rokkitt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Rokkitt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Rokkitt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Rokkitt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Rokkitt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Rokkitt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Rokkitt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Content, Top and Bottom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223185" y="171450"/>
            <a:ext cx="26090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" sz="3600" u="none" cap="none" strike="noStrike">
                <a:solidFill>
                  <a:srgbClr val="B86EB8"/>
                </a:solidFill>
                <a:latin typeface="Rokkitt"/>
                <a:ea typeface="Rokkitt"/>
                <a:cs typeface="Rokkitt"/>
                <a:sym typeface="Rokkitt"/>
              </a:rPr>
              <a:t>+</a:t>
            </a:r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498474" y="363070"/>
            <a:ext cx="7556312" cy="837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accent1"/>
              </a:buClr>
              <a:buFont typeface="Rokkitt"/>
              <a:buNone/>
              <a:defRPr b="0" sz="3600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98516" y="1489472"/>
            <a:ext cx="7569156" cy="14744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11" name="Shape 211"/>
          <p:cNvSpPr txBox="1"/>
          <p:nvPr>
            <p:ph idx="10" type="dt"/>
          </p:nvPr>
        </p:nvSpPr>
        <p:spPr>
          <a:xfrm>
            <a:off x="6795246" y="481768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1" type="ftr"/>
          </p:nvPr>
        </p:nvSpPr>
        <p:spPr>
          <a:xfrm>
            <a:off x="201706" y="4817688"/>
            <a:ext cx="612289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x="498516" y="3123723"/>
            <a:ext cx="7569156" cy="14744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14" name="Shape 214"/>
          <p:cNvSpPr/>
          <p:nvPr/>
        </p:nvSpPr>
        <p:spPr>
          <a:xfrm>
            <a:off x="8166846" y="211930"/>
            <a:ext cx="685799" cy="1200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305800" y="181675"/>
            <a:ext cx="5540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nten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8166846" y="211930"/>
            <a:ext cx="685799" cy="1200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223185" y="171450"/>
            <a:ext cx="26090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" sz="3600" u="none" cap="none" strike="noStrike">
                <a:solidFill>
                  <a:srgbClr val="B86EB8"/>
                </a:solidFill>
                <a:latin typeface="Rokkitt"/>
                <a:ea typeface="Rokkitt"/>
                <a:cs typeface="Rokkitt"/>
                <a:sym typeface="Rokkitt"/>
              </a:rPr>
              <a:t>+</a:t>
            </a:r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498474" y="363070"/>
            <a:ext cx="7556312" cy="837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accent1"/>
              </a:buClr>
              <a:buFont typeface="Rokkitt"/>
              <a:buNone/>
              <a:defRPr b="0" sz="3600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410075" y="1489472"/>
            <a:ext cx="3657600" cy="14744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6795246" y="481768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201706" y="4817688"/>
            <a:ext cx="612289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305800" y="181675"/>
            <a:ext cx="5540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2" type="body"/>
          </p:nvPr>
        </p:nvSpPr>
        <p:spPr>
          <a:xfrm>
            <a:off x="498518" y="1489472"/>
            <a:ext cx="3657600" cy="3105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25" name="Shape 225"/>
          <p:cNvSpPr txBox="1"/>
          <p:nvPr>
            <p:ph idx="3" type="body"/>
          </p:nvPr>
        </p:nvSpPr>
        <p:spPr>
          <a:xfrm>
            <a:off x="4410075" y="3127248"/>
            <a:ext cx="3657600" cy="14744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Conte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8166846" y="211930"/>
            <a:ext cx="685799" cy="1200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223185" y="171450"/>
            <a:ext cx="26090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" sz="3600" u="none" cap="none" strike="noStrike">
                <a:solidFill>
                  <a:srgbClr val="B86EB8"/>
                </a:solidFill>
                <a:latin typeface="Rokkitt"/>
                <a:ea typeface="Rokkitt"/>
                <a:cs typeface="Rokkitt"/>
                <a:sym typeface="Rokkitt"/>
              </a:rPr>
              <a:t>+</a:t>
            </a:r>
          </a:p>
        </p:txBody>
      </p:sp>
      <p:sp>
        <p:nvSpPr>
          <p:cNvPr id="229" name="Shape 229"/>
          <p:cNvSpPr txBox="1"/>
          <p:nvPr>
            <p:ph type="title"/>
          </p:nvPr>
        </p:nvSpPr>
        <p:spPr>
          <a:xfrm>
            <a:off x="498474" y="363070"/>
            <a:ext cx="7556312" cy="837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accent1"/>
              </a:buClr>
              <a:buFont typeface="Rokkitt"/>
              <a:buNone/>
              <a:defRPr b="0" sz="3600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0" name="Shape 230"/>
          <p:cNvSpPr txBox="1"/>
          <p:nvPr>
            <p:ph idx="10" type="dt"/>
          </p:nvPr>
        </p:nvSpPr>
        <p:spPr>
          <a:xfrm>
            <a:off x="6795246" y="481768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1" type="ftr"/>
          </p:nvPr>
        </p:nvSpPr>
        <p:spPr>
          <a:xfrm>
            <a:off x="201706" y="4817688"/>
            <a:ext cx="612289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305800" y="181675"/>
            <a:ext cx="5540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502920" y="1489472"/>
            <a:ext cx="3657413" cy="14744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4" name="Shape 234"/>
          <p:cNvSpPr txBox="1"/>
          <p:nvPr>
            <p:ph idx="2" type="body"/>
          </p:nvPr>
        </p:nvSpPr>
        <p:spPr>
          <a:xfrm>
            <a:off x="502920" y="3123723"/>
            <a:ext cx="3657413" cy="14744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5" name="Shape 235"/>
          <p:cNvSpPr txBox="1"/>
          <p:nvPr>
            <p:ph idx="3" type="body"/>
          </p:nvPr>
        </p:nvSpPr>
        <p:spPr>
          <a:xfrm>
            <a:off x="4410075" y="1489472"/>
            <a:ext cx="3657600" cy="14744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6" name="Shape 236"/>
          <p:cNvSpPr txBox="1"/>
          <p:nvPr>
            <p:ph idx="4" type="body"/>
          </p:nvPr>
        </p:nvSpPr>
        <p:spPr>
          <a:xfrm>
            <a:off x="4410075" y="3127248"/>
            <a:ext cx="3657600" cy="14744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8166846" y="211930"/>
            <a:ext cx="685799" cy="1200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223185" y="171450"/>
            <a:ext cx="26090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" sz="3600" u="none" cap="none" strike="noStrike">
                <a:solidFill>
                  <a:srgbClr val="B86EB8"/>
                </a:solidFill>
                <a:latin typeface="Rokkitt"/>
                <a:ea typeface="Rokkitt"/>
                <a:cs typeface="Rokkitt"/>
                <a:sym typeface="Rokkitt"/>
              </a:rPr>
              <a:t>+</a:t>
            </a:r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498474" y="363070"/>
            <a:ext cx="7556312" cy="837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accent1"/>
              </a:buClr>
              <a:buFont typeface="Rokkitt"/>
              <a:buNone/>
              <a:defRPr b="0" sz="3600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1" name="Shape 241"/>
          <p:cNvSpPr txBox="1"/>
          <p:nvPr>
            <p:ph idx="10" type="dt"/>
          </p:nvPr>
        </p:nvSpPr>
        <p:spPr>
          <a:xfrm>
            <a:off x="6795246" y="481768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1" type="ftr"/>
          </p:nvPr>
        </p:nvSpPr>
        <p:spPr>
          <a:xfrm>
            <a:off x="201706" y="4817688"/>
            <a:ext cx="612289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305800" y="181675"/>
            <a:ext cx="5540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2575" y="171450"/>
            <a:ext cx="3451225" cy="4758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46" name="Shape 246"/>
          <p:cNvSpPr txBox="1"/>
          <p:nvPr>
            <p:ph type="title"/>
          </p:nvPr>
        </p:nvSpPr>
        <p:spPr>
          <a:xfrm>
            <a:off x="380555" y="1928812"/>
            <a:ext cx="3255264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0"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168775" y="204787"/>
            <a:ext cx="4597398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248" name="Shape 248"/>
          <p:cNvSpPr txBox="1"/>
          <p:nvPr>
            <p:ph idx="2" type="body"/>
          </p:nvPr>
        </p:nvSpPr>
        <p:spPr>
          <a:xfrm>
            <a:off x="381092" y="2800350"/>
            <a:ext cx="3255264" cy="1794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600"/>
              </a:spcBef>
              <a:buClr>
                <a:schemeClr val="lt1"/>
              </a:buClr>
              <a:buFont typeface="Rokkitt"/>
              <a:buNone/>
              <a:defRPr sz="1400">
                <a:solidFill>
                  <a:schemeClr val="lt1"/>
                </a:solidFill>
              </a:defRPr>
            </a:lvl1pPr>
            <a:lvl2pPr indent="0" lvl="1" marL="457200" rtl="0">
              <a:spcBef>
                <a:spcPts val="0"/>
              </a:spcBef>
              <a:buFont typeface="Rokkitt"/>
              <a:buNone/>
              <a:defRPr sz="1200"/>
            </a:lvl2pPr>
            <a:lvl3pPr indent="0" lvl="2" marL="914400" rtl="0">
              <a:spcBef>
                <a:spcPts val="0"/>
              </a:spcBef>
              <a:buFont typeface="Rokkitt"/>
              <a:buNone/>
              <a:defRPr sz="1000"/>
            </a:lvl3pPr>
            <a:lvl4pPr indent="0" lvl="3" marL="1371600" rtl="0">
              <a:spcBef>
                <a:spcPts val="0"/>
              </a:spcBef>
              <a:buFont typeface="Rokkitt"/>
              <a:buNone/>
              <a:defRPr sz="900"/>
            </a:lvl4pPr>
            <a:lvl5pPr indent="0" lvl="4" marL="1828800" rtl="0">
              <a:spcBef>
                <a:spcPts val="0"/>
              </a:spcBef>
              <a:buFont typeface="Rokkitt"/>
              <a:buNone/>
              <a:defRPr sz="900"/>
            </a:lvl5pPr>
            <a:lvl6pPr indent="0" lvl="5" marL="2286000" rtl="0">
              <a:spcBef>
                <a:spcPts val="0"/>
              </a:spcBef>
              <a:buFont typeface="Rokkitt"/>
              <a:buNone/>
              <a:defRPr sz="900"/>
            </a:lvl6pPr>
            <a:lvl7pPr indent="0" lvl="6" marL="2743200" rtl="0">
              <a:spcBef>
                <a:spcPts val="0"/>
              </a:spcBef>
              <a:buFont typeface="Rokkitt"/>
              <a:buNone/>
              <a:defRPr sz="900"/>
            </a:lvl7pPr>
            <a:lvl8pPr indent="0" lvl="7" marL="3200400" rtl="0">
              <a:spcBef>
                <a:spcPts val="0"/>
              </a:spcBef>
              <a:buFont typeface="Rokkitt"/>
              <a:buNone/>
              <a:defRPr sz="900"/>
            </a:lvl8pPr>
            <a:lvl9pPr indent="0" lvl="8" marL="3657600" rtl="0">
              <a:spcBef>
                <a:spcPts val="0"/>
              </a:spcBef>
              <a:buFont typeface="Rokkitt"/>
              <a:buNone/>
              <a:defRPr sz="900"/>
            </a:lvl9pPr>
          </a:lstStyle>
          <a:p/>
        </p:txBody>
      </p:sp>
      <p:sp>
        <p:nvSpPr>
          <p:cNvPr id="249" name="Shape 249"/>
          <p:cNvSpPr txBox="1"/>
          <p:nvPr>
            <p:ph idx="10" type="dt"/>
          </p:nvPr>
        </p:nvSpPr>
        <p:spPr>
          <a:xfrm>
            <a:off x="7391399" y="4817688"/>
            <a:ext cx="153744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50" name="Shape 250"/>
          <p:cNvSpPr txBox="1"/>
          <p:nvPr>
            <p:ph idx="11" type="ftr"/>
          </p:nvPr>
        </p:nvSpPr>
        <p:spPr>
          <a:xfrm>
            <a:off x="3859305" y="4817688"/>
            <a:ext cx="331694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51" name="Shape 251"/>
          <p:cNvSpPr txBox="1"/>
          <p:nvPr/>
        </p:nvSpPr>
        <p:spPr>
          <a:xfrm>
            <a:off x="424891" y="131108"/>
            <a:ext cx="413309" cy="623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" sz="5400" u="none" cap="none" strike="noStrike">
                <a:solidFill>
                  <a:srgbClr val="B86EB8"/>
                </a:solidFill>
                <a:latin typeface="Rokkitt"/>
                <a:ea typeface="Rokkitt"/>
                <a:cs typeface="Rokkitt"/>
                <a:sym typeface="Rokkitt"/>
              </a:rPr>
              <a:t>+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8166846" y="211929"/>
            <a:ext cx="685799" cy="226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x="4169403" y="2343150"/>
            <a:ext cx="3898272" cy="6536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0" sz="26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5" name="Shape 255"/>
          <p:cNvSpPr/>
          <p:nvPr>
            <p:ph idx="2" type="pic"/>
          </p:nvPr>
        </p:nvSpPr>
        <p:spPr>
          <a:xfrm>
            <a:off x="277906" y="171450"/>
            <a:ext cx="3460657" cy="4758928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169403" y="2996802"/>
            <a:ext cx="3898272" cy="16109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600"/>
              </a:spcBef>
              <a:buFont typeface="Rokkitt"/>
              <a:buNone/>
              <a:defRPr sz="1400"/>
            </a:lvl1pPr>
            <a:lvl2pPr indent="0" lvl="1" marL="457200" rtl="0">
              <a:spcBef>
                <a:spcPts val="0"/>
              </a:spcBef>
              <a:buFont typeface="Rokkitt"/>
              <a:buNone/>
              <a:defRPr sz="1200"/>
            </a:lvl2pPr>
            <a:lvl3pPr indent="0" lvl="2" marL="914400" rtl="0">
              <a:spcBef>
                <a:spcPts val="0"/>
              </a:spcBef>
              <a:buFont typeface="Rokkitt"/>
              <a:buNone/>
              <a:defRPr sz="1000"/>
            </a:lvl3pPr>
            <a:lvl4pPr indent="0" lvl="3" marL="1371600" rtl="0">
              <a:spcBef>
                <a:spcPts val="0"/>
              </a:spcBef>
              <a:buFont typeface="Rokkitt"/>
              <a:buNone/>
              <a:defRPr sz="900"/>
            </a:lvl4pPr>
            <a:lvl5pPr indent="0" lvl="4" marL="1828800" rtl="0">
              <a:spcBef>
                <a:spcPts val="0"/>
              </a:spcBef>
              <a:buFont typeface="Rokkitt"/>
              <a:buNone/>
              <a:defRPr sz="900"/>
            </a:lvl5pPr>
            <a:lvl6pPr indent="0" lvl="5" marL="2286000" rtl="0">
              <a:spcBef>
                <a:spcPts val="0"/>
              </a:spcBef>
              <a:buFont typeface="Rokkitt"/>
              <a:buNone/>
              <a:defRPr sz="900"/>
            </a:lvl6pPr>
            <a:lvl7pPr indent="0" lvl="6" marL="2743200" rtl="0">
              <a:spcBef>
                <a:spcPts val="0"/>
              </a:spcBef>
              <a:buFont typeface="Rokkitt"/>
              <a:buNone/>
              <a:defRPr sz="900"/>
            </a:lvl7pPr>
            <a:lvl8pPr indent="0" lvl="7" marL="3200400" rtl="0">
              <a:spcBef>
                <a:spcPts val="0"/>
              </a:spcBef>
              <a:buFont typeface="Rokkitt"/>
              <a:buNone/>
              <a:defRPr sz="900"/>
            </a:lvl8pPr>
            <a:lvl9pPr indent="0" lvl="8" marL="3657600" rtl="0">
              <a:spcBef>
                <a:spcPts val="0"/>
              </a:spcBef>
              <a:buFont typeface="Rokkitt"/>
              <a:buNone/>
              <a:defRPr sz="900"/>
            </a:lvl9pPr>
          </a:lstStyle>
          <a:p/>
        </p:txBody>
      </p:sp>
      <p:sp>
        <p:nvSpPr>
          <p:cNvPr id="257" name="Shape 257"/>
          <p:cNvSpPr txBox="1"/>
          <p:nvPr>
            <p:ph idx="10" type="dt"/>
          </p:nvPr>
        </p:nvSpPr>
        <p:spPr>
          <a:xfrm>
            <a:off x="7391399" y="4817688"/>
            <a:ext cx="153744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58" name="Shape 258"/>
          <p:cNvSpPr txBox="1"/>
          <p:nvPr>
            <p:ph idx="11" type="ftr"/>
          </p:nvPr>
        </p:nvSpPr>
        <p:spPr>
          <a:xfrm>
            <a:off x="4191000" y="4817688"/>
            <a:ext cx="300513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305800" y="181675"/>
            <a:ext cx="5540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  <p:sp>
        <p:nvSpPr>
          <p:cNvPr id="260" name="Shape 260"/>
          <p:cNvSpPr txBox="1"/>
          <p:nvPr/>
        </p:nvSpPr>
        <p:spPr>
          <a:xfrm>
            <a:off x="3990110" y="2528047"/>
            <a:ext cx="2205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B86EB8"/>
                </a:solidFill>
                <a:latin typeface="Rokkitt"/>
                <a:ea typeface="Rokkitt"/>
                <a:cs typeface="Rokkitt"/>
                <a:sym typeface="Rokkitt"/>
              </a:rPr>
              <a:t>+ 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above Caption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506504" y="3318061"/>
            <a:ext cx="6191157" cy="6252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0" sz="26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3" name="Shape 263"/>
          <p:cNvSpPr/>
          <p:nvPr>
            <p:ph idx="2" type="pic"/>
          </p:nvPr>
        </p:nvSpPr>
        <p:spPr>
          <a:xfrm>
            <a:off x="277905" y="171450"/>
            <a:ext cx="6378388" cy="3140964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506504" y="3943349"/>
            <a:ext cx="6191157" cy="664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300"/>
              </a:spcBef>
              <a:buFont typeface="Rokkitt"/>
              <a:buNone/>
              <a:defRPr sz="1400"/>
            </a:lvl1pPr>
            <a:lvl2pPr indent="0" lvl="1" marL="457200" rtl="0">
              <a:spcBef>
                <a:spcPts val="0"/>
              </a:spcBef>
              <a:buFont typeface="Rokkitt"/>
              <a:buNone/>
              <a:defRPr sz="1200"/>
            </a:lvl2pPr>
            <a:lvl3pPr indent="0" lvl="2" marL="914400" rtl="0">
              <a:spcBef>
                <a:spcPts val="0"/>
              </a:spcBef>
              <a:buFont typeface="Rokkitt"/>
              <a:buNone/>
              <a:defRPr sz="1000"/>
            </a:lvl3pPr>
            <a:lvl4pPr indent="0" lvl="3" marL="1371600" rtl="0">
              <a:spcBef>
                <a:spcPts val="0"/>
              </a:spcBef>
              <a:buFont typeface="Rokkitt"/>
              <a:buNone/>
              <a:defRPr sz="900"/>
            </a:lvl4pPr>
            <a:lvl5pPr indent="0" lvl="4" marL="1828800" rtl="0">
              <a:spcBef>
                <a:spcPts val="0"/>
              </a:spcBef>
              <a:buFont typeface="Rokkitt"/>
              <a:buNone/>
              <a:defRPr sz="900"/>
            </a:lvl5pPr>
            <a:lvl6pPr indent="0" lvl="5" marL="2286000" rtl="0">
              <a:spcBef>
                <a:spcPts val="0"/>
              </a:spcBef>
              <a:buFont typeface="Rokkitt"/>
              <a:buNone/>
              <a:defRPr sz="900"/>
            </a:lvl6pPr>
            <a:lvl7pPr indent="0" lvl="6" marL="2743200" rtl="0">
              <a:spcBef>
                <a:spcPts val="0"/>
              </a:spcBef>
              <a:buFont typeface="Rokkitt"/>
              <a:buNone/>
              <a:defRPr sz="900"/>
            </a:lvl7pPr>
            <a:lvl8pPr indent="0" lvl="7" marL="3200400" rtl="0">
              <a:spcBef>
                <a:spcPts val="0"/>
              </a:spcBef>
              <a:buFont typeface="Rokkitt"/>
              <a:buNone/>
              <a:defRPr sz="900"/>
            </a:lvl8pPr>
            <a:lvl9pPr indent="0" lvl="8" marL="3657600" rtl="0">
              <a:spcBef>
                <a:spcPts val="0"/>
              </a:spcBef>
              <a:buFont typeface="Rokkitt"/>
              <a:buNone/>
              <a:defRPr sz="900"/>
            </a:lvl9pPr>
          </a:lstStyle>
          <a:p/>
        </p:txBody>
      </p:sp>
      <p:sp>
        <p:nvSpPr>
          <p:cNvPr id="265" name="Shape 265"/>
          <p:cNvSpPr txBox="1"/>
          <p:nvPr>
            <p:ph idx="10" type="dt"/>
          </p:nvPr>
        </p:nvSpPr>
        <p:spPr>
          <a:xfrm>
            <a:off x="6795246" y="481768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66" name="Shape 266"/>
          <p:cNvSpPr txBox="1"/>
          <p:nvPr>
            <p:ph idx="11" type="ftr"/>
          </p:nvPr>
        </p:nvSpPr>
        <p:spPr>
          <a:xfrm>
            <a:off x="201706" y="4817688"/>
            <a:ext cx="612289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305800" y="181675"/>
            <a:ext cx="5540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  <p:sp>
        <p:nvSpPr>
          <p:cNvPr id="268" name="Shape 268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327212" y="3474594"/>
            <a:ext cx="2205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B86EB8"/>
                </a:solidFill>
                <a:latin typeface="Rokkitt"/>
                <a:ea typeface="Rokkitt"/>
                <a:cs typeface="Rokkitt"/>
                <a:sym typeface="Rokkitt"/>
              </a:rPr>
              <a:t>+ 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Pictures with Caption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282573" y="171450"/>
            <a:ext cx="6387167" cy="4758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380554" y="1928812"/>
            <a:ext cx="6181611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0"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81093" y="2800350"/>
            <a:ext cx="6179565" cy="1794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600"/>
              </a:spcBef>
              <a:buClr>
                <a:schemeClr val="lt1"/>
              </a:buClr>
              <a:buFont typeface="Rokkitt"/>
              <a:buNone/>
              <a:defRPr sz="1400">
                <a:solidFill>
                  <a:schemeClr val="lt1"/>
                </a:solidFill>
              </a:defRPr>
            </a:lvl1pPr>
            <a:lvl2pPr indent="0" lvl="1" marL="457200" rtl="0">
              <a:spcBef>
                <a:spcPts val="0"/>
              </a:spcBef>
              <a:buFont typeface="Rokkitt"/>
              <a:buNone/>
              <a:defRPr sz="1200"/>
            </a:lvl2pPr>
            <a:lvl3pPr indent="0" lvl="2" marL="914400" rtl="0">
              <a:spcBef>
                <a:spcPts val="0"/>
              </a:spcBef>
              <a:buFont typeface="Rokkitt"/>
              <a:buNone/>
              <a:defRPr sz="1000"/>
            </a:lvl3pPr>
            <a:lvl4pPr indent="0" lvl="3" marL="1371600" rtl="0">
              <a:spcBef>
                <a:spcPts val="0"/>
              </a:spcBef>
              <a:buFont typeface="Rokkitt"/>
              <a:buNone/>
              <a:defRPr sz="900"/>
            </a:lvl4pPr>
            <a:lvl5pPr indent="0" lvl="4" marL="1828800" rtl="0">
              <a:spcBef>
                <a:spcPts val="0"/>
              </a:spcBef>
              <a:buFont typeface="Rokkitt"/>
              <a:buNone/>
              <a:defRPr sz="900"/>
            </a:lvl5pPr>
            <a:lvl6pPr indent="0" lvl="5" marL="2286000" rtl="0">
              <a:spcBef>
                <a:spcPts val="0"/>
              </a:spcBef>
              <a:buFont typeface="Rokkitt"/>
              <a:buNone/>
              <a:defRPr sz="900"/>
            </a:lvl6pPr>
            <a:lvl7pPr indent="0" lvl="6" marL="2743200" rtl="0">
              <a:spcBef>
                <a:spcPts val="0"/>
              </a:spcBef>
              <a:buFont typeface="Rokkitt"/>
              <a:buNone/>
              <a:defRPr sz="900"/>
            </a:lvl7pPr>
            <a:lvl8pPr indent="0" lvl="7" marL="3200400" rtl="0">
              <a:spcBef>
                <a:spcPts val="0"/>
              </a:spcBef>
              <a:buFont typeface="Rokkitt"/>
              <a:buNone/>
              <a:defRPr sz="900"/>
            </a:lvl8pPr>
            <a:lvl9pPr indent="0" lvl="8" marL="3657600" rtl="0">
              <a:spcBef>
                <a:spcPts val="0"/>
              </a:spcBef>
              <a:buFont typeface="Rokkitt"/>
              <a:buNone/>
              <a:defRPr sz="900"/>
            </a:lvl9pPr>
          </a:lstStyle>
          <a:p/>
        </p:txBody>
      </p:sp>
      <p:sp>
        <p:nvSpPr>
          <p:cNvPr id="275" name="Shape 275"/>
          <p:cNvSpPr txBox="1"/>
          <p:nvPr>
            <p:ph idx="10" type="dt"/>
          </p:nvPr>
        </p:nvSpPr>
        <p:spPr>
          <a:xfrm>
            <a:off x="5212262" y="4676705"/>
            <a:ext cx="134839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1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1" type="ftr"/>
          </p:nvPr>
        </p:nvSpPr>
        <p:spPr>
          <a:xfrm>
            <a:off x="381094" y="4676705"/>
            <a:ext cx="464810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305800" y="181675"/>
            <a:ext cx="5540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  <p:sp>
        <p:nvSpPr>
          <p:cNvPr id="278" name="Shape 278"/>
          <p:cNvSpPr txBox="1"/>
          <p:nvPr/>
        </p:nvSpPr>
        <p:spPr>
          <a:xfrm>
            <a:off x="424891" y="131108"/>
            <a:ext cx="413309" cy="623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" sz="5400" u="none" cap="none" strike="noStrike">
                <a:solidFill>
                  <a:srgbClr val="B86EB8"/>
                </a:solidFill>
                <a:latin typeface="Rokkitt"/>
                <a:ea typeface="Rokkitt"/>
                <a:cs typeface="Rokkitt"/>
                <a:sym typeface="Rokkitt"/>
              </a:rPr>
              <a:t>+</a:t>
            </a:r>
          </a:p>
        </p:txBody>
      </p:sp>
      <p:sp>
        <p:nvSpPr>
          <p:cNvPr id="279" name="Shape 27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80" name="Shape 280"/>
          <p:cNvSpPr/>
          <p:nvPr>
            <p:ph idx="2" type="pic"/>
          </p:nvPr>
        </p:nvSpPr>
        <p:spPr>
          <a:xfrm>
            <a:off x="6802438" y="1781205"/>
            <a:ext cx="1543050" cy="1529334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Shape 281"/>
          <p:cNvSpPr/>
          <p:nvPr>
            <p:ph idx="3" type="pic"/>
          </p:nvPr>
        </p:nvSpPr>
        <p:spPr>
          <a:xfrm>
            <a:off x="6802438" y="3401567"/>
            <a:ext cx="1543050" cy="152933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s with Caption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282575" y="171450"/>
            <a:ext cx="4235450" cy="4758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84" name="Shape 284"/>
          <p:cNvSpPr txBox="1"/>
          <p:nvPr>
            <p:ph type="title"/>
          </p:nvPr>
        </p:nvSpPr>
        <p:spPr>
          <a:xfrm>
            <a:off x="380554" y="1928812"/>
            <a:ext cx="401663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0"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81093" y="2800350"/>
            <a:ext cx="4015304" cy="1794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600"/>
              </a:spcBef>
              <a:buClr>
                <a:schemeClr val="lt1"/>
              </a:buClr>
              <a:buFont typeface="Rokkitt"/>
              <a:buNone/>
              <a:defRPr sz="1400">
                <a:solidFill>
                  <a:schemeClr val="lt1"/>
                </a:solidFill>
              </a:defRPr>
            </a:lvl1pPr>
            <a:lvl2pPr indent="0" lvl="1" marL="457200" rtl="0">
              <a:spcBef>
                <a:spcPts val="0"/>
              </a:spcBef>
              <a:buFont typeface="Rokkitt"/>
              <a:buNone/>
              <a:defRPr sz="1200"/>
            </a:lvl2pPr>
            <a:lvl3pPr indent="0" lvl="2" marL="914400" rtl="0">
              <a:spcBef>
                <a:spcPts val="0"/>
              </a:spcBef>
              <a:buFont typeface="Rokkitt"/>
              <a:buNone/>
              <a:defRPr sz="1000"/>
            </a:lvl3pPr>
            <a:lvl4pPr indent="0" lvl="3" marL="1371600" rtl="0">
              <a:spcBef>
                <a:spcPts val="0"/>
              </a:spcBef>
              <a:buFont typeface="Rokkitt"/>
              <a:buNone/>
              <a:defRPr sz="900"/>
            </a:lvl4pPr>
            <a:lvl5pPr indent="0" lvl="4" marL="1828800" rtl="0">
              <a:spcBef>
                <a:spcPts val="0"/>
              </a:spcBef>
              <a:buFont typeface="Rokkitt"/>
              <a:buNone/>
              <a:defRPr sz="900"/>
            </a:lvl5pPr>
            <a:lvl6pPr indent="0" lvl="5" marL="2286000" rtl="0">
              <a:spcBef>
                <a:spcPts val="0"/>
              </a:spcBef>
              <a:buFont typeface="Rokkitt"/>
              <a:buNone/>
              <a:defRPr sz="900"/>
            </a:lvl6pPr>
            <a:lvl7pPr indent="0" lvl="6" marL="2743200" rtl="0">
              <a:spcBef>
                <a:spcPts val="0"/>
              </a:spcBef>
              <a:buFont typeface="Rokkitt"/>
              <a:buNone/>
              <a:defRPr sz="900"/>
            </a:lvl7pPr>
            <a:lvl8pPr indent="0" lvl="7" marL="3200400" rtl="0">
              <a:spcBef>
                <a:spcPts val="0"/>
              </a:spcBef>
              <a:buFont typeface="Rokkitt"/>
              <a:buNone/>
              <a:defRPr sz="900"/>
            </a:lvl8pPr>
            <a:lvl9pPr indent="0" lvl="8" marL="3657600" rtl="0">
              <a:spcBef>
                <a:spcPts val="0"/>
              </a:spcBef>
              <a:buFont typeface="Rokkitt"/>
              <a:buNone/>
              <a:defRPr sz="900"/>
            </a:lvl9pPr>
          </a:lstStyle>
          <a:p/>
        </p:txBody>
      </p:sp>
      <p:sp>
        <p:nvSpPr>
          <p:cNvPr id="286" name="Shape 286"/>
          <p:cNvSpPr txBox="1"/>
          <p:nvPr>
            <p:ph idx="10" type="dt"/>
          </p:nvPr>
        </p:nvSpPr>
        <p:spPr>
          <a:xfrm>
            <a:off x="3048000" y="4676705"/>
            <a:ext cx="134839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1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87" name="Shape 287"/>
          <p:cNvSpPr txBox="1"/>
          <p:nvPr>
            <p:ph idx="11" type="ftr"/>
          </p:nvPr>
        </p:nvSpPr>
        <p:spPr>
          <a:xfrm>
            <a:off x="381094" y="4676705"/>
            <a:ext cx="25907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305800" y="181675"/>
            <a:ext cx="5540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  <p:sp>
        <p:nvSpPr>
          <p:cNvPr id="289" name="Shape 289"/>
          <p:cNvSpPr txBox="1"/>
          <p:nvPr/>
        </p:nvSpPr>
        <p:spPr>
          <a:xfrm>
            <a:off x="424891" y="131108"/>
            <a:ext cx="413309" cy="623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" sz="5400" u="none" cap="none" strike="noStrike">
                <a:solidFill>
                  <a:srgbClr val="B86EB8"/>
                </a:solidFill>
                <a:latin typeface="Rokkitt"/>
                <a:ea typeface="Rokkitt"/>
                <a:cs typeface="Rokkitt"/>
                <a:sym typeface="Rokkitt"/>
              </a:rPr>
              <a:t>+</a:t>
            </a:r>
          </a:p>
        </p:txBody>
      </p:sp>
      <p:sp>
        <p:nvSpPr>
          <p:cNvPr id="290" name="Shape 290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4624387" y="3401044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92" name="Shape 292"/>
          <p:cNvSpPr/>
          <p:nvPr>
            <p:ph idx="2" type="pic"/>
          </p:nvPr>
        </p:nvSpPr>
        <p:spPr>
          <a:xfrm>
            <a:off x="4624387" y="171450"/>
            <a:ext cx="1543050" cy="1529334"/>
          </a:xfrm>
          <a:prstGeom prst="rect">
            <a:avLst/>
          </a:prstGeom>
          <a:noFill/>
          <a:ln>
            <a:noFill/>
          </a:ln>
        </p:spPr>
      </p:sp>
      <p:sp>
        <p:nvSpPr>
          <p:cNvPr id="293" name="Shape 293"/>
          <p:cNvSpPr/>
          <p:nvPr>
            <p:ph idx="3" type="pic"/>
          </p:nvPr>
        </p:nvSpPr>
        <p:spPr>
          <a:xfrm>
            <a:off x="4624387" y="1786247"/>
            <a:ext cx="1543050" cy="1529334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Shape 294"/>
          <p:cNvSpPr/>
          <p:nvPr>
            <p:ph idx="4" type="pic"/>
          </p:nvPr>
        </p:nvSpPr>
        <p:spPr>
          <a:xfrm>
            <a:off x="6803135" y="1786246"/>
            <a:ext cx="2057400" cy="314096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s with Caption, Alt.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8166846" y="211929"/>
            <a:ext cx="685799" cy="226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97" name="Shape 297"/>
          <p:cNvSpPr txBox="1"/>
          <p:nvPr>
            <p:ph type="title"/>
          </p:nvPr>
        </p:nvSpPr>
        <p:spPr>
          <a:xfrm>
            <a:off x="4953000" y="2343150"/>
            <a:ext cx="3108959" cy="6536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0" sz="26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8" name="Shape 298"/>
          <p:cNvSpPr/>
          <p:nvPr>
            <p:ph idx="2" type="pic"/>
          </p:nvPr>
        </p:nvSpPr>
        <p:spPr>
          <a:xfrm>
            <a:off x="277905" y="1773936"/>
            <a:ext cx="3180089" cy="3140964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4953000" y="2996802"/>
            <a:ext cx="3108959" cy="16109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600"/>
              </a:spcBef>
              <a:buFont typeface="Rokkitt"/>
              <a:buNone/>
              <a:defRPr sz="1400"/>
            </a:lvl1pPr>
            <a:lvl2pPr indent="0" lvl="1" marL="457200" rtl="0">
              <a:spcBef>
                <a:spcPts val="0"/>
              </a:spcBef>
              <a:buFont typeface="Rokkitt"/>
              <a:buNone/>
              <a:defRPr sz="1200"/>
            </a:lvl2pPr>
            <a:lvl3pPr indent="0" lvl="2" marL="914400" rtl="0">
              <a:spcBef>
                <a:spcPts val="0"/>
              </a:spcBef>
              <a:buFont typeface="Rokkitt"/>
              <a:buNone/>
              <a:defRPr sz="1000"/>
            </a:lvl3pPr>
            <a:lvl4pPr indent="0" lvl="3" marL="1371600" rtl="0">
              <a:spcBef>
                <a:spcPts val="0"/>
              </a:spcBef>
              <a:buFont typeface="Rokkitt"/>
              <a:buNone/>
              <a:defRPr sz="900"/>
            </a:lvl4pPr>
            <a:lvl5pPr indent="0" lvl="4" marL="1828800" rtl="0">
              <a:spcBef>
                <a:spcPts val="0"/>
              </a:spcBef>
              <a:buFont typeface="Rokkitt"/>
              <a:buNone/>
              <a:defRPr sz="900"/>
            </a:lvl5pPr>
            <a:lvl6pPr indent="0" lvl="5" marL="2286000" rtl="0">
              <a:spcBef>
                <a:spcPts val="0"/>
              </a:spcBef>
              <a:buFont typeface="Rokkitt"/>
              <a:buNone/>
              <a:defRPr sz="900"/>
            </a:lvl6pPr>
            <a:lvl7pPr indent="0" lvl="6" marL="2743200" rtl="0">
              <a:spcBef>
                <a:spcPts val="0"/>
              </a:spcBef>
              <a:buFont typeface="Rokkitt"/>
              <a:buNone/>
              <a:defRPr sz="900"/>
            </a:lvl7pPr>
            <a:lvl8pPr indent="0" lvl="7" marL="3200400" rtl="0">
              <a:spcBef>
                <a:spcPts val="0"/>
              </a:spcBef>
              <a:buFont typeface="Rokkitt"/>
              <a:buNone/>
              <a:defRPr sz="900"/>
            </a:lvl8pPr>
            <a:lvl9pPr indent="0" lvl="8" marL="3657600" rtl="0">
              <a:spcBef>
                <a:spcPts val="0"/>
              </a:spcBef>
              <a:buFont typeface="Rokkitt"/>
              <a:buNone/>
              <a:defRPr sz="900"/>
            </a:lvl9pPr>
          </a:lstStyle>
          <a:p/>
        </p:txBody>
      </p:sp>
      <p:sp>
        <p:nvSpPr>
          <p:cNvPr id="300" name="Shape 300"/>
          <p:cNvSpPr txBox="1"/>
          <p:nvPr>
            <p:ph idx="10" type="dt"/>
          </p:nvPr>
        </p:nvSpPr>
        <p:spPr>
          <a:xfrm>
            <a:off x="7391399" y="4817688"/>
            <a:ext cx="153744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301" name="Shape 301"/>
          <p:cNvSpPr txBox="1"/>
          <p:nvPr>
            <p:ph idx="11" type="ftr"/>
          </p:nvPr>
        </p:nvSpPr>
        <p:spPr>
          <a:xfrm>
            <a:off x="4191000" y="4817688"/>
            <a:ext cx="300513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305800" y="181675"/>
            <a:ext cx="5540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  <p:sp>
        <p:nvSpPr>
          <p:cNvPr id="303" name="Shape 303"/>
          <p:cNvSpPr txBox="1"/>
          <p:nvPr/>
        </p:nvSpPr>
        <p:spPr>
          <a:xfrm>
            <a:off x="4750360" y="2528047"/>
            <a:ext cx="2205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" sz="2400" u="none" cap="none" strike="noStrike">
                <a:solidFill>
                  <a:srgbClr val="B86EB8"/>
                </a:solidFill>
                <a:latin typeface="Rokkitt"/>
                <a:ea typeface="Rokkitt"/>
                <a:cs typeface="Rokkitt"/>
                <a:sym typeface="Rokkitt"/>
              </a:rPr>
              <a:t>+ </a:t>
            </a:r>
          </a:p>
        </p:txBody>
      </p:sp>
      <p:sp>
        <p:nvSpPr>
          <p:cNvPr id="304" name="Shape 304"/>
          <p:cNvSpPr/>
          <p:nvPr>
            <p:ph idx="3" type="pic"/>
          </p:nvPr>
        </p:nvSpPr>
        <p:spPr>
          <a:xfrm>
            <a:off x="277905" y="171450"/>
            <a:ext cx="1543050" cy="1529334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Shape 305"/>
          <p:cNvSpPr/>
          <p:nvPr>
            <p:ph idx="4" type="pic"/>
          </p:nvPr>
        </p:nvSpPr>
        <p:spPr>
          <a:xfrm>
            <a:off x="2460625" y="171450"/>
            <a:ext cx="1543050" cy="152933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Vertical Tex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8166846" y="211930"/>
            <a:ext cx="685799" cy="1200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223185" y="171450"/>
            <a:ext cx="26090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" sz="3600" u="none" cap="none" strike="noStrike">
                <a:solidFill>
                  <a:srgbClr val="B86EB8"/>
                </a:solidFill>
                <a:latin typeface="Rokkitt"/>
                <a:ea typeface="Rokkitt"/>
                <a:cs typeface="Rokkitt"/>
                <a:sym typeface="Rokkitt"/>
              </a:rPr>
              <a:t>+</a:t>
            </a:r>
          </a:p>
        </p:txBody>
      </p:sp>
      <p:sp>
        <p:nvSpPr>
          <p:cNvPr id="309" name="Shape 309"/>
          <p:cNvSpPr txBox="1"/>
          <p:nvPr>
            <p:ph type="title"/>
          </p:nvPr>
        </p:nvSpPr>
        <p:spPr>
          <a:xfrm>
            <a:off x="498474" y="363070"/>
            <a:ext cx="7556312" cy="837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accent1"/>
              </a:buClr>
              <a:buFont typeface="Rokkitt"/>
              <a:buNone/>
              <a:defRPr b="0" sz="3600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 rot="5400000">
            <a:off x="2722269" y="-737895"/>
            <a:ext cx="3108722" cy="7556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0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lvl="2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lvl="3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lvl="6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lvl="7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lvl="8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311" name="Shape 311"/>
          <p:cNvSpPr txBox="1"/>
          <p:nvPr>
            <p:ph idx="10" type="dt"/>
          </p:nvPr>
        </p:nvSpPr>
        <p:spPr>
          <a:xfrm>
            <a:off x="6795246" y="481768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312" name="Shape 312"/>
          <p:cNvSpPr txBox="1"/>
          <p:nvPr>
            <p:ph idx="11" type="ftr"/>
          </p:nvPr>
        </p:nvSpPr>
        <p:spPr>
          <a:xfrm>
            <a:off x="201706" y="4817688"/>
            <a:ext cx="612289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305800" y="181675"/>
            <a:ext cx="5540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ertical Title and Tex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8166846" y="211929"/>
            <a:ext cx="685799" cy="226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 rot="5400000">
            <a:off x="6397147" y="2314680"/>
            <a:ext cx="3878566" cy="681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accent1"/>
              </a:buClr>
              <a:buFont typeface="Rokkitt"/>
              <a:buNone/>
              <a:defRPr b="0" sz="3600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 rot="5400000">
            <a:off x="1941874" y="-765607"/>
            <a:ext cx="388865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0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lvl="2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lvl="3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lvl="6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lvl="7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lvl="8" rtl="0">
              <a:spcBef>
                <a:spcPts val="0"/>
              </a:spcBef>
              <a:defRPr sz="1800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318" name="Shape 318"/>
          <p:cNvSpPr txBox="1"/>
          <p:nvPr>
            <p:ph idx="10" type="dt"/>
          </p:nvPr>
        </p:nvSpPr>
        <p:spPr>
          <a:xfrm>
            <a:off x="6795246" y="481768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319" name="Shape 319"/>
          <p:cNvSpPr txBox="1"/>
          <p:nvPr>
            <p:ph idx="11" type="ftr"/>
          </p:nvPr>
        </p:nvSpPr>
        <p:spPr>
          <a:xfrm>
            <a:off x="201706" y="4817688"/>
            <a:ext cx="612289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305800" y="181675"/>
            <a:ext cx="5540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  <p:sp>
        <p:nvSpPr>
          <p:cNvPr id="321" name="Shape 321"/>
          <p:cNvSpPr txBox="1"/>
          <p:nvPr/>
        </p:nvSpPr>
        <p:spPr>
          <a:xfrm rot="-5400000">
            <a:off x="8625724" y="352001"/>
            <a:ext cx="195681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" sz="3600" u="none" cap="none" strike="noStrike">
                <a:solidFill>
                  <a:srgbClr val="B86EB8"/>
                </a:solidFill>
                <a:latin typeface="Rokkitt"/>
                <a:ea typeface="Rokkitt"/>
                <a:cs typeface="Rokkitt"/>
                <a:sym typeface="Rokkitt"/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21" Type="http://schemas.openxmlformats.org/officeDocument/2006/relationships/theme" Target="../theme/theme4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1.xml"/><Relationship Id="rId6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98474" y="363070"/>
            <a:ext cx="7556312" cy="837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Rokkitt"/>
              <a:buNone/>
              <a:defRPr b="0" i="0" sz="3600" u="none" cap="none" strike="noStrike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98474" y="1485900"/>
            <a:ext cx="7556312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350" lvl="0" marL="228600" marR="0" rtl="0" algn="l">
              <a:spcBef>
                <a:spcPts val="2000"/>
              </a:spcBef>
              <a:buClr>
                <a:schemeClr val="accent1"/>
              </a:buClr>
              <a:buFont typeface="Noto Symbol"/>
              <a:buChar char="■"/>
              <a:defRPr b="0" i="0" sz="20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-142875" lvl="1" marL="457200" marR="0" rtl="0" algn="l">
              <a:spcBef>
                <a:spcPts val="600"/>
              </a:spcBef>
              <a:buClr>
                <a:srgbClr val="B86EB8"/>
              </a:buClr>
              <a:buFont typeface="Noto Symbol"/>
              <a:buChar char="■"/>
              <a:defRPr b="0" i="0" sz="18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-142875" lvl="2" marL="685800" marR="0" rtl="0" algn="l">
              <a:spcBef>
                <a:spcPts val="600"/>
              </a:spcBef>
              <a:buClr>
                <a:schemeClr val="accent1"/>
              </a:buClr>
              <a:buFont typeface="Noto Symbol"/>
              <a:buChar char="■"/>
              <a:defRPr b="0" i="0" sz="18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-142875" lvl="3" marL="914400" marR="0" rtl="0" algn="l">
              <a:spcBef>
                <a:spcPts val="600"/>
              </a:spcBef>
              <a:buClr>
                <a:srgbClr val="B86EB8"/>
              </a:buClr>
              <a:buFont typeface="Noto Symbol"/>
              <a:buChar char="■"/>
              <a:defRPr b="0" i="0" sz="18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-142875" lvl="4" marL="1143000" marR="0" rtl="0" algn="l">
              <a:spcBef>
                <a:spcPts val="600"/>
              </a:spcBef>
              <a:buClr>
                <a:schemeClr val="accent1"/>
              </a:buClr>
              <a:buFont typeface="Noto Symbol"/>
              <a:buChar char="■"/>
              <a:defRPr b="0" i="0" sz="18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-149225" lvl="5" marL="1377950" marR="0" rtl="0" algn="l">
              <a:spcBef>
                <a:spcPts val="360"/>
              </a:spcBef>
              <a:buClr>
                <a:srgbClr val="B86EB8"/>
              </a:buClr>
              <a:buFont typeface="Noto Symbol"/>
              <a:buChar char="■"/>
              <a:defRPr b="0" i="0" sz="18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-146050" lvl="6" marL="1603375" marR="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■"/>
              <a:defRPr b="0" i="0" sz="18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-144463" lvl="7" marL="1830388" marR="0" rtl="0" algn="l">
              <a:spcBef>
                <a:spcPts val="360"/>
              </a:spcBef>
              <a:buClr>
                <a:srgbClr val="B86EB8"/>
              </a:buClr>
              <a:buFont typeface="Noto Symbol"/>
              <a:buChar char="■"/>
              <a:defRPr b="0" i="0" sz="18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-142875" lvl="8" marL="2057400" marR="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■"/>
              <a:defRPr b="0" i="0" sz="18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6795246" y="4817688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201706" y="4817688"/>
            <a:ext cx="612289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305800" y="181675"/>
            <a:ext cx="55403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jpg"/><Relationship Id="rId4" Type="http://schemas.openxmlformats.org/officeDocument/2006/relationships/image" Target="../media/image00.jpg"/><Relationship Id="rId5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96174" y="232795"/>
            <a:ext cx="75564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Rokkitt"/>
              <a:buNone/>
            </a:pPr>
            <a:r>
              <a:rPr lang="en"/>
              <a:t>Corpus Development</a:t>
            </a:r>
          </a:p>
        </p:txBody>
      </p:sp>
      <p:pic>
        <p:nvPicPr>
          <p:cNvPr descr="books.jpg" id="328" name="Shape 3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197" y="917537"/>
            <a:ext cx="3492600" cy="17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in.jpg" id="329" name="Shape 3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475" y="3261025"/>
            <a:ext cx="26853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04-24 at 9.00.02 PM.png" id="330" name="Shape 3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9325" y="1370625"/>
            <a:ext cx="3326100" cy="37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>
            <p:ph type="title"/>
          </p:nvPr>
        </p:nvSpPr>
        <p:spPr>
          <a:xfrm>
            <a:off x="4888424" y="156600"/>
            <a:ext cx="3267899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Rokkitt"/>
              <a:buNone/>
            </a:pPr>
            <a:r>
              <a:rPr lang="en"/>
              <a:t>Computational analysis</a:t>
            </a:r>
          </a:p>
        </p:txBody>
      </p:sp>
      <p:sp>
        <p:nvSpPr>
          <p:cNvPr id="332" name="Shape 332"/>
          <p:cNvSpPr txBox="1"/>
          <p:nvPr>
            <p:ph type="title"/>
          </p:nvPr>
        </p:nvSpPr>
        <p:spPr>
          <a:xfrm>
            <a:off x="336899" y="2618475"/>
            <a:ext cx="39450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Rokkitt"/>
              <a:buNone/>
            </a:pPr>
            <a:r>
              <a:rPr lang="en"/>
              <a:t>Intellectual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udent_Essay_Editing_After_image.png" id="338" name="Shape 338"/>
          <p:cNvPicPr preferRelativeResize="0"/>
          <p:nvPr/>
        </p:nvPicPr>
        <p:blipFill rotWithShape="1">
          <a:blip r:embed="rId3">
            <a:alphaModFix/>
          </a:blip>
          <a:srcRect b="6684" l="0" r="0" t="0"/>
          <a:stretch/>
        </p:blipFill>
        <p:spPr>
          <a:xfrm>
            <a:off x="3838714" y="1377275"/>
            <a:ext cx="5092389" cy="36255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984draft.jpg" id="339" name="Shape 339"/>
          <p:cNvPicPr preferRelativeResize="0"/>
          <p:nvPr/>
        </p:nvPicPr>
        <p:blipFill rotWithShape="1">
          <a:blip r:embed="rId4">
            <a:alphaModFix/>
          </a:blip>
          <a:srcRect b="5342" l="0" r="0" t="0"/>
          <a:stretch/>
        </p:blipFill>
        <p:spPr>
          <a:xfrm>
            <a:off x="207851" y="127716"/>
            <a:ext cx="5689929" cy="3757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650874" y="591670"/>
            <a:ext cx="7556400" cy="53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Rokkitt"/>
              <a:buNone/>
            </a:pPr>
            <a:r>
              <a:rPr lang="en" sz="4000"/>
              <a:t>Statistical Methods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404900" y="1167275"/>
            <a:ext cx="75564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32385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" sz="3000"/>
              <a:t>Word frequency</a:t>
            </a:r>
          </a:p>
          <a:p>
            <a:pPr indent="-32385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" sz="3000"/>
              <a:t>Word proximity</a:t>
            </a:r>
          </a:p>
          <a:p>
            <a:pPr indent="-32385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" sz="3000"/>
              <a:t>Topic modeling</a:t>
            </a:r>
          </a:p>
          <a:p>
            <a:pPr indent="457200" lvl="0" marR="0" rtl="0" algn="l">
              <a:lnSpc>
                <a:spcPct val="150000"/>
              </a:lnSpc>
              <a:spcBef>
                <a:spcPts val="6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650874" y="591670"/>
            <a:ext cx="7556400" cy="53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Rokkitt"/>
              <a:buNone/>
            </a:pPr>
            <a:r>
              <a:rPr lang="en" sz="4000"/>
              <a:t>Natural Language Processing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404900" y="1167275"/>
            <a:ext cx="75564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32385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" sz="3000"/>
              <a:t>Sentiment analysis</a:t>
            </a:r>
          </a:p>
          <a:p>
            <a:pPr indent="-32385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" sz="3000"/>
              <a:t>Named entity extraction</a:t>
            </a:r>
          </a:p>
          <a:p>
            <a:pPr indent="-32385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" sz="3000"/>
              <a:t>Parsing (tokens), syntactic parsing (parts of speech), semantic parsing</a:t>
            </a:r>
          </a:p>
          <a:p>
            <a:pPr indent="457200" lvl="0" marR="0" rtl="0" algn="l">
              <a:lnSpc>
                <a:spcPct val="150000"/>
              </a:lnSpc>
              <a:spcBef>
                <a:spcPts val="6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498474" y="363070"/>
            <a:ext cx="75564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Rokkitt"/>
              <a:buNone/>
            </a:pPr>
            <a:r>
              <a:rPr lang="en" sz="4000"/>
              <a:t>Inputs / The Foundation of Inquiry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414575" y="1757025"/>
            <a:ext cx="75564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3850" lvl="0" marL="2286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" sz="3000"/>
              <a:t>Data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323850" lvl="0" marL="2286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" sz="3000"/>
              <a:t>Metadata</a:t>
            </a:r>
          </a:p>
          <a:p>
            <a:pPr indent="457200" lvl="0" marR="0" rtl="0" algn="l">
              <a:spcBef>
                <a:spcPts val="6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498474" y="363070"/>
            <a:ext cx="75564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Rokkitt"/>
              <a:buNone/>
            </a:pPr>
            <a:r>
              <a:rPr lang="en" sz="4000"/>
              <a:t>Machine Learning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414575" y="1427025"/>
            <a:ext cx="75564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3850" lvl="0" marL="2286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" sz="3000"/>
              <a:t>Supervised</a:t>
            </a:r>
          </a:p>
          <a:p>
            <a:pPr lvl="1" marR="0" rtl="0" algn="l">
              <a:spcBef>
                <a:spcPts val="0"/>
              </a:spcBef>
              <a:buClr>
                <a:srgbClr val="B86EB8"/>
              </a:buClr>
              <a:buSzPct val="100000"/>
              <a:buFont typeface="Noto Symbol"/>
              <a:buChar char="■"/>
            </a:pPr>
            <a:r>
              <a:rPr lang="en" sz="3000"/>
              <a:t>Categorization</a:t>
            </a:r>
          </a:p>
          <a:p>
            <a:pPr lvl="1" marR="0" rtl="0" algn="l">
              <a:spcBef>
                <a:spcPts val="0"/>
              </a:spcBef>
              <a:buClr>
                <a:srgbClr val="B86EB8"/>
              </a:buClr>
              <a:buSzPct val="100000"/>
              <a:buFont typeface="Noto Symbol"/>
              <a:buChar char="■"/>
            </a:pPr>
            <a:r>
              <a:rPr lang="en" sz="3000"/>
              <a:t>Prediction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323850" lvl="0" marL="2286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" sz="3000"/>
              <a:t>Unsupervised</a:t>
            </a:r>
          </a:p>
          <a:p>
            <a:pPr lvl="1" marR="0" rtl="0" algn="l">
              <a:spcBef>
                <a:spcPts val="0"/>
              </a:spcBef>
              <a:buClr>
                <a:srgbClr val="B86EB8"/>
              </a:buClr>
              <a:buSzPct val="100000"/>
              <a:buFont typeface="Noto Symbol"/>
              <a:buChar char="■"/>
            </a:pPr>
            <a:r>
              <a:rPr lang="en" sz="3000"/>
              <a:t>Clustering</a:t>
            </a:r>
          </a:p>
          <a:p>
            <a:pPr lvl="1" marR="0" rtl="0" algn="l">
              <a:spcBef>
                <a:spcPts val="0"/>
              </a:spcBef>
              <a:buClr>
                <a:srgbClr val="B86EB8"/>
              </a:buClr>
              <a:buSzPct val="100000"/>
              <a:buFont typeface="Noto Symbol"/>
              <a:buChar char="■"/>
            </a:pPr>
            <a:r>
              <a:rPr lang="en" sz="3000"/>
              <a:t>Dimension reduction</a:t>
            </a:r>
          </a:p>
          <a:p>
            <a:pPr indent="457200" lvl="0" marR="0" rtl="0" algn="l">
              <a:spcBef>
                <a:spcPts val="6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498474" y="363070"/>
            <a:ext cx="7556400" cy="83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can we ask them?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228150" y="1485900"/>
            <a:ext cx="8084100" cy="33637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Analyze the language in a document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Compare 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Discover or explore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Test hypotheses</a:t>
            </a:r>
          </a:p>
          <a:p>
            <a:pPr indent="0" lvl="0" marL="22860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/>
        </p:nvSpPr>
        <p:spPr>
          <a:xfrm>
            <a:off x="759125" y="757950"/>
            <a:ext cx="58392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 Black 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dvantage">
  <a:themeElements>
    <a:clrScheme name="Advantage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