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5" r:id="rId4"/>
    <p:sldId id="260" r:id="rId5"/>
    <p:sldId id="264" r:id="rId6"/>
    <p:sldId id="273" r:id="rId7"/>
    <p:sldId id="263" r:id="rId8"/>
    <p:sldId id="259" r:id="rId9"/>
    <p:sldId id="266" r:id="rId10"/>
    <p:sldId id="258" r:id="rId11"/>
    <p:sldId id="267" r:id="rId12"/>
    <p:sldId id="268" r:id="rId13"/>
    <p:sldId id="272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A525-C52D-46C1-825C-20AF18E1095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A3A1-8509-43C5-ABA5-471E3380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ucker.us/mac/mac.html" TargetMode="External"/><Relationship Id="rId2" Type="http://schemas.openxmlformats.org/officeDocument/2006/relationships/hyperlink" Target="http://www.httrack.com/page/2/en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nuwin32.sourceforge.net/packages/wget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3746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0"/>
            <a:ext cx="54292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1675" y="962058"/>
            <a:ext cx="2793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Screen Scraping: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Making web data useful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477801"/>
            <a:ext cx="3429000" cy="1676400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6432" y="276726"/>
            <a:ext cx="59315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wget</a:t>
            </a:r>
            <a:r>
              <a:rPr lang="en-US" dirty="0" smtClean="0"/>
              <a:t> [URL] simply downloads the URL target and spits it out into your local directory</a:t>
            </a:r>
          </a:p>
          <a:p>
            <a:endParaRPr lang="en-US" dirty="0"/>
          </a:p>
          <a:p>
            <a:r>
              <a:rPr lang="en-US" dirty="0" err="1" smtClean="0"/>
              <a:t>wget</a:t>
            </a:r>
            <a:r>
              <a:rPr lang="en-US" dirty="0" smtClean="0"/>
              <a:t> -i [Filename]</a:t>
            </a:r>
          </a:p>
          <a:p>
            <a:r>
              <a:rPr lang="en-US" dirty="0" smtClean="0"/>
              <a:t>Downloads all the URLs you have listed in a text file and spits them out into your local directory one by one</a:t>
            </a:r>
          </a:p>
          <a:p>
            <a:endParaRPr lang="en-US" dirty="0" smtClean="0"/>
          </a:p>
          <a:p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</a:t>
            </a:r>
            <a:r>
              <a:rPr lang="en-US" dirty="0" smtClean="0"/>
              <a:t>–i [Filename] –O -&gt;&gt;[New File]</a:t>
            </a:r>
          </a:p>
          <a:p>
            <a:r>
              <a:rPr lang="en-US" dirty="0" smtClean="0"/>
              <a:t>Downloads all the URLs you have listed in a text file and spits out their contents one after the other into a single file [New File].</a:t>
            </a:r>
          </a:p>
          <a:p>
            <a:endParaRPr lang="en-US" dirty="0" smtClean="0"/>
          </a:p>
          <a:p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</a:t>
            </a:r>
            <a:r>
              <a:rPr lang="en-US" dirty="0" smtClean="0"/>
              <a:t>–i [Filename] –O -&gt;&gt;[New File] –w 3</a:t>
            </a:r>
          </a:p>
          <a:p>
            <a:r>
              <a:rPr lang="en-US" dirty="0" smtClean="0"/>
              <a:t>Does the same as above but waits three seconds in between each URL retrieved.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0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108700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322095" y="1612233"/>
            <a:ext cx="2476834" cy="3048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1603" y="408710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command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3924634" y="778042"/>
            <a:ext cx="0" cy="59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074" y="3004356"/>
            <a:ext cx="15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 result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785750" y="3373688"/>
            <a:ext cx="890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9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" y="761999"/>
            <a:ext cx="903642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204173"/>
            <a:ext cx="248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</a:t>
            </a:r>
            <a:r>
              <a:rPr lang="en-US" dirty="0" smtClean="0"/>
              <a:t>File – raw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4034" y="72834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i in {1..999}; do </a:t>
            </a:r>
            <a:r>
              <a:rPr lang="en-US" dirty="0" err="1" smtClean="0"/>
              <a:t>wget</a:t>
            </a:r>
            <a:r>
              <a:rPr lang="en-US" dirty="0" smtClean="0"/>
              <a:t> http://ipi.cerl.org/cgi-bin/search.pl?query=00000$i -O -&gt;&gt; plitest.txt; sleep 10; done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40268"/>
            <a:ext cx="827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bash script to download a sequence of web pages structured in a regular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bit at the beginning tells the computer that we want to cycle through all the numbers between 1 and 999. We want the computer to stick each of these numbers (in computer speak “$i”)  in turn at the end of our URL string: “</a:t>
            </a:r>
            <a:r>
              <a:rPr lang="en-US" dirty="0" err="1" smtClean="0"/>
              <a:t>search.pl?query</a:t>
            </a:r>
            <a:r>
              <a:rPr lang="en-US" dirty="0" smtClean="0"/>
              <a:t>=00000”  </a:t>
            </a:r>
          </a:p>
          <a:p>
            <a:endParaRPr lang="en-US" dirty="0" smtClean="0"/>
          </a:p>
          <a:p>
            <a:r>
              <a:rPr lang="en-US" dirty="0" smtClean="0"/>
              <a:t>i.e. </a:t>
            </a:r>
            <a:r>
              <a:rPr lang="en-US" dirty="0" err="1" smtClean="0"/>
              <a:t>search.pl?query</a:t>
            </a:r>
            <a:r>
              <a:rPr lang="en-US" dirty="0" smtClean="0"/>
              <a:t>=00001, </a:t>
            </a:r>
          </a:p>
          <a:p>
            <a:r>
              <a:rPr lang="en-US" dirty="0" err="1" smtClean="0"/>
              <a:t>search.pl?query</a:t>
            </a:r>
            <a:r>
              <a:rPr lang="en-US" dirty="0" smtClean="0"/>
              <a:t>=00002, </a:t>
            </a:r>
          </a:p>
          <a:p>
            <a:r>
              <a:rPr lang="en-US" dirty="0" err="1" smtClean="0"/>
              <a:t>search.pl?query</a:t>
            </a:r>
            <a:r>
              <a:rPr lang="en-US" dirty="0" smtClean="0"/>
              <a:t>=00003</a:t>
            </a:r>
          </a:p>
          <a:p>
            <a:r>
              <a:rPr lang="en-US" dirty="0" err="1" smtClean="0"/>
              <a:t>search.pl?query</a:t>
            </a:r>
            <a:r>
              <a:rPr lang="en-US" dirty="0" smtClean="0"/>
              <a:t>=00004 etc. etc. until</a:t>
            </a:r>
          </a:p>
          <a:p>
            <a:r>
              <a:rPr lang="en-US" dirty="0" err="1" smtClean="0"/>
              <a:t>search.pl?query</a:t>
            </a:r>
            <a:r>
              <a:rPr lang="en-US" dirty="0" smtClean="0"/>
              <a:t>=00999</a:t>
            </a:r>
          </a:p>
          <a:p>
            <a:endParaRPr lang="en-US" dirty="0"/>
          </a:p>
          <a:p>
            <a:r>
              <a:rPr lang="en-US" dirty="0" smtClean="0"/>
              <a:t>We also want the computer to wait 10 seconds between retrieving each URL and to stick all the results of what it pulls down into one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89"/>
          <a:stretch/>
        </p:blipFill>
        <p:spPr bwMode="auto">
          <a:xfrm>
            <a:off x="228600" y="228600"/>
            <a:ext cx="8782999" cy="62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5105400" y="7620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5181600" y="21336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81600" y="35814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9530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6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059307"/>
            <a:ext cx="235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me anytime at</a:t>
            </a:r>
          </a:p>
          <a:p>
            <a:r>
              <a:rPr lang="en-US" b="1" dirty="0" smtClean="0"/>
              <a:t>fraas@upenn.edu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46704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70484" y="3059668"/>
            <a:ext cx="27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practical example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5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2" y="533400"/>
            <a:ext cx="8934997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6696" y="164068"/>
            <a:ext cx="369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databases, one entry at a time…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1921" y="6178582"/>
            <a:ext cx="6081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http://www.privycouncilpapers.org/privy-council-papers/9119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1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082" y="862627"/>
            <a:ext cx="37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already have a list of URLs I want….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95438"/>
            <a:ext cx="79613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59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4"/>
          <a:stretch/>
        </p:blipFill>
        <p:spPr bwMode="auto">
          <a:xfrm>
            <a:off x="172453" y="533400"/>
            <a:ext cx="8606224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2453" y="6389132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http://mac.tutsplus.com/tutorials/automation/10-awesome-uses-for-automator-explained/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9548" y="120134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Mac: </a:t>
            </a:r>
            <a:r>
              <a:rPr lang="en-US" dirty="0" smtClean="0"/>
              <a:t>Mac </a:t>
            </a:r>
            <a:r>
              <a:rPr lang="en-US" dirty="0" err="1" smtClean="0"/>
              <a:t>Automator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8200" y="5410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5839326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Output, just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4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4241"/>
            <a:ext cx="4602163" cy="588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1670" y="120134"/>
            <a:ext cx="610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 of files where manual downloading would be excruciating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1685" y="275998"/>
            <a:ext cx="4895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www.httrack.com/page/2/en/index.html</a:t>
            </a:r>
            <a:r>
              <a:rPr lang="en-US" dirty="0" smtClean="0"/>
              <a:t> or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sitesucker.us/mac/mac.html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363"/>
            <a:ext cx="9144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7915275" cy="5743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3364" y="120134"/>
            <a:ext cx="436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Mirrors website file structure to my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3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657600"/>
            <a:ext cx="342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http://en.wikipedia.org/wiki/Wget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7395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Wget</a:t>
            </a:r>
            <a:r>
              <a:rPr lang="en-US" dirty="0" smtClean="0"/>
              <a:t> Manual:</a:t>
            </a:r>
          </a:p>
          <a:p>
            <a:r>
              <a:rPr lang="en-US" dirty="0" smtClean="0"/>
              <a:t>http://www.gnu.org/software/wget/manual/wget.html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334955"/>
            <a:ext cx="485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Download: http://www.gnu.org/software/wget/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50421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http://gnuwin32.sourceforge.net/packages/wget.htm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http://sourceforge.net/projects/gnuwin32/files/latest/download?source=files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1148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Windows the best options are:</a:t>
            </a:r>
          </a:p>
          <a:p>
            <a:endParaRPr lang="en-US" dirty="0" smtClean="0"/>
          </a:p>
          <a:p>
            <a:r>
              <a:rPr lang="en-US" dirty="0" smtClean="0"/>
              <a:t>http://users.ugent.be/~bpuype/wget/#download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913"/>
            <a:ext cx="7508875" cy="229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1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1" y="2189062"/>
            <a:ext cx="6082974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200400"/>
            <a:ext cx="211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 in Windows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65062"/>
            <a:ext cx="74374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1349"/>
            <a:ext cx="15541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0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373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 Libraries</dc:creator>
  <cp:lastModifiedBy>Penn Libraries</cp:lastModifiedBy>
  <cp:revision>12</cp:revision>
  <dcterms:created xsi:type="dcterms:W3CDTF">2013-11-13T14:14:32Z</dcterms:created>
  <dcterms:modified xsi:type="dcterms:W3CDTF">2014-06-20T15:26:25Z</dcterms:modified>
</cp:coreProperties>
</file>