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2CC5-6FEF-9D58-608B-20F45760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FFB1-5FDA-23D8-4201-A75064B37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D37A-CFA3-5410-18CF-F8C3916F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6D1F-B1B8-0348-94FF-6841F63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9C6F-AEFC-0A8E-5E3F-E8E24AD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1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BA0-0349-FDCD-06D8-35AEDB01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9E1A-44B4-6917-DA65-5FFE3929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4010-01F8-ECE0-EAAE-17558ABC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912E-F95B-341A-7635-FA230B30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1C38-4EBB-F1C0-E27B-6305C993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1B691-008B-05D0-E2F2-DB2A57A6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13495-F23B-AE16-B3AC-8309E776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88F5-86CF-250F-1D91-FB608518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109B-0887-1D3E-CD79-1571BC41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75A9-6472-ED24-8635-F627F67F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49C-08D3-64B0-3FAA-FB1B5391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33F5-E3A0-4290-3408-B597CB66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496-5B69-1623-9FC5-8DBA0C3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80DB-A8DB-EFDB-14AF-0264EA0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CE64-48B5-1EC9-707D-A39DB16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3684-E4C6-1713-337E-CEEB843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B73-782C-E346-227D-7FFFD2F9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28B9-8A62-4AB0-6456-7818E1F2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9457-775C-47FC-D09E-2BBD0039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FA4-B74B-E260-2223-B5EA70E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294-AB32-C6E1-F3F0-CADD25C4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62A0-C98C-30B9-D4CD-B49CDEB4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BA94-E98E-E8B3-1E7E-5277BE55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750A-6335-00BE-D0DA-FD0463DA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615-417C-9E44-62BE-377A16DC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161B-B5D6-DC67-C8FA-BD5B5984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EE5-0506-6BD7-FE9F-D57FB4E6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00A3-089A-1AC2-C650-B0689215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7D97E-9562-9758-1068-127B05B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2EB3A-24E6-D120-C3AE-1CCE92D31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766DF-E68B-E8CD-134E-97E495F0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F64E4-486C-F272-5B93-1734238C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7786F-80CB-B401-086F-B299E94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152E-0F41-0145-4B14-CD081B7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BB84-A2CF-FF28-AE59-4680544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616E5-A4B8-D4EC-1550-AAF24E59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9449-D170-D315-A4C4-48C5A763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3E0E-7CC6-FDA5-C7DD-DF79EB89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1647-4DC6-5DF6-A327-24549AA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176B-8467-C44D-368C-A87A9DF8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DDE2-F07A-EB4D-B40F-E764DA3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0B63-AAC0-DF31-522D-E9F96CB3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D33B-F4E0-694C-63FE-AA4D9ABE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3C16F-EC3F-33FC-6C6B-9F45221C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75F7-0B06-D82A-7A74-73251D81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8342-48B1-8EE5-1A76-849A9F5E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9747-1CCE-961D-8306-94A5F8D6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0896-1734-2C95-D1D5-1234FD4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E915-06D6-B141-F552-87F19DF56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5A256-D201-668D-A1E6-8B36D0ED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FF8E-7684-D4E6-3CD6-B3EA56B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3414-9346-C44F-5266-17A30589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D33C-BED5-961C-5C03-4E71539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8C27-29E4-9F16-57B6-4C0722AC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BF11-D2CF-7FCF-4BE1-2E55BC9F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FB9F-B0E6-E15C-3DAF-7EE47707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48C1-5FCE-4D67-B5A6-EBC32924EA5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8634-5924-251A-B53B-3CB51A54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A420-EFFB-8940-4DDB-6B480374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F683F-3371-22D5-DB39-DE3FE10D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Chest Opacity Model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13E1E-86E3-5EFA-4824-5C6DF252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3D288A-F09C-4C1E-2490-122250DF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9303"/>
              </p:ext>
            </p:extLst>
          </p:nvPr>
        </p:nvGraphicFramePr>
        <p:xfrm>
          <a:off x="3897312" y="3602038"/>
          <a:ext cx="4972368" cy="1567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503">
                  <a:extLst>
                    <a:ext uri="{9D8B030D-6E8A-4147-A177-3AD203B41FA5}">
                      <a16:colId xmlns:a16="http://schemas.microsoft.com/office/drawing/2014/main" val="3823622768"/>
                    </a:ext>
                  </a:extLst>
                </a:gridCol>
                <a:gridCol w="3073865">
                  <a:extLst>
                    <a:ext uri="{9D8B030D-6E8A-4147-A177-3AD203B41FA5}">
                      <a16:colId xmlns:a16="http://schemas.microsoft.com/office/drawing/2014/main" val="3937932506"/>
                    </a:ext>
                  </a:extLst>
                </a:gridCol>
              </a:tblGrid>
              <a:tr h="39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Name: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Marvin Sendikaddiwa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945028"/>
                  </a:ext>
                </a:extLst>
              </a:tr>
              <a:tr h="39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Registration Number: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2022/HD05/1479U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888071"/>
                  </a:ext>
                </a:extLst>
              </a:tr>
              <a:tr h="39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Student Number: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2200701479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955139"/>
                  </a:ext>
                </a:extLst>
              </a:tr>
              <a:tr h="384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Course: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Master of Science in Computer Science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2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7CD-D012-4662-368B-275D7025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Dataset1: Unknown Images predictions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7137C-C229-9ED0-30F3-728BD6A94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35" y="1690687"/>
            <a:ext cx="2920579" cy="4645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2CCAB-DB66-7E88-4A90-71703CE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7" y="1690687"/>
            <a:ext cx="3126069" cy="844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F39BB-03DB-5379-1A67-CE3DE182F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42" y="1786482"/>
            <a:ext cx="3207961" cy="48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381B-4DBF-98C1-70DE-5EB811A1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DataSet2: Confusion matrix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63171-16FD-908B-5C3F-C2ED6430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89" y="1788684"/>
            <a:ext cx="5362956" cy="4396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85E52-389A-0CA0-B0D0-C7B077B5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72" y="1788683"/>
            <a:ext cx="5415749" cy="43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2B3-3FCC-0E68-6BBF-33D1CC5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1A57-0305-7F79-7051-B78D1A53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as </a:t>
            </a:r>
            <a:r>
              <a:rPr lang="en-GB" dirty="0" err="1"/>
              <a:t>tf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tensorflow.keras.models</a:t>
            </a:r>
            <a:r>
              <a:rPr lang="en-GB" dirty="0"/>
              <a:t> import Sequential</a:t>
            </a:r>
          </a:p>
          <a:p>
            <a:r>
              <a:rPr lang="en-GB" dirty="0"/>
              <a:t>from </a:t>
            </a:r>
            <a:r>
              <a:rPr lang="en-GB" dirty="0" err="1"/>
              <a:t>tensorflow.keras.layers</a:t>
            </a:r>
            <a:r>
              <a:rPr lang="en-GB" dirty="0"/>
              <a:t> import Conv2D, MaxPooling2D, Dense, Flatten, Dropout</a:t>
            </a:r>
          </a:p>
        </p:txBody>
      </p:sp>
    </p:spTree>
    <p:extLst>
      <p:ext uri="{BB962C8B-B14F-4D97-AF65-F5344CB8AC3E}">
        <p14:creationId xmlns:p14="http://schemas.microsoft.com/office/powerpoint/2010/main" val="4398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9E2C-9416-CEAA-99C4-F48677FE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1CF8-19A2-2E78-F4AD-D124EFE6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train_size</a:t>
            </a:r>
            <a:r>
              <a:rPr lang="en-GB" dirty="0"/>
              <a:t> : </a:t>
            </a:r>
            <a:r>
              <a:rPr lang="en-GB" dirty="0" err="1"/>
              <a:t>val_size</a:t>
            </a:r>
            <a:r>
              <a:rPr lang="en-GB" dirty="0"/>
              <a:t> : </a:t>
            </a:r>
            <a:r>
              <a:rPr lang="en-GB" dirty="0" err="1"/>
              <a:t>test_size</a:t>
            </a:r>
            <a:r>
              <a:rPr lang="en-GB" dirty="0"/>
              <a:t> = 70% : 15% : 15%</a:t>
            </a:r>
          </a:p>
          <a:p>
            <a:r>
              <a:rPr lang="en-GB" dirty="0"/>
              <a:t>epochs=20</a:t>
            </a:r>
          </a:p>
          <a:p>
            <a:r>
              <a:rPr lang="en-GB" dirty="0" err="1"/>
              <a:t>input_shape</a:t>
            </a:r>
            <a:r>
              <a:rPr lang="en-GB"/>
              <a:t>=(256,256,3)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14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44B7-000E-5D67-4652-3448AE9F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Preview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75495-E4FE-D4EE-9959-E35DE9D1D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8565"/>
            <a:ext cx="9785055" cy="2655091"/>
          </a:xfrm>
        </p:spPr>
      </p:pic>
    </p:spTree>
    <p:extLst>
      <p:ext uri="{BB962C8B-B14F-4D97-AF65-F5344CB8AC3E}">
        <p14:creationId xmlns:p14="http://schemas.microsoft.com/office/powerpoint/2010/main" val="1141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845-939A-939D-98AC-EDFABF59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8B2E3-0695-D330-13F3-C9ABA75A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218"/>
            <a:ext cx="10298638" cy="4435279"/>
          </a:xfrm>
        </p:spPr>
      </p:pic>
    </p:spTree>
    <p:extLst>
      <p:ext uri="{BB962C8B-B14F-4D97-AF65-F5344CB8AC3E}">
        <p14:creationId xmlns:p14="http://schemas.microsoft.com/office/powerpoint/2010/main" val="16025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375E-D032-37B8-196B-1D680C4A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5ED3DC-3385-CAF2-65A7-DA29E2B66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28" y="1384173"/>
            <a:ext cx="6579737" cy="4921240"/>
          </a:xfrm>
        </p:spPr>
      </p:pic>
    </p:spTree>
    <p:extLst>
      <p:ext uri="{BB962C8B-B14F-4D97-AF65-F5344CB8AC3E}">
        <p14:creationId xmlns:p14="http://schemas.microsoft.com/office/powerpoint/2010/main" val="363062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FDB-9424-C4ED-75F0-43DD61E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EPOCHS 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80D4-D89E-E3EE-DAE3-4DB012F8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710" y="1595294"/>
            <a:ext cx="10039518" cy="4587792"/>
          </a:xfrm>
        </p:spPr>
      </p:pic>
    </p:spTree>
    <p:extLst>
      <p:ext uri="{BB962C8B-B14F-4D97-AF65-F5344CB8AC3E}">
        <p14:creationId xmlns:p14="http://schemas.microsoft.com/office/powerpoint/2010/main" val="20599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E7D-38BB-D107-2E0B-60662EB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Plots: Loss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C284A-960C-9529-E685-9BB7116C1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699" y="1551619"/>
            <a:ext cx="5036475" cy="3754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3778-9D34-B342-84EB-08FA369A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97494" cy="38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B14D-B24E-27EB-E692-21E5F635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4B10-0E11-6DEB-7757-74A7F336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33" y="1786263"/>
            <a:ext cx="10539609" cy="3822055"/>
          </a:xfrm>
        </p:spPr>
      </p:pic>
    </p:spTree>
    <p:extLst>
      <p:ext uri="{BB962C8B-B14F-4D97-AF65-F5344CB8AC3E}">
        <p14:creationId xmlns:p14="http://schemas.microsoft.com/office/powerpoint/2010/main" val="23848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Chest Opacity Model</vt:lpstr>
      <vt:lpstr>Libraries used</vt:lpstr>
      <vt:lpstr>Hyper Parameters</vt:lpstr>
      <vt:lpstr>Data Set Preview</vt:lpstr>
      <vt:lpstr>Model Architecture</vt:lpstr>
      <vt:lpstr>Model Summary</vt:lpstr>
      <vt:lpstr>EPOCHS RESULTS</vt:lpstr>
      <vt:lpstr>Performance Plots: Loss</vt:lpstr>
      <vt:lpstr>Model Evaluation</vt:lpstr>
      <vt:lpstr>Dataset1: Unknown Images predictions</vt:lpstr>
      <vt:lpstr>DataSet2: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Opacity Model</dc:title>
  <dc:creator>Marvin Sendikaddiwa</dc:creator>
  <cp:lastModifiedBy>Marvin Sendikaddiwa</cp:lastModifiedBy>
  <cp:revision>4</cp:revision>
  <dcterms:created xsi:type="dcterms:W3CDTF">2023-05-17T19:24:32Z</dcterms:created>
  <dcterms:modified xsi:type="dcterms:W3CDTF">2023-05-17T19:43:19Z</dcterms:modified>
</cp:coreProperties>
</file>