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5"/>
  </p:sldMasterIdLst>
  <p:sldIdLst>
    <p:sldId id="260" r:id="rId1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.xml"/><Relationship Id="rId10" Type="http://schemas.openxmlformats.org/officeDocument/2006/relationships/customXml" Target="../customXml/item10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EDF9-3EDD-404C-A1C5-FE7E9C065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2857E-6499-44E1-8149-7116B248F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4DB39-B4EF-48A4-9E2F-FE4455B5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16EB-7D46-4C4C-B0C5-00F019C4C89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25FCF-8446-4C63-8E21-4106A615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C2FEE-6F7A-4EA4-99A9-1584FC79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5D17-D025-4FB8-8700-13016EB42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2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D07C-3E54-4866-93FD-CEE87F96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1EC45-BB0F-4726-9236-57D9009AE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3584-2A6A-441B-953A-04939DE5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16EB-7D46-4C4C-B0C5-00F019C4C89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86C80-FC24-4887-A7F1-30A99C8F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D9872-CA64-427B-9420-7547ABEE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5D17-D025-4FB8-8700-13016EB42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9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EFA1C-0187-4154-837C-50AA35CD5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9DA9F-7495-4114-A6D6-0D99C2DA2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848F8-D98F-468F-BCE6-FF3F6E91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16EB-7D46-4C4C-B0C5-00F019C4C89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06DC4-D769-44AB-B1D4-97299466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FB3A9-D1D3-4363-AABC-259E5EF3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5D17-D025-4FB8-8700-13016EB42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5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3F3F-9922-4603-9854-E5E01A0B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F183-8C16-4221-B854-38651A917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4DE32-FFA2-4A7C-9E2F-E7C40F04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16EB-7D46-4C4C-B0C5-00F019C4C89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266C9-2AD6-450E-9897-AD8BFD67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CD3A6-6F08-4D51-9B0D-D12DE21A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5D17-D025-4FB8-8700-13016EB42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1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997B-F4D6-4786-82D7-FF30D53D2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E253D-A28C-442B-BCBC-A130C408C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DD2E4-719D-4229-8B5A-756F1ECE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16EB-7D46-4C4C-B0C5-00F019C4C89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41343-0BD3-4DA7-9E53-ADE1239E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73AD9-0E58-4661-A260-2CED9736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5D17-D025-4FB8-8700-13016EB42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CD5A-CB5C-4B3D-9D38-BC14B2E7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A7D8A-CC56-44E9-A4C8-2B4BF08A6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BF068-5E97-4989-A54A-C7F73C1C9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7314C-A55C-45E1-8BD5-8D455257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16EB-7D46-4C4C-B0C5-00F019C4C89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0EBD1-F6E7-4F02-A308-086D7CC5D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79F9B-6260-47F0-B5F1-DA058215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5D17-D025-4FB8-8700-13016EB42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04D5-7E99-48F7-BD2F-759B1B86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C1E6C-BB71-4A07-B47B-1C554BE12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5C0E9-C088-4127-964D-F5F2DCCC7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32A51-013F-4B3B-923C-11383C254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FE88E-161E-4A54-8BF0-B1A7896BC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1F4F5-6401-4C58-9FA9-BDC80B33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16EB-7D46-4C4C-B0C5-00F019C4C89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BFE41-27B7-4661-97A3-5A5EB6F7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E0BF34-1EB2-4B4A-9ED1-0BCCD531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5D17-D025-4FB8-8700-13016EB42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5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D62D-DE13-45B0-9BF1-43436342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8383F8-75AC-4275-B464-84B00B1A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16EB-7D46-4C4C-B0C5-00F019C4C89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52B93-B96A-4A03-90B4-ADDC952D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B7563-B7AF-4587-804A-E1F55624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5D17-D025-4FB8-8700-13016EB42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9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2E391-28FA-43D0-9483-570E690C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16EB-7D46-4C4C-B0C5-00F019C4C89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15C992-1D54-4AB6-BA8E-9F4CCBBD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9AFBB-D47E-41D8-A09E-A7D16F7F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5D17-D025-4FB8-8700-13016EB42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8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B2C0-3437-4C77-B7B3-C2699448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AF9E-50DF-4099-9FDC-A6DFB0AC6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F6E96-BB34-4DA3-AEF3-1E932C1C4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D57D5-D53F-4015-84CC-4680A648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16EB-7D46-4C4C-B0C5-00F019C4C89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178EA-5AD9-4DF3-A1E8-DFC8D784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5ED54-F122-484F-AA14-90DECF51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5D17-D025-4FB8-8700-13016EB42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5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5AC7-AF58-4B56-BB2D-0A2BA48E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4863AB-653D-4D72-A03C-83D722A87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A7A7E-AF2F-4F45-99BD-C9F285471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A1769-45B5-4BB0-8C40-2C6D1A13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16EB-7D46-4C4C-B0C5-00F019C4C89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54713-7538-4E26-BC05-94D9919C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BBA55-1D2B-4A20-B402-6C686D88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5D17-D025-4FB8-8700-13016EB42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6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11532-2FA8-49D1-B74D-5A0980B6B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962EA-8065-498D-B5E3-251358780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FF9D2-C36F-4CB3-AF7A-9257D6732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516EB-7D46-4C4C-B0C5-00F019C4C89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77718-E482-43FB-965C-0E26FD8DC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E37C8-D5EF-4BCE-9D57-FA35C499C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15D17-D025-4FB8-8700-13016EB42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4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5E7BA7-189E-4CA0-B3FA-08B5BDD00CB6}"/>
              </a:ext>
            </a:extLst>
          </p:cNvPr>
          <p:cNvSpPr/>
          <p:nvPr/>
        </p:nvSpPr>
        <p:spPr>
          <a:xfrm>
            <a:off x="606490" y="485191"/>
            <a:ext cx="1212979" cy="48519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016D93-75B9-4598-9F6A-89ECD75ACE06}"/>
              </a:ext>
            </a:extLst>
          </p:cNvPr>
          <p:cNvSpPr/>
          <p:nvPr/>
        </p:nvSpPr>
        <p:spPr>
          <a:xfrm>
            <a:off x="606490" y="1623514"/>
            <a:ext cx="1212980" cy="103569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Sleep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7C04BC-E39D-4658-8545-24329C24A405}"/>
              </a:ext>
            </a:extLst>
          </p:cNvPr>
          <p:cNvSpPr/>
          <p:nvPr/>
        </p:nvSpPr>
        <p:spPr>
          <a:xfrm>
            <a:off x="2611014" y="1616102"/>
            <a:ext cx="1212980" cy="103569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Wake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0E8FFE-684F-4314-B7B6-4554D2C20FFA}"/>
              </a:ext>
            </a:extLst>
          </p:cNvPr>
          <p:cNvCxnSpPr>
            <a:cxnSpLocks/>
          </p:cNvCxnSpPr>
          <p:nvPr/>
        </p:nvCxnSpPr>
        <p:spPr>
          <a:xfrm flipV="1">
            <a:off x="1819470" y="1777471"/>
            <a:ext cx="7915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EC2CF6-4795-4B9F-8CB3-610073F8E3F4}"/>
              </a:ext>
            </a:extLst>
          </p:cNvPr>
          <p:cNvCxnSpPr>
            <a:cxnSpLocks/>
          </p:cNvCxnSpPr>
          <p:nvPr/>
        </p:nvCxnSpPr>
        <p:spPr>
          <a:xfrm flipV="1">
            <a:off x="1819469" y="2490427"/>
            <a:ext cx="791545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6D9395-3879-47C3-A35F-4F3F7CE2FCF6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212980" y="970383"/>
            <a:ext cx="0" cy="65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29CD3A-5AF1-45C6-8874-0F0D11BC8949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3217504" y="2651798"/>
            <a:ext cx="0" cy="181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F760A5E1-3132-40DE-B06F-247ADA42DCFA}"/>
              </a:ext>
            </a:extLst>
          </p:cNvPr>
          <p:cNvSpPr/>
          <p:nvPr/>
        </p:nvSpPr>
        <p:spPr>
          <a:xfrm>
            <a:off x="2662333" y="2833768"/>
            <a:ext cx="1110341" cy="905060"/>
          </a:xfrm>
          <a:prstGeom prst="flowChartDecision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Speed &gt; 2m/s?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A801BC0-3C90-41DF-8581-B9CDDE14B3E6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rot="5400000">
            <a:off x="2978639" y="3977693"/>
            <a:ext cx="47773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583D3FB6-9313-42B1-BF26-936D99C98A99}"/>
              </a:ext>
            </a:extLst>
          </p:cNvPr>
          <p:cNvSpPr/>
          <p:nvPr/>
        </p:nvSpPr>
        <p:spPr>
          <a:xfrm>
            <a:off x="2662332" y="4216559"/>
            <a:ext cx="1110341" cy="737115"/>
          </a:xfrm>
          <a:prstGeom prst="flowChartDecision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Reg User?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1225A593-7D3D-4AB7-87E8-18757E8DBB8E}"/>
              </a:ext>
            </a:extLst>
          </p:cNvPr>
          <p:cNvSpPr/>
          <p:nvPr/>
        </p:nvSpPr>
        <p:spPr>
          <a:xfrm>
            <a:off x="4666859" y="1743885"/>
            <a:ext cx="1110341" cy="466532"/>
          </a:xfrm>
          <a:prstGeom prst="flowChartAlternateProcess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Count Up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13EC726-F706-4029-9EDC-9E63D3CA8527}"/>
              </a:ext>
            </a:extLst>
          </p:cNvPr>
          <p:cNvSpPr/>
          <p:nvPr/>
        </p:nvSpPr>
        <p:spPr>
          <a:xfrm>
            <a:off x="2564360" y="5343648"/>
            <a:ext cx="1306283" cy="47586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Send Speed/Lat/Long to server</a:t>
            </a: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47903ECB-0BB7-4BD0-8E47-0381230CC3B5}"/>
              </a:ext>
            </a:extLst>
          </p:cNvPr>
          <p:cNvSpPr/>
          <p:nvPr/>
        </p:nvSpPr>
        <p:spPr>
          <a:xfrm>
            <a:off x="4666858" y="2622072"/>
            <a:ext cx="1110341" cy="737115"/>
          </a:xfrm>
          <a:prstGeom prst="flowChartDecisi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Count &gt; =3</a:t>
            </a:r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14455C6F-6BEF-4E2E-B353-C9911E8B2ACB}"/>
              </a:ext>
            </a:extLst>
          </p:cNvPr>
          <p:cNvSpPr/>
          <p:nvPr/>
        </p:nvSpPr>
        <p:spPr>
          <a:xfrm>
            <a:off x="4666857" y="3575441"/>
            <a:ext cx="1110341" cy="737115"/>
          </a:xfrm>
          <a:prstGeom prst="flowChartDecisi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Count &gt;=5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D8B71F-F266-4F11-B5FA-5E870BDC1162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 flipH="1">
            <a:off x="3217502" y="4953674"/>
            <a:ext cx="1" cy="389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A5A786F-C4DC-4F4A-9943-18D2181E5DFA}"/>
              </a:ext>
            </a:extLst>
          </p:cNvPr>
          <p:cNvCxnSpPr>
            <a:stCxn id="21" idx="2"/>
            <a:endCxn id="27" idx="0"/>
          </p:cNvCxnSpPr>
          <p:nvPr/>
        </p:nvCxnSpPr>
        <p:spPr>
          <a:xfrm flipH="1">
            <a:off x="5222029" y="2210417"/>
            <a:ext cx="1" cy="41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425FF5-C28D-41F3-8E5B-A97FE16EB5E1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5222028" y="3359187"/>
            <a:ext cx="1" cy="21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1970AE2-4C01-4BBC-828D-65A082ADCCE1}"/>
              </a:ext>
            </a:extLst>
          </p:cNvPr>
          <p:cNvSpPr/>
          <p:nvPr/>
        </p:nvSpPr>
        <p:spPr>
          <a:xfrm>
            <a:off x="6270171" y="2752698"/>
            <a:ext cx="905069" cy="47586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Dispatch Warning Msg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A7DD8BA-586A-4CFA-8481-507066409AE3}"/>
              </a:ext>
            </a:extLst>
          </p:cNvPr>
          <p:cNvSpPr/>
          <p:nvPr/>
        </p:nvSpPr>
        <p:spPr>
          <a:xfrm>
            <a:off x="6270170" y="3706067"/>
            <a:ext cx="905069" cy="47586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Dispatch Violation Msg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57FC32-2D33-45EE-88C6-FFFEAB539A8E}"/>
              </a:ext>
            </a:extLst>
          </p:cNvPr>
          <p:cNvCxnSpPr>
            <a:stCxn id="27" idx="3"/>
            <a:endCxn id="49" idx="1"/>
          </p:cNvCxnSpPr>
          <p:nvPr/>
        </p:nvCxnSpPr>
        <p:spPr>
          <a:xfrm flipV="1">
            <a:off x="5777199" y="2990629"/>
            <a:ext cx="4929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382F054-40D2-4B1C-BB01-3492849D37FE}"/>
              </a:ext>
            </a:extLst>
          </p:cNvPr>
          <p:cNvCxnSpPr>
            <a:stCxn id="28" idx="3"/>
            <a:endCxn id="50" idx="1"/>
          </p:cNvCxnSpPr>
          <p:nvPr/>
        </p:nvCxnSpPr>
        <p:spPr>
          <a:xfrm flipV="1">
            <a:off x="5777198" y="3943998"/>
            <a:ext cx="4929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C412575-E110-4B33-9310-C2D7296BC189}"/>
              </a:ext>
            </a:extLst>
          </p:cNvPr>
          <p:cNvSpPr txBox="1"/>
          <p:nvPr/>
        </p:nvSpPr>
        <p:spPr>
          <a:xfrm>
            <a:off x="1768149" y="1500402"/>
            <a:ext cx="979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Call In Progress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45382E-82F5-40EA-8609-191A9075DA84}"/>
              </a:ext>
            </a:extLst>
          </p:cNvPr>
          <p:cNvSpPr txBox="1"/>
          <p:nvPr/>
        </p:nvSpPr>
        <p:spPr>
          <a:xfrm>
            <a:off x="1804697" y="2521276"/>
            <a:ext cx="979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Call Ended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4A7E02A-9963-4F42-B620-CAC7564DFC49}"/>
              </a:ext>
            </a:extLst>
          </p:cNvPr>
          <p:cNvCxnSpPr>
            <a:cxnSpLocks/>
          </p:cNvCxnSpPr>
          <p:nvPr/>
        </p:nvCxnSpPr>
        <p:spPr>
          <a:xfrm>
            <a:off x="4116349" y="0"/>
            <a:ext cx="80864" cy="679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699A33A-BB5F-40B2-B059-3780B587B64F}"/>
              </a:ext>
            </a:extLst>
          </p:cNvPr>
          <p:cNvSpPr txBox="1"/>
          <p:nvPr/>
        </p:nvSpPr>
        <p:spPr>
          <a:xfrm>
            <a:off x="2107945" y="718076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Notification from Server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D524C62-F9D5-424D-91E0-3AE432601780}"/>
              </a:ext>
            </a:extLst>
          </p:cNvPr>
          <p:cNvCxnSpPr>
            <a:cxnSpLocks/>
          </p:cNvCxnSpPr>
          <p:nvPr/>
        </p:nvCxnSpPr>
        <p:spPr>
          <a:xfrm>
            <a:off x="7669766" y="0"/>
            <a:ext cx="102634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42010D3D-2E85-405E-B14D-A3D6BFC63DC3}"/>
              </a:ext>
            </a:extLst>
          </p:cNvPr>
          <p:cNvSpPr/>
          <p:nvPr/>
        </p:nvSpPr>
        <p:spPr>
          <a:xfrm>
            <a:off x="8221822" y="455465"/>
            <a:ext cx="1212979" cy="48519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Start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72217026-B37B-4A84-BE48-60D69ECC233F}"/>
              </a:ext>
            </a:extLst>
          </p:cNvPr>
          <p:cNvSpPr/>
          <p:nvPr/>
        </p:nvSpPr>
        <p:spPr>
          <a:xfrm>
            <a:off x="8221822" y="1593788"/>
            <a:ext cx="1212980" cy="103569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Sleep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66A80C6B-B3B9-4FEE-A5B8-8753CF1C8459}"/>
              </a:ext>
            </a:extLst>
          </p:cNvPr>
          <p:cNvSpPr/>
          <p:nvPr/>
        </p:nvSpPr>
        <p:spPr>
          <a:xfrm>
            <a:off x="10226346" y="1586376"/>
            <a:ext cx="1212980" cy="103569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Wake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C001413-68C3-4021-906C-5F5911CC79F1}"/>
              </a:ext>
            </a:extLst>
          </p:cNvPr>
          <p:cNvCxnSpPr>
            <a:cxnSpLocks/>
          </p:cNvCxnSpPr>
          <p:nvPr/>
        </p:nvCxnSpPr>
        <p:spPr>
          <a:xfrm flipV="1">
            <a:off x="9434802" y="1747745"/>
            <a:ext cx="7915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773BA4E-A3A8-4342-93EF-9AFEC5DD8EC9}"/>
              </a:ext>
            </a:extLst>
          </p:cNvPr>
          <p:cNvCxnSpPr>
            <a:cxnSpLocks/>
          </p:cNvCxnSpPr>
          <p:nvPr/>
        </p:nvCxnSpPr>
        <p:spPr>
          <a:xfrm flipV="1">
            <a:off x="9434801" y="2460701"/>
            <a:ext cx="791545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0C07BCA-C6B8-427E-9678-465275F21CF8}"/>
              </a:ext>
            </a:extLst>
          </p:cNvPr>
          <p:cNvCxnSpPr>
            <a:cxnSpLocks/>
            <a:stCxn id="104" idx="4"/>
            <a:endCxn id="105" idx="0"/>
          </p:cNvCxnSpPr>
          <p:nvPr/>
        </p:nvCxnSpPr>
        <p:spPr>
          <a:xfrm>
            <a:off x="8828312" y="940657"/>
            <a:ext cx="0" cy="65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AE8548B-1F4F-48F1-975B-0361072B6CF6}"/>
              </a:ext>
            </a:extLst>
          </p:cNvPr>
          <p:cNvCxnSpPr>
            <a:cxnSpLocks/>
            <a:stCxn id="106" idx="2"/>
            <a:endCxn id="111" idx="0"/>
          </p:cNvCxnSpPr>
          <p:nvPr/>
        </p:nvCxnSpPr>
        <p:spPr>
          <a:xfrm flipH="1">
            <a:off x="10093393" y="2622072"/>
            <a:ext cx="739443" cy="67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sp>
        <p:nvSpPr>
          <p:cNvPr id="111" name="Flowchart: Decision 110">
            <a:extLst>
              <a:ext uri="{FF2B5EF4-FFF2-40B4-BE49-F238E27FC236}">
                <a16:creationId xmlns:a16="http://schemas.microsoft.com/office/drawing/2014/main" id="{AE07E0F6-8E55-44FF-B9B0-6E8DD7C9C0CF}"/>
              </a:ext>
            </a:extLst>
          </p:cNvPr>
          <p:cNvSpPr/>
          <p:nvPr/>
        </p:nvSpPr>
        <p:spPr>
          <a:xfrm>
            <a:off x="9538222" y="3298390"/>
            <a:ext cx="1110341" cy="905060"/>
          </a:xfrm>
          <a:prstGeom prst="flowChartDecision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Speed &gt; 2m/s?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335AC190-6DC5-48AE-936B-CD3002EA943A}"/>
              </a:ext>
            </a:extLst>
          </p:cNvPr>
          <p:cNvCxnSpPr>
            <a:cxnSpLocks/>
            <a:stCxn id="111" idx="2"/>
            <a:endCxn id="113" idx="0"/>
          </p:cNvCxnSpPr>
          <p:nvPr/>
        </p:nvCxnSpPr>
        <p:spPr>
          <a:xfrm rot="5400000">
            <a:off x="9434393" y="4114438"/>
            <a:ext cx="569989" cy="7480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sp>
        <p:nvSpPr>
          <p:cNvPr id="113" name="Flowchart: Decision 112">
            <a:extLst>
              <a:ext uri="{FF2B5EF4-FFF2-40B4-BE49-F238E27FC236}">
                <a16:creationId xmlns:a16="http://schemas.microsoft.com/office/drawing/2014/main" id="{4EBA50B0-9C0A-427F-8260-743FE382C4AB}"/>
              </a:ext>
            </a:extLst>
          </p:cNvPr>
          <p:cNvSpPr/>
          <p:nvPr/>
        </p:nvSpPr>
        <p:spPr>
          <a:xfrm>
            <a:off x="8790210" y="4773439"/>
            <a:ext cx="1110341" cy="737115"/>
          </a:xfrm>
          <a:prstGeom prst="flowChartDecision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Reg User?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80B32F33-82B8-4D3C-BF52-6F3EA07AEC6F}"/>
              </a:ext>
            </a:extLst>
          </p:cNvPr>
          <p:cNvSpPr/>
          <p:nvPr/>
        </p:nvSpPr>
        <p:spPr>
          <a:xfrm>
            <a:off x="8692238" y="5900528"/>
            <a:ext cx="1306283" cy="47586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Send Speed/Lat/Long to server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B194831-F16E-4E99-8F2C-5CDB17421DA7}"/>
              </a:ext>
            </a:extLst>
          </p:cNvPr>
          <p:cNvCxnSpPr>
            <a:stCxn id="113" idx="2"/>
            <a:endCxn id="114" idx="0"/>
          </p:cNvCxnSpPr>
          <p:nvPr/>
        </p:nvCxnSpPr>
        <p:spPr>
          <a:xfrm flipH="1">
            <a:off x="9345380" y="5510554"/>
            <a:ext cx="1" cy="389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>
              <a:lumMod val="67000"/>
            </a:schemeClr>
          </a:lnRef>
          <a:fillRef idx="0">
            <a:schemeClr val="accent5">
              <a:lumMod val="67000"/>
            </a:schemeClr>
          </a:fillRef>
          <a:effectRef idx="0">
            <a:schemeClr val="accent5">
              <a:lumMod val="67000"/>
            </a:schemeClr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6A267AF4-2FDE-4D21-9F46-E1C860A62071}"/>
              </a:ext>
            </a:extLst>
          </p:cNvPr>
          <p:cNvSpPr txBox="1"/>
          <p:nvPr/>
        </p:nvSpPr>
        <p:spPr>
          <a:xfrm>
            <a:off x="9290173" y="1321096"/>
            <a:ext cx="1279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Device displaced 500m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6622A22-2798-4CD2-9B4A-E814560544A1}"/>
              </a:ext>
            </a:extLst>
          </p:cNvPr>
          <p:cNvSpPr txBox="1"/>
          <p:nvPr/>
        </p:nvSpPr>
        <p:spPr>
          <a:xfrm>
            <a:off x="9420029" y="2491550"/>
            <a:ext cx="979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Time out ?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75295DE-F5BC-4D09-8F64-2E4707E6F32B}"/>
              </a:ext>
            </a:extLst>
          </p:cNvPr>
          <p:cNvSpPr txBox="1"/>
          <p:nvPr/>
        </p:nvSpPr>
        <p:spPr>
          <a:xfrm>
            <a:off x="7654607" y="781535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Notification from Server</a:t>
            </a:r>
          </a:p>
        </p:txBody>
      </p:sp>
      <p:sp>
        <p:nvSpPr>
          <p:cNvPr id="121" name="Flowchart: Decision 120">
            <a:extLst>
              <a:ext uri="{FF2B5EF4-FFF2-40B4-BE49-F238E27FC236}">
                <a16:creationId xmlns:a16="http://schemas.microsoft.com/office/drawing/2014/main" id="{294FF9C1-B1B9-4F6B-AE0D-9470497642C0}"/>
              </a:ext>
            </a:extLst>
          </p:cNvPr>
          <p:cNvSpPr/>
          <p:nvPr/>
        </p:nvSpPr>
        <p:spPr>
          <a:xfrm>
            <a:off x="10986792" y="3300339"/>
            <a:ext cx="1110341" cy="905060"/>
          </a:xfrm>
          <a:prstGeom prst="flowChartDecision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Is user on Call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F33953F-0662-4490-8158-A11908EB4949}"/>
              </a:ext>
            </a:extLst>
          </p:cNvPr>
          <p:cNvCxnSpPr>
            <a:cxnSpLocks/>
            <a:stCxn id="106" idx="2"/>
            <a:endCxn id="121" idx="0"/>
          </p:cNvCxnSpPr>
          <p:nvPr/>
        </p:nvCxnSpPr>
        <p:spPr>
          <a:xfrm>
            <a:off x="10832836" y="2622072"/>
            <a:ext cx="709127" cy="678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EE5943B-49E6-460B-871A-8C07BA483B2F}"/>
              </a:ext>
            </a:extLst>
          </p:cNvPr>
          <p:cNvCxnSpPr>
            <a:stCxn id="121" idx="1"/>
            <a:endCxn id="111" idx="3"/>
          </p:cNvCxnSpPr>
          <p:nvPr/>
        </p:nvCxnSpPr>
        <p:spPr>
          <a:xfrm flipH="1" flipV="1">
            <a:off x="10648563" y="3750920"/>
            <a:ext cx="338229" cy="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DCCA6A80-1B34-47D1-9457-398E99F335DE}"/>
              </a:ext>
            </a:extLst>
          </p:cNvPr>
          <p:cNvSpPr txBox="1"/>
          <p:nvPr/>
        </p:nvSpPr>
        <p:spPr>
          <a:xfrm>
            <a:off x="2784406" y="223935"/>
            <a:ext cx="1086237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ANDROID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0A3A561-6E00-4077-8B25-D5A3FFA86502}"/>
              </a:ext>
            </a:extLst>
          </p:cNvPr>
          <p:cNvSpPr txBox="1"/>
          <p:nvPr/>
        </p:nvSpPr>
        <p:spPr>
          <a:xfrm>
            <a:off x="10633007" y="213822"/>
            <a:ext cx="1086237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iOS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7BD36F5-BF4D-43BD-9639-1EBBF2DE3DCD}"/>
              </a:ext>
            </a:extLst>
          </p:cNvPr>
          <p:cNvSpPr txBox="1"/>
          <p:nvPr/>
        </p:nvSpPr>
        <p:spPr>
          <a:xfrm>
            <a:off x="6335492" y="118493"/>
            <a:ext cx="1086237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AWS + Google Firebase</a:t>
            </a: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D3A2F3D9-497B-40FA-BD11-DD17BC33273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67969" y="924348"/>
            <a:ext cx="1615079" cy="2105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B935DD49-F63A-467C-89BF-617940E70DE1}"/>
              </a:ext>
            </a:extLst>
          </p:cNvPr>
          <p:cNvCxnSpPr>
            <a:cxnSpLocks/>
            <a:stCxn id="49" idx="0"/>
          </p:cNvCxnSpPr>
          <p:nvPr/>
        </p:nvCxnSpPr>
        <p:spPr>
          <a:xfrm rot="16200000" flipV="1">
            <a:off x="3176301" y="-793708"/>
            <a:ext cx="1583086" cy="55097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26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12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2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WindowsAppIcons.Photo" Revision="1" Stencil="System.Storyboarding.WindowsAppIcons" StencilVersion="0.1"/>
</Control>
</file>

<file path=customXml/item5.xml><?xml version="1.0" encoding="utf-8"?>
<Control xmlns="http://schemas.microsoft.com/VisualStudio/2011/storyboarding/control">
  <Id Name="System.Storyboarding.WindowsPhone.Notification" Revision="1" Stencil="System.Storyboarding.WindowsPhone" StencilVersion="0.1"/>
</Control>
</file>

<file path=customXml/item6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7.xml><?xml version="1.0" encoding="utf-8"?>
<Control xmlns="http://schemas.microsoft.com/VisualStudio/2011/storyboarding/control">
  <Id Name="System.Storyboarding.WindowsAppIcons.Alert" Revision="1" Stencil="System.Storyboarding.WindowsAppIcons" StencilVersion="0.1"/>
</Control>
</file>

<file path=customXml/item8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9.xml><?xml version="1.0" encoding="utf-8"?>
<Control xmlns="http://schemas.microsoft.com/VisualStudio/2011/storyboarding/control">
  <Id Name="e163861a-7663-4a08-9555-a751bff3ad3d" RevisionId="c62905f2-bf84-4945-a420-9cb180291ded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5CB8E12B-A1F2-48F7-863C-441987BD671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383A55F-1129-4AFA-95B0-D6764E7C2E9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077AD0B-FB4B-403C-AFEA-9F34B582298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6299FC4-7F4A-45F8-910C-9C4FA256BEF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436E7B5-909A-47B2-A9D7-60F81567B292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EB08D3D-8B50-42F8-8CC2-DA18DD91431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A2D0CD6-EAD5-467F-8477-D193488544C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7AB0E36-CD59-43B3-AB08-127AB471457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4580DEA-F7DA-4674-BA24-3D6F3F26B16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38240A7-D619-4BD2-81CE-6B5EE42CAC0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A7DC337-0EA5-43CA-9D22-3A3A7C4C50C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6A18FB4-9D63-44B8-BE96-7EDE2E8CDA0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7B90A1E-F951-454B-96C4-480F966FA50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A07E78F-131E-4F25-9A23-618ACAAC3FF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82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murali krishnan</dc:creator>
  <cp:lastModifiedBy>murali krishnan</cp:lastModifiedBy>
  <cp:revision>11</cp:revision>
  <cp:lastPrinted>2018-05-24T00:51:07Z</cp:lastPrinted>
  <dcterms:created xsi:type="dcterms:W3CDTF">2018-05-23T19:17:27Z</dcterms:created>
  <dcterms:modified xsi:type="dcterms:W3CDTF">2018-05-24T00:52:13Z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