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BBF6-C7EA-4C98-96F2-D0DB4A4E3616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304B-D7A7-465F-8B1C-39CDA260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7264" y="1572768"/>
            <a:ext cx="2731008" cy="938784"/>
          </a:xfrm>
          <a:prstGeom prst="roundRect">
            <a:avLst>
              <a:gd name="adj" fmla="val 31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</a:t>
            </a:r>
            <a:endParaRPr lang="en-US" dirty="0" smtClean="0"/>
          </a:p>
          <a:p>
            <a:pPr algn="ctr"/>
            <a:r>
              <a:rPr lang="en-US" b="1" i="1" dirty="0" smtClean="0"/>
              <a:t>Rest </a:t>
            </a:r>
            <a:r>
              <a:rPr lang="en-US" b="1" i="1" dirty="0" smtClean="0"/>
              <a:t>Service</a:t>
            </a:r>
            <a:endParaRPr lang="en-US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8679180" y="1572768"/>
            <a:ext cx="2950464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MitchellClaim.Business</a:t>
            </a:r>
            <a:endParaRPr lang="en-US" dirty="0" smtClean="0"/>
          </a:p>
          <a:p>
            <a:pPr algn="ctr"/>
            <a:r>
              <a:rPr lang="en-US" b="1" i="1" dirty="0" err="1" smtClean="0"/>
              <a:t>MitchellClaimService</a:t>
            </a:r>
            <a:endParaRPr lang="en-US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4132326" y="1572768"/>
            <a:ext cx="2950464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MitchellClaim.Common</a:t>
            </a:r>
            <a:endParaRPr lang="en-US" dirty="0"/>
          </a:p>
          <a:p>
            <a:pPr algn="ctr"/>
            <a:r>
              <a:rPr lang="en-US" b="1" i="1" dirty="0" err="1" smtClean="0"/>
              <a:t>IMitchellClaimService</a:t>
            </a:r>
            <a:endParaRPr lang="en-US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1987296"/>
            <a:ext cx="974598" cy="36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02246" y="1950720"/>
            <a:ext cx="974598" cy="36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656576" y="3383280"/>
            <a:ext cx="3946398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MitchellClaim.Common</a:t>
            </a:r>
            <a:endParaRPr lang="en-US" dirty="0"/>
          </a:p>
          <a:p>
            <a:pPr algn="ctr"/>
            <a:r>
              <a:rPr lang="en-US" b="1" i="1" dirty="0" err="1"/>
              <a:t>IMitchellClaimDAL</a:t>
            </a:r>
            <a:endParaRPr lang="en-US" b="1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73056" y="2474976"/>
            <a:ext cx="16764" cy="908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159127" y="3486912"/>
            <a:ext cx="3946398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MitchellClaim.DataAccessLayer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32601" y="3870960"/>
            <a:ext cx="1226439" cy="115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43611" y="5053584"/>
            <a:ext cx="4577429" cy="853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MitchellClaim.DataAccessLayer.ErrorHandler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123819" y="2487168"/>
            <a:ext cx="2731008" cy="938784"/>
          </a:xfrm>
          <a:prstGeom prst="roundRect">
            <a:avLst>
              <a:gd name="adj" fmla="val 31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Unity Framework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2194560"/>
            <a:ext cx="707136" cy="243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15228" y="1999488"/>
            <a:ext cx="2261616" cy="957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32601" y="3986784"/>
            <a:ext cx="1126998" cy="1188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7264" y="4066032"/>
            <a:ext cx="1316736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524000" y="4066032"/>
            <a:ext cx="531018" cy="481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6719" y="167116"/>
            <a:ext cx="59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Mitchell Claim Service (Layer Description)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207264" y="2929128"/>
            <a:ext cx="1636347" cy="752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WebClient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21664" y="2459736"/>
            <a:ext cx="136779" cy="417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Dewangan</dc:creator>
  <cp:lastModifiedBy>Rakesh Dewangan</cp:lastModifiedBy>
  <cp:revision>6</cp:revision>
  <dcterms:created xsi:type="dcterms:W3CDTF">2015-08-11T03:05:21Z</dcterms:created>
  <dcterms:modified xsi:type="dcterms:W3CDTF">2015-08-11T15:01:53Z</dcterms:modified>
</cp:coreProperties>
</file>