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7264" y="1572768"/>
            <a:ext cx="2731008" cy="938784"/>
          </a:xfrm>
          <a:prstGeom prst="roundRect">
            <a:avLst>
              <a:gd name="adj" fmla="val 312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MitchellClaim</a:t>
            </a:r>
            <a:endParaRPr lang="en-US" dirty="0" smtClean="0"/>
          </a:p>
          <a:p>
            <a:pPr algn="ctr"/>
            <a:r>
              <a:rPr lang="en-US" b="1" i="1" dirty="0" smtClean="0"/>
              <a:t>Rest Service</a:t>
            </a:r>
            <a:endParaRPr lang="en-US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8679180" y="1572768"/>
            <a:ext cx="2950464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MitchellClaim.Business</a:t>
            </a:r>
            <a:endParaRPr lang="en-US" dirty="0" smtClean="0"/>
          </a:p>
          <a:p>
            <a:pPr algn="ctr"/>
            <a:r>
              <a:rPr lang="en-US" b="1" i="1" dirty="0" err="1" smtClean="0"/>
              <a:t>MitchellClaimService</a:t>
            </a:r>
            <a:endParaRPr lang="en-US" b="1" i="1" dirty="0"/>
          </a:p>
        </p:txBody>
      </p:sp>
      <p:sp>
        <p:nvSpPr>
          <p:cNvPr id="6" name="Rounded Rectangle 5"/>
          <p:cNvSpPr/>
          <p:nvPr/>
        </p:nvSpPr>
        <p:spPr>
          <a:xfrm>
            <a:off x="4132326" y="1572768"/>
            <a:ext cx="2950464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MitchellClaim.Common</a:t>
            </a:r>
            <a:endParaRPr lang="en-US" dirty="0"/>
          </a:p>
          <a:p>
            <a:pPr algn="ctr"/>
            <a:r>
              <a:rPr lang="en-US" b="1" i="1" dirty="0" err="1" smtClean="0"/>
              <a:t>IMitchellClaimService</a:t>
            </a:r>
            <a:endParaRPr lang="en-US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1987296"/>
            <a:ext cx="974598" cy="36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02246" y="1950720"/>
            <a:ext cx="974598" cy="36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276843" y="3346704"/>
            <a:ext cx="3946398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MitchellClaim.Common</a:t>
            </a:r>
            <a:endParaRPr lang="en-US" dirty="0"/>
          </a:p>
          <a:p>
            <a:pPr algn="ctr"/>
            <a:r>
              <a:rPr lang="en-US" b="1" i="1" dirty="0" err="1"/>
              <a:t>IMitchellClaimDAL</a:t>
            </a:r>
            <a:endParaRPr lang="en-US" b="1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73056" y="2474976"/>
            <a:ext cx="16764" cy="90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948624" y="3535680"/>
            <a:ext cx="3946398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MitchellClaim.DataAccessLayer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15228" y="4018788"/>
            <a:ext cx="2129028" cy="135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572768" y="5248656"/>
            <a:ext cx="4577429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MitchellClaim.DataAccessLayer.ErrorHandler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993262" y="2682240"/>
            <a:ext cx="2074545" cy="630936"/>
          </a:xfrm>
          <a:prstGeom prst="roundRect">
            <a:avLst>
              <a:gd name="adj" fmla="val 312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Unity Framework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48000" y="2194560"/>
            <a:ext cx="945262" cy="530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15228" y="1999488"/>
            <a:ext cx="2261616" cy="957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50197" y="4224528"/>
            <a:ext cx="2126646" cy="1578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7264" y="4066032"/>
            <a:ext cx="1316736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524000" y="4066032"/>
            <a:ext cx="531018" cy="481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6719" y="167116"/>
            <a:ext cx="59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Mitchell Claim Service (Layer Description)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207264" y="2929128"/>
            <a:ext cx="1636347" cy="752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WebClient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121664" y="2459736"/>
            <a:ext cx="136779" cy="417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16443" y="3127248"/>
            <a:ext cx="1917573" cy="512064"/>
          </a:xfrm>
          <a:prstGeom prst="roundRect">
            <a:avLst>
              <a:gd name="adj" fmla="val 312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Unity Framework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5660517" y="3383280"/>
            <a:ext cx="555926" cy="42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089773" y="2404872"/>
            <a:ext cx="610885" cy="722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Dewangan</dc:creator>
  <cp:lastModifiedBy>Rakesh Dewangan</cp:lastModifiedBy>
  <cp:revision>7</cp:revision>
  <dcterms:created xsi:type="dcterms:W3CDTF">2015-08-11T03:05:21Z</dcterms:created>
  <dcterms:modified xsi:type="dcterms:W3CDTF">2015-08-11T18:07:47Z</dcterms:modified>
</cp:coreProperties>
</file>