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6E1D-BD3C-4356-A031-F24CBFD5ABA3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Time Series Primer</a:t>
            </a:r>
          </a:p>
          <a:p>
            <a:r>
              <a:rPr lang="en-US" dirty="0" smtClean="0"/>
              <a:t>RH </a:t>
            </a:r>
            <a:r>
              <a:rPr lang="en-US" dirty="0" err="1" smtClean="0"/>
              <a:t>Shumway</a:t>
            </a:r>
            <a:r>
              <a:rPr lang="en-US" dirty="0" smtClean="0"/>
              <a:t> and DS </a:t>
            </a:r>
            <a:r>
              <a:rPr lang="en-US" dirty="0" err="1" smtClean="0"/>
              <a:t>Stoffer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#load data sets </a:t>
            </a:r>
            <a:r>
              <a:rPr lang="en-US" dirty="0" err="1" smtClean="0"/>
              <a:t>cmort</a:t>
            </a:r>
            <a:r>
              <a:rPr lang="en-US" dirty="0" smtClean="0"/>
              <a:t> – cardiovascular </a:t>
            </a:r>
            <a:r>
              <a:rPr lang="en-US" dirty="0" err="1" smtClean="0"/>
              <a:t>mortaility</a:t>
            </a:r>
            <a:r>
              <a:rPr lang="en-US" dirty="0" smtClean="0"/>
              <a:t> and 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part – particulate pollution</a:t>
            </a:r>
          </a:p>
          <a:p>
            <a:pPr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cmort</a:t>
            </a:r>
            <a:r>
              <a:rPr lang="en-US" dirty="0" smtClean="0"/>
              <a:t>, part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#find the time series intersection with </a:t>
            </a:r>
            <a:r>
              <a:rPr lang="en-US" dirty="0" err="1" smtClean="0"/>
              <a:t>cmort</a:t>
            </a:r>
            <a:r>
              <a:rPr lang="en-US" dirty="0" smtClean="0"/>
              <a:t>, part, and part lagged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 4 weeks </a:t>
            </a:r>
            <a:r>
              <a:rPr lang="en-US" dirty="0" smtClean="0">
                <a:sym typeface="Wingdings" pitchFamily="2" charset="2"/>
              </a:rPr>
              <a:t> gets rid of </a:t>
            </a:r>
            <a:r>
              <a:rPr lang="en-US" dirty="0" err="1" smtClean="0">
                <a:sym typeface="Wingdings" pitchFamily="2" charset="2"/>
              </a:rPr>
              <a:t>nonoverlaping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sectons</a:t>
            </a:r>
            <a:r>
              <a:rPr lang="en-US" dirty="0" smtClean="0">
                <a:sym typeface="Wingdings" pitchFamily="2" charset="2"/>
              </a:rPr>
              <a:t> of part &amp; part4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ded</a:t>
            </a:r>
            <a:r>
              <a:rPr lang="en-US" dirty="0" smtClean="0"/>
              <a:t> = </a:t>
            </a:r>
            <a:r>
              <a:rPr lang="en-US" dirty="0" err="1" smtClean="0"/>
              <a:t>ts.intersect</a:t>
            </a:r>
            <a:r>
              <a:rPr lang="en-US" dirty="0" smtClean="0"/>
              <a:t>(cmort,part,part4=lag(part,-4), </a:t>
            </a:r>
            <a:r>
              <a:rPr lang="en-US" dirty="0" err="1" smtClean="0"/>
              <a:t>dframe</a:t>
            </a:r>
            <a:r>
              <a:rPr lang="en-US" dirty="0" smtClean="0"/>
              <a:t>=TRUE)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perform regression on time series data </a:t>
            </a:r>
            <a:r>
              <a:rPr lang="en-US" dirty="0" smtClean="0">
                <a:sym typeface="Wingdings" pitchFamily="2" charset="2"/>
              </a:rPr>
              <a:t> fits part &amp; part4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fit </a:t>
            </a:r>
            <a:r>
              <a:rPr lang="en-US" dirty="0" smtClean="0"/>
              <a:t>= lm(cmort~part+part4, data=</a:t>
            </a:r>
            <a:r>
              <a:rPr lang="en-US" dirty="0" err="1" smtClean="0"/>
              <a:t>ded</a:t>
            </a:r>
            <a:r>
              <a:rPr lang="en-US" dirty="0" smtClean="0"/>
              <a:t>, </a:t>
            </a:r>
            <a:r>
              <a:rPr lang="en-US" dirty="0" err="1" smtClean="0"/>
              <a:t>na.action</a:t>
            </a:r>
            <a:r>
              <a:rPr lang="en-US" dirty="0" smtClean="0"/>
              <a:t>=NULL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#display summary statistics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summary(fit)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#load </a:t>
            </a:r>
            <a:r>
              <a:rPr lang="en-US" dirty="0" err="1" smtClean="0"/>
              <a:t>Johnson&amp;Johnson</a:t>
            </a:r>
            <a:r>
              <a:rPr lang="en-US" dirty="0" smtClean="0"/>
              <a:t> quarterly earnings</a:t>
            </a:r>
          </a:p>
          <a:p>
            <a:pPr>
              <a:buNone/>
            </a:pPr>
            <a:r>
              <a:rPr lang="en-US" dirty="0" smtClean="0"/>
              <a:t>data(</a:t>
            </a:r>
            <a:r>
              <a:rPr lang="en-US" dirty="0" err="1" smtClean="0"/>
              <a:t>jj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#create a line spanning the time of </a:t>
            </a:r>
            <a:r>
              <a:rPr lang="en-US" dirty="0" err="1" smtClean="0"/>
              <a:t>jj</a:t>
            </a:r>
            <a:r>
              <a:rPr lang="en-US" dirty="0" smtClean="0"/>
              <a:t> 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trend = time(</a:t>
            </a:r>
            <a:r>
              <a:rPr lang="en-US" dirty="0" err="1" smtClean="0"/>
              <a:t>jj</a:t>
            </a:r>
            <a:r>
              <a:rPr lang="en-US" dirty="0" smtClean="0"/>
              <a:t>)-</a:t>
            </a:r>
            <a:r>
              <a:rPr lang="en-US" dirty="0" smtClean="0"/>
              <a:t>1970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#Create an array of factors corresponding to quarters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Q = factor(rep(1:4,21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perform a regression without intercept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 = lm(log(</a:t>
            </a:r>
            <a:r>
              <a:rPr lang="en-US" dirty="0" err="1" smtClean="0"/>
              <a:t>jj</a:t>
            </a:r>
            <a:r>
              <a:rPr lang="en-US" dirty="0" smtClean="0"/>
              <a:t>)~0 + trend + Q, </a:t>
            </a:r>
            <a:r>
              <a:rPr lang="en-US" dirty="0" err="1" smtClean="0"/>
              <a:t>na.action</a:t>
            </a:r>
            <a:r>
              <a:rPr lang="en-US" dirty="0" smtClean="0"/>
              <a:t>=NULL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#display the model matrix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model.matrix</a:t>
            </a:r>
            <a:r>
              <a:rPr lang="en-US" dirty="0" smtClean="0"/>
              <a:t>(</a:t>
            </a:r>
            <a:r>
              <a:rPr lang="en-US" dirty="0" err="1" smtClean="0"/>
              <a:t>reg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#view results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summary(</a:t>
            </a:r>
            <a:r>
              <a:rPr lang="en-US" dirty="0" err="1" smtClean="0"/>
              <a:t>reg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ARIMA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#AR(1) with mean 50 </a:t>
            </a:r>
          </a:p>
          <a:p>
            <a:pPr>
              <a:buNone/>
            </a:pPr>
            <a:r>
              <a:rPr lang="en-US" dirty="0" smtClean="0"/>
              <a:t>x </a:t>
            </a:r>
            <a:r>
              <a:rPr lang="en-US" dirty="0" smtClean="0"/>
              <a:t>= arima.sim(list(order=c(1,0,0),</a:t>
            </a:r>
            <a:r>
              <a:rPr lang="en-US" dirty="0" err="1" smtClean="0"/>
              <a:t>ar</a:t>
            </a:r>
            <a:r>
              <a:rPr lang="en-US" dirty="0" smtClean="0"/>
              <a:t>=.9),n=100)+50</a:t>
            </a:r>
          </a:p>
          <a:p>
            <a:pPr>
              <a:buNone/>
            </a:pPr>
            <a:r>
              <a:rPr lang="en-US" dirty="0" smtClean="0"/>
              <a:t> plot(x)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#AR(2)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x = arima.sim(list(order=c(2,0,0),</a:t>
            </a:r>
            <a:r>
              <a:rPr lang="en-US" dirty="0" err="1" smtClean="0"/>
              <a:t>ar</a:t>
            </a:r>
            <a:r>
              <a:rPr lang="en-US" dirty="0" smtClean="0"/>
              <a:t>=c(1,-.9)),n=100)</a:t>
            </a:r>
          </a:p>
          <a:p>
            <a:pPr>
              <a:buNone/>
            </a:pPr>
            <a:r>
              <a:rPr lang="en-US" dirty="0" smtClean="0"/>
              <a:t> plot(x)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#ARIMA(1,1,1)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 = arima.sim(list(order=c(1,1,1),</a:t>
            </a:r>
            <a:r>
              <a:rPr lang="en-US" dirty="0" err="1" smtClean="0"/>
              <a:t>ar</a:t>
            </a:r>
            <a:r>
              <a:rPr lang="en-US" dirty="0" smtClean="0"/>
              <a:t>=.9,ma=-.5),n=200)</a:t>
            </a:r>
          </a:p>
          <a:p>
            <a:pPr>
              <a:buNone/>
            </a:pPr>
            <a:r>
              <a:rPr lang="en-US" dirty="0" smtClean="0"/>
              <a:t>plot(x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fit ARMA(1,1)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#we want </a:t>
            </a:r>
            <a:r>
              <a:rPr lang="en-US" dirty="0" err="1" smtClean="0"/>
              <a:t>reproduceable</a:t>
            </a:r>
            <a:r>
              <a:rPr lang="en-US" dirty="0" smtClean="0"/>
              <a:t> results</a:t>
            </a:r>
          </a:p>
          <a:p>
            <a:pPr>
              <a:buNone/>
            </a:pPr>
            <a:r>
              <a:rPr lang="en-US" dirty="0" err="1" smtClean="0"/>
              <a:t>set.seed</a:t>
            </a:r>
            <a:r>
              <a:rPr lang="en-US" dirty="0" smtClean="0"/>
              <a:t>(666)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run simulation for 200 points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x = 50 + arima.sim(list(order=c(1,0,1),</a:t>
            </a:r>
            <a:r>
              <a:rPr lang="en-US" dirty="0" err="1" smtClean="0"/>
              <a:t>ar</a:t>
            </a:r>
            <a:r>
              <a:rPr lang="en-US" dirty="0" smtClean="0"/>
              <a:t>=.9, ma=-.5),n=200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display autocorrelation function &amp; partial autocorrelation function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acf</a:t>
            </a:r>
            <a:r>
              <a:rPr lang="en-US" dirty="0" smtClean="0"/>
              <a:t>(x); </a:t>
            </a:r>
            <a:r>
              <a:rPr lang="en-US" dirty="0" err="1" smtClean="0"/>
              <a:t>pacf</a:t>
            </a:r>
            <a:r>
              <a:rPr lang="en-US" dirty="0" smtClean="0"/>
              <a:t>(x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#or use this function to plot both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acf2(x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#fit to model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/>
              <a:t>x.fit = </a:t>
            </a:r>
            <a:r>
              <a:rPr lang="en-US" sz="2800" dirty="0" err="1" smtClean="0"/>
              <a:t>arima</a:t>
            </a:r>
            <a:r>
              <a:rPr lang="en-US" sz="2800" dirty="0" smtClean="0"/>
              <a:t>(</a:t>
            </a:r>
            <a:r>
              <a:rPr lang="en-US" sz="2800" dirty="0" err="1" smtClean="0"/>
              <a:t>x,order</a:t>
            </a:r>
            <a:r>
              <a:rPr lang="en-US" sz="2800" dirty="0" smtClean="0"/>
              <a:t>=c(1,0,1)))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#fit the ARIMA model assuming ARIMA(1,0,1)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sarima</a:t>
            </a:r>
            <a:r>
              <a:rPr lang="en-US" sz="2800" dirty="0" smtClean="0"/>
              <a:t>(x,1,0,1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 finally forecast using x and an ARIMA(1,0,1) model</a:t>
            </a:r>
          </a:p>
          <a:p>
            <a:pPr>
              <a:buNone/>
            </a:pPr>
            <a:r>
              <a:rPr lang="en-US" sz="2800" dirty="0" err="1" smtClean="0"/>
              <a:t>sarima.for</a:t>
            </a:r>
            <a:r>
              <a:rPr lang="en-US" sz="2800" dirty="0" smtClean="0"/>
              <a:t>(x,10,1,0,1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 before 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# toy data set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mydata</a:t>
            </a:r>
            <a:r>
              <a:rPr lang="en-US" sz="2800" dirty="0" smtClean="0"/>
              <a:t> = c(1,2,3,2,1</a:t>
            </a:r>
            <a:r>
              <a:rPr lang="en-US" sz="2800" dirty="0" smtClean="0"/>
              <a:t>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#convert to time series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mydata</a:t>
            </a:r>
            <a:r>
              <a:rPr lang="en-US" sz="2800" dirty="0" smtClean="0"/>
              <a:t> = </a:t>
            </a:r>
            <a:r>
              <a:rPr lang="en-US" sz="2800" dirty="0" err="1" smtClean="0"/>
              <a:t>as.ts</a:t>
            </a:r>
            <a:r>
              <a:rPr lang="en-US" sz="2800" dirty="0" smtClean="0"/>
              <a:t>(</a:t>
            </a:r>
            <a:r>
              <a:rPr lang="en-US" sz="2800" dirty="0" err="1" smtClean="0"/>
              <a:t>mydata</a:t>
            </a:r>
            <a:r>
              <a:rPr lang="en-US" sz="2800" dirty="0" smtClean="0"/>
              <a:t>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#start the series in 1950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mydata</a:t>
            </a:r>
            <a:r>
              <a:rPr lang="en-US" sz="2800" dirty="0" smtClean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ts</a:t>
            </a:r>
            <a:r>
              <a:rPr lang="en-US" sz="2800" dirty="0" smtClean="0"/>
              <a:t>(</a:t>
            </a:r>
            <a:r>
              <a:rPr lang="en-US" sz="2800" dirty="0" err="1" smtClean="0"/>
              <a:t>mydata,start</a:t>
            </a:r>
            <a:r>
              <a:rPr lang="en-US" sz="2800" dirty="0" smtClean="0"/>
              <a:t>=1950</a:t>
            </a:r>
            <a:r>
              <a:rPr lang="en-US" sz="2800" dirty="0" smtClean="0"/>
              <a:t>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#quarterly series starting in the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quarter of 1950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mydata</a:t>
            </a:r>
            <a:r>
              <a:rPr lang="en-US" sz="2800" dirty="0" smtClean="0"/>
              <a:t> = </a:t>
            </a:r>
            <a:r>
              <a:rPr lang="en-US" sz="2800" dirty="0" err="1" smtClean="0"/>
              <a:t>ts</a:t>
            </a:r>
            <a:r>
              <a:rPr lang="en-US" sz="2800" dirty="0" smtClean="0"/>
              <a:t>(</a:t>
            </a:r>
            <a:r>
              <a:rPr lang="en-US" sz="2800" dirty="0" err="1" smtClean="0"/>
              <a:t>mydata,start</a:t>
            </a:r>
            <a:r>
              <a:rPr lang="en-US" sz="2800" dirty="0" smtClean="0"/>
              <a:t>=c(1950,3),frequency=4))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 </a:t>
            </a:r>
            <a:r>
              <a:rPr lang="en-US" dirty="0" err="1" smtClean="0"/>
              <a:t>disply</a:t>
            </a:r>
            <a:r>
              <a:rPr lang="en-US" dirty="0" smtClean="0"/>
              <a:t> the sampled times</a:t>
            </a:r>
          </a:p>
          <a:p>
            <a:pPr>
              <a:buNone/>
            </a:pPr>
            <a:r>
              <a:rPr lang="en-US" dirty="0" smtClean="0"/>
              <a:t>time(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use window() to get part of the series object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(x=window(</a:t>
            </a:r>
            <a:r>
              <a:rPr lang="en-US" dirty="0" err="1" smtClean="0"/>
              <a:t>mydata,start</a:t>
            </a:r>
            <a:r>
              <a:rPr lang="en-US" dirty="0" smtClean="0"/>
              <a:t>=c(1951,1),end=c(1951,3</a:t>
            </a:r>
            <a:r>
              <a:rPr lang="en-US" dirty="0" smtClean="0"/>
              <a:t>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#create a new time series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x=</a:t>
            </a:r>
            <a:r>
              <a:rPr lang="en-US" dirty="0" err="1" smtClean="0"/>
              <a:t>ts</a:t>
            </a:r>
            <a:r>
              <a:rPr lang="en-US" dirty="0" smtClean="0"/>
              <a:t>(1:5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#now add two lagged columns: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</a:t>
            </a:r>
            <a:r>
              <a:rPr lang="en-US" dirty="0" smtClean="0"/>
              <a:t>shift time base back,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shift forward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x,lag</a:t>
            </a:r>
            <a:r>
              <a:rPr lang="en-US" dirty="0" smtClean="0"/>
              <a:t>(x</a:t>
            </a:r>
            <a:r>
              <a:rPr lang="en-US" dirty="0" smtClean="0"/>
              <a:t>),lag(x</a:t>
            </a:r>
            <a:r>
              <a:rPr lang="en-US" dirty="0" smtClean="0"/>
              <a:t>,-1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find the intersection covered by all series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ts.intersect</a:t>
            </a:r>
            <a:r>
              <a:rPr lang="en-US" dirty="0" smtClean="0"/>
              <a:t>(x, lag(x,1), lag(x, -1))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#difference a time series, i.e.,</a:t>
            </a:r>
          </a:p>
          <a:p>
            <a:pPr>
              <a:buNone/>
            </a:pPr>
            <a:r>
              <a:rPr lang="en-US" sz="2800" dirty="0" smtClean="0"/>
              <a:t>diff(x)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#Note diff(x,2) is not 2nd order differencing</a:t>
            </a:r>
          </a:p>
          <a:p>
            <a:pPr>
              <a:buNone/>
            </a:pPr>
            <a:r>
              <a:rPr lang="en-US" sz="2800" dirty="0" smtClean="0"/>
              <a:t>#2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differencing is given by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diff(diff(x</a:t>
            </a:r>
            <a:r>
              <a:rPr lang="en-US" sz="2800" dirty="0" smtClean="0"/>
              <a:t>))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#similarly for higher order differencing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3460" y="1720468"/>
            <a:ext cx="226314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#create a series</a:t>
            </a:r>
          </a:p>
          <a:p>
            <a:pPr>
              <a:buNone/>
            </a:pPr>
            <a:r>
              <a:rPr lang="en-US" sz="2400" dirty="0" smtClean="0"/>
              <a:t>x</a:t>
            </a:r>
            <a:r>
              <a:rPr lang="en-US" sz="2400" dirty="0" smtClean="0"/>
              <a:t>=-</a:t>
            </a:r>
            <a:r>
              <a:rPr lang="en-US" sz="2400" dirty="0" smtClean="0"/>
              <a:t>5:5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# and another series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y=5*</a:t>
            </a:r>
            <a:r>
              <a:rPr lang="en-US" sz="2400" dirty="0" err="1" smtClean="0"/>
              <a:t>cos</a:t>
            </a:r>
            <a:r>
              <a:rPr lang="en-US" sz="2400" dirty="0" smtClean="0"/>
              <a:t>(x)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#set up the plotting window for 3 rows 2 cols</a:t>
            </a:r>
          </a:p>
          <a:p>
            <a:pPr>
              <a:buNone/>
            </a:pPr>
            <a:r>
              <a:rPr lang="en-US" sz="2400" dirty="0" smtClean="0"/>
              <a:t>op=par(</a:t>
            </a:r>
            <a:r>
              <a:rPr lang="en-US" sz="2400" dirty="0" err="1" smtClean="0"/>
              <a:t>mfrow</a:t>
            </a:r>
            <a:r>
              <a:rPr lang="en-US" sz="2400" dirty="0" smtClean="0"/>
              <a:t>=c(3,2</a:t>
            </a:r>
            <a:r>
              <a:rPr lang="en-US" sz="2400" dirty="0" smtClean="0"/>
              <a:t>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#plot x by itself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plot(</a:t>
            </a:r>
            <a:r>
              <a:rPr lang="en-US" sz="2400" dirty="0" err="1" smtClean="0"/>
              <a:t>x,main</a:t>
            </a:r>
            <a:r>
              <a:rPr lang="en-US" sz="2400" dirty="0" smtClean="0"/>
              <a:t>="plot(x</a:t>
            </a:r>
            <a:r>
              <a:rPr lang="en-US" sz="2400" dirty="0" smtClean="0"/>
              <a:t>)")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#</a:t>
            </a:r>
            <a:r>
              <a:rPr lang="en-US" sz="2800" dirty="0" smtClean="0"/>
              <a:t>plot x and y</a:t>
            </a:r>
          </a:p>
          <a:p>
            <a:pPr>
              <a:buNone/>
            </a:pPr>
            <a:r>
              <a:rPr lang="en-US" sz="2800" dirty="0" smtClean="0"/>
              <a:t> plot(</a:t>
            </a:r>
            <a:r>
              <a:rPr lang="en-US" sz="2800" dirty="0" err="1" smtClean="0"/>
              <a:t>x,y,main</a:t>
            </a:r>
            <a:r>
              <a:rPr lang="en-US" sz="2800" dirty="0" smtClean="0"/>
              <a:t>="plot(</a:t>
            </a:r>
            <a:r>
              <a:rPr lang="en-US" sz="2800" dirty="0" err="1" smtClean="0"/>
              <a:t>x,y</a:t>
            </a:r>
            <a:r>
              <a:rPr lang="en-US" sz="2800" dirty="0" smtClean="0"/>
              <a:t>)")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#plot time series component x</a:t>
            </a:r>
          </a:p>
          <a:p>
            <a:pPr>
              <a:buNone/>
            </a:pPr>
            <a:r>
              <a:rPr lang="en-US" sz="2800" dirty="0" err="1" smtClean="0"/>
              <a:t>plot.ts</a:t>
            </a:r>
            <a:r>
              <a:rPr lang="en-US" sz="2800" dirty="0" smtClean="0"/>
              <a:t>(</a:t>
            </a:r>
            <a:r>
              <a:rPr lang="en-US" sz="2800" dirty="0" err="1" smtClean="0"/>
              <a:t>x,main</a:t>
            </a:r>
            <a:r>
              <a:rPr lang="en-US" sz="2800" dirty="0" smtClean="0"/>
              <a:t>="</a:t>
            </a:r>
            <a:r>
              <a:rPr lang="en-US" sz="2800" dirty="0" err="1" smtClean="0"/>
              <a:t>plot.ts</a:t>
            </a:r>
            <a:r>
              <a:rPr lang="en-US" sz="2800" dirty="0" smtClean="0"/>
              <a:t>(x</a:t>
            </a:r>
            <a:r>
              <a:rPr lang="en-US" sz="2800" dirty="0" smtClean="0"/>
              <a:t>)")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#plot time series component x and y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plot.ts</a:t>
            </a:r>
            <a:r>
              <a:rPr lang="en-US" sz="2800" dirty="0" smtClean="0"/>
              <a:t>(</a:t>
            </a:r>
            <a:r>
              <a:rPr lang="en-US" sz="2800" dirty="0" err="1" smtClean="0"/>
              <a:t>x,y,main</a:t>
            </a:r>
            <a:r>
              <a:rPr lang="en-US" sz="2800" dirty="0" smtClean="0"/>
              <a:t>="</a:t>
            </a:r>
            <a:r>
              <a:rPr lang="en-US" sz="2800" dirty="0" err="1" smtClean="0"/>
              <a:t>plot.ts</a:t>
            </a:r>
            <a:r>
              <a:rPr lang="en-US" sz="2800" dirty="0" smtClean="0"/>
              <a:t>(</a:t>
            </a:r>
            <a:r>
              <a:rPr lang="en-US" sz="2800" dirty="0" err="1" smtClean="0"/>
              <a:t>x,y</a:t>
            </a:r>
            <a:r>
              <a:rPr lang="en-US" sz="2800" dirty="0" smtClean="0"/>
              <a:t>)")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#time series plot function on x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ts.plot</a:t>
            </a:r>
            <a:r>
              <a:rPr lang="en-US" dirty="0" smtClean="0"/>
              <a:t>(</a:t>
            </a:r>
            <a:r>
              <a:rPr lang="en-US" dirty="0" err="1" smtClean="0"/>
              <a:t>x,main</a:t>
            </a:r>
            <a:r>
              <a:rPr lang="en-US" dirty="0" smtClean="0"/>
              <a:t>="</a:t>
            </a:r>
            <a:r>
              <a:rPr lang="en-US" dirty="0" err="1" smtClean="0"/>
              <a:t>ts.plot</a:t>
            </a:r>
            <a:r>
              <a:rPr lang="en-US" dirty="0" smtClean="0"/>
              <a:t>(x)")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time series plot function </a:t>
            </a:r>
            <a:r>
              <a:rPr lang="en-US" dirty="0" smtClean="0"/>
              <a:t>on x </a:t>
            </a:r>
            <a:r>
              <a:rPr lang="en-US" dirty="0" smtClean="0"/>
              <a:t>&amp; 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ts.plot</a:t>
            </a:r>
            <a:r>
              <a:rPr lang="en-US" dirty="0" smtClean="0"/>
              <a:t>(</a:t>
            </a:r>
            <a:r>
              <a:rPr lang="en-US" dirty="0" err="1" smtClean="0"/>
              <a:t>ts</a:t>
            </a:r>
            <a:r>
              <a:rPr lang="en-US" dirty="0" smtClean="0"/>
              <a:t>(x),</a:t>
            </a:r>
            <a:r>
              <a:rPr lang="en-US" dirty="0" err="1" smtClean="0"/>
              <a:t>ts</a:t>
            </a:r>
            <a:r>
              <a:rPr lang="en-US" dirty="0" smtClean="0"/>
              <a:t>(y),</a:t>
            </a:r>
            <a:r>
              <a:rPr lang="en-US" dirty="0" err="1" smtClean="0"/>
              <a:t>col</a:t>
            </a:r>
            <a:r>
              <a:rPr lang="en-US" dirty="0" smtClean="0"/>
              <a:t>=1:2,main="</a:t>
            </a:r>
            <a:r>
              <a:rPr lang="en-US" dirty="0" err="1" smtClean="0"/>
              <a:t>ts.plot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reset the graphical </a:t>
            </a:r>
            <a:r>
              <a:rPr lang="en-US" dirty="0" err="1" smtClean="0"/>
              <a:t>paramters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par(op)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#fix the seed so we all get the same results</a:t>
            </a:r>
          </a:p>
          <a:p>
            <a:pPr>
              <a:buNone/>
            </a:pPr>
            <a:r>
              <a:rPr lang="en-US" dirty="0" err="1" smtClean="0"/>
              <a:t>set.seed</a:t>
            </a:r>
            <a:r>
              <a:rPr lang="en-US" dirty="0" smtClean="0"/>
              <a:t>(1999)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#sample 10 points normally distributed w mu=0 and </a:t>
            </a:r>
            <a:r>
              <a:rPr lang="en-US" dirty="0" err="1" smtClean="0"/>
              <a:t>sd</a:t>
            </a:r>
            <a:r>
              <a:rPr lang="en-US" dirty="0" smtClean="0"/>
              <a:t>=1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x = </a:t>
            </a:r>
            <a:r>
              <a:rPr lang="en-US" dirty="0" err="1" smtClean="0"/>
              <a:t>rnorm</a:t>
            </a:r>
            <a:r>
              <a:rPr lang="en-US" dirty="0" smtClean="0"/>
              <a:t>(10,0,1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#sample another 10 points &amp; sum with 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y=</a:t>
            </a:r>
            <a:r>
              <a:rPr lang="en-US" dirty="0" err="1" smtClean="0"/>
              <a:t>x+rnorm</a:t>
            </a:r>
            <a:r>
              <a:rPr lang="en-US" dirty="0" smtClean="0"/>
              <a:t>(10,0,1)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#get summary statistics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summary(fit &lt;- lm(</a:t>
            </a:r>
            <a:r>
              <a:rPr lang="en-US" dirty="0" err="1" smtClean="0"/>
              <a:t>y~x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#display x and y</a:t>
            </a:r>
          </a:p>
          <a:p>
            <a:pPr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#add a fitted line to the plot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abline</a:t>
            </a:r>
            <a:r>
              <a:rPr lang="en-US" dirty="0" smtClean="0"/>
              <a:t>(fit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#show the residuals</a:t>
            </a:r>
          </a:p>
          <a:p>
            <a:pPr>
              <a:buNone/>
            </a:pPr>
            <a:r>
              <a:rPr lang="en-US" dirty="0" err="1" smtClean="0"/>
              <a:t>resid</a:t>
            </a:r>
            <a:r>
              <a:rPr lang="en-US" dirty="0" smtClean="0"/>
              <a:t>(fit)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#show the fitted values</a:t>
            </a:r>
          </a:p>
          <a:p>
            <a:pPr>
              <a:buNone/>
            </a:pPr>
            <a:r>
              <a:rPr lang="en-US" dirty="0" smtClean="0"/>
              <a:t>fitted(fit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#exclude the intercept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lm(y~0 + x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661</Words>
  <Application>Microsoft Office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Time Series Lab</vt:lpstr>
      <vt:lpstr>Crawl before walking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Examples of ARIMA simulations</vt:lpstr>
      <vt:lpstr>Example: fit ARMA(1,1)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</dc:creator>
  <cp:lastModifiedBy>rose</cp:lastModifiedBy>
  <cp:revision>37</cp:revision>
  <dcterms:created xsi:type="dcterms:W3CDTF">2013-02-07T01:49:27Z</dcterms:created>
  <dcterms:modified xsi:type="dcterms:W3CDTF">2013-04-02T03:37:04Z</dcterms:modified>
</cp:coreProperties>
</file>