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3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0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8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2455-9E20-4FA2-80E4-A46A70F2E76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054B-A51F-4D7E-A45D-A9CDE0A7A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ose@l-1d39-08.cse.sc.edu:public_html/587/greeneggsandham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587 </a:t>
            </a:r>
            <a:r>
              <a:rPr lang="en-US" dirty="0" smtClean="0"/>
              <a:t>Fall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4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you can not overwrite existing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if “</a:t>
            </a:r>
            <a:r>
              <a:rPr lang="en-US" dirty="0" err="1" smtClean="0"/>
              <a:t>primo_out</a:t>
            </a:r>
            <a:r>
              <a:rPr lang="en-US" dirty="0" smtClean="0"/>
              <a:t>" already exists, then the </a:t>
            </a:r>
            <a:r>
              <a:rPr lang="en-US" dirty="0" err="1" smtClean="0"/>
              <a:t>mapreduce</a:t>
            </a:r>
            <a:r>
              <a:rPr lang="en-US" dirty="0" smtClean="0"/>
              <a:t> job will fail and you will</a:t>
            </a:r>
          </a:p>
          <a:p>
            <a:pPr marL="0" indent="0">
              <a:buNone/>
            </a:pPr>
            <a:r>
              <a:rPr lang="en-US" dirty="0" smtClean="0"/>
              <a:t># have to delete “</a:t>
            </a:r>
            <a:r>
              <a:rPr lang="en-US" dirty="0" err="1" smtClean="0"/>
              <a:t>primo_out</a:t>
            </a:r>
            <a:r>
              <a:rPr lang="en-US" dirty="0" smtClean="0"/>
              <a:t>":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-</a:t>
            </a:r>
            <a:r>
              <a:rPr lang="en-US" dirty="0" err="1" smtClean="0"/>
              <a:t>rmr</a:t>
            </a:r>
            <a:r>
              <a:rPr lang="en-US" dirty="0" smtClean="0"/>
              <a:t> /user/student/</a:t>
            </a:r>
            <a:r>
              <a:rPr lang="en-US" dirty="0" err="1" smtClean="0"/>
              <a:t>primo_out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VM: Check for changes to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student@sandbox</a:t>
            </a:r>
            <a:r>
              <a:rPr lang="en-US" sz="2400" dirty="0" smtClean="0"/>
              <a:t> ~]$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fs -ls /user/share/student/</a:t>
            </a:r>
          </a:p>
          <a:p>
            <a:pPr marL="0" indent="0">
              <a:buNone/>
            </a:pPr>
            <a:r>
              <a:rPr lang="en-US" sz="2400" dirty="0" smtClean="0"/>
              <a:t>Found 4 items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err="1" smtClean="0"/>
              <a:t>rw</a:t>
            </a:r>
            <a:r>
              <a:rPr lang="en-US" sz="2400" dirty="0" smtClean="0"/>
              <a:t>-r--r--   1 student </a:t>
            </a:r>
            <a:r>
              <a:rPr lang="en-US" sz="2400" dirty="0" err="1" smtClean="0"/>
              <a:t>hdfs</a:t>
            </a:r>
            <a:r>
              <a:rPr lang="en-US" sz="2400" dirty="0" smtClean="0"/>
              <a:t>       1746 2016-03-03 12:36 /user/share/student/g.txt</a:t>
            </a:r>
          </a:p>
          <a:p>
            <a:pPr marL="0" indent="0">
              <a:buNone/>
            </a:pPr>
            <a:r>
              <a:rPr lang="en-US" sz="2400" dirty="0" err="1" smtClean="0"/>
              <a:t>drwxr</a:t>
            </a:r>
            <a:r>
              <a:rPr lang="en-US" sz="2400" dirty="0" smtClean="0"/>
              <a:t>-</a:t>
            </a:r>
            <a:r>
              <a:rPr lang="en-US" sz="2400" dirty="0" err="1" smtClean="0"/>
              <a:t>xr</a:t>
            </a:r>
            <a:r>
              <a:rPr lang="en-US" sz="2400" dirty="0" smtClean="0"/>
              <a:t>-x   - student </a:t>
            </a:r>
            <a:r>
              <a:rPr lang="en-US" sz="2400" dirty="0" err="1" smtClean="0"/>
              <a:t>hdfs</a:t>
            </a:r>
            <a:r>
              <a:rPr lang="en-US" sz="2400" dirty="0" smtClean="0"/>
              <a:t>          0 2015-11-09 18:41 /user/share/student/out</a:t>
            </a:r>
          </a:p>
          <a:p>
            <a:pPr marL="0" indent="0">
              <a:buNone/>
            </a:pPr>
            <a:r>
              <a:rPr lang="en-US" sz="2400" dirty="0" err="1" smtClean="0"/>
              <a:t>drwxr</a:t>
            </a:r>
            <a:r>
              <a:rPr lang="en-US" sz="2400" dirty="0" smtClean="0"/>
              <a:t>-</a:t>
            </a:r>
            <a:r>
              <a:rPr lang="en-US" sz="2400" dirty="0" err="1" smtClean="0"/>
              <a:t>xr</a:t>
            </a:r>
            <a:r>
              <a:rPr lang="en-US" sz="2400" dirty="0" smtClean="0"/>
              <a:t>-x   - student </a:t>
            </a:r>
            <a:r>
              <a:rPr lang="en-US" sz="2400" dirty="0" err="1" smtClean="0"/>
              <a:t>hdfs</a:t>
            </a:r>
            <a:r>
              <a:rPr lang="en-US" sz="2400" dirty="0" smtClean="0"/>
              <a:t>          0 2015-11-09 18:47 /user/share/student/out2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drwxr</a:t>
            </a:r>
            <a:r>
              <a:rPr lang="en-US" sz="2400" dirty="0" smtClean="0">
                <a:solidFill>
                  <a:srgbClr val="FF0000"/>
                </a:solidFill>
              </a:rPr>
              <a:t>-</a:t>
            </a:r>
            <a:r>
              <a:rPr lang="en-US" sz="2400" dirty="0" err="1" smtClean="0">
                <a:solidFill>
                  <a:srgbClr val="FF0000"/>
                </a:solidFill>
              </a:rPr>
              <a:t>xr</a:t>
            </a:r>
            <a:r>
              <a:rPr lang="en-US" sz="2400" dirty="0" smtClean="0">
                <a:solidFill>
                  <a:srgbClr val="FF0000"/>
                </a:solidFill>
              </a:rPr>
              <a:t>-x   - student </a:t>
            </a:r>
            <a:r>
              <a:rPr lang="en-US" sz="2400" dirty="0" err="1" smtClean="0">
                <a:solidFill>
                  <a:srgbClr val="FF0000"/>
                </a:solidFill>
              </a:rPr>
              <a:t>hdfs</a:t>
            </a:r>
            <a:r>
              <a:rPr lang="en-US" sz="2400" dirty="0" smtClean="0">
                <a:solidFill>
                  <a:srgbClr val="FF0000"/>
                </a:solidFill>
              </a:rPr>
              <a:t>          0 2016-03-03 12:56 /user/share/student/</a:t>
            </a:r>
            <a:r>
              <a:rPr lang="en-US" sz="2400" dirty="0" err="1" smtClean="0">
                <a:solidFill>
                  <a:srgbClr val="FF0000"/>
                </a:solidFill>
              </a:rPr>
              <a:t>primo_out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8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: Fetch the results from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from.dfs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(out)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results.df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as.data.frame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(results,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stringsAsFactors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results.df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c('word', 'count')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head(</a:t>
            </a:r>
            <a:r>
              <a:rPr lang="en-US" dirty="0" err="1" smtClean="0"/>
              <a:t>results.df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4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steps in the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First: log in to </a:t>
            </a:r>
            <a:r>
              <a:rPr lang="en-US" dirty="0" err="1" smtClean="0"/>
              <a:t>vm</a:t>
            </a:r>
            <a:endParaRPr lang="en-US" dirty="0" smtClean="0"/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vm-hadoop-XX.cse.sc.edu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–p555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Where: XX is the </a:t>
            </a:r>
            <a:r>
              <a:rPr lang="en-US" dirty="0" err="1" smtClean="0"/>
              <a:t>vm</a:t>
            </a:r>
            <a:r>
              <a:rPr lang="en-US" dirty="0" smtClean="0"/>
              <a:t> number assigned to </a:t>
            </a:r>
            <a:r>
              <a:rPr lang="en-US" dirty="0" smtClean="0"/>
              <a:t>you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NOTE: port 555 is for the VM and port 222 is for actual machines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If you haven’t already done so, change your password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You will be prompted for your current password</a:t>
            </a:r>
          </a:p>
          <a:p>
            <a:pPr lvl="1"/>
            <a:r>
              <a:rPr lang="en-US" dirty="0" smtClean="0"/>
              <a:t>Next you will be prompted for a new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6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steps in the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data into </a:t>
            </a:r>
            <a:r>
              <a:rPr lang="en-US" dirty="0" err="1" smtClean="0"/>
              <a:t>linux</a:t>
            </a:r>
            <a:r>
              <a:rPr lang="en-US" dirty="0" smtClean="0"/>
              <a:t> filesystem of the VM.</a:t>
            </a:r>
          </a:p>
          <a:p>
            <a:pPr lvl="1"/>
            <a:r>
              <a:rPr lang="en-US" dirty="0" smtClean="0"/>
              <a:t>use SSH secure file transfer or</a:t>
            </a:r>
          </a:p>
          <a:p>
            <a:pPr lvl="1"/>
            <a:r>
              <a:rPr lang="en-US" dirty="0" smtClean="0"/>
              <a:t>use vi to create a text file</a:t>
            </a:r>
          </a:p>
          <a:p>
            <a:pPr lvl="1"/>
            <a:r>
              <a:rPr lang="en-US" dirty="0" smtClean="0"/>
              <a:t>Ex</a:t>
            </a:r>
            <a:r>
              <a:rPr lang="en-US" sz="1400" dirty="0" smtClean="0"/>
              <a:t>: [</a:t>
            </a:r>
            <a:r>
              <a:rPr lang="en-US" sz="1400" dirty="0" err="1" smtClean="0"/>
              <a:t>student@sandbox</a:t>
            </a:r>
            <a:r>
              <a:rPr lang="en-US" sz="1400" dirty="0" smtClean="0"/>
              <a:t> ~]$ </a:t>
            </a:r>
            <a:r>
              <a:rPr lang="en-US" sz="1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-P222 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rose@l-1d39-08.cse.sc.edu:public_html/587/greeneggsandham.txt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g.txt</a:t>
            </a:r>
          </a:p>
          <a:p>
            <a:pPr lvl="2"/>
            <a:r>
              <a:rPr lang="en-US" dirty="0" err="1" smtClean="0">
                <a:solidFill>
                  <a:srgbClr val="C00000"/>
                </a:solidFill>
              </a:rPr>
              <a:t>scp</a:t>
            </a:r>
            <a:r>
              <a:rPr lang="en-US" dirty="0" smtClean="0">
                <a:solidFill>
                  <a:srgbClr val="C00000"/>
                </a:solidFill>
              </a:rPr>
              <a:t> – secure copy command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-P222 – use port </a:t>
            </a:r>
            <a:r>
              <a:rPr lang="en-US" dirty="0" smtClean="0">
                <a:solidFill>
                  <a:srgbClr val="00B050"/>
                </a:solidFill>
              </a:rPr>
              <a:t>222 </a:t>
            </a:r>
            <a:r>
              <a:rPr lang="en-US" dirty="0" smtClean="0">
                <a:solidFill>
                  <a:srgbClr val="FF0000"/>
                </a:solidFill>
              </a:rPr>
              <a:t>NOTE: this is a different port than used to connect to the VM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Source file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Destination file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9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steps in the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Transfer the file from the </a:t>
            </a:r>
            <a:r>
              <a:rPr lang="en-US" dirty="0" err="1" smtClean="0"/>
              <a:t>vm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filesystem to the Hadoop filesystem</a:t>
            </a:r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fs -put g.txt /user/share/student/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Convince yourself by checking the HDFS</a:t>
            </a:r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fs -ls /user/share/student/</a:t>
            </a:r>
          </a:p>
          <a:p>
            <a:pPr marL="457200" lvl="1" indent="0">
              <a:buNone/>
            </a:pPr>
            <a:r>
              <a:rPr lang="en-US" dirty="0" smtClean="0"/>
              <a:t>Ex: [</a:t>
            </a:r>
            <a:r>
              <a:rPr lang="en-US" dirty="0" err="1" smtClean="0"/>
              <a:t>student@sandbox</a:t>
            </a:r>
            <a:r>
              <a:rPr lang="en-US" dirty="0" smtClean="0"/>
              <a:t> ~]$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fs -ls /user/share/student/</a:t>
            </a:r>
          </a:p>
          <a:p>
            <a:pPr marL="457200" lvl="1" indent="0">
              <a:buNone/>
            </a:pPr>
            <a:r>
              <a:rPr lang="en-US" dirty="0" smtClean="0"/>
              <a:t>Found 3 items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rw</a:t>
            </a:r>
            <a:r>
              <a:rPr lang="en-US" dirty="0" smtClean="0">
                <a:solidFill>
                  <a:srgbClr val="FF0000"/>
                </a:solidFill>
              </a:rPr>
              <a:t>-r--r--   1 student </a:t>
            </a:r>
            <a:r>
              <a:rPr lang="en-US" dirty="0" err="1" smtClean="0">
                <a:solidFill>
                  <a:srgbClr val="FF0000"/>
                </a:solidFill>
              </a:rPr>
              <a:t>hdfs</a:t>
            </a:r>
            <a:r>
              <a:rPr lang="en-US" dirty="0" smtClean="0">
                <a:solidFill>
                  <a:srgbClr val="FF0000"/>
                </a:solidFill>
              </a:rPr>
              <a:t>       1746 2016-03-03 12:36 /user/share/student/g.txt</a:t>
            </a:r>
          </a:p>
          <a:p>
            <a:pPr marL="457200" lvl="1" indent="0">
              <a:buNone/>
            </a:pPr>
            <a:r>
              <a:rPr lang="en-US" dirty="0" err="1" smtClean="0"/>
              <a:t>drwxr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   - student </a:t>
            </a:r>
            <a:r>
              <a:rPr lang="en-US" dirty="0" err="1" smtClean="0"/>
              <a:t>hdfs</a:t>
            </a:r>
            <a:r>
              <a:rPr lang="en-US" dirty="0" smtClean="0"/>
              <a:t>          0 2015-11-09 18:41 /user/share/student/out</a:t>
            </a:r>
          </a:p>
          <a:p>
            <a:pPr marL="457200" lvl="1" indent="0">
              <a:buNone/>
            </a:pPr>
            <a:r>
              <a:rPr lang="en-US" dirty="0" err="1" smtClean="0"/>
              <a:t>drwxr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   - student </a:t>
            </a:r>
            <a:r>
              <a:rPr lang="en-US" dirty="0" err="1" smtClean="0"/>
              <a:t>hdfs</a:t>
            </a:r>
            <a:r>
              <a:rPr lang="en-US" dirty="0" smtClean="0"/>
              <a:t>          0 2015-11-09 18:47 /user/share/student/out2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6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</a:t>
            </a:r>
            <a:r>
              <a:rPr lang="en-US" dirty="0" err="1" smtClean="0"/>
              <a:t>Rstudio</a:t>
            </a:r>
            <a:r>
              <a:rPr lang="en-US" dirty="0" smtClean="0"/>
              <a:t>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100" dirty="0" smtClean="0"/>
              <a:t># Set environmental variables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Sys.setenv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(HADOOP_CMD="/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/bin/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Sys.setenv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(HADOOP_STREAMING="/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/2.3.0.0-2557/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hadoop-mapreduce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/hadoop-streaming-2.7.1.2.3.0.0-2557.jar")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100" dirty="0" smtClean="0"/>
              <a:t># Load the following packages in the following order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rhdfs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ibrary(rmr2)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initialize the connection from </a:t>
            </a:r>
            <a:r>
              <a:rPr lang="en-US" dirty="0" err="1" smtClean="0"/>
              <a:t>rstudio</a:t>
            </a:r>
            <a:r>
              <a:rPr lang="en-US" dirty="0" smtClean="0"/>
              <a:t> to </a:t>
            </a:r>
            <a:r>
              <a:rPr lang="en-US" dirty="0" err="1" smtClean="0"/>
              <a:t>hadoop</a:t>
            </a:r>
            <a:endParaRPr lang="en-US" dirty="0" smtClean="0"/>
          </a:p>
          <a:p>
            <a:pPr marL="0" indent="0">
              <a:buNone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hdfs.init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</a:t>
            </a:r>
            <a:r>
              <a:rPr lang="en-US" dirty="0" err="1" smtClean="0"/>
              <a:t>mapreduce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primo_map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k,lines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words.list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strsplit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(lines, '\\s')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words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words.list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keyval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(words,1))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primo_reduce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function(word, counts) 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keyval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(word, sum(counts))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5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</a:t>
            </a:r>
            <a:r>
              <a:rPr lang="en-US" dirty="0" err="1" smtClean="0"/>
              <a:t>mapreduce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primo_wordcount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primo_input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primo_output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primo_input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output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primo_output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input.format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"text",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map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primo_map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reduce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primo_reduce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7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our first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Specify the path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hdfs.root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'/user/share/student'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append the data filename to the pathname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hdfs.data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hdfs.root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'g.txt')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append the output filename to the pathname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hdfs.out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hdfs.root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our first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invoke your map-reduce functions on your input file and output file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primo_wordcount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hdfs.data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hdfs.out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Pour yourself a cup of coffee and wait…….</a:t>
            </a:r>
          </a:p>
          <a:p>
            <a:pPr marL="0" indent="0">
              <a:buNone/>
            </a:pPr>
            <a:r>
              <a:rPr lang="en-US" dirty="0" smtClean="0"/>
              <a:t># Hadoop is fast enough, but the VM is deadly slow…..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5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562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Wordcount</vt:lpstr>
      <vt:lpstr>Preliminary steps in the VM</vt:lpstr>
      <vt:lpstr>Preliminary steps in the VM</vt:lpstr>
      <vt:lpstr>Preliminary steps in the VM</vt:lpstr>
      <vt:lpstr>Preliminary Rstudio steps</vt:lpstr>
      <vt:lpstr>Our first mapreduce program</vt:lpstr>
      <vt:lpstr>Our first mapreduce program</vt:lpstr>
      <vt:lpstr>Submitting our first mapreduce job</vt:lpstr>
      <vt:lpstr>Submitting our first mapreduce job</vt:lpstr>
      <vt:lpstr>Note: you can not overwrite existing files</vt:lpstr>
      <vt:lpstr>VM: Check for changes to HDFS</vt:lpstr>
      <vt:lpstr>RStudio: Fetch the results from HDFS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Wordcount</dc:title>
  <dc:creator>Rose, John R</dc:creator>
  <cp:lastModifiedBy>Rose, John R</cp:lastModifiedBy>
  <cp:revision>15</cp:revision>
  <dcterms:created xsi:type="dcterms:W3CDTF">2016-03-03T12:25:34Z</dcterms:created>
  <dcterms:modified xsi:type="dcterms:W3CDTF">2016-10-18T17:36:31Z</dcterms:modified>
</cp:coreProperties>
</file>