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2CB4-406C-491D-BFD6-0A3D5CFE9E4F}" type="datetimeFigureOut">
              <a:rPr lang="en-US" smtClean="0"/>
              <a:t>12/31/2016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B82B-594A-4906-A052-0A872011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72CB4-406C-491D-BFD6-0A3D5CFE9E4F}" type="datetimeFigureOut">
              <a:rPr lang="en-US" smtClean="0"/>
              <a:t>12/31/2016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AB82B-594A-4906-A052-0A872011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7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46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Sendus Majanni (Student)</dc:creator>
  <cp:lastModifiedBy>Sendus Majanni (Student)</cp:lastModifiedBy>
  <cp:revision>1</cp:revision>
  <dcterms:created xsi:type="dcterms:W3CDTF">2016-12-31T17:15:14Z</dcterms:created>
  <dcterms:modified xsi:type="dcterms:W3CDTF">2016-12-31T17:15:14Z</dcterms:modified>
</cp:coreProperties>
</file>