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88" r:id="rId2"/>
    <p:sldId id="389" r:id="rId3"/>
    <p:sldId id="390" r:id="rId4"/>
    <p:sldId id="35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04" autoAdjust="0"/>
    <p:restoredTop sz="86275" autoAdjust="0"/>
  </p:normalViewPr>
  <p:slideViewPr>
    <p:cSldViewPr>
      <p:cViewPr varScale="1">
        <p:scale>
          <a:sx n="59" d="100"/>
          <a:sy n="59" d="100"/>
        </p:scale>
        <p:origin x="19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2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78797-15EC-4D2D-BD2F-959A5A89F837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6893A-904F-4CE0-B8C6-10F4E3751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6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023D2-88C6-40B1-A2DD-5F38C7DEB849}" type="slidenum">
              <a:rPr lang="en-CA" smtClean="0">
                <a:solidFill>
                  <a:prstClr val="black"/>
                </a:solidFill>
              </a:rPr>
              <a:pPr/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732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6893A-904F-4CE0-B8C6-10F4E37512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6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6893A-904F-4CE0-B8C6-10F4E37512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4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0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7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1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6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6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3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4A5D-D266-4B16-BA7B-0A996EBB9C4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9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A4A5D-D266-4B16-BA7B-0A996EBB9C4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8" descr="background3.jpg                                                004F1A9EMacintosh HD                   C101ACC7: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7438"/>
            <a:ext cx="91440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4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nny.shi@senecacollege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00B0F0"/>
                </a:solidFill>
              </a:rPr>
              <a:t>IPC144 – </a:t>
            </a:r>
            <a:br>
              <a:rPr lang="en-CA" dirty="0">
                <a:solidFill>
                  <a:srgbClr val="00B0F0"/>
                </a:solidFill>
              </a:rPr>
            </a:br>
            <a:r>
              <a:rPr lang="en-CA" dirty="0">
                <a:solidFill>
                  <a:srgbClr val="00B0F0"/>
                </a:solidFill>
              </a:rPr>
              <a:t>Introduction to C Programming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447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CA" altLang="en-US" dirty="0"/>
              <a:t>Shi, Yue (Sunny)</a:t>
            </a:r>
          </a:p>
          <a:p>
            <a:pPr>
              <a:lnSpc>
                <a:spcPct val="80000"/>
              </a:lnSpc>
            </a:pPr>
            <a:r>
              <a:rPr lang="en-CA" altLang="en-US" dirty="0"/>
              <a:t>Office: DB2095</a:t>
            </a:r>
          </a:p>
          <a:p>
            <a:pPr>
              <a:lnSpc>
                <a:spcPct val="80000"/>
              </a:lnSpc>
            </a:pPr>
            <a:r>
              <a:rPr lang="en-CA" altLang="en-US" dirty="0">
                <a:hlinkClick r:id="rId3"/>
              </a:rPr>
              <a:t>sunny.shi@senecacollege.ca</a:t>
            </a:r>
            <a:endParaRPr lang="en-CA" altLang="en-US" dirty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76200"/>
            <a:ext cx="9144000" cy="68580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/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11" descr="title page patter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" t="28990" r="12892" b="1683"/>
          <a:stretch>
            <a:fillRect/>
          </a:stretch>
        </p:blipFill>
        <p:spPr bwMode="auto">
          <a:xfrm>
            <a:off x="0" y="5145088"/>
            <a:ext cx="9144000" cy="171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39700" y="5410200"/>
            <a:ext cx="8394700" cy="56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5400" dirty="0">
                <a:solidFill>
                  <a:srgbClr val="FFFFFF"/>
                </a:solidFill>
              </a:rPr>
              <a:t>SENECA  </a:t>
            </a:r>
            <a:r>
              <a:rPr lang="en-US" sz="5400" dirty="0">
                <a:solidFill>
                  <a:schemeClr val="bg1"/>
                </a:solidFill>
              </a:rPr>
              <a:t>COLLEGE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62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549275"/>
            <a:ext cx="6753225" cy="868363"/>
          </a:xfrm>
        </p:spPr>
        <p:txBody>
          <a:bodyPr>
            <a:normAutofit/>
          </a:bodyPr>
          <a:lstStyle/>
          <a:p>
            <a:r>
              <a:rPr lang="en-CA" dirty="0"/>
              <a:t>Week </a:t>
            </a:r>
            <a:r>
              <a:rPr lang="en-CA" dirty="0" smtClean="0"/>
              <a:t>3 quiz  preview</a:t>
            </a:r>
            <a:endParaRPr lang="en-CA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524000"/>
            <a:ext cx="7113587" cy="428148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Contents up to week 3 from the course website.</a:t>
            </a:r>
          </a:p>
          <a:p>
            <a:pPr eaLnBrk="1" hangingPunct="1"/>
            <a:r>
              <a:rPr lang="en-US" dirty="0" smtClean="0"/>
              <a:t>Make sure you understand the topics (next page)</a:t>
            </a:r>
          </a:p>
          <a:p>
            <a:pPr eaLnBrk="1" hangingPunct="1"/>
            <a:r>
              <a:rPr lang="en-US" dirty="0" smtClean="0"/>
              <a:t>Try/ practice the example code snippets </a:t>
            </a:r>
          </a:p>
          <a:p>
            <a:pPr eaLnBrk="1" hangingPunct="1"/>
            <a:r>
              <a:rPr lang="en-US" dirty="0" smtClean="0"/>
              <a:t>understand the logic, code, and result (output) </a:t>
            </a:r>
          </a:p>
        </p:txBody>
      </p:sp>
      <p:sp>
        <p:nvSpPr>
          <p:cNvPr id="6148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3AE89CE2-9B22-4CB2-BC8D-40E57588D021}" type="slidenum">
              <a:rPr lang="en-CA" sz="1200">
                <a:latin typeface="Arial Black" pitchFamily="34" charset="0"/>
              </a:rPr>
              <a:pPr algn="r" eaLnBrk="1" hangingPunct="1"/>
              <a:t>2</a:t>
            </a:fld>
            <a:endParaRPr lang="en-CA" sz="120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7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549275"/>
            <a:ext cx="6753225" cy="868363"/>
          </a:xfrm>
        </p:spPr>
        <p:txBody>
          <a:bodyPr>
            <a:normAutofit/>
          </a:bodyPr>
          <a:lstStyle/>
          <a:p>
            <a:r>
              <a:rPr lang="en-CA" dirty="0"/>
              <a:t>Week </a:t>
            </a:r>
            <a:r>
              <a:rPr lang="en-CA" dirty="0" smtClean="0"/>
              <a:t>3 quiz  preview</a:t>
            </a:r>
            <a:endParaRPr lang="en-CA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524000"/>
            <a:ext cx="7113587" cy="428148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Flow charts</a:t>
            </a:r>
          </a:p>
          <a:p>
            <a:r>
              <a:rPr lang="en-US" dirty="0" smtClean="0"/>
              <a:t>Pseudo code</a:t>
            </a:r>
          </a:p>
          <a:p>
            <a:r>
              <a:rPr lang="en-US" dirty="0" smtClean="0"/>
              <a:t>3  basic programming constructs:</a:t>
            </a:r>
          </a:p>
          <a:p>
            <a:pPr lvl="1"/>
            <a:r>
              <a:rPr lang="en-US" dirty="0" smtClean="0"/>
              <a:t>Sequence,</a:t>
            </a:r>
          </a:p>
          <a:p>
            <a:pPr lvl="1"/>
            <a:r>
              <a:rPr lang="en-US" dirty="0" smtClean="0"/>
              <a:t> selection, </a:t>
            </a:r>
          </a:p>
          <a:p>
            <a:pPr lvl="1"/>
            <a:r>
              <a:rPr lang="en-US" dirty="0" smtClean="0"/>
              <a:t>iteration</a:t>
            </a:r>
          </a:p>
          <a:p>
            <a:r>
              <a:rPr lang="en-US" dirty="0" smtClean="0"/>
              <a:t>Style Guidelines</a:t>
            </a:r>
            <a:endParaRPr lang="en-CA" dirty="0"/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Important</a:t>
            </a:r>
            <a:r>
              <a:rPr lang="en-US" dirty="0" smtClean="0"/>
              <a:t>: you still need to read the whole contents from the course website. The above is just a concise summary to guide you with preparation of the quiz</a:t>
            </a:r>
            <a:endParaRPr lang="en-CA" dirty="0"/>
          </a:p>
          <a:p>
            <a:endParaRPr lang="en-US" dirty="0"/>
          </a:p>
        </p:txBody>
      </p:sp>
      <p:sp>
        <p:nvSpPr>
          <p:cNvPr id="6148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3AE89CE2-9B22-4CB2-BC8D-40E57588D021}" type="slidenum">
              <a:rPr lang="en-CA" sz="1200">
                <a:latin typeface="Arial Black" pitchFamily="34" charset="0"/>
              </a:rPr>
              <a:pPr algn="r" eaLnBrk="1" hangingPunct="1"/>
              <a:t>3</a:t>
            </a:fld>
            <a:endParaRPr lang="en-CA" sz="120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21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29550" cy="29420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Thank you!</a:t>
            </a:r>
            <a:endParaRPr lang="en-US" sz="9600" i="1" dirty="0"/>
          </a:p>
        </p:txBody>
      </p:sp>
    </p:spTree>
    <p:extLst>
      <p:ext uri="{BB962C8B-B14F-4D97-AF65-F5344CB8AC3E}">
        <p14:creationId xmlns:p14="http://schemas.microsoft.com/office/powerpoint/2010/main" val="208582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26988</TotalTime>
  <Words>115</Words>
  <Application>Microsoft Office PowerPoint</Application>
  <PresentationFormat>On-screen Show (4:3)</PresentationFormat>
  <Paragraphs>25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Arial Black</vt:lpstr>
      <vt:lpstr>Calibri</vt:lpstr>
      <vt:lpstr>Office Theme</vt:lpstr>
      <vt:lpstr>IPC144 –  Introduction to C Programming </vt:lpstr>
      <vt:lpstr>Week 3 quiz  preview</vt:lpstr>
      <vt:lpstr>Week 3 quiz  preview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Rebecca.Isowa</dc:creator>
  <cp:lastModifiedBy>Sunny Shi</cp:lastModifiedBy>
  <cp:revision>437</cp:revision>
  <cp:lastPrinted>2014-12-15T14:00:04Z</cp:lastPrinted>
  <dcterms:created xsi:type="dcterms:W3CDTF">2012-08-23T18:09:37Z</dcterms:created>
  <dcterms:modified xsi:type="dcterms:W3CDTF">2019-05-15T20:29:28Z</dcterms:modified>
</cp:coreProperties>
</file>