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 ContentType="image/tif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theme/themeOverride1.xml" ContentType="application/vnd.openxmlformats-officedocument.themeOverride+xml"/>
  <Override PartName="/ppt/charts/chart3.xml" ContentType="application/vnd.openxmlformats-officedocument.drawingml.chart+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8" r:id="rId2"/>
    <p:sldId id="295" r:id="rId3"/>
    <p:sldId id="268" r:id="rId4"/>
    <p:sldId id="269" r:id="rId5"/>
    <p:sldId id="291" r:id="rId6"/>
    <p:sldId id="293" r:id="rId7"/>
    <p:sldId id="305" r:id="rId8"/>
    <p:sldId id="306" r:id="rId9"/>
    <p:sldId id="301" r:id="rId10"/>
    <p:sldId id="302" r:id="rId11"/>
    <p:sldId id="280" r:id="rId12"/>
    <p:sldId id="282" r:id="rId13"/>
    <p:sldId id="281" r:id="rId14"/>
    <p:sldId id="283" r:id="rId15"/>
    <p:sldId id="259" r:id="rId16"/>
    <p:sldId id="311" r:id="rId17"/>
    <p:sldId id="296" r:id="rId18"/>
    <p:sldId id="297" r:id="rId19"/>
    <p:sldId id="298" r:id="rId20"/>
    <p:sldId id="299" r:id="rId21"/>
    <p:sldId id="310" r:id="rId22"/>
    <p:sldId id="300" r:id="rId23"/>
    <p:sldId id="307" r:id="rId24"/>
    <p:sldId id="308" r:id="rId25"/>
    <p:sldId id="309" r:id="rId26"/>
    <p:sldId id="270" r:id="rId27"/>
    <p:sldId id="271"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63" autoAdjust="0"/>
    <p:restoredTop sz="86364" autoAdjust="0"/>
  </p:normalViewPr>
  <p:slideViewPr>
    <p:cSldViewPr>
      <p:cViewPr varScale="1">
        <p:scale>
          <a:sx n="63" d="100"/>
          <a:sy n="63" d="100"/>
        </p:scale>
        <p:origin x="1938" y="66"/>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100" d="100"/>
        <a:sy n="100" d="100"/>
      </p:scale>
      <p:origin x="0" y="-513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SEN\Desktop\Tomcat%20Vial%20Sensor%20project%202014\Tone%20Decoder%20Analysis\Data%20Sweeps\10_22_2014\Board%201\BandWidth%20Analysis%20Board%201.xls" TargetMode="Externa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_rels/chart3.xml.rels><?xml version="1.0" encoding="UTF-8" standalone="yes"?>
<Relationships xmlns="http://schemas.openxmlformats.org/package/2006/relationships"><Relationship Id="rId1" Type="http://schemas.openxmlformats.org/officeDocument/2006/relationships/oleObject" Target="file:///C:\Users\SEN\Desktop\Tomcat%20Vial%20Sensor%20project%202014\Tone%20Decoder%20Analysis\Data%20Sweeps\10_22_2014\Board%203\BandWidth%20Analysis%20Board%203.xls"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SEN\Desktop\Tomcat%20Vial%20Sensor%20project%202014\Tone%20Decoder%20Analysis\Data%20Sweeps\10_22_2014\Board%204\BandWidth%20Analysis%20Board%204.xls"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000" b="1" dirty="0" err="1"/>
              <a:t>Opto</a:t>
            </a:r>
            <a:r>
              <a:rPr lang="en-US" sz="2000" b="1" dirty="0"/>
              <a:t> Board 1 Bandwidth Capture</a:t>
            </a:r>
          </a:p>
        </c:rich>
      </c:tx>
      <c:overlay val="0"/>
      <c:spPr>
        <a:noFill/>
        <a:ln w="25400">
          <a:noFill/>
        </a:ln>
      </c:spPr>
    </c:title>
    <c:autoTitleDeleted val="0"/>
    <c:plotArea>
      <c:layout>
        <c:manualLayout>
          <c:layoutTarget val="inner"/>
          <c:xMode val="edge"/>
          <c:yMode val="edge"/>
          <c:x val="2.1747358966199733E-2"/>
          <c:y val="4.7976071784646065E-2"/>
          <c:w val="0.97169362428148764"/>
          <c:h val="0.74944039273256347"/>
        </c:manualLayout>
      </c:layout>
      <c:lineChart>
        <c:grouping val="standard"/>
        <c:varyColors val="0"/>
        <c:ser>
          <c:idx val="0"/>
          <c:order val="0"/>
          <c:tx>
            <c:strRef>
              <c:f>Sheet1!$B$1</c:f>
              <c:strCache>
                <c:ptCount val="1"/>
                <c:pt idx="0">
                  <c:v>Upper Vial LED</c:v>
                </c:pt>
              </c:strCache>
            </c:strRef>
          </c:tx>
          <c:spPr>
            <a:ln w="28575" cap="rnd">
              <a:solidFill>
                <a:schemeClr val="accent1"/>
              </a:solidFill>
              <a:round/>
            </a:ln>
            <a:effectLst/>
          </c:spPr>
          <c:marker>
            <c:symbol val="none"/>
          </c:marker>
          <c:cat>
            <c:strLit>
              <c:ptCount val="32000"/>
              <c:pt idx="0">
                <c:v>Frequency</c:v>
              </c:pt>
              <c:pt idx="1">
                <c:v>15000</c:v>
              </c:pt>
              <c:pt idx="2">
                <c:v>15020</c:v>
              </c:pt>
              <c:pt idx="3">
                <c:v>15040</c:v>
              </c:pt>
              <c:pt idx="4">
                <c:v>15060</c:v>
              </c:pt>
              <c:pt idx="5">
                <c:v>15080</c:v>
              </c:pt>
              <c:pt idx="6">
                <c:v>15100</c:v>
              </c:pt>
              <c:pt idx="7">
                <c:v>15120</c:v>
              </c:pt>
              <c:pt idx="8">
                <c:v>15140</c:v>
              </c:pt>
              <c:pt idx="9">
                <c:v>15160</c:v>
              </c:pt>
              <c:pt idx="10">
                <c:v>15180</c:v>
              </c:pt>
              <c:pt idx="11">
                <c:v>15200</c:v>
              </c:pt>
              <c:pt idx="12">
                <c:v>15220</c:v>
              </c:pt>
              <c:pt idx="13">
                <c:v>15240</c:v>
              </c:pt>
              <c:pt idx="14">
                <c:v>15260</c:v>
              </c:pt>
              <c:pt idx="15">
                <c:v>15280</c:v>
              </c:pt>
              <c:pt idx="16">
                <c:v>15300</c:v>
              </c:pt>
              <c:pt idx="17">
                <c:v>15320</c:v>
              </c:pt>
              <c:pt idx="18">
                <c:v>15340</c:v>
              </c:pt>
              <c:pt idx="19">
                <c:v>15360</c:v>
              </c:pt>
              <c:pt idx="20">
                <c:v>15380</c:v>
              </c:pt>
              <c:pt idx="21">
                <c:v>15400</c:v>
              </c:pt>
              <c:pt idx="22">
                <c:v>15420</c:v>
              </c:pt>
              <c:pt idx="23">
                <c:v>15440</c:v>
              </c:pt>
              <c:pt idx="24">
                <c:v>15460</c:v>
              </c:pt>
              <c:pt idx="25">
                <c:v>15480</c:v>
              </c:pt>
              <c:pt idx="26">
                <c:v>15500</c:v>
              </c:pt>
              <c:pt idx="27">
                <c:v>15520</c:v>
              </c:pt>
              <c:pt idx="28">
                <c:v>15540</c:v>
              </c:pt>
              <c:pt idx="29">
                <c:v>15560</c:v>
              </c:pt>
              <c:pt idx="30">
                <c:v>15580</c:v>
              </c:pt>
              <c:pt idx="31">
                <c:v>15600</c:v>
              </c:pt>
              <c:pt idx="32">
                <c:v>15620</c:v>
              </c:pt>
              <c:pt idx="33">
                <c:v>15640</c:v>
              </c:pt>
              <c:pt idx="34">
                <c:v>15660</c:v>
              </c:pt>
              <c:pt idx="35">
                <c:v>15680</c:v>
              </c:pt>
              <c:pt idx="36">
                <c:v>15700</c:v>
              </c:pt>
              <c:pt idx="37">
                <c:v>15720</c:v>
              </c:pt>
              <c:pt idx="38">
                <c:v>15740</c:v>
              </c:pt>
              <c:pt idx="39">
                <c:v>15760</c:v>
              </c:pt>
              <c:pt idx="40">
                <c:v>15780</c:v>
              </c:pt>
              <c:pt idx="41">
                <c:v>15800</c:v>
              </c:pt>
              <c:pt idx="42">
                <c:v>15820</c:v>
              </c:pt>
              <c:pt idx="43">
                <c:v>15840</c:v>
              </c:pt>
              <c:pt idx="44">
                <c:v>15860</c:v>
              </c:pt>
              <c:pt idx="45">
                <c:v>15880</c:v>
              </c:pt>
              <c:pt idx="46">
                <c:v>15900</c:v>
              </c:pt>
              <c:pt idx="47">
                <c:v>15920</c:v>
              </c:pt>
              <c:pt idx="48">
                <c:v>15940</c:v>
              </c:pt>
              <c:pt idx="49">
                <c:v>15960</c:v>
              </c:pt>
              <c:pt idx="50">
                <c:v>15980</c:v>
              </c:pt>
              <c:pt idx="51">
                <c:v>16000</c:v>
              </c:pt>
              <c:pt idx="52">
                <c:v>16020</c:v>
              </c:pt>
              <c:pt idx="53">
                <c:v>16040</c:v>
              </c:pt>
              <c:pt idx="54">
                <c:v>16060</c:v>
              </c:pt>
              <c:pt idx="55">
                <c:v>16080</c:v>
              </c:pt>
              <c:pt idx="56">
                <c:v>16100</c:v>
              </c:pt>
              <c:pt idx="57">
                <c:v>16120</c:v>
              </c:pt>
              <c:pt idx="58">
                <c:v>16140</c:v>
              </c:pt>
              <c:pt idx="59">
                <c:v>16160</c:v>
              </c:pt>
              <c:pt idx="60">
                <c:v>16180</c:v>
              </c:pt>
              <c:pt idx="61">
                <c:v>16200</c:v>
              </c:pt>
              <c:pt idx="62">
                <c:v>16220</c:v>
              </c:pt>
              <c:pt idx="63">
                <c:v>16240</c:v>
              </c:pt>
              <c:pt idx="64">
                <c:v>16260</c:v>
              </c:pt>
              <c:pt idx="65">
                <c:v>16280</c:v>
              </c:pt>
              <c:pt idx="66">
                <c:v>16300</c:v>
              </c:pt>
              <c:pt idx="67">
                <c:v>16320</c:v>
              </c:pt>
              <c:pt idx="68">
                <c:v>16340</c:v>
              </c:pt>
              <c:pt idx="69">
                <c:v>16360</c:v>
              </c:pt>
              <c:pt idx="70">
                <c:v>16380</c:v>
              </c:pt>
              <c:pt idx="71">
                <c:v>16400</c:v>
              </c:pt>
              <c:pt idx="72">
                <c:v>16420</c:v>
              </c:pt>
              <c:pt idx="73">
                <c:v>16440</c:v>
              </c:pt>
              <c:pt idx="74">
                <c:v>16460</c:v>
              </c:pt>
              <c:pt idx="75">
                <c:v>16480</c:v>
              </c:pt>
              <c:pt idx="76">
                <c:v>16500</c:v>
              </c:pt>
              <c:pt idx="77">
                <c:v>16520</c:v>
              </c:pt>
              <c:pt idx="78">
                <c:v>16540</c:v>
              </c:pt>
              <c:pt idx="79">
                <c:v>16560</c:v>
              </c:pt>
              <c:pt idx="80">
                <c:v>16580</c:v>
              </c:pt>
              <c:pt idx="81">
                <c:v>16600</c:v>
              </c:pt>
              <c:pt idx="82">
                <c:v>16620</c:v>
              </c:pt>
              <c:pt idx="83">
                <c:v>16640</c:v>
              </c:pt>
              <c:pt idx="84">
                <c:v>16660</c:v>
              </c:pt>
              <c:pt idx="85">
                <c:v>16680</c:v>
              </c:pt>
              <c:pt idx="86">
                <c:v>16700</c:v>
              </c:pt>
              <c:pt idx="87">
                <c:v>16720</c:v>
              </c:pt>
              <c:pt idx="88">
                <c:v>16740</c:v>
              </c:pt>
              <c:pt idx="89">
                <c:v>16760</c:v>
              </c:pt>
              <c:pt idx="90">
                <c:v>16780</c:v>
              </c:pt>
              <c:pt idx="91">
                <c:v>16800</c:v>
              </c:pt>
              <c:pt idx="92">
                <c:v>16820</c:v>
              </c:pt>
              <c:pt idx="93">
                <c:v>16840</c:v>
              </c:pt>
              <c:pt idx="94">
                <c:v>16860</c:v>
              </c:pt>
              <c:pt idx="95">
                <c:v>16880</c:v>
              </c:pt>
              <c:pt idx="96">
                <c:v>16900</c:v>
              </c:pt>
              <c:pt idx="97">
                <c:v>16920</c:v>
              </c:pt>
              <c:pt idx="98">
                <c:v>16940</c:v>
              </c:pt>
              <c:pt idx="99">
                <c:v>16960</c:v>
              </c:pt>
              <c:pt idx="100">
                <c:v>16980</c:v>
              </c:pt>
              <c:pt idx="101">
                <c:v>17000</c:v>
              </c:pt>
              <c:pt idx="102">
                <c:v>17020</c:v>
              </c:pt>
              <c:pt idx="103">
                <c:v>17040</c:v>
              </c:pt>
              <c:pt idx="104">
                <c:v>17060</c:v>
              </c:pt>
              <c:pt idx="105">
                <c:v>17080</c:v>
              </c:pt>
              <c:pt idx="106">
                <c:v>17100</c:v>
              </c:pt>
              <c:pt idx="107">
                <c:v>17120</c:v>
              </c:pt>
              <c:pt idx="108">
                <c:v>17140</c:v>
              </c:pt>
              <c:pt idx="109">
                <c:v>17160</c:v>
              </c:pt>
              <c:pt idx="110">
                <c:v>17180</c:v>
              </c:pt>
              <c:pt idx="111">
                <c:v>17200</c:v>
              </c:pt>
              <c:pt idx="112">
                <c:v>17220</c:v>
              </c:pt>
              <c:pt idx="113">
                <c:v>17240</c:v>
              </c:pt>
              <c:pt idx="114">
                <c:v>17260</c:v>
              </c:pt>
              <c:pt idx="115">
                <c:v>17280</c:v>
              </c:pt>
              <c:pt idx="116">
                <c:v>17300</c:v>
              </c:pt>
              <c:pt idx="117">
                <c:v>17320</c:v>
              </c:pt>
              <c:pt idx="118">
                <c:v>17340</c:v>
              </c:pt>
              <c:pt idx="119">
                <c:v>17360</c:v>
              </c:pt>
              <c:pt idx="120">
                <c:v>17380</c:v>
              </c:pt>
              <c:pt idx="121">
                <c:v>17400</c:v>
              </c:pt>
              <c:pt idx="122">
                <c:v>17420</c:v>
              </c:pt>
              <c:pt idx="123">
                <c:v>17440</c:v>
              </c:pt>
              <c:pt idx="124">
                <c:v>17460</c:v>
              </c:pt>
              <c:pt idx="125">
                <c:v>17480</c:v>
              </c:pt>
              <c:pt idx="126">
                <c:v>17500</c:v>
              </c:pt>
              <c:pt idx="127">
                <c:v>17520</c:v>
              </c:pt>
              <c:pt idx="128">
                <c:v>17540</c:v>
              </c:pt>
              <c:pt idx="129">
                <c:v>17560</c:v>
              </c:pt>
              <c:pt idx="130">
                <c:v>17580</c:v>
              </c:pt>
              <c:pt idx="131">
                <c:v>17600</c:v>
              </c:pt>
              <c:pt idx="132">
                <c:v>17620</c:v>
              </c:pt>
              <c:pt idx="133">
                <c:v>17640</c:v>
              </c:pt>
              <c:pt idx="134">
                <c:v>17660</c:v>
              </c:pt>
              <c:pt idx="135">
                <c:v>17680</c:v>
              </c:pt>
              <c:pt idx="136">
                <c:v>17700</c:v>
              </c:pt>
              <c:pt idx="137">
                <c:v>17720</c:v>
              </c:pt>
              <c:pt idx="138">
                <c:v>17740</c:v>
              </c:pt>
              <c:pt idx="139">
                <c:v>17760</c:v>
              </c:pt>
              <c:pt idx="140">
                <c:v>17780</c:v>
              </c:pt>
              <c:pt idx="141">
                <c:v>17800</c:v>
              </c:pt>
              <c:pt idx="142">
                <c:v>17820</c:v>
              </c:pt>
              <c:pt idx="143">
                <c:v>17840</c:v>
              </c:pt>
              <c:pt idx="144">
                <c:v>17860</c:v>
              </c:pt>
              <c:pt idx="145">
                <c:v>17880</c:v>
              </c:pt>
              <c:pt idx="146">
                <c:v>17900</c:v>
              </c:pt>
              <c:pt idx="147">
                <c:v>17920</c:v>
              </c:pt>
              <c:pt idx="148">
                <c:v>17940</c:v>
              </c:pt>
              <c:pt idx="149">
                <c:v>17960</c:v>
              </c:pt>
              <c:pt idx="150">
                <c:v>17980</c:v>
              </c:pt>
              <c:pt idx="151">
                <c:v>18000</c:v>
              </c:pt>
              <c:pt idx="152">
                <c:v>18020</c:v>
              </c:pt>
              <c:pt idx="153">
                <c:v>18040</c:v>
              </c:pt>
              <c:pt idx="154">
                <c:v>18060</c:v>
              </c:pt>
              <c:pt idx="155">
                <c:v>18080</c:v>
              </c:pt>
              <c:pt idx="156">
                <c:v>18100</c:v>
              </c:pt>
              <c:pt idx="157">
                <c:v>18120</c:v>
              </c:pt>
              <c:pt idx="158">
                <c:v>18140</c:v>
              </c:pt>
              <c:pt idx="159">
                <c:v>18160</c:v>
              </c:pt>
              <c:pt idx="160">
                <c:v>18180</c:v>
              </c:pt>
              <c:pt idx="161">
                <c:v>18200</c:v>
              </c:pt>
              <c:pt idx="162">
                <c:v>18220</c:v>
              </c:pt>
              <c:pt idx="163">
                <c:v>18240</c:v>
              </c:pt>
              <c:pt idx="164">
                <c:v>18260</c:v>
              </c:pt>
              <c:pt idx="165">
                <c:v>18280</c:v>
              </c:pt>
              <c:pt idx="166">
                <c:v>18300</c:v>
              </c:pt>
              <c:pt idx="167">
                <c:v>18320</c:v>
              </c:pt>
              <c:pt idx="168">
                <c:v>18340</c:v>
              </c:pt>
              <c:pt idx="169">
                <c:v>18360</c:v>
              </c:pt>
              <c:pt idx="170">
                <c:v>18380</c:v>
              </c:pt>
              <c:pt idx="171">
                <c:v>18400</c:v>
              </c:pt>
              <c:pt idx="172">
                <c:v>18420</c:v>
              </c:pt>
              <c:pt idx="173">
                <c:v>18440</c:v>
              </c:pt>
              <c:pt idx="174">
                <c:v>18460</c:v>
              </c:pt>
              <c:pt idx="175">
                <c:v>18480</c:v>
              </c:pt>
              <c:pt idx="176">
                <c:v>18500</c:v>
              </c:pt>
              <c:pt idx="177">
                <c:v>18520</c:v>
              </c:pt>
              <c:pt idx="178">
                <c:v>18540</c:v>
              </c:pt>
              <c:pt idx="179">
                <c:v>18560</c:v>
              </c:pt>
              <c:pt idx="180">
                <c:v>18580</c:v>
              </c:pt>
              <c:pt idx="181">
                <c:v>18600</c:v>
              </c:pt>
              <c:pt idx="182">
                <c:v>18620</c:v>
              </c:pt>
              <c:pt idx="183">
                <c:v>18640</c:v>
              </c:pt>
              <c:pt idx="184">
                <c:v>18660</c:v>
              </c:pt>
              <c:pt idx="185">
                <c:v>18680</c:v>
              </c:pt>
              <c:pt idx="186">
                <c:v>18700</c:v>
              </c:pt>
              <c:pt idx="187">
                <c:v>18720</c:v>
              </c:pt>
              <c:pt idx="188">
                <c:v>18740</c:v>
              </c:pt>
              <c:pt idx="189">
                <c:v>18760</c:v>
              </c:pt>
              <c:pt idx="190">
                <c:v>18780</c:v>
              </c:pt>
              <c:pt idx="191">
                <c:v>18800</c:v>
              </c:pt>
              <c:pt idx="192">
                <c:v>18820</c:v>
              </c:pt>
              <c:pt idx="193">
                <c:v>18840</c:v>
              </c:pt>
              <c:pt idx="194">
                <c:v>18860</c:v>
              </c:pt>
              <c:pt idx="195">
                <c:v>18880</c:v>
              </c:pt>
              <c:pt idx="196">
                <c:v>18900</c:v>
              </c:pt>
              <c:pt idx="197">
                <c:v>18920</c:v>
              </c:pt>
              <c:pt idx="198">
                <c:v>18940</c:v>
              </c:pt>
              <c:pt idx="199">
                <c:v>18960</c:v>
              </c:pt>
              <c:pt idx="200">
                <c:v>18980</c:v>
              </c:pt>
              <c:pt idx="201">
                <c:v>19000</c:v>
              </c:pt>
              <c:pt idx="202">
                <c:v>19020</c:v>
              </c:pt>
              <c:pt idx="203">
                <c:v>19040</c:v>
              </c:pt>
              <c:pt idx="204">
                <c:v>19060</c:v>
              </c:pt>
              <c:pt idx="205">
                <c:v>19080</c:v>
              </c:pt>
              <c:pt idx="206">
                <c:v>19100</c:v>
              </c:pt>
              <c:pt idx="207">
                <c:v>19120</c:v>
              </c:pt>
              <c:pt idx="208">
                <c:v>19140</c:v>
              </c:pt>
              <c:pt idx="209">
                <c:v>19160</c:v>
              </c:pt>
              <c:pt idx="210">
                <c:v>19180</c:v>
              </c:pt>
              <c:pt idx="211">
                <c:v>19200</c:v>
              </c:pt>
              <c:pt idx="212">
                <c:v>19220</c:v>
              </c:pt>
              <c:pt idx="213">
                <c:v>19240</c:v>
              </c:pt>
              <c:pt idx="214">
                <c:v>19260</c:v>
              </c:pt>
              <c:pt idx="215">
                <c:v>19280</c:v>
              </c:pt>
              <c:pt idx="216">
                <c:v>19300</c:v>
              </c:pt>
              <c:pt idx="217">
                <c:v>19320</c:v>
              </c:pt>
              <c:pt idx="218">
                <c:v>19340</c:v>
              </c:pt>
              <c:pt idx="219">
                <c:v>19360</c:v>
              </c:pt>
              <c:pt idx="220">
                <c:v>19380</c:v>
              </c:pt>
              <c:pt idx="221">
                <c:v>19400</c:v>
              </c:pt>
              <c:pt idx="222">
                <c:v>19420</c:v>
              </c:pt>
              <c:pt idx="223">
                <c:v>19440</c:v>
              </c:pt>
              <c:pt idx="224">
                <c:v>19460</c:v>
              </c:pt>
              <c:pt idx="225">
                <c:v>19480</c:v>
              </c:pt>
              <c:pt idx="226">
                <c:v>19500</c:v>
              </c:pt>
              <c:pt idx="227">
                <c:v>19520</c:v>
              </c:pt>
              <c:pt idx="228">
                <c:v>19540</c:v>
              </c:pt>
              <c:pt idx="229">
                <c:v>19560</c:v>
              </c:pt>
              <c:pt idx="230">
                <c:v>19580</c:v>
              </c:pt>
              <c:pt idx="231">
                <c:v>19600</c:v>
              </c:pt>
              <c:pt idx="232">
                <c:v>19620</c:v>
              </c:pt>
              <c:pt idx="233">
                <c:v>19640</c:v>
              </c:pt>
              <c:pt idx="234">
                <c:v>19660</c:v>
              </c:pt>
              <c:pt idx="235">
                <c:v>19680</c:v>
              </c:pt>
              <c:pt idx="236">
                <c:v>19700</c:v>
              </c:pt>
              <c:pt idx="237">
                <c:v>19720</c:v>
              </c:pt>
              <c:pt idx="238">
                <c:v>19740</c:v>
              </c:pt>
              <c:pt idx="239">
                <c:v>19760</c:v>
              </c:pt>
              <c:pt idx="240">
                <c:v>19780</c:v>
              </c:pt>
              <c:pt idx="241">
                <c:v>19800</c:v>
              </c:pt>
              <c:pt idx="242">
                <c:v>19820</c:v>
              </c:pt>
              <c:pt idx="243">
                <c:v>19840</c:v>
              </c:pt>
              <c:pt idx="244">
                <c:v>19860</c:v>
              </c:pt>
              <c:pt idx="245">
                <c:v>19880</c:v>
              </c:pt>
              <c:pt idx="246">
                <c:v>19900</c:v>
              </c:pt>
              <c:pt idx="247">
                <c:v>19920</c:v>
              </c:pt>
              <c:pt idx="248">
                <c:v>19940</c:v>
              </c:pt>
              <c:pt idx="249">
                <c:v>19960</c:v>
              </c:pt>
              <c:pt idx="250">
                <c:v>19980</c:v>
              </c:pt>
              <c:pt idx="251">
                <c:v>20000</c:v>
              </c:pt>
              <c:pt idx="252">
                <c:v>20020</c:v>
              </c:pt>
              <c:pt idx="253">
                <c:v>20040</c:v>
              </c:pt>
              <c:pt idx="254">
                <c:v>20060</c:v>
              </c:pt>
              <c:pt idx="255">
                <c:v>20080</c:v>
              </c:pt>
              <c:pt idx="256">
                <c:v>20100</c:v>
              </c:pt>
              <c:pt idx="257">
                <c:v>20120</c:v>
              </c:pt>
              <c:pt idx="258">
                <c:v>20140</c:v>
              </c:pt>
              <c:pt idx="259">
                <c:v>20160</c:v>
              </c:pt>
              <c:pt idx="260">
                <c:v>20180</c:v>
              </c:pt>
              <c:pt idx="261">
                <c:v>20200</c:v>
              </c:pt>
              <c:pt idx="262">
                <c:v>20220</c:v>
              </c:pt>
              <c:pt idx="263">
                <c:v>20240</c:v>
              </c:pt>
              <c:pt idx="264">
                <c:v>20260</c:v>
              </c:pt>
              <c:pt idx="265">
                <c:v>20280</c:v>
              </c:pt>
              <c:pt idx="266">
                <c:v>20300</c:v>
              </c:pt>
              <c:pt idx="267">
                <c:v>20320</c:v>
              </c:pt>
              <c:pt idx="268">
                <c:v>20340</c:v>
              </c:pt>
              <c:pt idx="269">
                <c:v>20360</c:v>
              </c:pt>
              <c:pt idx="270">
                <c:v>20380</c:v>
              </c:pt>
              <c:pt idx="271">
                <c:v>20400</c:v>
              </c:pt>
              <c:pt idx="272">
                <c:v>20420</c:v>
              </c:pt>
              <c:pt idx="273">
                <c:v>20440</c:v>
              </c:pt>
              <c:pt idx="274">
                <c:v>20460</c:v>
              </c:pt>
              <c:pt idx="275">
                <c:v>20480</c:v>
              </c:pt>
              <c:pt idx="276">
                <c:v>20500</c:v>
              </c:pt>
              <c:pt idx="277">
                <c:v>20520</c:v>
              </c:pt>
              <c:pt idx="278">
                <c:v>20540</c:v>
              </c:pt>
              <c:pt idx="279">
                <c:v>20560</c:v>
              </c:pt>
              <c:pt idx="280">
                <c:v>20580</c:v>
              </c:pt>
              <c:pt idx="281">
                <c:v>20600</c:v>
              </c:pt>
              <c:pt idx="282">
                <c:v>20620</c:v>
              </c:pt>
              <c:pt idx="283">
                <c:v>20640</c:v>
              </c:pt>
              <c:pt idx="284">
                <c:v>20660</c:v>
              </c:pt>
              <c:pt idx="285">
                <c:v>20680</c:v>
              </c:pt>
              <c:pt idx="286">
                <c:v>20700</c:v>
              </c:pt>
              <c:pt idx="287">
                <c:v>20720</c:v>
              </c:pt>
              <c:pt idx="288">
                <c:v>20740</c:v>
              </c:pt>
              <c:pt idx="289">
                <c:v>20760</c:v>
              </c:pt>
              <c:pt idx="290">
                <c:v>20780</c:v>
              </c:pt>
              <c:pt idx="291">
                <c:v>20800</c:v>
              </c:pt>
              <c:pt idx="292">
                <c:v>20820</c:v>
              </c:pt>
              <c:pt idx="293">
                <c:v>20840</c:v>
              </c:pt>
              <c:pt idx="294">
                <c:v>20860</c:v>
              </c:pt>
              <c:pt idx="295">
                <c:v>20880</c:v>
              </c:pt>
              <c:pt idx="296">
                <c:v>20900</c:v>
              </c:pt>
              <c:pt idx="297">
                <c:v>20920</c:v>
              </c:pt>
              <c:pt idx="298">
                <c:v>20940</c:v>
              </c:pt>
              <c:pt idx="299">
                <c:v>20960</c:v>
              </c:pt>
              <c:pt idx="300">
                <c:v>20980</c:v>
              </c:pt>
              <c:pt idx="301">
                <c:v>21000</c:v>
              </c:pt>
              <c:pt idx="302">
                <c:v>21020</c:v>
              </c:pt>
              <c:pt idx="303">
                <c:v>21040</c:v>
              </c:pt>
              <c:pt idx="304">
                <c:v>21060</c:v>
              </c:pt>
              <c:pt idx="305">
                <c:v>21080</c:v>
              </c:pt>
              <c:pt idx="306">
                <c:v>21100</c:v>
              </c:pt>
              <c:pt idx="307">
                <c:v>21120</c:v>
              </c:pt>
              <c:pt idx="308">
                <c:v>21140</c:v>
              </c:pt>
              <c:pt idx="309">
                <c:v>21160</c:v>
              </c:pt>
              <c:pt idx="310">
                <c:v>21180</c:v>
              </c:pt>
              <c:pt idx="311">
                <c:v>21200</c:v>
              </c:pt>
              <c:pt idx="312">
                <c:v>21220</c:v>
              </c:pt>
              <c:pt idx="313">
                <c:v>21240</c:v>
              </c:pt>
              <c:pt idx="314">
                <c:v>21260</c:v>
              </c:pt>
              <c:pt idx="315">
                <c:v>21280</c:v>
              </c:pt>
              <c:pt idx="316">
                <c:v>21300</c:v>
              </c:pt>
              <c:pt idx="317">
                <c:v>21320</c:v>
              </c:pt>
              <c:pt idx="318">
                <c:v>21340</c:v>
              </c:pt>
              <c:pt idx="319">
                <c:v>21360</c:v>
              </c:pt>
              <c:pt idx="320">
                <c:v>21380</c:v>
              </c:pt>
              <c:pt idx="321">
                <c:v>21400</c:v>
              </c:pt>
              <c:pt idx="322">
                <c:v>21420</c:v>
              </c:pt>
              <c:pt idx="323">
                <c:v>21440</c:v>
              </c:pt>
              <c:pt idx="324">
                <c:v>21460</c:v>
              </c:pt>
              <c:pt idx="325">
                <c:v>21480</c:v>
              </c:pt>
              <c:pt idx="326">
                <c:v>21500</c:v>
              </c:pt>
              <c:pt idx="327">
                <c:v>21520</c:v>
              </c:pt>
              <c:pt idx="328">
                <c:v>21540</c:v>
              </c:pt>
              <c:pt idx="329">
                <c:v>21560</c:v>
              </c:pt>
              <c:pt idx="330">
                <c:v>21580</c:v>
              </c:pt>
              <c:pt idx="331">
                <c:v>21600</c:v>
              </c:pt>
              <c:pt idx="332">
                <c:v>21620</c:v>
              </c:pt>
              <c:pt idx="333">
                <c:v>21640</c:v>
              </c:pt>
              <c:pt idx="334">
                <c:v>21660</c:v>
              </c:pt>
              <c:pt idx="335">
                <c:v>21680</c:v>
              </c:pt>
              <c:pt idx="336">
                <c:v>21700</c:v>
              </c:pt>
              <c:pt idx="337">
                <c:v>21720</c:v>
              </c:pt>
              <c:pt idx="338">
                <c:v>21740</c:v>
              </c:pt>
              <c:pt idx="339">
                <c:v>21760</c:v>
              </c:pt>
              <c:pt idx="340">
                <c:v>21780</c:v>
              </c:pt>
              <c:pt idx="341">
                <c:v>21800</c:v>
              </c:pt>
              <c:pt idx="342">
                <c:v>21820</c:v>
              </c:pt>
              <c:pt idx="343">
                <c:v>21840</c:v>
              </c:pt>
              <c:pt idx="344">
                <c:v>21860</c:v>
              </c:pt>
              <c:pt idx="345">
                <c:v>21880</c:v>
              </c:pt>
              <c:pt idx="346">
                <c:v>21900</c:v>
              </c:pt>
              <c:pt idx="347">
                <c:v>21920</c:v>
              </c:pt>
              <c:pt idx="348">
                <c:v>21940</c:v>
              </c:pt>
              <c:pt idx="349">
                <c:v>21960</c:v>
              </c:pt>
              <c:pt idx="350">
                <c:v>21980</c:v>
              </c:pt>
              <c:pt idx="351">
                <c:v>22000</c:v>
              </c:pt>
              <c:pt idx="352">
                <c:v>22020</c:v>
              </c:pt>
              <c:pt idx="353">
                <c:v>22040</c:v>
              </c:pt>
              <c:pt idx="354">
                <c:v>22060</c:v>
              </c:pt>
              <c:pt idx="355">
                <c:v>22080</c:v>
              </c:pt>
              <c:pt idx="356">
                <c:v>22100</c:v>
              </c:pt>
              <c:pt idx="357">
                <c:v>22120</c:v>
              </c:pt>
              <c:pt idx="358">
                <c:v>22140</c:v>
              </c:pt>
              <c:pt idx="359">
                <c:v>22160</c:v>
              </c:pt>
              <c:pt idx="360">
                <c:v>22180</c:v>
              </c:pt>
              <c:pt idx="361">
                <c:v>22200</c:v>
              </c:pt>
              <c:pt idx="362">
                <c:v>22220</c:v>
              </c:pt>
              <c:pt idx="363">
                <c:v>22240</c:v>
              </c:pt>
              <c:pt idx="364">
                <c:v>22260</c:v>
              </c:pt>
              <c:pt idx="365">
                <c:v>22280</c:v>
              </c:pt>
              <c:pt idx="366">
                <c:v>22300</c:v>
              </c:pt>
              <c:pt idx="367">
                <c:v>22320</c:v>
              </c:pt>
              <c:pt idx="368">
                <c:v>22340</c:v>
              </c:pt>
              <c:pt idx="369">
                <c:v>22360</c:v>
              </c:pt>
              <c:pt idx="370">
                <c:v>22380</c:v>
              </c:pt>
              <c:pt idx="371">
                <c:v>22400</c:v>
              </c:pt>
              <c:pt idx="372">
                <c:v>22420</c:v>
              </c:pt>
              <c:pt idx="373">
                <c:v>22440</c:v>
              </c:pt>
              <c:pt idx="374">
                <c:v>22460</c:v>
              </c:pt>
              <c:pt idx="375">
                <c:v>22480</c:v>
              </c:pt>
              <c:pt idx="376">
                <c:v>22500</c:v>
              </c:pt>
              <c:pt idx="377">
                <c:v>22520</c:v>
              </c:pt>
              <c:pt idx="378">
                <c:v>22540</c:v>
              </c:pt>
              <c:pt idx="379">
                <c:v>22560</c:v>
              </c:pt>
              <c:pt idx="380">
                <c:v>22580</c:v>
              </c:pt>
              <c:pt idx="381">
                <c:v>22600</c:v>
              </c:pt>
              <c:pt idx="382">
                <c:v>22620</c:v>
              </c:pt>
              <c:pt idx="383">
                <c:v>22640</c:v>
              </c:pt>
              <c:pt idx="384">
                <c:v>22660</c:v>
              </c:pt>
              <c:pt idx="385">
                <c:v>22680</c:v>
              </c:pt>
              <c:pt idx="386">
                <c:v>22700</c:v>
              </c:pt>
              <c:pt idx="387">
                <c:v>22720</c:v>
              </c:pt>
              <c:pt idx="388">
                <c:v>22740</c:v>
              </c:pt>
              <c:pt idx="389">
                <c:v>22760</c:v>
              </c:pt>
              <c:pt idx="390">
                <c:v>22780</c:v>
              </c:pt>
              <c:pt idx="391">
                <c:v>22800</c:v>
              </c:pt>
              <c:pt idx="392">
                <c:v>22820</c:v>
              </c:pt>
              <c:pt idx="393">
                <c:v>22840</c:v>
              </c:pt>
              <c:pt idx="394">
                <c:v>22860</c:v>
              </c:pt>
              <c:pt idx="395">
                <c:v>22880</c:v>
              </c:pt>
              <c:pt idx="396">
                <c:v>22900</c:v>
              </c:pt>
              <c:pt idx="397">
                <c:v>22920</c:v>
              </c:pt>
              <c:pt idx="398">
                <c:v>22940</c:v>
              </c:pt>
              <c:pt idx="399">
                <c:v>22960</c:v>
              </c:pt>
              <c:pt idx="400">
                <c:v>22980</c:v>
              </c:pt>
              <c:pt idx="401">
                <c:v>23000</c:v>
              </c:pt>
              <c:pt idx="402">
                <c:v>23020</c:v>
              </c:pt>
              <c:pt idx="403">
                <c:v>23040</c:v>
              </c:pt>
              <c:pt idx="404">
                <c:v>23060</c:v>
              </c:pt>
              <c:pt idx="405">
                <c:v>23080</c:v>
              </c:pt>
              <c:pt idx="406">
                <c:v>23100</c:v>
              </c:pt>
              <c:pt idx="407">
                <c:v>23120</c:v>
              </c:pt>
              <c:pt idx="408">
                <c:v>23140</c:v>
              </c:pt>
              <c:pt idx="409">
                <c:v>23160</c:v>
              </c:pt>
              <c:pt idx="410">
                <c:v>23180</c:v>
              </c:pt>
              <c:pt idx="411">
                <c:v>23200</c:v>
              </c:pt>
              <c:pt idx="412">
                <c:v>23220</c:v>
              </c:pt>
              <c:pt idx="413">
                <c:v>23240</c:v>
              </c:pt>
              <c:pt idx="414">
                <c:v>23260</c:v>
              </c:pt>
              <c:pt idx="415">
                <c:v>23280</c:v>
              </c:pt>
              <c:pt idx="416">
                <c:v>23300</c:v>
              </c:pt>
              <c:pt idx="417">
                <c:v>23320</c:v>
              </c:pt>
              <c:pt idx="418">
                <c:v>23340</c:v>
              </c:pt>
              <c:pt idx="419">
                <c:v>23360</c:v>
              </c:pt>
              <c:pt idx="420">
                <c:v>23380</c:v>
              </c:pt>
              <c:pt idx="421">
                <c:v>23400</c:v>
              </c:pt>
              <c:pt idx="422">
                <c:v>23420</c:v>
              </c:pt>
              <c:pt idx="423">
                <c:v>23440</c:v>
              </c:pt>
              <c:pt idx="424">
                <c:v>23460</c:v>
              </c:pt>
              <c:pt idx="425">
                <c:v>23480</c:v>
              </c:pt>
              <c:pt idx="426">
                <c:v>23500</c:v>
              </c:pt>
              <c:pt idx="427">
                <c:v>23520</c:v>
              </c:pt>
              <c:pt idx="428">
                <c:v>23540</c:v>
              </c:pt>
              <c:pt idx="429">
                <c:v>23560</c:v>
              </c:pt>
              <c:pt idx="430">
                <c:v>23580</c:v>
              </c:pt>
              <c:pt idx="431">
                <c:v>23600</c:v>
              </c:pt>
              <c:pt idx="432">
                <c:v>23620</c:v>
              </c:pt>
              <c:pt idx="433">
                <c:v>23640</c:v>
              </c:pt>
              <c:pt idx="434">
                <c:v>23660</c:v>
              </c:pt>
              <c:pt idx="435">
                <c:v>23680</c:v>
              </c:pt>
              <c:pt idx="436">
                <c:v>23700</c:v>
              </c:pt>
              <c:pt idx="437">
                <c:v>23720</c:v>
              </c:pt>
              <c:pt idx="438">
                <c:v>23740</c:v>
              </c:pt>
              <c:pt idx="439">
                <c:v>23760</c:v>
              </c:pt>
              <c:pt idx="440">
                <c:v>23780</c:v>
              </c:pt>
              <c:pt idx="441">
                <c:v>23800</c:v>
              </c:pt>
              <c:pt idx="442">
                <c:v>23820</c:v>
              </c:pt>
              <c:pt idx="443">
                <c:v>23840</c:v>
              </c:pt>
              <c:pt idx="444">
                <c:v>23860</c:v>
              </c:pt>
              <c:pt idx="445">
                <c:v>23880</c:v>
              </c:pt>
              <c:pt idx="446">
                <c:v>23900</c:v>
              </c:pt>
              <c:pt idx="447">
                <c:v>23920</c:v>
              </c:pt>
              <c:pt idx="448">
                <c:v>23940</c:v>
              </c:pt>
              <c:pt idx="449">
                <c:v>23960</c:v>
              </c:pt>
              <c:pt idx="450">
                <c:v>23980</c:v>
              </c:pt>
              <c:pt idx="451">
                <c:v>24000</c:v>
              </c:pt>
              <c:pt idx="452">
                <c:v>24020</c:v>
              </c:pt>
              <c:pt idx="453">
                <c:v>24040</c:v>
              </c:pt>
              <c:pt idx="454">
                <c:v>24060</c:v>
              </c:pt>
              <c:pt idx="455">
                <c:v>24080</c:v>
              </c:pt>
              <c:pt idx="456">
                <c:v>24100</c:v>
              </c:pt>
              <c:pt idx="457">
                <c:v>24120</c:v>
              </c:pt>
              <c:pt idx="458">
                <c:v>24140</c:v>
              </c:pt>
              <c:pt idx="459">
                <c:v>24160</c:v>
              </c:pt>
              <c:pt idx="460">
                <c:v>24180</c:v>
              </c:pt>
              <c:pt idx="461">
                <c:v>24200</c:v>
              </c:pt>
              <c:pt idx="462">
                <c:v>24220</c:v>
              </c:pt>
              <c:pt idx="463">
                <c:v>24240</c:v>
              </c:pt>
              <c:pt idx="464">
                <c:v>24260</c:v>
              </c:pt>
              <c:pt idx="465">
                <c:v>24280</c:v>
              </c:pt>
              <c:pt idx="466">
                <c:v>24300</c:v>
              </c:pt>
              <c:pt idx="467">
                <c:v>24320</c:v>
              </c:pt>
              <c:pt idx="468">
                <c:v>24340</c:v>
              </c:pt>
              <c:pt idx="469">
                <c:v>24360</c:v>
              </c:pt>
              <c:pt idx="470">
                <c:v>24380</c:v>
              </c:pt>
              <c:pt idx="471">
                <c:v>24400</c:v>
              </c:pt>
              <c:pt idx="472">
                <c:v>24420</c:v>
              </c:pt>
              <c:pt idx="473">
                <c:v>24440</c:v>
              </c:pt>
              <c:pt idx="474">
                <c:v>24460</c:v>
              </c:pt>
              <c:pt idx="475">
                <c:v>24480</c:v>
              </c:pt>
              <c:pt idx="476">
                <c:v>24500</c:v>
              </c:pt>
              <c:pt idx="477">
                <c:v>24520</c:v>
              </c:pt>
              <c:pt idx="478">
                <c:v>24540</c:v>
              </c:pt>
              <c:pt idx="479">
                <c:v>24560</c:v>
              </c:pt>
              <c:pt idx="480">
                <c:v>24580</c:v>
              </c:pt>
              <c:pt idx="481">
                <c:v>24600</c:v>
              </c:pt>
              <c:pt idx="482">
                <c:v>24620</c:v>
              </c:pt>
              <c:pt idx="483">
                <c:v>24640</c:v>
              </c:pt>
              <c:pt idx="484">
                <c:v>24660</c:v>
              </c:pt>
              <c:pt idx="485">
                <c:v>24680</c:v>
              </c:pt>
              <c:pt idx="486">
                <c:v>24700</c:v>
              </c:pt>
              <c:pt idx="487">
                <c:v>24720</c:v>
              </c:pt>
              <c:pt idx="488">
                <c:v>24740</c:v>
              </c:pt>
              <c:pt idx="489">
                <c:v>24760</c:v>
              </c:pt>
              <c:pt idx="490">
                <c:v>24780</c:v>
              </c:pt>
              <c:pt idx="491">
                <c:v>24800</c:v>
              </c:pt>
              <c:pt idx="492">
                <c:v>24820</c:v>
              </c:pt>
              <c:pt idx="493">
                <c:v>24840</c:v>
              </c:pt>
              <c:pt idx="494">
                <c:v>24860</c:v>
              </c:pt>
              <c:pt idx="495">
                <c:v>24880</c:v>
              </c:pt>
              <c:pt idx="496">
                <c:v>24900</c:v>
              </c:pt>
              <c:pt idx="497">
                <c:v>24920</c:v>
              </c:pt>
              <c:pt idx="498">
                <c:v>24940</c:v>
              </c:pt>
              <c:pt idx="499">
                <c:v>24960</c:v>
              </c:pt>
              <c:pt idx="500">
                <c:v>24980</c:v>
              </c:pt>
              <c:pt idx="501">
                <c:v>25000</c:v>
              </c:pt>
              <c:pt idx="502">
                <c:v>25020</c:v>
              </c:pt>
              <c:pt idx="503">
                <c:v>25040</c:v>
              </c:pt>
              <c:pt idx="504">
                <c:v>25060</c:v>
              </c:pt>
              <c:pt idx="505">
                <c:v>25080</c:v>
              </c:pt>
              <c:pt idx="506">
                <c:v>25100</c:v>
              </c:pt>
              <c:pt idx="507">
                <c:v>25120</c:v>
              </c:pt>
              <c:pt idx="508">
                <c:v>25140</c:v>
              </c:pt>
              <c:pt idx="509">
                <c:v>25160</c:v>
              </c:pt>
              <c:pt idx="510">
                <c:v>25180</c:v>
              </c:pt>
              <c:pt idx="511">
                <c:v>25200</c:v>
              </c:pt>
              <c:pt idx="512">
                <c:v>25220</c:v>
              </c:pt>
              <c:pt idx="513">
                <c:v>25240</c:v>
              </c:pt>
              <c:pt idx="514">
                <c:v>25260</c:v>
              </c:pt>
              <c:pt idx="515">
                <c:v>25280</c:v>
              </c:pt>
              <c:pt idx="516">
                <c:v>25300</c:v>
              </c:pt>
              <c:pt idx="517">
                <c:v>25320</c:v>
              </c:pt>
              <c:pt idx="518">
                <c:v>25340</c:v>
              </c:pt>
              <c:pt idx="519">
                <c:v>25360</c:v>
              </c:pt>
              <c:pt idx="520">
                <c:v>25380</c:v>
              </c:pt>
              <c:pt idx="521">
                <c:v>25400</c:v>
              </c:pt>
              <c:pt idx="522">
                <c:v>25420</c:v>
              </c:pt>
              <c:pt idx="523">
                <c:v>25440</c:v>
              </c:pt>
              <c:pt idx="524">
                <c:v>25460</c:v>
              </c:pt>
              <c:pt idx="525">
                <c:v>25480</c:v>
              </c:pt>
              <c:pt idx="526">
                <c:v>25500</c:v>
              </c:pt>
              <c:pt idx="527">
                <c:v>25520</c:v>
              </c:pt>
              <c:pt idx="528">
                <c:v>25540</c:v>
              </c:pt>
              <c:pt idx="529">
                <c:v>25560</c:v>
              </c:pt>
              <c:pt idx="530">
                <c:v>25580</c:v>
              </c:pt>
              <c:pt idx="531">
                <c:v>25600</c:v>
              </c:pt>
              <c:pt idx="532">
                <c:v>25620</c:v>
              </c:pt>
              <c:pt idx="533">
                <c:v>25640</c:v>
              </c:pt>
              <c:pt idx="534">
                <c:v>25660</c:v>
              </c:pt>
              <c:pt idx="535">
                <c:v>25680</c:v>
              </c:pt>
              <c:pt idx="536">
                <c:v>25700</c:v>
              </c:pt>
              <c:pt idx="537">
                <c:v>25720</c:v>
              </c:pt>
              <c:pt idx="538">
                <c:v>25740</c:v>
              </c:pt>
              <c:pt idx="539">
                <c:v>25760</c:v>
              </c:pt>
              <c:pt idx="540">
                <c:v>25780</c:v>
              </c:pt>
              <c:pt idx="541">
                <c:v>25800</c:v>
              </c:pt>
              <c:pt idx="542">
                <c:v>25820</c:v>
              </c:pt>
              <c:pt idx="543">
                <c:v>25840</c:v>
              </c:pt>
              <c:pt idx="544">
                <c:v>25860</c:v>
              </c:pt>
              <c:pt idx="545">
                <c:v>25880</c:v>
              </c:pt>
              <c:pt idx="546">
                <c:v>25900</c:v>
              </c:pt>
              <c:pt idx="547">
                <c:v>25920</c:v>
              </c:pt>
              <c:pt idx="548">
                <c:v>25940</c:v>
              </c:pt>
              <c:pt idx="549">
                <c:v>25960</c:v>
              </c:pt>
              <c:pt idx="550">
                <c:v>25980</c:v>
              </c:pt>
              <c:pt idx="551">
                <c:v>26000</c:v>
              </c:pt>
              <c:pt idx="552">
                <c:v>26020</c:v>
              </c:pt>
              <c:pt idx="553">
                <c:v>26040</c:v>
              </c:pt>
              <c:pt idx="554">
                <c:v>26060</c:v>
              </c:pt>
              <c:pt idx="555">
                <c:v>26080</c:v>
              </c:pt>
              <c:pt idx="556">
                <c:v>26100</c:v>
              </c:pt>
              <c:pt idx="557">
                <c:v>26120</c:v>
              </c:pt>
              <c:pt idx="558">
                <c:v>26140</c:v>
              </c:pt>
              <c:pt idx="559">
                <c:v>26160</c:v>
              </c:pt>
              <c:pt idx="560">
                <c:v>26180</c:v>
              </c:pt>
              <c:pt idx="561">
                <c:v>26200</c:v>
              </c:pt>
              <c:pt idx="562">
                <c:v>26220</c:v>
              </c:pt>
              <c:pt idx="563">
                <c:v>26240</c:v>
              </c:pt>
              <c:pt idx="564">
                <c:v>26260</c:v>
              </c:pt>
              <c:pt idx="565">
                <c:v>26280</c:v>
              </c:pt>
              <c:pt idx="566">
                <c:v>26300</c:v>
              </c:pt>
              <c:pt idx="567">
                <c:v>26320</c:v>
              </c:pt>
              <c:pt idx="568">
                <c:v>26340</c:v>
              </c:pt>
              <c:pt idx="569">
                <c:v>26360</c:v>
              </c:pt>
              <c:pt idx="570">
                <c:v>26380</c:v>
              </c:pt>
              <c:pt idx="571">
                <c:v>26400</c:v>
              </c:pt>
              <c:pt idx="572">
                <c:v>26420</c:v>
              </c:pt>
              <c:pt idx="573">
                <c:v>26440</c:v>
              </c:pt>
              <c:pt idx="574">
                <c:v>26460</c:v>
              </c:pt>
              <c:pt idx="575">
                <c:v>26480</c:v>
              </c:pt>
              <c:pt idx="576">
                <c:v>26500</c:v>
              </c:pt>
              <c:pt idx="577">
                <c:v>26520</c:v>
              </c:pt>
              <c:pt idx="578">
                <c:v>26540</c:v>
              </c:pt>
              <c:pt idx="579">
                <c:v>26560</c:v>
              </c:pt>
              <c:pt idx="580">
                <c:v>26580</c:v>
              </c:pt>
              <c:pt idx="581">
                <c:v>26600</c:v>
              </c:pt>
              <c:pt idx="582">
                <c:v>26620</c:v>
              </c:pt>
              <c:pt idx="583">
                <c:v>26640</c:v>
              </c:pt>
              <c:pt idx="584">
                <c:v>26660</c:v>
              </c:pt>
              <c:pt idx="585">
                <c:v>26680</c:v>
              </c:pt>
              <c:pt idx="586">
                <c:v>26700</c:v>
              </c:pt>
              <c:pt idx="587">
                <c:v>26720</c:v>
              </c:pt>
              <c:pt idx="588">
                <c:v>26740</c:v>
              </c:pt>
              <c:pt idx="589">
                <c:v>26760</c:v>
              </c:pt>
              <c:pt idx="590">
                <c:v>26780</c:v>
              </c:pt>
              <c:pt idx="591">
                <c:v>26800</c:v>
              </c:pt>
              <c:pt idx="592">
                <c:v>26820</c:v>
              </c:pt>
              <c:pt idx="593">
                <c:v>26840</c:v>
              </c:pt>
              <c:pt idx="594">
                <c:v>26860</c:v>
              </c:pt>
              <c:pt idx="595">
                <c:v>26880</c:v>
              </c:pt>
              <c:pt idx="596">
                <c:v>26900</c:v>
              </c:pt>
              <c:pt idx="597">
                <c:v>26920</c:v>
              </c:pt>
              <c:pt idx="598">
                <c:v>26940</c:v>
              </c:pt>
              <c:pt idx="599">
                <c:v>26960</c:v>
              </c:pt>
              <c:pt idx="600">
                <c:v>26980</c:v>
              </c:pt>
              <c:pt idx="601">
                <c:v>27000</c:v>
              </c:pt>
              <c:pt idx="602">
                <c:v>27020</c:v>
              </c:pt>
              <c:pt idx="603">
                <c:v>27040</c:v>
              </c:pt>
              <c:pt idx="604">
                <c:v>27060</c:v>
              </c:pt>
              <c:pt idx="605">
                <c:v>27080</c:v>
              </c:pt>
              <c:pt idx="606">
                <c:v>27100</c:v>
              </c:pt>
              <c:pt idx="607">
                <c:v>27120</c:v>
              </c:pt>
              <c:pt idx="608">
                <c:v>27140</c:v>
              </c:pt>
              <c:pt idx="609">
                <c:v>27160</c:v>
              </c:pt>
              <c:pt idx="610">
                <c:v>27180</c:v>
              </c:pt>
              <c:pt idx="611">
                <c:v>27200</c:v>
              </c:pt>
              <c:pt idx="612">
                <c:v>27220</c:v>
              </c:pt>
              <c:pt idx="613">
                <c:v>27240</c:v>
              </c:pt>
              <c:pt idx="614">
                <c:v>27260</c:v>
              </c:pt>
              <c:pt idx="615">
                <c:v>27280</c:v>
              </c:pt>
              <c:pt idx="616">
                <c:v>27300</c:v>
              </c:pt>
              <c:pt idx="617">
                <c:v>27320</c:v>
              </c:pt>
              <c:pt idx="618">
                <c:v>27340</c:v>
              </c:pt>
              <c:pt idx="619">
                <c:v>27360</c:v>
              </c:pt>
              <c:pt idx="620">
                <c:v>27380</c:v>
              </c:pt>
              <c:pt idx="621">
                <c:v>27400</c:v>
              </c:pt>
              <c:pt idx="622">
                <c:v>27420</c:v>
              </c:pt>
              <c:pt idx="623">
                <c:v>27440</c:v>
              </c:pt>
              <c:pt idx="624">
                <c:v>27460</c:v>
              </c:pt>
              <c:pt idx="625">
                <c:v>27480</c:v>
              </c:pt>
              <c:pt idx="626">
                <c:v>27500</c:v>
              </c:pt>
              <c:pt idx="627">
                <c:v>27520</c:v>
              </c:pt>
              <c:pt idx="628">
                <c:v>27540</c:v>
              </c:pt>
              <c:pt idx="629">
                <c:v>27560</c:v>
              </c:pt>
              <c:pt idx="630">
                <c:v>27580</c:v>
              </c:pt>
              <c:pt idx="631">
                <c:v>27600</c:v>
              </c:pt>
              <c:pt idx="632">
                <c:v>27620</c:v>
              </c:pt>
              <c:pt idx="633">
                <c:v>27640</c:v>
              </c:pt>
              <c:pt idx="634">
                <c:v>27660</c:v>
              </c:pt>
              <c:pt idx="635">
                <c:v>27680</c:v>
              </c:pt>
              <c:pt idx="636">
                <c:v>27700</c:v>
              </c:pt>
              <c:pt idx="637">
                <c:v>27720</c:v>
              </c:pt>
              <c:pt idx="638">
                <c:v>27740</c:v>
              </c:pt>
              <c:pt idx="639">
                <c:v>27760</c:v>
              </c:pt>
              <c:pt idx="640">
                <c:v>27780</c:v>
              </c:pt>
              <c:pt idx="641">
                <c:v>27800</c:v>
              </c:pt>
              <c:pt idx="642">
                <c:v>27820</c:v>
              </c:pt>
              <c:pt idx="643">
                <c:v>27840</c:v>
              </c:pt>
              <c:pt idx="644">
                <c:v>27860</c:v>
              </c:pt>
              <c:pt idx="645">
                <c:v>27880</c:v>
              </c:pt>
              <c:pt idx="646">
                <c:v>27900</c:v>
              </c:pt>
              <c:pt idx="647">
                <c:v>27920</c:v>
              </c:pt>
              <c:pt idx="648">
                <c:v>27940</c:v>
              </c:pt>
              <c:pt idx="649">
                <c:v>27960</c:v>
              </c:pt>
              <c:pt idx="650">
                <c:v>27980</c:v>
              </c:pt>
              <c:pt idx="651">
                <c:v>28000</c:v>
              </c:pt>
              <c:pt idx="652">
                <c:v>28020</c:v>
              </c:pt>
              <c:pt idx="653">
                <c:v>28040</c:v>
              </c:pt>
              <c:pt idx="654">
                <c:v>28060</c:v>
              </c:pt>
              <c:pt idx="655">
                <c:v>28080</c:v>
              </c:pt>
              <c:pt idx="656">
                <c:v>28100</c:v>
              </c:pt>
              <c:pt idx="657">
                <c:v>28120</c:v>
              </c:pt>
              <c:pt idx="658">
                <c:v>28140</c:v>
              </c:pt>
              <c:pt idx="659">
                <c:v>28160</c:v>
              </c:pt>
              <c:pt idx="660">
                <c:v>28180</c:v>
              </c:pt>
              <c:pt idx="661">
                <c:v>28200</c:v>
              </c:pt>
              <c:pt idx="662">
                <c:v>28220</c:v>
              </c:pt>
              <c:pt idx="663">
                <c:v>28240</c:v>
              </c:pt>
              <c:pt idx="664">
                <c:v>28260</c:v>
              </c:pt>
              <c:pt idx="665">
                <c:v>28280</c:v>
              </c:pt>
              <c:pt idx="666">
                <c:v>28300</c:v>
              </c:pt>
              <c:pt idx="667">
                <c:v>28320</c:v>
              </c:pt>
              <c:pt idx="668">
                <c:v>28340</c:v>
              </c:pt>
              <c:pt idx="669">
                <c:v>28360</c:v>
              </c:pt>
              <c:pt idx="670">
                <c:v>28380</c:v>
              </c:pt>
              <c:pt idx="671">
                <c:v>28400</c:v>
              </c:pt>
              <c:pt idx="672">
                <c:v>28420</c:v>
              </c:pt>
              <c:pt idx="673">
                <c:v>28440</c:v>
              </c:pt>
              <c:pt idx="674">
                <c:v>28460</c:v>
              </c:pt>
              <c:pt idx="675">
                <c:v>28480</c:v>
              </c:pt>
              <c:pt idx="676">
                <c:v>28500</c:v>
              </c:pt>
              <c:pt idx="677">
                <c:v>28520</c:v>
              </c:pt>
              <c:pt idx="678">
                <c:v>28540</c:v>
              </c:pt>
              <c:pt idx="679">
                <c:v>28560</c:v>
              </c:pt>
              <c:pt idx="680">
                <c:v>28580</c:v>
              </c:pt>
              <c:pt idx="681">
                <c:v>28600</c:v>
              </c:pt>
              <c:pt idx="682">
                <c:v>28620</c:v>
              </c:pt>
              <c:pt idx="683">
                <c:v>28640</c:v>
              </c:pt>
              <c:pt idx="684">
                <c:v>28660</c:v>
              </c:pt>
              <c:pt idx="685">
                <c:v>28680</c:v>
              </c:pt>
              <c:pt idx="686">
                <c:v>28700</c:v>
              </c:pt>
              <c:pt idx="687">
                <c:v>28720</c:v>
              </c:pt>
              <c:pt idx="688">
                <c:v>28740</c:v>
              </c:pt>
              <c:pt idx="689">
                <c:v>28760</c:v>
              </c:pt>
              <c:pt idx="690">
                <c:v>28780</c:v>
              </c:pt>
              <c:pt idx="691">
                <c:v>28800</c:v>
              </c:pt>
              <c:pt idx="692">
                <c:v>28820</c:v>
              </c:pt>
              <c:pt idx="693">
                <c:v>28840</c:v>
              </c:pt>
              <c:pt idx="694">
                <c:v>28860</c:v>
              </c:pt>
              <c:pt idx="695">
                <c:v>28880</c:v>
              </c:pt>
              <c:pt idx="696">
                <c:v>28900</c:v>
              </c:pt>
              <c:pt idx="697">
                <c:v>28920</c:v>
              </c:pt>
              <c:pt idx="698">
                <c:v>28940</c:v>
              </c:pt>
              <c:pt idx="699">
                <c:v>28960</c:v>
              </c:pt>
              <c:pt idx="700">
                <c:v>28980</c:v>
              </c:pt>
              <c:pt idx="701">
                <c:v>29000</c:v>
              </c:pt>
              <c:pt idx="702">
                <c:v>29020</c:v>
              </c:pt>
              <c:pt idx="703">
                <c:v>29040</c:v>
              </c:pt>
              <c:pt idx="704">
                <c:v>29060</c:v>
              </c:pt>
              <c:pt idx="705">
                <c:v>29080</c:v>
              </c:pt>
              <c:pt idx="706">
                <c:v>29100</c:v>
              </c:pt>
              <c:pt idx="707">
                <c:v>29120</c:v>
              </c:pt>
              <c:pt idx="708">
                <c:v>29140</c:v>
              </c:pt>
              <c:pt idx="709">
                <c:v>29160</c:v>
              </c:pt>
              <c:pt idx="710">
                <c:v>29180</c:v>
              </c:pt>
              <c:pt idx="711">
                <c:v>29200</c:v>
              </c:pt>
              <c:pt idx="712">
                <c:v>29220</c:v>
              </c:pt>
              <c:pt idx="713">
                <c:v>29240</c:v>
              </c:pt>
              <c:pt idx="714">
                <c:v>29260</c:v>
              </c:pt>
              <c:pt idx="715">
                <c:v>29280</c:v>
              </c:pt>
              <c:pt idx="716">
                <c:v>29300</c:v>
              </c:pt>
              <c:pt idx="717">
                <c:v>29320</c:v>
              </c:pt>
              <c:pt idx="718">
                <c:v>29340</c:v>
              </c:pt>
              <c:pt idx="719">
                <c:v>29360</c:v>
              </c:pt>
              <c:pt idx="720">
                <c:v>29380</c:v>
              </c:pt>
              <c:pt idx="721">
                <c:v>29400</c:v>
              </c:pt>
              <c:pt idx="722">
                <c:v>29420</c:v>
              </c:pt>
              <c:pt idx="723">
                <c:v>29440</c:v>
              </c:pt>
              <c:pt idx="724">
                <c:v>29460</c:v>
              </c:pt>
              <c:pt idx="725">
                <c:v>29480</c:v>
              </c:pt>
              <c:pt idx="726">
                <c:v>29500</c:v>
              </c:pt>
              <c:pt idx="727">
                <c:v>29520</c:v>
              </c:pt>
              <c:pt idx="728">
                <c:v>29540</c:v>
              </c:pt>
              <c:pt idx="729">
                <c:v>29560</c:v>
              </c:pt>
              <c:pt idx="730">
                <c:v>29580</c:v>
              </c:pt>
              <c:pt idx="731">
                <c:v>29600</c:v>
              </c:pt>
              <c:pt idx="732">
                <c:v>29620</c:v>
              </c:pt>
              <c:pt idx="733">
                <c:v>29640</c:v>
              </c:pt>
              <c:pt idx="734">
                <c:v>29660</c:v>
              </c:pt>
              <c:pt idx="735">
                <c:v>29680</c:v>
              </c:pt>
              <c:pt idx="736">
                <c:v>29700</c:v>
              </c:pt>
              <c:pt idx="737">
                <c:v>29720</c:v>
              </c:pt>
              <c:pt idx="738">
                <c:v>29740</c:v>
              </c:pt>
              <c:pt idx="739">
                <c:v>29760</c:v>
              </c:pt>
              <c:pt idx="740">
                <c:v>29780</c:v>
              </c:pt>
              <c:pt idx="741">
                <c:v>29800</c:v>
              </c:pt>
              <c:pt idx="742">
                <c:v>29820</c:v>
              </c:pt>
              <c:pt idx="743">
                <c:v>29840</c:v>
              </c:pt>
              <c:pt idx="744">
                <c:v>29860</c:v>
              </c:pt>
              <c:pt idx="745">
                <c:v>29880</c:v>
              </c:pt>
              <c:pt idx="746">
                <c:v>29900</c:v>
              </c:pt>
              <c:pt idx="747">
                <c:v>29920</c:v>
              </c:pt>
              <c:pt idx="748">
                <c:v>29940</c:v>
              </c:pt>
              <c:pt idx="749">
                <c:v>29960</c:v>
              </c:pt>
              <c:pt idx="750">
                <c:v>29980</c:v>
              </c:pt>
              <c:pt idx="751">
                <c:v>30000</c:v>
              </c:pt>
              <c:pt idx="752">
                <c:v>30020</c:v>
              </c:pt>
              <c:pt idx="753">
                <c:v>30040</c:v>
              </c:pt>
              <c:pt idx="754">
                <c:v>30060</c:v>
              </c:pt>
              <c:pt idx="755">
                <c:v>30080</c:v>
              </c:pt>
              <c:pt idx="756">
                <c:v>30100</c:v>
              </c:pt>
              <c:pt idx="757">
                <c:v>30120</c:v>
              </c:pt>
              <c:pt idx="758">
                <c:v>30140</c:v>
              </c:pt>
              <c:pt idx="759">
                <c:v>30160</c:v>
              </c:pt>
              <c:pt idx="760">
                <c:v>30180</c:v>
              </c:pt>
              <c:pt idx="761">
                <c:v>30200</c:v>
              </c:pt>
              <c:pt idx="762">
                <c:v>30220</c:v>
              </c:pt>
              <c:pt idx="763">
                <c:v>30240</c:v>
              </c:pt>
              <c:pt idx="764">
                <c:v>30260</c:v>
              </c:pt>
              <c:pt idx="765">
                <c:v>30280</c:v>
              </c:pt>
              <c:pt idx="766">
                <c:v>30300</c:v>
              </c:pt>
              <c:pt idx="767">
                <c:v>30320</c:v>
              </c:pt>
              <c:pt idx="768">
                <c:v>30340</c:v>
              </c:pt>
              <c:pt idx="769">
                <c:v>30360</c:v>
              </c:pt>
              <c:pt idx="770">
                <c:v>30380</c:v>
              </c:pt>
              <c:pt idx="771">
                <c:v>30400</c:v>
              </c:pt>
              <c:pt idx="772">
                <c:v>30420</c:v>
              </c:pt>
              <c:pt idx="773">
                <c:v>30440</c:v>
              </c:pt>
              <c:pt idx="774">
                <c:v>30460</c:v>
              </c:pt>
              <c:pt idx="775">
                <c:v>30480</c:v>
              </c:pt>
              <c:pt idx="776">
                <c:v>30500</c:v>
              </c:pt>
              <c:pt idx="777">
                <c:v>30520</c:v>
              </c:pt>
              <c:pt idx="778">
                <c:v>30540</c:v>
              </c:pt>
              <c:pt idx="779">
                <c:v>30560</c:v>
              </c:pt>
              <c:pt idx="780">
                <c:v>30580</c:v>
              </c:pt>
              <c:pt idx="781">
                <c:v>30600</c:v>
              </c:pt>
              <c:pt idx="782">
                <c:v>30620</c:v>
              </c:pt>
              <c:pt idx="783">
                <c:v>30640</c:v>
              </c:pt>
              <c:pt idx="784">
                <c:v>30660</c:v>
              </c:pt>
              <c:pt idx="785">
                <c:v>30680</c:v>
              </c:pt>
              <c:pt idx="786">
                <c:v>30700</c:v>
              </c:pt>
              <c:pt idx="787">
                <c:v>30720</c:v>
              </c:pt>
              <c:pt idx="788">
                <c:v>30740</c:v>
              </c:pt>
              <c:pt idx="789">
                <c:v>30760</c:v>
              </c:pt>
              <c:pt idx="790">
                <c:v>30780</c:v>
              </c:pt>
              <c:pt idx="791">
                <c:v>30800</c:v>
              </c:pt>
              <c:pt idx="792">
                <c:v>30820</c:v>
              </c:pt>
              <c:pt idx="793">
                <c:v>30840</c:v>
              </c:pt>
              <c:pt idx="794">
                <c:v>30860</c:v>
              </c:pt>
              <c:pt idx="795">
                <c:v>30880</c:v>
              </c:pt>
              <c:pt idx="796">
                <c:v>30900</c:v>
              </c:pt>
              <c:pt idx="797">
                <c:v>30920</c:v>
              </c:pt>
              <c:pt idx="798">
                <c:v>30940</c:v>
              </c:pt>
              <c:pt idx="799">
                <c:v>30960</c:v>
              </c:pt>
              <c:pt idx="800">
                <c:v>30980</c:v>
              </c:pt>
              <c:pt idx="801">
                <c:v>31000</c:v>
              </c:pt>
              <c:pt idx="802">
                <c:v>31020</c:v>
              </c:pt>
              <c:pt idx="803">
                <c:v>31040</c:v>
              </c:pt>
              <c:pt idx="804">
                <c:v>31060</c:v>
              </c:pt>
              <c:pt idx="805">
                <c:v>31080</c:v>
              </c:pt>
              <c:pt idx="806">
                <c:v>31100</c:v>
              </c:pt>
              <c:pt idx="807">
                <c:v>31120</c:v>
              </c:pt>
              <c:pt idx="808">
                <c:v>31140</c:v>
              </c:pt>
              <c:pt idx="809">
                <c:v>31160</c:v>
              </c:pt>
              <c:pt idx="810">
                <c:v>31180</c:v>
              </c:pt>
              <c:pt idx="811">
                <c:v>31200</c:v>
              </c:pt>
              <c:pt idx="812">
                <c:v>31220</c:v>
              </c:pt>
              <c:pt idx="813">
                <c:v>31240</c:v>
              </c:pt>
              <c:pt idx="814">
                <c:v>31260</c:v>
              </c:pt>
              <c:pt idx="815">
                <c:v>31280</c:v>
              </c:pt>
              <c:pt idx="816">
                <c:v>31300</c:v>
              </c:pt>
              <c:pt idx="817">
                <c:v>31320</c:v>
              </c:pt>
              <c:pt idx="818">
                <c:v>31340</c:v>
              </c:pt>
              <c:pt idx="819">
                <c:v>31360</c:v>
              </c:pt>
              <c:pt idx="820">
                <c:v>31380</c:v>
              </c:pt>
              <c:pt idx="821">
                <c:v>31400</c:v>
              </c:pt>
              <c:pt idx="822">
                <c:v>31420</c:v>
              </c:pt>
              <c:pt idx="823">
                <c:v>31440</c:v>
              </c:pt>
              <c:pt idx="824">
                <c:v>31460</c:v>
              </c:pt>
              <c:pt idx="825">
                <c:v>31480</c:v>
              </c:pt>
              <c:pt idx="826">
                <c:v>31500</c:v>
              </c:pt>
              <c:pt idx="827">
                <c:v>31520</c:v>
              </c:pt>
              <c:pt idx="828">
                <c:v>31540</c:v>
              </c:pt>
              <c:pt idx="829">
                <c:v>31560</c:v>
              </c:pt>
              <c:pt idx="830">
                <c:v>31580</c:v>
              </c:pt>
              <c:pt idx="831">
                <c:v>31600</c:v>
              </c:pt>
              <c:pt idx="832">
                <c:v>31620</c:v>
              </c:pt>
              <c:pt idx="833">
                <c:v>31640</c:v>
              </c:pt>
              <c:pt idx="834">
                <c:v>31660</c:v>
              </c:pt>
              <c:pt idx="835">
                <c:v>31680</c:v>
              </c:pt>
              <c:pt idx="836">
                <c:v>31700</c:v>
              </c:pt>
              <c:pt idx="837">
                <c:v>31720</c:v>
              </c:pt>
              <c:pt idx="838">
                <c:v>31740</c:v>
              </c:pt>
              <c:pt idx="839">
                <c:v>31760</c:v>
              </c:pt>
              <c:pt idx="840">
                <c:v>31780</c:v>
              </c:pt>
              <c:pt idx="841">
                <c:v>31800</c:v>
              </c:pt>
              <c:pt idx="842">
                <c:v>31820</c:v>
              </c:pt>
              <c:pt idx="843">
                <c:v>31840</c:v>
              </c:pt>
              <c:pt idx="844">
                <c:v>31860</c:v>
              </c:pt>
              <c:pt idx="845">
                <c:v>31880</c:v>
              </c:pt>
              <c:pt idx="846">
                <c:v>31900</c:v>
              </c:pt>
              <c:pt idx="847">
                <c:v>31920</c:v>
              </c:pt>
              <c:pt idx="848">
                <c:v>31940</c:v>
              </c:pt>
              <c:pt idx="849">
                <c:v>31960</c:v>
              </c:pt>
              <c:pt idx="850">
                <c:v>31980</c:v>
              </c:pt>
              <c:pt idx="851">
                <c:v>32000</c:v>
              </c:pt>
              <c:pt idx="852">
                <c:v>32020</c:v>
              </c:pt>
              <c:pt idx="853">
                <c:v>32040</c:v>
              </c:pt>
              <c:pt idx="854">
                <c:v>32060</c:v>
              </c:pt>
              <c:pt idx="855">
                <c:v>32080</c:v>
              </c:pt>
              <c:pt idx="856">
                <c:v>32100</c:v>
              </c:pt>
              <c:pt idx="857">
                <c:v>32120</c:v>
              </c:pt>
              <c:pt idx="858">
                <c:v>32140</c:v>
              </c:pt>
              <c:pt idx="859">
                <c:v>32160</c:v>
              </c:pt>
              <c:pt idx="860">
                <c:v>32180</c:v>
              </c:pt>
              <c:pt idx="861">
                <c:v>32200</c:v>
              </c:pt>
              <c:pt idx="862">
                <c:v>32220</c:v>
              </c:pt>
              <c:pt idx="863">
                <c:v>32240</c:v>
              </c:pt>
              <c:pt idx="864">
                <c:v>32260</c:v>
              </c:pt>
              <c:pt idx="865">
                <c:v>32280</c:v>
              </c:pt>
              <c:pt idx="866">
                <c:v>32300</c:v>
              </c:pt>
              <c:pt idx="867">
                <c:v>32320</c:v>
              </c:pt>
              <c:pt idx="868">
                <c:v>32340</c:v>
              </c:pt>
              <c:pt idx="869">
                <c:v>32360</c:v>
              </c:pt>
              <c:pt idx="870">
                <c:v>32380</c:v>
              </c:pt>
              <c:pt idx="871">
                <c:v>32400</c:v>
              </c:pt>
              <c:pt idx="872">
                <c:v>32420</c:v>
              </c:pt>
              <c:pt idx="873">
                <c:v>32440</c:v>
              </c:pt>
              <c:pt idx="874">
                <c:v>32460</c:v>
              </c:pt>
              <c:pt idx="875">
                <c:v>32480</c:v>
              </c:pt>
              <c:pt idx="876">
                <c:v>32500</c:v>
              </c:pt>
              <c:pt idx="877">
                <c:v>32520</c:v>
              </c:pt>
              <c:pt idx="878">
                <c:v>32540</c:v>
              </c:pt>
              <c:pt idx="879">
                <c:v>32560</c:v>
              </c:pt>
              <c:pt idx="880">
                <c:v>32580</c:v>
              </c:pt>
              <c:pt idx="881">
                <c:v>32600</c:v>
              </c:pt>
              <c:pt idx="882">
                <c:v>32620</c:v>
              </c:pt>
              <c:pt idx="883">
                <c:v>32640</c:v>
              </c:pt>
              <c:pt idx="884">
                <c:v>32660</c:v>
              </c:pt>
              <c:pt idx="885">
                <c:v>32680</c:v>
              </c:pt>
              <c:pt idx="886">
                <c:v>32700</c:v>
              </c:pt>
              <c:pt idx="887">
                <c:v>32720</c:v>
              </c:pt>
              <c:pt idx="888">
                <c:v>32740</c:v>
              </c:pt>
              <c:pt idx="889">
                <c:v>32760</c:v>
              </c:pt>
              <c:pt idx="890">
                <c:v>32780</c:v>
              </c:pt>
              <c:pt idx="891">
                <c:v>32800</c:v>
              </c:pt>
              <c:pt idx="892">
                <c:v>32820</c:v>
              </c:pt>
              <c:pt idx="893">
                <c:v>32840</c:v>
              </c:pt>
              <c:pt idx="894">
                <c:v>32860</c:v>
              </c:pt>
              <c:pt idx="895">
                <c:v>32880</c:v>
              </c:pt>
              <c:pt idx="896">
                <c:v>32900</c:v>
              </c:pt>
              <c:pt idx="897">
                <c:v>32920</c:v>
              </c:pt>
              <c:pt idx="898">
                <c:v>32940</c:v>
              </c:pt>
              <c:pt idx="899">
                <c:v>32960</c:v>
              </c:pt>
              <c:pt idx="900">
                <c:v>32980</c:v>
              </c:pt>
              <c:pt idx="901">
                <c:v>33000</c:v>
              </c:pt>
              <c:pt idx="902">
                <c:v>33020</c:v>
              </c:pt>
              <c:pt idx="903">
                <c:v>33040</c:v>
              </c:pt>
              <c:pt idx="904">
                <c:v>33060</c:v>
              </c:pt>
              <c:pt idx="905">
                <c:v>33080</c:v>
              </c:pt>
              <c:pt idx="906">
                <c:v>33100</c:v>
              </c:pt>
              <c:pt idx="907">
                <c:v>33120</c:v>
              </c:pt>
              <c:pt idx="908">
                <c:v>33140</c:v>
              </c:pt>
              <c:pt idx="909">
                <c:v>33160</c:v>
              </c:pt>
              <c:pt idx="910">
                <c:v>33180</c:v>
              </c:pt>
              <c:pt idx="911">
                <c:v>33200</c:v>
              </c:pt>
              <c:pt idx="912">
                <c:v>33220</c:v>
              </c:pt>
              <c:pt idx="913">
                <c:v>33240</c:v>
              </c:pt>
              <c:pt idx="914">
                <c:v>33260</c:v>
              </c:pt>
              <c:pt idx="915">
                <c:v>33280</c:v>
              </c:pt>
              <c:pt idx="916">
                <c:v>33300</c:v>
              </c:pt>
              <c:pt idx="917">
                <c:v>33320</c:v>
              </c:pt>
              <c:pt idx="918">
                <c:v>33340</c:v>
              </c:pt>
              <c:pt idx="919">
                <c:v>33360</c:v>
              </c:pt>
              <c:pt idx="920">
                <c:v>33380</c:v>
              </c:pt>
              <c:pt idx="921">
                <c:v>33400</c:v>
              </c:pt>
              <c:pt idx="922">
                <c:v>33420</c:v>
              </c:pt>
              <c:pt idx="923">
                <c:v>33440</c:v>
              </c:pt>
              <c:pt idx="924">
                <c:v>33460</c:v>
              </c:pt>
              <c:pt idx="925">
                <c:v>33480</c:v>
              </c:pt>
              <c:pt idx="926">
                <c:v>33500</c:v>
              </c:pt>
              <c:pt idx="927">
                <c:v>33520</c:v>
              </c:pt>
              <c:pt idx="928">
                <c:v>33540</c:v>
              </c:pt>
              <c:pt idx="929">
                <c:v>33560</c:v>
              </c:pt>
              <c:pt idx="930">
                <c:v>33580</c:v>
              </c:pt>
              <c:pt idx="931">
                <c:v>33600</c:v>
              </c:pt>
              <c:pt idx="932">
                <c:v>33620</c:v>
              </c:pt>
              <c:pt idx="933">
                <c:v>33640</c:v>
              </c:pt>
              <c:pt idx="934">
                <c:v>33660</c:v>
              </c:pt>
              <c:pt idx="935">
                <c:v>33680</c:v>
              </c:pt>
              <c:pt idx="936">
                <c:v>33700</c:v>
              </c:pt>
              <c:pt idx="937">
                <c:v>33720</c:v>
              </c:pt>
              <c:pt idx="938">
                <c:v>33740</c:v>
              </c:pt>
              <c:pt idx="939">
                <c:v>33760</c:v>
              </c:pt>
              <c:pt idx="940">
                <c:v>33780</c:v>
              </c:pt>
              <c:pt idx="941">
                <c:v>33800</c:v>
              </c:pt>
              <c:pt idx="942">
                <c:v>33820</c:v>
              </c:pt>
              <c:pt idx="943">
                <c:v>33840</c:v>
              </c:pt>
              <c:pt idx="944">
                <c:v>33860</c:v>
              </c:pt>
              <c:pt idx="945">
                <c:v>33880</c:v>
              </c:pt>
              <c:pt idx="946">
                <c:v>33900</c:v>
              </c:pt>
              <c:pt idx="947">
                <c:v>33920</c:v>
              </c:pt>
              <c:pt idx="948">
                <c:v>33940</c:v>
              </c:pt>
              <c:pt idx="949">
                <c:v>33960</c:v>
              </c:pt>
              <c:pt idx="950">
                <c:v>33980</c:v>
              </c:pt>
              <c:pt idx="951">
                <c:v>34000</c:v>
              </c:pt>
              <c:pt idx="952">
                <c:v>34020</c:v>
              </c:pt>
              <c:pt idx="953">
                <c:v>34040</c:v>
              </c:pt>
              <c:pt idx="954">
                <c:v>34060</c:v>
              </c:pt>
              <c:pt idx="955">
                <c:v>34080</c:v>
              </c:pt>
              <c:pt idx="956">
                <c:v>34100</c:v>
              </c:pt>
              <c:pt idx="957">
                <c:v>34120</c:v>
              </c:pt>
              <c:pt idx="958">
                <c:v>34140</c:v>
              </c:pt>
              <c:pt idx="959">
                <c:v>34160</c:v>
              </c:pt>
              <c:pt idx="960">
                <c:v>34180</c:v>
              </c:pt>
              <c:pt idx="961">
                <c:v>34200</c:v>
              </c:pt>
              <c:pt idx="962">
                <c:v>34220</c:v>
              </c:pt>
              <c:pt idx="963">
                <c:v>34240</c:v>
              </c:pt>
              <c:pt idx="964">
                <c:v>34260</c:v>
              </c:pt>
              <c:pt idx="965">
                <c:v>34280</c:v>
              </c:pt>
              <c:pt idx="966">
                <c:v>34300</c:v>
              </c:pt>
              <c:pt idx="967">
                <c:v>34320</c:v>
              </c:pt>
              <c:pt idx="968">
                <c:v>34340</c:v>
              </c:pt>
              <c:pt idx="969">
                <c:v>34360</c:v>
              </c:pt>
              <c:pt idx="970">
                <c:v>34380</c:v>
              </c:pt>
              <c:pt idx="971">
                <c:v>34400</c:v>
              </c:pt>
              <c:pt idx="972">
                <c:v>34420</c:v>
              </c:pt>
              <c:pt idx="973">
                <c:v>34440</c:v>
              </c:pt>
              <c:pt idx="974">
                <c:v>34460</c:v>
              </c:pt>
              <c:pt idx="975">
                <c:v>34480</c:v>
              </c:pt>
              <c:pt idx="976">
                <c:v>34500</c:v>
              </c:pt>
              <c:pt idx="977">
                <c:v>34520</c:v>
              </c:pt>
              <c:pt idx="978">
                <c:v>34540</c:v>
              </c:pt>
              <c:pt idx="979">
                <c:v>34560</c:v>
              </c:pt>
              <c:pt idx="980">
                <c:v>34580</c:v>
              </c:pt>
              <c:pt idx="981">
                <c:v>34600</c:v>
              </c:pt>
              <c:pt idx="982">
                <c:v>34620</c:v>
              </c:pt>
              <c:pt idx="983">
                <c:v>34640</c:v>
              </c:pt>
              <c:pt idx="984">
                <c:v>34660</c:v>
              </c:pt>
              <c:pt idx="985">
                <c:v>34680</c:v>
              </c:pt>
              <c:pt idx="986">
                <c:v>34700</c:v>
              </c:pt>
              <c:pt idx="987">
                <c:v>34720</c:v>
              </c:pt>
              <c:pt idx="988">
                <c:v>34740</c:v>
              </c:pt>
              <c:pt idx="989">
                <c:v>34760</c:v>
              </c:pt>
              <c:pt idx="990">
                <c:v>34780</c:v>
              </c:pt>
              <c:pt idx="991">
                <c:v>34800</c:v>
              </c:pt>
              <c:pt idx="992">
                <c:v>34820</c:v>
              </c:pt>
              <c:pt idx="993">
                <c:v>34840</c:v>
              </c:pt>
              <c:pt idx="994">
                <c:v>34860</c:v>
              </c:pt>
              <c:pt idx="995">
                <c:v>34880</c:v>
              </c:pt>
              <c:pt idx="996">
                <c:v>34900</c:v>
              </c:pt>
              <c:pt idx="997">
                <c:v>34920</c:v>
              </c:pt>
              <c:pt idx="998">
                <c:v>34940</c:v>
              </c:pt>
              <c:pt idx="999">
                <c:v>34960</c:v>
              </c:pt>
              <c:pt idx="1000">
                <c:v>34980</c:v>
              </c:pt>
              <c:pt idx="1001">
                <c:v>35000</c:v>
              </c:pt>
              <c:pt idx="1002">
                <c:v>35020</c:v>
              </c:pt>
              <c:pt idx="1003">
                <c:v>35040</c:v>
              </c:pt>
              <c:pt idx="1004">
                <c:v>35060</c:v>
              </c:pt>
              <c:pt idx="1005">
                <c:v>35080</c:v>
              </c:pt>
              <c:pt idx="1006">
                <c:v>35100</c:v>
              </c:pt>
              <c:pt idx="1007">
                <c:v>35120</c:v>
              </c:pt>
              <c:pt idx="1008">
                <c:v>35140</c:v>
              </c:pt>
              <c:pt idx="1009">
                <c:v>35160</c:v>
              </c:pt>
              <c:pt idx="1010">
                <c:v>35180</c:v>
              </c:pt>
              <c:pt idx="1011">
                <c:v>35200</c:v>
              </c:pt>
              <c:pt idx="1012">
                <c:v>35220</c:v>
              </c:pt>
              <c:pt idx="1013">
                <c:v>35240</c:v>
              </c:pt>
              <c:pt idx="1014">
                <c:v>35260</c:v>
              </c:pt>
              <c:pt idx="1015">
                <c:v>35280</c:v>
              </c:pt>
              <c:pt idx="1016">
                <c:v>35300</c:v>
              </c:pt>
              <c:pt idx="1017">
                <c:v>35320</c:v>
              </c:pt>
              <c:pt idx="1018">
                <c:v>35340</c:v>
              </c:pt>
              <c:pt idx="1019">
                <c:v>35360</c:v>
              </c:pt>
              <c:pt idx="1020">
                <c:v>35380</c:v>
              </c:pt>
              <c:pt idx="1021">
                <c:v>35400</c:v>
              </c:pt>
              <c:pt idx="1022">
                <c:v>35420</c:v>
              </c:pt>
              <c:pt idx="1023">
                <c:v>35440</c:v>
              </c:pt>
              <c:pt idx="1024">
                <c:v>35460</c:v>
              </c:pt>
              <c:pt idx="1025">
                <c:v>35480</c:v>
              </c:pt>
              <c:pt idx="1026">
                <c:v>35500</c:v>
              </c:pt>
              <c:pt idx="1027">
                <c:v>35520</c:v>
              </c:pt>
              <c:pt idx="1028">
                <c:v>35540</c:v>
              </c:pt>
              <c:pt idx="1029">
                <c:v>35560</c:v>
              </c:pt>
              <c:pt idx="1030">
                <c:v>35580</c:v>
              </c:pt>
              <c:pt idx="1031">
                <c:v>35600</c:v>
              </c:pt>
              <c:pt idx="1032">
                <c:v>35620</c:v>
              </c:pt>
              <c:pt idx="1033">
                <c:v>35640</c:v>
              </c:pt>
              <c:pt idx="1034">
                <c:v>35660</c:v>
              </c:pt>
              <c:pt idx="1035">
                <c:v>35680</c:v>
              </c:pt>
              <c:pt idx="1036">
                <c:v>35700</c:v>
              </c:pt>
              <c:pt idx="1037">
                <c:v>35720</c:v>
              </c:pt>
              <c:pt idx="1038">
                <c:v>35740</c:v>
              </c:pt>
              <c:pt idx="1039">
                <c:v>35760</c:v>
              </c:pt>
              <c:pt idx="1040">
                <c:v>35780</c:v>
              </c:pt>
              <c:pt idx="1041">
                <c:v>35800</c:v>
              </c:pt>
              <c:pt idx="1042">
                <c:v>35820</c:v>
              </c:pt>
              <c:pt idx="1043">
                <c:v>35840</c:v>
              </c:pt>
              <c:pt idx="1044">
                <c:v>35860</c:v>
              </c:pt>
              <c:pt idx="1045">
                <c:v>35880</c:v>
              </c:pt>
              <c:pt idx="1046">
                <c:v>35900</c:v>
              </c:pt>
              <c:pt idx="1047">
                <c:v>35920</c:v>
              </c:pt>
              <c:pt idx="1048">
                <c:v>35940</c:v>
              </c:pt>
              <c:pt idx="1049">
                <c:v>35960</c:v>
              </c:pt>
              <c:pt idx="1050">
                <c:v>35980</c:v>
              </c:pt>
              <c:pt idx="1051">
                <c:v>36000</c:v>
              </c:pt>
              <c:pt idx="1052">
                <c:v>36020</c:v>
              </c:pt>
              <c:pt idx="1053">
                <c:v>36040</c:v>
              </c:pt>
              <c:pt idx="1054">
                <c:v>36060</c:v>
              </c:pt>
              <c:pt idx="1055">
                <c:v>36080</c:v>
              </c:pt>
              <c:pt idx="1056">
                <c:v>36100</c:v>
              </c:pt>
              <c:pt idx="1057">
                <c:v>36120</c:v>
              </c:pt>
              <c:pt idx="1058">
                <c:v>36140</c:v>
              </c:pt>
              <c:pt idx="1059">
                <c:v>36160</c:v>
              </c:pt>
              <c:pt idx="1060">
                <c:v>36180</c:v>
              </c:pt>
              <c:pt idx="1061">
                <c:v>36200</c:v>
              </c:pt>
              <c:pt idx="1062">
                <c:v>36220</c:v>
              </c:pt>
              <c:pt idx="1063">
                <c:v>36240</c:v>
              </c:pt>
              <c:pt idx="1064">
                <c:v>36260</c:v>
              </c:pt>
              <c:pt idx="1065">
                <c:v>36280</c:v>
              </c:pt>
              <c:pt idx="1066">
                <c:v>36300</c:v>
              </c:pt>
              <c:pt idx="1067">
                <c:v>36320</c:v>
              </c:pt>
              <c:pt idx="1068">
                <c:v>36340</c:v>
              </c:pt>
              <c:pt idx="1069">
                <c:v>36360</c:v>
              </c:pt>
              <c:pt idx="1070">
                <c:v>36380</c:v>
              </c:pt>
              <c:pt idx="1071">
                <c:v>36400</c:v>
              </c:pt>
              <c:pt idx="1072">
                <c:v>36420</c:v>
              </c:pt>
              <c:pt idx="1073">
                <c:v>36440</c:v>
              </c:pt>
              <c:pt idx="1074">
                <c:v>36460</c:v>
              </c:pt>
              <c:pt idx="1075">
                <c:v>36480</c:v>
              </c:pt>
              <c:pt idx="1076">
                <c:v>36500</c:v>
              </c:pt>
              <c:pt idx="1077">
                <c:v>36520</c:v>
              </c:pt>
              <c:pt idx="1078">
                <c:v>36540</c:v>
              </c:pt>
              <c:pt idx="1079">
                <c:v>36560</c:v>
              </c:pt>
              <c:pt idx="1080">
                <c:v>36580</c:v>
              </c:pt>
              <c:pt idx="1081">
                <c:v>36600</c:v>
              </c:pt>
              <c:pt idx="1082">
                <c:v>36620</c:v>
              </c:pt>
              <c:pt idx="1083">
                <c:v>36640</c:v>
              </c:pt>
              <c:pt idx="1084">
                <c:v>36660</c:v>
              </c:pt>
              <c:pt idx="1085">
                <c:v>36680</c:v>
              </c:pt>
              <c:pt idx="1086">
                <c:v>36700</c:v>
              </c:pt>
              <c:pt idx="1087">
                <c:v>36720</c:v>
              </c:pt>
              <c:pt idx="1088">
                <c:v>36740</c:v>
              </c:pt>
              <c:pt idx="1089">
                <c:v>36760</c:v>
              </c:pt>
              <c:pt idx="1090">
                <c:v>36780</c:v>
              </c:pt>
              <c:pt idx="1091">
                <c:v>36800</c:v>
              </c:pt>
              <c:pt idx="1092">
                <c:v>36820</c:v>
              </c:pt>
              <c:pt idx="1093">
                <c:v>36840</c:v>
              </c:pt>
              <c:pt idx="1094">
                <c:v>36860</c:v>
              </c:pt>
              <c:pt idx="1095">
                <c:v>36880</c:v>
              </c:pt>
              <c:pt idx="1096">
                <c:v>36900</c:v>
              </c:pt>
              <c:pt idx="1097">
                <c:v>36920</c:v>
              </c:pt>
              <c:pt idx="1098">
                <c:v>36940</c:v>
              </c:pt>
              <c:pt idx="1099">
                <c:v>36960</c:v>
              </c:pt>
              <c:pt idx="1100">
                <c:v>36980</c:v>
              </c:pt>
              <c:pt idx="1101">
                <c:v>37000</c:v>
              </c:pt>
              <c:pt idx="1102">
                <c:v>37020</c:v>
              </c:pt>
              <c:pt idx="1103">
                <c:v>37040</c:v>
              </c:pt>
              <c:pt idx="1104">
                <c:v>37060</c:v>
              </c:pt>
              <c:pt idx="1105">
                <c:v>37080</c:v>
              </c:pt>
              <c:pt idx="1106">
                <c:v>37100</c:v>
              </c:pt>
              <c:pt idx="1107">
                <c:v>37120</c:v>
              </c:pt>
              <c:pt idx="1108">
                <c:v>37140</c:v>
              </c:pt>
              <c:pt idx="1109">
                <c:v>37160</c:v>
              </c:pt>
              <c:pt idx="1110">
                <c:v>37180</c:v>
              </c:pt>
              <c:pt idx="1111">
                <c:v>37200</c:v>
              </c:pt>
              <c:pt idx="1112">
                <c:v>37220</c:v>
              </c:pt>
              <c:pt idx="1113">
                <c:v>37240</c:v>
              </c:pt>
              <c:pt idx="1114">
                <c:v>37260</c:v>
              </c:pt>
              <c:pt idx="1115">
                <c:v>37280</c:v>
              </c:pt>
              <c:pt idx="1116">
                <c:v>37300</c:v>
              </c:pt>
              <c:pt idx="1117">
                <c:v>37320</c:v>
              </c:pt>
              <c:pt idx="1118">
                <c:v>37340</c:v>
              </c:pt>
              <c:pt idx="1119">
                <c:v>37360</c:v>
              </c:pt>
              <c:pt idx="1120">
                <c:v>37380</c:v>
              </c:pt>
              <c:pt idx="1121">
                <c:v>37400</c:v>
              </c:pt>
              <c:pt idx="1122">
                <c:v>37420</c:v>
              </c:pt>
              <c:pt idx="1123">
                <c:v>37440</c:v>
              </c:pt>
              <c:pt idx="1124">
                <c:v>37460</c:v>
              </c:pt>
              <c:pt idx="1125">
                <c:v>37480</c:v>
              </c:pt>
              <c:pt idx="1126">
                <c:v>37500</c:v>
              </c:pt>
              <c:pt idx="1127">
                <c:v>37520</c:v>
              </c:pt>
              <c:pt idx="1128">
                <c:v>37540</c:v>
              </c:pt>
              <c:pt idx="1129">
                <c:v>37560</c:v>
              </c:pt>
              <c:pt idx="1130">
                <c:v>37580</c:v>
              </c:pt>
              <c:pt idx="1131">
                <c:v>37600</c:v>
              </c:pt>
              <c:pt idx="1132">
                <c:v>37620</c:v>
              </c:pt>
              <c:pt idx="1133">
                <c:v>37640</c:v>
              </c:pt>
              <c:pt idx="1134">
                <c:v>37660</c:v>
              </c:pt>
              <c:pt idx="1135">
                <c:v>37680</c:v>
              </c:pt>
              <c:pt idx="1136">
                <c:v>37700</c:v>
              </c:pt>
              <c:pt idx="1137">
                <c:v>37720</c:v>
              </c:pt>
              <c:pt idx="1138">
                <c:v>37740</c:v>
              </c:pt>
              <c:pt idx="1139">
                <c:v>37760</c:v>
              </c:pt>
              <c:pt idx="1140">
                <c:v>37780</c:v>
              </c:pt>
              <c:pt idx="1141">
                <c:v>37800</c:v>
              </c:pt>
              <c:pt idx="1142">
                <c:v>37820</c:v>
              </c:pt>
              <c:pt idx="1143">
                <c:v>37840</c:v>
              </c:pt>
              <c:pt idx="1144">
                <c:v>37860</c:v>
              </c:pt>
              <c:pt idx="1145">
                <c:v>37880</c:v>
              </c:pt>
              <c:pt idx="1146">
                <c:v>37900</c:v>
              </c:pt>
              <c:pt idx="1147">
                <c:v>37920</c:v>
              </c:pt>
              <c:pt idx="1148">
                <c:v>37940</c:v>
              </c:pt>
              <c:pt idx="1149">
                <c:v>37960</c:v>
              </c:pt>
              <c:pt idx="1150">
                <c:v>37980</c:v>
              </c:pt>
              <c:pt idx="1151">
                <c:v>38000</c:v>
              </c:pt>
              <c:pt idx="1152">
                <c:v>38020</c:v>
              </c:pt>
              <c:pt idx="1153">
                <c:v>38040</c:v>
              </c:pt>
              <c:pt idx="1154">
                <c:v>38060</c:v>
              </c:pt>
              <c:pt idx="1155">
                <c:v>38080</c:v>
              </c:pt>
              <c:pt idx="1156">
                <c:v>38100</c:v>
              </c:pt>
              <c:pt idx="1157">
                <c:v>38120</c:v>
              </c:pt>
              <c:pt idx="1158">
                <c:v>38140</c:v>
              </c:pt>
              <c:pt idx="1159">
                <c:v>38160</c:v>
              </c:pt>
              <c:pt idx="1160">
                <c:v>38180</c:v>
              </c:pt>
              <c:pt idx="1161">
                <c:v>38200</c:v>
              </c:pt>
              <c:pt idx="1162">
                <c:v>38220</c:v>
              </c:pt>
              <c:pt idx="1163">
                <c:v>38240</c:v>
              </c:pt>
              <c:pt idx="1164">
                <c:v>38260</c:v>
              </c:pt>
              <c:pt idx="1165">
                <c:v>38280</c:v>
              </c:pt>
              <c:pt idx="1166">
                <c:v>38300</c:v>
              </c:pt>
              <c:pt idx="1167">
                <c:v>38320</c:v>
              </c:pt>
              <c:pt idx="1168">
                <c:v>38340</c:v>
              </c:pt>
              <c:pt idx="1169">
                <c:v>38360</c:v>
              </c:pt>
              <c:pt idx="1170">
                <c:v>38380</c:v>
              </c:pt>
              <c:pt idx="1171">
                <c:v>38400</c:v>
              </c:pt>
              <c:pt idx="1172">
                <c:v>38420</c:v>
              </c:pt>
              <c:pt idx="1173">
                <c:v>38440</c:v>
              </c:pt>
              <c:pt idx="1174">
                <c:v>38460</c:v>
              </c:pt>
              <c:pt idx="1175">
                <c:v>38480</c:v>
              </c:pt>
              <c:pt idx="1176">
                <c:v>38500</c:v>
              </c:pt>
              <c:pt idx="1177">
                <c:v>38520</c:v>
              </c:pt>
              <c:pt idx="1178">
                <c:v>38540</c:v>
              </c:pt>
              <c:pt idx="1179">
                <c:v>38560</c:v>
              </c:pt>
              <c:pt idx="1180">
                <c:v>38580</c:v>
              </c:pt>
              <c:pt idx="1181">
                <c:v>38600</c:v>
              </c:pt>
              <c:pt idx="1182">
                <c:v>38620</c:v>
              </c:pt>
              <c:pt idx="1183">
                <c:v>38640</c:v>
              </c:pt>
              <c:pt idx="1184">
                <c:v>38660</c:v>
              </c:pt>
              <c:pt idx="1185">
                <c:v>38680</c:v>
              </c:pt>
              <c:pt idx="1186">
                <c:v>38700</c:v>
              </c:pt>
              <c:pt idx="1187">
                <c:v>38720</c:v>
              </c:pt>
              <c:pt idx="1188">
                <c:v>38740</c:v>
              </c:pt>
              <c:pt idx="1189">
                <c:v>38760</c:v>
              </c:pt>
              <c:pt idx="1190">
                <c:v>38780</c:v>
              </c:pt>
              <c:pt idx="1191">
                <c:v>38800</c:v>
              </c:pt>
              <c:pt idx="1192">
                <c:v>38820</c:v>
              </c:pt>
              <c:pt idx="1193">
                <c:v>38840</c:v>
              </c:pt>
              <c:pt idx="1194">
                <c:v>38860</c:v>
              </c:pt>
              <c:pt idx="1195">
                <c:v>38880</c:v>
              </c:pt>
              <c:pt idx="1196">
                <c:v>38900</c:v>
              </c:pt>
              <c:pt idx="1197">
                <c:v>38920</c:v>
              </c:pt>
              <c:pt idx="1198">
                <c:v>38940</c:v>
              </c:pt>
              <c:pt idx="1199">
                <c:v>38960</c:v>
              </c:pt>
              <c:pt idx="1200">
                <c:v>38980</c:v>
              </c:pt>
              <c:pt idx="1201">
                <c:v>39000</c:v>
              </c:pt>
              <c:pt idx="1202">
                <c:v>39020</c:v>
              </c:pt>
              <c:pt idx="1203">
                <c:v>39040</c:v>
              </c:pt>
              <c:pt idx="1204">
                <c:v>39060</c:v>
              </c:pt>
              <c:pt idx="1205">
                <c:v>39080</c:v>
              </c:pt>
              <c:pt idx="1206">
                <c:v>39100</c:v>
              </c:pt>
              <c:pt idx="1207">
                <c:v>39120</c:v>
              </c:pt>
              <c:pt idx="1208">
                <c:v>39140</c:v>
              </c:pt>
              <c:pt idx="1209">
                <c:v>39160</c:v>
              </c:pt>
              <c:pt idx="1210">
                <c:v>39180</c:v>
              </c:pt>
              <c:pt idx="1211">
                <c:v>39200</c:v>
              </c:pt>
              <c:pt idx="1212">
                <c:v>39220</c:v>
              </c:pt>
              <c:pt idx="1213">
                <c:v>39240</c:v>
              </c:pt>
              <c:pt idx="1214">
                <c:v>39260</c:v>
              </c:pt>
              <c:pt idx="1215">
                <c:v>39280</c:v>
              </c:pt>
              <c:pt idx="1216">
                <c:v>39300</c:v>
              </c:pt>
              <c:pt idx="1217">
                <c:v>39320</c:v>
              </c:pt>
              <c:pt idx="1218">
                <c:v>39340</c:v>
              </c:pt>
              <c:pt idx="1219">
                <c:v>39360</c:v>
              </c:pt>
              <c:pt idx="1220">
                <c:v>39380</c:v>
              </c:pt>
              <c:pt idx="1221">
                <c:v>39400</c:v>
              </c:pt>
              <c:pt idx="1222">
                <c:v>39420</c:v>
              </c:pt>
              <c:pt idx="1223">
                <c:v>39440</c:v>
              </c:pt>
              <c:pt idx="1224">
                <c:v>39460</c:v>
              </c:pt>
              <c:pt idx="1225">
                <c:v>39480</c:v>
              </c:pt>
              <c:pt idx="1226">
                <c:v>39500</c:v>
              </c:pt>
              <c:pt idx="1227">
                <c:v>39520</c:v>
              </c:pt>
              <c:pt idx="1228">
                <c:v>39540</c:v>
              </c:pt>
              <c:pt idx="1229">
                <c:v>39560</c:v>
              </c:pt>
              <c:pt idx="1230">
                <c:v>39580</c:v>
              </c:pt>
              <c:pt idx="1231">
                <c:v>39600</c:v>
              </c:pt>
              <c:pt idx="1232">
                <c:v>39620</c:v>
              </c:pt>
              <c:pt idx="1233">
                <c:v>39640</c:v>
              </c:pt>
              <c:pt idx="1234">
                <c:v>39660</c:v>
              </c:pt>
              <c:pt idx="1235">
                <c:v>39680</c:v>
              </c:pt>
              <c:pt idx="1236">
                <c:v>39700</c:v>
              </c:pt>
              <c:pt idx="1237">
                <c:v>39720</c:v>
              </c:pt>
              <c:pt idx="1238">
                <c:v>39740</c:v>
              </c:pt>
              <c:pt idx="1239">
                <c:v>39760</c:v>
              </c:pt>
              <c:pt idx="1240">
                <c:v>39780</c:v>
              </c:pt>
              <c:pt idx="1241">
                <c:v>39800</c:v>
              </c:pt>
              <c:pt idx="1242">
                <c:v>39820</c:v>
              </c:pt>
              <c:pt idx="1243">
                <c:v>39840</c:v>
              </c:pt>
              <c:pt idx="1244">
                <c:v>39860</c:v>
              </c:pt>
              <c:pt idx="1245">
                <c:v>39880</c:v>
              </c:pt>
              <c:pt idx="1246">
                <c:v>39900</c:v>
              </c:pt>
              <c:pt idx="1247">
                <c:v>39920</c:v>
              </c:pt>
              <c:pt idx="1248">
                <c:v>39940</c:v>
              </c:pt>
              <c:pt idx="1249">
                <c:v>39960</c:v>
              </c:pt>
              <c:pt idx="1250">
                <c:v>39980</c:v>
              </c:pt>
              <c:pt idx="1251">
                <c:v>40000</c:v>
              </c:pt>
              <c:pt idx="1252">
                <c:v>40020</c:v>
              </c:pt>
              <c:pt idx="1253">
                <c:v>40040</c:v>
              </c:pt>
              <c:pt idx="1254">
                <c:v>40060</c:v>
              </c:pt>
              <c:pt idx="1255">
                <c:v>40080</c:v>
              </c:pt>
              <c:pt idx="1256">
                <c:v>40100</c:v>
              </c:pt>
              <c:pt idx="1257">
                <c:v>40120</c:v>
              </c:pt>
              <c:pt idx="1258">
                <c:v>40140</c:v>
              </c:pt>
              <c:pt idx="1259">
                <c:v>40160</c:v>
              </c:pt>
              <c:pt idx="1260">
                <c:v>40180</c:v>
              </c:pt>
              <c:pt idx="1261">
                <c:v>40200</c:v>
              </c:pt>
              <c:pt idx="1262">
                <c:v>40220</c:v>
              </c:pt>
              <c:pt idx="1263">
                <c:v>40240</c:v>
              </c:pt>
              <c:pt idx="1264">
                <c:v>40260</c:v>
              </c:pt>
              <c:pt idx="1265">
                <c:v>40280</c:v>
              </c:pt>
              <c:pt idx="1266">
                <c:v>40300</c:v>
              </c:pt>
              <c:pt idx="1267">
                <c:v>40320</c:v>
              </c:pt>
              <c:pt idx="1268">
                <c:v>40340</c:v>
              </c:pt>
              <c:pt idx="1269">
                <c:v>40360</c:v>
              </c:pt>
              <c:pt idx="1270">
                <c:v>40380</c:v>
              </c:pt>
              <c:pt idx="1271">
                <c:v>40400</c:v>
              </c:pt>
              <c:pt idx="1272">
                <c:v>40420</c:v>
              </c:pt>
              <c:pt idx="1273">
                <c:v>40440</c:v>
              </c:pt>
              <c:pt idx="1274">
                <c:v>40460</c:v>
              </c:pt>
              <c:pt idx="1275">
                <c:v>40480</c:v>
              </c:pt>
              <c:pt idx="1276">
                <c:v>40500</c:v>
              </c:pt>
              <c:pt idx="1277">
                <c:v>40520</c:v>
              </c:pt>
              <c:pt idx="1278">
                <c:v>40540</c:v>
              </c:pt>
              <c:pt idx="1279">
                <c:v>40560</c:v>
              </c:pt>
              <c:pt idx="1280">
                <c:v>40580</c:v>
              </c:pt>
              <c:pt idx="1281">
                <c:v>40600</c:v>
              </c:pt>
              <c:pt idx="1282">
                <c:v>40620</c:v>
              </c:pt>
              <c:pt idx="1283">
                <c:v>40640</c:v>
              </c:pt>
              <c:pt idx="1284">
                <c:v>40660</c:v>
              </c:pt>
              <c:pt idx="1285">
                <c:v>40680</c:v>
              </c:pt>
              <c:pt idx="1286">
                <c:v>40700</c:v>
              </c:pt>
              <c:pt idx="1287">
                <c:v>40720</c:v>
              </c:pt>
              <c:pt idx="1288">
                <c:v>40740</c:v>
              </c:pt>
              <c:pt idx="1289">
                <c:v>40760</c:v>
              </c:pt>
              <c:pt idx="1290">
                <c:v>40780</c:v>
              </c:pt>
              <c:pt idx="1291">
                <c:v>40800</c:v>
              </c:pt>
              <c:pt idx="1292">
                <c:v>40820</c:v>
              </c:pt>
              <c:pt idx="1293">
                <c:v>40840</c:v>
              </c:pt>
              <c:pt idx="1294">
                <c:v>40860</c:v>
              </c:pt>
              <c:pt idx="1295">
                <c:v>40880</c:v>
              </c:pt>
              <c:pt idx="1296">
                <c:v>40900</c:v>
              </c:pt>
              <c:pt idx="1297">
                <c:v>40920</c:v>
              </c:pt>
              <c:pt idx="1298">
                <c:v>40940</c:v>
              </c:pt>
              <c:pt idx="1299">
                <c:v>40960</c:v>
              </c:pt>
              <c:pt idx="1300">
                <c:v>40980</c:v>
              </c:pt>
              <c:pt idx="1301">
                <c:v>41000</c:v>
              </c:pt>
              <c:pt idx="1302">
                <c:v>41020</c:v>
              </c:pt>
              <c:pt idx="1303">
                <c:v>41040</c:v>
              </c:pt>
              <c:pt idx="1304">
                <c:v>41060</c:v>
              </c:pt>
              <c:pt idx="1305">
                <c:v>41080</c:v>
              </c:pt>
              <c:pt idx="1306">
                <c:v>41100</c:v>
              </c:pt>
              <c:pt idx="1307">
                <c:v>41120</c:v>
              </c:pt>
              <c:pt idx="1308">
                <c:v>41140</c:v>
              </c:pt>
              <c:pt idx="1309">
                <c:v>41160</c:v>
              </c:pt>
              <c:pt idx="1310">
                <c:v>41180</c:v>
              </c:pt>
              <c:pt idx="1311">
                <c:v>41200</c:v>
              </c:pt>
              <c:pt idx="1312">
                <c:v>41220</c:v>
              </c:pt>
              <c:pt idx="1313">
                <c:v>41240</c:v>
              </c:pt>
              <c:pt idx="1314">
                <c:v>41260</c:v>
              </c:pt>
              <c:pt idx="1315">
                <c:v>41280</c:v>
              </c:pt>
              <c:pt idx="1316">
                <c:v>41300</c:v>
              </c:pt>
              <c:pt idx="1317">
                <c:v>41320</c:v>
              </c:pt>
              <c:pt idx="1318">
                <c:v>41340</c:v>
              </c:pt>
              <c:pt idx="1319">
                <c:v>41360</c:v>
              </c:pt>
              <c:pt idx="1320">
                <c:v>41380</c:v>
              </c:pt>
              <c:pt idx="1321">
                <c:v>41400</c:v>
              </c:pt>
              <c:pt idx="1322">
                <c:v>41420</c:v>
              </c:pt>
              <c:pt idx="1323">
                <c:v>41440</c:v>
              </c:pt>
              <c:pt idx="1324">
                <c:v>41460</c:v>
              </c:pt>
              <c:pt idx="1325">
                <c:v>41480</c:v>
              </c:pt>
              <c:pt idx="1326">
                <c:v>41500</c:v>
              </c:pt>
              <c:pt idx="1327">
                <c:v>41520</c:v>
              </c:pt>
              <c:pt idx="1328">
                <c:v>41540</c:v>
              </c:pt>
              <c:pt idx="1329">
                <c:v>41560</c:v>
              </c:pt>
              <c:pt idx="1330">
                <c:v>41580</c:v>
              </c:pt>
              <c:pt idx="1331">
                <c:v>41600</c:v>
              </c:pt>
              <c:pt idx="1332">
                <c:v>41620</c:v>
              </c:pt>
              <c:pt idx="1333">
                <c:v>41640</c:v>
              </c:pt>
              <c:pt idx="1334">
                <c:v>41660</c:v>
              </c:pt>
              <c:pt idx="1335">
                <c:v>41680</c:v>
              </c:pt>
              <c:pt idx="1336">
                <c:v>41700</c:v>
              </c:pt>
              <c:pt idx="1337">
                <c:v>41720</c:v>
              </c:pt>
              <c:pt idx="1338">
                <c:v>41740</c:v>
              </c:pt>
              <c:pt idx="1339">
                <c:v>41760</c:v>
              </c:pt>
              <c:pt idx="1340">
                <c:v>41780</c:v>
              </c:pt>
              <c:pt idx="1341">
                <c:v>41800</c:v>
              </c:pt>
              <c:pt idx="1342">
                <c:v>41820</c:v>
              </c:pt>
              <c:pt idx="1343">
                <c:v>41840</c:v>
              </c:pt>
              <c:pt idx="1344">
                <c:v>41860</c:v>
              </c:pt>
              <c:pt idx="1345">
                <c:v>41880</c:v>
              </c:pt>
              <c:pt idx="1346">
                <c:v>41900</c:v>
              </c:pt>
              <c:pt idx="1347">
                <c:v>41920</c:v>
              </c:pt>
              <c:pt idx="1348">
                <c:v>41940</c:v>
              </c:pt>
              <c:pt idx="1349">
                <c:v>41960</c:v>
              </c:pt>
              <c:pt idx="1350">
                <c:v>41980</c:v>
              </c:pt>
              <c:pt idx="1351">
                <c:v>42000</c:v>
              </c:pt>
              <c:pt idx="1352">
                <c:v>42020</c:v>
              </c:pt>
              <c:pt idx="1353">
                <c:v>42040</c:v>
              </c:pt>
              <c:pt idx="1354">
                <c:v>42060</c:v>
              </c:pt>
              <c:pt idx="1355">
                <c:v>42080</c:v>
              </c:pt>
              <c:pt idx="1356">
                <c:v>42100</c:v>
              </c:pt>
              <c:pt idx="1357">
                <c:v>42120</c:v>
              </c:pt>
              <c:pt idx="1358">
                <c:v>42140</c:v>
              </c:pt>
              <c:pt idx="1359">
                <c:v>42160</c:v>
              </c:pt>
              <c:pt idx="1360">
                <c:v>42180</c:v>
              </c:pt>
              <c:pt idx="1361">
                <c:v>42200</c:v>
              </c:pt>
              <c:pt idx="1362">
                <c:v>42220</c:v>
              </c:pt>
              <c:pt idx="1363">
                <c:v>42240</c:v>
              </c:pt>
              <c:pt idx="1364">
                <c:v>42260</c:v>
              </c:pt>
              <c:pt idx="1365">
                <c:v>42280</c:v>
              </c:pt>
              <c:pt idx="1366">
                <c:v>42300</c:v>
              </c:pt>
              <c:pt idx="1367">
                <c:v>42320</c:v>
              </c:pt>
              <c:pt idx="1368">
                <c:v>42340</c:v>
              </c:pt>
              <c:pt idx="1369">
                <c:v>42360</c:v>
              </c:pt>
              <c:pt idx="1370">
                <c:v>42380</c:v>
              </c:pt>
              <c:pt idx="1371">
                <c:v>42400</c:v>
              </c:pt>
              <c:pt idx="1372">
                <c:v>42420</c:v>
              </c:pt>
              <c:pt idx="1373">
                <c:v>42440</c:v>
              </c:pt>
              <c:pt idx="1374">
                <c:v>42460</c:v>
              </c:pt>
              <c:pt idx="1375">
                <c:v>42480</c:v>
              </c:pt>
              <c:pt idx="1376">
                <c:v>42500</c:v>
              </c:pt>
              <c:pt idx="1377">
                <c:v>42520</c:v>
              </c:pt>
              <c:pt idx="1378">
                <c:v>42540</c:v>
              </c:pt>
              <c:pt idx="1379">
                <c:v>42560</c:v>
              </c:pt>
              <c:pt idx="1380">
                <c:v>42580</c:v>
              </c:pt>
              <c:pt idx="1381">
                <c:v>42600</c:v>
              </c:pt>
              <c:pt idx="1382">
                <c:v>42620</c:v>
              </c:pt>
              <c:pt idx="1383">
                <c:v>42640</c:v>
              </c:pt>
              <c:pt idx="1384">
                <c:v>42660</c:v>
              </c:pt>
              <c:pt idx="1385">
                <c:v>42680</c:v>
              </c:pt>
              <c:pt idx="1386">
                <c:v>42700</c:v>
              </c:pt>
              <c:pt idx="1387">
                <c:v>42720</c:v>
              </c:pt>
              <c:pt idx="1388">
                <c:v>42740</c:v>
              </c:pt>
              <c:pt idx="1389">
                <c:v>42760</c:v>
              </c:pt>
              <c:pt idx="1390">
                <c:v>42780</c:v>
              </c:pt>
              <c:pt idx="1391">
                <c:v>42800</c:v>
              </c:pt>
              <c:pt idx="1392">
                <c:v>42820</c:v>
              </c:pt>
              <c:pt idx="1393">
                <c:v>42840</c:v>
              </c:pt>
              <c:pt idx="1394">
                <c:v>42860</c:v>
              </c:pt>
              <c:pt idx="1395">
                <c:v>42880</c:v>
              </c:pt>
              <c:pt idx="1396">
                <c:v>42900</c:v>
              </c:pt>
              <c:pt idx="1397">
                <c:v>42920</c:v>
              </c:pt>
              <c:pt idx="1398">
                <c:v>42940</c:v>
              </c:pt>
              <c:pt idx="1399">
                <c:v>42960</c:v>
              </c:pt>
              <c:pt idx="1400">
                <c:v>42980</c:v>
              </c:pt>
              <c:pt idx="1401">
                <c:v>43000</c:v>
              </c:pt>
              <c:pt idx="1402">
                <c:v>43020</c:v>
              </c:pt>
              <c:pt idx="1403">
                <c:v>43040</c:v>
              </c:pt>
              <c:pt idx="1404">
                <c:v>43060</c:v>
              </c:pt>
              <c:pt idx="1405">
                <c:v>43080</c:v>
              </c:pt>
              <c:pt idx="1406">
                <c:v>43100</c:v>
              </c:pt>
              <c:pt idx="1407">
                <c:v>43120</c:v>
              </c:pt>
              <c:pt idx="1408">
                <c:v>43140</c:v>
              </c:pt>
              <c:pt idx="1409">
                <c:v>43160</c:v>
              </c:pt>
              <c:pt idx="1410">
                <c:v>43180</c:v>
              </c:pt>
              <c:pt idx="1411">
                <c:v>43200</c:v>
              </c:pt>
              <c:pt idx="1412">
                <c:v>43220</c:v>
              </c:pt>
              <c:pt idx="1413">
                <c:v>43240</c:v>
              </c:pt>
              <c:pt idx="1414">
                <c:v>43260</c:v>
              </c:pt>
              <c:pt idx="1415">
                <c:v>43280</c:v>
              </c:pt>
              <c:pt idx="1416">
                <c:v>43300</c:v>
              </c:pt>
              <c:pt idx="1417">
                <c:v>43320</c:v>
              </c:pt>
              <c:pt idx="1418">
                <c:v>43340</c:v>
              </c:pt>
              <c:pt idx="1419">
                <c:v>43360</c:v>
              </c:pt>
              <c:pt idx="1420">
                <c:v>43380</c:v>
              </c:pt>
              <c:pt idx="1421">
                <c:v>43400</c:v>
              </c:pt>
              <c:pt idx="1422">
                <c:v>43420</c:v>
              </c:pt>
              <c:pt idx="1423">
                <c:v>43440</c:v>
              </c:pt>
              <c:pt idx="1424">
                <c:v>43460</c:v>
              </c:pt>
              <c:pt idx="1425">
                <c:v>43480</c:v>
              </c:pt>
              <c:pt idx="1426">
                <c:v>43500</c:v>
              </c:pt>
              <c:pt idx="1427">
                <c:v>43520</c:v>
              </c:pt>
              <c:pt idx="1428">
                <c:v>43540</c:v>
              </c:pt>
              <c:pt idx="1429">
                <c:v>43560</c:v>
              </c:pt>
              <c:pt idx="1430">
                <c:v>43580</c:v>
              </c:pt>
              <c:pt idx="1431">
                <c:v>43600</c:v>
              </c:pt>
              <c:pt idx="1432">
                <c:v>43620</c:v>
              </c:pt>
              <c:pt idx="1433">
                <c:v>43640</c:v>
              </c:pt>
              <c:pt idx="1434">
                <c:v>43660</c:v>
              </c:pt>
              <c:pt idx="1435">
                <c:v>43680</c:v>
              </c:pt>
              <c:pt idx="1436">
                <c:v>43700</c:v>
              </c:pt>
              <c:pt idx="1437">
                <c:v>43720</c:v>
              </c:pt>
              <c:pt idx="1438">
                <c:v>43740</c:v>
              </c:pt>
              <c:pt idx="1439">
                <c:v>43760</c:v>
              </c:pt>
              <c:pt idx="1440">
                <c:v>43780</c:v>
              </c:pt>
              <c:pt idx="1441">
                <c:v>43800</c:v>
              </c:pt>
              <c:pt idx="1442">
                <c:v>43820</c:v>
              </c:pt>
              <c:pt idx="1443">
                <c:v>43840</c:v>
              </c:pt>
              <c:pt idx="1444">
                <c:v>43860</c:v>
              </c:pt>
              <c:pt idx="1445">
                <c:v>43880</c:v>
              </c:pt>
              <c:pt idx="1446">
                <c:v>43900</c:v>
              </c:pt>
              <c:pt idx="1447">
                <c:v>43920</c:v>
              </c:pt>
              <c:pt idx="1448">
                <c:v>43940</c:v>
              </c:pt>
              <c:pt idx="1449">
                <c:v>43960</c:v>
              </c:pt>
              <c:pt idx="1450">
                <c:v>43980</c:v>
              </c:pt>
              <c:pt idx="1451">
                <c:v>44000</c:v>
              </c:pt>
              <c:pt idx="1452">
                <c:v>44020</c:v>
              </c:pt>
              <c:pt idx="1453">
                <c:v>44040</c:v>
              </c:pt>
              <c:pt idx="1454">
                <c:v>44060</c:v>
              </c:pt>
              <c:pt idx="1455">
                <c:v>44080</c:v>
              </c:pt>
              <c:pt idx="1456">
                <c:v>44100</c:v>
              </c:pt>
              <c:pt idx="1457">
                <c:v>44120</c:v>
              </c:pt>
              <c:pt idx="1458">
                <c:v>44140</c:v>
              </c:pt>
              <c:pt idx="1459">
                <c:v>44160</c:v>
              </c:pt>
              <c:pt idx="1460">
                <c:v>44180</c:v>
              </c:pt>
              <c:pt idx="1461">
                <c:v>44200</c:v>
              </c:pt>
              <c:pt idx="1462">
                <c:v>44220</c:v>
              </c:pt>
              <c:pt idx="1463">
                <c:v>44240</c:v>
              </c:pt>
              <c:pt idx="1464">
                <c:v>44260</c:v>
              </c:pt>
              <c:pt idx="1465">
                <c:v>44280</c:v>
              </c:pt>
              <c:pt idx="1466">
                <c:v>44300</c:v>
              </c:pt>
              <c:pt idx="1467">
                <c:v>44320</c:v>
              </c:pt>
              <c:pt idx="1468">
                <c:v>44340</c:v>
              </c:pt>
              <c:pt idx="1469">
                <c:v>44360</c:v>
              </c:pt>
              <c:pt idx="1470">
                <c:v>44380</c:v>
              </c:pt>
              <c:pt idx="1471">
                <c:v>44400</c:v>
              </c:pt>
              <c:pt idx="1472">
                <c:v>44420</c:v>
              </c:pt>
              <c:pt idx="1473">
                <c:v>44440</c:v>
              </c:pt>
              <c:pt idx="1474">
                <c:v>44460</c:v>
              </c:pt>
              <c:pt idx="1475">
                <c:v>44480</c:v>
              </c:pt>
              <c:pt idx="1476">
                <c:v>44500</c:v>
              </c:pt>
              <c:pt idx="1477">
                <c:v>44520</c:v>
              </c:pt>
              <c:pt idx="1478">
                <c:v>44540</c:v>
              </c:pt>
              <c:pt idx="1479">
                <c:v>44560</c:v>
              </c:pt>
              <c:pt idx="1480">
                <c:v>44580</c:v>
              </c:pt>
              <c:pt idx="1481">
                <c:v>44600</c:v>
              </c:pt>
              <c:pt idx="1482">
                <c:v>44620</c:v>
              </c:pt>
              <c:pt idx="1483">
                <c:v>44640</c:v>
              </c:pt>
              <c:pt idx="1484">
                <c:v>44660</c:v>
              </c:pt>
              <c:pt idx="1485">
                <c:v>44680</c:v>
              </c:pt>
              <c:pt idx="1486">
                <c:v>44700</c:v>
              </c:pt>
              <c:pt idx="1487">
                <c:v>44720</c:v>
              </c:pt>
              <c:pt idx="1488">
                <c:v>44740</c:v>
              </c:pt>
              <c:pt idx="1489">
                <c:v>44760</c:v>
              </c:pt>
              <c:pt idx="1490">
                <c:v>44780</c:v>
              </c:pt>
              <c:pt idx="1491">
                <c:v>44800</c:v>
              </c:pt>
              <c:pt idx="1492">
                <c:v>44820</c:v>
              </c:pt>
              <c:pt idx="1493">
                <c:v>44840</c:v>
              </c:pt>
              <c:pt idx="1494">
                <c:v>44860</c:v>
              </c:pt>
              <c:pt idx="1495">
                <c:v>44880</c:v>
              </c:pt>
              <c:pt idx="1496">
                <c:v>44900</c:v>
              </c:pt>
              <c:pt idx="1497">
                <c:v>44920</c:v>
              </c:pt>
              <c:pt idx="1498">
                <c:v>44940</c:v>
              </c:pt>
              <c:pt idx="1499">
                <c:v>44960</c:v>
              </c:pt>
              <c:pt idx="1500">
                <c:v>44980</c:v>
              </c:pt>
            </c:strLit>
          </c:cat>
          <c:val>
            <c:numRef>
              <c:f>Sheet1!$B$2:$B$1502</c:f>
              <c:numCache>
                <c:formatCode>General</c:formatCode>
                <c:ptCount val="1501"/>
                <c:pt idx="0">
                  <c:v>8</c:v>
                </c:pt>
                <c:pt idx="1">
                  <c:v>8</c:v>
                </c:pt>
                <c:pt idx="2">
                  <c:v>8</c:v>
                </c:pt>
                <c:pt idx="3">
                  <c:v>8</c:v>
                </c:pt>
                <c:pt idx="4">
                  <c:v>8</c:v>
                </c:pt>
                <c:pt idx="5">
                  <c:v>8</c:v>
                </c:pt>
                <c:pt idx="6">
                  <c:v>8</c:v>
                </c:pt>
                <c:pt idx="7">
                  <c:v>8</c:v>
                </c:pt>
                <c:pt idx="8">
                  <c:v>8</c:v>
                </c:pt>
                <c:pt idx="9">
                  <c:v>8</c:v>
                </c:pt>
                <c:pt idx="10">
                  <c:v>8</c:v>
                </c:pt>
                <c:pt idx="11">
                  <c:v>8</c:v>
                </c:pt>
                <c:pt idx="12">
                  <c:v>8</c:v>
                </c:pt>
                <c:pt idx="13">
                  <c:v>8</c:v>
                </c:pt>
                <c:pt idx="14">
                  <c:v>8</c:v>
                </c:pt>
                <c:pt idx="15">
                  <c:v>8</c:v>
                </c:pt>
                <c:pt idx="16">
                  <c:v>8</c:v>
                </c:pt>
                <c:pt idx="17">
                  <c:v>8</c:v>
                </c:pt>
                <c:pt idx="18">
                  <c:v>8</c:v>
                </c:pt>
                <c:pt idx="19">
                  <c:v>8</c:v>
                </c:pt>
                <c:pt idx="20">
                  <c:v>8</c:v>
                </c:pt>
                <c:pt idx="21">
                  <c:v>8</c:v>
                </c:pt>
                <c:pt idx="22">
                  <c:v>8</c:v>
                </c:pt>
                <c:pt idx="23">
                  <c:v>8</c:v>
                </c:pt>
                <c:pt idx="24">
                  <c:v>8</c:v>
                </c:pt>
                <c:pt idx="25">
                  <c:v>8</c:v>
                </c:pt>
                <c:pt idx="26">
                  <c:v>8</c:v>
                </c:pt>
                <c:pt idx="27">
                  <c:v>8</c:v>
                </c:pt>
                <c:pt idx="28">
                  <c:v>8</c:v>
                </c:pt>
                <c:pt idx="29">
                  <c:v>8</c:v>
                </c:pt>
                <c:pt idx="30">
                  <c:v>8</c:v>
                </c:pt>
                <c:pt idx="31">
                  <c:v>8</c:v>
                </c:pt>
                <c:pt idx="32">
                  <c:v>8</c:v>
                </c:pt>
                <c:pt idx="33">
                  <c:v>8</c:v>
                </c:pt>
                <c:pt idx="34">
                  <c:v>8</c:v>
                </c:pt>
                <c:pt idx="35">
                  <c:v>8</c:v>
                </c:pt>
                <c:pt idx="36">
                  <c:v>8</c:v>
                </c:pt>
                <c:pt idx="37">
                  <c:v>8</c:v>
                </c:pt>
                <c:pt idx="38">
                  <c:v>8</c:v>
                </c:pt>
                <c:pt idx="39">
                  <c:v>8</c:v>
                </c:pt>
                <c:pt idx="40">
                  <c:v>8</c:v>
                </c:pt>
                <c:pt idx="41">
                  <c:v>8</c:v>
                </c:pt>
                <c:pt idx="42">
                  <c:v>8</c:v>
                </c:pt>
                <c:pt idx="43">
                  <c:v>8</c:v>
                </c:pt>
                <c:pt idx="44">
                  <c:v>8</c:v>
                </c:pt>
                <c:pt idx="45">
                  <c:v>8</c:v>
                </c:pt>
                <c:pt idx="46">
                  <c:v>8</c:v>
                </c:pt>
                <c:pt idx="47">
                  <c:v>8</c:v>
                </c:pt>
                <c:pt idx="48">
                  <c:v>8</c:v>
                </c:pt>
                <c:pt idx="49">
                  <c:v>8</c:v>
                </c:pt>
                <c:pt idx="50">
                  <c:v>8</c:v>
                </c:pt>
                <c:pt idx="51">
                  <c:v>8</c:v>
                </c:pt>
                <c:pt idx="52">
                  <c:v>8</c:v>
                </c:pt>
                <c:pt idx="53">
                  <c:v>8</c:v>
                </c:pt>
                <c:pt idx="54">
                  <c:v>8</c:v>
                </c:pt>
                <c:pt idx="55">
                  <c:v>8</c:v>
                </c:pt>
                <c:pt idx="56">
                  <c:v>8</c:v>
                </c:pt>
                <c:pt idx="57">
                  <c:v>8</c:v>
                </c:pt>
                <c:pt idx="58">
                  <c:v>8</c:v>
                </c:pt>
                <c:pt idx="59">
                  <c:v>8</c:v>
                </c:pt>
                <c:pt idx="60">
                  <c:v>8</c:v>
                </c:pt>
                <c:pt idx="61">
                  <c:v>8</c:v>
                </c:pt>
                <c:pt idx="62">
                  <c:v>8</c:v>
                </c:pt>
                <c:pt idx="63">
                  <c:v>8</c:v>
                </c:pt>
                <c:pt idx="64">
                  <c:v>8</c:v>
                </c:pt>
                <c:pt idx="65">
                  <c:v>8</c:v>
                </c:pt>
                <c:pt idx="66">
                  <c:v>8</c:v>
                </c:pt>
                <c:pt idx="67">
                  <c:v>8</c:v>
                </c:pt>
                <c:pt idx="68">
                  <c:v>8</c:v>
                </c:pt>
                <c:pt idx="69">
                  <c:v>8</c:v>
                </c:pt>
                <c:pt idx="70">
                  <c:v>8</c:v>
                </c:pt>
                <c:pt idx="71">
                  <c:v>8</c:v>
                </c:pt>
                <c:pt idx="72">
                  <c:v>8</c:v>
                </c:pt>
                <c:pt idx="73">
                  <c:v>8</c:v>
                </c:pt>
                <c:pt idx="74">
                  <c:v>8</c:v>
                </c:pt>
                <c:pt idx="75">
                  <c:v>8</c:v>
                </c:pt>
                <c:pt idx="76">
                  <c:v>8</c:v>
                </c:pt>
                <c:pt idx="77">
                  <c:v>8</c:v>
                </c:pt>
                <c:pt idx="78">
                  <c:v>8</c:v>
                </c:pt>
                <c:pt idx="79">
                  <c:v>8</c:v>
                </c:pt>
                <c:pt idx="80">
                  <c:v>8</c:v>
                </c:pt>
                <c:pt idx="81">
                  <c:v>8</c:v>
                </c:pt>
                <c:pt idx="82">
                  <c:v>8</c:v>
                </c:pt>
                <c:pt idx="83">
                  <c:v>8</c:v>
                </c:pt>
                <c:pt idx="84">
                  <c:v>8</c:v>
                </c:pt>
                <c:pt idx="85">
                  <c:v>8</c:v>
                </c:pt>
                <c:pt idx="86">
                  <c:v>8</c:v>
                </c:pt>
                <c:pt idx="87">
                  <c:v>8</c:v>
                </c:pt>
                <c:pt idx="88">
                  <c:v>8</c:v>
                </c:pt>
                <c:pt idx="89">
                  <c:v>8</c:v>
                </c:pt>
                <c:pt idx="90">
                  <c:v>8</c:v>
                </c:pt>
                <c:pt idx="91">
                  <c:v>8</c:v>
                </c:pt>
                <c:pt idx="92">
                  <c:v>8</c:v>
                </c:pt>
                <c:pt idx="93">
                  <c:v>8</c:v>
                </c:pt>
                <c:pt idx="94">
                  <c:v>8</c:v>
                </c:pt>
                <c:pt idx="95">
                  <c:v>8</c:v>
                </c:pt>
                <c:pt idx="96">
                  <c:v>8</c:v>
                </c:pt>
                <c:pt idx="97">
                  <c:v>8</c:v>
                </c:pt>
                <c:pt idx="98">
                  <c:v>8</c:v>
                </c:pt>
                <c:pt idx="99">
                  <c:v>8</c:v>
                </c:pt>
                <c:pt idx="100">
                  <c:v>8</c:v>
                </c:pt>
                <c:pt idx="101">
                  <c:v>8</c:v>
                </c:pt>
                <c:pt idx="102">
                  <c:v>8</c:v>
                </c:pt>
                <c:pt idx="103">
                  <c:v>8</c:v>
                </c:pt>
                <c:pt idx="104">
                  <c:v>8</c:v>
                </c:pt>
                <c:pt idx="105">
                  <c:v>8</c:v>
                </c:pt>
                <c:pt idx="106">
                  <c:v>8</c:v>
                </c:pt>
                <c:pt idx="107">
                  <c:v>8</c:v>
                </c:pt>
                <c:pt idx="108">
                  <c:v>8</c:v>
                </c:pt>
                <c:pt idx="109">
                  <c:v>8</c:v>
                </c:pt>
                <c:pt idx="110">
                  <c:v>8</c:v>
                </c:pt>
                <c:pt idx="111">
                  <c:v>8</c:v>
                </c:pt>
                <c:pt idx="112">
                  <c:v>8</c:v>
                </c:pt>
                <c:pt idx="113">
                  <c:v>8</c:v>
                </c:pt>
                <c:pt idx="114">
                  <c:v>8</c:v>
                </c:pt>
                <c:pt idx="115">
                  <c:v>8</c:v>
                </c:pt>
                <c:pt idx="116">
                  <c:v>8</c:v>
                </c:pt>
                <c:pt idx="117">
                  <c:v>8</c:v>
                </c:pt>
                <c:pt idx="118">
                  <c:v>8</c:v>
                </c:pt>
                <c:pt idx="119">
                  <c:v>8</c:v>
                </c:pt>
                <c:pt idx="120">
                  <c:v>8</c:v>
                </c:pt>
                <c:pt idx="121">
                  <c:v>8</c:v>
                </c:pt>
                <c:pt idx="122">
                  <c:v>8</c:v>
                </c:pt>
                <c:pt idx="123">
                  <c:v>8</c:v>
                </c:pt>
                <c:pt idx="124">
                  <c:v>8</c:v>
                </c:pt>
                <c:pt idx="125">
                  <c:v>8</c:v>
                </c:pt>
                <c:pt idx="126">
                  <c:v>8</c:v>
                </c:pt>
                <c:pt idx="127">
                  <c:v>8</c:v>
                </c:pt>
                <c:pt idx="128">
                  <c:v>8</c:v>
                </c:pt>
                <c:pt idx="129">
                  <c:v>8</c:v>
                </c:pt>
                <c:pt idx="130">
                  <c:v>8</c:v>
                </c:pt>
                <c:pt idx="131">
                  <c:v>8</c:v>
                </c:pt>
                <c:pt idx="132">
                  <c:v>8</c:v>
                </c:pt>
                <c:pt idx="133">
                  <c:v>8</c:v>
                </c:pt>
                <c:pt idx="134">
                  <c:v>8</c:v>
                </c:pt>
                <c:pt idx="135">
                  <c:v>8</c:v>
                </c:pt>
                <c:pt idx="136">
                  <c:v>8</c:v>
                </c:pt>
                <c:pt idx="137">
                  <c:v>8</c:v>
                </c:pt>
                <c:pt idx="138">
                  <c:v>8</c:v>
                </c:pt>
                <c:pt idx="139">
                  <c:v>8</c:v>
                </c:pt>
                <c:pt idx="140">
                  <c:v>8</c:v>
                </c:pt>
                <c:pt idx="141">
                  <c:v>8</c:v>
                </c:pt>
                <c:pt idx="142">
                  <c:v>8</c:v>
                </c:pt>
                <c:pt idx="143">
                  <c:v>8</c:v>
                </c:pt>
                <c:pt idx="144">
                  <c:v>8</c:v>
                </c:pt>
                <c:pt idx="145">
                  <c:v>8</c:v>
                </c:pt>
                <c:pt idx="146">
                  <c:v>8</c:v>
                </c:pt>
                <c:pt idx="147">
                  <c:v>8</c:v>
                </c:pt>
                <c:pt idx="148">
                  <c:v>8</c:v>
                </c:pt>
                <c:pt idx="149">
                  <c:v>8</c:v>
                </c:pt>
                <c:pt idx="150">
                  <c:v>8</c:v>
                </c:pt>
                <c:pt idx="151">
                  <c:v>8</c:v>
                </c:pt>
                <c:pt idx="152">
                  <c:v>8</c:v>
                </c:pt>
                <c:pt idx="153">
                  <c:v>8</c:v>
                </c:pt>
                <c:pt idx="154">
                  <c:v>8</c:v>
                </c:pt>
                <c:pt idx="155">
                  <c:v>8</c:v>
                </c:pt>
                <c:pt idx="156">
                  <c:v>8</c:v>
                </c:pt>
                <c:pt idx="157">
                  <c:v>8</c:v>
                </c:pt>
                <c:pt idx="158">
                  <c:v>8</c:v>
                </c:pt>
                <c:pt idx="159">
                  <c:v>8</c:v>
                </c:pt>
                <c:pt idx="160">
                  <c:v>8</c:v>
                </c:pt>
                <c:pt idx="161">
                  <c:v>8</c:v>
                </c:pt>
                <c:pt idx="162">
                  <c:v>8</c:v>
                </c:pt>
                <c:pt idx="163">
                  <c:v>8</c:v>
                </c:pt>
                <c:pt idx="164">
                  <c:v>8</c:v>
                </c:pt>
                <c:pt idx="165">
                  <c:v>8</c:v>
                </c:pt>
                <c:pt idx="166">
                  <c:v>8</c:v>
                </c:pt>
                <c:pt idx="167">
                  <c:v>8</c:v>
                </c:pt>
                <c:pt idx="168">
                  <c:v>8</c:v>
                </c:pt>
                <c:pt idx="169">
                  <c:v>8</c:v>
                </c:pt>
                <c:pt idx="170">
                  <c:v>8</c:v>
                </c:pt>
                <c:pt idx="171">
                  <c:v>8</c:v>
                </c:pt>
                <c:pt idx="172">
                  <c:v>8</c:v>
                </c:pt>
                <c:pt idx="173">
                  <c:v>8</c:v>
                </c:pt>
                <c:pt idx="174">
                  <c:v>8</c:v>
                </c:pt>
                <c:pt idx="175">
                  <c:v>8</c:v>
                </c:pt>
                <c:pt idx="176">
                  <c:v>8</c:v>
                </c:pt>
                <c:pt idx="177">
                  <c:v>8</c:v>
                </c:pt>
                <c:pt idx="178">
                  <c:v>8</c:v>
                </c:pt>
                <c:pt idx="179">
                  <c:v>8</c:v>
                </c:pt>
                <c:pt idx="180">
                  <c:v>8</c:v>
                </c:pt>
                <c:pt idx="181">
                  <c:v>8</c:v>
                </c:pt>
                <c:pt idx="182">
                  <c:v>8</c:v>
                </c:pt>
                <c:pt idx="183">
                  <c:v>8</c:v>
                </c:pt>
                <c:pt idx="184">
                  <c:v>8</c:v>
                </c:pt>
                <c:pt idx="185">
                  <c:v>8</c:v>
                </c:pt>
                <c:pt idx="186">
                  <c:v>8</c:v>
                </c:pt>
                <c:pt idx="187">
                  <c:v>8</c:v>
                </c:pt>
                <c:pt idx="188">
                  <c:v>8</c:v>
                </c:pt>
                <c:pt idx="189">
                  <c:v>8</c:v>
                </c:pt>
                <c:pt idx="190">
                  <c:v>8</c:v>
                </c:pt>
                <c:pt idx="191">
                  <c:v>8</c:v>
                </c:pt>
                <c:pt idx="192">
                  <c:v>8</c:v>
                </c:pt>
                <c:pt idx="193">
                  <c:v>8</c:v>
                </c:pt>
                <c:pt idx="194">
                  <c:v>8</c:v>
                </c:pt>
                <c:pt idx="195">
                  <c:v>8</c:v>
                </c:pt>
                <c:pt idx="196">
                  <c:v>8</c:v>
                </c:pt>
                <c:pt idx="197">
                  <c:v>8</c:v>
                </c:pt>
                <c:pt idx="198">
                  <c:v>8</c:v>
                </c:pt>
                <c:pt idx="199">
                  <c:v>8</c:v>
                </c:pt>
                <c:pt idx="200">
                  <c:v>8</c:v>
                </c:pt>
                <c:pt idx="201">
                  <c:v>8</c:v>
                </c:pt>
                <c:pt idx="202">
                  <c:v>8</c:v>
                </c:pt>
                <c:pt idx="203">
                  <c:v>8</c:v>
                </c:pt>
                <c:pt idx="204">
                  <c:v>8</c:v>
                </c:pt>
                <c:pt idx="205">
                  <c:v>8</c:v>
                </c:pt>
                <c:pt idx="206">
                  <c:v>8</c:v>
                </c:pt>
                <c:pt idx="207">
                  <c:v>8</c:v>
                </c:pt>
                <c:pt idx="208">
                  <c:v>8</c:v>
                </c:pt>
                <c:pt idx="209">
                  <c:v>8</c:v>
                </c:pt>
                <c:pt idx="210">
                  <c:v>8</c:v>
                </c:pt>
                <c:pt idx="211">
                  <c:v>8</c:v>
                </c:pt>
                <c:pt idx="212">
                  <c:v>8</c:v>
                </c:pt>
                <c:pt idx="213">
                  <c:v>8</c:v>
                </c:pt>
                <c:pt idx="214">
                  <c:v>8</c:v>
                </c:pt>
                <c:pt idx="215">
                  <c:v>8</c:v>
                </c:pt>
                <c:pt idx="216">
                  <c:v>8</c:v>
                </c:pt>
                <c:pt idx="217">
                  <c:v>8</c:v>
                </c:pt>
                <c:pt idx="218">
                  <c:v>8</c:v>
                </c:pt>
                <c:pt idx="219">
                  <c:v>8</c:v>
                </c:pt>
                <c:pt idx="220">
                  <c:v>8</c:v>
                </c:pt>
                <c:pt idx="221">
                  <c:v>8</c:v>
                </c:pt>
                <c:pt idx="222">
                  <c:v>8</c:v>
                </c:pt>
                <c:pt idx="223">
                  <c:v>8</c:v>
                </c:pt>
                <c:pt idx="224">
                  <c:v>8</c:v>
                </c:pt>
                <c:pt idx="225">
                  <c:v>8</c:v>
                </c:pt>
                <c:pt idx="226">
                  <c:v>8</c:v>
                </c:pt>
                <c:pt idx="227">
                  <c:v>8</c:v>
                </c:pt>
                <c:pt idx="228">
                  <c:v>8</c:v>
                </c:pt>
                <c:pt idx="229">
                  <c:v>8</c:v>
                </c:pt>
                <c:pt idx="230">
                  <c:v>8</c:v>
                </c:pt>
                <c:pt idx="231">
                  <c:v>8</c:v>
                </c:pt>
                <c:pt idx="232">
                  <c:v>8</c:v>
                </c:pt>
                <c:pt idx="233">
                  <c:v>8</c:v>
                </c:pt>
                <c:pt idx="234">
                  <c:v>8</c:v>
                </c:pt>
                <c:pt idx="235">
                  <c:v>8</c:v>
                </c:pt>
                <c:pt idx="236">
                  <c:v>8</c:v>
                </c:pt>
                <c:pt idx="237">
                  <c:v>8</c:v>
                </c:pt>
                <c:pt idx="238">
                  <c:v>8</c:v>
                </c:pt>
                <c:pt idx="239">
                  <c:v>8</c:v>
                </c:pt>
                <c:pt idx="240">
                  <c:v>8</c:v>
                </c:pt>
                <c:pt idx="241">
                  <c:v>8</c:v>
                </c:pt>
                <c:pt idx="242">
                  <c:v>8</c:v>
                </c:pt>
                <c:pt idx="243">
                  <c:v>8</c:v>
                </c:pt>
                <c:pt idx="244">
                  <c:v>8</c:v>
                </c:pt>
                <c:pt idx="245">
                  <c:v>8</c:v>
                </c:pt>
                <c:pt idx="246">
                  <c:v>8</c:v>
                </c:pt>
                <c:pt idx="247">
                  <c:v>8</c:v>
                </c:pt>
                <c:pt idx="248">
                  <c:v>8</c:v>
                </c:pt>
                <c:pt idx="249">
                  <c:v>8</c:v>
                </c:pt>
                <c:pt idx="250">
                  <c:v>8</c:v>
                </c:pt>
                <c:pt idx="251">
                  <c:v>8</c:v>
                </c:pt>
                <c:pt idx="252">
                  <c:v>8</c:v>
                </c:pt>
                <c:pt idx="253">
                  <c:v>8</c:v>
                </c:pt>
                <c:pt idx="254">
                  <c:v>8</c:v>
                </c:pt>
                <c:pt idx="255">
                  <c:v>8</c:v>
                </c:pt>
                <c:pt idx="256">
                  <c:v>8</c:v>
                </c:pt>
                <c:pt idx="257">
                  <c:v>8</c:v>
                </c:pt>
                <c:pt idx="258">
                  <c:v>8</c:v>
                </c:pt>
                <c:pt idx="259">
                  <c:v>8</c:v>
                </c:pt>
                <c:pt idx="260">
                  <c:v>8</c:v>
                </c:pt>
                <c:pt idx="261">
                  <c:v>8</c:v>
                </c:pt>
                <c:pt idx="262">
                  <c:v>8</c:v>
                </c:pt>
                <c:pt idx="263">
                  <c:v>8</c:v>
                </c:pt>
                <c:pt idx="264">
                  <c:v>8</c:v>
                </c:pt>
                <c:pt idx="265">
                  <c:v>8</c:v>
                </c:pt>
                <c:pt idx="266">
                  <c:v>8</c:v>
                </c:pt>
                <c:pt idx="267">
                  <c:v>8</c:v>
                </c:pt>
                <c:pt idx="268">
                  <c:v>8</c:v>
                </c:pt>
                <c:pt idx="269">
                  <c:v>8</c:v>
                </c:pt>
                <c:pt idx="270">
                  <c:v>8</c:v>
                </c:pt>
                <c:pt idx="271">
                  <c:v>8</c:v>
                </c:pt>
                <c:pt idx="272">
                  <c:v>8</c:v>
                </c:pt>
                <c:pt idx="273">
                  <c:v>8</c:v>
                </c:pt>
                <c:pt idx="274">
                  <c:v>8</c:v>
                </c:pt>
                <c:pt idx="275">
                  <c:v>8</c:v>
                </c:pt>
                <c:pt idx="276">
                  <c:v>8</c:v>
                </c:pt>
                <c:pt idx="277">
                  <c:v>8</c:v>
                </c:pt>
                <c:pt idx="278">
                  <c:v>8</c:v>
                </c:pt>
                <c:pt idx="279">
                  <c:v>8</c:v>
                </c:pt>
                <c:pt idx="280">
                  <c:v>8</c:v>
                </c:pt>
                <c:pt idx="281">
                  <c:v>8</c:v>
                </c:pt>
                <c:pt idx="282">
                  <c:v>8</c:v>
                </c:pt>
                <c:pt idx="283">
                  <c:v>8</c:v>
                </c:pt>
                <c:pt idx="284">
                  <c:v>8</c:v>
                </c:pt>
                <c:pt idx="285">
                  <c:v>8</c:v>
                </c:pt>
                <c:pt idx="286">
                  <c:v>8</c:v>
                </c:pt>
                <c:pt idx="287">
                  <c:v>8</c:v>
                </c:pt>
                <c:pt idx="288">
                  <c:v>8</c:v>
                </c:pt>
                <c:pt idx="289">
                  <c:v>8</c:v>
                </c:pt>
                <c:pt idx="290">
                  <c:v>8</c:v>
                </c:pt>
                <c:pt idx="291">
                  <c:v>8</c:v>
                </c:pt>
                <c:pt idx="292">
                  <c:v>8</c:v>
                </c:pt>
                <c:pt idx="293">
                  <c:v>8</c:v>
                </c:pt>
                <c:pt idx="294">
                  <c:v>8</c:v>
                </c:pt>
                <c:pt idx="295">
                  <c:v>8</c:v>
                </c:pt>
                <c:pt idx="296">
                  <c:v>8</c:v>
                </c:pt>
                <c:pt idx="297">
                  <c:v>8</c:v>
                </c:pt>
                <c:pt idx="298">
                  <c:v>8</c:v>
                </c:pt>
                <c:pt idx="299">
                  <c:v>8</c:v>
                </c:pt>
                <c:pt idx="300">
                  <c:v>8</c:v>
                </c:pt>
                <c:pt idx="301">
                  <c:v>8</c:v>
                </c:pt>
                <c:pt idx="302">
                  <c:v>8</c:v>
                </c:pt>
                <c:pt idx="303">
                  <c:v>8</c:v>
                </c:pt>
                <c:pt idx="304">
                  <c:v>8</c:v>
                </c:pt>
                <c:pt idx="305">
                  <c:v>8</c:v>
                </c:pt>
                <c:pt idx="306">
                  <c:v>8</c:v>
                </c:pt>
                <c:pt idx="307">
                  <c:v>8</c:v>
                </c:pt>
                <c:pt idx="308">
                  <c:v>8</c:v>
                </c:pt>
                <c:pt idx="309">
                  <c:v>8</c:v>
                </c:pt>
                <c:pt idx="310">
                  <c:v>8</c:v>
                </c:pt>
                <c:pt idx="311">
                  <c:v>8</c:v>
                </c:pt>
                <c:pt idx="312">
                  <c:v>8</c:v>
                </c:pt>
                <c:pt idx="313">
                  <c:v>8</c:v>
                </c:pt>
                <c:pt idx="314">
                  <c:v>8</c:v>
                </c:pt>
                <c:pt idx="315">
                  <c:v>8</c:v>
                </c:pt>
                <c:pt idx="316">
                  <c:v>8</c:v>
                </c:pt>
                <c:pt idx="317">
                  <c:v>8</c:v>
                </c:pt>
                <c:pt idx="318">
                  <c:v>8</c:v>
                </c:pt>
                <c:pt idx="319">
                  <c:v>8</c:v>
                </c:pt>
                <c:pt idx="320">
                  <c:v>8</c:v>
                </c:pt>
                <c:pt idx="321">
                  <c:v>8</c:v>
                </c:pt>
                <c:pt idx="322">
                  <c:v>8</c:v>
                </c:pt>
                <c:pt idx="323">
                  <c:v>8</c:v>
                </c:pt>
                <c:pt idx="324">
                  <c:v>8</c:v>
                </c:pt>
                <c:pt idx="325">
                  <c:v>8</c:v>
                </c:pt>
                <c:pt idx="326">
                  <c:v>8</c:v>
                </c:pt>
                <c:pt idx="327">
                  <c:v>8</c:v>
                </c:pt>
                <c:pt idx="328">
                  <c:v>8</c:v>
                </c:pt>
                <c:pt idx="329">
                  <c:v>8</c:v>
                </c:pt>
                <c:pt idx="330">
                  <c:v>8</c:v>
                </c:pt>
                <c:pt idx="331">
                  <c:v>8</c:v>
                </c:pt>
                <c:pt idx="332">
                  <c:v>8</c:v>
                </c:pt>
                <c:pt idx="333">
                  <c:v>8</c:v>
                </c:pt>
                <c:pt idx="334">
                  <c:v>8</c:v>
                </c:pt>
                <c:pt idx="335">
                  <c:v>8</c:v>
                </c:pt>
                <c:pt idx="336">
                  <c:v>8</c:v>
                </c:pt>
                <c:pt idx="337">
                  <c:v>8</c:v>
                </c:pt>
                <c:pt idx="338">
                  <c:v>8</c:v>
                </c:pt>
                <c:pt idx="339">
                  <c:v>8</c:v>
                </c:pt>
                <c:pt idx="340">
                  <c:v>8</c:v>
                </c:pt>
                <c:pt idx="341">
                  <c:v>8</c:v>
                </c:pt>
                <c:pt idx="342">
                  <c:v>8</c:v>
                </c:pt>
                <c:pt idx="343">
                  <c:v>8</c:v>
                </c:pt>
                <c:pt idx="344">
                  <c:v>8</c:v>
                </c:pt>
                <c:pt idx="345">
                  <c:v>8</c:v>
                </c:pt>
                <c:pt idx="346">
                  <c:v>8</c:v>
                </c:pt>
                <c:pt idx="347">
                  <c:v>8</c:v>
                </c:pt>
                <c:pt idx="348">
                  <c:v>8</c:v>
                </c:pt>
                <c:pt idx="349">
                  <c:v>8</c:v>
                </c:pt>
                <c:pt idx="350">
                  <c:v>8</c:v>
                </c:pt>
                <c:pt idx="351">
                  <c:v>8</c:v>
                </c:pt>
                <c:pt idx="352">
                  <c:v>8</c:v>
                </c:pt>
                <c:pt idx="353">
                  <c:v>8</c:v>
                </c:pt>
                <c:pt idx="354">
                  <c:v>8</c:v>
                </c:pt>
                <c:pt idx="355">
                  <c:v>8</c:v>
                </c:pt>
                <c:pt idx="356">
                  <c:v>8</c:v>
                </c:pt>
                <c:pt idx="357">
                  <c:v>8</c:v>
                </c:pt>
                <c:pt idx="358">
                  <c:v>8</c:v>
                </c:pt>
                <c:pt idx="359">
                  <c:v>8</c:v>
                </c:pt>
                <c:pt idx="360">
                  <c:v>8</c:v>
                </c:pt>
                <c:pt idx="361">
                  <c:v>8</c:v>
                </c:pt>
                <c:pt idx="362">
                  <c:v>8</c:v>
                </c:pt>
                <c:pt idx="363">
                  <c:v>8</c:v>
                </c:pt>
                <c:pt idx="364">
                  <c:v>8</c:v>
                </c:pt>
                <c:pt idx="365">
                  <c:v>8</c:v>
                </c:pt>
                <c:pt idx="366">
                  <c:v>8</c:v>
                </c:pt>
                <c:pt idx="367">
                  <c:v>8</c:v>
                </c:pt>
                <c:pt idx="368">
                  <c:v>8</c:v>
                </c:pt>
                <c:pt idx="369">
                  <c:v>8</c:v>
                </c:pt>
                <c:pt idx="370">
                  <c:v>8</c:v>
                </c:pt>
                <c:pt idx="371">
                  <c:v>8</c:v>
                </c:pt>
                <c:pt idx="372">
                  <c:v>8</c:v>
                </c:pt>
                <c:pt idx="373">
                  <c:v>8</c:v>
                </c:pt>
                <c:pt idx="374">
                  <c:v>8</c:v>
                </c:pt>
                <c:pt idx="375">
                  <c:v>8</c:v>
                </c:pt>
                <c:pt idx="376">
                  <c:v>8</c:v>
                </c:pt>
                <c:pt idx="377">
                  <c:v>8</c:v>
                </c:pt>
                <c:pt idx="378">
                  <c:v>8</c:v>
                </c:pt>
                <c:pt idx="379">
                  <c:v>8</c:v>
                </c:pt>
                <c:pt idx="380">
                  <c:v>8</c:v>
                </c:pt>
                <c:pt idx="381">
                  <c:v>8</c:v>
                </c:pt>
                <c:pt idx="382">
                  <c:v>8</c:v>
                </c:pt>
                <c:pt idx="383">
                  <c:v>8</c:v>
                </c:pt>
                <c:pt idx="384">
                  <c:v>8</c:v>
                </c:pt>
                <c:pt idx="385">
                  <c:v>8</c:v>
                </c:pt>
                <c:pt idx="386">
                  <c:v>8</c:v>
                </c:pt>
                <c:pt idx="387">
                  <c:v>8</c:v>
                </c:pt>
                <c:pt idx="388">
                  <c:v>8</c:v>
                </c:pt>
                <c:pt idx="389">
                  <c:v>8</c:v>
                </c:pt>
                <c:pt idx="390">
                  <c:v>8</c:v>
                </c:pt>
                <c:pt idx="391">
                  <c:v>8</c:v>
                </c:pt>
                <c:pt idx="392">
                  <c:v>8</c:v>
                </c:pt>
                <c:pt idx="393">
                  <c:v>8</c:v>
                </c:pt>
                <c:pt idx="394">
                  <c:v>8</c:v>
                </c:pt>
                <c:pt idx="395">
                  <c:v>8</c:v>
                </c:pt>
                <c:pt idx="396">
                  <c:v>8</c:v>
                </c:pt>
                <c:pt idx="397">
                  <c:v>8</c:v>
                </c:pt>
                <c:pt idx="398">
                  <c:v>8</c:v>
                </c:pt>
                <c:pt idx="399">
                  <c:v>8</c:v>
                </c:pt>
                <c:pt idx="400">
                  <c:v>8</c:v>
                </c:pt>
                <c:pt idx="401">
                  <c:v>8</c:v>
                </c:pt>
                <c:pt idx="402">
                  <c:v>8</c:v>
                </c:pt>
                <c:pt idx="403">
                  <c:v>8</c:v>
                </c:pt>
                <c:pt idx="404">
                  <c:v>8</c:v>
                </c:pt>
                <c:pt idx="405">
                  <c:v>8</c:v>
                </c:pt>
                <c:pt idx="406">
                  <c:v>8</c:v>
                </c:pt>
                <c:pt idx="407">
                  <c:v>8</c:v>
                </c:pt>
                <c:pt idx="408">
                  <c:v>8</c:v>
                </c:pt>
                <c:pt idx="409">
                  <c:v>8</c:v>
                </c:pt>
                <c:pt idx="410">
                  <c:v>8</c:v>
                </c:pt>
                <c:pt idx="411">
                  <c:v>8</c:v>
                </c:pt>
                <c:pt idx="412">
                  <c:v>8</c:v>
                </c:pt>
                <c:pt idx="413">
                  <c:v>8</c:v>
                </c:pt>
                <c:pt idx="414">
                  <c:v>8</c:v>
                </c:pt>
                <c:pt idx="415">
                  <c:v>8</c:v>
                </c:pt>
                <c:pt idx="416">
                  <c:v>8</c:v>
                </c:pt>
                <c:pt idx="417">
                  <c:v>8</c:v>
                </c:pt>
                <c:pt idx="418">
                  <c:v>8</c:v>
                </c:pt>
                <c:pt idx="419">
                  <c:v>8</c:v>
                </c:pt>
                <c:pt idx="420">
                  <c:v>8</c:v>
                </c:pt>
                <c:pt idx="421">
                  <c:v>8</c:v>
                </c:pt>
                <c:pt idx="422">
                  <c:v>8</c:v>
                </c:pt>
                <c:pt idx="423">
                  <c:v>8</c:v>
                </c:pt>
                <c:pt idx="424">
                  <c:v>8</c:v>
                </c:pt>
                <c:pt idx="425">
                  <c:v>8</c:v>
                </c:pt>
                <c:pt idx="426">
                  <c:v>8</c:v>
                </c:pt>
                <c:pt idx="427">
                  <c:v>8</c:v>
                </c:pt>
                <c:pt idx="428">
                  <c:v>8</c:v>
                </c:pt>
                <c:pt idx="429">
                  <c:v>8</c:v>
                </c:pt>
                <c:pt idx="430">
                  <c:v>8</c:v>
                </c:pt>
                <c:pt idx="431">
                  <c:v>8</c:v>
                </c:pt>
                <c:pt idx="432">
                  <c:v>8</c:v>
                </c:pt>
                <c:pt idx="433">
                  <c:v>8</c:v>
                </c:pt>
                <c:pt idx="434">
                  <c:v>8</c:v>
                </c:pt>
                <c:pt idx="435">
                  <c:v>8</c:v>
                </c:pt>
                <c:pt idx="436">
                  <c:v>8</c:v>
                </c:pt>
                <c:pt idx="437">
                  <c:v>8</c:v>
                </c:pt>
                <c:pt idx="438">
                  <c:v>8</c:v>
                </c:pt>
                <c:pt idx="439">
                  <c:v>8</c:v>
                </c:pt>
                <c:pt idx="440">
                  <c:v>8</c:v>
                </c:pt>
                <c:pt idx="441">
                  <c:v>8</c:v>
                </c:pt>
                <c:pt idx="442">
                  <c:v>8</c:v>
                </c:pt>
                <c:pt idx="443">
                  <c:v>8</c:v>
                </c:pt>
                <c:pt idx="444">
                  <c:v>8</c:v>
                </c:pt>
                <c:pt idx="445">
                  <c:v>8</c:v>
                </c:pt>
                <c:pt idx="446">
                  <c:v>8</c:v>
                </c:pt>
                <c:pt idx="447">
                  <c:v>8</c:v>
                </c:pt>
                <c:pt idx="448">
                  <c:v>8</c:v>
                </c:pt>
                <c:pt idx="449">
                  <c:v>8</c:v>
                </c:pt>
                <c:pt idx="450">
                  <c:v>8</c:v>
                </c:pt>
                <c:pt idx="451">
                  <c:v>8</c:v>
                </c:pt>
                <c:pt idx="452">
                  <c:v>8</c:v>
                </c:pt>
                <c:pt idx="453">
                  <c:v>8</c:v>
                </c:pt>
                <c:pt idx="454">
                  <c:v>8</c:v>
                </c:pt>
                <c:pt idx="455">
                  <c:v>8</c:v>
                </c:pt>
                <c:pt idx="456">
                  <c:v>8</c:v>
                </c:pt>
                <c:pt idx="457">
                  <c:v>8</c:v>
                </c:pt>
                <c:pt idx="458">
                  <c:v>8</c:v>
                </c:pt>
                <c:pt idx="459">
                  <c:v>8</c:v>
                </c:pt>
                <c:pt idx="460">
                  <c:v>8</c:v>
                </c:pt>
                <c:pt idx="461">
                  <c:v>8</c:v>
                </c:pt>
                <c:pt idx="462">
                  <c:v>8</c:v>
                </c:pt>
                <c:pt idx="463">
                  <c:v>8</c:v>
                </c:pt>
                <c:pt idx="464">
                  <c:v>8</c:v>
                </c:pt>
                <c:pt idx="465">
                  <c:v>8</c:v>
                </c:pt>
                <c:pt idx="466">
                  <c:v>8</c:v>
                </c:pt>
                <c:pt idx="467">
                  <c:v>8</c:v>
                </c:pt>
                <c:pt idx="468">
                  <c:v>8</c:v>
                </c:pt>
                <c:pt idx="469">
                  <c:v>8</c:v>
                </c:pt>
                <c:pt idx="470">
                  <c:v>8</c:v>
                </c:pt>
                <c:pt idx="471">
                  <c:v>8</c:v>
                </c:pt>
                <c:pt idx="472">
                  <c:v>8</c:v>
                </c:pt>
                <c:pt idx="473">
                  <c:v>8</c:v>
                </c:pt>
                <c:pt idx="474">
                  <c:v>8</c:v>
                </c:pt>
                <c:pt idx="475">
                  <c:v>8</c:v>
                </c:pt>
                <c:pt idx="476">
                  <c:v>8</c:v>
                </c:pt>
                <c:pt idx="477">
                  <c:v>8</c:v>
                </c:pt>
                <c:pt idx="478">
                  <c:v>8</c:v>
                </c:pt>
                <c:pt idx="479">
                  <c:v>8</c:v>
                </c:pt>
                <c:pt idx="480">
                  <c:v>8</c:v>
                </c:pt>
                <c:pt idx="481">
                  <c:v>8</c:v>
                </c:pt>
                <c:pt idx="482">
                  <c:v>8</c:v>
                </c:pt>
                <c:pt idx="483">
                  <c:v>8</c:v>
                </c:pt>
                <c:pt idx="484">
                  <c:v>8</c:v>
                </c:pt>
                <c:pt idx="485">
                  <c:v>8</c:v>
                </c:pt>
                <c:pt idx="486">
                  <c:v>8</c:v>
                </c:pt>
                <c:pt idx="487">
                  <c:v>8</c:v>
                </c:pt>
                <c:pt idx="488">
                  <c:v>8</c:v>
                </c:pt>
                <c:pt idx="489">
                  <c:v>8</c:v>
                </c:pt>
                <c:pt idx="490">
                  <c:v>8</c:v>
                </c:pt>
                <c:pt idx="491">
                  <c:v>8</c:v>
                </c:pt>
                <c:pt idx="492">
                  <c:v>8</c:v>
                </c:pt>
                <c:pt idx="493">
                  <c:v>8</c:v>
                </c:pt>
                <c:pt idx="494">
                  <c:v>8</c:v>
                </c:pt>
                <c:pt idx="495">
                  <c:v>8</c:v>
                </c:pt>
                <c:pt idx="496">
                  <c:v>8</c:v>
                </c:pt>
                <c:pt idx="497">
                  <c:v>8</c:v>
                </c:pt>
                <c:pt idx="498">
                  <c:v>8</c:v>
                </c:pt>
                <c:pt idx="499">
                  <c:v>8</c:v>
                </c:pt>
                <c:pt idx="500">
                  <c:v>8</c:v>
                </c:pt>
                <c:pt idx="501">
                  <c:v>8</c:v>
                </c:pt>
                <c:pt idx="502">
                  <c:v>8</c:v>
                </c:pt>
                <c:pt idx="503">
                  <c:v>8</c:v>
                </c:pt>
                <c:pt idx="504">
                  <c:v>8</c:v>
                </c:pt>
                <c:pt idx="505">
                  <c:v>8</c:v>
                </c:pt>
                <c:pt idx="506">
                  <c:v>8</c:v>
                </c:pt>
                <c:pt idx="507">
                  <c:v>8</c:v>
                </c:pt>
                <c:pt idx="508">
                  <c:v>8</c:v>
                </c:pt>
                <c:pt idx="509">
                  <c:v>8</c:v>
                </c:pt>
                <c:pt idx="510">
                  <c:v>8</c:v>
                </c:pt>
                <c:pt idx="511">
                  <c:v>8</c:v>
                </c:pt>
                <c:pt idx="512">
                  <c:v>8</c:v>
                </c:pt>
                <c:pt idx="513">
                  <c:v>8</c:v>
                </c:pt>
                <c:pt idx="514">
                  <c:v>8</c:v>
                </c:pt>
                <c:pt idx="515">
                  <c:v>8</c:v>
                </c:pt>
                <c:pt idx="516">
                  <c:v>8</c:v>
                </c:pt>
                <c:pt idx="517">
                  <c:v>8</c:v>
                </c:pt>
                <c:pt idx="518">
                  <c:v>8</c:v>
                </c:pt>
                <c:pt idx="519">
                  <c:v>8</c:v>
                </c:pt>
                <c:pt idx="520">
                  <c:v>8</c:v>
                </c:pt>
                <c:pt idx="521">
                  <c:v>8</c:v>
                </c:pt>
                <c:pt idx="522">
                  <c:v>8</c:v>
                </c:pt>
                <c:pt idx="523">
                  <c:v>8</c:v>
                </c:pt>
                <c:pt idx="524">
                  <c:v>8</c:v>
                </c:pt>
                <c:pt idx="525">
                  <c:v>8</c:v>
                </c:pt>
                <c:pt idx="526">
                  <c:v>8</c:v>
                </c:pt>
                <c:pt idx="527">
                  <c:v>8</c:v>
                </c:pt>
                <c:pt idx="528">
                  <c:v>8</c:v>
                </c:pt>
                <c:pt idx="529">
                  <c:v>8</c:v>
                </c:pt>
                <c:pt idx="530">
                  <c:v>8</c:v>
                </c:pt>
                <c:pt idx="531">
                  <c:v>8</c:v>
                </c:pt>
                <c:pt idx="532">
                  <c:v>8</c:v>
                </c:pt>
                <c:pt idx="533">
                  <c:v>8</c:v>
                </c:pt>
                <c:pt idx="534">
                  <c:v>8</c:v>
                </c:pt>
                <c:pt idx="535">
                  <c:v>8</c:v>
                </c:pt>
                <c:pt idx="536">
                  <c:v>8</c:v>
                </c:pt>
                <c:pt idx="537">
                  <c:v>8</c:v>
                </c:pt>
                <c:pt idx="538">
                  <c:v>8</c:v>
                </c:pt>
                <c:pt idx="539">
                  <c:v>8</c:v>
                </c:pt>
                <c:pt idx="540">
                  <c:v>8</c:v>
                </c:pt>
                <c:pt idx="541">
                  <c:v>8</c:v>
                </c:pt>
                <c:pt idx="542">
                  <c:v>8</c:v>
                </c:pt>
                <c:pt idx="543">
                  <c:v>8</c:v>
                </c:pt>
                <c:pt idx="544">
                  <c:v>8</c:v>
                </c:pt>
                <c:pt idx="545">
                  <c:v>8</c:v>
                </c:pt>
                <c:pt idx="546">
                  <c:v>8</c:v>
                </c:pt>
                <c:pt idx="547">
                  <c:v>8</c:v>
                </c:pt>
                <c:pt idx="548">
                  <c:v>8</c:v>
                </c:pt>
                <c:pt idx="549">
                  <c:v>8</c:v>
                </c:pt>
                <c:pt idx="550">
                  <c:v>8</c:v>
                </c:pt>
                <c:pt idx="551">
                  <c:v>9</c:v>
                </c:pt>
                <c:pt idx="552">
                  <c:v>9</c:v>
                </c:pt>
                <c:pt idx="553">
                  <c:v>9</c:v>
                </c:pt>
                <c:pt idx="554">
                  <c:v>9</c:v>
                </c:pt>
                <c:pt idx="555">
                  <c:v>9</c:v>
                </c:pt>
                <c:pt idx="556">
                  <c:v>9</c:v>
                </c:pt>
                <c:pt idx="557">
                  <c:v>9</c:v>
                </c:pt>
                <c:pt idx="558">
                  <c:v>9</c:v>
                </c:pt>
                <c:pt idx="559">
                  <c:v>9</c:v>
                </c:pt>
                <c:pt idx="560">
                  <c:v>9</c:v>
                </c:pt>
                <c:pt idx="561">
                  <c:v>9</c:v>
                </c:pt>
                <c:pt idx="562">
                  <c:v>9</c:v>
                </c:pt>
                <c:pt idx="563">
                  <c:v>9</c:v>
                </c:pt>
                <c:pt idx="564">
                  <c:v>9</c:v>
                </c:pt>
                <c:pt idx="565">
                  <c:v>9</c:v>
                </c:pt>
                <c:pt idx="566">
                  <c:v>9</c:v>
                </c:pt>
                <c:pt idx="567">
                  <c:v>9</c:v>
                </c:pt>
                <c:pt idx="568">
                  <c:v>9</c:v>
                </c:pt>
                <c:pt idx="569">
                  <c:v>9</c:v>
                </c:pt>
                <c:pt idx="570">
                  <c:v>9</c:v>
                </c:pt>
                <c:pt idx="571">
                  <c:v>9</c:v>
                </c:pt>
                <c:pt idx="572">
                  <c:v>9</c:v>
                </c:pt>
                <c:pt idx="573">
                  <c:v>9</c:v>
                </c:pt>
                <c:pt idx="574">
                  <c:v>9</c:v>
                </c:pt>
                <c:pt idx="575">
                  <c:v>9</c:v>
                </c:pt>
                <c:pt idx="576">
                  <c:v>9</c:v>
                </c:pt>
                <c:pt idx="577">
                  <c:v>9</c:v>
                </c:pt>
                <c:pt idx="578">
                  <c:v>9</c:v>
                </c:pt>
                <c:pt idx="579">
                  <c:v>9</c:v>
                </c:pt>
                <c:pt idx="580">
                  <c:v>9</c:v>
                </c:pt>
                <c:pt idx="581">
                  <c:v>9</c:v>
                </c:pt>
                <c:pt idx="582">
                  <c:v>9</c:v>
                </c:pt>
                <c:pt idx="583">
                  <c:v>9</c:v>
                </c:pt>
                <c:pt idx="584">
                  <c:v>9</c:v>
                </c:pt>
                <c:pt idx="585">
                  <c:v>9</c:v>
                </c:pt>
                <c:pt idx="586">
                  <c:v>9</c:v>
                </c:pt>
                <c:pt idx="587">
                  <c:v>9</c:v>
                </c:pt>
                <c:pt idx="588">
                  <c:v>9</c:v>
                </c:pt>
                <c:pt idx="589">
                  <c:v>9</c:v>
                </c:pt>
                <c:pt idx="590">
                  <c:v>9</c:v>
                </c:pt>
                <c:pt idx="591">
                  <c:v>9</c:v>
                </c:pt>
                <c:pt idx="592">
                  <c:v>9</c:v>
                </c:pt>
                <c:pt idx="593">
                  <c:v>9</c:v>
                </c:pt>
                <c:pt idx="594">
                  <c:v>9</c:v>
                </c:pt>
                <c:pt idx="595">
                  <c:v>9</c:v>
                </c:pt>
                <c:pt idx="596">
                  <c:v>9</c:v>
                </c:pt>
                <c:pt idx="597">
                  <c:v>9</c:v>
                </c:pt>
                <c:pt idx="598">
                  <c:v>9</c:v>
                </c:pt>
                <c:pt idx="599">
                  <c:v>9</c:v>
                </c:pt>
                <c:pt idx="600">
                  <c:v>9</c:v>
                </c:pt>
                <c:pt idx="601">
                  <c:v>9</c:v>
                </c:pt>
                <c:pt idx="602">
                  <c:v>9</c:v>
                </c:pt>
                <c:pt idx="603">
                  <c:v>9</c:v>
                </c:pt>
                <c:pt idx="604">
                  <c:v>9</c:v>
                </c:pt>
                <c:pt idx="605">
                  <c:v>9</c:v>
                </c:pt>
                <c:pt idx="606">
                  <c:v>9</c:v>
                </c:pt>
                <c:pt idx="607">
                  <c:v>9</c:v>
                </c:pt>
                <c:pt idx="608">
                  <c:v>9</c:v>
                </c:pt>
                <c:pt idx="609">
                  <c:v>9</c:v>
                </c:pt>
                <c:pt idx="610">
                  <c:v>9</c:v>
                </c:pt>
                <c:pt idx="611">
                  <c:v>9</c:v>
                </c:pt>
                <c:pt idx="612">
                  <c:v>9</c:v>
                </c:pt>
                <c:pt idx="613">
                  <c:v>9</c:v>
                </c:pt>
                <c:pt idx="614">
                  <c:v>9</c:v>
                </c:pt>
                <c:pt idx="615">
                  <c:v>9</c:v>
                </c:pt>
                <c:pt idx="616">
                  <c:v>9</c:v>
                </c:pt>
                <c:pt idx="617">
                  <c:v>9</c:v>
                </c:pt>
                <c:pt idx="618">
                  <c:v>9</c:v>
                </c:pt>
                <c:pt idx="619">
                  <c:v>9</c:v>
                </c:pt>
                <c:pt idx="620">
                  <c:v>9</c:v>
                </c:pt>
                <c:pt idx="621">
                  <c:v>9</c:v>
                </c:pt>
                <c:pt idx="622">
                  <c:v>9</c:v>
                </c:pt>
                <c:pt idx="623">
                  <c:v>9</c:v>
                </c:pt>
                <c:pt idx="624">
                  <c:v>9</c:v>
                </c:pt>
                <c:pt idx="625">
                  <c:v>9</c:v>
                </c:pt>
                <c:pt idx="626">
                  <c:v>9</c:v>
                </c:pt>
                <c:pt idx="627">
                  <c:v>9</c:v>
                </c:pt>
                <c:pt idx="628">
                  <c:v>9</c:v>
                </c:pt>
                <c:pt idx="629">
                  <c:v>9</c:v>
                </c:pt>
                <c:pt idx="630">
                  <c:v>9</c:v>
                </c:pt>
                <c:pt idx="631">
                  <c:v>9</c:v>
                </c:pt>
                <c:pt idx="632">
                  <c:v>9</c:v>
                </c:pt>
                <c:pt idx="633">
                  <c:v>9</c:v>
                </c:pt>
                <c:pt idx="634">
                  <c:v>9</c:v>
                </c:pt>
                <c:pt idx="635">
                  <c:v>9</c:v>
                </c:pt>
                <c:pt idx="636">
                  <c:v>9</c:v>
                </c:pt>
                <c:pt idx="637">
                  <c:v>9</c:v>
                </c:pt>
                <c:pt idx="638">
                  <c:v>9</c:v>
                </c:pt>
                <c:pt idx="639">
                  <c:v>9</c:v>
                </c:pt>
                <c:pt idx="640">
                  <c:v>9</c:v>
                </c:pt>
                <c:pt idx="641">
                  <c:v>9</c:v>
                </c:pt>
                <c:pt idx="642">
                  <c:v>9</c:v>
                </c:pt>
                <c:pt idx="643">
                  <c:v>9</c:v>
                </c:pt>
                <c:pt idx="644">
                  <c:v>9</c:v>
                </c:pt>
                <c:pt idx="645">
                  <c:v>9</c:v>
                </c:pt>
                <c:pt idx="646">
                  <c:v>9</c:v>
                </c:pt>
                <c:pt idx="647">
                  <c:v>9</c:v>
                </c:pt>
                <c:pt idx="648">
                  <c:v>9</c:v>
                </c:pt>
                <c:pt idx="649">
                  <c:v>9</c:v>
                </c:pt>
                <c:pt idx="650">
                  <c:v>9</c:v>
                </c:pt>
                <c:pt idx="651">
                  <c:v>9</c:v>
                </c:pt>
                <c:pt idx="652">
                  <c:v>9</c:v>
                </c:pt>
                <c:pt idx="653">
                  <c:v>9</c:v>
                </c:pt>
                <c:pt idx="654">
                  <c:v>9</c:v>
                </c:pt>
                <c:pt idx="655">
                  <c:v>9</c:v>
                </c:pt>
                <c:pt idx="656">
                  <c:v>9</c:v>
                </c:pt>
                <c:pt idx="657">
                  <c:v>9</c:v>
                </c:pt>
                <c:pt idx="658">
                  <c:v>9</c:v>
                </c:pt>
                <c:pt idx="659">
                  <c:v>9</c:v>
                </c:pt>
                <c:pt idx="660">
                  <c:v>9</c:v>
                </c:pt>
                <c:pt idx="661">
                  <c:v>9</c:v>
                </c:pt>
                <c:pt idx="662">
                  <c:v>9</c:v>
                </c:pt>
                <c:pt idx="663">
                  <c:v>9</c:v>
                </c:pt>
                <c:pt idx="664">
                  <c:v>9</c:v>
                </c:pt>
                <c:pt idx="665">
                  <c:v>9</c:v>
                </c:pt>
                <c:pt idx="666">
                  <c:v>9</c:v>
                </c:pt>
                <c:pt idx="667">
                  <c:v>9</c:v>
                </c:pt>
                <c:pt idx="668">
                  <c:v>9</c:v>
                </c:pt>
                <c:pt idx="669">
                  <c:v>9</c:v>
                </c:pt>
                <c:pt idx="670">
                  <c:v>9</c:v>
                </c:pt>
                <c:pt idx="671">
                  <c:v>9</c:v>
                </c:pt>
                <c:pt idx="672">
                  <c:v>9</c:v>
                </c:pt>
                <c:pt idx="673">
                  <c:v>9</c:v>
                </c:pt>
                <c:pt idx="674">
                  <c:v>9</c:v>
                </c:pt>
                <c:pt idx="675">
                  <c:v>9</c:v>
                </c:pt>
                <c:pt idx="676">
                  <c:v>9</c:v>
                </c:pt>
                <c:pt idx="677">
                  <c:v>9</c:v>
                </c:pt>
                <c:pt idx="678">
                  <c:v>9</c:v>
                </c:pt>
                <c:pt idx="679">
                  <c:v>9</c:v>
                </c:pt>
                <c:pt idx="680">
                  <c:v>9</c:v>
                </c:pt>
                <c:pt idx="681">
                  <c:v>9</c:v>
                </c:pt>
                <c:pt idx="682">
                  <c:v>9</c:v>
                </c:pt>
                <c:pt idx="683">
                  <c:v>9</c:v>
                </c:pt>
                <c:pt idx="684">
                  <c:v>9</c:v>
                </c:pt>
                <c:pt idx="685">
                  <c:v>9</c:v>
                </c:pt>
                <c:pt idx="686">
                  <c:v>9</c:v>
                </c:pt>
                <c:pt idx="687">
                  <c:v>9</c:v>
                </c:pt>
                <c:pt idx="688">
                  <c:v>9</c:v>
                </c:pt>
                <c:pt idx="689">
                  <c:v>9</c:v>
                </c:pt>
                <c:pt idx="690">
                  <c:v>9</c:v>
                </c:pt>
                <c:pt idx="691">
                  <c:v>8</c:v>
                </c:pt>
                <c:pt idx="692">
                  <c:v>8</c:v>
                </c:pt>
                <c:pt idx="693">
                  <c:v>8</c:v>
                </c:pt>
                <c:pt idx="694">
                  <c:v>8</c:v>
                </c:pt>
                <c:pt idx="695">
                  <c:v>8</c:v>
                </c:pt>
                <c:pt idx="696">
                  <c:v>8</c:v>
                </c:pt>
                <c:pt idx="697">
                  <c:v>8</c:v>
                </c:pt>
                <c:pt idx="698">
                  <c:v>8</c:v>
                </c:pt>
                <c:pt idx="699">
                  <c:v>8</c:v>
                </c:pt>
                <c:pt idx="700">
                  <c:v>8</c:v>
                </c:pt>
                <c:pt idx="701">
                  <c:v>8</c:v>
                </c:pt>
                <c:pt idx="702">
                  <c:v>8</c:v>
                </c:pt>
                <c:pt idx="703">
                  <c:v>8</c:v>
                </c:pt>
                <c:pt idx="704">
                  <c:v>8</c:v>
                </c:pt>
                <c:pt idx="705">
                  <c:v>8</c:v>
                </c:pt>
                <c:pt idx="706">
                  <c:v>8</c:v>
                </c:pt>
                <c:pt idx="707">
                  <c:v>8</c:v>
                </c:pt>
                <c:pt idx="708">
                  <c:v>8</c:v>
                </c:pt>
                <c:pt idx="709">
                  <c:v>8</c:v>
                </c:pt>
                <c:pt idx="710">
                  <c:v>8</c:v>
                </c:pt>
                <c:pt idx="711">
                  <c:v>8</c:v>
                </c:pt>
                <c:pt idx="712">
                  <c:v>8</c:v>
                </c:pt>
                <c:pt idx="713">
                  <c:v>8</c:v>
                </c:pt>
                <c:pt idx="714">
                  <c:v>8</c:v>
                </c:pt>
                <c:pt idx="715">
                  <c:v>8</c:v>
                </c:pt>
                <c:pt idx="716">
                  <c:v>8</c:v>
                </c:pt>
                <c:pt idx="717">
                  <c:v>8</c:v>
                </c:pt>
                <c:pt idx="718">
                  <c:v>8</c:v>
                </c:pt>
                <c:pt idx="719">
                  <c:v>8</c:v>
                </c:pt>
                <c:pt idx="720">
                  <c:v>8</c:v>
                </c:pt>
                <c:pt idx="721">
                  <c:v>8</c:v>
                </c:pt>
                <c:pt idx="722">
                  <c:v>8</c:v>
                </c:pt>
                <c:pt idx="723">
                  <c:v>8</c:v>
                </c:pt>
                <c:pt idx="724">
                  <c:v>8</c:v>
                </c:pt>
                <c:pt idx="725">
                  <c:v>8</c:v>
                </c:pt>
                <c:pt idx="726">
                  <c:v>8</c:v>
                </c:pt>
                <c:pt idx="727">
                  <c:v>8</c:v>
                </c:pt>
                <c:pt idx="728">
                  <c:v>8</c:v>
                </c:pt>
                <c:pt idx="729">
                  <c:v>8</c:v>
                </c:pt>
                <c:pt idx="730">
                  <c:v>8</c:v>
                </c:pt>
                <c:pt idx="731">
                  <c:v>8</c:v>
                </c:pt>
                <c:pt idx="732">
                  <c:v>8</c:v>
                </c:pt>
                <c:pt idx="733">
                  <c:v>8</c:v>
                </c:pt>
                <c:pt idx="734">
                  <c:v>8</c:v>
                </c:pt>
                <c:pt idx="735">
                  <c:v>8</c:v>
                </c:pt>
                <c:pt idx="736">
                  <c:v>8</c:v>
                </c:pt>
                <c:pt idx="737">
                  <c:v>8</c:v>
                </c:pt>
                <c:pt idx="738">
                  <c:v>8</c:v>
                </c:pt>
                <c:pt idx="739">
                  <c:v>8</c:v>
                </c:pt>
                <c:pt idx="740">
                  <c:v>8</c:v>
                </c:pt>
                <c:pt idx="741">
                  <c:v>8</c:v>
                </c:pt>
                <c:pt idx="742">
                  <c:v>8</c:v>
                </c:pt>
                <c:pt idx="743">
                  <c:v>8</c:v>
                </c:pt>
                <c:pt idx="744">
                  <c:v>8</c:v>
                </c:pt>
                <c:pt idx="745">
                  <c:v>8</c:v>
                </c:pt>
                <c:pt idx="746">
                  <c:v>8</c:v>
                </c:pt>
                <c:pt idx="747">
                  <c:v>8</c:v>
                </c:pt>
                <c:pt idx="748">
                  <c:v>8</c:v>
                </c:pt>
                <c:pt idx="749">
                  <c:v>8</c:v>
                </c:pt>
                <c:pt idx="750">
                  <c:v>8</c:v>
                </c:pt>
                <c:pt idx="751">
                  <c:v>8</c:v>
                </c:pt>
                <c:pt idx="752">
                  <c:v>8</c:v>
                </c:pt>
                <c:pt idx="753">
                  <c:v>8</c:v>
                </c:pt>
                <c:pt idx="754">
                  <c:v>8</c:v>
                </c:pt>
                <c:pt idx="755">
                  <c:v>8</c:v>
                </c:pt>
                <c:pt idx="756">
                  <c:v>8</c:v>
                </c:pt>
                <c:pt idx="757">
                  <c:v>8</c:v>
                </c:pt>
                <c:pt idx="758">
                  <c:v>8</c:v>
                </c:pt>
                <c:pt idx="759">
                  <c:v>8</c:v>
                </c:pt>
                <c:pt idx="760">
                  <c:v>8</c:v>
                </c:pt>
                <c:pt idx="761">
                  <c:v>8</c:v>
                </c:pt>
                <c:pt idx="762">
                  <c:v>8</c:v>
                </c:pt>
                <c:pt idx="763">
                  <c:v>8</c:v>
                </c:pt>
                <c:pt idx="764">
                  <c:v>8</c:v>
                </c:pt>
                <c:pt idx="765">
                  <c:v>8</c:v>
                </c:pt>
                <c:pt idx="766">
                  <c:v>8</c:v>
                </c:pt>
                <c:pt idx="767">
                  <c:v>8</c:v>
                </c:pt>
                <c:pt idx="768">
                  <c:v>8</c:v>
                </c:pt>
                <c:pt idx="769">
                  <c:v>8</c:v>
                </c:pt>
                <c:pt idx="770">
                  <c:v>8</c:v>
                </c:pt>
                <c:pt idx="771">
                  <c:v>8</c:v>
                </c:pt>
                <c:pt idx="772">
                  <c:v>8</c:v>
                </c:pt>
                <c:pt idx="773">
                  <c:v>8</c:v>
                </c:pt>
                <c:pt idx="774">
                  <c:v>8</c:v>
                </c:pt>
                <c:pt idx="775">
                  <c:v>8</c:v>
                </c:pt>
                <c:pt idx="776">
                  <c:v>8</c:v>
                </c:pt>
                <c:pt idx="777">
                  <c:v>8</c:v>
                </c:pt>
                <c:pt idx="778">
                  <c:v>8</c:v>
                </c:pt>
                <c:pt idx="779">
                  <c:v>8</c:v>
                </c:pt>
                <c:pt idx="780">
                  <c:v>8</c:v>
                </c:pt>
                <c:pt idx="781">
                  <c:v>8</c:v>
                </c:pt>
                <c:pt idx="782">
                  <c:v>8</c:v>
                </c:pt>
                <c:pt idx="783">
                  <c:v>8</c:v>
                </c:pt>
                <c:pt idx="784">
                  <c:v>8</c:v>
                </c:pt>
                <c:pt idx="785">
                  <c:v>8</c:v>
                </c:pt>
                <c:pt idx="786">
                  <c:v>8</c:v>
                </c:pt>
                <c:pt idx="787">
                  <c:v>8</c:v>
                </c:pt>
                <c:pt idx="788">
                  <c:v>8</c:v>
                </c:pt>
                <c:pt idx="789">
                  <c:v>8</c:v>
                </c:pt>
                <c:pt idx="790">
                  <c:v>8</c:v>
                </c:pt>
                <c:pt idx="791">
                  <c:v>8</c:v>
                </c:pt>
                <c:pt idx="792">
                  <c:v>8</c:v>
                </c:pt>
                <c:pt idx="793">
                  <c:v>8</c:v>
                </c:pt>
                <c:pt idx="794">
                  <c:v>8</c:v>
                </c:pt>
                <c:pt idx="795">
                  <c:v>8</c:v>
                </c:pt>
                <c:pt idx="796">
                  <c:v>8</c:v>
                </c:pt>
                <c:pt idx="797">
                  <c:v>8</c:v>
                </c:pt>
                <c:pt idx="798">
                  <c:v>8</c:v>
                </c:pt>
                <c:pt idx="799">
                  <c:v>8</c:v>
                </c:pt>
                <c:pt idx="800">
                  <c:v>8</c:v>
                </c:pt>
                <c:pt idx="801">
                  <c:v>8</c:v>
                </c:pt>
                <c:pt idx="802">
                  <c:v>8</c:v>
                </c:pt>
                <c:pt idx="803">
                  <c:v>8</c:v>
                </c:pt>
                <c:pt idx="804">
                  <c:v>8</c:v>
                </c:pt>
                <c:pt idx="805">
                  <c:v>8</c:v>
                </c:pt>
                <c:pt idx="806">
                  <c:v>8</c:v>
                </c:pt>
                <c:pt idx="807">
                  <c:v>8</c:v>
                </c:pt>
                <c:pt idx="808">
                  <c:v>8</c:v>
                </c:pt>
                <c:pt idx="809">
                  <c:v>8</c:v>
                </c:pt>
                <c:pt idx="810">
                  <c:v>8</c:v>
                </c:pt>
                <c:pt idx="811">
                  <c:v>8</c:v>
                </c:pt>
                <c:pt idx="812">
                  <c:v>8</c:v>
                </c:pt>
                <c:pt idx="813">
                  <c:v>8</c:v>
                </c:pt>
                <c:pt idx="814">
                  <c:v>8</c:v>
                </c:pt>
                <c:pt idx="815">
                  <c:v>8</c:v>
                </c:pt>
                <c:pt idx="816">
                  <c:v>8</c:v>
                </c:pt>
                <c:pt idx="817">
                  <c:v>8</c:v>
                </c:pt>
                <c:pt idx="818">
                  <c:v>8</c:v>
                </c:pt>
                <c:pt idx="819">
                  <c:v>8</c:v>
                </c:pt>
                <c:pt idx="820">
                  <c:v>8</c:v>
                </c:pt>
                <c:pt idx="821">
                  <c:v>8</c:v>
                </c:pt>
                <c:pt idx="822">
                  <c:v>8</c:v>
                </c:pt>
                <c:pt idx="823">
                  <c:v>8</c:v>
                </c:pt>
                <c:pt idx="824">
                  <c:v>8</c:v>
                </c:pt>
                <c:pt idx="825">
                  <c:v>8</c:v>
                </c:pt>
                <c:pt idx="826">
                  <c:v>8</c:v>
                </c:pt>
                <c:pt idx="827">
                  <c:v>8</c:v>
                </c:pt>
                <c:pt idx="828">
                  <c:v>8</c:v>
                </c:pt>
                <c:pt idx="829">
                  <c:v>8</c:v>
                </c:pt>
                <c:pt idx="830">
                  <c:v>8</c:v>
                </c:pt>
                <c:pt idx="831">
                  <c:v>8</c:v>
                </c:pt>
                <c:pt idx="832">
                  <c:v>8</c:v>
                </c:pt>
                <c:pt idx="833">
                  <c:v>8</c:v>
                </c:pt>
                <c:pt idx="834">
                  <c:v>8</c:v>
                </c:pt>
                <c:pt idx="835">
                  <c:v>8</c:v>
                </c:pt>
                <c:pt idx="836">
                  <c:v>8</c:v>
                </c:pt>
                <c:pt idx="837">
                  <c:v>8</c:v>
                </c:pt>
                <c:pt idx="838">
                  <c:v>8</c:v>
                </c:pt>
                <c:pt idx="839">
                  <c:v>8</c:v>
                </c:pt>
                <c:pt idx="840">
                  <c:v>8</c:v>
                </c:pt>
                <c:pt idx="841">
                  <c:v>8</c:v>
                </c:pt>
                <c:pt idx="842">
                  <c:v>8</c:v>
                </c:pt>
                <c:pt idx="843">
                  <c:v>8</c:v>
                </c:pt>
                <c:pt idx="844">
                  <c:v>8</c:v>
                </c:pt>
                <c:pt idx="845">
                  <c:v>8</c:v>
                </c:pt>
                <c:pt idx="846">
                  <c:v>8</c:v>
                </c:pt>
                <c:pt idx="847">
                  <c:v>8</c:v>
                </c:pt>
                <c:pt idx="848">
                  <c:v>8</c:v>
                </c:pt>
                <c:pt idx="849">
                  <c:v>8</c:v>
                </c:pt>
                <c:pt idx="850">
                  <c:v>8</c:v>
                </c:pt>
                <c:pt idx="851">
                  <c:v>8</c:v>
                </c:pt>
                <c:pt idx="852">
                  <c:v>8</c:v>
                </c:pt>
                <c:pt idx="853">
                  <c:v>8</c:v>
                </c:pt>
                <c:pt idx="854">
                  <c:v>8</c:v>
                </c:pt>
                <c:pt idx="855">
                  <c:v>8</c:v>
                </c:pt>
                <c:pt idx="856">
                  <c:v>8</c:v>
                </c:pt>
                <c:pt idx="857">
                  <c:v>8</c:v>
                </c:pt>
                <c:pt idx="858">
                  <c:v>8</c:v>
                </c:pt>
                <c:pt idx="859">
                  <c:v>8</c:v>
                </c:pt>
                <c:pt idx="860">
                  <c:v>8</c:v>
                </c:pt>
                <c:pt idx="861">
                  <c:v>8</c:v>
                </c:pt>
                <c:pt idx="862">
                  <c:v>8</c:v>
                </c:pt>
                <c:pt idx="863">
                  <c:v>8</c:v>
                </c:pt>
                <c:pt idx="864">
                  <c:v>8</c:v>
                </c:pt>
                <c:pt idx="865">
                  <c:v>8</c:v>
                </c:pt>
                <c:pt idx="866">
                  <c:v>8</c:v>
                </c:pt>
                <c:pt idx="867">
                  <c:v>8</c:v>
                </c:pt>
                <c:pt idx="868">
                  <c:v>8</c:v>
                </c:pt>
                <c:pt idx="869">
                  <c:v>8</c:v>
                </c:pt>
                <c:pt idx="870">
                  <c:v>8</c:v>
                </c:pt>
                <c:pt idx="871">
                  <c:v>8</c:v>
                </c:pt>
                <c:pt idx="872">
                  <c:v>8</c:v>
                </c:pt>
                <c:pt idx="873">
                  <c:v>8</c:v>
                </c:pt>
                <c:pt idx="874">
                  <c:v>8</c:v>
                </c:pt>
                <c:pt idx="875">
                  <c:v>8</c:v>
                </c:pt>
                <c:pt idx="876">
                  <c:v>8</c:v>
                </c:pt>
                <c:pt idx="877">
                  <c:v>8</c:v>
                </c:pt>
                <c:pt idx="878">
                  <c:v>8</c:v>
                </c:pt>
                <c:pt idx="879">
                  <c:v>8</c:v>
                </c:pt>
                <c:pt idx="880">
                  <c:v>8</c:v>
                </c:pt>
                <c:pt idx="881">
                  <c:v>8</c:v>
                </c:pt>
                <c:pt idx="882">
                  <c:v>8</c:v>
                </c:pt>
                <c:pt idx="883">
                  <c:v>8</c:v>
                </c:pt>
                <c:pt idx="884">
                  <c:v>8</c:v>
                </c:pt>
                <c:pt idx="885">
                  <c:v>8</c:v>
                </c:pt>
                <c:pt idx="886">
                  <c:v>8</c:v>
                </c:pt>
                <c:pt idx="887">
                  <c:v>8</c:v>
                </c:pt>
                <c:pt idx="888">
                  <c:v>8</c:v>
                </c:pt>
                <c:pt idx="889">
                  <c:v>8</c:v>
                </c:pt>
                <c:pt idx="890">
                  <c:v>8</c:v>
                </c:pt>
                <c:pt idx="891">
                  <c:v>8</c:v>
                </c:pt>
                <c:pt idx="892">
                  <c:v>8</c:v>
                </c:pt>
                <c:pt idx="893">
                  <c:v>8</c:v>
                </c:pt>
                <c:pt idx="894">
                  <c:v>8</c:v>
                </c:pt>
                <c:pt idx="895">
                  <c:v>8</c:v>
                </c:pt>
                <c:pt idx="896">
                  <c:v>8</c:v>
                </c:pt>
                <c:pt idx="897">
                  <c:v>8</c:v>
                </c:pt>
                <c:pt idx="898">
                  <c:v>8</c:v>
                </c:pt>
                <c:pt idx="899">
                  <c:v>8</c:v>
                </c:pt>
                <c:pt idx="900">
                  <c:v>8</c:v>
                </c:pt>
                <c:pt idx="901">
                  <c:v>8</c:v>
                </c:pt>
                <c:pt idx="902">
                  <c:v>8</c:v>
                </c:pt>
                <c:pt idx="903">
                  <c:v>8</c:v>
                </c:pt>
                <c:pt idx="904">
                  <c:v>8</c:v>
                </c:pt>
                <c:pt idx="905">
                  <c:v>8</c:v>
                </c:pt>
                <c:pt idx="906">
                  <c:v>8</c:v>
                </c:pt>
                <c:pt idx="907">
                  <c:v>8</c:v>
                </c:pt>
                <c:pt idx="908">
                  <c:v>8</c:v>
                </c:pt>
                <c:pt idx="909">
                  <c:v>8</c:v>
                </c:pt>
                <c:pt idx="910">
                  <c:v>8</c:v>
                </c:pt>
                <c:pt idx="911">
                  <c:v>8</c:v>
                </c:pt>
                <c:pt idx="912">
                  <c:v>8</c:v>
                </c:pt>
                <c:pt idx="913">
                  <c:v>8</c:v>
                </c:pt>
                <c:pt idx="914">
                  <c:v>8</c:v>
                </c:pt>
                <c:pt idx="915">
                  <c:v>8</c:v>
                </c:pt>
                <c:pt idx="916">
                  <c:v>8</c:v>
                </c:pt>
                <c:pt idx="917">
                  <c:v>8</c:v>
                </c:pt>
                <c:pt idx="918">
                  <c:v>8</c:v>
                </c:pt>
                <c:pt idx="919">
                  <c:v>8</c:v>
                </c:pt>
                <c:pt idx="920">
                  <c:v>8</c:v>
                </c:pt>
                <c:pt idx="921">
                  <c:v>8</c:v>
                </c:pt>
                <c:pt idx="922">
                  <c:v>8</c:v>
                </c:pt>
                <c:pt idx="923">
                  <c:v>8</c:v>
                </c:pt>
                <c:pt idx="924">
                  <c:v>8</c:v>
                </c:pt>
                <c:pt idx="925">
                  <c:v>8</c:v>
                </c:pt>
                <c:pt idx="926">
                  <c:v>8</c:v>
                </c:pt>
                <c:pt idx="927">
                  <c:v>8</c:v>
                </c:pt>
                <c:pt idx="928">
                  <c:v>8</c:v>
                </c:pt>
                <c:pt idx="929">
                  <c:v>8</c:v>
                </c:pt>
                <c:pt idx="930">
                  <c:v>8</c:v>
                </c:pt>
                <c:pt idx="931">
                  <c:v>8</c:v>
                </c:pt>
                <c:pt idx="932">
                  <c:v>8</c:v>
                </c:pt>
                <c:pt idx="933">
                  <c:v>8</c:v>
                </c:pt>
                <c:pt idx="934">
                  <c:v>8</c:v>
                </c:pt>
                <c:pt idx="935">
                  <c:v>8</c:v>
                </c:pt>
                <c:pt idx="936">
                  <c:v>8</c:v>
                </c:pt>
                <c:pt idx="937">
                  <c:v>8</c:v>
                </c:pt>
                <c:pt idx="938">
                  <c:v>8</c:v>
                </c:pt>
                <c:pt idx="939">
                  <c:v>8</c:v>
                </c:pt>
                <c:pt idx="940">
                  <c:v>8</c:v>
                </c:pt>
                <c:pt idx="941">
                  <c:v>8</c:v>
                </c:pt>
                <c:pt idx="942">
                  <c:v>8</c:v>
                </c:pt>
                <c:pt idx="943">
                  <c:v>8</c:v>
                </c:pt>
                <c:pt idx="944">
                  <c:v>8</c:v>
                </c:pt>
                <c:pt idx="945">
                  <c:v>8</c:v>
                </c:pt>
                <c:pt idx="946">
                  <c:v>8</c:v>
                </c:pt>
                <c:pt idx="947">
                  <c:v>8</c:v>
                </c:pt>
                <c:pt idx="948">
                  <c:v>8</c:v>
                </c:pt>
                <c:pt idx="949">
                  <c:v>8</c:v>
                </c:pt>
                <c:pt idx="950">
                  <c:v>8</c:v>
                </c:pt>
                <c:pt idx="951">
                  <c:v>8</c:v>
                </c:pt>
                <c:pt idx="952">
                  <c:v>8</c:v>
                </c:pt>
                <c:pt idx="953">
                  <c:v>8</c:v>
                </c:pt>
                <c:pt idx="954">
                  <c:v>8</c:v>
                </c:pt>
                <c:pt idx="955">
                  <c:v>8</c:v>
                </c:pt>
                <c:pt idx="956">
                  <c:v>8</c:v>
                </c:pt>
                <c:pt idx="957">
                  <c:v>8</c:v>
                </c:pt>
                <c:pt idx="958">
                  <c:v>8</c:v>
                </c:pt>
                <c:pt idx="959">
                  <c:v>8</c:v>
                </c:pt>
                <c:pt idx="960">
                  <c:v>8</c:v>
                </c:pt>
                <c:pt idx="961">
                  <c:v>8</c:v>
                </c:pt>
                <c:pt idx="962">
                  <c:v>8</c:v>
                </c:pt>
                <c:pt idx="963">
                  <c:v>8</c:v>
                </c:pt>
                <c:pt idx="964">
                  <c:v>8</c:v>
                </c:pt>
                <c:pt idx="965">
                  <c:v>8</c:v>
                </c:pt>
                <c:pt idx="966">
                  <c:v>8</c:v>
                </c:pt>
                <c:pt idx="967">
                  <c:v>8</c:v>
                </c:pt>
                <c:pt idx="968">
                  <c:v>8</c:v>
                </c:pt>
                <c:pt idx="969">
                  <c:v>8</c:v>
                </c:pt>
                <c:pt idx="970">
                  <c:v>8</c:v>
                </c:pt>
                <c:pt idx="971">
                  <c:v>8</c:v>
                </c:pt>
                <c:pt idx="972">
                  <c:v>8</c:v>
                </c:pt>
                <c:pt idx="973">
                  <c:v>8</c:v>
                </c:pt>
                <c:pt idx="974">
                  <c:v>8</c:v>
                </c:pt>
                <c:pt idx="975">
                  <c:v>8</c:v>
                </c:pt>
                <c:pt idx="976">
                  <c:v>8</c:v>
                </c:pt>
                <c:pt idx="977">
                  <c:v>8</c:v>
                </c:pt>
                <c:pt idx="978">
                  <c:v>8</c:v>
                </c:pt>
                <c:pt idx="979">
                  <c:v>8</c:v>
                </c:pt>
                <c:pt idx="980">
                  <c:v>8</c:v>
                </c:pt>
                <c:pt idx="981">
                  <c:v>8</c:v>
                </c:pt>
                <c:pt idx="982">
                  <c:v>8</c:v>
                </c:pt>
                <c:pt idx="983">
                  <c:v>8</c:v>
                </c:pt>
                <c:pt idx="984">
                  <c:v>8</c:v>
                </c:pt>
                <c:pt idx="985">
                  <c:v>8</c:v>
                </c:pt>
                <c:pt idx="986">
                  <c:v>8</c:v>
                </c:pt>
                <c:pt idx="987">
                  <c:v>8</c:v>
                </c:pt>
                <c:pt idx="988">
                  <c:v>8</c:v>
                </c:pt>
                <c:pt idx="989">
                  <c:v>8</c:v>
                </c:pt>
                <c:pt idx="990">
                  <c:v>8</c:v>
                </c:pt>
                <c:pt idx="991">
                  <c:v>8</c:v>
                </c:pt>
                <c:pt idx="992">
                  <c:v>8</c:v>
                </c:pt>
                <c:pt idx="993">
                  <c:v>8</c:v>
                </c:pt>
                <c:pt idx="994">
                  <c:v>8</c:v>
                </c:pt>
                <c:pt idx="995">
                  <c:v>8</c:v>
                </c:pt>
                <c:pt idx="996">
                  <c:v>8</c:v>
                </c:pt>
                <c:pt idx="997">
                  <c:v>8</c:v>
                </c:pt>
                <c:pt idx="998">
                  <c:v>8</c:v>
                </c:pt>
                <c:pt idx="999">
                  <c:v>8</c:v>
                </c:pt>
                <c:pt idx="1000">
                  <c:v>8</c:v>
                </c:pt>
                <c:pt idx="1001">
                  <c:v>8</c:v>
                </c:pt>
                <c:pt idx="1002">
                  <c:v>8</c:v>
                </c:pt>
                <c:pt idx="1003">
                  <c:v>8</c:v>
                </c:pt>
                <c:pt idx="1004">
                  <c:v>8</c:v>
                </c:pt>
                <c:pt idx="1005">
                  <c:v>8</c:v>
                </c:pt>
                <c:pt idx="1006">
                  <c:v>8</c:v>
                </c:pt>
                <c:pt idx="1007">
                  <c:v>8</c:v>
                </c:pt>
                <c:pt idx="1008">
                  <c:v>8</c:v>
                </c:pt>
                <c:pt idx="1009">
                  <c:v>8</c:v>
                </c:pt>
                <c:pt idx="1010">
                  <c:v>8</c:v>
                </c:pt>
                <c:pt idx="1011">
                  <c:v>8</c:v>
                </c:pt>
                <c:pt idx="1012">
                  <c:v>8</c:v>
                </c:pt>
                <c:pt idx="1013">
                  <c:v>8</c:v>
                </c:pt>
                <c:pt idx="1014">
                  <c:v>8</c:v>
                </c:pt>
                <c:pt idx="1015">
                  <c:v>8</c:v>
                </c:pt>
                <c:pt idx="1016">
                  <c:v>8</c:v>
                </c:pt>
                <c:pt idx="1017">
                  <c:v>8</c:v>
                </c:pt>
                <c:pt idx="1018">
                  <c:v>8</c:v>
                </c:pt>
                <c:pt idx="1019">
                  <c:v>8</c:v>
                </c:pt>
                <c:pt idx="1020">
                  <c:v>8</c:v>
                </c:pt>
                <c:pt idx="1021">
                  <c:v>8</c:v>
                </c:pt>
                <c:pt idx="1022">
                  <c:v>8</c:v>
                </c:pt>
                <c:pt idx="1023">
                  <c:v>8</c:v>
                </c:pt>
                <c:pt idx="1024">
                  <c:v>8</c:v>
                </c:pt>
                <c:pt idx="1025">
                  <c:v>8</c:v>
                </c:pt>
                <c:pt idx="1026">
                  <c:v>8</c:v>
                </c:pt>
                <c:pt idx="1027">
                  <c:v>8</c:v>
                </c:pt>
                <c:pt idx="1028">
                  <c:v>8</c:v>
                </c:pt>
                <c:pt idx="1029">
                  <c:v>8</c:v>
                </c:pt>
                <c:pt idx="1030">
                  <c:v>8</c:v>
                </c:pt>
                <c:pt idx="1031">
                  <c:v>8</c:v>
                </c:pt>
                <c:pt idx="1032">
                  <c:v>8</c:v>
                </c:pt>
                <c:pt idx="1033">
                  <c:v>8</c:v>
                </c:pt>
                <c:pt idx="1034">
                  <c:v>8</c:v>
                </c:pt>
                <c:pt idx="1035">
                  <c:v>8</c:v>
                </c:pt>
                <c:pt idx="1036">
                  <c:v>8</c:v>
                </c:pt>
                <c:pt idx="1037">
                  <c:v>8</c:v>
                </c:pt>
                <c:pt idx="1038">
                  <c:v>8</c:v>
                </c:pt>
                <c:pt idx="1039">
                  <c:v>8</c:v>
                </c:pt>
                <c:pt idx="1040">
                  <c:v>8</c:v>
                </c:pt>
                <c:pt idx="1041">
                  <c:v>8</c:v>
                </c:pt>
                <c:pt idx="1042">
                  <c:v>8</c:v>
                </c:pt>
                <c:pt idx="1043">
                  <c:v>8</c:v>
                </c:pt>
                <c:pt idx="1044">
                  <c:v>8</c:v>
                </c:pt>
                <c:pt idx="1045">
                  <c:v>8</c:v>
                </c:pt>
                <c:pt idx="1046">
                  <c:v>8</c:v>
                </c:pt>
                <c:pt idx="1047">
                  <c:v>8</c:v>
                </c:pt>
                <c:pt idx="1048">
                  <c:v>8</c:v>
                </c:pt>
                <c:pt idx="1049">
                  <c:v>8</c:v>
                </c:pt>
                <c:pt idx="1050">
                  <c:v>8</c:v>
                </c:pt>
                <c:pt idx="1051">
                  <c:v>8</c:v>
                </c:pt>
                <c:pt idx="1052">
                  <c:v>8</c:v>
                </c:pt>
                <c:pt idx="1053">
                  <c:v>8</c:v>
                </c:pt>
                <c:pt idx="1054">
                  <c:v>8</c:v>
                </c:pt>
                <c:pt idx="1055">
                  <c:v>8</c:v>
                </c:pt>
                <c:pt idx="1056">
                  <c:v>8</c:v>
                </c:pt>
                <c:pt idx="1057">
                  <c:v>8</c:v>
                </c:pt>
                <c:pt idx="1058">
                  <c:v>8</c:v>
                </c:pt>
                <c:pt idx="1059">
                  <c:v>8</c:v>
                </c:pt>
                <c:pt idx="1060">
                  <c:v>8</c:v>
                </c:pt>
                <c:pt idx="1061">
                  <c:v>8</c:v>
                </c:pt>
                <c:pt idx="1062">
                  <c:v>8</c:v>
                </c:pt>
                <c:pt idx="1063">
                  <c:v>8</c:v>
                </c:pt>
                <c:pt idx="1064">
                  <c:v>8</c:v>
                </c:pt>
                <c:pt idx="1065">
                  <c:v>8</c:v>
                </c:pt>
                <c:pt idx="1066">
                  <c:v>8</c:v>
                </c:pt>
                <c:pt idx="1067">
                  <c:v>8</c:v>
                </c:pt>
                <c:pt idx="1068">
                  <c:v>8</c:v>
                </c:pt>
                <c:pt idx="1069">
                  <c:v>8</c:v>
                </c:pt>
                <c:pt idx="1070">
                  <c:v>8</c:v>
                </c:pt>
                <c:pt idx="1071">
                  <c:v>8</c:v>
                </c:pt>
                <c:pt idx="1072">
                  <c:v>8</c:v>
                </c:pt>
                <c:pt idx="1073">
                  <c:v>8</c:v>
                </c:pt>
                <c:pt idx="1074">
                  <c:v>8</c:v>
                </c:pt>
                <c:pt idx="1075">
                  <c:v>8</c:v>
                </c:pt>
                <c:pt idx="1076">
                  <c:v>8</c:v>
                </c:pt>
                <c:pt idx="1077">
                  <c:v>8</c:v>
                </c:pt>
                <c:pt idx="1078">
                  <c:v>8</c:v>
                </c:pt>
                <c:pt idx="1079">
                  <c:v>8</c:v>
                </c:pt>
                <c:pt idx="1080">
                  <c:v>8</c:v>
                </c:pt>
                <c:pt idx="1081">
                  <c:v>8</c:v>
                </c:pt>
                <c:pt idx="1082">
                  <c:v>8</c:v>
                </c:pt>
                <c:pt idx="1083">
                  <c:v>8</c:v>
                </c:pt>
                <c:pt idx="1084">
                  <c:v>8</c:v>
                </c:pt>
                <c:pt idx="1085">
                  <c:v>8</c:v>
                </c:pt>
                <c:pt idx="1086">
                  <c:v>8</c:v>
                </c:pt>
                <c:pt idx="1087">
                  <c:v>8</c:v>
                </c:pt>
                <c:pt idx="1088">
                  <c:v>8</c:v>
                </c:pt>
                <c:pt idx="1089">
                  <c:v>8</c:v>
                </c:pt>
                <c:pt idx="1090">
                  <c:v>8</c:v>
                </c:pt>
                <c:pt idx="1091">
                  <c:v>8</c:v>
                </c:pt>
                <c:pt idx="1092">
                  <c:v>8</c:v>
                </c:pt>
                <c:pt idx="1093">
                  <c:v>8</c:v>
                </c:pt>
                <c:pt idx="1094">
                  <c:v>8</c:v>
                </c:pt>
                <c:pt idx="1095">
                  <c:v>8</c:v>
                </c:pt>
                <c:pt idx="1096">
                  <c:v>8</c:v>
                </c:pt>
                <c:pt idx="1097">
                  <c:v>8</c:v>
                </c:pt>
                <c:pt idx="1098">
                  <c:v>8</c:v>
                </c:pt>
                <c:pt idx="1099">
                  <c:v>8</c:v>
                </c:pt>
                <c:pt idx="1100">
                  <c:v>8</c:v>
                </c:pt>
                <c:pt idx="1101">
                  <c:v>8</c:v>
                </c:pt>
                <c:pt idx="1102">
                  <c:v>8</c:v>
                </c:pt>
                <c:pt idx="1103">
                  <c:v>8</c:v>
                </c:pt>
                <c:pt idx="1104">
                  <c:v>8</c:v>
                </c:pt>
                <c:pt idx="1105">
                  <c:v>8</c:v>
                </c:pt>
                <c:pt idx="1106">
                  <c:v>8</c:v>
                </c:pt>
                <c:pt idx="1107">
                  <c:v>8</c:v>
                </c:pt>
                <c:pt idx="1108">
                  <c:v>8</c:v>
                </c:pt>
                <c:pt idx="1109">
                  <c:v>8</c:v>
                </c:pt>
                <c:pt idx="1110">
                  <c:v>8</c:v>
                </c:pt>
                <c:pt idx="1111">
                  <c:v>8</c:v>
                </c:pt>
                <c:pt idx="1112">
                  <c:v>8</c:v>
                </c:pt>
                <c:pt idx="1113">
                  <c:v>8</c:v>
                </c:pt>
                <c:pt idx="1114">
                  <c:v>8</c:v>
                </c:pt>
                <c:pt idx="1115">
                  <c:v>8</c:v>
                </c:pt>
                <c:pt idx="1116">
                  <c:v>8</c:v>
                </c:pt>
                <c:pt idx="1117">
                  <c:v>8</c:v>
                </c:pt>
                <c:pt idx="1118">
                  <c:v>8</c:v>
                </c:pt>
                <c:pt idx="1119">
                  <c:v>8</c:v>
                </c:pt>
                <c:pt idx="1120">
                  <c:v>8</c:v>
                </c:pt>
                <c:pt idx="1121">
                  <c:v>8</c:v>
                </c:pt>
                <c:pt idx="1122">
                  <c:v>8</c:v>
                </c:pt>
                <c:pt idx="1123">
                  <c:v>8</c:v>
                </c:pt>
                <c:pt idx="1124">
                  <c:v>8</c:v>
                </c:pt>
                <c:pt idx="1125">
                  <c:v>8</c:v>
                </c:pt>
                <c:pt idx="1126">
                  <c:v>8</c:v>
                </c:pt>
                <c:pt idx="1127">
                  <c:v>8</c:v>
                </c:pt>
                <c:pt idx="1128">
                  <c:v>8</c:v>
                </c:pt>
                <c:pt idx="1129">
                  <c:v>8</c:v>
                </c:pt>
                <c:pt idx="1130">
                  <c:v>8</c:v>
                </c:pt>
                <c:pt idx="1131">
                  <c:v>8</c:v>
                </c:pt>
                <c:pt idx="1132">
                  <c:v>8</c:v>
                </c:pt>
                <c:pt idx="1133">
                  <c:v>8</c:v>
                </c:pt>
                <c:pt idx="1134">
                  <c:v>8</c:v>
                </c:pt>
                <c:pt idx="1135">
                  <c:v>8</c:v>
                </c:pt>
                <c:pt idx="1136">
                  <c:v>8</c:v>
                </c:pt>
                <c:pt idx="1137">
                  <c:v>8</c:v>
                </c:pt>
                <c:pt idx="1138">
                  <c:v>8</c:v>
                </c:pt>
                <c:pt idx="1139">
                  <c:v>8</c:v>
                </c:pt>
                <c:pt idx="1140">
                  <c:v>8</c:v>
                </c:pt>
                <c:pt idx="1141">
                  <c:v>8</c:v>
                </c:pt>
                <c:pt idx="1142">
                  <c:v>8</c:v>
                </c:pt>
                <c:pt idx="1143">
                  <c:v>8</c:v>
                </c:pt>
                <c:pt idx="1144">
                  <c:v>8</c:v>
                </c:pt>
                <c:pt idx="1145">
                  <c:v>8</c:v>
                </c:pt>
                <c:pt idx="1146">
                  <c:v>8</c:v>
                </c:pt>
                <c:pt idx="1147">
                  <c:v>8</c:v>
                </c:pt>
                <c:pt idx="1148">
                  <c:v>8</c:v>
                </c:pt>
                <c:pt idx="1149">
                  <c:v>8</c:v>
                </c:pt>
                <c:pt idx="1150">
                  <c:v>8</c:v>
                </c:pt>
                <c:pt idx="1151">
                  <c:v>8</c:v>
                </c:pt>
                <c:pt idx="1152">
                  <c:v>8</c:v>
                </c:pt>
                <c:pt idx="1153">
                  <c:v>8</c:v>
                </c:pt>
                <c:pt idx="1154">
                  <c:v>8</c:v>
                </c:pt>
                <c:pt idx="1155">
                  <c:v>8</c:v>
                </c:pt>
                <c:pt idx="1156">
                  <c:v>8</c:v>
                </c:pt>
                <c:pt idx="1157">
                  <c:v>8</c:v>
                </c:pt>
                <c:pt idx="1158">
                  <c:v>8</c:v>
                </c:pt>
                <c:pt idx="1159">
                  <c:v>8</c:v>
                </c:pt>
                <c:pt idx="1160">
                  <c:v>8</c:v>
                </c:pt>
                <c:pt idx="1161">
                  <c:v>8</c:v>
                </c:pt>
                <c:pt idx="1162">
                  <c:v>8</c:v>
                </c:pt>
                <c:pt idx="1163">
                  <c:v>8</c:v>
                </c:pt>
                <c:pt idx="1164">
                  <c:v>8</c:v>
                </c:pt>
                <c:pt idx="1165">
                  <c:v>8</c:v>
                </c:pt>
                <c:pt idx="1166">
                  <c:v>8</c:v>
                </c:pt>
                <c:pt idx="1167">
                  <c:v>8</c:v>
                </c:pt>
                <c:pt idx="1168">
                  <c:v>8</c:v>
                </c:pt>
                <c:pt idx="1169">
                  <c:v>8</c:v>
                </c:pt>
                <c:pt idx="1170">
                  <c:v>8</c:v>
                </c:pt>
                <c:pt idx="1171">
                  <c:v>8</c:v>
                </c:pt>
                <c:pt idx="1172">
                  <c:v>8</c:v>
                </c:pt>
                <c:pt idx="1173">
                  <c:v>8</c:v>
                </c:pt>
                <c:pt idx="1174">
                  <c:v>8</c:v>
                </c:pt>
                <c:pt idx="1175">
                  <c:v>8</c:v>
                </c:pt>
                <c:pt idx="1176">
                  <c:v>8</c:v>
                </c:pt>
                <c:pt idx="1177">
                  <c:v>8</c:v>
                </c:pt>
                <c:pt idx="1178">
                  <c:v>8</c:v>
                </c:pt>
                <c:pt idx="1179">
                  <c:v>8</c:v>
                </c:pt>
                <c:pt idx="1180">
                  <c:v>8</c:v>
                </c:pt>
                <c:pt idx="1181">
                  <c:v>8</c:v>
                </c:pt>
                <c:pt idx="1182">
                  <c:v>8</c:v>
                </c:pt>
                <c:pt idx="1183">
                  <c:v>8</c:v>
                </c:pt>
                <c:pt idx="1184">
                  <c:v>8</c:v>
                </c:pt>
                <c:pt idx="1185">
                  <c:v>8</c:v>
                </c:pt>
                <c:pt idx="1186">
                  <c:v>8</c:v>
                </c:pt>
                <c:pt idx="1187">
                  <c:v>8</c:v>
                </c:pt>
                <c:pt idx="1188">
                  <c:v>8</c:v>
                </c:pt>
                <c:pt idx="1189">
                  <c:v>8</c:v>
                </c:pt>
                <c:pt idx="1190">
                  <c:v>8</c:v>
                </c:pt>
                <c:pt idx="1191">
                  <c:v>8</c:v>
                </c:pt>
                <c:pt idx="1192">
                  <c:v>8</c:v>
                </c:pt>
                <c:pt idx="1193">
                  <c:v>8</c:v>
                </c:pt>
                <c:pt idx="1194">
                  <c:v>8</c:v>
                </c:pt>
                <c:pt idx="1195">
                  <c:v>8</c:v>
                </c:pt>
                <c:pt idx="1196">
                  <c:v>8</c:v>
                </c:pt>
                <c:pt idx="1197">
                  <c:v>8</c:v>
                </c:pt>
                <c:pt idx="1198">
                  <c:v>8</c:v>
                </c:pt>
                <c:pt idx="1199">
                  <c:v>8</c:v>
                </c:pt>
                <c:pt idx="1200">
                  <c:v>8</c:v>
                </c:pt>
                <c:pt idx="1201">
                  <c:v>8</c:v>
                </c:pt>
                <c:pt idx="1202">
                  <c:v>8</c:v>
                </c:pt>
                <c:pt idx="1203">
                  <c:v>8</c:v>
                </c:pt>
                <c:pt idx="1204">
                  <c:v>8</c:v>
                </c:pt>
                <c:pt idx="1205">
                  <c:v>8</c:v>
                </c:pt>
                <c:pt idx="1206">
                  <c:v>8</c:v>
                </c:pt>
                <c:pt idx="1207">
                  <c:v>8</c:v>
                </c:pt>
                <c:pt idx="1208">
                  <c:v>8</c:v>
                </c:pt>
                <c:pt idx="1209">
                  <c:v>8</c:v>
                </c:pt>
                <c:pt idx="1210">
                  <c:v>8</c:v>
                </c:pt>
                <c:pt idx="1211">
                  <c:v>8</c:v>
                </c:pt>
                <c:pt idx="1212">
                  <c:v>8</c:v>
                </c:pt>
                <c:pt idx="1213">
                  <c:v>8</c:v>
                </c:pt>
                <c:pt idx="1214">
                  <c:v>8</c:v>
                </c:pt>
                <c:pt idx="1215">
                  <c:v>8</c:v>
                </c:pt>
                <c:pt idx="1216">
                  <c:v>8</c:v>
                </c:pt>
                <c:pt idx="1217">
                  <c:v>8</c:v>
                </c:pt>
                <c:pt idx="1218">
                  <c:v>8</c:v>
                </c:pt>
                <c:pt idx="1219">
                  <c:v>8</c:v>
                </c:pt>
                <c:pt idx="1220">
                  <c:v>8</c:v>
                </c:pt>
                <c:pt idx="1221">
                  <c:v>8</c:v>
                </c:pt>
                <c:pt idx="1222">
                  <c:v>8</c:v>
                </c:pt>
                <c:pt idx="1223">
                  <c:v>8</c:v>
                </c:pt>
                <c:pt idx="1224">
                  <c:v>8</c:v>
                </c:pt>
                <c:pt idx="1225">
                  <c:v>8</c:v>
                </c:pt>
                <c:pt idx="1226">
                  <c:v>8</c:v>
                </c:pt>
                <c:pt idx="1227">
                  <c:v>8</c:v>
                </c:pt>
                <c:pt idx="1228">
                  <c:v>8</c:v>
                </c:pt>
                <c:pt idx="1229">
                  <c:v>8</c:v>
                </c:pt>
                <c:pt idx="1230">
                  <c:v>8</c:v>
                </c:pt>
                <c:pt idx="1231">
                  <c:v>8</c:v>
                </c:pt>
                <c:pt idx="1232">
                  <c:v>8</c:v>
                </c:pt>
                <c:pt idx="1233">
                  <c:v>8</c:v>
                </c:pt>
                <c:pt idx="1234">
                  <c:v>8</c:v>
                </c:pt>
                <c:pt idx="1235">
                  <c:v>8</c:v>
                </c:pt>
                <c:pt idx="1236">
                  <c:v>8</c:v>
                </c:pt>
                <c:pt idx="1237">
                  <c:v>8</c:v>
                </c:pt>
                <c:pt idx="1238">
                  <c:v>8</c:v>
                </c:pt>
                <c:pt idx="1239">
                  <c:v>8</c:v>
                </c:pt>
                <c:pt idx="1240">
                  <c:v>8</c:v>
                </c:pt>
                <c:pt idx="1241">
                  <c:v>8</c:v>
                </c:pt>
                <c:pt idx="1242">
                  <c:v>8</c:v>
                </c:pt>
                <c:pt idx="1243">
                  <c:v>8</c:v>
                </c:pt>
                <c:pt idx="1244">
                  <c:v>8</c:v>
                </c:pt>
                <c:pt idx="1245">
                  <c:v>8</c:v>
                </c:pt>
                <c:pt idx="1246">
                  <c:v>8</c:v>
                </c:pt>
                <c:pt idx="1247">
                  <c:v>8</c:v>
                </c:pt>
                <c:pt idx="1248">
                  <c:v>8</c:v>
                </c:pt>
                <c:pt idx="1249">
                  <c:v>8</c:v>
                </c:pt>
                <c:pt idx="1250">
                  <c:v>8</c:v>
                </c:pt>
                <c:pt idx="1251">
                  <c:v>8</c:v>
                </c:pt>
                <c:pt idx="1252">
                  <c:v>8</c:v>
                </c:pt>
                <c:pt idx="1253">
                  <c:v>8</c:v>
                </c:pt>
                <c:pt idx="1254">
                  <c:v>8</c:v>
                </c:pt>
                <c:pt idx="1255">
                  <c:v>8</c:v>
                </c:pt>
                <c:pt idx="1256">
                  <c:v>8</c:v>
                </c:pt>
                <c:pt idx="1257">
                  <c:v>8</c:v>
                </c:pt>
                <c:pt idx="1258">
                  <c:v>8</c:v>
                </c:pt>
                <c:pt idx="1259">
                  <c:v>8</c:v>
                </c:pt>
                <c:pt idx="1260">
                  <c:v>8</c:v>
                </c:pt>
                <c:pt idx="1261">
                  <c:v>8</c:v>
                </c:pt>
                <c:pt idx="1262">
                  <c:v>8</c:v>
                </c:pt>
                <c:pt idx="1263">
                  <c:v>8</c:v>
                </c:pt>
                <c:pt idx="1264">
                  <c:v>8</c:v>
                </c:pt>
                <c:pt idx="1265">
                  <c:v>8</c:v>
                </c:pt>
                <c:pt idx="1266">
                  <c:v>8</c:v>
                </c:pt>
                <c:pt idx="1267">
                  <c:v>8</c:v>
                </c:pt>
                <c:pt idx="1268">
                  <c:v>8</c:v>
                </c:pt>
                <c:pt idx="1269">
                  <c:v>8</c:v>
                </c:pt>
                <c:pt idx="1270">
                  <c:v>8</c:v>
                </c:pt>
                <c:pt idx="1271">
                  <c:v>8</c:v>
                </c:pt>
                <c:pt idx="1272">
                  <c:v>8</c:v>
                </c:pt>
                <c:pt idx="1273">
                  <c:v>8</c:v>
                </c:pt>
                <c:pt idx="1274">
                  <c:v>8</c:v>
                </c:pt>
                <c:pt idx="1275">
                  <c:v>8</c:v>
                </c:pt>
                <c:pt idx="1276">
                  <c:v>8</c:v>
                </c:pt>
                <c:pt idx="1277">
                  <c:v>8</c:v>
                </c:pt>
                <c:pt idx="1278">
                  <c:v>8</c:v>
                </c:pt>
                <c:pt idx="1279">
                  <c:v>8</c:v>
                </c:pt>
                <c:pt idx="1280">
                  <c:v>8</c:v>
                </c:pt>
                <c:pt idx="1281">
                  <c:v>8</c:v>
                </c:pt>
                <c:pt idx="1282">
                  <c:v>8</c:v>
                </c:pt>
                <c:pt idx="1283">
                  <c:v>8</c:v>
                </c:pt>
                <c:pt idx="1284">
                  <c:v>8</c:v>
                </c:pt>
                <c:pt idx="1285">
                  <c:v>8</c:v>
                </c:pt>
                <c:pt idx="1286">
                  <c:v>8</c:v>
                </c:pt>
                <c:pt idx="1287">
                  <c:v>8</c:v>
                </c:pt>
                <c:pt idx="1288">
                  <c:v>8</c:v>
                </c:pt>
                <c:pt idx="1289">
                  <c:v>8</c:v>
                </c:pt>
                <c:pt idx="1290">
                  <c:v>8</c:v>
                </c:pt>
                <c:pt idx="1291">
                  <c:v>8</c:v>
                </c:pt>
                <c:pt idx="1292">
                  <c:v>8</c:v>
                </c:pt>
                <c:pt idx="1293">
                  <c:v>8</c:v>
                </c:pt>
                <c:pt idx="1294">
                  <c:v>8</c:v>
                </c:pt>
                <c:pt idx="1295">
                  <c:v>8</c:v>
                </c:pt>
                <c:pt idx="1296">
                  <c:v>8</c:v>
                </c:pt>
                <c:pt idx="1297">
                  <c:v>8</c:v>
                </c:pt>
                <c:pt idx="1298">
                  <c:v>8</c:v>
                </c:pt>
                <c:pt idx="1299">
                  <c:v>8</c:v>
                </c:pt>
                <c:pt idx="1300">
                  <c:v>8</c:v>
                </c:pt>
                <c:pt idx="1301">
                  <c:v>8</c:v>
                </c:pt>
                <c:pt idx="1302">
                  <c:v>8</c:v>
                </c:pt>
                <c:pt idx="1303">
                  <c:v>8</c:v>
                </c:pt>
                <c:pt idx="1304">
                  <c:v>8</c:v>
                </c:pt>
                <c:pt idx="1305">
                  <c:v>8</c:v>
                </c:pt>
                <c:pt idx="1306">
                  <c:v>8</c:v>
                </c:pt>
                <c:pt idx="1307">
                  <c:v>8</c:v>
                </c:pt>
                <c:pt idx="1308">
                  <c:v>8</c:v>
                </c:pt>
                <c:pt idx="1309">
                  <c:v>8</c:v>
                </c:pt>
                <c:pt idx="1310">
                  <c:v>8</c:v>
                </c:pt>
                <c:pt idx="1311">
                  <c:v>8</c:v>
                </c:pt>
                <c:pt idx="1312">
                  <c:v>8</c:v>
                </c:pt>
                <c:pt idx="1313">
                  <c:v>8</c:v>
                </c:pt>
                <c:pt idx="1314">
                  <c:v>8</c:v>
                </c:pt>
                <c:pt idx="1315">
                  <c:v>8</c:v>
                </c:pt>
                <c:pt idx="1316">
                  <c:v>8</c:v>
                </c:pt>
                <c:pt idx="1317">
                  <c:v>8</c:v>
                </c:pt>
                <c:pt idx="1318">
                  <c:v>8</c:v>
                </c:pt>
                <c:pt idx="1319">
                  <c:v>8</c:v>
                </c:pt>
                <c:pt idx="1320">
                  <c:v>8</c:v>
                </c:pt>
                <c:pt idx="1321">
                  <c:v>8</c:v>
                </c:pt>
                <c:pt idx="1322">
                  <c:v>8</c:v>
                </c:pt>
                <c:pt idx="1323">
                  <c:v>8</c:v>
                </c:pt>
                <c:pt idx="1324">
                  <c:v>8</c:v>
                </c:pt>
                <c:pt idx="1325">
                  <c:v>8</c:v>
                </c:pt>
                <c:pt idx="1326">
                  <c:v>8</c:v>
                </c:pt>
                <c:pt idx="1327">
                  <c:v>8</c:v>
                </c:pt>
                <c:pt idx="1328">
                  <c:v>8</c:v>
                </c:pt>
                <c:pt idx="1329">
                  <c:v>8</c:v>
                </c:pt>
                <c:pt idx="1330">
                  <c:v>8</c:v>
                </c:pt>
                <c:pt idx="1331">
                  <c:v>8</c:v>
                </c:pt>
                <c:pt idx="1332">
                  <c:v>8</c:v>
                </c:pt>
                <c:pt idx="1333">
                  <c:v>8</c:v>
                </c:pt>
                <c:pt idx="1334">
                  <c:v>8</c:v>
                </c:pt>
                <c:pt idx="1335">
                  <c:v>8</c:v>
                </c:pt>
                <c:pt idx="1336">
                  <c:v>8</c:v>
                </c:pt>
                <c:pt idx="1337">
                  <c:v>8</c:v>
                </c:pt>
                <c:pt idx="1338">
                  <c:v>8</c:v>
                </c:pt>
                <c:pt idx="1339">
                  <c:v>8</c:v>
                </c:pt>
                <c:pt idx="1340">
                  <c:v>8</c:v>
                </c:pt>
                <c:pt idx="1341">
                  <c:v>8</c:v>
                </c:pt>
                <c:pt idx="1342">
                  <c:v>8</c:v>
                </c:pt>
                <c:pt idx="1343">
                  <c:v>8</c:v>
                </c:pt>
                <c:pt idx="1344">
                  <c:v>8</c:v>
                </c:pt>
                <c:pt idx="1345">
                  <c:v>8</c:v>
                </c:pt>
                <c:pt idx="1346">
                  <c:v>8</c:v>
                </c:pt>
                <c:pt idx="1347">
                  <c:v>8</c:v>
                </c:pt>
                <c:pt idx="1348">
                  <c:v>8</c:v>
                </c:pt>
                <c:pt idx="1349">
                  <c:v>8</c:v>
                </c:pt>
                <c:pt idx="1350">
                  <c:v>8</c:v>
                </c:pt>
                <c:pt idx="1351">
                  <c:v>8</c:v>
                </c:pt>
                <c:pt idx="1352">
                  <c:v>8</c:v>
                </c:pt>
                <c:pt idx="1353">
                  <c:v>8</c:v>
                </c:pt>
                <c:pt idx="1354">
                  <c:v>8</c:v>
                </c:pt>
                <c:pt idx="1355">
                  <c:v>8</c:v>
                </c:pt>
                <c:pt idx="1356">
                  <c:v>8</c:v>
                </c:pt>
                <c:pt idx="1357">
                  <c:v>8</c:v>
                </c:pt>
                <c:pt idx="1358">
                  <c:v>8</c:v>
                </c:pt>
                <c:pt idx="1359">
                  <c:v>8</c:v>
                </c:pt>
                <c:pt idx="1360">
                  <c:v>8</c:v>
                </c:pt>
                <c:pt idx="1361">
                  <c:v>8</c:v>
                </c:pt>
                <c:pt idx="1362">
                  <c:v>8</c:v>
                </c:pt>
                <c:pt idx="1363">
                  <c:v>8</c:v>
                </c:pt>
                <c:pt idx="1364">
                  <c:v>8</c:v>
                </c:pt>
                <c:pt idx="1365">
                  <c:v>8</c:v>
                </c:pt>
                <c:pt idx="1366">
                  <c:v>8</c:v>
                </c:pt>
                <c:pt idx="1367">
                  <c:v>8</c:v>
                </c:pt>
                <c:pt idx="1368">
                  <c:v>8</c:v>
                </c:pt>
                <c:pt idx="1369">
                  <c:v>8</c:v>
                </c:pt>
                <c:pt idx="1370">
                  <c:v>8</c:v>
                </c:pt>
                <c:pt idx="1371">
                  <c:v>8</c:v>
                </c:pt>
                <c:pt idx="1372">
                  <c:v>8</c:v>
                </c:pt>
                <c:pt idx="1373">
                  <c:v>8</c:v>
                </c:pt>
                <c:pt idx="1374">
                  <c:v>8</c:v>
                </c:pt>
                <c:pt idx="1375">
                  <c:v>8</c:v>
                </c:pt>
                <c:pt idx="1376">
                  <c:v>8</c:v>
                </c:pt>
                <c:pt idx="1377">
                  <c:v>8</c:v>
                </c:pt>
                <c:pt idx="1378">
                  <c:v>8</c:v>
                </c:pt>
                <c:pt idx="1379">
                  <c:v>8</c:v>
                </c:pt>
                <c:pt idx="1380">
                  <c:v>8</c:v>
                </c:pt>
                <c:pt idx="1381">
                  <c:v>8</c:v>
                </c:pt>
                <c:pt idx="1382">
                  <c:v>8</c:v>
                </c:pt>
                <c:pt idx="1383">
                  <c:v>8</c:v>
                </c:pt>
                <c:pt idx="1384">
                  <c:v>8</c:v>
                </c:pt>
                <c:pt idx="1385">
                  <c:v>8</c:v>
                </c:pt>
                <c:pt idx="1386">
                  <c:v>8</c:v>
                </c:pt>
                <c:pt idx="1387">
                  <c:v>8</c:v>
                </c:pt>
                <c:pt idx="1388">
                  <c:v>8</c:v>
                </c:pt>
                <c:pt idx="1389">
                  <c:v>8</c:v>
                </c:pt>
                <c:pt idx="1390">
                  <c:v>8</c:v>
                </c:pt>
                <c:pt idx="1391">
                  <c:v>8</c:v>
                </c:pt>
                <c:pt idx="1392">
                  <c:v>8</c:v>
                </c:pt>
                <c:pt idx="1393">
                  <c:v>8</c:v>
                </c:pt>
                <c:pt idx="1394">
                  <c:v>8</c:v>
                </c:pt>
                <c:pt idx="1395">
                  <c:v>8</c:v>
                </c:pt>
                <c:pt idx="1396">
                  <c:v>8</c:v>
                </c:pt>
                <c:pt idx="1397">
                  <c:v>8</c:v>
                </c:pt>
                <c:pt idx="1398">
                  <c:v>8</c:v>
                </c:pt>
                <c:pt idx="1399">
                  <c:v>8</c:v>
                </c:pt>
                <c:pt idx="1400">
                  <c:v>8</c:v>
                </c:pt>
                <c:pt idx="1401">
                  <c:v>8</c:v>
                </c:pt>
                <c:pt idx="1402">
                  <c:v>8</c:v>
                </c:pt>
                <c:pt idx="1403">
                  <c:v>8</c:v>
                </c:pt>
                <c:pt idx="1404">
                  <c:v>8</c:v>
                </c:pt>
                <c:pt idx="1405">
                  <c:v>8</c:v>
                </c:pt>
                <c:pt idx="1406">
                  <c:v>8</c:v>
                </c:pt>
                <c:pt idx="1407">
                  <c:v>8</c:v>
                </c:pt>
                <c:pt idx="1408">
                  <c:v>8</c:v>
                </c:pt>
                <c:pt idx="1409">
                  <c:v>8</c:v>
                </c:pt>
                <c:pt idx="1410">
                  <c:v>8</c:v>
                </c:pt>
                <c:pt idx="1411">
                  <c:v>8</c:v>
                </c:pt>
                <c:pt idx="1412">
                  <c:v>8</c:v>
                </c:pt>
                <c:pt idx="1413">
                  <c:v>8</c:v>
                </c:pt>
                <c:pt idx="1414">
                  <c:v>8</c:v>
                </c:pt>
                <c:pt idx="1415">
                  <c:v>8</c:v>
                </c:pt>
                <c:pt idx="1416">
                  <c:v>8</c:v>
                </c:pt>
                <c:pt idx="1417">
                  <c:v>8</c:v>
                </c:pt>
                <c:pt idx="1418">
                  <c:v>8</c:v>
                </c:pt>
                <c:pt idx="1419">
                  <c:v>8</c:v>
                </c:pt>
                <c:pt idx="1420">
                  <c:v>8</c:v>
                </c:pt>
                <c:pt idx="1421">
                  <c:v>8</c:v>
                </c:pt>
                <c:pt idx="1422">
                  <c:v>8</c:v>
                </c:pt>
                <c:pt idx="1423">
                  <c:v>8</c:v>
                </c:pt>
                <c:pt idx="1424">
                  <c:v>8</c:v>
                </c:pt>
                <c:pt idx="1425">
                  <c:v>8</c:v>
                </c:pt>
                <c:pt idx="1426">
                  <c:v>8</c:v>
                </c:pt>
                <c:pt idx="1427">
                  <c:v>8</c:v>
                </c:pt>
                <c:pt idx="1428">
                  <c:v>8</c:v>
                </c:pt>
                <c:pt idx="1429">
                  <c:v>8</c:v>
                </c:pt>
                <c:pt idx="1430">
                  <c:v>8</c:v>
                </c:pt>
                <c:pt idx="1431">
                  <c:v>8</c:v>
                </c:pt>
                <c:pt idx="1432">
                  <c:v>8</c:v>
                </c:pt>
                <c:pt idx="1433">
                  <c:v>8</c:v>
                </c:pt>
                <c:pt idx="1434">
                  <c:v>8</c:v>
                </c:pt>
                <c:pt idx="1435">
                  <c:v>8</c:v>
                </c:pt>
                <c:pt idx="1436">
                  <c:v>8</c:v>
                </c:pt>
                <c:pt idx="1437">
                  <c:v>8</c:v>
                </c:pt>
                <c:pt idx="1438">
                  <c:v>8</c:v>
                </c:pt>
                <c:pt idx="1439">
                  <c:v>8</c:v>
                </c:pt>
                <c:pt idx="1440">
                  <c:v>8</c:v>
                </c:pt>
                <c:pt idx="1441">
                  <c:v>8</c:v>
                </c:pt>
                <c:pt idx="1442">
                  <c:v>8</c:v>
                </c:pt>
                <c:pt idx="1443">
                  <c:v>8</c:v>
                </c:pt>
                <c:pt idx="1444">
                  <c:v>8</c:v>
                </c:pt>
                <c:pt idx="1445">
                  <c:v>8</c:v>
                </c:pt>
                <c:pt idx="1446">
                  <c:v>8</c:v>
                </c:pt>
                <c:pt idx="1447">
                  <c:v>8</c:v>
                </c:pt>
                <c:pt idx="1448">
                  <c:v>8</c:v>
                </c:pt>
                <c:pt idx="1449">
                  <c:v>8</c:v>
                </c:pt>
                <c:pt idx="1450">
                  <c:v>8</c:v>
                </c:pt>
                <c:pt idx="1451">
                  <c:v>8</c:v>
                </c:pt>
                <c:pt idx="1452">
                  <c:v>8</c:v>
                </c:pt>
                <c:pt idx="1453">
                  <c:v>8</c:v>
                </c:pt>
                <c:pt idx="1454">
                  <c:v>8</c:v>
                </c:pt>
                <c:pt idx="1455">
                  <c:v>8</c:v>
                </c:pt>
                <c:pt idx="1456">
                  <c:v>8</c:v>
                </c:pt>
                <c:pt idx="1457">
                  <c:v>8</c:v>
                </c:pt>
                <c:pt idx="1458">
                  <c:v>8</c:v>
                </c:pt>
                <c:pt idx="1459">
                  <c:v>8</c:v>
                </c:pt>
                <c:pt idx="1460">
                  <c:v>8</c:v>
                </c:pt>
                <c:pt idx="1461">
                  <c:v>8</c:v>
                </c:pt>
                <c:pt idx="1462">
                  <c:v>8</c:v>
                </c:pt>
                <c:pt idx="1463">
                  <c:v>8</c:v>
                </c:pt>
                <c:pt idx="1464">
                  <c:v>8</c:v>
                </c:pt>
                <c:pt idx="1465">
                  <c:v>8</c:v>
                </c:pt>
                <c:pt idx="1466">
                  <c:v>8</c:v>
                </c:pt>
                <c:pt idx="1467">
                  <c:v>8</c:v>
                </c:pt>
                <c:pt idx="1468">
                  <c:v>8</c:v>
                </c:pt>
                <c:pt idx="1469">
                  <c:v>8</c:v>
                </c:pt>
                <c:pt idx="1470">
                  <c:v>8</c:v>
                </c:pt>
                <c:pt idx="1471">
                  <c:v>8</c:v>
                </c:pt>
                <c:pt idx="1472">
                  <c:v>8</c:v>
                </c:pt>
                <c:pt idx="1473">
                  <c:v>8</c:v>
                </c:pt>
                <c:pt idx="1474">
                  <c:v>8</c:v>
                </c:pt>
                <c:pt idx="1475">
                  <c:v>8</c:v>
                </c:pt>
                <c:pt idx="1476">
                  <c:v>8</c:v>
                </c:pt>
                <c:pt idx="1477">
                  <c:v>8</c:v>
                </c:pt>
                <c:pt idx="1478">
                  <c:v>8</c:v>
                </c:pt>
                <c:pt idx="1479">
                  <c:v>8</c:v>
                </c:pt>
                <c:pt idx="1480">
                  <c:v>8</c:v>
                </c:pt>
                <c:pt idx="1481">
                  <c:v>8</c:v>
                </c:pt>
                <c:pt idx="1482">
                  <c:v>8</c:v>
                </c:pt>
                <c:pt idx="1483">
                  <c:v>8</c:v>
                </c:pt>
                <c:pt idx="1484">
                  <c:v>8</c:v>
                </c:pt>
                <c:pt idx="1485">
                  <c:v>8</c:v>
                </c:pt>
                <c:pt idx="1486">
                  <c:v>8</c:v>
                </c:pt>
                <c:pt idx="1487">
                  <c:v>8</c:v>
                </c:pt>
                <c:pt idx="1488">
                  <c:v>8</c:v>
                </c:pt>
                <c:pt idx="1489">
                  <c:v>8</c:v>
                </c:pt>
                <c:pt idx="1490">
                  <c:v>8</c:v>
                </c:pt>
                <c:pt idx="1491">
                  <c:v>8</c:v>
                </c:pt>
                <c:pt idx="1492">
                  <c:v>8</c:v>
                </c:pt>
                <c:pt idx="1493">
                  <c:v>8</c:v>
                </c:pt>
                <c:pt idx="1494">
                  <c:v>8</c:v>
                </c:pt>
                <c:pt idx="1495">
                  <c:v>8</c:v>
                </c:pt>
                <c:pt idx="1496">
                  <c:v>8</c:v>
                </c:pt>
                <c:pt idx="1497">
                  <c:v>8</c:v>
                </c:pt>
                <c:pt idx="1498">
                  <c:v>8</c:v>
                </c:pt>
                <c:pt idx="1499">
                  <c:v>8</c:v>
                </c:pt>
                <c:pt idx="1500">
                  <c:v>8</c:v>
                </c:pt>
              </c:numCache>
            </c:numRef>
          </c:val>
          <c:smooth val="0"/>
          <c:extLst>
            <c:ext xmlns:c16="http://schemas.microsoft.com/office/drawing/2014/chart" uri="{C3380CC4-5D6E-409C-BE32-E72D297353CC}">
              <c16:uniqueId val="{00000000-4953-4012-8D0F-233E55DE1DC0}"/>
            </c:ext>
          </c:extLst>
        </c:ser>
        <c:ser>
          <c:idx val="1"/>
          <c:order val="1"/>
          <c:tx>
            <c:strRef>
              <c:f>Sheet1!$C$1</c:f>
              <c:strCache>
                <c:ptCount val="1"/>
                <c:pt idx="0">
                  <c:v>Lower Vial LED</c:v>
                </c:pt>
              </c:strCache>
            </c:strRef>
          </c:tx>
          <c:spPr>
            <a:ln w="28575" cap="rnd">
              <a:solidFill>
                <a:schemeClr val="accent2"/>
              </a:solidFill>
              <a:round/>
            </a:ln>
            <a:effectLst/>
          </c:spPr>
          <c:marker>
            <c:symbol val="none"/>
          </c:marker>
          <c:cat>
            <c:strLit>
              <c:ptCount val="32000"/>
              <c:pt idx="0">
                <c:v>Frequency</c:v>
              </c:pt>
              <c:pt idx="1">
                <c:v>15000</c:v>
              </c:pt>
              <c:pt idx="2">
                <c:v>15020</c:v>
              </c:pt>
              <c:pt idx="3">
                <c:v>15040</c:v>
              </c:pt>
              <c:pt idx="4">
                <c:v>15060</c:v>
              </c:pt>
              <c:pt idx="5">
                <c:v>15080</c:v>
              </c:pt>
              <c:pt idx="6">
                <c:v>15100</c:v>
              </c:pt>
              <c:pt idx="7">
                <c:v>15120</c:v>
              </c:pt>
              <c:pt idx="8">
                <c:v>15140</c:v>
              </c:pt>
              <c:pt idx="9">
                <c:v>15160</c:v>
              </c:pt>
              <c:pt idx="10">
                <c:v>15180</c:v>
              </c:pt>
              <c:pt idx="11">
                <c:v>15200</c:v>
              </c:pt>
              <c:pt idx="12">
                <c:v>15220</c:v>
              </c:pt>
              <c:pt idx="13">
                <c:v>15240</c:v>
              </c:pt>
              <c:pt idx="14">
                <c:v>15260</c:v>
              </c:pt>
              <c:pt idx="15">
                <c:v>15280</c:v>
              </c:pt>
              <c:pt idx="16">
                <c:v>15300</c:v>
              </c:pt>
              <c:pt idx="17">
                <c:v>15320</c:v>
              </c:pt>
              <c:pt idx="18">
                <c:v>15340</c:v>
              </c:pt>
              <c:pt idx="19">
                <c:v>15360</c:v>
              </c:pt>
              <c:pt idx="20">
                <c:v>15380</c:v>
              </c:pt>
              <c:pt idx="21">
                <c:v>15400</c:v>
              </c:pt>
              <c:pt idx="22">
                <c:v>15420</c:v>
              </c:pt>
              <c:pt idx="23">
                <c:v>15440</c:v>
              </c:pt>
              <c:pt idx="24">
                <c:v>15460</c:v>
              </c:pt>
              <c:pt idx="25">
                <c:v>15480</c:v>
              </c:pt>
              <c:pt idx="26">
                <c:v>15500</c:v>
              </c:pt>
              <c:pt idx="27">
                <c:v>15520</c:v>
              </c:pt>
              <c:pt idx="28">
                <c:v>15540</c:v>
              </c:pt>
              <c:pt idx="29">
                <c:v>15560</c:v>
              </c:pt>
              <c:pt idx="30">
                <c:v>15580</c:v>
              </c:pt>
              <c:pt idx="31">
                <c:v>15600</c:v>
              </c:pt>
              <c:pt idx="32">
                <c:v>15620</c:v>
              </c:pt>
              <c:pt idx="33">
                <c:v>15640</c:v>
              </c:pt>
              <c:pt idx="34">
                <c:v>15660</c:v>
              </c:pt>
              <c:pt idx="35">
                <c:v>15680</c:v>
              </c:pt>
              <c:pt idx="36">
                <c:v>15700</c:v>
              </c:pt>
              <c:pt idx="37">
                <c:v>15720</c:v>
              </c:pt>
              <c:pt idx="38">
                <c:v>15740</c:v>
              </c:pt>
              <c:pt idx="39">
                <c:v>15760</c:v>
              </c:pt>
              <c:pt idx="40">
                <c:v>15780</c:v>
              </c:pt>
              <c:pt idx="41">
                <c:v>15800</c:v>
              </c:pt>
              <c:pt idx="42">
                <c:v>15820</c:v>
              </c:pt>
              <c:pt idx="43">
                <c:v>15840</c:v>
              </c:pt>
              <c:pt idx="44">
                <c:v>15860</c:v>
              </c:pt>
              <c:pt idx="45">
                <c:v>15880</c:v>
              </c:pt>
              <c:pt idx="46">
                <c:v>15900</c:v>
              </c:pt>
              <c:pt idx="47">
                <c:v>15920</c:v>
              </c:pt>
              <c:pt idx="48">
                <c:v>15940</c:v>
              </c:pt>
              <c:pt idx="49">
                <c:v>15960</c:v>
              </c:pt>
              <c:pt idx="50">
                <c:v>15980</c:v>
              </c:pt>
              <c:pt idx="51">
                <c:v>16000</c:v>
              </c:pt>
              <c:pt idx="52">
                <c:v>16020</c:v>
              </c:pt>
              <c:pt idx="53">
                <c:v>16040</c:v>
              </c:pt>
              <c:pt idx="54">
                <c:v>16060</c:v>
              </c:pt>
              <c:pt idx="55">
                <c:v>16080</c:v>
              </c:pt>
              <c:pt idx="56">
                <c:v>16100</c:v>
              </c:pt>
              <c:pt idx="57">
                <c:v>16120</c:v>
              </c:pt>
              <c:pt idx="58">
                <c:v>16140</c:v>
              </c:pt>
              <c:pt idx="59">
                <c:v>16160</c:v>
              </c:pt>
              <c:pt idx="60">
                <c:v>16180</c:v>
              </c:pt>
              <c:pt idx="61">
                <c:v>16200</c:v>
              </c:pt>
              <c:pt idx="62">
                <c:v>16220</c:v>
              </c:pt>
              <c:pt idx="63">
                <c:v>16240</c:v>
              </c:pt>
              <c:pt idx="64">
                <c:v>16260</c:v>
              </c:pt>
              <c:pt idx="65">
                <c:v>16280</c:v>
              </c:pt>
              <c:pt idx="66">
                <c:v>16300</c:v>
              </c:pt>
              <c:pt idx="67">
                <c:v>16320</c:v>
              </c:pt>
              <c:pt idx="68">
                <c:v>16340</c:v>
              </c:pt>
              <c:pt idx="69">
                <c:v>16360</c:v>
              </c:pt>
              <c:pt idx="70">
                <c:v>16380</c:v>
              </c:pt>
              <c:pt idx="71">
                <c:v>16400</c:v>
              </c:pt>
              <c:pt idx="72">
                <c:v>16420</c:v>
              </c:pt>
              <c:pt idx="73">
                <c:v>16440</c:v>
              </c:pt>
              <c:pt idx="74">
                <c:v>16460</c:v>
              </c:pt>
              <c:pt idx="75">
                <c:v>16480</c:v>
              </c:pt>
              <c:pt idx="76">
                <c:v>16500</c:v>
              </c:pt>
              <c:pt idx="77">
                <c:v>16520</c:v>
              </c:pt>
              <c:pt idx="78">
                <c:v>16540</c:v>
              </c:pt>
              <c:pt idx="79">
                <c:v>16560</c:v>
              </c:pt>
              <c:pt idx="80">
                <c:v>16580</c:v>
              </c:pt>
              <c:pt idx="81">
                <c:v>16600</c:v>
              </c:pt>
              <c:pt idx="82">
                <c:v>16620</c:v>
              </c:pt>
              <c:pt idx="83">
                <c:v>16640</c:v>
              </c:pt>
              <c:pt idx="84">
                <c:v>16660</c:v>
              </c:pt>
              <c:pt idx="85">
                <c:v>16680</c:v>
              </c:pt>
              <c:pt idx="86">
                <c:v>16700</c:v>
              </c:pt>
              <c:pt idx="87">
                <c:v>16720</c:v>
              </c:pt>
              <c:pt idx="88">
                <c:v>16740</c:v>
              </c:pt>
              <c:pt idx="89">
                <c:v>16760</c:v>
              </c:pt>
              <c:pt idx="90">
                <c:v>16780</c:v>
              </c:pt>
              <c:pt idx="91">
                <c:v>16800</c:v>
              </c:pt>
              <c:pt idx="92">
                <c:v>16820</c:v>
              </c:pt>
              <c:pt idx="93">
                <c:v>16840</c:v>
              </c:pt>
              <c:pt idx="94">
                <c:v>16860</c:v>
              </c:pt>
              <c:pt idx="95">
                <c:v>16880</c:v>
              </c:pt>
              <c:pt idx="96">
                <c:v>16900</c:v>
              </c:pt>
              <c:pt idx="97">
                <c:v>16920</c:v>
              </c:pt>
              <c:pt idx="98">
                <c:v>16940</c:v>
              </c:pt>
              <c:pt idx="99">
                <c:v>16960</c:v>
              </c:pt>
              <c:pt idx="100">
                <c:v>16980</c:v>
              </c:pt>
              <c:pt idx="101">
                <c:v>17000</c:v>
              </c:pt>
              <c:pt idx="102">
                <c:v>17020</c:v>
              </c:pt>
              <c:pt idx="103">
                <c:v>17040</c:v>
              </c:pt>
              <c:pt idx="104">
                <c:v>17060</c:v>
              </c:pt>
              <c:pt idx="105">
                <c:v>17080</c:v>
              </c:pt>
              <c:pt idx="106">
                <c:v>17100</c:v>
              </c:pt>
              <c:pt idx="107">
                <c:v>17120</c:v>
              </c:pt>
              <c:pt idx="108">
                <c:v>17140</c:v>
              </c:pt>
              <c:pt idx="109">
                <c:v>17160</c:v>
              </c:pt>
              <c:pt idx="110">
                <c:v>17180</c:v>
              </c:pt>
              <c:pt idx="111">
                <c:v>17200</c:v>
              </c:pt>
              <c:pt idx="112">
                <c:v>17220</c:v>
              </c:pt>
              <c:pt idx="113">
                <c:v>17240</c:v>
              </c:pt>
              <c:pt idx="114">
                <c:v>17260</c:v>
              </c:pt>
              <c:pt idx="115">
                <c:v>17280</c:v>
              </c:pt>
              <c:pt idx="116">
                <c:v>17300</c:v>
              </c:pt>
              <c:pt idx="117">
                <c:v>17320</c:v>
              </c:pt>
              <c:pt idx="118">
                <c:v>17340</c:v>
              </c:pt>
              <c:pt idx="119">
                <c:v>17360</c:v>
              </c:pt>
              <c:pt idx="120">
                <c:v>17380</c:v>
              </c:pt>
              <c:pt idx="121">
                <c:v>17400</c:v>
              </c:pt>
              <c:pt idx="122">
                <c:v>17420</c:v>
              </c:pt>
              <c:pt idx="123">
                <c:v>17440</c:v>
              </c:pt>
              <c:pt idx="124">
                <c:v>17460</c:v>
              </c:pt>
              <c:pt idx="125">
                <c:v>17480</c:v>
              </c:pt>
              <c:pt idx="126">
                <c:v>17500</c:v>
              </c:pt>
              <c:pt idx="127">
                <c:v>17520</c:v>
              </c:pt>
              <c:pt idx="128">
                <c:v>17540</c:v>
              </c:pt>
              <c:pt idx="129">
                <c:v>17560</c:v>
              </c:pt>
              <c:pt idx="130">
                <c:v>17580</c:v>
              </c:pt>
              <c:pt idx="131">
                <c:v>17600</c:v>
              </c:pt>
              <c:pt idx="132">
                <c:v>17620</c:v>
              </c:pt>
              <c:pt idx="133">
                <c:v>17640</c:v>
              </c:pt>
              <c:pt idx="134">
                <c:v>17660</c:v>
              </c:pt>
              <c:pt idx="135">
                <c:v>17680</c:v>
              </c:pt>
              <c:pt idx="136">
                <c:v>17700</c:v>
              </c:pt>
              <c:pt idx="137">
                <c:v>17720</c:v>
              </c:pt>
              <c:pt idx="138">
                <c:v>17740</c:v>
              </c:pt>
              <c:pt idx="139">
                <c:v>17760</c:v>
              </c:pt>
              <c:pt idx="140">
                <c:v>17780</c:v>
              </c:pt>
              <c:pt idx="141">
                <c:v>17800</c:v>
              </c:pt>
              <c:pt idx="142">
                <c:v>17820</c:v>
              </c:pt>
              <c:pt idx="143">
                <c:v>17840</c:v>
              </c:pt>
              <c:pt idx="144">
                <c:v>17860</c:v>
              </c:pt>
              <c:pt idx="145">
                <c:v>17880</c:v>
              </c:pt>
              <c:pt idx="146">
                <c:v>17900</c:v>
              </c:pt>
              <c:pt idx="147">
                <c:v>17920</c:v>
              </c:pt>
              <c:pt idx="148">
                <c:v>17940</c:v>
              </c:pt>
              <c:pt idx="149">
                <c:v>17960</c:v>
              </c:pt>
              <c:pt idx="150">
                <c:v>17980</c:v>
              </c:pt>
              <c:pt idx="151">
                <c:v>18000</c:v>
              </c:pt>
              <c:pt idx="152">
                <c:v>18020</c:v>
              </c:pt>
              <c:pt idx="153">
                <c:v>18040</c:v>
              </c:pt>
              <c:pt idx="154">
                <c:v>18060</c:v>
              </c:pt>
              <c:pt idx="155">
                <c:v>18080</c:v>
              </c:pt>
              <c:pt idx="156">
                <c:v>18100</c:v>
              </c:pt>
              <c:pt idx="157">
                <c:v>18120</c:v>
              </c:pt>
              <c:pt idx="158">
                <c:v>18140</c:v>
              </c:pt>
              <c:pt idx="159">
                <c:v>18160</c:v>
              </c:pt>
              <c:pt idx="160">
                <c:v>18180</c:v>
              </c:pt>
              <c:pt idx="161">
                <c:v>18200</c:v>
              </c:pt>
              <c:pt idx="162">
                <c:v>18220</c:v>
              </c:pt>
              <c:pt idx="163">
                <c:v>18240</c:v>
              </c:pt>
              <c:pt idx="164">
                <c:v>18260</c:v>
              </c:pt>
              <c:pt idx="165">
                <c:v>18280</c:v>
              </c:pt>
              <c:pt idx="166">
                <c:v>18300</c:v>
              </c:pt>
              <c:pt idx="167">
                <c:v>18320</c:v>
              </c:pt>
              <c:pt idx="168">
                <c:v>18340</c:v>
              </c:pt>
              <c:pt idx="169">
                <c:v>18360</c:v>
              </c:pt>
              <c:pt idx="170">
                <c:v>18380</c:v>
              </c:pt>
              <c:pt idx="171">
                <c:v>18400</c:v>
              </c:pt>
              <c:pt idx="172">
                <c:v>18420</c:v>
              </c:pt>
              <c:pt idx="173">
                <c:v>18440</c:v>
              </c:pt>
              <c:pt idx="174">
                <c:v>18460</c:v>
              </c:pt>
              <c:pt idx="175">
                <c:v>18480</c:v>
              </c:pt>
              <c:pt idx="176">
                <c:v>18500</c:v>
              </c:pt>
              <c:pt idx="177">
                <c:v>18520</c:v>
              </c:pt>
              <c:pt idx="178">
                <c:v>18540</c:v>
              </c:pt>
              <c:pt idx="179">
                <c:v>18560</c:v>
              </c:pt>
              <c:pt idx="180">
                <c:v>18580</c:v>
              </c:pt>
              <c:pt idx="181">
                <c:v>18600</c:v>
              </c:pt>
              <c:pt idx="182">
                <c:v>18620</c:v>
              </c:pt>
              <c:pt idx="183">
                <c:v>18640</c:v>
              </c:pt>
              <c:pt idx="184">
                <c:v>18660</c:v>
              </c:pt>
              <c:pt idx="185">
                <c:v>18680</c:v>
              </c:pt>
              <c:pt idx="186">
                <c:v>18700</c:v>
              </c:pt>
              <c:pt idx="187">
                <c:v>18720</c:v>
              </c:pt>
              <c:pt idx="188">
                <c:v>18740</c:v>
              </c:pt>
              <c:pt idx="189">
                <c:v>18760</c:v>
              </c:pt>
              <c:pt idx="190">
                <c:v>18780</c:v>
              </c:pt>
              <c:pt idx="191">
                <c:v>18800</c:v>
              </c:pt>
              <c:pt idx="192">
                <c:v>18820</c:v>
              </c:pt>
              <c:pt idx="193">
                <c:v>18840</c:v>
              </c:pt>
              <c:pt idx="194">
                <c:v>18860</c:v>
              </c:pt>
              <c:pt idx="195">
                <c:v>18880</c:v>
              </c:pt>
              <c:pt idx="196">
                <c:v>18900</c:v>
              </c:pt>
              <c:pt idx="197">
                <c:v>18920</c:v>
              </c:pt>
              <c:pt idx="198">
                <c:v>18940</c:v>
              </c:pt>
              <c:pt idx="199">
                <c:v>18960</c:v>
              </c:pt>
              <c:pt idx="200">
                <c:v>18980</c:v>
              </c:pt>
              <c:pt idx="201">
                <c:v>19000</c:v>
              </c:pt>
              <c:pt idx="202">
                <c:v>19020</c:v>
              </c:pt>
              <c:pt idx="203">
                <c:v>19040</c:v>
              </c:pt>
              <c:pt idx="204">
                <c:v>19060</c:v>
              </c:pt>
              <c:pt idx="205">
                <c:v>19080</c:v>
              </c:pt>
              <c:pt idx="206">
                <c:v>19100</c:v>
              </c:pt>
              <c:pt idx="207">
                <c:v>19120</c:v>
              </c:pt>
              <c:pt idx="208">
                <c:v>19140</c:v>
              </c:pt>
              <c:pt idx="209">
                <c:v>19160</c:v>
              </c:pt>
              <c:pt idx="210">
                <c:v>19180</c:v>
              </c:pt>
              <c:pt idx="211">
                <c:v>19200</c:v>
              </c:pt>
              <c:pt idx="212">
                <c:v>19220</c:v>
              </c:pt>
              <c:pt idx="213">
                <c:v>19240</c:v>
              </c:pt>
              <c:pt idx="214">
                <c:v>19260</c:v>
              </c:pt>
              <c:pt idx="215">
                <c:v>19280</c:v>
              </c:pt>
              <c:pt idx="216">
                <c:v>19300</c:v>
              </c:pt>
              <c:pt idx="217">
                <c:v>19320</c:v>
              </c:pt>
              <c:pt idx="218">
                <c:v>19340</c:v>
              </c:pt>
              <c:pt idx="219">
                <c:v>19360</c:v>
              </c:pt>
              <c:pt idx="220">
                <c:v>19380</c:v>
              </c:pt>
              <c:pt idx="221">
                <c:v>19400</c:v>
              </c:pt>
              <c:pt idx="222">
                <c:v>19420</c:v>
              </c:pt>
              <c:pt idx="223">
                <c:v>19440</c:v>
              </c:pt>
              <c:pt idx="224">
                <c:v>19460</c:v>
              </c:pt>
              <c:pt idx="225">
                <c:v>19480</c:v>
              </c:pt>
              <c:pt idx="226">
                <c:v>19500</c:v>
              </c:pt>
              <c:pt idx="227">
                <c:v>19520</c:v>
              </c:pt>
              <c:pt idx="228">
                <c:v>19540</c:v>
              </c:pt>
              <c:pt idx="229">
                <c:v>19560</c:v>
              </c:pt>
              <c:pt idx="230">
                <c:v>19580</c:v>
              </c:pt>
              <c:pt idx="231">
                <c:v>19600</c:v>
              </c:pt>
              <c:pt idx="232">
                <c:v>19620</c:v>
              </c:pt>
              <c:pt idx="233">
                <c:v>19640</c:v>
              </c:pt>
              <c:pt idx="234">
                <c:v>19660</c:v>
              </c:pt>
              <c:pt idx="235">
                <c:v>19680</c:v>
              </c:pt>
              <c:pt idx="236">
                <c:v>19700</c:v>
              </c:pt>
              <c:pt idx="237">
                <c:v>19720</c:v>
              </c:pt>
              <c:pt idx="238">
                <c:v>19740</c:v>
              </c:pt>
              <c:pt idx="239">
                <c:v>19760</c:v>
              </c:pt>
              <c:pt idx="240">
                <c:v>19780</c:v>
              </c:pt>
              <c:pt idx="241">
                <c:v>19800</c:v>
              </c:pt>
              <c:pt idx="242">
                <c:v>19820</c:v>
              </c:pt>
              <c:pt idx="243">
                <c:v>19840</c:v>
              </c:pt>
              <c:pt idx="244">
                <c:v>19860</c:v>
              </c:pt>
              <c:pt idx="245">
                <c:v>19880</c:v>
              </c:pt>
              <c:pt idx="246">
                <c:v>19900</c:v>
              </c:pt>
              <c:pt idx="247">
                <c:v>19920</c:v>
              </c:pt>
              <c:pt idx="248">
                <c:v>19940</c:v>
              </c:pt>
              <c:pt idx="249">
                <c:v>19960</c:v>
              </c:pt>
              <c:pt idx="250">
                <c:v>19980</c:v>
              </c:pt>
              <c:pt idx="251">
                <c:v>20000</c:v>
              </c:pt>
              <c:pt idx="252">
                <c:v>20020</c:v>
              </c:pt>
              <c:pt idx="253">
                <c:v>20040</c:v>
              </c:pt>
              <c:pt idx="254">
                <c:v>20060</c:v>
              </c:pt>
              <c:pt idx="255">
                <c:v>20080</c:v>
              </c:pt>
              <c:pt idx="256">
                <c:v>20100</c:v>
              </c:pt>
              <c:pt idx="257">
                <c:v>20120</c:v>
              </c:pt>
              <c:pt idx="258">
                <c:v>20140</c:v>
              </c:pt>
              <c:pt idx="259">
                <c:v>20160</c:v>
              </c:pt>
              <c:pt idx="260">
                <c:v>20180</c:v>
              </c:pt>
              <c:pt idx="261">
                <c:v>20200</c:v>
              </c:pt>
              <c:pt idx="262">
                <c:v>20220</c:v>
              </c:pt>
              <c:pt idx="263">
                <c:v>20240</c:v>
              </c:pt>
              <c:pt idx="264">
                <c:v>20260</c:v>
              </c:pt>
              <c:pt idx="265">
                <c:v>20280</c:v>
              </c:pt>
              <c:pt idx="266">
                <c:v>20300</c:v>
              </c:pt>
              <c:pt idx="267">
                <c:v>20320</c:v>
              </c:pt>
              <c:pt idx="268">
                <c:v>20340</c:v>
              </c:pt>
              <c:pt idx="269">
                <c:v>20360</c:v>
              </c:pt>
              <c:pt idx="270">
                <c:v>20380</c:v>
              </c:pt>
              <c:pt idx="271">
                <c:v>20400</c:v>
              </c:pt>
              <c:pt idx="272">
                <c:v>20420</c:v>
              </c:pt>
              <c:pt idx="273">
                <c:v>20440</c:v>
              </c:pt>
              <c:pt idx="274">
                <c:v>20460</c:v>
              </c:pt>
              <c:pt idx="275">
                <c:v>20480</c:v>
              </c:pt>
              <c:pt idx="276">
                <c:v>20500</c:v>
              </c:pt>
              <c:pt idx="277">
                <c:v>20520</c:v>
              </c:pt>
              <c:pt idx="278">
                <c:v>20540</c:v>
              </c:pt>
              <c:pt idx="279">
                <c:v>20560</c:v>
              </c:pt>
              <c:pt idx="280">
                <c:v>20580</c:v>
              </c:pt>
              <c:pt idx="281">
                <c:v>20600</c:v>
              </c:pt>
              <c:pt idx="282">
                <c:v>20620</c:v>
              </c:pt>
              <c:pt idx="283">
                <c:v>20640</c:v>
              </c:pt>
              <c:pt idx="284">
                <c:v>20660</c:v>
              </c:pt>
              <c:pt idx="285">
                <c:v>20680</c:v>
              </c:pt>
              <c:pt idx="286">
                <c:v>20700</c:v>
              </c:pt>
              <c:pt idx="287">
                <c:v>20720</c:v>
              </c:pt>
              <c:pt idx="288">
                <c:v>20740</c:v>
              </c:pt>
              <c:pt idx="289">
                <c:v>20760</c:v>
              </c:pt>
              <c:pt idx="290">
                <c:v>20780</c:v>
              </c:pt>
              <c:pt idx="291">
                <c:v>20800</c:v>
              </c:pt>
              <c:pt idx="292">
                <c:v>20820</c:v>
              </c:pt>
              <c:pt idx="293">
                <c:v>20840</c:v>
              </c:pt>
              <c:pt idx="294">
                <c:v>20860</c:v>
              </c:pt>
              <c:pt idx="295">
                <c:v>20880</c:v>
              </c:pt>
              <c:pt idx="296">
                <c:v>20900</c:v>
              </c:pt>
              <c:pt idx="297">
                <c:v>20920</c:v>
              </c:pt>
              <c:pt idx="298">
                <c:v>20940</c:v>
              </c:pt>
              <c:pt idx="299">
                <c:v>20960</c:v>
              </c:pt>
              <c:pt idx="300">
                <c:v>20980</c:v>
              </c:pt>
              <c:pt idx="301">
                <c:v>21000</c:v>
              </c:pt>
              <c:pt idx="302">
                <c:v>21020</c:v>
              </c:pt>
              <c:pt idx="303">
                <c:v>21040</c:v>
              </c:pt>
              <c:pt idx="304">
                <c:v>21060</c:v>
              </c:pt>
              <c:pt idx="305">
                <c:v>21080</c:v>
              </c:pt>
              <c:pt idx="306">
                <c:v>21100</c:v>
              </c:pt>
              <c:pt idx="307">
                <c:v>21120</c:v>
              </c:pt>
              <c:pt idx="308">
                <c:v>21140</c:v>
              </c:pt>
              <c:pt idx="309">
                <c:v>21160</c:v>
              </c:pt>
              <c:pt idx="310">
                <c:v>21180</c:v>
              </c:pt>
              <c:pt idx="311">
                <c:v>21200</c:v>
              </c:pt>
              <c:pt idx="312">
                <c:v>21220</c:v>
              </c:pt>
              <c:pt idx="313">
                <c:v>21240</c:v>
              </c:pt>
              <c:pt idx="314">
                <c:v>21260</c:v>
              </c:pt>
              <c:pt idx="315">
                <c:v>21280</c:v>
              </c:pt>
              <c:pt idx="316">
                <c:v>21300</c:v>
              </c:pt>
              <c:pt idx="317">
                <c:v>21320</c:v>
              </c:pt>
              <c:pt idx="318">
                <c:v>21340</c:v>
              </c:pt>
              <c:pt idx="319">
                <c:v>21360</c:v>
              </c:pt>
              <c:pt idx="320">
                <c:v>21380</c:v>
              </c:pt>
              <c:pt idx="321">
                <c:v>21400</c:v>
              </c:pt>
              <c:pt idx="322">
                <c:v>21420</c:v>
              </c:pt>
              <c:pt idx="323">
                <c:v>21440</c:v>
              </c:pt>
              <c:pt idx="324">
                <c:v>21460</c:v>
              </c:pt>
              <c:pt idx="325">
                <c:v>21480</c:v>
              </c:pt>
              <c:pt idx="326">
                <c:v>21500</c:v>
              </c:pt>
              <c:pt idx="327">
                <c:v>21520</c:v>
              </c:pt>
              <c:pt idx="328">
                <c:v>21540</c:v>
              </c:pt>
              <c:pt idx="329">
                <c:v>21560</c:v>
              </c:pt>
              <c:pt idx="330">
                <c:v>21580</c:v>
              </c:pt>
              <c:pt idx="331">
                <c:v>21600</c:v>
              </c:pt>
              <c:pt idx="332">
                <c:v>21620</c:v>
              </c:pt>
              <c:pt idx="333">
                <c:v>21640</c:v>
              </c:pt>
              <c:pt idx="334">
                <c:v>21660</c:v>
              </c:pt>
              <c:pt idx="335">
                <c:v>21680</c:v>
              </c:pt>
              <c:pt idx="336">
                <c:v>21700</c:v>
              </c:pt>
              <c:pt idx="337">
                <c:v>21720</c:v>
              </c:pt>
              <c:pt idx="338">
                <c:v>21740</c:v>
              </c:pt>
              <c:pt idx="339">
                <c:v>21760</c:v>
              </c:pt>
              <c:pt idx="340">
                <c:v>21780</c:v>
              </c:pt>
              <c:pt idx="341">
                <c:v>21800</c:v>
              </c:pt>
              <c:pt idx="342">
                <c:v>21820</c:v>
              </c:pt>
              <c:pt idx="343">
                <c:v>21840</c:v>
              </c:pt>
              <c:pt idx="344">
                <c:v>21860</c:v>
              </c:pt>
              <c:pt idx="345">
                <c:v>21880</c:v>
              </c:pt>
              <c:pt idx="346">
                <c:v>21900</c:v>
              </c:pt>
              <c:pt idx="347">
                <c:v>21920</c:v>
              </c:pt>
              <c:pt idx="348">
                <c:v>21940</c:v>
              </c:pt>
              <c:pt idx="349">
                <c:v>21960</c:v>
              </c:pt>
              <c:pt idx="350">
                <c:v>21980</c:v>
              </c:pt>
              <c:pt idx="351">
                <c:v>22000</c:v>
              </c:pt>
              <c:pt idx="352">
                <c:v>22020</c:v>
              </c:pt>
              <c:pt idx="353">
                <c:v>22040</c:v>
              </c:pt>
              <c:pt idx="354">
                <c:v>22060</c:v>
              </c:pt>
              <c:pt idx="355">
                <c:v>22080</c:v>
              </c:pt>
              <c:pt idx="356">
                <c:v>22100</c:v>
              </c:pt>
              <c:pt idx="357">
                <c:v>22120</c:v>
              </c:pt>
              <c:pt idx="358">
                <c:v>22140</c:v>
              </c:pt>
              <c:pt idx="359">
                <c:v>22160</c:v>
              </c:pt>
              <c:pt idx="360">
                <c:v>22180</c:v>
              </c:pt>
              <c:pt idx="361">
                <c:v>22200</c:v>
              </c:pt>
              <c:pt idx="362">
                <c:v>22220</c:v>
              </c:pt>
              <c:pt idx="363">
                <c:v>22240</c:v>
              </c:pt>
              <c:pt idx="364">
                <c:v>22260</c:v>
              </c:pt>
              <c:pt idx="365">
                <c:v>22280</c:v>
              </c:pt>
              <c:pt idx="366">
                <c:v>22300</c:v>
              </c:pt>
              <c:pt idx="367">
                <c:v>22320</c:v>
              </c:pt>
              <c:pt idx="368">
                <c:v>22340</c:v>
              </c:pt>
              <c:pt idx="369">
                <c:v>22360</c:v>
              </c:pt>
              <c:pt idx="370">
                <c:v>22380</c:v>
              </c:pt>
              <c:pt idx="371">
                <c:v>22400</c:v>
              </c:pt>
              <c:pt idx="372">
                <c:v>22420</c:v>
              </c:pt>
              <c:pt idx="373">
                <c:v>22440</c:v>
              </c:pt>
              <c:pt idx="374">
                <c:v>22460</c:v>
              </c:pt>
              <c:pt idx="375">
                <c:v>22480</c:v>
              </c:pt>
              <c:pt idx="376">
                <c:v>22500</c:v>
              </c:pt>
              <c:pt idx="377">
                <c:v>22520</c:v>
              </c:pt>
              <c:pt idx="378">
                <c:v>22540</c:v>
              </c:pt>
              <c:pt idx="379">
                <c:v>22560</c:v>
              </c:pt>
              <c:pt idx="380">
                <c:v>22580</c:v>
              </c:pt>
              <c:pt idx="381">
                <c:v>22600</c:v>
              </c:pt>
              <c:pt idx="382">
                <c:v>22620</c:v>
              </c:pt>
              <c:pt idx="383">
                <c:v>22640</c:v>
              </c:pt>
              <c:pt idx="384">
                <c:v>22660</c:v>
              </c:pt>
              <c:pt idx="385">
                <c:v>22680</c:v>
              </c:pt>
              <c:pt idx="386">
                <c:v>22700</c:v>
              </c:pt>
              <c:pt idx="387">
                <c:v>22720</c:v>
              </c:pt>
              <c:pt idx="388">
                <c:v>22740</c:v>
              </c:pt>
              <c:pt idx="389">
                <c:v>22760</c:v>
              </c:pt>
              <c:pt idx="390">
                <c:v>22780</c:v>
              </c:pt>
              <c:pt idx="391">
                <c:v>22800</c:v>
              </c:pt>
              <c:pt idx="392">
                <c:v>22820</c:v>
              </c:pt>
              <c:pt idx="393">
                <c:v>22840</c:v>
              </c:pt>
              <c:pt idx="394">
                <c:v>22860</c:v>
              </c:pt>
              <c:pt idx="395">
                <c:v>22880</c:v>
              </c:pt>
              <c:pt idx="396">
                <c:v>22900</c:v>
              </c:pt>
              <c:pt idx="397">
                <c:v>22920</c:v>
              </c:pt>
              <c:pt idx="398">
                <c:v>22940</c:v>
              </c:pt>
              <c:pt idx="399">
                <c:v>22960</c:v>
              </c:pt>
              <c:pt idx="400">
                <c:v>22980</c:v>
              </c:pt>
              <c:pt idx="401">
                <c:v>23000</c:v>
              </c:pt>
              <c:pt idx="402">
                <c:v>23020</c:v>
              </c:pt>
              <c:pt idx="403">
                <c:v>23040</c:v>
              </c:pt>
              <c:pt idx="404">
                <c:v>23060</c:v>
              </c:pt>
              <c:pt idx="405">
                <c:v>23080</c:v>
              </c:pt>
              <c:pt idx="406">
                <c:v>23100</c:v>
              </c:pt>
              <c:pt idx="407">
                <c:v>23120</c:v>
              </c:pt>
              <c:pt idx="408">
                <c:v>23140</c:v>
              </c:pt>
              <c:pt idx="409">
                <c:v>23160</c:v>
              </c:pt>
              <c:pt idx="410">
                <c:v>23180</c:v>
              </c:pt>
              <c:pt idx="411">
                <c:v>23200</c:v>
              </c:pt>
              <c:pt idx="412">
                <c:v>23220</c:v>
              </c:pt>
              <c:pt idx="413">
                <c:v>23240</c:v>
              </c:pt>
              <c:pt idx="414">
                <c:v>23260</c:v>
              </c:pt>
              <c:pt idx="415">
                <c:v>23280</c:v>
              </c:pt>
              <c:pt idx="416">
                <c:v>23300</c:v>
              </c:pt>
              <c:pt idx="417">
                <c:v>23320</c:v>
              </c:pt>
              <c:pt idx="418">
                <c:v>23340</c:v>
              </c:pt>
              <c:pt idx="419">
                <c:v>23360</c:v>
              </c:pt>
              <c:pt idx="420">
                <c:v>23380</c:v>
              </c:pt>
              <c:pt idx="421">
                <c:v>23400</c:v>
              </c:pt>
              <c:pt idx="422">
                <c:v>23420</c:v>
              </c:pt>
              <c:pt idx="423">
                <c:v>23440</c:v>
              </c:pt>
              <c:pt idx="424">
                <c:v>23460</c:v>
              </c:pt>
              <c:pt idx="425">
                <c:v>23480</c:v>
              </c:pt>
              <c:pt idx="426">
                <c:v>23500</c:v>
              </c:pt>
              <c:pt idx="427">
                <c:v>23520</c:v>
              </c:pt>
              <c:pt idx="428">
                <c:v>23540</c:v>
              </c:pt>
              <c:pt idx="429">
                <c:v>23560</c:v>
              </c:pt>
              <c:pt idx="430">
                <c:v>23580</c:v>
              </c:pt>
              <c:pt idx="431">
                <c:v>23600</c:v>
              </c:pt>
              <c:pt idx="432">
                <c:v>23620</c:v>
              </c:pt>
              <c:pt idx="433">
                <c:v>23640</c:v>
              </c:pt>
              <c:pt idx="434">
                <c:v>23660</c:v>
              </c:pt>
              <c:pt idx="435">
                <c:v>23680</c:v>
              </c:pt>
              <c:pt idx="436">
                <c:v>23700</c:v>
              </c:pt>
              <c:pt idx="437">
                <c:v>23720</c:v>
              </c:pt>
              <c:pt idx="438">
                <c:v>23740</c:v>
              </c:pt>
              <c:pt idx="439">
                <c:v>23760</c:v>
              </c:pt>
              <c:pt idx="440">
                <c:v>23780</c:v>
              </c:pt>
              <c:pt idx="441">
                <c:v>23800</c:v>
              </c:pt>
              <c:pt idx="442">
                <c:v>23820</c:v>
              </c:pt>
              <c:pt idx="443">
                <c:v>23840</c:v>
              </c:pt>
              <c:pt idx="444">
                <c:v>23860</c:v>
              </c:pt>
              <c:pt idx="445">
                <c:v>23880</c:v>
              </c:pt>
              <c:pt idx="446">
                <c:v>23900</c:v>
              </c:pt>
              <c:pt idx="447">
                <c:v>23920</c:v>
              </c:pt>
              <c:pt idx="448">
                <c:v>23940</c:v>
              </c:pt>
              <c:pt idx="449">
                <c:v>23960</c:v>
              </c:pt>
              <c:pt idx="450">
                <c:v>23980</c:v>
              </c:pt>
              <c:pt idx="451">
                <c:v>24000</c:v>
              </c:pt>
              <c:pt idx="452">
                <c:v>24020</c:v>
              </c:pt>
              <c:pt idx="453">
                <c:v>24040</c:v>
              </c:pt>
              <c:pt idx="454">
                <c:v>24060</c:v>
              </c:pt>
              <c:pt idx="455">
                <c:v>24080</c:v>
              </c:pt>
              <c:pt idx="456">
                <c:v>24100</c:v>
              </c:pt>
              <c:pt idx="457">
                <c:v>24120</c:v>
              </c:pt>
              <c:pt idx="458">
                <c:v>24140</c:v>
              </c:pt>
              <c:pt idx="459">
                <c:v>24160</c:v>
              </c:pt>
              <c:pt idx="460">
                <c:v>24180</c:v>
              </c:pt>
              <c:pt idx="461">
                <c:v>24200</c:v>
              </c:pt>
              <c:pt idx="462">
                <c:v>24220</c:v>
              </c:pt>
              <c:pt idx="463">
                <c:v>24240</c:v>
              </c:pt>
              <c:pt idx="464">
                <c:v>24260</c:v>
              </c:pt>
              <c:pt idx="465">
                <c:v>24280</c:v>
              </c:pt>
              <c:pt idx="466">
                <c:v>24300</c:v>
              </c:pt>
              <c:pt idx="467">
                <c:v>24320</c:v>
              </c:pt>
              <c:pt idx="468">
                <c:v>24340</c:v>
              </c:pt>
              <c:pt idx="469">
                <c:v>24360</c:v>
              </c:pt>
              <c:pt idx="470">
                <c:v>24380</c:v>
              </c:pt>
              <c:pt idx="471">
                <c:v>24400</c:v>
              </c:pt>
              <c:pt idx="472">
                <c:v>24420</c:v>
              </c:pt>
              <c:pt idx="473">
                <c:v>24440</c:v>
              </c:pt>
              <c:pt idx="474">
                <c:v>24460</c:v>
              </c:pt>
              <c:pt idx="475">
                <c:v>24480</c:v>
              </c:pt>
              <c:pt idx="476">
                <c:v>24500</c:v>
              </c:pt>
              <c:pt idx="477">
                <c:v>24520</c:v>
              </c:pt>
              <c:pt idx="478">
                <c:v>24540</c:v>
              </c:pt>
              <c:pt idx="479">
                <c:v>24560</c:v>
              </c:pt>
              <c:pt idx="480">
                <c:v>24580</c:v>
              </c:pt>
              <c:pt idx="481">
                <c:v>24600</c:v>
              </c:pt>
              <c:pt idx="482">
                <c:v>24620</c:v>
              </c:pt>
              <c:pt idx="483">
                <c:v>24640</c:v>
              </c:pt>
              <c:pt idx="484">
                <c:v>24660</c:v>
              </c:pt>
              <c:pt idx="485">
                <c:v>24680</c:v>
              </c:pt>
              <c:pt idx="486">
                <c:v>24700</c:v>
              </c:pt>
              <c:pt idx="487">
                <c:v>24720</c:v>
              </c:pt>
              <c:pt idx="488">
                <c:v>24740</c:v>
              </c:pt>
              <c:pt idx="489">
                <c:v>24760</c:v>
              </c:pt>
              <c:pt idx="490">
                <c:v>24780</c:v>
              </c:pt>
              <c:pt idx="491">
                <c:v>24800</c:v>
              </c:pt>
              <c:pt idx="492">
                <c:v>24820</c:v>
              </c:pt>
              <c:pt idx="493">
                <c:v>24840</c:v>
              </c:pt>
              <c:pt idx="494">
                <c:v>24860</c:v>
              </c:pt>
              <c:pt idx="495">
                <c:v>24880</c:v>
              </c:pt>
              <c:pt idx="496">
                <c:v>24900</c:v>
              </c:pt>
              <c:pt idx="497">
                <c:v>24920</c:v>
              </c:pt>
              <c:pt idx="498">
                <c:v>24940</c:v>
              </c:pt>
              <c:pt idx="499">
                <c:v>24960</c:v>
              </c:pt>
              <c:pt idx="500">
                <c:v>24980</c:v>
              </c:pt>
              <c:pt idx="501">
                <c:v>25000</c:v>
              </c:pt>
              <c:pt idx="502">
                <c:v>25020</c:v>
              </c:pt>
              <c:pt idx="503">
                <c:v>25040</c:v>
              </c:pt>
              <c:pt idx="504">
                <c:v>25060</c:v>
              </c:pt>
              <c:pt idx="505">
                <c:v>25080</c:v>
              </c:pt>
              <c:pt idx="506">
                <c:v>25100</c:v>
              </c:pt>
              <c:pt idx="507">
                <c:v>25120</c:v>
              </c:pt>
              <c:pt idx="508">
                <c:v>25140</c:v>
              </c:pt>
              <c:pt idx="509">
                <c:v>25160</c:v>
              </c:pt>
              <c:pt idx="510">
                <c:v>25180</c:v>
              </c:pt>
              <c:pt idx="511">
                <c:v>25200</c:v>
              </c:pt>
              <c:pt idx="512">
                <c:v>25220</c:v>
              </c:pt>
              <c:pt idx="513">
                <c:v>25240</c:v>
              </c:pt>
              <c:pt idx="514">
                <c:v>25260</c:v>
              </c:pt>
              <c:pt idx="515">
                <c:v>25280</c:v>
              </c:pt>
              <c:pt idx="516">
                <c:v>25300</c:v>
              </c:pt>
              <c:pt idx="517">
                <c:v>25320</c:v>
              </c:pt>
              <c:pt idx="518">
                <c:v>25340</c:v>
              </c:pt>
              <c:pt idx="519">
                <c:v>25360</c:v>
              </c:pt>
              <c:pt idx="520">
                <c:v>25380</c:v>
              </c:pt>
              <c:pt idx="521">
                <c:v>25400</c:v>
              </c:pt>
              <c:pt idx="522">
                <c:v>25420</c:v>
              </c:pt>
              <c:pt idx="523">
                <c:v>25440</c:v>
              </c:pt>
              <c:pt idx="524">
                <c:v>25460</c:v>
              </c:pt>
              <c:pt idx="525">
                <c:v>25480</c:v>
              </c:pt>
              <c:pt idx="526">
                <c:v>25500</c:v>
              </c:pt>
              <c:pt idx="527">
                <c:v>25520</c:v>
              </c:pt>
              <c:pt idx="528">
                <c:v>25540</c:v>
              </c:pt>
              <c:pt idx="529">
                <c:v>25560</c:v>
              </c:pt>
              <c:pt idx="530">
                <c:v>25580</c:v>
              </c:pt>
              <c:pt idx="531">
                <c:v>25600</c:v>
              </c:pt>
              <c:pt idx="532">
                <c:v>25620</c:v>
              </c:pt>
              <c:pt idx="533">
                <c:v>25640</c:v>
              </c:pt>
              <c:pt idx="534">
                <c:v>25660</c:v>
              </c:pt>
              <c:pt idx="535">
                <c:v>25680</c:v>
              </c:pt>
              <c:pt idx="536">
                <c:v>25700</c:v>
              </c:pt>
              <c:pt idx="537">
                <c:v>25720</c:v>
              </c:pt>
              <c:pt idx="538">
                <c:v>25740</c:v>
              </c:pt>
              <c:pt idx="539">
                <c:v>25760</c:v>
              </c:pt>
              <c:pt idx="540">
                <c:v>25780</c:v>
              </c:pt>
              <c:pt idx="541">
                <c:v>25800</c:v>
              </c:pt>
              <c:pt idx="542">
                <c:v>25820</c:v>
              </c:pt>
              <c:pt idx="543">
                <c:v>25840</c:v>
              </c:pt>
              <c:pt idx="544">
                <c:v>25860</c:v>
              </c:pt>
              <c:pt idx="545">
                <c:v>25880</c:v>
              </c:pt>
              <c:pt idx="546">
                <c:v>25900</c:v>
              </c:pt>
              <c:pt idx="547">
                <c:v>25920</c:v>
              </c:pt>
              <c:pt idx="548">
                <c:v>25940</c:v>
              </c:pt>
              <c:pt idx="549">
                <c:v>25960</c:v>
              </c:pt>
              <c:pt idx="550">
                <c:v>25980</c:v>
              </c:pt>
              <c:pt idx="551">
                <c:v>26000</c:v>
              </c:pt>
              <c:pt idx="552">
                <c:v>26020</c:v>
              </c:pt>
              <c:pt idx="553">
                <c:v>26040</c:v>
              </c:pt>
              <c:pt idx="554">
                <c:v>26060</c:v>
              </c:pt>
              <c:pt idx="555">
                <c:v>26080</c:v>
              </c:pt>
              <c:pt idx="556">
                <c:v>26100</c:v>
              </c:pt>
              <c:pt idx="557">
                <c:v>26120</c:v>
              </c:pt>
              <c:pt idx="558">
                <c:v>26140</c:v>
              </c:pt>
              <c:pt idx="559">
                <c:v>26160</c:v>
              </c:pt>
              <c:pt idx="560">
                <c:v>26180</c:v>
              </c:pt>
              <c:pt idx="561">
                <c:v>26200</c:v>
              </c:pt>
              <c:pt idx="562">
                <c:v>26220</c:v>
              </c:pt>
              <c:pt idx="563">
                <c:v>26240</c:v>
              </c:pt>
              <c:pt idx="564">
                <c:v>26260</c:v>
              </c:pt>
              <c:pt idx="565">
                <c:v>26280</c:v>
              </c:pt>
              <c:pt idx="566">
                <c:v>26300</c:v>
              </c:pt>
              <c:pt idx="567">
                <c:v>26320</c:v>
              </c:pt>
              <c:pt idx="568">
                <c:v>26340</c:v>
              </c:pt>
              <c:pt idx="569">
                <c:v>26360</c:v>
              </c:pt>
              <c:pt idx="570">
                <c:v>26380</c:v>
              </c:pt>
              <c:pt idx="571">
                <c:v>26400</c:v>
              </c:pt>
              <c:pt idx="572">
                <c:v>26420</c:v>
              </c:pt>
              <c:pt idx="573">
                <c:v>26440</c:v>
              </c:pt>
              <c:pt idx="574">
                <c:v>26460</c:v>
              </c:pt>
              <c:pt idx="575">
                <c:v>26480</c:v>
              </c:pt>
              <c:pt idx="576">
                <c:v>26500</c:v>
              </c:pt>
              <c:pt idx="577">
                <c:v>26520</c:v>
              </c:pt>
              <c:pt idx="578">
                <c:v>26540</c:v>
              </c:pt>
              <c:pt idx="579">
                <c:v>26560</c:v>
              </c:pt>
              <c:pt idx="580">
                <c:v>26580</c:v>
              </c:pt>
              <c:pt idx="581">
                <c:v>26600</c:v>
              </c:pt>
              <c:pt idx="582">
                <c:v>26620</c:v>
              </c:pt>
              <c:pt idx="583">
                <c:v>26640</c:v>
              </c:pt>
              <c:pt idx="584">
                <c:v>26660</c:v>
              </c:pt>
              <c:pt idx="585">
                <c:v>26680</c:v>
              </c:pt>
              <c:pt idx="586">
                <c:v>26700</c:v>
              </c:pt>
              <c:pt idx="587">
                <c:v>26720</c:v>
              </c:pt>
              <c:pt idx="588">
                <c:v>26740</c:v>
              </c:pt>
              <c:pt idx="589">
                <c:v>26760</c:v>
              </c:pt>
              <c:pt idx="590">
                <c:v>26780</c:v>
              </c:pt>
              <c:pt idx="591">
                <c:v>26800</c:v>
              </c:pt>
              <c:pt idx="592">
                <c:v>26820</c:v>
              </c:pt>
              <c:pt idx="593">
                <c:v>26840</c:v>
              </c:pt>
              <c:pt idx="594">
                <c:v>26860</c:v>
              </c:pt>
              <c:pt idx="595">
                <c:v>26880</c:v>
              </c:pt>
              <c:pt idx="596">
                <c:v>26900</c:v>
              </c:pt>
              <c:pt idx="597">
                <c:v>26920</c:v>
              </c:pt>
              <c:pt idx="598">
                <c:v>26940</c:v>
              </c:pt>
              <c:pt idx="599">
                <c:v>26960</c:v>
              </c:pt>
              <c:pt idx="600">
                <c:v>26980</c:v>
              </c:pt>
              <c:pt idx="601">
                <c:v>27000</c:v>
              </c:pt>
              <c:pt idx="602">
                <c:v>27020</c:v>
              </c:pt>
              <c:pt idx="603">
                <c:v>27040</c:v>
              </c:pt>
              <c:pt idx="604">
                <c:v>27060</c:v>
              </c:pt>
              <c:pt idx="605">
                <c:v>27080</c:v>
              </c:pt>
              <c:pt idx="606">
                <c:v>27100</c:v>
              </c:pt>
              <c:pt idx="607">
                <c:v>27120</c:v>
              </c:pt>
              <c:pt idx="608">
                <c:v>27140</c:v>
              </c:pt>
              <c:pt idx="609">
                <c:v>27160</c:v>
              </c:pt>
              <c:pt idx="610">
                <c:v>27180</c:v>
              </c:pt>
              <c:pt idx="611">
                <c:v>27200</c:v>
              </c:pt>
              <c:pt idx="612">
                <c:v>27220</c:v>
              </c:pt>
              <c:pt idx="613">
                <c:v>27240</c:v>
              </c:pt>
              <c:pt idx="614">
                <c:v>27260</c:v>
              </c:pt>
              <c:pt idx="615">
                <c:v>27280</c:v>
              </c:pt>
              <c:pt idx="616">
                <c:v>27300</c:v>
              </c:pt>
              <c:pt idx="617">
                <c:v>27320</c:v>
              </c:pt>
              <c:pt idx="618">
                <c:v>27340</c:v>
              </c:pt>
              <c:pt idx="619">
                <c:v>27360</c:v>
              </c:pt>
              <c:pt idx="620">
                <c:v>27380</c:v>
              </c:pt>
              <c:pt idx="621">
                <c:v>27400</c:v>
              </c:pt>
              <c:pt idx="622">
                <c:v>27420</c:v>
              </c:pt>
              <c:pt idx="623">
                <c:v>27440</c:v>
              </c:pt>
              <c:pt idx="624">
                <c:v>27460</c:v>
              </c:pt>
              <c:pt idx="625">
                <c:v>27480</c:v>
              </c:pt>
              <c:pt idx="626">
                <c:v>27500</c:v>
              </c:pt>
              <c:pt idx="627">
                <c:v>27520</c:v>
              </c:pt>
              <c:pt idx="628">
                <c:v>27540</c:v>
              </c:pt>
              <c:pt idx="629">
                <c:v>27560</c:v>
              </c:pt>
              <c:pt idx="630">
                <c:v>27580</c:v>
              </c:pt>
              <c:pt idx="631">
                <c:v>27600</c:v>
              </c:pt>
              <c:pt idx="632">
                <c:v>27620</c:v>
              </c:pt>
              <c:pt idx="633">
                <c:v>27640</c:v>
              </c:pt>
              <c:pt idx="634">
                <c:v>27660</c:v>
              </c:pt>
              <c:pt idx="635">
                <c:v>27680</c:v>
              </c:pt>
              <c:pt idx="636">
                <c:v>27700</c:v>
              </c:pt>
              <c:pt idx="637">
                <c:v>27720</c:v>
              </c:pt>
              <c:pt idx="638">
                <c:v>27740</c:v>
              </c:pt>
              <c:pt idx="639">
                <c:v>27760</c:v>
              </c:pt>
              <c:pt idx="640">
                <c:v>27780</c:v>
              </c:pt>
              <c:pt idx="641">
                <c:v>27800</c:v>
              </c:pt>
              <c:pt idx="642">
                <c:v>27820</c:v>
              </c:pt>
              <c:pt idx="643">
                <c:v>27840</c:v>
              </c:pt>
              <c:pt idx="644">
                <c:v>27860</c:v>
              </c:pt>
              <c:pt idx="645">
                <c:v>27880</c:v>
              </c:pt>
              <c:pt idx="646">
                <c:v>27900</c:v>
              </c:pt>
              <c:pt idx="647">
                <c:v>27920</c:v>
              </c:pt>
              <c:pt idx="648">
                <c:v>27940</c:v>
              </c:pt>
              <c:pt idx="649">
                <c:v>27960</c:v>
              </c:pt>
              <c:pt idx="650">
                <c:v>27980</c:v>
              </c:pt>
              <c:pt idx="651">
                <c:v>28000</c:v>
              </c:pt>
              <c:pt idx="652">
                <c:v>28020</c:v>
              </c:pt>
              <c:pt idx="653">
                <c:v>28040</c:v>
              </c:pt>
              <c:pt idx="654">
                <c:v>28060</c:v>
              </c:pt>
              <c:pt idx="655">
                <c:v>28080</c:v>
              </c:pt>
              <c:pt idx="656">
                <c:v>28100</c:v>
              </c:pt>
              <c:pt idx="657">
                <c:v>28120</c:v>
              </c:pt>
              <c:pt idx="658">
                <c:v>28140</c:v>
              </c:pt>
              <c:pt idx="659">
                <c:v>28160</c:v>
              </c:pt>
              <c:pt idx="660">
                <c:v>28180</c:v>
              </c:pt>
              <c:pt idx="661">
                <c:v>28200</c:v>
              </c:pt>
              <c:pt idx="662">
                <c:v>28220</c:v>
              </c:pt>
              <c:pt idx="663">
                <c:v>28240</c:v>
              </c:pt>
              <c:pt idx="664">
                <c:v>28260</c:v>
              </c:pt>
              <c:pt idx="665">
                <c:v>28280</c:v>
              </c:pt>
              <c:pt idx="666">
                <c:v>28300</c:v>
              </c:pt>
              <c:pt idx="667">
                <c:v>28320</c:v>
              </c:pt>
              <c:pt idx="668">
                <c:v>28340</c:v>
              </c:pt>
              <c:pt idx="669">
                <c:v>28360</c:v>
              </c:pt>
              <c:pt idx="670">
                <c:v>28380</c:v>
              </c:pt>
              <c:pt idx="671">
                <c:v>28400</c:v>
              </c:pt>
              <c:pt idx="672">
                <c:v>28420</c:v>
              </c:pt>
              <c:pt idx="673">
                <c:v>28440</c:v>
              </c:pt>
              <c:pt idx="674">
                <c:v>28460</c:v>
              </c:pt>
              <c:pt idx="675">
                <c:v>28480</c:v>
              </c:pt>
              <c:pt idx="676">
                <c:v>28500</c:v>
              </c:pt>
              <c:pt idx="677">
                <c:v>28520</c:v>
              </c:pt>
              <c:pt idx="678">
                <c:v>28540</c:v>
              </c:pt>
              <c:pt idx="679">
                <c:v>28560</c:v>
              </c:pt>
              <c:pt idx="680">
                <c:v>28580</c:v>
              </c:pt>
              <c:pt idx="681">
                <c:v>28600</c:v>
              </c:pt>
              <c:pt idx="682">
                <c:v>28620</c:v>
              </c:pt>
              <c:pt idx="683">
                <c:v>28640</c:v>
              </c:pt>
              <c:pt idx="684">
                <c:v>28660</c:v>
              </c:pt>
              <c:pt idx="685">
                <c:v>28680</c:v>
              </c:pt>
              <c:pt idx="686">
                <c:v>28700</c:v>
              </c:pt>
              <c:pt idx="687">
                <c:v>28720</c:v>
              </c:pt>
              <c:pt idx="688">
                <c:v>28740</c:v>
              </c:pt>
              <c:pt idx="689">
                <c:v>28760</c:v>
              </c:pt>
              <c:pt idx="690">
                <c:v>28780</c:v>
              </c:pt>
              <c:pt idx="691">
                <c:v>28800</c:v>
              </c:pt>
              <c:pt idx="692">
                <c:v>28820</c:v>
              </c:pt>
              <c:pt idx="693">
                <c:v>28840</c:v>
              </c:pt>
              <c:pt idx="694">
                <c:v>28860</c:v>
              </c:pt>
              <c:pt idx="695">
                <c:v>28880</c:v>
              </c:pt>
              <c:pt idx="696">
                <c:v>28900</c:v>
              </c:pt>
              <c:pt idx="697">
                <c:v>28920</c:v>
              </c:pt>
              <c:pt idx="698">
                <c:v>28940</c:v>
              </c:pt>
              <c:pt idx="699">
                <c:v>28960</c:v>
              </c:pt>
              <c:pt idx="700">
                <c:v>28980</c:v>
              </c:pt>
              <c:pt idx="701">
                <c:v>29000</c:v>
              </c:pt>
              <c:pt idx="702">
                <c:v>29020</c:v>
              </c:pt>
              <c:pt idx="703">
                <c:v>29040</c:v>
              </c:pt>
              <c:pt idx="704">
                <c:v>29060</c:v>
              </c:pt>
              <c:pt idx="705">
                <c:v>29080</c:v>
              </c:pt>
              <c:pt idx="706">
                <c:v>29100</c:v>
              </c:pt>
              <c:pt idx="707">
                <c:v>29120</c:v>
              </c:pt>
              <c:pt idx="708">
                <c:v>29140</c:v>
              </c:pt>
              <c:pt idx="709">
                <c:v>29160</c:v>
              </c:pt>
              <c:pt idx="710">
                <c:v>29180</c:v>
              </c:pt>
              <c:pt idx="711">
                <c:v>29200</c:v>
              </c:pt>
              <c:pt idx="712">
                <c:v>29220</c:v>
              </c:pt>
              <c:pt idx="713">
                <c:v>29240</c:v>
              </c:pt>
              <c:pt idx="714">
                <c:v>29260</c:v>
              </c:pt>
              <c:pt idx="715">
                <c:v>29280</c:v>
              </c:pt>
              <c:pt idx="716">
                <c:v>29300</c:v>
              </c:pt>
              <c:pt idx="717">
                <c:v>29320</c:v>
              </c:pt>
              <c:pt idx="718">
                <c:v>29340</c:v>
              </c:pt>
              <c:pt idx="719">
                <c:v>29360</c:v>
              </c:pt>
              <c:pt idx="720">
                <c:v>29380</c:v>
              </c:pt>
              <c:pt idx="721">
                <c:v>29400</c:v>
              </c:pt>
              <c:pt idx="722">
                <c:v>29420</c:v>
              </c:pt>
              <c:pt idx="723">
                <c:v>29440</c:v>
              </c:pt>
              <c:pt idx="724">
                <c:v>29460</c:v>
              </c:pt>
              <c:pt idx="725">
                <c:v>29480</c:v>
              </c:pt>
              <c:pt idx="726">
                <c:v>29500</c:v>
              </c:pt>
              <c:pt idx="727">
                <c:v>29520</c:v>
              </c:pt>
              <c:pt idx="728">
                <c:v>29540</c:v>
              </c:pt>
              <c:pt idx="729">
                <c:v>29560</c:v>
              </c:pt>
              <c:pt idx="730">
                <c:v>29580</c:v>
              </c:pt>
              <c:pt idx="731">
                <c:v>29600</c:v>
              </c:pt>
              <c:pt idx="732">
                <c:v>29620</c:v>
              </c:pt>
              <c:pt idx="733">
                <c:v>29640</c:v>
              </c:pt>
              <c:pt idx="734">
                <c:v>29660</c:v>
              </c:pt>
              <c:pt idx="735">
                <c:v>29680</c:v>
              </c:pt>
              <c:pt idx="736">
                <c:v>29700</c:v>
              </c:pt>
              <c:pt idx="737">
                <c:v>29720</c:v>
              </c:pt>
              <c:pt idx="738">
                <c:v>29740</c:v>
              </c:pt>
              <c:pt idx="739">
                <c:v>29760</c:v>
              </c:pt>
              <c:pt idx="740">
                <c:v>29780</c:v>
              </c:pt>
              <c:pt idx="741">
                <c:v>29800</c:v>
              </c:pt>
              <c:pt idx="742">
                <c:v>29820</c:v>
              </c:pt>
              <c:pt idx="743">
                <c:v>29840</c:v>
              </c:pt>
              <c:pt idx="744">
                <c:v>29860</c:v>
              </c:pt>
              <c:pt idx="745">
                <c:v>29880</c:v>
              </c:pt>
              <c:pt idx="746">
                <c:v>29900</c:v>
              </c:pt>
              <c:pt idx="747">
                <c:v>29920</c:v>
              </c:pt>
              <c:pt idx="748">
                <c:v>29940</c:v>
              </c:pt>
              <c:pt idx="749">
                <c:v>29960</c:v>
              </c:pt>
              <c:pt idx="750">
                <c:v>29980</c:v>
              </c:pt>
              <c:pt idx="751">
                <c:v>30000</c:v>
              </c:pt>
              <c:pt idx="752">
                <c:v>30020</c:v>
              </c:pt>
              <c:pt idx="753">
                <c:v>30040</c:v>
              </c:pt>
              <c:pt idx="754">
                <c:v>30060</c:v>
              </c:pt>
              <c:pt idx="755">
                <c:v>30080</c:v>
              </c:pt>
              <c:pt idx="756">
                <c:v>30100</c:v>
              </c:pt>
              <c:pt idx="757">
                <c:v>30120</c:v>
              </c:pt>
              <c:pt idx="758">
                <c:v>30140</c:v>
              </c:pt>
              <c:pt idx="759">
                <c:v>30160</c:v>
              </c:pt>
              <c:pt idx="760">
                <c:v>30180</c:v>
              </c:pt>
              <c:pt idx="761">
                <c:v>30200</c:v>
              </c:pt>
              <c:pt idx="762">
                <c:v>30220</c:v>
              </c:pt>
              <c:pt idx="763">
                <c:v>30240</c:v>
              </c:pt>
              <c:pt idx="764">
                <c:v>30260</c:v>
              </c:pt>
              <c:pt idx="765">
                <c:v>30280</c:v>
              </c:pt>
              <c:pt idx="766">
                <c:v>30300</c:v>
              </c:pt>
              <c:pt idx="767">
                <c:v>30320</c:v>
              </c:pt>
              <c:pt idx="768">
                <c:v>30340</c:v>
              </c:pt>
              <c:pt idx="769">
                <c:v>30360</c:v>
              </c:pt>
              <c:pt idx="770">
                <c:v>30380</c:v>
              </c:pt>
              <c:pt idx="771">
                <c:v>30400</c:v>
              </c:pt>
              <c:pt idx="772">
                <c:v>30420</c:v>
              </c:pt>
              <c:pt idx="773">
                <c:v>30440</c:v>
              </c:pt>
              <c:pt idx="774">
                <c:v>30460</c:v>
              </c:pt>
              <c:pt idx="775">
                <c:v>30480</c:v>
              </c:pt>
              <c:pt idx="776">
                <c:v>30500</c:v>
              </c:pt>
              <c:pt idx="777">
                <c:v>30520</c:v>
              </c:pt>
              <c:pt idx="778">
                <c:v>30540</c:v>
              </c:pt>
              <c:pt idx="779">
                <c:v>30560</c:v>
              </c:pt>
              <c:pt idx="780">
                <c:v>30580</c:v>
              </c:pt>
              <c:pt idx="781">
                <c:v>30600</c:v>
              </c:pt>
              <c:pt idx="782">
                <c:v>30620</c:v>
              </c:pt>
              <c:pt idx="783">
                <c:v>30640</c:v>
              </c:pt>
              <c:pt idx="784">
                <c:v>30660</c:v>
              </c:pt>
              <c:pt idx="785">
                <c:v>30680</c:v>
              </c:pt>
              <c:pt idx="786">
                <c:v>30700</c:v>
              </c:pt>
              <c:pt idx="787">
                <c:v>30720</c:v>
              </c:pt>
              <c:pt idx="788">
                <c:v>30740</c:v>
              </c:pt>
              <c:pt idx="789">
                <c:v>30760</c:v>
              </c:pt>
              <c:pt idx="790">
                <c:v>30780</c:v>
              </c:pt>
              <c:pt idx="791">
                <c:v>30800</c:v>
              </c:pt>
              <c:pt idx="792">
                <c:v>30820</c:v>
              </c:pt>
              <c:pt idx="793">
                <c:v>30840</c:v>
              </c:pt>
              <c:pt idx="794">
                <c:v>30860</c:v>
              </c:pt>
              <c:pt idx="795">
                <c:v>30880</c:v>
              </c:pt>
              <c:pt idx="796">
                <c:v>30900</c:v>
              </c:pt>
              <c:pt idx="797">
                <c:v>30920</c:v>
              </c:pt>
              <c:pt idx="798">
                <c:v>30940</c:v>
              </c:pt>
              <c:pt idx="799">
                <c:v>30960</c:v>
              </c:pt>
              <c:pt idx="800">
                <c:v>30980</c:v>
              </c:pt>
              <c:pt idx="801">
                <c:v>31000</c:v>
              </c:pt>
              <c:pt idx="802">
                <c:v>31020</c:v>
              </c:pt>
              <c:pt idx="803">
                <c:v>31040</c:v>
              </c:pt>
              <c:pt idx="804">
                <c:v>31060</c:v>
              </c:pt>
              <c:pt idx="805">
                <c:v>31080</c:v>
              </c:pt>
              <c:pt idx="806">
                <c:v>31100</c:v>
              </c:pt>
              <c:pt idx="807">
                <c:v>31120</c:v>
              </c:pt>
              <c:pt idx="808">
                <c:v>31140</c:v>
              </c:pt>
              <c:pt idx="809">
                <c:v>31160</c:v>
              </c:pt>
              <c:pt idx="810">
                <c:v>31180</c:v>
              </c:pt>
              <c:pt idx="811">
                <c:v>31200</c:v>
              </c:pt>
              <c:pt idx="812">
                <c:v>31220</c:v>
              </c:pt>
              <c:pt idx="813">
                <c:v>31240</c:v>
              </c:pt>
              <c:pt idx="814">
                <c:v>31260</c:v>
              </c:pt>
              <c:pt idx="815">
                <c:v>31280</c:v>
              </c:pt>
              <c:pt idx="816">
                <c:v>31300</c:v>
              </c:pt>
              <c:pt idx="817">
                <c:v>31320</c:v>
              </c:pt>
              <c:pt idx="818">
                <c:v>31340</c:v>
              </c:pt>
              <c:pt idx="819">
                <c:v>31360</c:v>
              </c:pt>
              <c:pt idx="820">
                <c:v>31380</c:v>
              </c:pt>
              <c:pt idx="821">
                <c:v>31400</c:v>
              </c:pt>
              <c:pt idx="822">
                <c:v>31420</c:v>
              </c:pt>
              <c:pt idx="823">
                <c:v>31440</c:v>
              </c:pt>
              <c:pt idx="824">
                <c:v>31460</c:v>
              </c:pt>
              <c:pt idx="825">
                <c:v>31480</c:v>
              </c:pt>
              <c:pt idx="826">
                <c:v>31500</c:v>
              </c:pt>
              <c:pt idx="827">
                <c:v>31520</c:v>
              </c:pt>
              <c:pt idx="828">
                <c:v>31540</c:v>
              </c:pt>
              <c:pt idx="829">
                <c:v>31560</c:v>
              </c:pt>
              <c:pt idx="830">
                <c:v>31580</c:v>
              </c:pt>
              <c:pt idx="831">
                <c:v>31600</c:v>
              </c:pt>
              <c:pt idx="832">
                <c:v>31620</c:v>
              </c:pt>
              <c:pt idx="833">
                <c:v>31640</c:v>
              </c:pt>
              <c:pt idx="834">
                <c:v>31660</c:v>
              </c:pt>
              <c:pt idx="835">
                <c:v>31680</c:v>
              </c:pt>
              <c:pt idx="836">
                <c:v>31700</c:v>
              </c:pt>
              <c:pt idx="837">
                <c:v>31720</c:v>
              </c:pt>
              <c:pt idx="838">
                <c:v>31740</c:v>
              </c:pt>
              <c:pt idx="839">
                <c:v>31760</c:v>
              </c:pt>
              <c:pt idx="840">
                <c:v>31780</c:v>
              </c:pt>
              <c:pt idx="841">
                <c:v>31800</c:v>
              </c:pt>
              <c:pt idx="842">
                <c:v>31820</c:v>
              </c:pt>
              <c:pt idx="843">
                <c:v>31840</c:v>
              </c:pt>
              <c:pt idx="844">
                <c:v>31860</c:v>
              </c:pt>
              <c:pt idx="845">
                <c:v>31880</c:v>
              </c:pt>
              <c:pt idx="846">
                <c:v>31900</c:v>
              </c:pt>
              <c:pt idx="847">
                <c:v>31920</c:v>
              </c:pt>
              <c:pt idx="848">
                <c:v>31940</c:v>
              </c:pt>
              <c:pt idx="849">
                <c:v>31960</c:v>
              </c:pt>
              <c:pt idx="850">
                <c:v>31980</c:v>
              </c:pt>
              <c:pt idx="851">
                <c:v>32000</c:v>
              </c:pt>
              <c:pt idx="852">
                <c:v>32020</c:v>
              </c:pt>
              <c:pt idx="853">
                <c:v>32040</c:v>
              </c:pt>
              <c:pt idx="854">
                <c:v>32060</c:v>
              </c:pt>
              <c:pt idx="855">
                <c:v>32080</c:v>
              </c:pt>
              <c:pt idx="856">
                <c:v>32100</c:v>
              </c:pt>
              <c:pt idx="857">
                <c:v>32120</c:v>
              </c:pt>
              <c:pt idx="858">
                <c:v>32140</c:v>
              </c:pt>
              <c:pt idx="859">
                <c:v>32160</c:v>
              </c:pt>
              <c:pt idx="860">
                <c:v>32180</c:v>
              </c:pt>
              <c:pt idx="861">
                <c:v>32200</c:v>
              </c:pt>
              <c:pt idx="862">
                <c:v>32220</c:v>
              </c:pt>
              <c:pt idx="863">
                <c:v>32240</c:v>
              </c:pt>
              <c:pt idx="864">
                <c:v>32260</c:v>
              </c:pt>
              <c:pt idx="865">
                <c:v>32280</c:v>
              </c:pt>
              <c:pt idx="866">
                <c:v>32300</c:v>
              </c:pt>
              <c:pt idx="867">
                <c:v>32320</c:v>
              </c:pt>
              <c:pt idx="868">
                <c:v>32340</c:v>
              </c:pt>
              <c:pt idx="869">
                <c:v>32360</c:v>
              </c:pt>
              <c:pt idx="870">
                <c:v>32380</c:v>
              </c:pt>
              <c:pt idx="871">
                <c:v>32400</c:v>
              </c:pt>
              <c:pt idx="872">
                <c:v>32420</c:v>
              </c:pt>
              <c:pt idx="873">
                <c:v>32440</c:v>
              </c:pt>
              <c:pt idx="874">
                <c:v>32460</c:v>
              </c:pt>
              <c:pt idx="875">
                <c:v>32480</c:v>
              </c:pt>
              <c:pt idx="876">
                <c:v>32500</c:v>
              </c:pt>
              <c:pt idx="877">
                <c:v>32520</c:v>
              </c:pt>
              <c:pt idx="878">
                <c:v>32540</c:v>
              </c:pt>
              <c:pt idx="879">
                <c:v>32560</c:v>
              </c:pt>
              <c:pt idx="880">
                <c:v>32580</c:v>
              </c:pt>
              <c:pt idx="881">
                <c:v>32600</c:v>
              </c:pt>
              <c:pt idx="882">
                <c:v>32620</c:v>
              </c:pt>
              <c:pt idx="883">
                <c:v>32640</c:v>
              </c:pt>
              <c:pt idx="884">
                <c:v>32660</c:v>
              </c:pt>
              <c:pt idx="885">
                <c:v>32680</c:v>
              </c:pt>
              <c:pt idx="886">
                <c:v>32700</c:v>
              </c:pt>
              <c:pt idx="887">
                <c:v>32720</c:v>
              </c:pt>
              <c:pt idx="888">
                <c:v>32740</c:v>
              </c:pt>
              <c:pt idx="889">
                <c:v>32760</c:v>
              </c:pt>
              <c:pt idx="890">
                <c:v>32780</c:v>
              </c:pt>
              <c:pt idx="891">
                <c:v>32800</c:v>
              </c:pt>
              <c:pt idx="892">
                <c:v>32820</c:v>
              </c:pt>
              <c:pt idx="893">
                <c:v>32840</c:v>
              </c:pt>
              <c:pt idx="894">
                <c:v>32860</c:v>
              </c:pt>
              <c:pt idx="895">
                <c:v>32880</c:v>
              </c:pt>
              <c:pt idx="896">
                <c:v>32900</c:v>
              </c:pt>
              <c:pt idx="897">
                <c:v>32920</c:v>
              </c:pt>
              <c:pt idx="898">
                <c:v>32940</c:v>
              </c:pt>
              <c:pt idx="899">
                <c:v>32960</c:v>
              </c:pt>
              <c:pt idx="900">
                <c:v>32980</c:v>
              </c:pt>
              <c:pt idx="901">
                <c:v>33000</c:v>
              </c:pt>
              <c:pt idx="902">
                <c:v>33020</c:v>
              </c:pt>
              <c:pt idx="903">
                <c:v>33040</c:v>
              </c:pt>
              <c:pt idx="904">
                <c:v>33060</c:v>
              </c:pt>
              <c:pt idx="905">
                <c:v>33080</c:v>
              </c:pt>
              <c:pt idx="906">
                <c:v>33100</c:v>
              </c:pt>
              <c:pt idx="907">
                <c:v>33120</c:v>
              </c:pt>
              <c:pt idx="908">
                <c:v>33140</c:v>
              </c:pt>
              <c:pt idx="909">
                <c:v>33160</c:v>
              </c:pt>
              <c:pt idx="910">
                <c:v>33180</c:v>
              </c:pt>
              <c:pt idx="911">
                <c:v>33200</c:v>
              </c:pt>
              <c:pt idx="912">
                <c:v>33220</c:v>
              </c:pt>
              <c:pt idx="913">
                <c:v>33240</c:v>
              </c:pt>
              <c:pt idx="914">
                <c:v>33260</c:v>
              </c:pt>
              <c:pt idx="915">
                <c:v>33280</c:v>
              </c:pt>
              <c:pt idx="916">
                <c:v>33300</c:v>
              </c:pt>
              <c:pt idx="917">
                <c:v>33320</c:v>
              </c:pt>
              <c:pt idx="918">
                <c:v>33340</c:v>
              </c:pt>
              <c:pt idx="919">
                <c:v>33360</c:v>
              </c:pt>
              <c:pt idx="920">
                <c:v>33380</c:v>
              </c:pt>
              <c:pt idx="921">
                <c:v>33400</c:v>
              </c:pt>
              <c:pt idx="922">
                <c:v>33420</c:v>
              </c:pt>
              <c:pt idx="923">
                <c:v>33440</c:v>
              </c:pt>
              <c:pt idx="924">
                <c:v>33460</c:v>
              </c:pt>
              <c:pt idx="925">
                <c:v>33480</c:v>
              </c:pt>
              <c:pt idx="926">
                <c:v>33500</c:v>
              </c:pt>
              <c:pt idx="927">
                <c:v>33520</c:v>
              </c:pt>
              <c:pt idx="928">
                <c:v>33540</c:v>
              </c:pt>
              <c:pt idx="929">
                <c:v>33560</c:v>
              </c:pt>
              <c:pt idx="930">
                <c:v>33580</c:v>
              </c:pt>
              <c:pt idx="931">
                <c:v>33600</c:v>
              </c:pt>
              <c:pt idx="932">
                <c:v>33620</c:v>
              </c:pt>
              <c:pt idx="933">
                <c:v>33640</c:v>
              </c:pt>
              <c:pt idx="934">
                <c:v>33660</c:v>
              </c:pt>
              <c:pt idx="935">
                <c:v>33680</c:v>
              </c:pt>
              <c:pt idx="936">
                <c:v>33700</c:v>
              </c:pt>
              <c:pt idx="937">
                <c:v>33720</c:v>
              </c:pt>
              <c:pt idx="938">
                <c:v>33740</c:v>
              </c:pt>
              <c:pt idx="939">
                <c:v>33760</c:v>
              </c:pt>
              <c:pt idx="940">
                <c:v>33780</c:v>
              </c:pt>
              <c:pt idx="941">
                <c:v>33800</c:v>
              </c:pt>
              <c:pt idx="942">
                <c:v>33820</c:v>
              </c:pt>
              <c:pt idx="943">
                <c:v>33840</c:v>
              </c:pt>
              <c:pt idx="944">
                <c:v>33860</c:v>
              </c:pt>
              <c:pt idx="945">
                <c:v>33880</c:v>
              </c:pt>
              <c:pt idx="946">
                <c:v>33900</c:v>
              </c:pt>
              <c:pt idx="947">
                <c:v>33920</c:v>
              </c:pt>
              <c:pt idx="948">
                <c:v>33940</c:v>
              </c:pt>
              <c:pt idx="949">
                <c:v>33960</c:v>
              </c:pt>
              <c:pt idx="950">
                <c:v>33980</c:v>
              </c:pt>
              <c:pt idx="951">
                <c:v>34000</c:v>
              </c:pt>
              <c:pt idx="952">
                <c:v>34020</c:v>
              </c:pt>
              <c:pt idx="953">
                <c:v>34040</c:v>
              </c:pt>
              <c:pt idx="954">
                <c:v>34060</c:v>
              </c:pt>
              <c:pt idx="955">
                <c:v>34080</c:v>
              </c:pt>
              <c:pt idx="956">
                <c:v>34100</c:v>
              </c:pt>
              <c:pt idx="957">
                <c:v>34120</c:v>
              </c:pt>
              <c:pt idx="958">
                <c:v>34140</c:v>
              </c:pt>
              <c:pt idx="959">
                <c:v>34160</c:v>
              </c:pt>
              <c:pt idx="960">
                <c:v>34180</c:v>
              </c:pt>
              <c:pt idx="961">
                <c:v>34200</c:v>
              </c:pt>
              <c:pt idx="962">
                <c:v>34220</c:v>
              </c:pt>
              <c:pt idx="963">
                <c:v>34240</c:v>
              </c:pt>
              <c:pt idx="964">
                <c:v>34260</c:v>
              </c:pt>
              <c:pt idx="965">
                <c:v>34280</c:v>
              </c:pt>
              <c:pt idx="966">
                <c:v>34300</c:v>
              </c:pt>
              <c:pt idx="967">
                <c:v>34320</c:v>
              </c:pt>
              <c:pt idx="968">
                <c:v>34340</c:v>
              </c:pt>
              <c:pt idx="969">
                <c:v>34360</c:v>
              </c:pt>
              <c:pt idx="970">
                <c:v>34380</c:v>
              </c:pt>
              <c:pt idx="971">
                <c:v>34400</c:v>
              </c:pt>
              <c:pt idx="972">
                <c:v>34420</c:v>
              </c:pt>
              <c:pt idx="973">
                <c:v>34440</c:v>
              </c:pt>
              <c:pt idx="974">
                <c:v>34460</c:v>
              </c:pt>
              <c:pt idx="975">
                <c:v>34480</c:v>
              </c:pt>
              <c:pt idx="976">
                <c:v>34500</c:v>
              </c:pt>
              <c:pt idx="977">
                <c:v>34520</c:v>
              </c:pt>
              <c:pt idx="978">
                <c:v>34540</c:v>
              </c:pt>
              <c:pt idx="979">
                <c:v>34560</c:v>
              </c:pt>
              <c:pt idx="980">
                <c:v>34580</c:v>
              </c:pt>
              <c:pt idx="981">
                <c:v>34600</c:v>
              </c:pt>
              <c:pt idx="982">
                <c:v>34620</c:v>
              </c:pt>
              <c:pt idx="983">
                <c:v>34640</c:v>
              </c:pt>
              <c:pt idx="984">
                <c:v>34660</c:v>
              </c:pt>
              <c:pt idx="985">
                <c:v>34680</c:v>
              </c:pt>
              <c:pt idx="986">
                <c:v>34700</c:v>
              </c:pt>
              <c:pt idx="987">
                <c:v>34720</c:v>
              </c:pt>
              <c:pt idx="988">
                <c:v>34740</c:v>
              </c:pt>
              <c:pt idx="989">
                <c:v>34760</c:v>
              </c:pt>
              <c:pt idx="990">
                <c:v>34780</c:v>
              </c:pt>
              <c:pt idx="991">
                <c:v>34800</c:v>
              </c:pt>
              <c:pt idx="992">
                <c:v>34820</c:v>
              </c:pt>
              <c:pt idx="993">
                <c:v>34840</c:v>
              </c:pt>
              <c:pt idx="994">
                <c:v>34860</c:v>
              </c:pt>
              <c:pt idx="995">
                <c:v>34880</c:v>
              </c:pt>
              <c:pt idx="996">
                <c:v>34900</c:v>
              </c:pt>
              <c:pt idx="997">
                <c:v>34920</c:v>
              </c:pt>
              <c:pt idx="998">
                <c:v>34940</c:v>
              </c:pt>
              <c:pt idx="999">
                <c:v>34960</c:v>
              </c:pt>
              <c:pt idx="1000">
                <c:v>34980</c:v>
              </c:pt>
              <c:pt idx="1001">
                <c:v>35000</c:v>
              </c:pt>
              <c:pt idx="1002">
                <c:v>35020</c:v>
              </c:pt>
              <c:pt idx="1003">
                <c:v>35040</c:v>
              </c:pt>
              <c:pt idx="1004">
                <c:v>35060</c:v>
              </c:pt>
              <c:pt idx="1005">
                <c:v>35080</c:v>
              </c:pt>
              <c:pt idx="1006">
                <c:v>35100</c:v>
              </c:pt>
              <c:pt idx="1007">
                <c:v>35120</c:v>
              </c:pt>
              <c:pt idx="1008">
                <c:v>35140</c:v>
              </c:pt>
              <c:pt idx="1009">
                <c:v>35160</c:v>
              </c:pt>
              <c:pt idx="1010">
                <c:v>35180</c:v>
              </c:pt>
              <c:pt idx="1011">
                <c:v>35200</c:v>
              </c:pt>
              <c:pt idx="1012">
                <c:v>35220</c:v>
              </c:pt>
              <c:pt idx="1013">
                <c:v>35240</c:v>
              </c:pt>
              <c:pt idx="1014">
                <c:v>35260</c:v>
              </c:pt>
              <c:pt idx="1015">
                <c:v>35280</c:v>
              </c:pt>
              <c:pt idx="1016">
                <c:v>35300</c:v>
              </c:pt>
              <c:pt idx="1017">
                <c:v>35320</c:v>
              </c:pt>
              <c:pt idx="1018">
                <c:v>35340</c:v>
              </c:pt>
              <c:pt idx="1019">
                <c:v>35360</c:v>
              </c:pt>
              <c:pt idx="1020">
                <c:v>35380</c:v>
              </c:pt>
              <c:pt idx="1021">
                <c:v>35400</c:v>
              </c:pt>
              <c:pt idx="1022">
                <c:v>35420</c:v>
              </c:pt>
              <c:pt idx="1023">
                <c:v>35440</c:v>
              </c:pt>
              <c:pt idx="1024">
                <c:v>35460</c:v>
              </c:pt>
              <c:pt idx="1025">
                <c:v>35480</c:v>
              </c:pt>
              <c:pt idx="1026">
                <c:v>35500</c:v>
              </c:pt>
              <c:pt idx="1027">
                <c:v>35520</c:v>
              </c:pt>
              <c:pt idx="1028">
                <c:v>35540</c:v>
              </c:pt>
              <c:pt idx="1029">
                <c:v>35560</c:v>
              </c:pt>
              <c:pt idx="1030">
                <c:v>35580</c:v>
              </c:pt>
              <c:pt idx="1031">
                <c:v>35600</c:v>
              </c:pt>
              <c:pt idx="1032">
                <c:v>35620</c:v>
              </c:pt>
              <c:pt idx="1033">
                <c:v>35640</c:v>
              </c:pt>
              <c:pt idx="1034">
                <c:v>35660</c:v>
              </c:pt>
              <c:pt idx="1035">
                <c:v>35680</c:v>
              </c:pt>
              <c:pt idx="1036">
                <c:v>35700</c:v>
              </c:pt>
              <c:pt idx="1037">
                <c:v>35720</c:v>
              </c:pt>
              <c:pt idx="1038">
                <c:v>35740</c:v>
              </c:pt>
              <c:pt idx="1039">
                <c:v>35760</c:v>
              </c:pt>
              <c:pt idx="1040">
                <c:v>35780</c:v>
              </c:pt>
              <c:pt idx="1041">
                <c:v>35800</c:v>
              </c:pt>
              <c:pt idx="1042">
                <c:v>35820</c:v>
              </c:pt>
              <c:pt idx="1043">
                <c:v>35840</c:v>
              </c:pt>
              <c:pt idx="1044">
                <c:v>35860</c:v>
              </c:pt>
              <c:pt idx="1045">
                <c:v>35880</c:v>
              </c:pt>
              <c:pt idx="1046">
                <c:v>35900</c:v>
              </c:pt>
              <c:pt idx="1047">
                <c:v>35920</c:v>
              </c:pt>
              <c:pt idx="1048">
                <c:v>35940</c:v>
              </c:pt>
              <c:pt idx="1049">
                <c:v>35960</c:v>
              </c:pt>
              <c:pt idx="1050">
                <c:v>35980</c:v>
              </c:pt>
              <c:pt idx="1051">
                <c:v>36000</c:v>
              </c:pt>
              <c:pt idx="1052">
                <c:v>36020</c:v>
              </c:pt>
              <c:pt idx="1053">
                <c:v>36040</c:v>
              </c:pt>
              <c:pt idx="1054">
                <c:v>36060</c:v>
              </c:pt>
              <c:pt idx="1055">
                <c:v>36080</c:v>
              </c:pt>
              <c:pt idx="1056">
                <c:v>36100</c:v>
              </c:pt>
              <c:pt idx="1057">
                <c:v>36120</c:v>
              </c:pt>
              <c:pt idx="1058">
                <c:v>36140</c:v>
              </c:pt>
              <c:pt idx="1059">
                <c:v>36160</c:v>
              </c:pt>
              <c:pt idx="1060">
                <c:v>36180</c:v>
              </c:pt>
              <c:pt idx="1061">
                <c:v>36200</c:v>
              </c:pt>
              <c:pt idx="1062">
                <c:v>36220</c:v>
              </c:pt>
              <c:pt idx="1063">
                <c:v>36240</c:v>
              </c:pt>
              <c:pt idx="1064">
                <c:v>36260</c:v>
              </c:pt>
              <c:pt idx="1065">
                <c:v>36280</c:v>
              </c:pt>
              <c:pt idx="1066">
                <c:v>36300</c:v>
              </c:pt>
              <c:pt idx="1067">
                <c:v>36320</c:v>
              </c:pt>
              <c:pt idx="1068">
                <c:v>36340</c:v>
              </c:pt>
              <c:pt idx="1069">
                <c:v>36360</c:v>
              </c:pt>
              <c:pt idx="1070">
                <c:v>36380</c:v>
              </c:pt>
              <c:pt idx="1071">
                <c:v>36400</c:v>
              </c:pt>
              <c:pt idx="1072">
                <c:v>36420</c:v>
              </c:pt>
              <c:pt idx="1073">
                <c:v>36440</c:v>
              </c:pt>
              <c:pt idx="1074">
                <c:v>36460</c:v>
              </c:pt>
              <c:pt idx="1075">
                <c:v>36480</c:v>
              </c:pt>
              <c:pt idx="1076">
                <c:v>36500</c:v>
              </c:pt>
              <c:pt idx="1077">
                <c:v>36520</c:v>
              </c:pt>
              <c:pt idx="1078">
                <c:v>36540</c:v>
              </c:pt>
              <c:pt idx="1079">
                <c:v>36560</c:v>
              </c:pt>
              <c:pt idx="1080">
                <c:v>36580</c:v>
              </c:pt>
              <c:pt idx="1081">
                <c:v>36600</c:v>
              </c:pt>
              <c:pt idx="1082">
                <c:v>36620</c:v>
              </c:pt>
              <c:pt idx="1083">
                <c:v>36640</c:v>
              </c:pt>
              <c:pt idx="1084">
                <c:v>36660</c:v>
              </c:pt>
              <c:pt idx="1085">
                <c:v>36680</c:v>
              </c:pt>
              <c:pt idx="1086">
                <c:v>36700</c:v>
              </c:pt>
              <c:pt idx="1087">
                <c:v>36720</c:v>
              </c:pt>
              <c:pt idx="1088">
                <c:v>36740</c:v>
              </c:pt>
              <c:pt idx="1089">
                <c:v>36760</c:v>
              </c:pt>
              <c:pt idx="1090">
                <c:v>36780</c:v>
              </c:pt>
              <c:pt idx="1091">
                <c:v>36800</c:v>
              </c:pt>
              <c:pt idx="1092">
                <c:v>36820</c:v>
              </c:pt>
              <c:pt idx="1093">
                <c:v>36840</c:v>
              </c:pt>
              <c:pt idx="1094">
                <c:v>36860</c:v>
              </c:pt>
              <c:pt idx="1095">
                <c:v>36880</c:v>
              </c:pt>
              <c:pt idx="1096">
                <c:v>36900</c:v>
              </c:pt>
              <c:pt idx="1097">
                <c:v>36920</c:v>
              </c:pt>
              <c:pt idx="1098">
                <c:v>36940</c:v>
              </c:pt>
              <c:pt idx="1099">
                <c:v>36960</c:v>
              </c:pt>
              <c:pt idx="1100">
                <c:v>36980</c:v>
              </c:pt>
              <c:pt idx="1101">
                <c:v>37000</c:v>
              </c:pt>
              <c:pt idx="1102">
                <c:v>37020</c:v>
              </c:pt>
              <c:pt idx="1103">
                <c:v>37040</c:v>
              </c:pt>
              <c:pt idx="1104">
                <c:v>37060</c:v>
              </c:pt>
              <c:pt idx="1105">
                <c:v>37080</c:v>
              </c:pt>
              <c:pt idx="1106">
                <c:v>37100</c:v>
              </c:pt>
              <c:pt idx="1107">
                <c:v>37120</c:v>
              </c:pt>
              <c:pt idx="1108">
                <c:v>37140</c:v>
              </c:pt>
              <c:pt idx="1109">
                <c:v>37160</c:v>
              </c:pt>
              <c:pt idx="1110">
                <c:v>37180</c:v>
              </c:pt>
              <c:pt idx="1111">
                <c:v>37200</c:v>
              </c:pt>
              <c:pt idx="1112">
                <c:v>37220</c:v>
              </c:pt>
              <c:pt idx="1113">
                <c:v>37240</c:v>
              </c:pt>
              <c:pt idx="1114">
                <c:v>37260</c:v>
              </c:pt>
              <c:pt idx="1115">
                <c:v>37280</c:v>
              </c:pt>
              <c:pt idx="1116">
                <c:v>37300</c:v>
              </c:pt>
              <c:pt idx="1117">
                <c:v>37320</c:v>
              </c:pt>
              <c:pt idx="1118">
                <c:v>37340</c:v>
              </c:pt>
              <c:pt idx="1119">
                <c:v>37360</c:v>
              </c:pt>
              <c:pt idx="1120">
                <c:v>37380</c:v>
              </c:pt>
              <c:pt idx="1121">
                <c:v>37400</c:v>
              </c:pt>
              <c:pt idx="1122">
                <c:v>37420</c:v>
              </c:pt>
              <c:pt idx="1123">
                <c:v>37440</c:v>
              </c:pt>
              <c:pt idx="1124">
                <c:v>37460</c:v>
              </c:pt>
              <c:pt idx="1125">
                <c:v>37480</c:v>
              </c:pt>
              <c:pt idx="1126">
                <c:v>37500</c:v>
              </c:pt>
              <c:pt idx="1127">
                <c:v>37520</c:v>
              </c:pt>
              <c:pt idx="1128">
                <c:v>37540</c:v>
              </c:pt>
              <c:pt idx="1129">
                <c:v>37560</c:v>
              </c:pt>
              <c:pt idx="1130">
                <c:v>37580</c:v>
              </c:pt>
              <c:pt idx="1131">
                <c:v>37600</c:v>
              </c:pt>
              <c:pt idx="1132">
                <c:v>37620</c:v>
              </c:pt>
              <c:pt idx="1133">
                <c:v>37640</c:v>
              </c:pt>
              <c:pt idx="1134">
                <c:v>37660</c:v>
              </c:pt>
              <c:pt idx="1135">
                <c:v>37680</c:v>
              </c:pt>
              <c:pt idx="1136">
                <c:v>37700</c:v>
              </c:pt>
              <c:pt idx="1137">
                <c:v>37720</c:v>
              </c:pt>
              <c:pt idx="1138">
                <c:v>37740</c:v>
              </c:pt>
              <c:pt idx="1139">
                <c:v>37760</c:v>
              </c:pt>
              <c:pt idx="1140">
                <c:v>37780</c:v>
              </c:pt>
              <c:pt idx="1141">
                <c:v>37800</c:v>
              </c:pt>
              <c:pt idx="1142">
                <c:v>37820</c:v>
              </c:pt>
              <c:pt idx="1143">
                <c:v>37840</c:v>
              </c:pt>
              <c:pt idx="1144">
                <c:v>37860</c:v>
              </c:pt>
              <c:pt idx="1145">
                <c:v>37880</c:v>
              </c:pt>
              <c:pt idx="1146">
                <c:v>37900</c:v>
              </c:pt>
              <c:pt idx="1147">
                <c:v>37920</c:v>
              </c:pt>
              <c:pt idx="1148">
                <c:v>37940</c:v>
              </c:pt>
              <c:pt idx="1149">
                <c:v>37960</c:v>
              </c:pt>
              <c:pt idx="1150">
                <c:v>37980</c:v>
              </c:pt>
              <c:pt idx="1151">
                <c:v>38000</c:v>
              </c:pt>
              <c:pt idx="1152">
                <c:v>38020</c:v>
              </c:pt>
              <c:pt idx="1153">
                <c:v>38040</c:v>
              </c:pt>
              <c:pt idx="1154">
                <c:v>38060</c:v>
              </c:pt>
              <c:pt idx="1155">
                <c:v>38080</c:v>
              </c:pt>
              <c:pt idx="1156">
                <c:v>38100</c:v>
              </c:pt>
              <c:pt idx="1157">
                <c:v>38120</c:v>
              </c:pt>
              <c:pt idx="1158">
                <c:v>38140</c:v>
              </c:pt>
              <c:pt idx="1159">
                <c:v>38160</c:v>
              </c:pt>
              <c:pt idx="1160">
                <c:v>38180</c:v>
              </c:pt>
              <c:pt idx="1161">
                <c:v>38200</c:v>
              </c:pt>
              <c:pt idx="1162">
                <c:v>38220</c:v>
              </c:pt>
              <c:pt idx="1163">
                <c:v>38240</c:v>
              </c:pt>
              <c:pt idx="1164">
                <c:v>38260</c:v>
              </c:pt>
              <c:pt idx="1165">
                <c:v>38280</c:v>
              </c:pt>
              <c:pt idx="1166">
                <c:v>38300</c:v>
              </c:pt>
              <c:pt idx="1167">
                <c:v>38320</c:v>
              </c:pt>
              <c:pt idx="1168">
                <c:v>38340</c:v>
              </c:pt>
              <c:pt idx="1169">
                <c:v>38360</c:v>
              </c:pt>
              <c:pt idx="1170">
                <c:v>38380</c:v>
              </c:pt>
              <c:pt idx="1171">
                <c:v>38400</c:v>
              </c:pt>
              <c:pt idx="1172">
                <c:v>38420</c:v>
              </c:pt>
              <c:pt idx="1173">
                <c:v>38440</c:v>
              </c:pt>
              <c:pt idx="1174">
                <c:v>38460</c:v>
              </c:pt>
              <c:pt idx="1175">
                <c:v>38480</c:v>
              </c:pt>
              <c:pt idx="1176">
                <c:v>38500</c:v>
              </c:pt>
              <c:pt idx="1177">
                <c:v>38520</c:v>
              </c:pt>
              <c:pt idx="1178">
                <c:v>38540</c:v>
              </c:pt>
              <c:pt idx="1179">
                <c:v>38560</c:v>
              </c:pt>
              <c:pt idx="1180">
                <c:v>38580</c:v>
              </c:pt>
              <c:pt idx="1181">
                <c:v>38600</c:v>
              </c:pt>
              <c:pt idx="1182">
                <c:v>38620</c:v>
              </c:pt>
              <c:pt idx="1183">
                <c:v>38640</c:v>
              </c:pt>
              <c:pt idx="1184">
                <c:v>38660</c:v>
              </c:pt>
              <c:pt idx="1185">
                <c:v>38680</c:v>
              </c:pt>
              <c:pt idx="1186">
                <c:v>38700</c:v>
              </c:pt>
              <c:pt idx="1187">
                <c:v>38720</c:v>
              </c:pt>
              <c:pt idx="1188">
                <c:v>38740</c:v>
              </c:pt>
              <c:pt idx="1189">
                <c:v>38760</c:v>
              </c:pt>
              <c:pt idx="1190">
                <c:v>38780</c:v>
              </c:pt>
              <c:pt idx="1191">
                <c:v>38800</c:v>
              </c:pt>
              <c:pt idx="1192">
                <c:v>38820</c:v>
              </c:pt>
              <c:pt idx="1193">
                <c:v>38840</c:v>
              </c:pt>
              <c:pt idx="1194">
                <c:v>38860</c:v>
              </c:pt>
              <c:pt idx="1195">
                <c:v>38880</c:v>
              </c:pt>
              <c:pt idx="1196">
                <c:v>38900</c:v>
              </c:pt>
              <c:pt idx="1197">
                <c:v>38920</c:v>
              </c:pt>
              <c:pt idx="1198">
                <c:v>38940</c:v>
              </c:pt>
              <c:pt idx="1199">
                <c:v>38960</c:v>
              </c:pt>
              <c:pt idx="1200">
                <c:v>38980</c:v>
              </c:pt>
              <c:pt idx="1201">
                <c:v>39000</c:v>
              </c:pt>
              <c:pt idx="1202">
                <c:v>39020</c:v>
              </c:pt>
              <c:pt idx="1203">
                <c:v>39040</c:v>
              </c:pt>
              <c:pt idx="1204">
                <c:v>39060</c:v>
              </c:pt>
              <c:pt idx="1205">
                <c:v>39080</c:v>
              </c:pt>
              <c:pt idx="1206">
                <c:v>39100</c:v>
              </c:pt>
              <c:pt idx="1207">
                <c:v>39120</c:v>
              </c:pt>
              <c:pt idx="1208">
                <c:v>39140</c:v>
              </c:pt>
              <c:pt idx="1209">
                <c:v>39160</c:v>
              </c:pt>
              <c:pt idx="1210">
                <c:v>39180</c:v>
              </c:pt>
              <c:pt idx="1211">
                <c:v>39200</c:v>
              </c:pt>
              <c:pt idx="1212">
                <c:v>39220</c:v>
              </c:pt>
              <c:pt idx="1213">
                <c:v>39240</c:v>
              </c:pt>
              <c:pt idx="1214">
                <c:v>39260</c:v>
              </c:pt>
              <c:pt idx="1215">
                <c:v>39280</c:v>
              </c:pt>
              <c:pt idx="1216">
                <c:v>39300</c:v>
              </c:pt>
              <c:pt idx="1217">
                <c:v>39320</c:v>
              </c:pt>
              <c:pt idx="1218">
                <c:v>39340</c:v>
              </c:pt>
              <c:pt idx="1219">
                <c:v>39360</c:v>
              </c:pt>
              <c:pt idx="1220">
                <c:v>39380</c:v>
              </c:pt>
              <c:pt idx="1221">
                <c:v>39400</c:v>
              </c:pt>
              <c:pt idx="1222">
                <c:v>39420</c:v>
              </c:pt>
              <c:pt idx="1223">
                <c:v>39440</c:v>
              </c:pt>
              <c:pt idx="1224">
                <c:v>39460</c:v>
              </c:pt>
              <c:pt idx="1225">
                <c:v>39480</c:v>
              </c:pt>
              <c:pt idx="1226">
                <c:v>39500</c:v>
              </c:pt>
              <c:pt idx="1227">
                <c:v>39520</c:v>
              </c:pt>
              <c:pt idx="1228">
                <c:v>39540</c:v>
              </c:pt>
              <c:pt idx="1229">
                <c:v>39560</c:v>
              </c:pt>
              <c:pt idx="1230">
                <c:v>39580</c:v>
              </c:pt>
              <c:pt idx="1231">
                <c:v>39600</c:v>
              </c:pt>
              <c:pt idx="1232">
                <c:v>39620</c:v>
              </c:pt>
              <c:pt idx="1233">
                <c:v>39640</c:v>
              </c:pt>
              <c:pt idx="1234">
                <c:v>39660</c:v>
              </c:pt>
              <c:pt idx="1235">
                <c:v>39680</c:v>
              </c:pt>
              <c:pt idx="1236">
                <c:v>39700</c:v>
              </c:pt>
              <c:pt idx="1237">
                <c:v>39720</c:v>
              </c:pt>
              <c:pt idx="1238">
                <c:v>39740</c:v>
              </c:pt>
              <c:pt idx="1239">
                <c:v>39760</c:v>
              </c:pt>
              <c:pt idx="1240">
                <c:v>39780</c:v>
              </c:pt>
              <c:pt idx="1241">
                <c:v>39800</c:v>
              </c:pt>
              <c:pt idx="1242">
                <c:v>39820</c:v>
              </c:pt>
              <c:pt idx="1243">
                <c:v>39840</c:v>
              </c:pt>
              <c:pt idx="1244">
                <c:v>39860</c:v>
              </c:pt>
              <c:pt idx="1245">
                <c:v>39880</c:v>
              </c:pt>
              <c:pt idx="1246">
                <c:v>39900</c:v>
              </c:pt>
              <c:pt idx="1247">
                <c:v>39920</c:v>
              </c:pt>
              <c:pt idx="1248">
                <c:v>39940</c:v>
              </c:pt>
              <c:pt idx="1249">
                <c:v>39960</c:v>
              </c:pt>
              <c:pt idx="1250">
                <c:v>39980</c:v>
              </c:pt>
              <c:pt idx="1251">
                <c:v>40000</c:v>
              </c:pt>
              <c:pt idx="1252">
                <c:v>40020</c:v>
              </c:pt>
              <c:pt idx="1253">
                <c:v>40040</c:v>
              </c:pt>
              <c:pt idx="1254">
                <c:v>40060</c:v>
              </c:pt>
              <c:pt idx="1255">
                <c:v>40080</c:v>
              </c:pt>
              <c:pt idx="1256">
                <c:v>40100</c:v>
              </c:pt>
              <c:pt idx="1257">
                <c:v>40120</c:v>
              </c:pt>
              <c:pt idx="1258">
                <c:v>40140</c:v>
              </c:pt>
              <c:pt idx="1259">
                <c:v>40160</c:v>
              </c:pt>
              <c:pt idx="1260">
                <c:v>40180</c:v>
              </c:pt>
              <c:pt idx="1261">
                <c:v>40200</c:v>
              </c:pt>
              <c:pt idx="1262">
                <c:v>40220</c:v>
              </c:pt>
              <c:pt idx="1263">
                <c:v>40240</c:v>
              </c:pt>
              <c:pt idx="1264">
                <c:v>40260</c:v>
              </c:pt>
              <c:pt idx="1265">
                <c:v>40280</c:v>
              </c:pt>
              <c:pt idx="1266">
                <c:v>40300</c:v>
              </c:pt>
              <c:pt idx="1267">
                <c:v>40320</c:v>
              </c:pt>
              <c:pt idx="1268">
                <c:v>40340</c:v>
              </c:pt>
              <c:pt idx="1269">
                <c:v>40360</c:v>
              </c:pt>
              <c:pt idx="1270">
                <c:v>40380</c:v>
              </c:pt>
              <c:pt idx="1271">
                <c:v>40400</c:v>
              </c:pt>
              <c:pt idx="1272">
                <c:v>40420</c:v>
              </c:pt>
              <c:pt idx="1273">
                <c:v>40440</c:v>
              </c:pt>
              <c:pt idx="1274">
                <c:v>40460</c:v>
              </c:pt>
              <c:pt idx="1275">
                <c:v>40480</c:v>
              </c:pt>
              <c:pt idx="1276">
                <c:v>40500</c:v>
              </c:pt>
              <c:pt idx="1277">
                <c:v>40520</c:v>
              </c:pt>
              <c:pt idx="1278">
                <c:v>40540</c:v>
              </c:pt>
              <c:pt idx="1279">
                <c:v>40560</c:v>
              </c:pt>
              <c:pt idx="1280">
                <c:v>40580</c:v>
              </c:pt>
              <c:pt idx="1281">
                <c:v>40600</c:v>
              </c:pt>
              <c:pt idx="1282">
                <c:v>40620</c:v>
              </c:pt>
              <c:pt idx="1283">
                <c:v>40640</c:v>
              </c:pt>
              <c:pt idx="1284">
                <c:v>40660</c:v>
              </c:pt>
              <c:pt idx="1285">
                <c:v>40680</c:v>
              </c:pt>
              <c:pt idx="1286">
                <c:v>40700</c:v>
              </c:pt>
              <c:pt idx="1287">
                <c:v>40720</c:v>
              </c:pt>
              <c:pt idx="1288">
                <c:v>40740</c:v>
              </c:pt>
              <c:pt idx="1289">
                <c:v>40760</c:v>
              </c:pt>
              <c:pt idx="1290">
                <c:v>40780</c:v>
              </c:pt>
              <c:pt idx="1291">
                <c:v>40800</c:v>
              </c:pt>
              <c:pt idx="1292">
                <c:v>40820</c:v>
              </c:pt>
              <c:pt idx="1293">
                <c:v>40840</c:v>
              </c:pt>
              <c:pt idx="1294">
                <c:v>40860</c:v>
              </c:pt>
              <c:pt idx="1295">
                <c:v>40880</c:v>
              </c:pt>
              <c:pt idx="1296">
                <c:v>40900</c:v>
              </c:pt>
              <c:pt idx="1297">
                <c:v>40920</c:v>
              </c:pt>
              <c:pt idx="1298">
                <c:v>40940</c:v>
              </c:pt>
              <c:pt idx="1299">
                <c:v>40960</c:v>
              </c:pt>
              <c:pt idx="1300">
                <c:v>40980</c:v>
              </c:pt>
              <c:pt idx="1301">
                <c:v>41000</c:v>
              </c:pt>
              <c:pt idx="1302">
                <c:v>41020</c:v>
              </c:pt>
              <c:pt idx="1303">
                <c:v>41040</c:v>
              </c:pt>
              <c:pt idx="1304">
                <c:v>41060</c:v>
              </c:pt>
              <c:pt idx="1305">
                <c:v>41080</c:v>
              </c:pt>
              <c:pt idx="1306">
                <c:v>41100</c:v>
              </c:pt>
              <c:pt idx="1307">
                <c:v>41120</c:v>
              </c:pt>
              <c:pt idx="1308">
                <c:v>41140</c:v>
              </c:pt>
              <c:pt idx="1309">
                <c:v>41160</c:v>
              </c:pt>
              <c:pt idx="1310">
                <c:v>41180</c:v>
              </c:pt>
              <c:pt idx="1311">
                <c:v>41200</c:v>
              </c:pt>
              <c:pt idx="1312">
                <c:v>41220</c:v>
              </c:pt>
              <c:pt idx="1313">
                <c:v>41240</c:v>
              </c:pt>
              <c:pt idx="1314">
                <c:v>41260</c:v>
              </c:pt>
              <c:pt idx="1315">
                <c:v>41280</c:v>
              </c:pt>
              <c:pt idx="1316">
                <c:v>41300</c:v>
              </c:pt>
              <c:pt idx="1317">
                <c:v>41320</c:v>
              </c:pt>
              <c:pt idx="1318">
                <c:v>41340</c:v>
              </c:pt>
              <c:pt idx="1319">
                <c:v>41360</c:v>
              </c:pt>
              <c:pt idx="1320">
                <c:v>41380</c:v>
              </c:pt>
              <c:pt idx="1321">
                <c:v>41400</c:v>
              </c:pt>
              <c:pt idx="1322">
                <c:v>41420</c:v>
              </c:pt>
              <c:pt idx="1323">
                <c:v>41440</c:v>
              </c:pt>
              <c:pt idx="1324">
                <c:v>41460</c:v>
              </c:pt>
              <c:pt idx="1325">
                <c:v>41480</c:v>
              </c:pt>
              <c:pt idx="1326">
                <c:v>41500</c:v>
              </c:pt>
              <c:pt idx="1327">
                <c:v>41520</c:v>
              </c:pt>
              <c:pt idx="1328">
                <c:v>41540</c:v>
              </c:pt>
              <c:pt idx="1329">
                <c:v>41560</c:v>
              </c:pt>
              <c:pt idx="1330">
                <c:v>41580</c:v>
              </c:pt>
              <c:pt idx="1331">
                <c:v>41600</c:v>
              </c:pt>
              <c:pt idx="1332">
                <c:v>41620</c:v>
              </c:pt>
              <c:pt idx="1333">
                <c:v>41640</c:v>
              </c:pt>
              <c:pt idx="1334">
                <c:v>41660</c:v>
              </c:pt>
              <c:pt idx="1335">
                <c:v>41680</c:v>
              </c:pt>
              <c:pt idx="1336">
                <c:v>41700</c:v>
              </c:pt>
              <c:pt idx="1337">
                <c:v>41720</c:v>
              </c:pt>
              <c:pt idx="1338">
                <c:v>41740</c:v>
              </c:pt>
              <c:pt idx="1339">
                <c:v>41760</c:v>
              </c:pt>
              <c:pt idx="1340">
                <c:v>41780</c:v>
              </c:pt>
              <c:pt idx="1341">
                <c:v>41800</c:v>
              </c:pt>
              <c:pt idx="1342">
                <c:v>41820</c:v>
              </c:pt>
              <c:pt idx="1343">
                <c:v>41840</c:v>
              </c:pt>
              <c:pt idx="1344">
                <c:v>41860</c:v>
              </c:pt>
              <c:pt idx="1345">
                <c:v>41880</c:v>
              </c:pt>
              <c:pt idx="1346">
                <c:v>41900</c:v>
              </c:pt>
              <c:pt idx="1347">
                <c:v>41920</c:v>
              </c:pt>
              <c:pt idx="1348">
                <c:v>41940</c:v>
              </c:pt>
              <c:pt idx="1349">
                <c:v>41960</c:v>
              </c:pt>
              <c:pt idx="1350">
                <c:v>41980</c:v>
              </c:pt>
              <c:pt idx="1351">
                <c:v>42000</c:v>
              </c:pt>
              <c:pt idx="1352">
                <c:v>42020</c:v>
              </c:pt>
              <c:pt idx="1353">
                <c:v>42040</c:v>
              </c:pt>
              <c:pt idx="1354">
                <c:v>42060</c:v>
              </c:pt>
              <c:pt idx="1355">
                <c:v>42080</c:v>
              </c:pt>
              <c:pt idx="1356">
                <c:v>42100</c:v>
              </c:pt>
              <c:pt idx="1357">
                <c:v>42120</c:v>
              </c:pt>
              <c:pt idx="1358">
                <c:v>42140</c:v>
              </c:pt>
              <c:pt idx="1359">
                <c:v>42160</c:v>
              </c:pt>
              <c:pt idx="1360">
                <c:v>42180</c:v>
              </c:pt>
              <c:pt idx="1361">
                <c:v>42200</c:v>
              </c:pt>
              <c:pt idx="1362">
                <c:v>42220</c:v>
              </c:pt>
              <c:pt idx="1363">
                <c:v>42240</c:v>
              </c:pt>
              <c:pt idx="1364">
                <c:v>42260</c:v>
              </c:pt>
              <c:pt idx="1365">
                <c:v>42280</c:v>
              </c:pt>
              <c:pt idx="1366">
                <c:v>42300</c:v>
              </c:pt>
              <c:pt idx="1367">
                <c:v>42320</c:v>
              </c:pt>
              <c:pt idx="1368">
                <c:v>42340</c:v>
              </c:pt>
              <c:pt idx="1369">
                <c:v>42360</c:v>
              </c:pt>
              <c:pt idx="1370">
                <c:v>42380</c:v>
              </c:pt>
              <c:pt idx="1371">
                <c:v>42400</c:v>
              </c:pt>
              <c:pt idx="1372">
                <c:v>42420</c:v>
              </c:pt>
              <c:pt idx="1373">
                <c:v>42440</c:v>
              </c:pt>
              <c:pt idx="1374">
                <c:v>42460</c:v>
              </c:pt>
              <c:pt idx="1375">
                <c:v>42480</c:v>
              </c:pt>
              <c:pt idx="1376">
                <c:v>42500</c:v>
              </c:pt>
              <c:pt idx="1377">
                <c:v>42520</c:v>
              </c:pt>
              <c:pt idx="1378">
                <c:v>42540</c:v>
              </c:pt>
              <c:pt idx="1379">
                <c:v>42560</c:v>
              </c:pt>
              <c:pt idx="1380">
                <c:v>42580</c:v>
              </c:pt>
              <c:pt idx="1381">
                <c:v>42600</c:v>
              </c:pt>
              <c:pt idx="1382">
                <c:v>42620</c:v>
              </c:pt>
              <c:pt idx="1383">
                <c:v>42640</c:v>
              </c:pt>
              <c:pt idx="1384">
                <c:v>42660</c:v>
              </c:pt>
              <c:pt idx="1385">
                <c:v>42680</c:v>
              </c:pt>
              <c:pt idx="1386">
                <c:v>42700</c:v>
              </c:pt>
              <c:pt idx="1387">
                <c:v>42720</c:v>
              </c:pt>
              <c:pt idx="1388">
                <c:v>42740</c:v>
              </c:pt>
              <c:pt idx="1389">
                <c:v>42760</c:v>
              </c:pt>
              <c:pt idx="1390">
                <c:v>42780</c:v>
              </c:pt>
              <c:pt idx="1391">
                <c:v>42800</c:v>
              </c:pt>
              <c:pt idx="1392">
                <c:v>42820</c:v>
              </c:pt>
              <c:pt idx="1393">
                <c:v>42840</c:v>
              </c:pt>
              <c:pt idx="1394">
                <c:v>42860</c:v>
              </c:pt>
              <c:pt idx="1395">
                <c:v>42880</c:v>
              </c:pt>
              <c:pt idx="1396">
                <c:v>42900</c:v>
              </c:pt>
              <c:pt idx="1397">
                <c:v>42920</c:v>
              </c:pt>
              <c:pt idx="1398">
                <c:v>42940</c:v>
              </c:pt>
              <c:pt idx="1399">
                <c:v>42960</c:v>
              </c:pt>
              <c:pt idx="1400">
                <c:v>42980</c:v>
              </c:pt>
              <c:pt idx="1401">
                <c:v>43000</c:v>
              </c:pt>
              <c:pt idx="1402">
                <c:v>43020</c:v>
              </c:pt>
              <c:pt idx="1403">
                <c:v>43040</c:v>
              </c:pt>
              <c:pt idx="1404">
                <c:v>43060</c:v>
              </c:pt>
              <c:pt idx="1405">
                <c:v>43080</c:v>
              </c:pt>
              <c:pt idx="1406">
                <c:v>43100</c:v>
              </c:pt>
              <c:pt idx="1407">
                <c:v>43120</c:v>
              </c:pt>
              <c:pt idx="1408">
                <c:v>43140</c:v>
              </c:pt>
              <c:pt idx="1409">
                <c:v>43160</c:v>
              </c:pt>
              <c:pt idx="1410">
                <c:v>43180</c:v>
              </c:pt>
              <c:pt idx="1411">
                <c:v>43200</c:v>
              </c:pt>
              <c:pt idx="1412">
                <c:v>43220</c:v>
              </c:pt>
              <c:pt idx="1413">
                <c:v>43240</c:v>
              </c:pt>
              <c:pt idx="1414">
                <c:v>43260</c:v>
              </c:pt>
              <c:pt idx="1415">
                <c:v>43280</c:v>
              </c:pt>
              <c:pt idx="1416">
                <c:v>43300</c:v>
              </c:pt>
              <c:pt idx="1417">
                <c:v>43320</c:v>
              </c:pt>
              <c:pt idx="1418">
                <c:v>43340</c:v>
              </c:pt>
              <c:pt idx="1419">
                <c:v>43360</c:v>
              </c:pt>
              <c:pt idx="1420">
                <c:v>43380</c:v>
              </c:pt>
              <c:pt idx="1421">
                <c:v>43400</c:v>
              </c:pt>
              <c:pt idx="1422">
                <c:v>43420</c:v>
              </c:pt>
              <c:pt idx="1423">
                <c:v>43440</c:v>
              </c:pt>
              <c:pt idx="1424">
                <c:v>43460</c:v>
              </c:pt>
              <c:pt idx="1425">
                <c:v>43480</c:v>
              </c:pt>
              <c:pt idx="1426">
                <c:v>43500</c:v>
              </c:pt>
              <c:pt idx="1427">
                <c:v>43520</c:v>
              </c:pt>
              <c:pt idx="1428">
                <c:v>43540</c:v>
              </c:pt>
              <c:pt idx="1429">
                <c:v>43560</c:v>
              </c:pt>
              <c:pt idx="1430">
                <c:v>43580</c:v>
              </c:pt>
              <c:pt idx="1431">
                <c:v>43600</c:v>
              </c:pt>
              <c:pt idx="1432">
                <c:v>43620</c:v>
              </c:pt>
              <c:pt idx="1433">
                <c:v>43640</c:v>
              </c:pt>
              <c:pt idx="1434">
                <c:v>43660</c:v>
              </c:pt>
              <c:pt idx="1435">
                <c:v>43680</c:v>
              </c:pt>
              <c:pt idx="1436">
                <c:v>43700</c:v>
              </c:pt>
              <c:pt idx="1437">
                <c:v>43720</c:v>
              </c:pt>
              <c:pt idx="1438">
                <c:v>43740</c:v>
              </c:pt>
              <c:pt idx="1439">
                <c:v>43760</c:v>
              </c:pt>
              <c:pt idx="1440">
                <c:v>43780</c:v>
              </c:pt>
              <c:pt idx="1441">
                <c:v>43800</c:v>
              </c:pt>
              <c:pt idx="1442">
                <c:v>43820</c:v>
              </c:pt>
              <c:pt idx="1443">
                <c:v>43840</c:v>
              </c:pt>
              <c:pt idx="1444">
                <c:v>43860</c:v>
              </c:pt>
              <c:pt idx="1445">
                <c:v>43880</c:v>
              </c:pt>
              <c:pt idx="1446">
                <c:v>43900</c:v>
              </c:pt>
              <c:pt idx="1447">
                <c:v>43920</c:v>
              </c:pt>
              <c:pt idx="1448">
                <c:v>43940</c:v>
              </c:pt>
              <c:pt idx="1449">
                <c:v>43960</c:v>
              </c:pt>
              <c:pt idx="1450">
                <c:v>43980</c:v>
              </c:pt>
              <c:pt idx="1451">
                <c:v>44000</c:v>
              </c:pt>
              <c:pt idx="1452">
                <c:v>44020</c:v>
              </c:pt>
              <c:pt idx="1453">
                <c:v>44040</c:v>
              </c:pt>
              <c:pt idx="1454">
                <c:v>44060</c:v>
              </c:pt>
              <c:pt idx="1455">
                <c:v>44080</c:v>
              </c:pt>
              <c:pt idx="1456">
                <c:v>44100</c:v>
              </c:pt>
              <c:pt idx="1457">
                <c:v>44120</c:v>
              </c:pt>
              <c:pt idx="1458">
                <c:v>44140</c:v>
              </c:pt>
              <c:pt idx="1459">
                <c:v>44160</c:v>
              </c:pt>
              <c:pt idx="1460">
                <c:v>44180</c:v>
              </c:pt>
              <c:pt idx="1461">
                <c:v>44200</c:v>
              </c:pt>
              <c:pt idx="1462">
                <c:v>44220</c:v>
              </c:pt>
              <c:pt idx="1463">
                <c:v>44240</c:v>
              </c:pt>
              <c:pt idx="1464">
                <c:v>44260</c:v>
              </c:pt>
              <c:pt idx="1465">
                <c:v>44280</c:v>
              </c:pt>
              <c:pt idx="1466">
                <c:v>44300</c:v>
              </c:pt>
              <c:pt idx="1467">
                <c:v>44320</c:v>
              </c:pt>
              <c:pt idx="1468">
                <c:v>44340</c:v>
              </c:pt>
              <c:pt idx="1469">
                <c:v>44360</c:v>
              </c:pt>
              <c:pt idx="1470">
                <c:v>44380</c:v>
              </c:pt>
              <c:pt idx="1471">
                <c:v>44400</c:v>
              </c:pt>
              <c:pt idx="1472">
                <c:v>44420</c:v>
              </c:pt>
              <c:pt idx="1473">
                <c:v>44440</c:v>
              </c:pt>
              <c:pt idx="1474">
                <c:v>44460</c:v>
              </c:pt>
              <c:pt idx="1475">
                <c:v>44480</c:v>
              </c:pt>
              <c:pt idx="1476">
                <c:v>44500</c:v>
              </c:pt>
              <c:pt idx="1477">
                <c:v>44520</c:v>
              </c:pt>
              <c:pt idx="1478">
                <c:v>44540</c:v>
              </c:pt>
              <c:pt idx="1479">
                <c:v>44560</c:v>
              </c:pt>
              <c:pt idx="1480">
                <c:v>44580</c:v>
              </c:pt>
              <c:pt idx="1481">
                <c:v>44600</c:v>
              </c:pt>
              <c:pt idx="1482">
                <c:v>44620</c:v>
              </c:pt>
              <c:pt idx="1483">
                <c:v>44640</c:v>
              </c:pt>
              <c:pt idx="1484">
                <c:v>44660</c:v>
              </c:pt>
              <c:pt idx="1485">
                <c:v>44680</c:v>
              </c:pt>
              <c:pt idx="1486">
                <c:v>44700</c:v>
              </c:pt>
              <c:pt idx="1487">
                <c:v>44720</c:v>
              </c:pt>
              <c:pt idx="1488">
                <c:v>44740</c:v>
              </c:pt>
              <c:pt idx="1489">
                <c:v>44760</c:v>
              </c:pt>
              <c:pt idx="1490">
                <c:v>44780</c:v>
              </c:pt>
              <c:pt idx="1491">
                <c:v>44800</c:v>
              </c:pt>
              <c:pt idx="1492">
                <c:v>44820</c:v>
              </c:pt>
              <c:pt idx="1493">
                <c:v>44840</c:v>
              </c:pt>
              <c:pt idx="1494">
                <c:v>44860</c:v>
              </c:pt>
              <c:pt idx="1495">
                <c:v>44880</c:v>
              </c:pt>
              <c:pt idx="1496">
                <c:v>44900</c:v>
              </c:pt>
              <c:pt idx="1497">
                <c:v>44920</c:v>
              </c:pt>
              <c:pt idx="1498">
                <c:v>44940</c:v>
              </c:pt>
              <c:pt idx="1499">
                <c:v>44960</c:v>
              </c:pt>
              <c:pt idx="1500">
                <c:v>44980</c:v>
              </c:pt>
            </c:strLit>
          </c:cat>
          <c:val>
            <c:numRef>
              <c:f>Sheet1!$C$2:$C$1502</c:f>
              <c:numCache>
                <c:formatCode>General</c:formatCode>
                <c:ptCount val="1501"/>
                <c:pt idx="0">
                  <c:v>6</c:v>
                </c:pt>
                <c:pt idx="1">
                  <c:v>6</c:v>
                </c:pt>
                <c:pt idx="2">
                  <c:v>6</c:v>
                </c:pt>
                <c:pt idx="3">
                  <c:v>6</c:v>
                </c:pt>
                <c:pt idx="4">
                  <c:v>6</c:v>
                </c:pt>
                <c:pt idx="5">
                  <c:v>6</c:v>
                </c:pt>
                <c:pt idx="6">
                  <c:v>6</c:v>
                </c:pt>
                <c:pt idx="7">
                  <c:v>6</c:v>
                </c:pt>
                <c:pt idx="8">
                  <c:v>6</c:v>
                </c:pt>
                <c:pt idx="9">
                  <c:v>6</c:v>
                </c:pt>
                <c:pt idx="10">
                  <c:v>6</c:v>
                </c:pt>
                <c:pt idx="11">
                  <c:v>6</c:v>
                </c:pt>
                <c:pt idx="12">
                  <c:v>6</c:v>
                </c:pt>
                <c:pt idx="13">
                  <c:v>6</c:v>
                </c:pt>
                <c:pt idx="14">
                  <c:v>6</c:v>
                </c:pt>
                <c:pt idx="15">
                  <c:v>6</c:v>
                </c:pt>
                <c:pt idx="16">
                  <c:v>6</c:v>
                </c:pt>
                <c:pt idx="17">
                  <c:v>6</c:v>
                </c:pt>
                <c:pt idx="18">
                  <c:v>6</c:v>
                </c:pt>
                <c:pt idx="19">
                  <c:v>6</c:v>
                </c:pt>
                <c:pt idx="20">
                  <c:v>6</c:v>
                </c:pt>
                <c:pt idx="21">
                  <c:v>6</c:v>
                </c:pt>
                <c:pt idx="22">
                  <c:v>6</c:v>
                </c:pt>
                <c:pt idx="23">
                  <c:v>6</c:v>
                </c:pt>
                <c:pt idx="24">
                  <c:v>6</c:v>
                </c:pt>
                <c:pt idx="25">
                  <c:v>6</c:v>
                </c:pt>
                <c:pt idx="26">
                  <c:v>6</c:v>
                </c:pt>
                <c:pt idx="27">
                  <c:v>6</c:v>
                </c:pt>
                <c:pt idx="28">
                  <c:v>6</c:v>
                </c:pt>
                <c:pt idx="29">
                  <c:v>6</c:v>
                </c:pt>
                <c:pt idx="30">
                  <c:v>6</c:v>
                </c:pt>
                <c:pt idx="31">
                  <c:v>6</c:v>
                </c:pt>
                <c:pt idx="32">
                  <c:v>6</c:v>
                </c:pt>
                <c:pt idx="33">
                  <c:v>6</c:v>
                </c:pt>
                <c:pt idx="34">
                  <c:v>6</c:v>
                </c:pt>
                <c:pt idx="35">
                  <c:v>6</c:v>
                </c:pt>
                <c:pt idx="36">
                  <c:v>6</c:v>
                </c:pt>
                <c:pt idx="37">
                  <c:v>6</c:v>
                </c:pt>
                <c:pt idx="38">
                  <c:v>6</c:v>
                </c:pt>
                <c:pt idx="39">
                  <c:v>6</c:v>
                </c:pt>
                <c:pt idx="40">
                  <c:v>6</c:v>
                </c:pt>
                <c:pt idx="41">
                  <c:v>6</c:v>
                </c:pt>
                <c:pt idx="42">
                  <c:v>6</c:v>
                </c:pt>
                <c:pt idx="43">
                  <c:v>6</c:v>
                </c:pt>
                <c:pt idx="44">
                  <c:v>6</c:v>
                </c:pt>
                <c:pt idx="45">
                  <c:v>6</c:v>
                </c:pt>
                <c:pt idx="46">
                  <c:v>6</c:v>
                </c:pt>
                <c:pt idx="47">
                  <c:v>6</c:v>
                </c:pt>
                <c:pt idx="48">
                  <c:v>6</c:v>
                </c:pt>
                <c:pt idx="49">
                  <c:v>6</c:v>
                </c:pt>
                <c:pt idx="50">
                  <c:v>6</c:v>
                </c:pt>
                <c:pt idx="51">
                  <c:v>6</c:v>
                </c:pt>
                <c:pt idx="52">
                  <c:v>6</c:v>
                </c:pt>
                <c:pt idx="53">
                  <c:v>6</c:v>
                </c:pt>
                <c:pt idx="54">
                  <c:v>6</c:v>
                </c:pt>
                <c:pt idx="55">
                  <c:v>6</c:v>
                </c:pt>
                <c:pt idx="56">
                  <c:v>6</c:v>
                </c:pt>
                <c:pt idx="57">
                  <c:v>6</c:v>
                </c:pt>
                <c:pt idx="58">
                  <c:v>6</c:v>
                </c:pt>
                <c:pt idx="59">
                  <c:v>6</c:v>
                </c:pt>
                <c:pt idx="60">
                  <c:v>6</c:v>
                </c:pt>
                <c:pt idx="61">
                  <c:v>6</c:v>
                </c:pt>
                <c:pt idx="62">
                  <c:v>6</c:v>
                </c:pt>
                <c:pt idx="63">
                  <c:v>6</c:v>
                </c:pt>
                <c:pt idx="64">
                  <c:v>6</c:v>
                </c:pt>
                <c:pt idx="65">
                  <c:v>6</c:v>
                </c:pt>
                <c:pt idx="66">
                  <c:v>6</c:v>
                </c:pt>
                <c:pt idx="67">
                  <c:v>6</c:v>
                </c:pt>
                <c:pt idx="68">
                  <c:v>6</c:v>
                </c:pt>
                <c:pt idx="69">
                  <c:v>6</c:v>
                </c:pt>
                <c:pt idx="70">
                  <c:v>6</c:v>
                </c:pt>
                <c:pt idx="71">
                  <c:v>6</c:v>
                </c:pt>
                <c:pt idx="72">
                  <c:v>6</c:v>
                </c:pt>
                <c:pt idx="73">
                  <c:v>6</c:v>
                </c:pt>
                <c:pt idx="74">
                  <c:v>6</c:v>
                </c:pt>
                <c:pt idx="75">
                  <c:v>6</c:v>
                </c:pt>
                <c:pt idx="76">
                  <c:v>6</c:v>
                </c:pt>
                <c:pt idx="77">
                  <c:v>6</c:v>
                </c:pt>
                <c:pt idx="78">
                  <c:v>6</c:v>
                </c:pt>
                <c:pt idx="79">
                  <c:v>6</c:v>
                </c:pt>
                <c:pt idx="80">
                  <c:v>6</c:v>
                </c:pt>
                <c:pt idx="81">
                  <c:v>6</c:v>
                </c:pt>
                <c:pt idx="82">
                  <c:v>6</c:v>
                </c:pt>
                <c:pt idx="83">
                  <c:v>6</c:v>
                </c:pt>
                <c:pt idx="84">
                  <c:v>6</c:v>
                </c:pt>
                <c:pt idx="85">
                  <c:v>6</c:v>
                </c:pt>
                <c:pt idx="86">
                  <c:v>6</c:v>
                </c:pt>
                <c:pt idx="87">
                  <c:v>6</c:v>
                </c:pt>
                <c:pt idx="88">
                  <c:v>6</c:v>
                </c:pt>
                <c:pt idx="89">
                  <c:v>6</c:v>
                </c:pt>
                <c:pt idx="90">
                  <c:v>6</c:v>
                </c:pt>
                <c:pt idx="91">
                  <c:v>6</c:v>
                </c:pt>
                <c:pt idx="92">
                  <c:v>6</c:v>
                </c:pt>
                <c:pt idx="93">
                  <c:v>6</c:v>
                </c:pt>
                <c:pt idx="94">
                  <c:v>6</c:v>
                </c:pt>
                <c:pt idx="95">
                  <c:v>6</c:v>
                </c:pt>
                <c:pt idx="96">
                  <c:v>6</c:v>
                </c:pt>
                <c:pt idx="97">
                  <c:v>6</c:v>
                </c:pt>
                <c:pt idx="98">
                  <c:v>6</c:v>
                </c:pt>
                <c:pt idx="99">
                  <c:v>6</c:v>
                </c:pt>
                <c:pt idx="100">
                  <c:v>6</c:v>
                </c:pt>
                <c:pt idx="101">
                  <c:v>6</c:v>
                </c:pt>
                <c:pt idx="102">
                  <c:v>6</c:v>
                </c:pt>
                <c:pt idx="103">
                  <c:v>6</c:v>
                </c:pt>
                <c:pt idx="104">
                  <c:v>6</c:v>
                </c:pt>
                <c:pt idx="105">
                  <c:v>6</c:v>
                </c:pt>
                <c:pt idx="106">
                  <c:v>6</c:v>
                </c:pt>
                <c:pt idx="107">
                  <c:v>6</c:v>
                </c:pt>
                <c:pt idx="108">
                  <c:v>6</c:v>
                </c:pt>
                <c:pt idx="109">
                  <c:v>6</c:v>
                </c:pt>
                <c:pt idx="110">
                  <c:v>6</c:v>
                </c:pt>
                <c:pt idx="111">
                  <c:v>6</c:v>
                </c:pt>
                <c:pt idx="112">
                  <c:v>6</c:v>
                </c:pt>
                <c:pt idx="113">
                  <c:v>6</c:v>
                </c:pt>
                <c:pt idx="114">
                  <c:v>6</c:v>
                </c:pt>
                <c:pt idx="115">
                  <c:v>6</c:v>
                </c:pt>
                <c:pt idx="116">
                  <c:v>6</c:v>
                </c:pt>
                <c:pt idx="117">
                  <c:v>6</c:v>
                </c:pt>
                <c:pt idx="118">
                  <c:v>6</c:v>
                </c:pt>
                <c:pt idx="119">
                  <c:v>6</c:v>
                </c:pt>
                <c:pt idx="120">
                  <c:v>6</c:v>
                </c:pt>
                <c:pt idx="121">
                  <c:v>6</c:v>
                </c:pt>
                <c:pt idx="122">
                  <c:v>6</c:v>
                </c:pt>
                <c:pt idx="123">
                  <c:v>6</c:v>
                </c:pt>
                <c:pt idx="124">
                  <c:v>6</c:v>
                </c:pt>
                <c:pt idx="125">
                  <c:v>6</c:v>
                </c:pt>
                <c:pt idx="126">
                  <c:v>6</c:v>
                </c:pt>
                <c:pt idx="127">
                  <c:v>6</c:v>
                </c:pt>
                <c:pt idx="128">
                  <c:v>6</c:v>
                </c:pt>
                <c:pt idx="129">
                  <c:v>6</c:v>
                </c:pt>
                <c:pt idx="130">
                  <c:v>6</c:v>
                </c:pt>
                <c:pt idx="131">
                  <c:v>6</c:v>
                </c:pt>
                <c:pt idx="132">
                  <c:v>6</c:v>
                </c:pt>
                <c:pt idx="133">
                  <c:v>6</c:v>
                </c:pt>
                <c:pt idx="134">
                  <c:v>6</c:v>
                </c:pt>
                <c:pt idx="135">
                  <c:v>6</c:v>
                </c:pt>
                <c:pt idx="136">
                  <c:v>6</c:v>
                </c:pt>
                <c:pt idx="137">
                  <c:v>6</c:v>
                </c:pt>
                <c:pt idx="138">
                  <c:v>6</c:v>
                </c:pt>
                <c:pt idx="139">
                  <c:v>6</c:v>
                </c:pt>
                <c:pt idx="140">
                  <c:v>6</c:v>
                </c:pt>
                <c:pt idx="141">
                  <c:v>6</c:v>
                </c:pt>
                <c:pt idx="142">
                  <c:v>6</c:v>
                </c:pt>
                <c:pt idx="143">
                  <c:v>6</c:v>
                </c:pt>
                <c:pt idx="144">
                  <c:v>6</c:v>
                </c:pt>
                <c:pt idx="145">
                  <c:v>6</c:v>
                </c:pt>
                <c:pt idx="146">
                  <c:v>6</c:v>
                </c:pt>
                <c:pt idx="147">
                  <c:v>6</c:v>
                </c:pt>
                <c:pt idx="148">
                  <c:v>6</c:v>
                </c:pt>
                <c:pt idx="149">
                  <c:v>6</c:v>
                </c:pt>
                <c:pt idx="150">
                  <c:v>6</c:v>
                </c:pt>
                <c:pt idx="151">
                  <c:v>6</c:v>
                </c:pt>
                <c:pt idx="152">
                  <c:v>6</c:v>
                </c:pt>
                <c:pt idx="153">
                  <c:v>6</c:v>
                </c:pt>
                <c:pt idx="154">
                  <c:v>6</c:v>
                </c:pt>
                <c:pt idx="155">
                  <c:v>6</c:v>
                </c:pt>
                <c:pt idx="156">
                  <c:v>6</c:v>
                </c:pt>
                <c:pt idx="157">
                  <c:v>6</c:v>
                </c:pt>
                <c:pt idx="158">
                  <c:v>6</c:v>
                </c:pt>
                <c:pt idx="159">
                  <c:v>6</c:v>
                </c:pt>
                <c:pt idx="160">
                  <c:v>6</c:v>
                </c:pt>
                <c:pt idx="161">
                  <c:v>6</c:v>
                </c:pt>
                <c:pt idx="162">
                  <c:v>6</c:v>
                </c:pt>
                <c:pt idx="163">
                  <c:v>6</c:v>
                </c:pt>
                <c:pt idx="164">
                  <c:v>6</c:v>
                </c:pt>
                <c:pt idx="165">
                  <c:v>6</c:v>
                </c:pt>
                <c:pt idx="166">
                  <c:v>6</c:v>
                </c:pt>
                <c:pt idx="167">
                  <c:v>6</c:v>
                </c:pt>
                <c:pt idx="168">
                  <c:v>6</c:v>
                </c:pt>
                <c:pt idx="169">
                  <c:v>6</c:v>
                </c:pt>
                <c:pt idx="170">
                  <c:v>6</c:v>
                </c:pt>
                <c:pt idx="171">
                  <c:v>6</c:v>
                </c:pt>
                <c:pt idx="172">
                  <c:v>6</c:v>
                </c:pt>
                <c:pt idx="173">
                  <c:v>6</c:v>
                </c:pt>
                <c:pt idx="174">
                  <c:v>6</c:v>
                </c:pt>
                <c:pt idx="175">
                  <c:v>6</c:v>
                </c:pt>
                <c:pt idx="176">
                  <c:v>6</c:v>
                </c:pt>
                <c:pt idx="177">
                  <c:v>6</c:v>
                </c:pt>
                <c:pt idx="178">
                  <c:v>6</c:v>
                </c:pt>
                <c:pt idx="179">
                  <c:v>6</c:v>
                </c:pt>
                <c:pt idx="180">
                  <c:v>6</c:v>
                </c:pt>
                <c:pt idx="181">
                  <c:v>6</c:v>
                </c:pt>
                <c:pt idx="182">
                  <c:v>6</c:v>
                </c:pt>
                <c:pt idx="183">
                  <c:v>6</c:v>
                </c:pt>
                <c:pt idx="184">
                  <c:v>6</c:v>
                </c:pt>
                <c:pt idx="185">
                  <c:v>6</c:v>
                </c:pt>
                <c:pt idx="186">
                  <c:v>6</c:v>
                </c:pt>
                <c:pt idx="187">
                  <c:v>6</c:v>
                </c:pt>
                <c:pt idx="188">
                  <c:v>6</c:v>
                </c:pt>
                <c:pt idx="189">
                  <c:v>6</c:v>
                </c:pt>
                <c:pt idx="190">
                  <c:v>6</c:v>
                </c:pt>
                <c:pt idx="191">
                  <c:v>6</c:v>
                </c:pt>
                <c:pt idx="192">
                  <c:v>6</c:v>
                </c:pt>
                <c:pt idx="193">
                  <c:v>6</c:v>
                </c:pt>
                <c:pt idx="194">
                  <c:v>6</c:v>
                </c:pt>
                <c:pt idx="195">
                  <c:v>6</c:v>
                </c:pt>
                <c:pt idx="196">
                  <c:v>6</c:v>
                </c:pt>
                <c:pt idx="197">
                  <c:v>6</c:v>
                </c:pt>
                <c:pt idx="198">
                  <c:v>6</c:v>
                </c:pt>
                <c:pt idx="199">
                  <c:v>6</c:v>
                </c:pt>
                <c:pt idx="200">
                  <c:v>6</c:v>
                </c:pt>
                <c:pt idx="201">
                  <c:v>6</c:v>
                </c:pt>
                <c:pt idx="202">
                  <c:v>6</c:v>
                </c:pt>
                <c:pt idx="203">
                  <c:v>6</c:v>
                </c:pt>
                <c:pt idx="204">
                  <c:v>6</c:v>
                </c:pt>
                <c:pt idx="205">
                  <c:v>6</c:v>
                </c:pt>
                <c:pt idx="206">
                  <c:v>6</c:v>
                </c:pt>
                <c:pt idx="207">
                  <c:v>6</c:v>
                </c:pt>
                <c:pt idx="208">
                  <c:v>6</c:v>
                </c:pt>
                <c:pt idx="209">
                  <c:v>6</c:v>
                </c:pt>
                <c:pt idx="210">
                  <c:v>6</c:v>
                </c:pt>
                <c:pt idx="211">
                  <c:v>6</c:v>
                </c:pt>
                <c:pt idx="212">
                  <c:v>6</c:v>
                </c:pt>
                <c:pt idx="213">
                  <c:v>6</c:v>
                </c:pt>
                <c:pt idx="214">
                  <c:v>6</c:v>
                </c:pt>
                <c:pt idx="215">
                  <c:v>6</c:v>
                </c:pt>
                <c:pt idx="216">
                  <c:v>6</c:v>
                </c:pt>
                <c:pt idx="217">
                  <c:v>6</c:v>
                </c:pt>
                <c:pt idx="218">
                  <c:v>6</c:v>
                </c:pt>
                <c:pt idx="219">
                  <c:v>6</c:v>
                </c:pt>
                <c:pt idx="220">
                  <c:v>6</c:v>
                </c:pt>
                <c:pt idx="221">
                  <c:v>6</c:v>
                </c:pt>
                <c:pt idx="222">
                  <c:v>6</c:v>
                </c:pt>
                <c:pt idx="223">
                  <c:v>6</c:v>
                </c:pt>
                <c:pt idx="224">
                  <c:v>6</c:v>
                </c:pt>
                <c:pt idx="225">
                  <c:v>6</c:v>
                </c:pt>
                <c:pt idx="226">
                  <c:v>6</c:v>
                </c:pt>
                <c:pt idx="227">
                  <c:v>6</c:v>
                </c:pt>
                <c:pt idx="228">
                  <c:v>6</c:v>
                </c:pt>
                <c:pt idx="229">
                  <c:v>6</c:v>
                </c:pt>
                <c:pt idx="230">
                  <c:v>6</c:v>
                </c:pt>
                <c:pt idx="231">
                  <c:v>6</c:v>
                </c:pt>
                <c:pt idx="232">
                  <c:v>6</c:v>
                </c:pt>
                <c:pt idx="233">
                  <c:v>6</c:v>
                </c:pt>
                <c:pt idx="234">
                  <c:v>6</c:v>
                </c:pt>
                <c:pt idx="235">
                  <c:v>6</c:v>
                </c:pt>
                <c:pt idx="236">
                  <c:v>6</c:v>
                </c:pt>
                <c:pt idx="237">
                  <c:v>6</c:v>
                </c:pt>
                <c:pt idx="238">
                  <c:v>6</c:v>
                </c:pt>
                <c:pt idx="239">
                  <c:v>6</c:v>
                </c:pt>
                <c:pt idx="240">
                  <c:v>6</c:v>
                </c:pt>
                <c:pt idx="241">
                  <c:v>6</c:v>
                </c:pt>
                <c:pt idx="242">
                  <c:v>6</c:v>
                </c:pt>
                <c:pt idx="243">
                  <c:v>6</c:v>
                </c:pt>
                <c:pt idx="244">
                  <c:v>6</c:v>
                </c:pt>
                <c:pt idx="245">
                  <c:v>6</c:v>
                </c:pt>
                <c:pt idx="246">
                  <c:v>6</c:v>
                </c:pt>
                <c:pt idx="247">
                  <c:v>6</c:v>
                </c:pt>
                <c:pt idx="248">
                  <c:v>6</c:v>
                </c:pt>
                <c:pt idx="249">
                  <c:v>6</c:v>
                </c:pt>
                <c:pt idx="250">
                  <c:v>6</c:v>
                </c:pt>
                <c:pt idx="251">
                  <c:v>6</c:v>
                </c:pt>
                <c:pt idx="252">
                  <c:v>6</c:v>
                </c:pt>
                <c:pt idx="253">
                  <c:v>6</c:v>
                </c:pt>
                <c:pt idx="254">
                  <c:v>6</c:v>
                </c:pt>
                <c:pt idx="255">
                  <c:v>6</c:v>
                </c:pt>
                <c:pt idx="256">
                  <c:v>6</c:v>
                </c:pt>
                <c:pt idx="257">
                  <c:v>6</c:v>
                </c:pt>
                <c:pt idx="258">
                  <c:v>6</c:v>
                </c:pt>
                <c:pt idx="259">
                  <c:v>6</c:v>
                </c:pt>
                <c:pt idx="260">
                  <c:v>6</c:v>
                </c:pt>
                <c:pt idx="261">
                  <c:v>6</c:v>
                </c:pt>
                <c:pt idx="262">
                  <c:v>6</c:v>
                </c:pt>
                <c:pt idx="263">
                  <c:v>6</c:v>
                </c:pt>
                <c:pt idx="264">
                  <c:v>6</c:v>
                </c:pt>
                <c:pt idx="265">
                  <c:v>6</c:v>
                </c:pt>
                <c:pt idx="266">
                  <c:v>6</c:v>
                </c:pt>
                <c:pt idx="267">
                  <c:v>6</c:v>
                </c:pt>
                <c:pt idx="268">
                  <c:v>6</c:v>
                </c:pt>
                <c:pt idx="269">
                  <c:v>6</c:v>
                </c:pt>
                <c:pt idx="270">
                  <c:v>6</c:v>
                </c:pt>
                <c:pt idx="271">
                  <c:v>6</c:v>
                </c:pt>
                <c:pt idx="272">
                  <c:v>6</c:v>
                </c:pt>
                <c:pt idx="273">
                  <c:v>6</c:v>
                </c:pt>
                <c:pt idx="274">
                  <c:v>6</c:v>
                </c:pt>
                <c:pt idx="275">
                  <c:v>6</c:v>
                </c:pt>
                <c:pt idx="276">
                  <c:v>6</c:v>
                </c:pt>
                <c:pt idx="277">
                  <c:v>6</c:v>
                </c:pt>
                <c:pt idx="278">
                  <c:v>6</c:v>
                </c:pt>
                <c:pt idx="279">
                  <c:v>6</c:v>
                </c:pt>
                <c:pt idx="280">
                  <c:v>6</c:v>
                </c:pt>
                <c:pt idx="281">
                  <c:v>6</c:v>
                </c:pt>
                <c:pt idx="282">
                  <c:v>6</c:v>
                </c:pt>
                <c:pt idx="283">
                  <c:v>6</c:v>
                </c:pt>
                <c:pt idx="284">
                  <c:v>6</c:v>
                </c:pt>
                <c:pt idx="285">
                  <c:v>6</c:v>
                </c:pt>
                <c:pt idx="286">
                  <c:v>6</c:v>
                </c:pt>
                <c:pt idx="287">
                  <c:v>6</c:v>
                </c:pt>
                <c:pt idx="288">
                  <c:v>6</c:v>
                </c:pt>
                <c:pt idx="289">
                  <c:v>6</c:v>
                </c:pt>
                <c:pt idx="290">
                  <c:v>6</c:v>
                </c:pt>
                <c:pt idx="291">
                  <c:v>6</c:v>
                </c:pt>
                <c:pt idx="292">
                  <c:v>6</c:v>
                </c:pt>
                <c:pt idx="293">
                  <c:v>6</c:v>
                </c:pt>
                <c:pt idx="294">
                  <c:v>6</c:v>
                </c:pt>
                <c:pt idx="295">
                  <c:v>6</c:v>
                </c:pt>
                <c:pt idx="296">
                  <c:v>6</c:v>
                </c:pt>
                <c:pt idx="297">
                  <c:v>6</c:v>
                </c:pt>
                <c:pt idx="298">
                  <c:v>6</c:v>
                </c:pt>
                <c:pt idx="299">
                  <c:v>6</c:v>
                </c:pt>
                <c:pt idx="300">
                  <c:v>6</c:v>
                </c:pt>
                <c:pt idx="301">
                  <c:v>6</c:v>
                </c:pt>
                <c:pt idx="302">
                  <c:v>6</c:v>
                </c:pt>
                <c:pt idx="303">
                  <c:v>6</c:v>
                </c:pt>
                <c:pt idx="304">
                  <c:v>6</c:v>
                </c:pt>
                <c:pt idx="305">
                  <c:v>6</c:v>
                </c:pt>
                <c:pt idx="306">
                  <c:v>6</c:v>
                </c:pt>
                <c:pt idx="307">
                  <c:v>6</c:v>
                </c:pt>
                <c:pt idx="308">
                  <c:v>6</c:v>
                </c:pt>
                <c:pt idx="309">
                  <c:v>6</c:v>
                </c:pt>
                <c:pt idx="310">
                  <c:v>6</c:v>
                </c:pt>
                <c:pt idx="311">
                  <c:v>6</c:v>
                </c:pt>
                <c:pt idx="312">
                  <c:v>6</c:v>
                </c:pt>
                <c:pt idx="313">
                  <c:v>6</c:v>
                </c:pt>
                <c:pt idx="314">
                  <c:v>6</c:v>
                </c:pt>
                <c:pt idx="315">
                  <c:v>6</c:v>
                </c:pt>
                <c:pt idx="316">
                  <c:v>6</c:v>
                </c:pt>
                <c:pt idx="317">
                  <c:v>6</c:v>
                </c:pt>
                <c:pt idx="318">
                  <c:v>6</c:v>
                </c:pt>
                <c:pt idx="319">
                  <c:v>6</c:v>
                </c:pt>
                <c:pt idx="320">
                  <c:v>6</c:v>
                </c:pt>
                <c:pt idx="321">
                  <c:v>6</c:v>
                </c:pt>
                <c:pt idx="322">
                  <c:v>6</c:v>
                </c:pt>
                <c:pt idx="323">
                  <c:v>6</c:v>
                </c:pt>
                <c:pt idx="324">
                  <c:v>6</c:v>
                </c:pt>
                <c:pt idx="325">
                  <c:v>6</c:v>
                </c:pt>
                <c:pt idx="326">
                  <c:v>6</c:v>
                </c:pt>
                <c:pt idx="327">
                  <c:v>6</c:v>
                </c:pt>
                <c:pt idx="328">
                  <c:v>6</c:v>
                </c:pt>
                <c:pt idx="329">
                  <c:v>6</c:v>
                </c:pt>
                <c:pt idx="330">
                  <c:v>6</c:v>
                </c:pt>
                <c:pt idx="331">
                  <c:v>6</c:v>
                </c:pt>
                <c:pt idx="332">
                  <c:v>6</c:v>
                </c:pt>
                <c:pt idx="333">
                  <c:v>6</c:v>
                </c:pt>
                <c:pt idx="334">
                  <c:v>6</c:v>
                </c:pt>
                <c:pt idx="335">
                  <c:v>6</c:v>
                </c:pt>
                <c:pt idx="336">
                  <c:v>6</c:v>
                </c:pt>
                <c:pt idx="337">
                  <c:v>6</c:v>
                </c:pt>
                <c:pt idx="338">
                  <c:v>6</c:v>
                </c:pt>
                <c:pt idx="339">
                  <c:v>6</c:v>
                </c:pt>
                <c:pt idx="340">
                  <c:v>6</c:v>
                </c:pt>
                <c:pt idx="341">
                  <c:v>6</c:v>
                </c:pt>
                <c:pt idx="342">
                  <c:v>6</c:v>
                </c:pt>
                <c:pt idx="343">
                  <c:v>6</c:v>
                </c:pt>
                <c:pt idx="344">
                  <c:v>6</c:v>
                </c:pt>
                <c:pt idx="345">
                  <c:v>6</c:v>
                </c:pt>
                <c:pt idx="346">
                  <c:v>6</c:v>
                </c:pt>
                <c:pt idx="347">
                  <c:v>6</c:v>
                </c:pt>
                <c:pt idx="348">
                  <c:v>6</c:v>
                </c:pt>
                <c:pt idx="349">
                  <c:v>6</c:v>
                </c:pt>
                <c:pt idx="350">
                  <c:v>6</c:v>
                </c:pt>
                <c:pt idx="351">
                  <c:v>6</c:v>
                </c:pt>
                <c:pt idx="352">
                  <c:v>6</c:v>
                </c:pt>
                <c:pt idx="353">
                  <c:v>6</c:v>
                </c:pt>
                <c:pt idx="354">
                  <c:v>6</c:v>
                </c:pt>
                <c:pt idx="355">
                  <c:v>6</c:v>
                </c:pt>
                <c:pt idx="356">
                  <c:v>6</c:v>
                </c:pt>
                <c:pt idx="357">
                  <c:v>6</c:v>
                </c:pt>
                <c:pt idx="358">
                  <c:v>6</c:v>
                </c:pt>
                <c:pt idx="359">
                  <c:v>6</c:v>
                </c:pt>
                <c:pt idx="360">
                  <c:v>6</c:v>
                </c:pt>
                <c:pt idx="361">
                  <c:v>6</c:v>
                </c:pt>
                <c:pt idx="362">
                  <c:v>6</c:v>
                </c:pt>
                <c:pt idx="363">
                  <c:v>6</c:v>
                </c:pt>
                <c:pt idx="364">
                  <c:v>6</c:v>
                </c:pt>
                <c:pt idx="365">
                  <c:v>6</c:v>
                </c:pt>
                <c:pt idx="366">
                  <c:v>6</c:v>
                </c:pt>
                <c:pt idx="367">
                  <c:v>6</c:v>
                </c:pt>
                <c:pt idx="368">
                  <c:v>6</c:v>
                </c:pt>
                <c:pt idx="369">
                  <c:v>6</c:v>
                </c:pt>
                <c:pt idx="370">
                  <c:v>6</c:v>
                </c:pt>
                <c:pt idx="371">
                  <c:v>6</c:v>
                </c:pt>
                <c:pt idx="372">
                  <c:v>6</c:v>
                </c:pt>
                <c:pt idx="373">
                  <c:v>6</c:v>
                </c:pt>
                <c:pt idx="374">
                  <c:v>6</c:v>
                </c:pt>
                <c:pt idx="375">
                  <c:v>6</c:v>
                </c:pt>
                <c:pt idx="376">
                  <c:v>6</c:v>
                </c:pt>
                <c:pt idx="377">
                  <c:v>6</c:v>
                </c:pt>
                <c:pt idx="378">
                  <c:v>6</c:v>
                </c:pt>
                <c:pt idx="379">
                  <c:v>6</c:v>
                </c:pt>
                <c:pt idx="380">
                  <c:v>6</c:v>
                </c:pt>
                <c:pt idx="381">
                  <c:v>6</c:v>
                </c:pt>
                <c:pt idx="382">
                  <c:v>6</c:v>
                </c:pt>
                <c:pt idx="383">
                  <c:v>6</c:v>
                </c:pt>
                <c:pt idx="384">
                  <c:v>6</c:v>
                </c:pt>
                <c:pt idx="385">
                  <c:v>6</c:v>
                </c:pt>
                <c:pt idx="386">
                  <c:v>6</c:v>
                </c:pt>
                <c:pt idx="387">
                  <c:v>6</c:v>
                </c:pt>
                <c:pt idx="388">
                  <c:v>6</c:v>
                </c:pt>
                <c:pt idx="389">
                  <c:v>6</c:v>
                </c:pt>
                <c:pt idx="390">
                  <c:v>6</c:v>
                </c:pt>
                <c:pt idx="391">
                  <c:v>6</c:v>
                </c:pt>
                <c:pt idx="392">
                  <c:v>6</c:v>
                </c:pt>
                <c:pt idx="393">
                  <c:v>6</c:v>
                </c:pt>
                <c:pt idx="394">
                  <c:v>6</c:v>
                </c:pt>
                <c:pt idx="395">
                  <c:v>6</c:v>
                </c:pt>
                <c:pt idx="396">
                  <c:v>6</c:v>
                </c:pt>
                <c:pt idx="397">
                  <c:v>6</c:v>
                </c:pt>
                <c:pt idx="398">
                  <c:v>6</c:v>
                </c:pt>
                <c:pt idx="399">
                  <c:v>6</c:v>
                </c:pt>
                <c:pt idx="400">
                  <c:v>6</c:v>
                </c:pt>
                <c:pt idx="401">
                  <c:v>6</c:v>
                </c:pt>
                <c:pt idx="402">
                  <c:v>6</c:v>
                </c:pt>
                <c:pt idx="403">
                  <c:v>6</c:v>
                </c:pt>
                <c:pt idx="404">
                  <c:v>6</c:v>
                </c:pt>
                <c:pt idx="405">
                  <c:v>6</c:v>
                </c:pt>
                <c:pt idx="406">
                  <c:v>6</c:v>
                </c:pt>
                <c:pt idx="407">
                  <c:v>6</c:v>
                </c:pt>
                <c:pt idx="408">
                  <c:v>6</c:v>
                </c:pt>
                <c:pt idx="409">
                  <c:v>6</c:v>
                </c:pt>
                <c:pt idx="410">
                  <c:v>6</c:v>
                </c:pt>
                <c:pt idx="411">
                  <c:v>6</c:v>
                </c:pt>
                <c:pt idx="412">
                  <c:v>6</c:v>
                </c:pt>
                <c:pt idx="413">
                  <c:v>6</c:v>
                </c:pt>
                <c:pt idx="414">
                  <c:v>6</c:v>
                </c:pt>
                <c:pt idx="415">
                  <c:v>6</c:v>
                </c:pt>
                <c:pt idx="416">
                  <c:v>6</c:v>
                </c:pt>
                <c:pt idx="417">
                  <c:v>6</c:v>
                </c:pt>
                <c:pt idx="418">
                  <c:v>6</c:v>
                </c:pt>
                <c:pt idx="419">
                  <c:v>6</c:v>
                </c:pt>
                <c:pt idx="420">
                  <c:v>6</c:v>
                </c:pt>
                <c:pt idx="421">
                  <c:v>6</c:v>
                </c:pt>
                <c:pt idx="422">
                  <c:v>6</c:v>
                </c:pt>
                <c:pt idx="423">
                  <c:v>6</c:v>
                </c:pt>
                <c:pt idx="424">
                  <c:v>6</c:v>
                </c:pt>
                <c:pt idx="425">
                  <c:v>6</c:v>
                </c:pt>
                <c:pt idx="426">
                  <c:v>6</c:v>
                </c:pt>
                <c:pt idx="427">
                  <c:v>6</c:v>
                </c:pt>
                <c:pt idx="428">
                  <c:v>6</c:v>
                </c:pt>
                <c:pt idx="429">
                  <c:v>6</c:v>
                </c:pt>
                <c:pt idx="430">
                  <c:v>6</c:v>
                </c:pt>
                <c:pt idx="431">
                  <c:v>6</c:v>
                </c:pt>
                <c:pt idx="432">
                  <c:v>6</c:v>
                </c:pt>
                <c:pt idx="433">
                  <c:v>6</c:v>
                </c:pt>
                <c:pt idx="434">
                  <c:v>6</c:v>
                </c:pt>
                <c:pt idx="435">
                  <c:v>6</c:v>
                </c:pt>
                <c:pt idx="436">
                  <c:v>6</c:v>
                </c:pt>
                <c:pt idx="437">
                  <c:v>6</c:v>
                </c:pt>
                <c:pt idx="438">
                  <c:v>6</c:v>
                </c:pt>
                <c:pt idx="439">
                  <c:v>6</c:v>
                </c:pt>
                <c:pt idx="440">
                  <c:v>6</c:v>
                </c:pt>
                <c:pt idx="441">
                  <c:v>6</c:v>
                </c:pt>
                <c:pt idx="442">
                  <c:v>6</c:v>
                </c:pt>
                <c:pt idx="443">
                  <c:v>6</c:v>
                </c:pt>
                <c:pt idx="444">
                  <c:v>6</c:v>
                </c:pt>
                <c:pt idx="445">
                  <c:v>6</c:v>
                </c:pt>
                <c:pt idx="446">
                  <c:v>6</c:v>
                </c:pt>
                <c:pt idx="447">
                  <c:v>6</c:v>
                </c:pt>
                <c:pt idx="448">
                  <c:v>6</c:v>
                </c:pt>
                <c:pt idx="449">
                  <c:v>6</c:v>
                </c:pt>
                <c:pt idx="450">
                  <c:v>6</c:v>
                </c:pt>
                <c:pt idx="451">
                  <c:v>6</c:v>
                </c:pt>
                <c:pt idx="452">
                  <c:v>6</c:v>
                </c:pt>
                <c:pt idx="453">
                  <c:v>6</c:v>
                </c:pt>
                <c:pt idx="454">
                  <c:v>6</c:v>
                </c:pt>
                <c:pt idx="455">
                  <c:v>6</c:v>
                </c:pt>
                <c:pt idx="456">
                  <c:v>6</c:v>
                </c:pt>
                <c:pt idx="457">
                  <c:v>6</c:v>
                </c:pt>
                <c:pt idx="458">
                  <c:v>6</c:v>
                </c:pt>
                <c:pt idx="459">
                  <c:v>6</c:v>
                </c:pt>
                <c:pt idx="460">
                  <c:v>6</c:v>
                </c:pt>
                <c:pt idx="461">
                  <c:v>6</c:v>
                </c:pt>
                <c:pt idx="462">
                  <c:v>6</c:v>
                </c:pt>
                <c:pt idx="463">
                  <c:v>6</c:v>
                </c:pt>
                <c:pt idx="464">
                  <c:v>6</c:v>
                </c:pt>
                <c:pt idx="465">
                  <c:v>6</c:v>
                </c:pt>
                <c:pt idx="466">
                  <c:v>6</c:v>
                </c:pt>
                <c:pt idx="467">
                  <c:v>6</c:v>
                </c:pt>
                <c:pt idx="468">
                  <c:v>6</c:v>
                </c:pt>
                <c:pt idx="469">
                  <c:v>6</c:v>
                </c:pt>
                <c:pt idx="470">
                  <c:v>6</c:v>
                </c:pt>
                <c:pt idx="471">
                  <c:v>6</c:v>
                </c:pt>
                <c:pt idx="472">
                  <c:v>6</c:v>
                </c:pt>
                <c:pt idx="473">
                  <c:v>6</c:v>
                </c:pt>
                <c:pt idx="474">
                  <c:v>6</c:v>
                </c:pt>
                <c:pt idx="475">
                  <c:v>6</c:v>
                </c:pt>
                <c:pt idx="476">
                  <c:v>6</c:v>
                </c:pt>
                <c:pt idx="477">
                  <c:v>6</c:v>
                </c:pt>
                <c:pt idx="478">
                  <c:v>6</c:v>
                </c:pt>
                <c:pt idx="479">
                  <c:v>6</c:v>
                </c:pt>
                <c:pt idx="480">
                  <c:v>6</c:v>
                </c:pt>
                <c:pt idx="481">
                  <c:v>6</c:v>
                </c:pt>
                <c:pt idx="482">
                  <c:v>6</c:v>
                </c:pt>
                <c:pt idx="483">
                  <c:v>6</c:v>
                </c:pt>
                <c:pt idx="484">
                  <c:v>6</c:v>
                </c:pt>
                <c:pt idx="485">
                  <c:v>6</c:v>
                </c:pt>
                <c:pt idx="486">
                  <c:v>6</c:v>
                </c:pt>
                <c:pt idx="487">
                  <c:v>6</c:v>
                </c:pt>
                <c:pt idx="488">
                  <c:v>6</c:v>
                </c:pt>
                <c:pt idx="489">
                  <c:v>6</c:v>
                </c:pt>
                <c:pt idx="490">
                  <c:v>6</c:v>
                </c:pt>
                <c:pt idx="491">
                  <c:v>6</c:v>
                </c:pt>
                <c:pt idx="492">
                  <c:v>6</c:v>
                </c:pt>
                <c:pt idx="493">
                  <c:v>6</c:v>
                </c:pt>
                <c:pt idx="494">
                  <c:v>6</c:v>
                </c:pt>
                <c:pt idx="495">
                  <c:v>6</c:v>
                </c:pt>
                <c:pt idx="496">
                  <c:v>6</c:v>
                </c:pt>
                <c:pt idx="497">
                  <c:v>6</c:v>
                </c:pt>
                <c:pt idx="498">
                  <c:v>6</c:v>
                </c:pt>
                <c:pt idx="499">
                  <c:v>6</c:v>
                </c:pt>
                <c:pt idx="500">
                  <c:v>6</c:v>
                </c:pt>
                <c:pt idx="501">
                  <c:v>6</c:v>
                </c:pt>
                <c:pt idx="502">
                  <c:v>6</c:v>
                </c:pt>
                <c:pt idx="503">
                  <c:v>6</c:v>
                </c:pt>
                <c:pt idx="504">
                  <c:v>6</c:v>
                </c:pt>
                <c:pt idx="505">
                  <c:v>6</c:v>
                </c:pt>
                <c:pt idx="506">
                  <c:v>6</c:v>
                </c:pt>
                <c:pt idx="507">
                  <c:v>6</c:v>
                </c:pt>
                <c:pt idx="508">
                  <c:v>6</c:v>
                </c:pt>
                <c:pt idx="509">
                  <c:v>6</c:v>
                </c:pt>
                <c:pt idx="510">
                  <c:v>6</c:v>
                </c:pt>
                <c:pt idx="511">
                  <c:v>6</c:v>
                </c:pt>
                <c:pt idx="512">
                  <c:v>6</c:v>
                </c:pt>
                <c:pt idx="513">
                  <c:v>6</c:v>
                </c:pt>
                <c:pt idx="514">
                  <c:v>6</c:v>
                </c:pt>
                <c:pt idx="515">
                  <c:v>6</c:v>
                </c:pt>
                <c:pt idx="516">
                  <c:v>6</c:v>
                </c:pt>
                <c:pt idx="517">
                  <c:v>6</c:v>
                </c:pt>
                <c:pt idx="518">
                  <c:v>6</c:v>
                </c:pt>
                <c:pt idx="519">
                  <c:v>6</c:v>
                </c:pt>
                <c:pt idx="520">
                  <c:v>6</c:v>
                </c:pt>
                <c:pt idx="521">
                  <c:v>6</c:v>
                </c:pt>
                <c:pt idx="522">
                  <c:v>6</c:v>
                </c:pt>
                <c:pt idx="523">
                  <c:v>6</c:v>
                </c:pt>
                <c:pt idx="524">
                  <c:v>6</c:v>
                </c:pt>
                <c:pt idx="525">
                  <c:v>6</c:v>
                </c:pt>
                <c:pt idx="526">
                  <c:v>6</c:v>
                </c:pt>
                <c:pt idx="527">
                  <c:v>6</c:v>
                </c:pt>
                <c:pt idx="528">
                  <c:v>6</c:v>
                </c:pt>
                <c:pt idx="529">
                  <c:v>6</c:v>
                </c:pt>
                <c:pt idx="530">
                  <c:v>6</c:v>
                </c:pt>
                <c:pt idx="531">
                  <c:v>6</c:v>
                </c:pt>
                <c:pt idx="532">
                  <c:v>6</c:v>
                </c:pt>
                <c:pt idx="533">
                  <c:v>6</c:v>
                </c:pt>
                <c:pt idx="534">
                  <c:v>6</c:v>
                </c:pt>
                <c:pt idx="535">
                  <c:v>6</c:v>
                </c:pt>
                <c:pt idx="536">
                  <c:v>6</c:v>
                </c:pt>
                <c:pt idx="537">
                  <c:v>6</c:v>
                </c:pt>
                <c:pt idx="538">
                  <c:v>6</c:v>
                </c:pt>
                <c:pt idx="539">
                  <c:v>6</c:v>
                </c:pt>
                <c:pt idx="540">
                  <c:v>6</c:v>
                </c:pt>
                <c:pt idx="541">
                  <c:v>6</c:v>
                </c:pt>
                <c:pt idx="542">
                  <c:v>6</c:v>
                </c:pt>
                <c:pt idx="543">
                  <c:v>6</c:v>
                </c:pt>
                <c:pt idx="544">
                  <c:v>6</c:v>
                </c:pt>
                <c:pt idx="545">
                  <c:v>6</c:v>
                </c:pt>
                <c:pt idx="546">
                  <c:v>6</c:v>
                </c:pt>
                <c:pt idx="547">
                  <c:v>6</c:v>
                </c:pt>
                <c:pt idx="548">
                  <c:v>6</c:v>
                </c:pt>
                <c:pt idx="549">
                  <c:v>6</c:v>
                </c:pt>
                <c:pt idx="550">
                  <c:v>6</c:v>
                </c:pt>
                <c:pt idx="551">
                  <c:v>6</c:v>
                </c:pt>
                <c:pt idx="552">
                  <c:v>6</c:v>
                </c:pt>
                <c:pt idx="553">
                  <c:v>6</c:v>
                </c:pt>
                <c:pt idx="554">
                  <c:v>6</c:v>
                </c:pt>
                <c:pt idx="555">
                  <c:v>6</c:v>
                </c:pt>
                <c:pt idx="556">
                  <c:v>6</c:v>
                </c:pt>
                <c:pt idx="557">
                  <c:v>6</c:v>
                </c:pt>
                <c:pt idx="558">
                  <c:v>6</c:v>
                </c:pt>
                <c:pt idx="559">
                  <c:v>6</c:v>
                </c:pt>
                <c:pt idx="560">
                  <c:v>6</c:v>
                </c:pt>
                <c:pt idx="561">
                  <c:v>6</c:v>
                </c:pt>
                <c:pt idx="562">
                  <c:v>6</c:v>
                </c:pt>
                <c:pt idx="563">
                  <c:v>6</c:v>
                </c:pt>
                <c:pt idx="564">
                  <c:v>6</c:v>
                </c:pt>
                <c:pt idx="565">
                  <c:v>6</c:v>
                </c:pt>
                <c:pt idx="566">
                  <c:v>6</c:v>
                </c:pt>
                <c:pt idx="567">
                  <c:v>6</c:v>
                </c:pt>
                <c:pt idx="568">
                  <c:v>6</c:v>
                </c:pt>
                <c:pt idx="569">
                  <c:v>6</c:v>
                </c:pt>
                <c:pt idx="570">
                  <c:v>6</c:v>
                </c:pt>
                <c:pt idx="571">
                  <c:v>6</c:v>
                </c:pt>
                <c:pt idx="572">
                  <c:v>6</c:v>
                </c:pt>
                <c:pt idx="573">
                  <c:v>6</c:v>
                </c:pt>
                <c:pt idx="574">
                  <c:v>6</c:v>
                </c:pt>
                <c:pt idx="575">
                  <c:v>6</c:v>
                </c:pt>
                <c:pt idx="576">
                  <c:v>6</c:v>
                </c:pt>
                <c:pt idx="577">
                  <c:v>6</c:v>
                </c:pt>
                <c:pt idx="578">
                  <c:v>6</c:v>
                </c:pt>
                <c:pt idx="579">
                  <c:v>6</c:v>
                </c:pt>
                <c:pt idx="580">
                  <c:v>6</c:v>
                </c:pt>
                <c:pt idx="581">
                  <c:v>6</c:v>
                </c:pt>
                <c:pt idx="582">
                  <c:v>6</c:v>
                </c:pt>
                <c:pt idx="583">
                  <c:v>6</c:v>
                </c:pt>
                <c:pt idx="584">
                  <c:v>6</c:v>
                </c:pt>
                <c:pt idx="585">
                  <c:v>6</c:v>
                </c:pt>
                <c:pt idx="586">
                  <c:v>6</c:v>
                </c:pt>
                <c:pt idx="587">
                  <c:v>6</c:v>
                </c:pt>
                <c:pt idx="588">
                  <c:v>6</c:v>
                </c:pt>
                <c:pt idx="589">
                  <c:v>6</c:v>
                </c:pt>
                <c:pt idx="590">
                  <c:v>6</c:v>
                </c:pt>
                <c:pt idx="591">
                  <c:v>6</c:v>
                </c:pt>
                <c:pt idx="592">
                  <c:v>6</c:v>
                </c:pt>
                <c:pt idx="593">
                  <c:v>6</c:v>
                </c:pt>
                <c:pt idx="594">
                  <c:v>6</c:v>
                </c:pt>
                <c:pt idx="595">
                  <c:v>6</c:v>
                </c:pt>
                <c:pt idx="596">
                  <c:v>6</c:v>
                </c:pt>
                <c:pt idx="597">
                  <c:v>6</c:v>
                </c:pt>
                <c:pt idx="598">
                  <c:v>6</c:v>
                </c:pt>
                <c:pt idx="599">
                  <c:v>6</c:v>
                </c:pt>
                <c:pt idx="600">
                  <c:v>6</c:v>
                </c:pt>
                <c:pt idx="601">
                  <c:v>6</c:v>
                </c:pt>
                <c:pt idx="602">
                  <c:v>6</c:v>
                </c:pt>
                <c:pt idx="603">
                  <c:v>6</c:v>
                </c:pt>
                <c:pt idx="604">
                  <c:v>6</c:v>
                </c:pt>
                <c:pt idx="605">
                  <c:v>6</c:v>
                </c:pt>
                <c:pt idx="606">
                  <c:v>6</c:v>
                </c:pt>
                <c:pt idx="607">
                  <c:v>6</c:v>
                </c:pt>
                <c:pt idx="608">
                  <c:v>6</c:v>
                </c:pt>
                <c:pt idx="609">
                  <c:v>6</c:v>
                </c:pt>
                <c:pt idx="610">
                  <c:v>6</c:v>
                </c:pt>
                <c:pt idx="611">
                  <c:v>6</c:v>
                </c:pt>
                <c:pt idx="612">
                  <c:v>6</c:v>
                </c:pt>
                <c:pt idx="613">
                  <c:v>6</c:v>
                </c:pt>
                <c:pt idx="614">
                  <c:v>6</c:v>
                </c:pt>
                <c:pt idx="615">
                  <c:v>6</c:v>
                </c:pt>
                <c:pt idx="616">
                  <c:v>6</c:v>
                </c:pt>
                <c:pt idx="617">
                  <c:v>6</c:v>
                </c:pt>
                <c:pt idx="618">
                  <c:v>6</c:v>
                </c:pt>
                <c:pt idx="619">
                  <c:v>6</c:v>
                </c:pt>
                <c:pt idx="620">
                  <c:v>6</c:v>
                </c:pt>
                <c:pt idx="621">
                  <c:v>6</c:v>
                </c:pt>
                <c:pt idx="622">
                  <c:v>6</c:v>
                </c:pt>
                <c:pt idx="623">
                  <c:v>6</c:v>
                </c:pt>
                <c:pt idx="624">
                  <c:v>6</c:v>
                </c:pt>
                <c:pt idx="625">
                  <c:v>6</c:v>
                </c:pt>
                <c:pt idx="626">
                  <c:v>6</c:v>
                </c:pt>
                <c:pt idx="627">
                  <c:v>6</c:v>
                </c:pt>
                <c:pt idx="628">
                  <c:v>6</c:v>
                </c:pt>
                <c:pt idx="629">
                  <c:v>6</c:v>
                </c:pt>
                <c:pt idx="630">
                  <c:v>6</c:v>
                </c:pt>
                <c:pt idx="631">
                  <c:v>6</c:v>
                </c:pt>
                <c:pt idx="632">
                  <c:v>6</c:v>
                </c:pt>
                <c:pt idx="633">
                  <c:v>6</c:v>
                </c:pt>
                <c:pt idx="634">
                  <c:v>6</c:v>
                </c:pt>
                <c:pt idx="635">
                  <c:v>6</c:v>
                </c:pt>
                <c:pt idx="636">
                  <c:v>6</c:v>
                </c:pt>
                <c:pt idx="637">
                  <c:v>6</c:v>
                </c:pt>
                <c:pt idx="638">
                  <c:v>6</c:v>
                </c:pt>
                <c:pt idx="639">
                  <c:v>6</c:v>
                </c:pt>
                <c:pt idx="640">
                  <c:v>6</c:v>
                </c:pt>
                <c:pt idx="641">
                  <c:v>6</c:v>
                </c:pt>
                <c:pt idx="642">
                  <c:v>6</c:v>
                </c:pt>
                <c:pt idx="643">
                  <c:v>6</c:v>
                </c:pt>
                <c:pt idx="644">
                  <c:v>6</c:v>
                </c:pt>
                <c:pt idx="645">
                  <c:v>6</c:v>
                </c:pt>
                <c:pt idx="646">
                  <c:v>6</c:v>
                </c:pt>
                <c:pt idx="647">
                  <c:v>6</c:v>
                </c:pt>
                <c:pt idx="648">
                  <c:v>6</c:v>
                </c:pt>
                <c:pt idx="649">
                  <c:v>6</c:v>
                </c:pt>
                <c:pt idx="650">
                  <c:v>6</c:v>
                </c:pt>
                <c:pt idx="651">
                  <c:v>6</c:v>
                </c:pt>
                <c:pt idx="652">
                  <c:v>6</c:v>
                </c:pt>
                <c:pt idx="653">
                  <c:v>6</c:v>
                </c:pt>
                <c:pt idx="654">
                  <c:v>6</c:v>
                </c:pt>
                <c:pt idx="655">
                  <c:v>6</c:v>
                </c:pt>
                <c:pt idx="656">
                  <c:v>6</c:v>
                </c:pt>
                <c:pt idx="657">
                  <c:v>6</c:v>
                </c:pt>
                <c:pt idx="658">
                  <c:v>6</c:v>
                </c:pt>
                <c:pt idx="659">
                  <c:v>6</c:v>
                </c:pt>
                <c:pt idx="660">
                  <c:v>6</c:v>
                </c:pt>
                <c:pt idx="661">
                  <c:v>6</c:v>
                </c:pt>
                <c:pt idx="662">
                  <c:v>6</c:v>
                </c:pt>
                <c:pt idx="663">
                  <c:v>6</c:v>
                </c:pt>
                <c:pt idx="664">
                  <c:v>6</c:v>
                </c:pt>
                <c:pt idx="665">
                  <c:v>6</c:v>
                </c:pt>
                <c:pt idx="666">
                  <c:v>6</c:v>
                </c:pt>
                <c:pt idx="667">
                  <c:v>6</c:v>
                </c:pt>
                <c:pt idx="668">
                  <c:v>6</c:v>
                </c:pt>
                <c:pt idx="669">
                  <c:v>6</c:v>
                </c:pt>
                <c:pt idx="670">
                  <c:v>6</c:v>
                </c:pt>
                <c:pt idx="671">
                  <c:v>6</c:v>
                </c:pt>
                <c:pt idx="672">
                  <c:v>6</c:v>
                </c:pt>
                <c:pt idx="673">
                  <c:v>6</c:v>
                </c:pt>
                <c:pt idx="674">
                  <c:v>6</c:v>
                </c:pt>
                <c:pt idx="675">
                  <c:v>6</c:v>
                </c:pt>
                <c:pt idx="676">
                  <c:v>6</c:v>
                </c:pt>
                <c:pt idx="677">
                  <c:v>6</c:v>
                </c:pt>
                <c:pt idx="678">
                  <c:v>6</c:v>
                </c:pt>
                <c:pt idx="679">
                  <c:v>6</c:v>
                </c:pt>
                <c:pt idx="680">
                  <c:v>6</c:v>
                </c:pt>
                <c:pt idx="681">
                  <c:v>6</c:v>
                </c:pt>
                <c:pt idx="682">
                  <c:v>6</c:v>
                </c:pt>
                <c:pt idx="683">
                  <c:v>6</c:v>
                </c:pt>
                <c:pt idx="684">
                  <c:v>6</c:v>
                </c:pt>
                <c:pt idx="685">
                  <c:v>6</c:v>
                </c:pt>
                <c:pt idx="686">
                  <c:v>6</c:v>
                </c:pt>
                <c:pt idx="687">
                  <c:v>6</c:v>
                </c:pt>
                <c:pt idx="688">
                  <c:v>6</c:v>
                </c:pt>
                <c:pt idx="689">
                  <c:v>6</c:v>
                </c:pt>
                <c:pt idx="690">
                  <c:v>6</c:v>
                </c:pt>
                <c:pt idx="691">
                  <c:v>6</c:v>
                </c:pt>
                <c:pt idx="692">
                  <c:v>6</c:v>
                </c:pt>
                <c:pt idx="693">
                  <c:v>6</c:v>
                </c:pt>
                <c:pt idx="694">
                  <c:v>6</c:v>
                </c:pt>
                <c:pt idx="695">
                  <c:v>6</c:v>
                </c:pt>
                <c:pt idx="696">
                  <c:v>6</c:v>
                </c:pt>
                <c:pt idx="697">
                  <c:v>6</c:v>
                </c:pt>
                <c:pt idx="698">
                  <c:v>6</c:v>
                </c:pt>
                <c:pt idx="699">
                  <c:v>6</c:v>
                </c:pt>
                <c:pt idx="700">
                  <c:v>6</c:v>
                </c:pt>
                <c:pt idx="701">
                  <c:v>6</c:v>
                </c:pt>
                <c:pt idx="702">
                  <c:v>6</c:v>
                </c:pt>
                <c:pt idx="703">
                  <c:v>6</c:v>
                </c:pt>
                <c:pt idx="704">
                  <c:v>6</c:v>
                </c:pt>
                <c:pt idx="705">
                  <c:v>6</c:v>
                </c:pt>
                <c:pt idx="706">
                  <c:v>6</c:v>
                </c:pt>
                <c:pt idx="707">
                  <c:v>6</c:v>
                </c:pt>
                <c:pt idx="708">
                  <c:v>6</c:v>
                </c:pt>
                <c:pt idx="709">
                  <c:v>6</c:v>
                </c:pt>
                <c:pt idx="710">
                  <c:v>6</c:v>
                </c:pt>
                <c:pt idx="711">
                  <c:v>6</c:v>
                </c:pt>
                <c:pt idx="712">
                  <c:v>6</c:v>
                </c:pt>
                <c:pt idx="713">
                  <c:v>6</c:v>
                </c:pt>
                <c:pt idx="714">
                  <c:v>6</c:v>
                </c:pt>
                <c:pt idx="715">
                  <c:v>6</c:v>
                </c:pt>
                <c:pt idx="716">
                  <c:v>6</c:v>
                </c:pt>
                <c:pt idx="717">
                  <c:v>6</c:v>
                </c:pt>
                <c:pt idx="718">
                  <c:v>6</c:v>
                </c:pt>
                <c:pt idx="719">
                  <c:v>6</c:v>
                </c:pt>
                <c:pt idx="720">
                  <c:v>6</c:v>
                </c:pt>
                <c:pt idx="721">
                  <c:v>6</c:v>
                </c:pt>
                <c:pt idx="722">
                  <c:v>6</c:v>
                </c:pt>
                <c:pt idx="723">
                  <c:v>6</c:v>
                </c:pt>
                <c:pt idx="724">
                  <c:v>6</c:v>
                </c:pt>
                <c:pt idx="725">
                  <c:v>6</c:v>
                </c:pt>
                <c:pt idx="726">
                  <c:v>6</c:v>
                </c:pt>
                <c:pt idx="727">
                  <c:v>6</c:v>
                </c:pt>
                <c:pt idx="728">
                  <c:v>6</c:v>
                </c:pt>
                <c:pt idx="729">
                  <c:v>6</c:v>
                </c:pt>
                <c:pt idx="730">
                  <c:v>6</c:v>
                </c:pt>
                <c:pt idx="731">
                  <c:v>6</c:v>
                </c:pt>
                <c:pt idx="732">
                  <c:v>6</c:v>
                </c:pt>
                <c:pt idx="733">
                  <c:v>6</c:v>
                </c:pt>
                <c:pt idx="734">
                  <c:v>6</c:v>
                </c:pt>
                <c:pt idx="735">
                  <c:v>6</c:v>
                </c:pt>
                <c:pt idx="736">
                  <c:v>6</c:v>
                </c:pt>
                <c:pt idx="737">
                  <c:v>6</c:v>
                </c:pt>
                <c:pt idx="738">
                  <c:v>6</c:v>
                </c:pt>
                <c:pt idx="739">
                  <c:v>6</c:v>
                </c:pt>
                <c:pt idx="740">
                  <c:v>6</c:v>
                </c:pt>
                <c:pt idx="741">
                  <c:v>6</c:v>
                </c:pt>
                <c:pt idx="742">
                  <c:v>6</c:v>
                </c:pt>
                <c:pt idx="743">
                  <c:v>6</c:v>
                </c:pt>
                <c:pt idx="744">
                  <c:v>6</c:v>
                </c:pt>
                <c:pt idx="745">
                  <c:v>6</c:v>
                </c:pt>
                <c:pt idx="746">
                  <c:v>6</c:v>
                </c:pt>
                <c:pt idx="747">
                  <c:v>6</c:v>
                </c:pt>
                <c:pt idx="748">
                  <c:v>6</c:v>
                </c:pt>
                <c:pt idx="749">
                  <c:v>6</c:v>
                </c:pt>
                <c:pt idx="750">
                  <c:v>6</c:v>
                </c:pt>
                <c:pt idx="751">
                  <c:v>6</c:v>
                </c:pt>
                <c:pt idx="752">
                  <c:v>6</c:v>
                </c:pt>
                <c:pt idx="753">
                  <c:v>6</c:v>
                </c:pt>
                <c:pt idx="754">
                  <c:v>6</c:v>
                </c:pt>
                <c:pt idx="755">
                  <c:v>6</c:v>
                </c:pt>
                <c:pt idx="756">
                  <c:v>6</c:v>
                </c:pt>
                <c:pt idx="757">
                  <c:v>6</c:v>
                </c:pt>
                <c:pt idx="758">
                  <c:v>6</c:v>
                </c:pt>
                <c:pt idx="759">
                  <c:v>6</c:v>
                </c:pt>
                <c:pt idx="760">
                  <c:v>6</c:v>
                </c:pt>
                <c:pt idx="761">
                  <c:v>6</c:v>
                </c:pt>
                <c:pt idx="762">
                  <c:v>6</c:v>
                </c:pt>
                <c:pt idx="763">
                  <c:v>6</c:v>
                </c:pt>
                <c:pt idx="764">
                  <c:v>6</c:v>
                </c:pt>
                <c:pt idx="765">
                  <c:v>6</c:v>
                </c:pt>
                <c:pt idx="766">
                  <c:v>6</c:v>
                </c:pt>
                <c:pt idx="767">
                  <c:v>6</c:v>
                </c:pt>
                <c:pt idx="768">
                  <c:v>6</c:v>
                </c:pt>
                <c:pt idx="769">
                  <c:v>6</c:v>
                </c:pt>
                <c:pt idx="770">
                  <c:v>6</c:v>
                </c:pt>
                <c:pt idx="771">
                  <c:v>6</c:v>
                </c:pt>
                <c:pt idx="772">
                  <c:v>6</c:v>
                </c:pt>
                <c:pt idx="773">
                  <c:v>6</c:v>
                </c:pt>
                <c:pt idx="774">
                  <c:v>6</c:v>
                </c:pt>
                <c:pt idx="775">
                  <c:v>6</c:v>
                </c:pt>
                <c:pt idx="776">
                  <c:v>6</c:v>
                </c:pt>
                <c:pt idx="777">
                  <c:v>6</c:v>
                </c:pt>
                <c:pt idx="778">
                  <c:v>6</c:v>
                </c:pt>
                <c:pt idx="779">
                  <c:v>6</c:v>
                </c:pt>
                <c:pt idx="780">
                  <c:v>6</c:v>
                </c:pt>
                <c:pt idx="781">
                  <c:v>6</c:v>
                </c:pt>
                <c:pt idx="782">
                  <c:v>6</c:v>
                </c:pt>
                <c:pt idx="783">
                  <c:v>6</c:v>
                </c:pt>
                <c:pt idx="784">
                  <c:v>6</c:v>
                </c:pt>
                <c:pt idx="785">
                  <c:v>6</c:v>
                </c:pt>
                <c:pt idx="786">
                  <c:v>6</c:v>
                </c:pt>
                <c:pt idx="787">
                  <c:v>6</c:v>
                </c:pt>
                <c:pt idx="788">
                  <c:v>6</c:v>
                </c:pt>
                <c:pt idx="789">
                  <c:v>6</c:v>
                </c:pt>
                <c:pt idx="790">
                  <c:v>6</c:v>
                </c:pt>
                <c:pt idx="791">
                  <c:v>6</c:v>
                </c:pt>
                <c:pt idx="792">
                  <c:v>6</c:v>
                </c:pt>
                <c:pt idx="793">
                  <c:v>6</c:v>
                </c:pt>
                <c:pt idx="794">
                  <c:v>6</c:v>
                </c:pt>
                <c:pt idx="795">
                  <c:v>6</c:v>
                </c:pt>
                <c:pt idx="796">
                  <c:v>6</c:v>
                </c:pt>
                <c:pt idx="797">
                  <c:v>6</c:v>
                </c:pt>
                <c:pt idx="798">
                  <c:v>6</c:v>
                </c:pt>
                <c:pt idx="799">
                  <c:v>6</c:v>
                </c:pt>
                <c:pt idx="800">
                  <c:v>6</c:v>
                </c:pt>
                <c:pt idx="801">
                  <c:v>6</c:v>
                </c:pt>
                <c:pt idx="802">
                  <c:v>6</c:v>
                </c:pt>
                <c:pt idx="803">
                  <c:v>6</c:v>
                </c:pt>
                <c:pt idx="804">
                  <c:v>6</c:v>
                </c:pt>
                <c:pt idx="805">
                  <c:v>6</c:v>
                </c:pt>
                <c:pt idx="806">
                  <c:v>6</c:v>
                </c:pt>
                <c:pt idx="807">
                  <c:v>6</c:v>
                </c:pt>
                <c:pt idx="808">
                  <c:v>6</c:v>
                </c:pt>
                <c:pt idx="809">
                  <c:v>6</c:v>
                </c:pt>
                <c:pt idx="810">
                  <c:v>6</c:v>
                </c:pt>
                <c:pt idx="811">
                  <c:v>6</c:v>
                </c:pt>
                <c:pt idx="812">
                  <c:v>6</c:v>
                </c:pt>
                <c:pt idx="813">
                  <c:v>6</c:v>
                </c:pt>
                <c:pt idx="814">
                  <c:v>6</c:v>
                </c:pt>
                <c:pt idx="815">
                  <c:v>6</c:v>
                </c:pt>
                <c:pt idx="816">
                  <c:v>6</c:v>
                </c:pt>
                <c:pt idx="817">
                  <c:v>6</c:v>
                </c:pt>
                <c:pt idx="818">
                  <c:v>6</c:v>
                </c:pt>
                <c:pt idx="819">
                  <c:v>6</c:v>
                </c:pt>
                <c:pt idx="820">
                  <c:v>6</c:v>
                </c:pt>
                <c:pt idx="821">
                  <c:v>6</c:v>
                </c:pt>
                <c:pt idx="822">
                  <c:v>6</c:v>
                </c:pt>
                <c:pt idx="823">
                  <c:v>6</c:v>
                </c:pt>
                <c:pt idx="824">
                  <c:v>6</c:v>
                </c:pt>
                <c:pt idx="825">
                  <c:v>6</c:v>
                </c:pt>
                <c:pt idx="826">
                  <c:v>6</c:v>
                </c:pt>
                <c:pt idx="827">
                  <c:v>6</c:v>
                </c:pt>
                <c:pt idx="828">
                  <c:v>6</c:v>
                </c:pt>
                <c:pt idx="829">
                  <c:v>6</c:v>
                </c:pt>
                <c:pt idx="830">
                  <c:v>6</c:v>
                </c:pt>
                <c:pt idx="831">
                  <c:v>6</c:v>
                </c:pt>
                <c:pt idx="832">
                  <c:v>6</c:v>
                </c:pt>
                <c:pt idx="833">
                  <c:v>6</c:v>
                </c:pt>
                <c:pt idx="834">
                  <c:v>6</c:v>
                </c:pt>
                <c:pt idx="835">
                  <c:v>6</c:v>
                </c:pt>
                <c:pt idx="836">
                  <c:v>6</c:v>
                </c:pt>
                <c:pt idx="837">
                  <c:v>6</c:v>
                </c:pt>
                <c:pt idx="838">
                  <c:v>6</c:v>
                </c:pt>
                <c:pt idx="839">
                  <c:v>6</c:v>
                </c:pt>
                <c:pt idx="840">
                  <c:v>6</c:v>
                </c:pt>
                <c:pt idx="841">
                  <c:v>6</c:v>
                </c:pt>
                <c:pt idx="842">
                  <c:v>6</c:v>
                </c:pt>
                <c:pt idx="843">
                  <c:v>6</c:v>
                </c:pt>
                <c:pt idx="844">
                  <c:v>6</c:v>
                </c:pt>
                <c:pt idx="845">
                  <c:v>6</c:v>
                </c:pt>
                <c:pt idx="846">
                  <c:v>6</c:v>
                </c:pt>
                <c:pt idx="847">
                  <c:v>6</c:v>
                </c:pt>
                <c:pt idx="848">
                  <c:v>6</c:v>
                </c:pt>
                <c:pt idx="849">
                  <c:v>6</c:v>
                </c:pt>
                <c:pt idx="850">
                  <c:v>6</c:v>
                </c:pt>
                <c:pt idx="851">
                  <c:v>6</c:v>
                </c:pt>
                <c:pt idx="852">
                  <c:v>6</c:v>
                </c:pt>
                <c:pt idx="853">
                  <c:v>6</c:v>
                </c:pt>
                <c:pt idx="854">
                  <c:v>6</c:v>
                </c:pt>
                <c:pt idx="855">
                  <c:v>6</c:v>
                </c:pt>
                <c:pt idx="856">
                  <c:v>6</c:v>
                </c:pt>
                <c:pt idx="857">
                  <c:v>6</c:v>
                </c:pt>
                <c:pt idx="858">
                  <c:v>6</c:v>
                </c:pt>
                <c:pt idx="859">
                  <c:v>6</c:v>
                </c:pt>
                <c:pt idx="860">
                  <c:v>6</c:v>
                </c:pt>
                <c:pt idx="861">
                  <c:v>6</c:v>
                </c:pt>
                <c:pt idx="862">
                  <c:v>6</c:v>
                </c:pt>
                <c:pt idx="863">
                  <c:v>6</c:v>
                </c:pt>
                <c:pt idx="864">
                  <c:v>6</c:v>
                </c:pt>
                <c:pt idx="865">
                  <c:v>6</c:v>
                </c:pt>
                <c:pt idx="866">
                  <c:v>6</c:v>
                </c:pt>
                <c:pt idx="867">
                  <c:v>6</c:v>
                </c:pt>
                <c:pt idx="868">
                  <c:v>6</c:v>
                </c:pt>
                <c:pt idx="869">
                  <c:v>6</c:v>
                </c:pt>
                <c:pt idx="870">
                  <c:v>6</c:v>
                </c:pt>
                <c:pt idx="871">
                  <c:v>6</c:v>
                </c:pt>
                <c:pt idx="872">
                  <c:v>7</c:v>
                </c:pt>
                <c:pt idx="873">
                  <c:v>7</c:v>
                </c:pt>
                <c:pt idx="874">
                  <c:v>7</c:v>
                </c:pt>
                <c:pt idx="875">
                  <c:v>7</c:v>
                </c:pt>
                <c:pt idx="876">
                  <c:v>7</c:v>
                </c:pt>
                <c:pt idx="877">
                  <c:v>7</c:v>
                </c:pt>
                <c:pt idx="878">
                  <c:v>7</c:v>
                </c:pt>
                <c:pt idx="879">
                  <c:v>7</c:v>
                </c:pt>
                <c:pt idx="880">
                  <c:v>7</c:v>
                </c:pt>
                <c:pt idx="881">
                  <c:v>7</c:v>
                </c:pt>
                <c:pt idx="882">
                  <c:v>7</c:v>
                </c:pt>
                <c:pt idx="883">
                  <c:v>7</c:v>
                </c:pt>
                <c:pt idx="884">
                  <c:v>7</c:v>
                </c:pt>
                <c:pt idx="885">
                  <c:v>7</c:v>
                </c:pt>
                <c:pt idx="886">
                  <c:v>7</c:v>
                </c:pt>
                <c:pt idx="887">
                  <c:v>7</c:v>
                </c:pt>
                <c:pt idx="888">
                  <c:v>7</c:v>
                </c:pt>
                <c:pt idx="889">
                  <c:v>7</c:v>
                </c:pt>
                <c:pt idx="890">
                  <c:v>7</c:v>
                </c:pt>
                <c:pt idx="891">
                  <c:v>7</c:v>
                </c:pt>
                <c:pt idx="892">
                  <c:v>7</c:v>
                </c:pt>
                <c:pt idx="893">
                  <c:v>7</c:v>
                </c:pt>
                <c:pt idx="894">
                  <c:v>7</c:v>
                </c:pt>
                <c:pt idx="895">
                  <c:v>7</c:v>
                </c:pt>
                <c:pt idx="896">
                  <c:v>7</c:v>
                </c:pt>
                <c:pt idx="897">
                  <c:v>7</c:v>
                </c:pt>
                <c:pt idx="898">
                  <c:v>7</c:v>
                </c:pt>
                <c:pt idx="899">
                  <c:v>7</c:v>
                </c:pt>
                <c:pt idx="900">
                  <c:v>7</c:v>
                </c:pt>
                <c:pt idx="901">
                  <c:v>7</c:v>
                </c:pt>
                <c:pt idx="902">
                  <c:v>7</c:v>
                </c:pt>
                <c:pt idx="903">
                  <c:v>7</c:v>
                </c:pt>
                <c:pt idx="904">
                  <c:v>7</c:v>
                </c:pt>
                <c:pt idx="905">
                  <c:v>7</c:v>
                </c:pt>
                <c:pt idx="906">
                  <c:v>7</c:v>
                </c:pt>
                <c:pt idx="907">
                  <c:v>7</c:v>
                </c:pt>
                <c:pt idx="908">
                  <c:v>7</c:v>
                </c:pt>
                <c:pt idx="909">
                  <c:v>7</c:v>
                </c:pt>
                <c:pt idx="910">
                  <c:v>7</c:v>
                </c:pt>
                <c:pt idx="911">
                  <c:v>7</c:v>
                </c:pt>
                <c:pt idx="912">
                  <c:v>7</c:v>
                </c:pt>
                <c:pt idx="913">
                  <c:v>7</c:v>
                </c:pt>
                <c:pt idx="914">
                  <c:v>7</c:v>
                </c:pt>
                <c:pt idx="915">
                  <c:v>7</c:v>
                </c:pt>
                <c:pt idx="916">
                  <c:v>7</c:v>
                </c:pt>
                <c:pt idx="917">
                  <c:v>7</c:v>
                </c:pt>
                <c:pt idx="918">
                  <c:v>7</c:v>
                </c:pt>
                <c:pt idx="919">
                  <c:v>7</c:v>
                </c:pt>
                <c:pt idx="920">
                  <c:v>7</c:v>
                </c:pt>
                <c:pt idx="921">
                  <c:v>7</c:v>
                </c:pt>
                <c:pt idx="922">
                  <c:v>7</c:v>
                </c:pt>
                <c:pt idx="923">
                  <c:v>7</c:v>
                </c:pt>
                <c:pt idx="924">
                  <c:v>7</c:v>
                </c:pt>
                <c:pt idx="925">
                  <c:v>7</c:v>
                </c:pt>
                <c:pt idx="926">
                  <c:v>7</c:v>
                </c:pt>
                <c:pt idx="927">
                  <c:v>7</c:v>
                </c:pt>
                <c:pt idx="928">
                  <c:v>7</c:v>
                </c:pt>
                <c:pt idx="929">
                  <c:v>7</c:v>
                </c:pt>
                <c:pt idx="930">
                  <c:v>7</c:v>
                </c:pt>
                <c:pt idx="931">
                  <c:v>7</c:v>
                </c:pt>
                <c:pt idx="932">
                  <c:v>7</c:v>
                </c:pt>
                <c:pt idx="933">
                  <c:v>7</c:v>
                </c:pt>
                <c:pt idx="934">
                  <c:v>7</c:v>
                </c:pt>
                <c:pt idx="935">
                  <c:v>7</c:v>
                </c:pt>
                <c:pt idx="936">
                  <c:v>7</c:v>
                </c:pt>
                <c:pt idx="937">
                  <c:v>7</c:v>
                </c:pt>
                <c:pt idx="938">
                  <c:v>7</c:v>
                </c:pt>
                <c:pt idx="939">
                  <c:v>7</c:v>
                </c:pt>
                <c:pt idx="940">
                  <c:v>7</c:v>
                </c:pt>
                <c:pt idx="941">
                  <c:v>7</c:v>
                </c:pt>
                <c:pt idx="942">
                  <c:v>7</c:v>
                </c:pt>
                <c:pt idx="943">
                  <c:v>7</c:v>
                </c:pt>
                <c:pt idx="944">
                  <c:v>7</c:v>
                </c:pt>
                <c:pt idx="945">
                  <c:v>7</c:v>
                </c:pt>
                <c:pt idx="946">
                  <c:v>7</c:v>
                </c:pt>
                <c:pt idx="947">
                  <c:v>7</c:v>
                </c:pt>
                <c:pt idx="948">
                  <c:v>7</c:v>
                </c:pt>
                <c:pt idx="949">
                  <c:v>7</c:v>
                </c:pt>
                <c:pt idx="950">
                  <c:v>7</c:v>
                </c:pt>
                <c:pt idx="951">
                  <c:v>7</c:v>
                </c:pt>
                <c:pt idx="952">
                  <c:v>7</c:v>
                </c:pt>
                <c:pt idx="953">
                  <c:v>7</c:v>
                </c:pt>
                <c:pt idx="954">
                  <c:v>7</c:v>
                </c:pt>
                <c:pt idx="955">
                  <c:v>7</c:v>
                </c:pt>
                <c:pt idx="956">
                  <c:v>7</c:v>
                </c:pt>
                <c:pt idx="957">
                  <c:v>7</c:v>
                </c:pt>
                <c:pt idx="958">
                  <c:v>7</c:v>
                </c:pt>
                <c:pt idx="959">
                  <c:v>7</c:v>
                </c:pt>
                <c:pt idx="960">
                  <c:v>7</c:v>
                </c:pt>
                <c:pt idx="961">
                  <c:v>7</c:v>
                </c:pt>
                <c:pt idx="962">
                  <c:v>7</c:v>
                </c:pt>
                <c:pt idx="963">
                  <c:v>7</c:v>
                </c:pt>
                <c:pt idx="964">
                  <c:v>7</c:v>
                </c:pt>
                <c:pt idx="965">
                  <c:v>7</c:v>
                </c:pt>
                <c:pt idx="966">
                  <c:v>7</c:v>
                </c:pt>
                <c:pt idx="967">
                  <c:v>7</c:v>
                </c:pt>
                <c:pt idx="968">
                  <c:v>7</c:v>
                </c:pt>
                <c:pt idx="969">
                  <c:v>7</c:v>
                </c:pt>
                <c:pt idx="970">
                  <c:v>7</c:v>
                </c:pt>
                <c:pt idx="971">
                  <c:v>7</c:v>
                </c:pt>
                <c:pt idx="972">
                  <c:v>7</c:v>
                </c:pt>
                <c:pt idx="973">
                  <c:v>7</c:v>
                </c:pt>
                <c:pt idx="974">
                  <c:v>7</c:v>
                </c:pt>
                <c:pt idx="975">
                  <c:v>7</c:v>
                </c:pt>
                <c:pt idx="976">
                  <c:v>7</c:v>
                </c:pt>
                <c:pt idx="977">
                  <c:v>7</c:v>
                </c:pt>
                <c:pt idx="978">
                  <c:v>7</c:v>
                </c:pt>
                <c:pt idx="979">
                  <c:v>7</c:v>
                </c:pt>
                <c:pt idx="980">
                  <c:v>7</c:v>
                </c:pt>
                <c:pt idx="981">
                  <c:v>7</c:v>
                </c:pt>
                <c:pt idx="982">
                  <c:v>7</c:v>
                </c:pt>
                <c:pt idx="983">
                  <c:v>7</c:v>
                </c:pt>
                <c:pt idx="984">
                  <c:v>7</c:v>
                </c:pt>
                <c:pt idx="985">
                  <c:v>7</c:v>
                </c:pt>
                <c:pt idx="986">
                  <c:v>7</c:v>
                </c:pt>
                <c:pt idx="987">
                  <c:v>7</c:v>
                </c:pt>
                <c:pt idx="988">
                  <c:v>7</c:v>
                </c:pt>
                <c:pt idx="989">
                  <c:v>7</c:v>
                </c:pt>
                <c:pt idx="990">
                  <c:v>7</c:v>
                </c:pt>
                <c:pt idx="991">
                  <c:v>7</c:v>
                </c:pt>
                <c:pt idx="992">
                  <c:v>7</c:v>
                </c:pt>
                <c:pt idx="993">
                  <c:v>7</c:v>
                </c:pt>
                <c:pt idx="994">
                  <c:v>7</c:v>
                </c:pt>
                <c:pt idx="995">
                  <c:v>7</c:v>
                </c:pt>
                <c:pt idx="996">
                  <c:v>7</c:v>
                </c:pt>
                <c:pt idx="997">
                  <c:v>7</c:v>
                </c:pt>
                <c:pt idx="998">
                  <c:v>7</c:v>
                </c:pt>
                <c:pt idx="999">
                  <c:v>7</c:v>
                </c:pt>
                <c:pt idx="1000">
                  <c:v>7</c:v>
                </c:pt>
                <c:pt idx="1001">
                  <c:v>7</c:v>
                </c:pt>
                <c:pt idx="1002">
                  <c:v>7</c:v>
                </c:pt>
                <c:pt idx="1003">
                  <c:v>7</c:v>
                </c:pt>
                <c:pt idx="1004">
                  <c:v>7</c:v>
                </c:pt>
                <c:pt idx="1005">
                  <c:v>7</c:v>
                </c:pt>
                <c:pt idx="1006">
                  <c:v>7</c:v>
                </c:pt>
                <c:pt idx="1007">
                  <c:v>7</c:v>
                </c:pt>
                <c:pt idx="1008">
                  <c:v>7</c:v>
                </c:pt>
                <c:pt idx="1009">
                  <c:v>7</c:v>
                </c:pt>
                <c:pt idx="1010">
                  <c:v>7</c:v>
                </c:pt>
                <c:pt idx="1011">
                  <c:v>7</c:v>
                </c:pt>
                <c:pt idx="1012">
                  <c:v>7</c:v>
                </c:pt>
                <c:pt idx="1013">
                  <c:v>7</c:v>
                </c:pt>
                <c:pt idx="1014">
                  <c:v>7</c:v>
                </c:pt>
                <c:pt idx="1015">
                  <c:v>6</c:v>
                </c:pt>
                <c:pt idx="1016">
                  <c:v>6</c:v>
                </c:pt>
                <c:pt idx="1017">
                  <c:v>6</c:v>
                </c:pt>
                <c:pt idx="1018">
                  <c:v>6</c:v>
                </c:pt>
                <c:pt idx="1019">
                  <c:v>6</c:v>
                </c:pt>
                <c:pt idx="1020">
                  <c:v>6</c:v>
                </c:pt>
                <c:pt idx="1021">
                  <c:v>6</c:v>
                </c:pt>
                <c:pt idx="1022">
                  <c:v>6</c:v>
                </c:pt>
                <c:pt idx="1023">
                  <c:v>6</c:v>
                </c:pt>
                <c:pt idx="1024">
                  <c:v>6</c:v>
                </c:pt>
                <c:pt idx="1025">
                  <c:v>6</c:v>
                </c:pt>
                <c:pt idx="1026">
                  <c:v>6</c:v>
                </c:pt>
                <c:pt idx="1027">
                  <c:v>6</c:v>
                </c:pt>
                <c:pt idx="1028">
                  <c:v>6</c:v>
                </c:pt>
                <c:pt idx="1029">
                  <c:v>6</c:v>
                </c:pt>
                <c:pt idx="1030">
                  <c:v>6</c:v>
                </c:pt>
                <c:pt idx="1031">
                  <c:v>6</c:v>
                </c:pt>
                <c:pt idx="1032">
                  <c:v>6</c:v>
                </c:pt>
                <c:pt idx="1033">
                  <c:v>6</c:v>
                </c:pt>
                <c:pt idx="1034">
                  <c:v>6</c:v>
                </c:pt>
                <c:pt idx="1035">
                  <c:v>6</c:v>
                </c:pt>
                <c:pt idx="1036">
                  <c:v>6</c:v>
                </c:pt>
                <c:pt idx="1037">
                  <c:v>6</c:v>
                </c:pt>
                <c:pt idx="1038">
                  <c:v>6</c:v>
                </c:pt>
                <c:pt idx="1039">
                  <c:v>6</c:v>
                </c:pt>
                <c:pt idx="1040">
                  <c:v>6</c:v>
                </c:pt>
                <c:pt idx="1041">
                  <c:v>6</c:v>
                </c:pt>
                <c:pt idx="1042">
                  <c:v>6</c:v>
                </c:pt>
                <c:pt idx="1043">
                  <c:v>6</c:v>
                </c:pt>
                <c:pt idx="1044">
                  <c:v>6</c:v>
                </c:pt>
                <c:pt idx="1045">
                  <c:v>6</c:v>
                </c:pt>
                <c:pt idx="1046">
                  <c:v>6</c:v>
                </c:pt>
                <c:pt idx="1047">
                  <c:v>6</c:v>
                </c:pt>
                <c:pt idx="1048">
                  <c:v>6</c:v>
                </c:pt>
                <c:pt idx="1049">
                  <c:v>6</c:v>
                </c:pt>
                <c:pt idx="1050">
                  <c:v>6</c:v>
                </c:pt>
                <c:pt idx="1051">
                  <c:v>6</c:v>
                </c:pt>
                <c:pt idx="1052">
                  <c:v>6</c:v>
                </c:pt>
                <c:pt idx="1053">
                  <c:v>6</c:v>
                </c:pt>
                <c:pt idx="1054">
                  <c:v>6</c:v>
                </c:pt>
                <c:pt idx="1055">
                  <c:v>6</c:v>
                </c:pt>
                <c:pt idx="1056">
                  <c:v>6</c:v>
                </c:pt>
                <c:pt idx="1057">
                  <c:v>6</c:v>
                </c:pt>
                <c:pt idx="1058">
                  <c:v>6</c:v>
                </c:pt>
                <c:pt idx="1059">
                  <c:v>6</c:v>
                </c:pt>
                <c:pt idx="1060">
                  <c:v>6</c:v>
                </c:pt>
                <c:pt idx="1061">
                  <c:v>6</c:v>
                </c:pt>
                <c:pt idx="1062">
                  <c:v>6</c:v>
                </c:pt>
                <c:pt idx="1063">
                  <c:v>6</c:v>
                </c:pt>
                <c:pt idx="1064">
                  <c:v>6</c:v>
                </c:pt>
                <c:pt idx="1065">
                  <c:v>6</c:v>
                </c:pt>
                <c:pt idx="1066">
                  <c:v>6</c:v>
                </c:pt>
                <c:pt idx="1067">
                  <c:v>6</c:v>
                </c:pt>
                <c:pt idx="1068">
                  <c:v>6</c:v>
                </c:pt>
                <c:pt idx="1069">
                  <c:v>6</c:v>
                </c:pt>
                <c:pt idx="1070">
                  <c:v>6</c:v>
                </c:pt>
                <c:pt idx="1071">
                  <c:v>6</c:v>
                </c:pt>
                <c:pt idx="1072">
                  <c:v>6</c:v>
                </c:pt>
                <c:pt idx="1073">
                  <c:v>6</c:v>
                </c:pt>
                <c:pt idx="1074">
                  <c:v>6</c:v>
                </c:pt>
                <c:pt idx="1075">
                  <c:v>6</c:v>
                </c:pt>
                <c:pt idx="1076">
                  <c:v>6</c:v>
                </c:pt>
                <c:pt idx="1077">
                  <c:v>6</c:v>
                </c:pt>
                <c:pt idx="1078">
                  <c:v>6</c:v>
                </c:pt>
                <c:pt idx="1079">
                  <c:v>6</c:v>
                </c:pt>
                <c:pt idx="1080">
                  <c:v>6</c:v>
                </c:pt>
                <c:pt idx="1081">
                  <c:v>6</c:v>
                </c:pt>
                <c:pt idx="1082">
                  <c:v>6</c:v>
                </c:pt>
                <c:pt idx="1083">
                  <c:v>6</c:v>
                </c:pt>
                <c:pt idx="1084">
                  <c:v>6</c:v>
                </c:pt>
                <c:pt idx="1085">
                  <c:v>6</c:v>
                </c:pt>
                <c:pt idx="1086">
                  <c:v>6</c:v>
                </c:pt>
                <c:pt idx="1087">
                  <c:v>6</c:v>
                </c:pt>
                <c:pt idx="1088">
                  <c:v>6</c:v>
                </c:pt>
                <c:pt idx="1089">
                  <c:v>6</c:v>
                </c:pt>
                <c:pt idx="1090">
                  <c:v>6</c:v>
                </c:pt>
                <c:pt idx="1091">
                  <c:v>6</c:v>
                </c:pt>
                <c:pt idx="1092">
                  <c:v>6</c:v>
                </c:pt>
                <c:pt idx="1093">
                  <c:v>6</c:v>
                </c:pt>
                <c:pt idx="1094">
                  <c:v>6</c:v>
                </c:pt>
                <c:pt idx="1095">
                  <c:v>6</c:v>
                </c:pt>
                <c:pt idx="1096">
                  <c:v>6</c:v>
                </c:pt>
                <c:pt idx="1097">
                  <c:v>6</c:v>
                </c:pt>
                <c:pt idx="1098">
                  <c:v>6</c:v>
                </c:pt>
                <c:pt idx="1099">
                  <c:v>6</c:v>
                </c:pt>
                <c:pt idx="1100">
                  <c:v>6</c:v>
                </c:pt>
                <c:pt idx="1101">
                  <c:v>6</c:v>
                </c:pt>
                <c:pt idx="1102">
                  <c:v>6</c:v>
                </c:pt>
                <c:pt idx="1103">
                  <c:v>6</c:v>
                </c:pt>
                <c:pt idx="1104">
                  <c:v>6</c:v>
                </c:pt>
                <c:pt idx="1105">
                  <c:v>6</c:v>
                </c:pt>
                <c:pt idx="1106">
                  <c:v>6</c:v>
                </c:pt>
                <c:pt idx="1107">
                  <c:v>6</c:v>
                </c:pt>
                <c:pt idx="1108">
                  <c:v>6</c:v>
                </c:pt>
                <c:pt idx="1109">
                  <c:v>6</c:v>
                </c:pt>
                <c:pt idx="1110">
                  <c:v>6</c:v>
                </c:pt>
                <c:pt idx="1111">
                  <c:v>6</c:v>
                </c:pt>
                <c:pt idx="1112">
                  <c:v>6</c:v>
                </c:pt>
                <c:pt idx="1113">
                  <c:v>6</c:v>
                </c:pt>
                <c:pt idx="1114">
                  <c:v>6</c:v>
                </c:pt>
                <c:pt idx="1115">
                  <c:v>6</c:v>
                </c:pt>
                <c:pt idx="1116">
                  <c:v>6</c:v>
                </c:pt>
                <c:pt idx="1117">
                  <c:v>6</c:v>
                </c:pt>
                <c:pt idx="1118">
                  <c:v>6</c:v>
                </c:pt>
                <c:pt idx="1119">
                  <c:v>6</c:v>
                </c:pt>
                <c:pt idx="1120">
                  <c:v>6</c:v>
                </c:pt>
                <c:pt idx="1121">
                  <c:v>6</c:v>
                </c:pt>
                <c:pt idx="1122">
                  <c:v>6</c:v>
                </c:pt>
                <c:pt idx="1123">
                  <c:v>6</c:v>
                </c:pt>
                <c:pt idx="1124">
                  <c:v>6</c:v>
                </c:pt>
                <c:pt idx="1125">
                  <c:v>6</c:v>
                </c:pt>
                <c:pt idx="1126">
                  <c:v>6</c:v>
                </c:pt>
                <c:pt idx="1127">
                  <c:v>6</c:v>
                </c:pt>
                <c:pt idx="1128">
                  <c:v>6</c:v>
                </c:pt>
                <c:pt idx="1129">
                  <c:v>6</c:v>
                </c:pt>
                <c:pt idx="1130">
                  <c:v>6</c:v>
                </c:pt>
                <c:pt idx="1131">
                  <c:v>6</c:v>
                </c:pt>
                <c:pt idx="1132">
                  <c:v>6</c:v>
                </c:pt>
                <c:pt idx="1133">
                  <c:v>6</c:v>
                </c:pt>
                <c:pt idx="1134">
                  <c:v>6</c:v>
                </c:pt>
                <c:pt idx="1135">
                  <c:v>6</c:v>
                </c:pt>
                <c:pt idx="1136">
                  <c:v>6</c:v>
                </c:pt>
                <c:pt idx="1137">
                  <c:v>6</c:v>
                </c:pt>
                <c:pt idx="1138">
                  <c:v>6</c:v>
                </c:pt>
                <c:pt idx="1139">
                  <c:v>6</c:v>
                </c:pt>
                <c:pt idx="1140">
                  <c:v>6</c:v>
                </c:pt>
                <c:pt idx="1141">
                  <c:v>6</c:v>
                </c:pt>
                <c:pt idx="1142">
                  <c:v>6</c:v>
                </c:pt>
                <c:pt idx="1143">
                  <c:v>6</c:v>
                </c:pt>
                <c:pt idx="1144">
                  <c:v>6</c:v>
                </c:pt>
                <c:pt idx="1145">
                  <c:v>6</c:v>
                </c:pt>
                <c:pt idx="1146">
                  <c:v>6</c:v>
                </c:pt>
                <c:pt idx="1147">
                  <c:v>6</c:v>
                </c:pt>
                <c:pt idx="1148">
                  <c:v>6</c:v>
                </c:pt>
                <c:pt idx="1149">
                  <c:v>6</c:v>
                </c:pt>
                <c:pt idx="1150">
                  <c:v>6</c:v>
                </c:pt>
                <c:pt idx="1151">
                  <c:v>6</c:v>
                </c:pt>
                <c:pt idx="1152">
                  <c:v>6</c:v>
                </c:pt>
                <c:pt idx="1153">
                  <c:v>6</c:v>
                </c:pt>
                <c:pt idx="1154">
                  <c:v>6</c:v>
                </c:pt>
                <c:pt idx="1155">
                  <c:v>6</c:v>
                </c:pt>
                <c:pt idx="1156">
                  <c:v>6</c:v>
                </c:pt>
                <c:pt idx="1157">
                  <c:v>6</c:v>
                </c:pt>
                <c:pt idx="1158">
                  <c:v>6</c:v>
                </c:pt>
                <c:pt idx="1159">
                  <c:v>6</c:v>
                </c:pt>
                <c:pt idx="1160">
                  <c:v>6</c:v>
                </c:pt>
                <c:pt idx="1161">
                  <c:v>6</c:v>
                </c:pt>
                <c:pt idx="1162">
                  <c:v>6</c:v>
                </c:pt>
                <c:pt idx="1163">
                  <c:v>6</c:v>
                </c:pt>
                <c:pt idx="1164">
                  <c:v>6</c:v>
                </c:pt>
                <c:pt idx="1165">
                  <c:v>6</c:v>
                </c:pt>
                <c:pt idx="1166">
                  <c:v>6</c:v>
                </c:pt>
                <c:pt idx="1167">
                  <c:v>6</c:v>
                </c:pt>
                <c:pt idx="1168">
                  <c:v>6</c:v>
                </c:pt>
                <c:pt idx="1169">
                  <c:v>6</c:v>
                </c:pt>
                <c:pt idx="1170">
                  <c:v>6</c:v>
                </c:pt>
                <c:pt idx="1171">
                  <c:v>6</c:v>
                </c:pt>
                <c:pt idx="1172">
                  <c:v>6</c:v>
                </c:pt>
                <c:pt idx="1173">
                  <c:v>6</c:v>
                </c:pt>
                <c:pt idx="1174">
                  <c:v>6</c:v>
                </c:pt>
                <c:pt idx="1175">
                  <c:v>6</c:v>
                </c:pt>
                <c:pt idx="1176">
                  <c:v>6</c:v>
                </c:pt>
                <c:pt idx="1177">
                  <c:v>6</c:v>
                </c:pt>
                <c:pt idx="1178">
                  <c:v>6</c:v>
                </c:pt>
                <c:pt idx="1179">
                  <c:v>6</c:v>
                </c:pt>
                <c:pt idx="1180">
                  <c:v>6</c:v>
                </c:pt>
                <c:pt idx="1181">
                  <c:v>6</c:v>
                </c:pt>
                <c:pt idx="1182">
                  <c:v>6</c:v>
                </c:pt>
                <c:pt idx="1183">
                  <c:v>6</c:v>
                </c:pt>
                <c:pt idx="1184">
                  <c:v>6</c:v>
                </c:pt>
                <c:pt idx="1185">
                  <c:v>6</c:v>
                </c:pt>
                <c:pt idx="1186">
                  <c:v>6</c:v>
                </c:pt>
                <c:pt idx="1187">
                  <c:v>6</c:v>
                </c:pt>
                <c:pt idx="1188">
                  <c:v>6</c:v>
                </c:pt>
                <c:pt idx="1189">
                  <c:v>6</c:v>
                </c:pt>
                <c:pt idx="1190">
                  <c:v>6</c:v>
                </c:pt>
                <c:pt idx="1191">
                  <c:v>6</c:v>
                </c:pt>
                <c:pt idx="1192">
                  <c:v>6</c:v>
                </c:pt>
                <c:pt idx="1193">
                  <c:v>6</c:v>
                </c:pt>
                <c:pt idx="1194">
                  <c:v>6</c:v>
                </c:pt>
                <c:pt idx="1195">
                  <c:v>6</c:v>
                </c:pt>
                <c:pt idx="1196">
                  <c:v>6</c:v>
                </c:pt>
                <c:pt idx="1197">
                  <c:v>6</c:v>
                </c:pt>
                <c:pt idx="1198">
                  <c:v>6</c:v>
                </c:pt>
                <c:pt idx="1199">
                  <c:v>6</c:v>
                </c:pt>
                <c:pt idx="1200">
                  <c:v>6</c:v>
                </c:pt>
                <c:pt idx="1201">
                  <c:v>6</c:v>
                </c:pt>
                <c:pt idx="1202">
                  <c:v>6</c:v>
                </c:pt>
                <c:pt idx="1203">
                  <c:v>6</c:v>
                </c:pt>
                <c:pt idx="1204">
                  <c:v>6</c:v>
                </c:pt>
                <c:pt idx="1205">
                  <c:v>6</c:v>
                </c:pt>
                <c:pt idx="1206">
                  <c:v>6</c:v>
                </c:pt>
                <c:pt idx="1207">
                  <c:v>6</c:v>
                </c:pt>
                <c:pt idx="1208">
                  <c:v>6</c:v>
                </c:pt>
                <c:pt idx="1209">
                  <c:v>6</c:v>
                </c:pt>
                <c:pt idx="1210">
                  <c:v>6</c:v>
                </c:pt>
                <c:pt idx="1211">
                  <c:v>6</c:v>
                </c:pt>
                <c:pt idx="1212">
                  <c:v>6</c:v>
                </c:pt>
                <c:pt idx="1213">
                  <c:v>6</c:v>
                </c:pt>
                <c:pt idx="1214">
                  <c:v>6</c:v>
                </c:pt>
                <c:pt idx="1215">
                  <c:v>6</c:v>
                </c:pt>
                <c:pt idx="1216">
                  <c:v>6</c:v>
                </c:pt>
                <c:pt idx="1217">
                  <c:v>6</c:v>
                </c:pt>
                <c:pt idx="1218">
                  <c:v>6</c:v>
                </c:pt>
                <c:pt idx="1219">
                  <c:v>6</c:v>
                </c:pt>
                <c:pt idx="1220">
                  <c:v>6</c:v>
                </c:pt>
                <c:pt idx="1221">
                  <c:v>6</c:v>
                </c:pt>
                <c:pt idx="1222">
                  <c:v>6</c:v>
                </c:pt>
                <c:pt idx="1223">
                  <c:v>6</c:v>
                </c:pt>
                <c:pt idx="1224">
                  <c:v>6</c:v>
                </c:pt>
                <c:pt idx="1225">
                  <c:v>6</c:v>
                </c:pt>
                <c:pt idx="1226">
                  <c:v>6</c:v>
                </c:pt>
                <c:pt idx="1227">
                  <c:v>6</c:v>
                </c:pt>
                <c:pt idx="1228">
                  <c:v>6</c:v>
                </c:pt>
                <c:pt idx="1229">
                  <c:v>6</c:v>
                </c:pt>
                <c:pt idx="1230">
                  <c:v>6</c:v>
                </c:pt>
                <c:pt idx="1231">
                  <c:v>6</c:v>
                </c:pt>
                <c:pt idx="1232">
                  <c:v>6</c:v>
                </c:pt>
                <c:pt idx="1233">
                  <c:v>6</c:v>
                </c:pt>
                <c:pt idx="1234">
                  <c:v>6</c:v>
                </c:pt>
                <c:pt idx="1235">
                  <c:v>6</c:v>
                </c:pt>
                <c:pt idx="1236">
                  <c:v>6</c:v>
                </c:pt>
                <c:pt idx="1237">
                  <c:v>6</c:v>
                </c:pt>
                <c:pt idx="1238">
                  <c:v>6</c:v>
                </c:pt>
                <c:pt idx="1239">
                  <c:v>6</c:v>
                </c:pt>
                <c:pt idx="1240">
                  <c:v>6</c:v>
                </c:pt>
                <c:pt idx="1241">
                  <c:v>6</c:v>
                </c:pt>
                <c:pt idx="1242">
                  <c:v>6</c:v>
                </c:pt>
                <c:pt idx="1243">
                  <c:v>6</c:v>
                </c:pt>
                <c:pt idx="1244">
                  <c:v>6</c:v>
                </c:pt>
                <c:pt idx="1245">
                  <c:v>6</c:v>
                </c:pt>
                <c:pt idx="1246">
                  <c:v>6</c:v>
                </c:pt>
                <c:pt idx="1247">
                  <c:v>6</c:v>
                </c:pt>
                <c:pt idx="1248">
                  <c:v>6</c:v>
                </c:pt>
                <c:pt idx="1249">
                  <c:v>6</c:v>
                </c:pt>
                <c:pt idx="1250">
                  <c:v>6</c:v>
                </c:pt>
                <c:pt idx="1251">
                  <c:v>6</c:v>
                </c:pt>
                <c:pt idx="1252">
                  <c:v>6</c:v>
                </c:pt>
                <c:pt idx="1253">
                  <c:v>6</c:v>
                </c:pt>
                <c:pt idx="1254">
                  <c:v>6</c:v>
                </c:pt>
                <c:pt idx="1255">
                  <c:v>6</c:v>
                </c:pt>
                <c:pt idx="1256">
                  <c:v>6</c:v>
                </c:pt>
                <c:pt idx="1257">
                  <c:v>6</c:v>
                </c:pt>
                <c:pt idx="1258">
                  <c:v>6</c:v>
                </c:pt>
                <c:pt idx="1259">
                  <c:v>6</c:v>
                </c:pt>
                <c:pt idx="1260">
                  <c:v>6</c:v>
                </c:pt>
                <c:pt idx="1261">
                  <c:v>6</c:v>
                </c:pt>
                <c:pt idx="1262">
                  <c:v>6</c:v>
                </c:pt>
                <c:pt idx="1263">
                  <c:v>6</c:v>
                </c:pt>
                <c:pt idx="1264">
                  <c:v>6</c:v>
                </c:pt>
                <c:pt idx="1265">
                  <c:v>6</c:v>
                </c:pt>
                <c:pt idx="1266">
                  <c:v>6</c:v>
                </c:pt>
                <c:pt idx="1267">
                  <c:v>6</c:v>
                </c:pt>
                <c:pt idx="1268">
                  <c:v>6</c:v>
                </c:pt>
                <c:pt idx="1269">
                  <c:v>6</c:v>
                </c:pt>
                <c:pt idx="1270">
                  <c:v>6</c:v>
                </c:pt>
                <c:pt idx="1271">
                  <c:v>6</c:v>
                </c:pt>
                <c:pt idx="1272">
                  <c:v>6</c:v>
                </c:pt>
                <c:pt idx="1273">
                  <c:v>6</c:v>
                </c:pt>
                <c:pt idx="1274">
                  <c:v>6</c:v>
                </c:pt>
                <c:pt idx="1275">
                  <c:v>6</c:v>
                </c:pt>
                <c:pt idx="1276">
                  <c:v>6</c:v>
                </c:pt>
                <c:pt idx="1277">
                  <c:v>6</c:v>
                </c:pt>
                <c:pt idx="1278">
                  <c:v>6</c:v>
                </c:pt>
                <c:pt idx="1279">
                  <c:v>6</c:v>
                </c:pt>
                <c:pt idx="1280">
                  <c:v>6</c:v>
                </c:pt>
                <c:pt idx="1281">
                  <c:v>6</c:v>
                </c:pt>
                <c:pt idx="1282">
                  <c:v>6</c:v>
                </c:pt>
                <c:pt idx="1283">
                  <c:v>6</c:v>
                </c:pt>
                <c:pt idx="1284">
                  <c:v>6</c:v>
                </c:pt>
                <c:pt idx="1285">
                  <c:v>6</c:v>
                </c:pt>
                <c:pt idx="1286">
                  <c:v>6</c:v>
                </c:pt>
                <c:pt idx="1287">
                  <c:v>6</c:v>
                </c:pt>
                <c:pt idx="1288">
                  <c:v>6</c:v>
                </c:pt>
                <c:pt idx="1289">
                  <c:v>6</c:v>
                </c:pt>
                <c:pt idx="1290">
                  <c:v>6</c:v>
                </c:pt>
                <c:pt idx="1291">
                  <c:v>6</c:v>
                </c:pt>
                <c:pt idx="1292">
                  <c:v>6</c:v>
                </c:pt>
                <c:pt idx="1293">
                  <c:v>6</c:v>
                </c:pt>
                <c:pt idx="1294">
                  <c:v>6</c:v>
                </c:pt>
                <c:pt idx="1295">
                  <c:v>6</c:v>
                </c:pt>
                <c:pt idx="1296">
                  <c:v>6</c:v>
                </c:pt>
                <c:pt idx="1297">
                  <c:v>6</c:v>
                </c:pt>
                <c:pt idx="1298">
                  <c:v>6</c:v>
                </c:pt>
                <c:pt idx="1299">
                  <c:v>6</c:v>
                </c:pt>
                <c:pt idx="1300">
                  <c:v>6</c:v>
                </c:pt>
                <c:pt idx="1301">
                  <c:v>6</c:v>
                </c:pt>
                <c:pt idx="1302">
                  <c:v>6</c:v>
                </c:pt>
                <c:pt idx="1303">
                  <c:v>6</c:v>
                </c:pt>
                <c:pt idx="1304">
                  <c:v>6</c:v>
                </c:pt>
                <c:pt idx="1305">
                  <c:v>6</c:v>
                </c:pt>
                <c:pt idx="1306">
                  <c:v>6</c:v>
                </c:pt>
                <c:pt idx="1307">
                  <c:v>6</c:v>
                </c:pt>
                <c:pt idx="1308">
                  <c:v>6</c:v>
                </c:pt>
                <c:pt idx="1309">
                  <c:v>6</c:v>
                </c:pt>
                <c:pt idx="1310">
                  <c:v>6</c:v>
                </c:pt>
                <c:pt idx="1311">
                  <c:v>6</c:v>
                </c:pt>
                <c:pt idx="1312">
                  <c:v>6</c:v>
                </c:pt>
                <c:pt idx="1313">
                  <c:v>6</c:v>
                </c:pt>
                <c:pt idx="1314">
                  <c:v>6</c:v>
                </c:pt>
                <c:pt idx="1315">
                  <c:v>6</c:v>
                </c:pt>
                <c:pt idx="1316">
                  <c:v>6</c:v>
                </c:pt>
                <c:pt idx="1317">
                  <c:v>6</c:v>
                </c:pt>
                <c:pt idx="1318">
                  <c:v>6</c:v>
                </c:pt>
                <c:pt idx="1319">
                  <c:v>6</c:v>
                </c:pt>
                <c:pt idx="1320">
                  <c:v>6</c:v>
                </c:pt>
                <c:pt idx="1321">
                  <c:v>6</c:v>
                </c:pt>
                <c:pt idx="1322">
                  <c:v>6</c:v>
                </c:pt>
                <c:pt idx="1323">
                  <c:v>6</c:v>
                </c:pt>
                <c:pt idx="1324">
                  <c:v>6</c:v>
                </c:pt>
                <c:pt idx="1325">
                  <c:v>6</c:v>
                </c:pt>
                <c:pt idx="1326">
                  <c:v>6</c:v>
                </c:pt>
                <c:pt idx="1327">
                  <c:v>6</c:v>
                </c:pt>
                <c:pt idx="1328">
                  <c:v>6</c:v>
                </c:pt>
                <c:pt idx="1329">
                  <c:v>6</c:v>
                </c:pt>
                <c:pt idx="1330">
                  <c:v>6</c:v>
                </c:pt>
                <c:pt idx="1331">
                  <c:v>6</c:v>
                </c:pt>
                <c:pt idx="1332">
                  <c:v>6</c:v>
                </c:pt>
                <c:pt idx="1333">
                  <c:v>6</c:v>
                </c:pt>
                <c:pt idx="1334">
                  <c:v>6</c:v>
                </c:pt>
                <c:pt idx="1335">
                  <c:v>6</c:v>
                </c:pt>
                <c:pt idx="1336">
                  <c:v>6</c:v>
                </c:pt>
                <c:pt idx="1337">
                  <c:v>6</c:v>
                </c:pt>
                <c:pt idx="1338">
                  <c:v>6</c:v>
                </c:pt>
                <c:pt idx="1339">
                  <c:v>6</c:v>
                </c:pt>
                <c:pt idx="1340">
                  <c:v>6</c:v>
                </c:pt>
                <c:pt idx="1341">
                  <c:v>6</c:v>
                </c:pt>
                <c:pt idx="1342">
                  <c:v>6</c:v>
                </c:pt>
                <c:pt idx="1343">
                  <c:v>6</c:v>
                </c:pt>
                <c:pt idx="1344">
                  <c:v>6</c:v>
                </c:pt>
                <c:pt idx="1345">
                  <c:v>6</c:v>
                </c:pt>
                <c:pt idx="1346">
                  <c:v>6</c:v>
                </c:pt>
                <c:pt idx="1347">
                  <c:v>6</c:v>
                </c:pt>
                <c:pt idx="1348">
                  <c:v>6</c:v>
                </c:pt>
                <c:pt idx="1349">
                  <c:v>6</c:v>
                </c:pt>
                <c:pt idx="1350">
                  <c:v>6</c:v>
                </c:pt>
                <c:pt idx="1351">
                  <c:v>6</c:v>
                </c:pt>
                <c:pt idx="1352">
                  <c:v>6</c:v>
                </c:pt>
                <c:pt idx="1353">
                  <c:v>6</c:v>
                </c:pt>
                <c:pt idx="1354">
                  <c:v>6</c:v>
                </c:pt>
                <c:pt idx="1355">
                  <c:v>6</c:v>
                </c:pt>
                <c:pt idx="1356">
                  <c:v>6</c:v>
                </c:pt>
                <c:pt idx="1357">
                  <c:v>6</c:v>
                </c:pt>
                <c:pt idx="1358">
                  <c:v>6</c:v>
                </c:pt>
                <c:pt idx="1359">
                  <c:v>6</c:v>
                </c:pt>
                <c:pt idx="1360">
                  <c:v>6</c:v>
                </c:pt>
                <c:pt idx="1361">
                  <c:v>6</c:v>
                </c:pt>
                <c:pt idx="1362">
                  <c:v>6</c:v>
                </c:pt>
                <c:pt idx="1363">
                  <c:v>6</c:v>
                </c:pt>
                <c:pt idx="1364">
                  <c:v>6</c:v>
                </c:pt>
                <c:pt idx="1365">
                  <c:v>6</c:v>
                </c:pt>
                <c:pt idx="1366">
                  <c:v>6</c:v>
                </c:pt>
                <c:pt idx="1367">
                  <c:v>6</c:v>
                </c:pt>
                <c:pt idx="1368">
                  <c:v>6</c:v>
                </c:pt>
                <c:pt idx="1369">
                  <c:v>6</c:v>
                </c:pt>
                <c:pt idx="1370">
                  <c:v>6</c:v>
                </c:pt>
                <c:pt idx="1371">
                  <c:v>6</c:v>
                </c:pt>
                <c:pt idx="1372">
                  <c:v>6</c:v>
                </c:pt>
                <c:pt idx="1373">
                  <c:v>6</c:v>
                </c:pt>
                <c:pt idx="1374">
                  <c:v>6</c:v>
                </c:pt>
                <c:pt idx="1375">
                  <c:v>6</c:v>
                </c:pt>
                <c:pt idx="1376">
                  <c:v>6</c:v>
                </c:pt>
                <c:pt idx="1377">
                  <c:v>6</c:v>
                </c:pt>
                <c:pt idx="1378">
                  <c:v>6</c:v>
                </c:pt>
                <c:pt idx="1379">
                  <c:v>6</c:v>
                </c:pt>
                <c:pt idx="1380">
                  <c:v>6</c:v>
                </c:pt>
                <c:pt idx="1381">
                  <c:v>6</c:v>
                </c:pt>
                <c:pt idx="1382">
                  <c:v>6</c:v>
                </c:pt>
                <c:pt idx="1383">
                  <c:v>6</c:v>
                </c:pt>
                <c:pt idx="1384">
                  <c:v>6</c:v>
                </c:pt>
                <c:pt idx="1385">
                  <c:v>6</c:v>
                </c:pt>
                <c:pt idx="1386">
                  <c:v>6</c:v>
                </c:pt>
                <c:pt idx="1387">
                  <c:v>6</c:v>
                </c:pt>
                <c:pt idx="1388">
                  <c:v>6</c:v>
                </c:pt>
                <c:pt idx="1389">
                  <c:v>6</c:v>
                </c:pt>
                <c:pt idx="1390">
                  <c:v>6</c:v>
                </c:pt>
                <c:pt idx="1391">
                  <c:v>6</c:v>
                </c:pt>
                <c:pt idx="1392">
                  <c:v>6</c:v>
                </c:pt>
                <c:pt idx="1393">
                  <c:v>6</c:v>
                </c:pt>
                <c:pt idx="1394">
                  <c:v>6</c:v>
                </c:pt>
                <c:pt idx="1395">
                  <c:v>6</c:v>
                </c:pt>
                <c:pt idx="1396">
                  <c:v>6</c:v>
                </c:pt>
                <c:pt idx="1397">
                  <c:v>6</c:v>
                </c:pt>
                <c:pt idx="1398">
                  <c:v>6</c:v>
                </c:pt>
                <c:pt idx="1399">
                  <c:v>6</c:v>
                </c:pt>
                <c:pt idx="1400">
                  <c:v>6</c:v>
                </c:pt>
                <c:pt idx="1401">
                  <c:v>6</c:v>
                </c:pt>
                <c:pt idx="1402">
                  <c:v>6</c:v>
                </c:pt>
                <c:pt idx="1403">
                  <c:v>6</c:v>
                </c:pt>
                <c:pt idx="1404">
                  <c:v>6</c:v>
                </c:pt>
                <c:pt idx="1405">
                  <c:v>6</c:v>
                </c:pt>
                <c:pt idx="1406">
                  <c:v>6</c:v>
                </c:pt>
                <c:pt idx="1407">
                  <c:v>6</c:v>
                </c:pt>
                <c:pt idx="1408">
                  <c:v>6</c:v>
                </c:pt>
                <c:pt idx="1409">
                  <c:v>6</c:v>
                </c:pt>
                <c:pt idx="1410">
                  <c:v>6</c:v>
                </c:pt>
                <c:pt idx="1411">
                  <c:v>6</c:v>
                </c:pt>
                <c:pt idx="1412">
                  <c:v>6</c:v>
                </c:pt>
                <c:pt idx="1413">
                  <c:v>6</c:v>
                </c:pt>
                <c:pt idx="1414">
                  <c:v>6</c:v>
                </c:pt>
                <c:pt idx="1415">
                  <c:v>6</c:v>
                </c:pt>
                <c:pt idx="1416">
                  <c:v>6</c:v>
                </c:pt>
                <c:pt idx="1417">
                  <c:v>6</c:v>
                </c:pt>
                <c:pt idx="1418">
                  <c:v>6</c:v>
                </c:pt>
                <c:pt idx="1419">
                  <c:v>6</c:v>
                </c:pt>
                <c:pt idx="1420">
                  <c:v>6</c:v>
                </c:pt>
                <c:pt idx="1421">
                  <c:v>6</c:v>
                </c:pt>
                <c:pt idx="1422">
                  <c:v>6</c:v>
                </c:pt>
                <c:pt idx="1423">
                  <c:v>6</c:v>
                </c:pt>
                <c:pt idx="1424">
                  <c:v>6</c:v>
                </c:pt>
                <c:pt idx="1425">
                  <c:v>6</c:v>
                </c:pt>
                <c:pt idx="1426">
                  <c:v>6</c:v>
                </c:pt>
                <c:pt idx="1427">
                  <c:v>6</c:v>
                </c:pt>
                <c:pt idx="1428">
                  <c:v>6</c:v>
                </c:pt>
                <c:pt idx="1429">
                  <c:v>6</c:v>
                </c:pt>
                <c:pt idx="1430">
                  <c:v>6</c:v>
                </c:pt>
                <c:pt idx="1431">
                  <c:v>6</c:v>
                </c:pt>
                <c:pt idx="1432">
                  <c:v>6</c:v>
                </c:pt>
                <c:pt idx="1433">
                  <c:v>6</c:v>
                </c:pt>
                <c:pt idx="1434">
                  <c:v>6</c:v>
                </c:pt>
                <c:pt idx="1435">
                  <c:v>6</c:v>
                </c:pt>
                <c:pt idx="1436">
                  <c:v>6</c:v>
                </c:pt>
                <c:pt idx="1437">
                  <c:v>6</c:v>
                </c:pt>
                <c:pt idx="1438">
                  <c:v>6</c:v>
                </c:pt>
                <c:pt idx="1439">
                  <c:v>6</c:v>
                </c:pt>
                <c:pt idx="1440">
                  <c:v>6</c:v>
                </c:pt>
                <c:pt idx="1441">
                  <c:v>6</c:v>
                </c:pt>
                <c:pt idx="1442">
                  <c:v>6</c:v>
                </c:pt>
                <c:pt idx="1443">
                  <c:v>6</c:v>
                </c:pt>
                <c:pt idx="1444">
                  <c:v>6</c:v>
                </c:pt>
                <c:pt idx="1445">
                  <c:v>6</c:v>
                </c:pt>
                <c:pt idx="1446">
                  <c:v>6</c:v>
                </c:pt>
                <c:pt idx="1447">
                  <c:v>6</c:v>
                </c:pt>
                <c:pt idx="1448">
                  <c:v>6</c:v>
                </c:pt>
                <c:pt idx="1449">
                  <c:v>6</c:v>
                </c:pt>
                <c:pt idx="1450">
                  <c:v>6</c:v>
                </c:pt>
                <c:pt idx="1451">
                  <c:v>6</c:v>
                </c:pt>
                <c:pt idx="1452">
                  <c:v>6</c:v>
                </c:pt>
                <c:pt idx="1453">
                  <c:v>6</c:v>
                </c:pt>
                <c:pt idx="1454">
                  <c:v>6</c:v>
                </c:pt>
                <c:pt idx="1455">
                  <c:v>6</c:v>
                </c:pt>
                <c:pt idx="1456">
                  <c:v>6</c:v>
                </c:pt>
                <c:pt idx="1457">
                  <c:v>6</c:v>
                </c:pt>
                <c:pt idx="1458">
                  <c:v>6</c:v>
                </c:pt>
                <c:pt idx="1459">
                  <c:v>6</c:v>
                </c:pt>
                <c:pt idx="1460">
                  <c:v>6</c:v>
                </c:pt>
                <c:pt idx="1461">
                  <c:v>6</c:v>
                </c:pt>
                <c:pt idx="1462">
                  <c:v>6</c:v>
                </c:pt>
                <c:pt idx="1463">
                  <c:v>6</c:v>
                </c:pt>
                <c:pt idx="1464">
                  <c:v>6</c:v>
                </c:pt>
                <c:pt idx="1465">
                  <c:v>6</c:v>
                </c:pt>
                <c:pt idx="1466">
                  <c:v>6</c:v>
                </c:pt>
                <c:pt idx="1467">
                  <c:v>6</c:v>
                </c:pt>
                <c:pt idx="1468">
                  <c:v>6</c:v>
                </c:pt>
                <c:pt idx="1469">
                  <c:v>6</c:v>
                </c:pt>
                <c:pt idx="1470">
                  <c:v>6</c:v>
                </c:pt>
                <c:pt idx="1471">
                  <c:v>6</c:v>
                </c:pt>
                <c:pt idx="1472">
                  <c:v>6</c:v>
                </c:pt>
                <c:pt idx="1473">
                  <c:v>6</c:v>
                </c:pt>
                <c:pt idx="1474">
                  <c:v>6</c:v>
                </c:pt>
                <c:pt idx="1475">
                  <c:v>6</c:v>
                </c:pt>
                <c:pt idx="1476">
                  <c:v>6</c:v>
                </c:pt>
                <c:pt idx="1477">
                  <c:v>6</c:v>
                </c:pt>
                <c:pt idx="1478">
                  <c:v>6</c:v>
                </c:pt>
                <c:pt idx="1479">
                  <c:v>6</c:v>
                </c:pt>
                <c:pt idx="1480">
                  <c:v>6</c:v>
                </c:pt>
                <c:pt idx="1481">
                  <c:v>6</c:v>
                </c:pt>
                <c:pt idx="1482">
                  <c:v>6</c:v>
                </c:pt>
                <c:pt idx="1483">
                  <c:v>6</c:v>
                </c:pt>
                <c:pt idx="1484">
                  <c:v>6</c:v>
                </c:pt>
                <c:pt idx="1485">
                  <c:v>6</c:v>
                </c:pt>
                <c:pt idx="1486">
                  <c:v>6</c:v>
                </c:pt>
                <c:pt idx="1487">
                  <c:v>6</c:v>
                </c:pt>
                <c:pt idx="1488">
                  <c:v>6</c:v>
                </c:pt>
                <c:pt idx="1489">
                  <c:v>6</c:v>
                </c:pt>
                <c:pt idx="1490">
                  <c:v>6</c:v>
                </c:pt>
                <c:pt idx="1491">
                  <c:v>6</c:v>
                </c:pt>
                <c:pt idx="1492">
                  <c:v>6</c:v>
                </c:pt>
                <c:pt idx="1493">
                  <c:v>6</c:v>
                </c:pt>
                <c:pt idx="1494">
                  <c:v>6</c:v>
                </c:pt>
                <c:pt idx="1495">
                  <c:v>6</c:v>
                </c:pt>
                <c:pt idx="1496">
                  <c:v>6</c:v>
                </c:pt>
                <c:pt idx="1497">
                  <c:v>6</c:v>
                </c:pt>
                <c:pt idx="1498">
                  <c:v>6</c:v>
                </c:pt>
                <c:pt idx="1499">
                  <c:v>6</c:v>
                </c:pt>
                <c:pt idx="1500">
                  <c:v>6</c:v>
                </c:pt>
              </c:numCache>
            </c:numRef>
          </c:val>
          <c:smooth val="0"/>
          <c:extLst>
            <c:ext xmlns:c16="http://schemas.microsoft.com/office/drawing/2014/chart" uri="{C3380CC4-5D6E-409C-BE32-E72D297353CC}">
              <c16:uniqueId val="{00000001-4953-4012-8D0F-233E55DE1DC0}"/>
            </c:ext>
          </c:extLst>
        </c:ser>
        <c:ser>
          <c:idx val="2"/>
          <c:order val="2"/>
          <c:tx>
            <c:strRef>
              <c:f>Sheet1!$D$1</c:f>
              <c:strCache>
                <c:ptCount val="1"/>
                <c:pt idx="0">
                  <c:v>Index LED</c:v>
                </c:pt>
              </c:strCache>
            </c:strRef>
          </c:tx>
          <c:spPr>
            <a:ln w="28575" cap="rnd">
              <a:solidFill>
                <a:schemeClr val="accent3"/>
              </a:solidFill>
              <a:round/>
            </a:ln>
            <a:effectLst/>
          </c:spPr>
          <c:marker>
            <c:symbol val="none"/>
          </c:marker>
          <c:cat>
            <c:strLit>
              <c:ptCount val="32000"/>
              <c:pt idx="0">
                <c:v>Frequency</c:v>
              </c:pt>
              <c:pt idx="1">
                <c:v>15000</c:v>
              </c:pt>
              <c:pt idx="2">
                <c:v>15020</c:v>
              </c:pt>
              <c:pt idx="3">
                <c:v>15040</c:v>
              </c:pt>
              <c:pt idx="4">
                <c:v>15060</c:v>
              </c:pt>
              <c:pt idx="5">
                <c:v>15080</c:v>
              </c:pt>
              <c:pt idx="6">
                <c:v>15100</c:v>
              </c:pt>
              <c:pt idx="7">
                <c:v>15120</c:v>
              </c:pt>
              <c:pt idx="8">
                <c:v>15140</c:v>
              </c:pt>
              <c:pt idx="9">
                <c:v>15160</c:v>
              </c:pt>
              <c:pt idx="10">
                <c:v>15180</c:v>
              </c:pt>
              <c:pt idx="11">
                <c:v>15200</c:v>
              </c:pt>
              <c:pt idx="12">
                <c:v>15220</c:v>
              </c:pt>
              <c:pt idx="13">
                <c:v>15240</c:v>
              </c:pt>
              <c:pt idx="14">
                <c:v>15260</c:v>
              </c:pt>
              <c:pt idx="15">
                <c:v>15280</c:v>
              </c:pt>
              <c:pt idx="16">
                <c:v>15300</c:v>
              </c:pt>
              <c:pt idx="17">
                <c:v>15320</c:v>
              </c:pt>
              <c:pt idx="18">
                <c:v>15340</c:v>
              </c:pt>
              <c:pt idx="19">
                <c:v>15360</c:v>
              </c:pt>
              <c:pt idx="20">
                <c:v>15380</c:v>
              </c:pt>
              <c:pt idx="21">
                <c:v>15400</c:v>
              </c:pt>
              <c:pt idx="22">
                <c:v>15420</c:v>
              </c:pt>
              <c:pt idx="23">
                <c:v>15440</c:v>
              </c:pt>
              <c:pt idx="24">
                <c:v>15460</c:v>
              </c:pt>
              <c:pt idx="25">
                <c:v>15480</c:v>
              </c:pt>
              <c:pt idx="26">
                <c:v>15500</c:v>
              </c:pt>
              <c:pt idx="27">
                <c:v>15520</c:v>
              </c:pt>
              <c:pt idx="28">
                <c:v>15540</c:v>
              </c:pt>
              <c:pt idx="29">
                <c:v>15560</c:v>
              </c:pt>
              <c:pt idx="30">
                <c:v>15580</c:v>
              </c:pt>
              <c:pt idx="31">
                <c:v>15600</c:v>
              </c:pt>
              <c:pt idx="32">
                <c:v>15620</c:v>
              </c:pt>
              <c:pt idx="33">
                <c:v>15640</c:v>
              </c:pt>
              <c:pt idx="34">
                <c:v>15660</c:v>
              </c:pt>
              <c:pt idx="35">
                <c:v>15680</c:v>
              </c:pt>
              <c:pt idx="36">
                <c:v>15700</c:v>
              </c:pt>
              <c:pt idx="37">
                <c:v>15720</c:v>
              </c:pt>
              <c:pt idx="38">
                <c:v>15740</c:v>
              </c:pt>
              <c:pt idx="39">
                <c:v>15760</c:v>
              </c:pt>
              <c:pt idx="40">
                <c:v>15780</c:v>
              </c:pt>
              <c:pt idx="41">
                <c:v>15800</c:v>
              </c:pt>
              <c:pt idx="42">
                <c:v>15820</c:v>
              </c:pt>
              <c:pt idx="43">
                <c:v>15840</c:v>
              </c:pt>
              <c:pt idx="44">
                <c:v>15860</c:v>
              </c:pt>
              <c:pt idx="45">
                <c:v>15880</c:v>
              </c:pt>
              <c:pt idx="46">
                <c:v>15900</c:v>
              </c:pt>
              <c:pt idx="47">
                <c:v>15920</c:v>
              </c:pt>
              <c:pt idx="48">
                <c:v>15940</c:v>
              </c:pt>
              <c:pt idx="49">
                <c:v>15960</c:v>
              </c:pt>
              <c:pt idx="50">
                <c:v>15980</c:v>
              </c:pt>
              <c:pt idx="51">
                <c:v>16000</c:v>
              </c:pt>
              <c:pt idx="52">
                <c:v>16020</c:v>
              </c:pt>
              <c:pt idx="53">
                <c:v>16040</c:v>
              </c:pt>
              <c:pt idx="54">
                <c:v>16060</c:v>
              </c:pt>
              <c:pt idx="55">
                <c:v>16080</c:v>
              </c:pt>
              <c:pt idx="56">
                <c:v>16100</c:v>
              </c:pt>
              <c:pt idx="57">
                <c:v>16120</c:v>
              </c:pt>
              <c:pt idx="58">
                <c:v>16140</c:v>
              </c:pt>
              <c:pt idx="59">
                <c:v>16160</c:v>
              </c:pt>
              <c:pt idx="60">
                <c:v>16180</c:v>
              </c:pt>
              <c:pt idx="61">
                <c:v>16200</c:v>
              </c:pt>
              <c:pt idx="62">
                <c:v>16220</c:v>
              </c:pt>
              <c:pt idx="63">
                <c:v>16240</c:v>
              </c:pt>
              <c:pt idx="64">
                <c:v>16260</c:v>
              </c:pt>
              <c:pt idx="65">
                <c:v>16280</c:v>
              </c:pt>
              <c:pt idx="66">
                <c:v>16300</c:v>
              </c:pt>
              <c:pt idx="67">
                <c:v>16320</c:v>
              </c:pt>
              <c:pt idx="68">
                <c:v>16340</c:v>
              </c:pt>
              <c:pt idx="69">
                <c:v>16360</c:v>
              </c:pt>
              <c:pt idx="70">
                <c:v>16380</c:v>
              </c:pt>
              <c:pt idx="71">
                <c:v>16400</c:v>
              </c:pt>
              <c:pt idx="72">
                <c:v>16420</c:v>
              </c:pt>
              <c:pt idx="73">
                <c:v>16440</c:v>
              </c:pt>
              <c:pt idx="74">
                <c:v>16460</c:v>
              </c:pt>
              <c:pt idx="75">
                <c:v>16480</c:v>
              </c:pt>
              <c:pt idx="76">
                <c:v>16500</c:v>
              </c:pt>
              <c:pt idx="77">
                <c:v>16520</c:v>
              </c:pt>
              <c:pt idx="78">
                <c:v>16540</c:v>
              </c:pt>
              <c:pt idx="79">
                <c:v>16560</c:v>
              </c:pt>
              <c:pt idx="80">
                <c:v>16580</c:v>
              </c:pt>
              <c:pt idx="81">
                <c:v>16600</c:v>
              </c:pt>
              <c:pt idx="82">
                <c:v>16620</c:v>
              </c:pt>
              <c:pt idx="83">
                <c:v>16640</c:v>
              </c:pt>
              <c:pt idx="84">
                <c:v>16660</c:v>
              </c:pt>
              <c:pt idx="85">
                <c:v>16680</c:v>
              </c:pt>
              <c:pt idx="86">
                <c:v>16700</c:v>
              </c:pt>
              <c:pt idx="87">
                <c:v>16720</c:v>
              </c:pt>
              <c:pt idx="88">
                <c:v>16740</c:v>
              </c:pt>
              <c:pt idx="89">
                <c:v>16760</c:v>
              </c:pt>
              <c:pt idx="90">
                <c:v>16780</c:v>
              </c:pt>
              <c:pt idx="91">
                <c:v>16800</c:v>
              </c:pt>
              <c:pt idx="92">
                <c:v>16820</c:v>
              </c:pt>
              <c:pt idx="93">
                <c:v>16840</c:v>
              </c:pt>
              <c:pt idx="94">
                <c:v>16860</c:v>
              </c:pt>
              <c:pt idx="95">
                <c:v>16880</c:v>
              </c:pt>
              <c:pt idx="96">
                <c:v>16900</c:v>
              </c:pt>
              <c:pt idx="97">
                <c:v>16920</c:v>
              </c:pt>
              <c:pt idx="98">
                <c:v>16940</c:v>
              </c:pt>
              <c:pt idx="99">
                <c:v>16960</c:v>
              </c:pt>
              <c:pt idx="100">
                <c:v>16980</c:v>
              </c:pt>
              <c:pt idx="101">
                <c:v>17000</c:v>
              </c:pt>
              <c:pt idx="102">
                <c:v>17020</c:v>
              </c:pt>
              <c:pt idx="103">
                <c:v>17040</c:v>
              </c:pt>
              <c:pt idx="104">
                <c:v>17060</c:v>
              </c:pt>
              <c:pt idx="105">
                <c:v>17080</c:v>
              </c:pt>
              <c:pt idx="106">
                <c:v>17100</c:v>
              </c:pt>
              <c:pt idx="107">
                <c:v>17120</c:v>
              </c:pt>
              <c:pt idx="108">
                <c:v>17140</c:v>
              </c:pt>
              <c:pt idx="109">
                <c:v>17160</c:v>
              </c:pt>
              <c:pt idx="110">
                <c:v>17180</c:v>
              </c:pt>
              <c:pt idx="111">
                <c:v>17200</c:v>
              </c:pt>
              <c:pt idx="112">
                <c:v>17220</c:v>
              </c:pt>
              <c:pt idx="113">
                <c:v>17240</c:v>
              </c:pt>
              <c:pt idx="114">
                <c:v>17260</c:v>
              </c:pt>
              <c:pt idx="115">
                <c:v>17280</c:v>
              </c:pt>
              <c:pt idx="116">
                <c:v>17300</c:v>
              </c:pt>
              <c:pt idx="117">
                <c:v>17320</c:v>
              </c:pt>
              <c:pt idx="118">
                <c:v>17340</c:v>
              </c:pt>
              <c:pt idx="119">
                <c:v>17360</c:v>
              </c:pt>
              <c:pt idx="120">
                <c:v>17380</c:v>
              </c:pt>
              <c:pt idx="121">
                <c:v>17400</c:v>
              </c:pt>
              <c:pt idx="122">
                <c:v>17420</c:v>
              </c:pt>
              <c:pt idx="123">
                <c:v>17440</c:v>
              </c:pt>
              <c:pt idx="124">
                <c:v>17460</c:v>
              </c:pt>
              <c:pt idx="125">
                <c:v>17480</c:v>
              </c:pt>
              <c:pt idx="126">
                <c:v>17500</c:v>
              </c:pt>
              <c:pt idx="127">
                <c:v>17520</c:v>
              </c:pt>
              <c:pt idx="128">
                <c:v>17540</c:v>
              </c:pt>
              <c:pt idx="129">
                <c:v>17560</c:v>
              </c:pt>
              <c:pt idx="130">
                <c:v>17580</c:v>
              </c:pt>
              <c:pt idx="131">
                <c:v>17600</c:v>
              </c:pt>
              <c:pt idx="132">
                <c:v>17620</c:v>
              </c:pt>
              <c:pt idx="133">
                <c:v>17640</c:v>
              </c:pt>
              <c:pt idx="134">
                <c:v>17660</c:v>
              </c:pt>
              <c:pt idx="135">
                <c:v>17680</c:v>
              </c:pt>
              <c:pt idx="136">
                <c:v>17700</c:v>
              </c:pt>
              <c:pt idx="137">
                <c:v>17720</c:v>
              </c:pt>
              <c:pt idx="138">
                <c:v>17740</c:v>
              </c:pt>
              <c:pt idx="139">
                <c:v>17760</c:v>
              </c:pt>
              <c:pt idx="140">
                <c:v>17780</c:v>
              </c:pt>
              <c:pt idx="141">
                <c:v>17800</c:v>
              </c:pt>
              <c:pt idx="142">
                <c:v>17820</c:v>
              </c:pt>
              <c:pt idx="143">
                <c:v>17840</c:v>
              </c:pt>
              <c:pt idx="144">
                <c:v>17860</c:v>
              </c:pt>
              <c:pt idx="145">
                <c:v>17880</c:v>
              </c:pt>
              <c:pt idx="146">
                <c:v>17900</c:v>
              </c:pt>
              <c:pt idx="147">
                <c:v>17920</c:v>
              </c:pt>
              <c:pt idx="148">
                <c:v>17940</c:v>
              </c:pt>
              <c:pt idx="149">
                <c:v>17960</c:v>
              </c:pt>
              <c:pt idx="150">
                <c:v>17980</c:v>
              </c:pt>
              <c:pt idx="151">
                <c:v>18000</c:v>
              </c:pt>
              <c:pt idx="152">
                <c:v>18020</c:v>
              </c:pt>
              <c:pt idx="153">
                <c:v>18040</c:v>
              </c:pt>
              <c:pt idx="154">
                <c:v>18060</c:v>
              </c:pt>
              <c:pt idx="155">
                <c:v>18080</c:v>
              </c:pt>
              <c:pt idx="156">
                <c:v>18100</c:v>
              </c:pt>
              <c:pt idx="157">
                <c:v>18120</c:v>
              </c:pt>
              <c:pt idx="158">
                <c:v>18140</c:v>
              </c:pt>
              <c:pt idx="159">
                <c:v>18160</c:v>
              </c:pt>
              <c:pt idx="160">
                <c:v>18180</c:v>
              </c:pt>
              <c:pt idx="161">
                <c:v>18200</c:v>
              </c:pt>
              <c:pt idx="162">
                <c:v>18220</c:v>
              </c:pt>
              <c:pt idx="163">
                <c:v>18240</c:v>
              </c:pt>
              <c:pt idx="164">
                <c:v>18260</c:v>
              </c:pt>
              <c:pt idx="165">
                <c:v>18280</c:v>
              </c:pt>
              <c:pt idx="166">
                <c:v>18300</c:v>
              </c:pt>
              <c:pt idx="167">
                <c:v>18320</c:v>
              </c:pt>
              <c:pt idx="168">
                <c:v>18340</c:v>
              </c:pt>
              <c:pt idx="169">
                <c:v>18360</c:v>
              </c:pt>
              <c:pt idx="170">
                <c:v>18380</c:v>
              </c:pt>
              <c:pt idx="171">
                <c:v>18400</c:v>
              </c:pt>
              <c:pt idx="172">
                <c:v>18420</c:v>
              </c:pt>
              <c:pt idx="173">
                <c:v>18440</c:v>
              </c:pt>
              <c:pt idx="174">
                <c:v>18460</c:v>
              </c:pt>
              <c:pt idx="175">
                <c:v>18480</c:v>
              </c:pt>
              <c:pt idx="176">
                <c:v>18500</c:v>
              </c:pt>
              <c:pt idx="177">
                <c:v>18520</c:v>
              </c:pt>
              <c:pt idx="178">
                <c:v>18540</c:v>
              </c:pt>
              <c:pt idx="179">
                <c:v>18560</c:v>
              </c:pt>
              <c:pt idx="180">
                <c:v>18580</c:v>
              </c:pt>
              <c:pt idx="181">
                <c:v>18600</c:v>
              </c:pt>
              <c:pt idx="182">
                <c:v>18620</c:v>
              </c:pt>
              <c:pt idx="183">
                <c:v>18640</c:v>
              </c:pt>
              <c:pt idx="184">
                <c:v>18660</c:v>
              </c:pt>
              <c:pt idx="185">
                <c:v>18680</c:v>
              </c:pt>
              <c:pt idx="186">
                <c:v>18700</c:v>
              </c:pt>
              <c:pt idx="187">
                <c:v>18720</c:v>
              </c:pt>
              <c:pt idx="188">
                <c:v>18740</c:v>
              </c:pt>
              <c:pt idx="189">
                <c:v>18760</c:v>
              </c:pt>
              <c:pt idx="190">
                <c:v>18780</c:v>
              </c:pt>
              <c:pt idx="191">
                <c:v>18800</c:v>
              </c:pt>
              <c:pt idx="192">
                <c:v>18820</c:v>
              </c:pt>
              <c:pt idx="193">
                <c:v>18840</c:v>
              </c:pt>
              <c:pt idx="194">
                <c:v>18860</c:v>
              </c:pt>
              <c:pt idx="195">
                <c:v>18880</c:v>
              </c:pt>
              <c:pt idx="196">
                <c:v>18900</c:v>
              </c:pt>
              <c:pt idx="197">
                <c:v>18920</c:v>
              </c:pt>
              <c:pt idx="198">
                <c:v>18940</c:v>
              </c:pt>
              <c:pt idx="199">
                <c:v>18960</c:v>
              </c:pt>
              <c:pt idx="200">
                <c:v>18980</c:v>
              </c:pt>
              <c:pt idx="201">
                <c:v>19000</c:v>
              </c:pt>
              <c:pt idx="202">
                <c:v>19020</c:v>
              </c:pt>
              <c:pt idx="203">
                <c:v>19040</c:v>
              </c:pt>
              <c:pt idx="204">
                <c:v>19060</c:v>
              </c:pt>
              <c:pt idx="205">
                <c:v>19080</c:v>
              </c:pt>
              <c:pt idx="206">
                <c:v>19100</c:v>
              </c:pt>
              <c:pt idx="207">
                <c:v>19120</c:v>
              </c:pt>
              <c:pt idx="208">
                <c:v>19140</c:v>
              </c:pt>
              <c:pt idx="209">
                <c:v>19160</c:v>
              </c:pt>
              <c:pt idx="210">
                <c:v>19180</c:v>
              </c:pt>
              <c:pt idx="211">
                <c:v>19200</c:v>
              </c:pt>
              <c:pt idx="212">
                <c:v>19220</c:v>
              </c:pt>
              <c:pt idx="213">
                <c:v>19240</c:v>
              </c:pt>
              <c:pt idx="214">
                <c:v>19260</c:v>
              </c:pt>
              <c:pt idx="215">
                <c:v>19280</c:v>
              </c:pt>
              <c:pt idx="216">
                <c:v>19300</c:v>
              </c:pt>
              <c:pt idx="217">
                <c:v>19320</c:v>
              </c:pt>
              <c:pt idx="218">
                <c:v>19340</c:v>
              </c:pt>
              <c:pt idx="219">
                <c:v>19360</c:v>
              </c:pt>
              <c:pt idx="220">
                <c:v>19380</c:v>
              </c:pt>
              <c:pt idx="221">
                <c:v>19400</c:v>
              </c:pt>
              <c:pt idx="222">
                <c:v>19420</c:v>
              </c:pt>
              <c:pt idx="223">
                <c:v>19440</c:v>
              </c:pt>
              <c:pt idx="224">
                <c:v>19460</c:v>
              </c:pt>
              <c:pt idx="225">
                <c:v>19480</c:v>
              </c:pt>
              <c:pt idx="226">
                <c:v>19500</c:v>
              </c:pt>
              <c:pt idx="227">
                <c:v>19520</c:v>
              </c:pt>
              <c:pt idx="228">
                <c:v>19540</c:v>
              </c:pt>
              <c:pt idx="229">
                <c:v>19560</c:v>
              </c:pt>
              <c:pt idx="230">
                <c:v>19580</c:v>
              </c:pt>
              <c:pt idx="231">
                <c:v>19600</c:v>
              </c:pt>
              <c:pt idx="232">
                <c:v>19620</c:v>
              </c:pt>
              <c:pt idx="233">
                <c:v>19640</c:v>
              </c:pt>
              <c:pt idx="234">
                <c:v>19660</c:v>
              </c:pt>
              <c:pt idx="235">
                <c:v>19680</c:v>
              </c:pt>
              <c:pt idx="236">
                <c:v>19700</c:v>
              </c:pt>
              <c:pt idx="237">
                <c:v>19720</c:v>
              </c:pt>
              <c:pt idx="238">
                <c:v>19740</c:v>
              </c:pt>
              <c:pt idx="239">
                <c:v>19760</c:v>
              </c:pt>
              <c:pt idx="240">
                <c:v>19780</c:v>
              </c:pt>
              <c:pt idx="241">
                <c:v>19800</c:v>
              </c:pt>
              <c:pt idx="242">
                <c:v>19820</c:v>
              </c:pt>
              <c:pt idx="243">
                <c:v>19840</c:v>
              </c:pt>
              <c:pt idx="244">
                <c:v>19860</c:v>
              </c:pt>
              <c:pt idx="245">
                <c:v>19880</c:v>
              </c:pt>
              <c:pt idx="246">
                <c:v>19900</c:v>
              </c:pt>
              <c:pt idx="247">
                <c:v>19920</c:v>
              </c:pt>
              <c:pt idx="248">
                <c:v>19940</c:v>
              </c:pt>
              <c:pt idx="249">
                <c:v>19960</c:v>
              </c:pt>
              <c:pt idx="250">
                <c:v>19980</c:v>
              </c:pt>
              <c:pt idx="251">
                <c:v>20000</c:v>
              </c:pt>
              <c:pt idx="252">
                <c:v>20020</c:v>
              </c:pt>
              <c:pt idx="253">
                <c:v>20040</c:v>
              </c:pt>
              <c:pt idx="254">
                <c:v>20060</c:v>
              </c:pt>
              <c:pt idx="255">
                <c:v>20080</c:v>
              </c:pt>
              <c:pt idx="256">
                <c:v>20100</c:v>
              </c:pt>
              <c:pt idx="257">
                <c:v>20120</c:v>
              </c:pt>
              <c:pt idx="258">
                <c:v>20140</c:v>
              </c:pt>
              <c:pt idx="259">
                <c:v>20160</c:v>
              </c:pt>
              <c:pt idx="260">
                <c:v>20180</c:v>
              </c:pt>
              <c:pt idx="261">
                <c:v>20200</c:v>
              </c:pt>
              <c:pt idx="262">
                <c:v>20220</c:v>
              </c:pt>
              <c:pt idx="263">
                <c:v>20240</c:v>
              </c:pt>
              <c:pt idx="264">
                <c:v>20260</c:v>
              </c:pt>
              <c:pt idx="265">
                <c:v>20280</c:v>
              </c:pt>
              <c:pt idx="266">
                <c:v>20300</c:v>
              </c:pt>
              <c:pt idx="267">
                <c:v>20320</c:v>
              </c:pt>
              <c:pt idx="268">
                <c:v>20340</c:v>
              </c:pt>
              <c:pt idx="269">
                <c:v>20360</c:v>
              </c:pt>
              <c:pt idx="270">
                <c:v>20380</c:v>
              </c:pt>
              <c:pt idx="271">
                <c:v>20400</c:v>
              </c:pt>
              <c:pt idx="272">
                <c:v>20420</c:v>
              </c:pt>
              <c:pt idx="273">
                <c:v>20440</c:v>
              </c:pt>
              <c:pt idx="274">
                <c:v>20460</c:v>
              </c:pt>
              <c:pt idx="275">
                <c:v>20480</c:v>
              </c:pt>
              <c:pt idx="276">
                <c:v>20500</c:v>
              </c:pt>
              <c:pt idx="277">
                <c:v>20520</c:v>
              </c:pt>
              <c:pt idx="278">
                <c:v>20540</c:v>
              </c:pt>
              <c:pt idx="279">
                <c:v>20560</c:v>
              </c:pt>
              <c:pt idx="280">
                <c:v>20580</c:v>
              </c:pt>
              <c:pt idx="281">
                <c:v>20600</c:v>
              </c:pt>
              <c:pt idx="282">
                <c:v>20620</c:v>
              </c:pt>
              <c:pt idx="283">
                <c:v>20640</c:v>
              </c:pt>
              <c:pt idx="284">
                <c:v>20660</c:v>
              </c:pt>
              <c:pt idx="285">
                <c:v>20680</c:v>
              </c:pt>
              <c:pt idx="286">
                <c:v>20700</c:v>
              </c:pt>
              <c:pt idx="287">
                <c:v>20720</c:v>
              </c:pt>
              <c:pt idx="288">
                <c:v>20740</c:v>
              </c:pt>
              <c:pt idx="289">
                <c:v>20760</c:v>
              </c:pt>
              <c:pt idx="290">
                <c:v>20780</c:v>
              </c:pt>
              <c:pt idx="291">
                <c:v>20800</c:v>
              </c:pt>
              <c:pt idx="292">
                <c:v>20820</c:v>
              </c:pt>
              <c:pt idx="293">
                <c:v>20840</c:v>
              </c:pt>
              <c:pt idx="294">
                <c:v>20860</c:v>
              </c:pt>
              <c:pt idx="295">
                <c:v>20880</c:v>
              </c:pt>
              <c:pt idx="296">
                <c:v>20900</c:v>
              </c:pt>
              <c:pt idx="297">
                <c:v>20920</c:v>
              </c:pt>
              <c:pt idx="298">
                <c:v>20940</c:v>
              </c:pt>
              <c:pt idx="299">
                <c:v>20960</c:v>
              </c:pt>
              <c:pt idx="300">
                <c:v>20980</c:v>
              </c:pt>
              <c:pt idx="301">
                <c:v>21000</c:v>
              </c:pt>
              <c:pt idx="302">
                <c:v>21020</c:v>
              </c:pt>
              <c:pt idx="303">
                <c:v>21040</c:v>
              </c:pt>
              <c:pt idx="304">
                <c:v>21060</c:v>
              </c:pt>
              <c:pt idx="305">
                <c:v>21080</c:v>
              </c:pt>
              <c:pt idx="306">
                <c:v>21100</c:v>
              </c:pt>
              <c:pt idx="307">
                <c:v>21120</c:v>
              </c:pt>
              <c:pt idx="308">
                <c:v>21140</c:v>
              </c:pt>
              <c:pt idx="309">
                <c:v>21160</c:v>
              </c:pt>
              <c:pt idx="310">
                <c:v>21180</c:v>
              </c:pt>
              <c:pt idx="311">
                <c:v>21200</c:v>
              </c:pt>
              <c:pt idx="312">
                <c:v>21220</c:v>
              </c:pt>
              <c:pt idx="313">
                <c:v>21240</c:v>
              </c:pt>
              <c:pt idx="314">
                <c:v>21260</c:v>
              </c:pt>
              <c:pt idx="315">
                <c:v>21280</c:v>
              </c:pt>
              <c:pt idx="316">
                <c:v>21300</c:v>
              </c:pt>
              <c:pt idx="317">
                <c:v>21320</c:v>
              </c:pt>
              <c:pt idx="318">
                <c:v>21340</c:v>
              </c:pt>
              <c:pt idx="319">
                <c:v>21360</c:v>
              </c:pt>
              <c:pt idx="320">
                <c:v>21380</c:v>
              </c:pt>
              <c:pt idx="321">
                <c:v>21400</c:v>
              </c:pt>
              <c:pt idx="322">
                <c:v>21420</c:v>
              </c:pt>
              <c:pt idx="323">
                <c:v>21440</c:v>
              </c:pt>
              <c:pt idx="324">
                <c:v>21460</c:v>
              </c:pt>
              <c:pt idx="325">
                <c:v>21480</c:v>
              </c:pt>
              <c:pt idx="326">
                <c:v>21500</c:v>
              </c:pt>
              <c:pt idx="327">
                <c:v>21520</c:v>
              </c:pt>
              <c:pt idx="328">
                <c:v>21540</c:v>
              </c:pt>
              <c:pt idx="329">
                <c:v>21560</c:v>
              </c:pt>
              <c:pt idx="330">
                <c:v>21580</c:v>
              </c:pt>
              <c:pt idx="331">
                <c:v>21600</c:v>
              </c:pt>
              <c:pt idx="332">
                <c:v>21620</c:v>
              </c:pt>
              <c:pt idx="333">
                <c:v>21640</c:v>
              </c:pt>
              <c:pt idx="334">
                <c:v>21660</c:v>
              </c:pt>
              <c:pt idx="335">
                <c:v>21680</c:v>
              </c:pt>
              <c:pt idx="336">
                <c:v>21700</c:v>
              </c:pt>
              <c:pt idx="337">
                <c:v>21720</c:v>
              </c:pt>
              <c:pt idx="338">
                <c:v>21740</c:v>
              </c:pt>
              <c:pt idx="339">
                <c:v>21760</c:v>
              </c:pt>
              <c:pt idx="340">
                <c:v>21780</c:v>
              </c:pt>
              <c:pt idx="341">
                <c:v>21800</c:v>
              </c:pt>
              <c:pt idx="342">
                <c:v>21820</c:v>
              </c:pt>
              <c:pt idx="343">
                <c:v>21840</c:v>
              </c:pt>
              <c:pt idx="344">
                <c:v>21860</c:v>
              </c:pt>
              <c:pt idx="345">
                <c:v>21880</c:v>
              </c:pt>
              <c:pt idx="346">
                <c:v>21900</c:v>
              </c:pt>
              <c:pt idx="347">
                <c:v>21920</c:v>
              </c:pt>
              <c:pt idx="348">
                <c:v>21940</c:v>
              </c:pt>
              <c:pt idx="349">
                <c:v>21960</c:v>
              </c:pt>
              <c:pt idx="350">
                <c:v>21980</c:v>
              </c:pt>
              <c:pt idx="351">
                <c:v>22000</c:v>
              </c:pt>
              <c:pt idx="352">
                <c:v>22020</c:v>
              </c:pt>
              <c:pt idx="353">
                <c:v>22040</c:v>
              </c:pt>
              <c:pt idx="354">
                <c:v>22060</c:v>
              </c:pt>
              <c:pt idx="355">
                <c:v>22080</c:v>
              </c:pt>
              <c:pt idx="356">
                <c:v>22100</c:v>
              </c:pt>
              <c:pt idx="357">
                <c:v>22120</c:v>
              </c:pt>
              <c:pt idx="358">
                <c:v>22140</c:v>
              </c:pt>
              <c:pt idx="359">
                <c:v>22160</c:v>
              </c:pt>
              <c:pt idx="360">
                <c:v>22180</c:v>
              </c:pt>
              <c:pt idx="361">
                <c:v>22200</c:v>
              </c:pt>
              <c:pt idx="362">
                <c:v>22220</c:v>
              </c:pt>
              <c:pt idx="363">
                <c:v>22240</c:v>
              </c:pt>
              <c:pt idx="364">
                <c:v>22260</c:v>
              </c:pt>
              <c:pt idx="365">
                <c:v>22280</c:v>
              </c:pt>
              <c:pt idx="366">
                <c:v>22300</c:v>
              </c:pt>
              <c:pt idx="367">
                <c:v>22320</c:v>
              </c:pt>
              <c:pt idx="368">
                <c:v>22340</c:v>
              </c:pt>
              <c:pt idx="369">
                <c:v>22360</c:v>
              </c:pt>
              <c:pt idx="370">
                <c:v>22380</c:v>
              </c:pt>
              <c:pt idx="371">
                <c:v>22400</c:v>
              </c:pt>
              <c:pt idx="372">
                <c:v>22420</c:v>
              </c:pt>
              <c:pt idx="373">
                <c:v>22440</c:v>
              </c:pt>
              <c:pt idx="374">
                <c:v>22460</c:v>
              </c:pt>
              <c:pt idx="375">
                <c:v>22480</c:v>
              </c:pt>
              <c:pt idx="376">
                <c:v>22500</c:v>
              </c:pt>
              <c:pt idx="377">
                <c:v>22520</c:v>
              </c:pt>
              <c:pt idx="378">
                <c:v>22540</c:v>
              </c:pt>
              <c:pt idx="379">
                <c:v>22560</c:v>
              </c:pt>
              <c:pt idx="380">
                <c:v>22580</c:v>
              </c:pt>
              <c:pt idx="381">
                <c:v>22600</c:v>
              </c:pt>
              <c:pt idx="382">
                <c:v>22620</c:v>
              </c:pt>
              <c:pt idx="383">
                <c:v>22640</c:v>
              </c:pt>
              <c:pt idx="384">
                <c:v>22660</c:v>
              </c:pt>
              <c:pt idx="385">
                <c:v>22680</c:v>
              </c:pt>
              <c:pt idx="386">
                <c:v>22700</c:v>
              </c:pt>
              <c:pt idx="387">
                <c:v>22720</c:v>
              </c:pt>
              <c:pt idx="388">
                <c:v>22740</c:v>
              </c:pt>
              <c:pt idx="389">
                <c:v>22760</c:v>
              </c:pt>
              <c:pt idx="390">
                <c:v>22780</c:v>
              </c:pt>
              <c:pt idx="391">
                <c:v>22800</c:v>
              </c:pt>
              <c:pt idx="392">
                <c:v>22820</c:v>
              </c:pt>
              <c:pt idx="393">
                <c:v>22840</c:v>
              </c:pt>
              <c:pt idx="394">
                <c:v>22860</c:v>
              </c:pt>
              <c:pt idx="395">
                <c:v>22880</c:v>
              </c:pt>
              <c:pt idx="396">
                <c:v>22900</c:v>
              </c:pt>
              <c:pt idx="397">
                <c:v>22920</c:v>
              </c:pt>
              <c:pt idx="398">
                <c:v>22940</c:v>
              </c:pt>
              <c:pt idx="399">
                <c:v>22960</c:v>
              </c:pt>
              <c:pt idx="400">
                <c:v>22980</c:v>
              </c:pt>
              <c:pt idx="401">
                <c:v>23000</c:v>
              </c:pt>
              <c:pt idx="402">
                <c:v>23020</c:v>
              </c:pt>
              <c:pt idx="403">
                <c:v>23040</c:v>
              </c:pt>
              <c:pt idx="404">
                <c:v>23060</c:v>
              </c:pt>
              <c:pt idx="405">
                <c:v>23080</c:v>
              </c:pt>
              <c:pt idx="406">
                <c:v>23100</c:v>
              </c:pt>
              <c:pt idx="407">
                <c:v>23120</c:v>
              </c:pt>
              <c:pt idx="408">
                <c:v>23140</c:v>
              </c:pt>
              <c:pt idx="409">
                <c:v>23160</c:v>
              </c:pt>
              <c:pt idx="410">
                <c:v>23180</c:v>
              </c:pt>
              <c:pt idx="411">
                <c:v>23200</c:v>
              </c:pt>
              <c:pt idx="412">
                <c:v>23220</c:v>
              </c:pt>
              <c:pt idx="413">
                <c:v>23240</c:v>
              </c:pt>
              <c:pt idx="414">
                <c:v>23260</c:v>
              </c:pt>
              <c:pt idx="415">
                <c:v>23280</c:v>
              </c:pt>
              <c:pt idx="416">
                <c:v>23300</c:v>
              </c:pt>
              <c:pt idx="417">
                <c:v>23320</c:v>
              </c:pt>
              <c:pt idx="418">
                <c:v>23340</c:v>
              </c:pt>
              <c:pt idx="419">
                <c:v>23360</c:v>
              </c:pt>
              <c:pt idx="420">
                <c:v>23380</c:v>
              </c:pt>
              <c:pt idx="421">
                <c:v>23400</c:v>
              </c:pt>
              <c:pt idx="422">
                <c:v>23420</c:v>
              </c:pt>
              <c:pt idx="423">
                <c:v>23440</c:v>
              </c:pt>
              <c:pt idx="424">
                <c:v>23460</c:v>
              </c:pt>
              <c:pt idx="425">
                <c:v>23480</c:v>
              </c:pt>
              <c:pt idx="426">
                <c:v>23500</c:v>
              </c:pt>
              <c:pt idx="427">
                <c:v>23520</c:v>
              </c:pt>
              <c:pt idx="428">
                <c:v>23540</c:v>
              </c:pt>
              <c:pt idx="429">
                <c:v>23560</c:v>
              </c:pt>
              <c:pt idx="430">
                <c:v>23580</c:v>
              </c:pt>
              <c:pt idx="431">
                <c:v>23600</c:v>
              </c:pt>
              <c:pt idx="432">
                <c:v>23620</c:v>
              </c:pt>
              <c:pt idx="433">
                <c:v>23640</c:v>
              </c:pt>
              <c:pt idx="434">
                <c:v>23660</c:v>
              </c:pt>
              <c:pt idx="435">
                <c:v>23680</c:v>
              </c:pt>
              <c:pt idx="436">
                <c:v>23700</c:v>
              </c:pt>
              <c:pt idx="437">
                <c:v>23720</c:v>
              </c:pt>
              <c:pt idx="438">
                <c:v>23740</c:v>
              </c:pt>
              <c:pt idx="439">
                <c:v>23760</c:v>
              </c:pt>
              <c:pt idx="440">
                <c:v>23780</c:v>
              </c:pt>
              <c:pt idx="441">
                <c:v>23800</c:v>
              </c:pt>
              <c:pt idx="442">
                <c:v>23820</c:v>
              </c:pt>
              <c:pt idx="443">
                <c:v>23840</c:v>
              </c:pt>
              <c:pt idx="444">
                <c:v>23860</c:v>
              </c:pt>
              <c:pt idx="445">
                <c:v>23880</c:v>
              </c:pt>
              <c:pt idx="446">
                <c:v>23900</c:v>
              </c:pt>
              <c:pt idx="447">
                <c:v>23920</c:v>
              </c:pt>
              <c:pt idx="448">
                <c:v>23940</c:v>
              </c:pt>
              <c:pt idx="449">
                <c:v>23960</c:v>
              </c:pt>
              <c:pt idx="450">
                <c:v>23980</c:v>
              </c:pt>
              <c:pt idx="451">
                <c:v>24000</c:v>
              </c:pt>
              <c:pt idx="452">
                <c:v>24020</c:v>
              </c:pt>
              <c:pt idx="453">
                <c:v>24040</c:v>
              </c:pt>
              <c:pt idx="454">
                <c:v>24060</c:v>
              </c:pt>
              <c:pt idx="455">
                <c:v>24080</c:v>
              </c:pt>
              <c:pt idx="456">
                <c:v>24100</c:v>
              </c:pt>
              <c:pt idx="457">
                <c:v>24120</c:v>
              </c:pt>
              <c:pt idx="458">
                <c:v>24140</c:v>
              </c:pt>
              <c:pt idx="459">
                <c:v>24160</c:v>
              </c:pt>
              <c:pt idx="460">
                <c:v>24180</c:v>
              </c:pt>
              <c:pt idx="461">
                <c:v>24200</c:v>
              </c:pt>
              <c:pt idx="462">
                <c:v>24220</c:v>
              </c:pt>
              <c:pt idx="463">
                <c:v>24240</c:v>
              </c:pt>
              <c:pt idx="464">
                <c:v>24260</c:v>
              </c:pt>
              <c:pt idx="465">
                <c:v>24280</c:v>
              </c:pt>
              <c:pt idx="466">
                <c:v>24300</c:v>
              </c:pt>
              <c:pt idx="467">
                <c:v>24320</c:v>
              </c:pt>
              <c:pt idx="468">
                <c:v>24340</c:v>
              </c:pt>
              <c:pt idx="469">
                <c:v>24360</c:v>
              </c:pt>
              <c:pt idx="470">
                <c:v>24380</c:v>
              </c:pt>
              <c:pt idx="471">
                <c:v>24400</c:v>
              </c:pt>
              <c:pt idx="472">
                <c:v>24420</c:v>
              </c:pt>
              <c:pt idx="473">
                <c:v>24440</c:v>
              </c:pt>
              <c:pt idx="474">
                <c:v>24460</c:v>
              </c:pt>
              <c:pt idx="475">
                <c:v>24480</c:v>
              </c:pt>
              <c:pt idx="476">
                <c:v>24500</c:v>
              </c:pt>
              <c:pt idx="477">
                <c:v>24520</c:v>
              </c:pt>
              <c:pt idx="478">
                <c:v>24540</c:v>
              </c:pt>
              <c:pt idx="479">
                <c:v>24560</c:v>
              </c:pt>
              <c:pt idx="480">
                <c:v>24580</c:v>
              </c:pt>
              <c:pt idx="481">
                <c:v>24600</c:v>
              </c:pt>
              <c:pt idx="482">
                <c:v>24620</c:v>
              </c:pt>
              <c:pt idx="483">
                <c:v>24640</c:v>
              </c:pt>
              <c:pt idx="484">
                <c:v>24660</c:v>
              </c:pt>
              <c:pt idx="485">
                <c:v>24680</c:v>
              </c:pt>
              <c:pt idx="486">
                <c:v>24700</c:v>
              </c:pt>
              <c:pt idx="487">
                <c:v>24720</c:v>
              </c:pt>
              <c:pt idx="488">
                <c:v>24740</c:v>
              </c:pt>
              <c:pt idx="489">
                <c:v>24760</c:v>
              </c:pt>
              <c:pt idx="490">
                <c:v>24780</c:v>
              </c:pt>
              <c:pt idx="491">
                <c:v>24800</c:v>
              </c:pt>
              <c:pt idx="492">
                <c:v>24820</c:v>
              </c:pt>
              <c:pt idx="493">
                <c:v>24840</c:v>
              </c:pt>
              <c:pt idx="494">
                <c:v>24860</c:v>
              </c:pt>
              <c:pt idx="495">
                <c:v>24880</c:v>
              </c:pt>
              <c:pt idx="496">
                <c:v>24900</c:v>
              </c:pt>
              <c:pt idx="497">
                <c:v>24920</c:v>
              </c:pt>
              <c:pt idx="498">
                <c:v>24940</c:v>
              </c:pt>
              <c:pt idx="499">
                <c:v>24960</c:v>
              </c:pt>
              <c:pt idx="500">
                <c:v>24980</c:v>
              </c:pt>
              <c:pt idx="501">
                <c:v>25000</c:v>
              </c:pt>
              <c:pt idx="502">
                <c:v>25020</c:v>
              </c:pt>
              <c:pt idx="503">
                <c:v>25040</c:v>
              </c:pt>
              <c:pt idx="504">
                <c:v>25060</c:v>
              </c:pt>
              <c:pt idx="505">
                <c:v>25080</c:v>
              </c:pt>
              <c:pt idx="506">
                <c:v>25100</c:v>
              </c:pt>
              <c:pt idx="507">
                <c:v>25120</c:v>
              </c:pt>
              <c:pt idx="508">
                <c:v>25140</c:v>
              </c:pt>
              <c:pt idx="509">
                <c:v>25160</c:v>
              </c:pt>
              <c:pt idx="510">
                <c:v>25180</c:v>
              </c:pt>
              <c:pt idx="511">
                <c:v>25200</c:v>
              </c:pt>
              <c:pt idx="512">
                <c:v>25220</c:v>
              </c:pt>
              <c:pt idx="513">
                <c:v>25240</c:v>
              </c:pt>
              <c:pt idx="514">
                <c:v>25260</c:v>
              </c:pt>
              <c:pt idx="515">
                <c:v>25280</c:v>
              </c:pt>
              <c:pt idx="516">
                <c:v>25300</c:v>
              </c:pt>
              <c:pt idx="517">
                <c:v>25320</c:v>
              </c:pt>
              <c:pt idx="518">
                <c:v>25340</c:v>
              </c:pt>
              <c:pt idx="519">
                <c:v>25360</c:v>
              </c:pt>
              <c:pt idx="520">
                <c:v>25380</c:v>
              </c:pt>
              <c:pt idx="521">
                <c:v>25400</c:v>
              </c:pt>
              <c:pt idx="522">
                <c:v>25420</c:v>
              </c:pt>
              <c:pt idx="523">
                <c:v>25440</c:v>
              </c:pt>
              <c:pt idx="524">
                <c:v>25460</c:v>
              </c:pt>
              <c:pt idx="525">
                <c:v>25480</c:v>
              </c:pt>
              <c:pt idx="526">
                <c:v>25500</c:v>
              </c:pt>
              <c:pt idx="527">
                <c:v>25520</c:v>
              </c:pt>
              <c:pt idx="528">
                <c:v>25540</c:v>
              </c:pt>
              <c:pt idx="529">
                <c:v>25560</c:v>
              </c:pt>
              <c:pt idx="530">
                <c:v>25580</c:v>
              </c:pt>
              <c:pt idx="531">
                <c:v>25600</c:v>
              </c:pt>
              <c:pt idx="532">
                <c:v>25620</c:v>
              </c:pt>
              <c:pt idx="533">
                <c:v>25640</c:v>
              </c:pt>
              <c:pt idx="534">
                <c:v>25660</c:v>
              </c:pt>
              <c:pt idx="535">
                <c:v>25680</c:v>
              </c:pt>
              <c:pt idx="536">
                <c:v>25700</c:v>
              </c:pt>
              <c:pt idx="537">
                <c:v>25720</c:v>
              </c:pt>
              <c:pt idx="538">
                <c:v>25740</c:v>
              </c:pt>
              <c:pt idx="539">
                <c:v>25760</c:v>
              </c:pt>
              <c:pt idx="540">
                <c:v>25780</c:v>
              </c:pt>
              <c:pt idx="541">
                <c:v>25800</c:v>
              </c:pt>
              <c:pt idx="542">
                <c:v>25820</c:v>
              </c:pt>
              <c:pt idx="543">
                <c:v>25840</c:v>
              </c:pt>
              <c:pt idx="544">
                <c:v>25860</c:v>
              </c:pt>
              <c:pt idx="545">
                <c:v>25880</c:v>
              </c:pt>
              <c:pt idx="546">
                <c:v>25900</c:v>
              </c:pt>
              <c:pt idx="547">
                <c:v>25920</c:v>
              </c:pt>
              <c:pt idx="548">
                <c:v>25940</c:v>
              </c:pt>
              <c:pt idx="549">
                <c:v>25960</c:v>
              </c:pt>
              <c:pt idx="550">
                <c:v>25980</c:v>
              </c:pt>
              <c:pt idx="551">
                <c:v>26000</c:v>
              </c:pt>
              <c:pt idx="552">
                <c:v>26020</c:v>
              </c:pt>
              <c:pt idx="553">
                <c:v>26040</c:v>
              </c:pt>
              <c:pt idx="554">
                <c:v>26060</c:v>
              </c:pt>
              <c:pt idx="555">
                <c:v>26080</c:v>
              </c:pt>
              <c:pt idx="556">
                <c:v>26100</c:v>
              </c:pt>
              <c:pt idx="557">
                <c:v>26120</c:v>
              </c:pt>
              <c:pt idx="558">
                <c:v>26140</c:v>
              </c:pt>
              <c:pt idx="559">
                <c:v>26160</c:v>
              </c:pt>
              <c:pt idx="560">
                <c:v>26180</c:v>
              </c:pt>
              <c:pt idx="561">
                <c:v>26200</c:v>
              </c:pt>
              <c:pt idx="562">
                <c:v>26220</c:v>
              </c:pt>
              <c:pt idx="563">
                <c:v>26240</c:v>
              </c:pt>
              <c:pt idx="564">
                <c:v>26260</c:v>
              </c:pt>
              <c:pt idx="565">
                <c:v>26280</c:v>
              </c:pt>
              <c:pt idx="566">
                <c:v>26300</c:v>
              </c:pt>
              <c:pt idx="567">
                <c:v>26320</c:v>
              </c:pt>
              <c:pt idx="568">
                <c:v>26340</c:v>
              </c:pt>
              <c:pt idx="569">
                <c:v>26360</c:v>
              </c:pt>
              <c:pt idx="570">
                <c:v>26380</c:v>
              </c:pt>
              <c:pt idx="571">
                <c:v>26400</c:v>
              </c:pt>
              <c:pt idx="572">
                <c:v>26420</c:v>
              </c:pt>
              <c:pt idx="573">
                <c:v>26440</c:v>
              </c:pt>
              <c:pt idx="574">
                <c:v>26460</c:v>
              </c:pt>
              <c:pt idx="575">
                <c:v>26480</c:v>
              </c:pt>
              <c:pt idx="576">
                <c:v>26500</c:v>
              </c:pt>
              <c:pt idx="577">
                <c:v>26520</c:v>
              </c:pt>
              <c:pt idx="578">
                <c:v>26540</c:v>
              </c:pt>
              <c:pt idx="579">
                <c:v>26560</c:v>
              </c:pt>
              <c:pt idx="580">
                <c:v>26580</c:v>
              </c:pt>
              <c:pt idx="581">
                <c:v>26600</c:v>
              </c:pt>
              <c:pt idx="582">
                <c:v>26620</c:v>
              </c:pt>
              <c:pt idx="583">
                <c:v>26640</c:v>
              </c:pt>
              <c:pt idx="584">
                <c:v>26660</c:v>
              </c:pt>
              <c:pt idx="585">
                <c:v>26680</c:v>
              </c:pt>
              <c:pt idx="586">
                <c:v>26700</c:v>
              </c:pt>
              <c:pt idx="587">
                <c:v>26720</c:v>
              </c:pt>
              <c:pt idx="588">
                <c:v>26740</c:v>
              </c:pt>
              <c:pt idx="589">
                <c:v>26760</c:v>
              </c:pt>
              <c:pt idx="590">
                <c:v>26780</c:v>
              </c:pt>
              <c:pt idx="591">
                <c:v>26800</c:v>
              </c:pt>
              <c:pt idx="592">
                <c:v>26820</c:v>
              </c:pt>
              <c:pt idx="593">
                <c:v>26840</c:v>
              </c:pt>
              <c:pt idx="594">
                <c:v>26860</c:v>
              </c:pt>
              <c:pt idx="595">
                <c:v>26880</c:v>
              </c:pt>
              <c:pt idx="596">
                <c:v>26900</c:v>
              </c:pt>
              <c:pt idx="597">
                <c:v>26920</c:v>
              </c:pt>
              <c:pt idx="598">
                <c:v>26940</c:v>
              </c:pt>
              <c:pt idx="599">
                <c:v>26960</c:v>
              </c:pt>
              <c:pt idx="600">
                <c:v>26980</c:v>
              </c:pt>
              <c:pt idx="601">
                <c:v>27000</c:v>
              </c:pt>
              <c:pt idx="602">
                <c:v>27020</c:v>
              </c:pt>
              <c:pt idx="603">
                <c:v>27040</c:v>
              </c:pt>
              <c:pt idx="604">
                <c:v>27060</c:v>
              </c:pt>
              <c:pt idx="605">
                <c:v>27080</c:v>
              </c:pt>
              <c:pt idx="606">
                <c:v>27100</c:v>
              </c:pt>
              <c:pt idx="607">
                <c:v>27120</c:v>
              </c:pt>
              <c:pt idx="608">
                <c:v>27140</c:v>
              </c:pt>
              <c:pt idx="609">
                <c:v>27160</c:v>
              </c:pt>
              <c:pt idx="610">
                <c:v>27180</c:v>
              </c:pt>
              <c:pt idx="611">
                <c:v>27200</c:v>
              </c:pt>
              <c:pt idx="612">
                <c:v>27220</c:v>
              </c:pt>
              <c:pt idx="613">
                <c:v>27240</c:v>
              </c:pt>
              <c:pt idx="614">
                <c:v>27260</c:v>
              </c:pt>
              <c:pt idx="615">
                <c:v>27280</c:v>
              </c:pt>
              <c:pt idx="616">
                <c:v>27300</c:v>
              </c:pt>
              <c:pt idx="617">
                <c:v>27320</c:v>
              </c:pt>
              <c:pt idx="618">
                <c:v>27340</c:v>
              </c:pt>
              <c:pt idx="619">
                <c:v>27360</c:v>
              </c:pt>
              <c:pt idx="620">
                <c:v>27380</c:v>
              </c:pt>
              <c:pt idx="621">
                <c:v>27400</c:v>
              </c:pt>
              <c:pt idx="622">
                <c:v>27420</c:v>
              </c:pt>
              <c:pt idx="623">
                <c:v>27440</c:v>
              </c:pt>
              <c:pt idx="624">
                <c:v>27460</c:v>
              </c:pt>
              <c:pt idx="625">
                <c:v>27480</c:v>
              </c:pt>
              <c:pt idx="626">
                <c:v>27500</c:v>
              </c:pt>
              <c:pt idx="627">
                <c:v>27520</c:v>
              </c:pt>
              <c:pt idx="628">
                <c:v>27540</c:v>
              </c:pt>
              <c:pt idx="629">
                <c:v>27560</c:v>
              </c:pt>
              <c:pt idx="630">
                <c:v>27580</c:v>
              </c:pt>
              <c:pt idx="631">
                <c:v>27600</c:v>
              </c:pt>
              <c:pt idx="632">
                <c:v>27620</c:v>
              </c:pt>
              <c:pt idx="633">
                <c:v>27640</c:v>
              </c:pt>
              <c:pt idx="634">
                <c:v>27660</c:v>
              </c:pt>
              <c:pt idx="635">
                <c:v>27680</c:v>
              </c:pt>
              <c:pt idx="636">
                <c:v>27700</c:v>
              </c:pt>
              <c:pt idx="637">
                <c:v>27720</c:v>
              </c:pt>
              <c:pt idx="638">
                <c:v>27740</c:v>
              </c:pt>
              <c:pt idx="639">
                <c:v>27760</c:v>
              </c:pt>
              <c:pt idx="640">
                <c:v>27780</c:v>
              </c:pt>
              <c:pt idx="641">
                <c:v>27800</c:v>
              </c:pt>
              <c:pt idx="642">
                <c:v>27820</c:v>
              </c:pt>
              <c:pt idx="643">
                <c:v>27840</c:v>
              </c:pt>
              <c:pt idx="644">
                <c:v>27860</c:v>
              </c:pt>
              <c:pt idx="645">
                <c:v>27880</c:v>
              </c:pt>
              <c:pt idx="646">
                <c:v>27900</c:v>
              </c:pt>
              <c:pt idx="647">
                <c:v>27920</c:v>
              </c:pt>
              <c:pt idx="648">
                <c:v>27940</c:v>
              </c:pt>
              <c:pt idx="649">
                <c:v>27960</c:v>
              </c:pt>
              <c:pt idx="650">
                <c:v>27980</c:v>
              </c:pt>
              <c:pt idx="651">
                <c:v>28000</c:v>
              </c:pt>
              <c:pt idx="652">
                <c:v>28020</c:v>
              </c:pt>
              <c:pt idx="653">
                <c:v>28040</c:v>
              </c:pt>
              <c:pt idx="654">
                <c:v>28060</c:v>
              </c:pt>
              <c:pt idx="655">
                <c:v>28080</c:v>
              </c:pt>
              <c:pt idx="656">
                <c:v>28100</c:v>
              </c:pt>
              <c:pt idx="657">
                <c:v>28120</c:v>
              </c:pt>
              <c:pt idx="658">
                <c:v>28140</c:v>
              </c:pt>
              <c:pt idx="659">
                <c:v>28160</c:v>
              </c:pt>
              <c:pt idx="660">
                <c:v>28180</c:v>
              </c:pt>
              <c:pt idx="661">
                <c:v>28200</c:v>
              </c:pt>
              <c:pt idx="662">
                <c:v>28220</c:v>
              </c:pt>
              <c:pt idx="663">
                <c:v>28240</c:v>
              </c:pt>
              <c:pt idx="664">
                <c:v>28260</c:v>
              </c:pt>
              <c:pt idx="665">
                <c:v>28280</c:v>
              </c:pt>
              <c:pt idx="666">
                <c:v>28300</c:v>
              </c:pt>
              <c:pt idx="667">
                <c:v>28320</c:v>
              </c:pt>
              <c:pt idx="668">
                <c:v>28340</c:v>
              </c:pt>
              <c:pt idx="669">
                <c:v>28360</c:v>
              </c:pt>
              <c:pt idx="670">
                <c:v>28380</c:v>
              </c:pt>
              <c:pt idx="671">
                <c:v>28400</c:v>
              </c:pt>
              <c:pt idx="672">
                <c:v>28420</c:v>
              </c:pt>
              <c:pt idx="673">
                <c:v>28440</c:v>
              </c:pt>
              <c:pt idx="674">
                <c:v>28460</c:v>
              </c:pt>
              <c:pt idx="675">
                <c:v>28480</c:v>
              </c:pt>
              <c:pt idx="676">
                <c:v>28500</c:v>
              </c:pt>
              <c:pt idx="677">
                <c:v>28520</c:v>
              </c:pt>
              <c:pt idx="678">
                <c:v>28540</c:v>
              </c:pt>
              <c:pt idx="679">
                <c:v>28560</c:v>
              </c:pt>
              <c:pt idx="680">
                <c:v>28580</c:v>
              </c:pt>
              <c:pt idx="681">
                <c:v>28600</c:v>
              </c:pt>
              <c:pt idx="682">
                <c:v>28620</c:v>
              </c:pt>
              <c:pt idx="683">
                <c:v>28640</c:v>
              </c:pt>
              <c:pt idx="684">
                <c:v>28660</c:v>
              </c:pt>
              <c:pt idx="685">
                <c:v>28680</c:v>
              </c:pt>
              <c:pt idx="686">
                <c:v>28700</c:v>
              </c:pt>
              <c:pt idx="687">
                <c:v>28720</c:v>
              </c:pt>
              <c:pt idx="688">
                <c:v>28740</c:v>
              </c:pt>
              <c:pt idx="689">
                <c:v>28760</c:v>
              </c:pt>
              <c:pt idx="690">
                <c:v>28780</c:v>
              </c:pt>
              <c:pt idx="691">
                <c:v>28800</c:v>
              </c:pt>
              <c:pt idx="692">
                <c:v>28820</c:v>
              </c:pt>
              <c:pt idx="693">
                <c:v>28840</c:v>
              </c:pt>
              <c:pt idx="694">
                <c:v>28860</c:v>
              </c:pt>
              <c:pt idx="695">
                <c:v>28880</c:v>
              </c:pt>
              <c:pt idx="696">
                <c:v>28900</c:v>
              </c:pt>
              <c:pt idx="697">
                <c:v>28920</c:v>
              </c:pt>
              <c:pt idx="698">
                <c:v>28940</c:v>
              </c:pt>
              <c:pt idx="699">
                <c:v>28960</c:v>
              </c:pt>
              <c:pt idx="700">
                <c:v>28980</c:v>
              </c:pt>
              <c:pt idx="701">
                <c:v>29000</c:v>
              </c:pt>
              <c:pt idx="702">
                <c:v>29020</c:v>
              </c:pt>
              <c:pt idx="703">
                <c:v>29040</c:v>
              </c:pt>
              <c:pt idx="704">
                <c:v>29060</c:v>
              </c:pt>
              <c:pt idx="705">
                <c:v>29080</c:v>
              </c:pt>
              <c:pt idx="706">
                <c:v>29100</c:v>
              </c:pt>
              <c:pt idx="707">
                <c:v>29120</c:v>
              </c:pt>
              <c:pt idx="708">
                <c:v>29140</c:v>
              </c:pt>
              <c:pt idx="709">
                <c:v>29160</c:v>
              </c:pt>
              <c:pt idx="710">
                <c:v>29180</c:v>
              </c:pt>
              <c:pt idx="711">
                <c:v>29200</c:v>
              </c:pt>
              <c:pt idx="712">
                <c:v>29220</c:v>
              </c:pt>
              <c:pt idx="713">
                <c:v>29240</c:v>
              </c:pt>
              <c:pt idx="714">
                <c:v>29260</c:v>
              </c:pt>
              <c:pt idx="715">
                <c:v>29280</c:v>
              </c:pt>
              <c:pt idx="716">
                <c:v>29300</c:v>
              </c:pt>
              <c:pt idx="717">
                <c:v>29320</c:v>
              </c:pt>
              <c:pt idx="718">
                <c:v>29340</c:v>
              </c:pt>
              <c:pt idx="719">
                <c:v>29360</c:v>
              </c:pt>
              <c:pt idx="720">
                <c:v>29380</c:v>
              </c:pt>
              <c:pt idx="721">
                <c:v>29400</c:v>
              </c:pt>
              <c:pt idx="722">
                <c:v>29420</c:v>
              </c:pt>
              <c:pt idx="723">
                <c:v>29440</c:v>
              </c:pt>
              <c:pt idx="724">
                <c:v>29460</c:v>
              </c:pt>
              <c:pt idx="725">
                <c:v>29480</c:v>
              </c:pt>
              <c:pt idx="726">
                <c:v>29500</c:v>
              </c:pt>
              <c:pt idx="727">
                <c:v>29520</c:v>
              </c:pt>
              <c:pt idx="728">
                <c:v>29540</c:v>
              </c:pt>
              <c:pt idx="729">
                <c:v>29560</c:v>
              </c:pt>
              <c:pt idx="730">
                <c:v>29580</c:v>
              </c:pt>
              <c:pt idx="731">
                <c:v>29600</c:v>
              </c:pt>
              <c:pt idx="732">
                <c:v>29620</c:v>
              </c:pt>
              <c:pt idx="733">
                <c:v>29640</c:v>
              </c:pt>
              <c:pt idx="734">
                <c:v>29660</c:v>
              </c:pt>
              <c:pt idx="735">
                <c:v>29680</c:v>
              </c:pt>
              <c:pt idx="736">
                <c:v>29700</c:v>
              </c:pt>
              <c:pt idx="737">
                <c:v>29720</c:v>
              </c:pt>
              <c:pt idx="738">
                <c:v>29740</c:v>
              </c:pt>
              <c:pt idx="739">
                <c:v>29760</c:v>
              </c:pt>
              <c:pt idx="740">
                <c:v>29780</c:v>
              </c:pt>
              <c:pt idx="741">
                <c:v>29800</c:v>
              </c:pt>
              <c:pt idx="742">
                <c:v>29820</c:v>
              </c:pt>
              <c:pt idx="743">
                <c:v>29840</c:v>
              </c:pt>
              <c:pt idx="744">
                <c:v>29860</c:v>
              </c:pt>
              <c:pt idx="745">
                <c:v>29880</c:v>
              </c:pt>
              <c:pt idx="746">
                <c:v>29900</c:v>
              </c:pt>
              <c:pt idx="747">
                <c:v>29920</c:v>
              </c:pt>
              <c:pt idx="748">
                <c:v>29940</c:v>
              </c:pt>
              <c:pt idx="749">
                <c:v>29960</c:v>
              </c:pt>
              <c:pt idx="750">
                <c:v>29980</c:v>
              </c:pt>
              <c:pt idx="751">
                <c:v>30000</c:v>
              </c:pt>
              <c:pt idx="752">
                <c:v>30020</c:v>
              </c:pt>
              <c:pt idx="753">
                <c:v>30040</c:v>
              </c:pt>
              <c:pt idx="754">
                <c:v>30060</c:v>
              </c:pt>
              <c:pt idx="755">
                <c:v>30080</c:v>
              </c:pt>
              <c:pt idx="756">
                <c:v>30100</c:v>
              </c:pt>
              <c:pt idx="757">
                <c:v>30120</c:v>
              </c:pt>
              <c:pt idx="758">
                <c:v>30140</c:v>
              </c:pt>
              <c:pt idx="759">
                <c:v>30160</c:v>
              </c:pt>
              <c:pt idx="760">
                <c:v>30180</c:v>
              </c:pt>
              <c:pt idx="761">
                <c:v>30200</c:v>
              </c:pt>
              <c:pt idx="762">
                <c:v>30220</c:v>
              </c:pt>
              <c:pt idx="763">
                <c:v>30240</c:v>
              </c:pt>
              <c:pt idx="764">
                <c:v>30260</c:v>
              </c:pt>
              <c:pt idx="765">
                <c:v>30280</c:v>
              </c:pt>
              <c:pt idx="766">
                <c:v>30300</c:v>
              </c:pt>
              <c:pt idx="767">
                <c:v>30320</c:v>
              </c:pt>
              <c:pt idx="768">
                <c:v>30340</c:v>
              </c:pt>
              <c:pt idx="769">
                <c:v>30360</c:v>
              </c:pt>
              <c:pt idx="770">
                <c:v>30380</c:v>
              </c:pt>
              <c:pt idx="771">
                <c:v>30400</c:v>
              </c:pt>
              <c:pt idx="772">
                <c:v>30420</c:v>
              </c:pt>
              <c:pt idx="773">
                <c:v>30440</c:v>
              </c:pt>
              <c:pt idx="774">
                <c:v>30460</c:v>
              </c:pt>
              <c:pt idx="775">
                <c:v>30480</c:v>
              </c:pt>
              <c:pt idx="776">
                <c:v>30500</c:v>
              </c:pt>
              <c:pt idx="777">
                <c:v>30520</c:v>
              </c:pt>
              <c:pt idx="778">
                <c:v>30540</c:v>
              </c:pt>
              <c:pt idx="779">
                <c:v>30560</c:v>
              </c:pt>
              <c:pt idx="780">
                <c:v>30580</c:v>
              </c:pt>
              <c:pt idx="781">
                <c:v>30600</c:v>
              </c:pt>
              <c:pt idx="782">
                <c:v>30620</c:v>
              </c:pt>
              <c:pt idx="783">
                <c:v>30640</c:v>
              </c:pt>
              <c:pt idx="784">
                <c:v>30660</c:v>
              </c:pt>
              <c:pt idx="785">
                <c:v>30680</c:v>
              </c:pt>
              <c:pt idx="786">
                <c:v>30700</c:v>
              </c:pt>
              <c:pt idx="787">
                <c:v>30720</c:v>
              </c:pt>
              <c:pt idx="788">
                <c:v>30740</c:v>
              </c:pt>
              <c:pt idx="789">
                <c:v>30760</c:v>
              </c:pt>
              <c:pt idx="790">
                <c:v>30780</c:v>
              </c:pt>
              <c:pt idx="791">
                <c:v>30800</c:v>
              </c:pt>
              <c:pt idx="792">
                <c:v>30820</c:v>
              </c:pt>
              <c:pt idx="793">
                <c:v>30840</c:v>
              </c:pt>
              <c:pt idx="794">
                <c:v>30860</c:v>
              </c:pt>
              <c:pt idx="795">
                <c:v>30880</c:v>
              </c:pt>
              <c:pt idx="796">
                <c:v>30900</c:v>
              </c:pt>
              <c:pt idx="797">
                <c:v>30920</c:v>
              </c:pt>
              <c:pt idx="798">
                <c:v>30940</c:v>
              </c:pt>
              <c:pt idx="799">
                <c:v>30960</c:v>
              </c:pt>
              <c:pt idx="800">
                <c:v>30980</c:v>
              </c:pt>
              <c:pt idx="801">
                <c:v>31000</c:v>
              </c:pt>
              <c:pt idx="802">
                <c:v>31020</c:v>
              </c:pt>
              <c:pt idx="803">
                <c:v>31040</c:v>
              </c:pt>
              <c:pt idx="804">
                <c:v>31060</c:v>
              </c:pt>
              <c:pt idx="805">
                <c:v>31080</c:v>
              </c:pt>
              <c:pt idx="806">
                <c:v>31100</c:v>
              </c:pt>
              <c:pt idx="807">
                <c:v>31120</c:v>
              </c:pt>
              <c:pt idx="808">
                <c:v>31140</c:v>
              </c:pt>
              <c:pt idx="809">
                <c:v>31160</c:v>
              </c:pt>
              <c:pt idx="810">
                <c:v>31180</c:v>
              </c:pt>
              <c:pt idx="811">
                <c:v>31200</c:v>
              </c:pt>
              <c:pt idx="812">
                <c:v>31220</c:v>
              </c:pt>
              <c:pt idx="813">
                <c:v>31240</c:v>
              </c:pt>
              <c:pt idx="814">
                <c:v>31260</c:v>
              </c:pt>
              <c:pt idx="815">
                <c:v>31280</c:v>
              </c:pt>
              <c:pt idx="816">
                <c:v>31300</c:v>
              </c:pt>
              <c:pt idx="817">
                <c:v>31320</c:v>
              </c:pt>
              <c:pt idx="818">
                <c:v>31340</c:v>
              </c:pt>
              <c:pt idx="819">
                <c:v>31360</c:v>
              </c:pt>
              <c:pt idx="820">
                <c:v>31380</c:v>
              </c:pt>
              <c:pt idx="821">
                <c:v>31400</c:v>
              </c:pt>
              <c:pt idx="822">
                <c:v>31420</c:v>
              </c:pt>
              <c:pt idx="823">
                <c:v>31440</c:v>
              </c:pt>
              <c:pt idx="824">
                <c:v>31460</c:v>
              </c:pt>
              <c:pt idx="825">
                <c:v>31480</c:v>
              </c:pt>
              <c:pt idx="826">
                <c:v>31500</c:v>
              </c:pt>
              <c:pt idx="827">
                <c:v>31520</c:v>
              </c:pt>
              <c:pt idx="828">
                <c:v>31540</c:v>
              </c:pt>
              <c:pt idx="829">
                <c:v>31560</c:v>
              </c:pt>
              <c:pt idx="830">
                <c:v>31580</c:v>
              </c:pt>
              <c:pt idx="831">
                <c:v>31600</c:v>
              </c:pt>
              <c:pt idx="832">
                <c:v>31620</c:v>
              </c:pt>
              <c:pt idx="833">
                <c:v>31640</c:v>
              </c:pt>
              <c:pt idx="834">
                <c:v>31660</c:v>
              </c:pt>
              <c:pt idx="835">
                <c:v>31680</c:v>
              </c:pt>
              <c:pt idx="836">
                <c:v>31700</c:v>
              </c:pt>
              <c:pt idx="837">
                <c:v>31720</c:v>
              </c:pt>
              <c:pt idx="838">
                <c:v>31740</c:v>
              </c:pt>
              <c:pt idx="839">
                <c:v>31760</c:v>
              </c:pt>
              <c:pt idx="840">
                <c:v>31780</c:v>
              </c:pt>
              <c:pt idx="841">
                <c:v>31800</c:v>
              </c:pt>
              <c:pt idx="842">
                <c:v>31820</c:v>
              </c:pt>
              <c:pt idx="843">
                <c:v>31840</c:v>
              </c:pt>
              <c:pt idx="844">
                <c:v>31860</c:v>
              </c:pt>
              <c:pt idx="845">
                <c:v>31880</c:v>
              </c:pt>
              <c:pt idx="846">
                <c:v>31900</c:v>
              </c:pt>
              <c:pt idx="847">
                <c:v>31920</c:v>
              </c:pt>
              <c:pt idx="848">
                <c:v>31940</c:v>
              </c:pt>
              <c:pt idx="849">
                <c:v>31960</c:v>
              </c:pt>
              <c:pt idx="850">
                <c:v>31980</c:v>
              </c:pt>
              <c:pt idx="851">
                <c:v>32000</c:v>
              </c:pt>
              <c:pt idx="852">
                <c:v>32020</c:v>
              </c:pt>
              <c:pt idx="853">
                <c:v>32040</c:v>
              </c:pt>
              <c:pt idx="854">
                <c:v>32060</c:v>
              </c:pt>
              <c:pt idx="855">
                <c:v>32080</c:v>
              </c:pt>
              <c:pt idx="856">
                <c:v>32100</c:v>
              </c:pt>
              <c:pt idx="857">
                <c:v>32120</c:v>
              </c:pt>
              <c:pt idx="858">
                <c:v>32140</c:v>
              </c:pt>
              <c:pt idx="859">
                <c:v>32160</c:v>
              </c:pt>
              <c:pt idx="860">
                <c:v>32180</c:v>
              </c:pt>
              <c:pt idx="861">
                <c:v>32200</c:v>
              </c:pt>
              <c:pt idx="862">
                <c:v>32220</c:v>
              </c:pt>
              <c:pt idx="863">
                <c:v>32240</c:v>
              </c:pt>
              <c:pt idx="864">
                <c:v>32260</c:v>
              </c:pt>
              <c:pt idx="865">
                <c:v>32280</c:v>
              </c:pt>
              <c:pt idx="866">
                <c:v>32300</c:v>
              </c:pt>
              <c:pt idx="867">
                <c:v>32320</c:v>
              </c:pt>
              <c:pt idx="868">
                <c:v>32340</c:v>
              </c:pt>
              <c:pt idx="869">
                <c:v>32360</c:v>
              </c:pt>
              <c:pt idx="870">
                <c:v>32380</c:v>
              </c:pt>
              <c:pt idx="871">
                <c:v>32400</c:v>
              </c:pt>
              <c:pt idx="872">
                <c:v>32420</c:v>
              </c:pt>
              <c:pt idx="873">
                <c:v>32440</c:v>
              </c:pt>
              <c:pt idx="874">
                <c:v>32460</c:v>
              </c:pt>
              <c:pt idx="875">
                <c:v>32480</c:v>
              </c:pt>
              <c:pt idx="876">
                <c:v>32500</c:v>
              </c:pt>
              <c:pt idx="877">
                <c:v>32520</c:v>
              </c:pt>
              <c:pt idx="878">
                <c:v>32540</c:v>
              </c:pt>
              <c:pt idx="879">
                <c:v>32560</c:v>
              </c:pt>
              <c:pt idx="880">
                <c:v>32580</c:v>
              </c:pt>
              <c:pt idx="881">
                <c:v>32600</c:v>
              </c:pt>
              <c:pt idx="882">
                <c:v>32620</c:v>
              </c:pt>
              <c:pt idx="883">
                <c:v>32640</c:v>
              </c:pt>
              <c:pt idx="884">
                <c:v>32660</c:v>
              </c:pt>
              <c:pt idx="885">
                <c:v>32680</c:v>
              </c:pt>
              <c:pt idx="886">
                <c:v>32700</c:v>
              </c:pt>
              <c:pt idx="887">
                <c:v>32720</c:v>
              </c:pt>
              <c:pt idx="888">
                <c:v>32740</c:v>
              </c:pt>
              <c:pt idx="889">
                <c:v>32760</c:v>
              </c:pt>
              <c:pt idx="890">
                <c:v>32780</c:v>
              </c:pt>
              <c:pt idx="891">
                <c:v>32800</c:v>
              </c:pt>
              <c:pt idx="892">
                <c:v>32820</c:v>
              </c:pt>
              <c:pt idx="893">
                <c:v>32840</c:v>
              </c:pt>
              <c:pt idx="894">
                <c:v>32860</c:v>
              </c:pt>
              <c:pt idx="895">
                <c:v>32880</c:v>
              </c:pt>
              <c:pt idx="896">
                <c:v>32900</c:v>
              </c:pt>
              <c:pt idx="897">
                <c:v>32920</c:v>
              </c:pt>
              <c:pt idx="898">
                <c:v>32940</c:v>
              </c:pt>
              <c:pt idx="899">
                <c:v>32960</c:v>
              </c:pt>
              <c:pt idx="900">
                <c:v>32980</c:v>
              </c:pt>
              <c:pt idx="901">
                <c:v>33000</c:v>
              </c:pt>
              <c:pt idx="902">
                <c:v>33020</c:v>
              </c:pt>
              <c:pt idx="903">
                <c:v>33040</c:v>
              </c:pt>
              <c:pt idx="904">
                <c:v>33060</c:v>
              </c:pt>
              <c:pt idx="905">
                <c:v>33080</c:v>
              </c:pt>
              <c:pt idx="906">
                <c:v>33100</c:v>
              </c:pt>
              <c:pt idx="907">
                <c:v>33120</c:v>
              </c:pt>
              <c:pt idx="908">
                <c:v>33140</c:v>
              </c:pt>
              <c:pt idx="909">
                <c:v>33160</c:v>
              </c:pt>
              <c:pt idx="910">
                <c:v>33180</c:v>
              </c:pt>
              <c:pt idx="911">
                <c:v>33200</c:v>
              </c:pt>
              <c:pt idx="912">
                <c:v>33220</c:v>
              </c:pt>
              <c:pt idx="913">
                <c:v>33240</c:v>
              </c:pt>
              <c:pt idx="914">
                <c:v>33260</c:v>
              </c:pt>
              <c:pt idx="915">
                <c:v>33280</c:v>
              </c:pt>
              <c:pt idx="916">
                <c:v>33300</c:v>
              </c:pt>
              <c:pt idx="917">
                <c:v>33320</c:v>
              </c:pt>
              <c:pt idx="918">
                <c:v>33340</c:v>
              </c:pt>
              <c:pt idx="919">
                <c:v>33360</c:v>
              </c:pt>
              <c:pt idx="920">
                <c:v>33380</c:v>
              </c:pt>
              <c:pt idx="921">
                <c:v>33400</c:v>
              </c:pt>
              <c:pt idx="922">
                <c:v>33420</c:v>
              </c:pt>
              <c:pt idx="923">
                <c:v>33440</c:v>
              </c:pt>
              <c:pt idx="924">
                <c:v>33460</c:v>
              </c:pt>
              <c:pt idx="925">
                <c:v>33480</c:v>
              </c:pt>
              <c:pt idx="926">
                <c:v>33500</c:v>
              </c:pt>
              <c:pt idx="927">
                <c:v>33520</c:v>
              </c:pt>
              <c:pt idx="928">
                <c:v>33540</c:v>
              </c:pt>
              <c:pt idx="929">
                <c:v>33560</c:v>
              </c:pt>
              <c:pt idx="930">
                <c:v>33580</c:v>
              </c:pt>
              <c:pt idx="931">
                <c:v>33600</c:v>
              </c:pt>
              <c:pt idx="932">
                <c:v>33620</c:v>
              </c:pt>
              <c:pt idx="933">
                <c:v>33640</c:v>
              </c:pt>
              <c:pt idx="934">
                <c:v>33660</c:v>
              </c:pt>
              <c:pt idx="935">
                <c:v>33680</c:v>
              </c:pt>
              <c:pt idx="936">
                <c:v>33700</c:v>
              </c:pt>
              <c:pt idx="937">
                <c:v>33720</c:v>
              </c:pt>
              <c:pt idx="938">
                <c:v>33740</c:v>
              </c:pt>
              <c:pt idx="939">
                <c:v>33760</c:v>
              </c:pt>
              <c:pt idx="940">
                <c:v>33780</c:v>
              </c:pt>
              <c:pt idx="941">
                <c:v>33800</c:v>
              </c:pt>
              <c:pt idx="942">
                <c:v>33820</c:v>
              </c:pt>
              <c:pt idx="943">
                <c:v>33840</c:v>
              </c:pt>
              <c:pt idx="944">
                <c:v>33860</c:v>
              </c:pt>
              <c:pt idx="945">
                <c:v>33880</c:v>
              </c:pt>
              <c:pt idx="946">
                <c:v>33900</c:v>
              </c:pt>
              <c:pt idx="947">
                <c:v>33920</c:v>
              </c:pt>
              <c:pt idx="948">
                <c:v>33940</c:v>
              </c:pt>
              <c:pt idx="949">
                <c:v>33960</c:v>
              </c:pt>
              <c:pt idx="950">
                <c:v>33980</c:v>
              </c:pt>
              <c:pt idx="951">
                <c:v>34000</c:v>
              </c:pt>
              <c:pt idx="952">
                <c:v>34020</c:v>
              </c:pt>
              <c:pt idx="953">
                <c:v>34040</c:v>
              </c:pt>
              <c:pt idx="954">
                <c:v>34060</c:v>
              </c:pt>
              <c:pt idx="955">
                <c:v>34080</c:v>
              </c:pt>
              <c:pt idx="956">
                <c:v>34100</c:v>
              </c:pt>
              <c:pt idx="957">
                <c:v>34120</c:v>
              </c:pt>
              <c:pt idx="958">
                <c:v>34140</c:v>
              </c:pt>
              <c:pt idx="959">
                <c:v>34160</c:v>
              </c:pt>
              <c:pt idx="960">
                <c:v>34180</c:v>
              </c:pt>
              <c:pt idx="961">
                <c:v>34200</c:v>
              </c:pt>
              <c:pt idx="962">
                <c:v>34220</c:v>
              </c:pt>
              <c:pt idx="963">
                <c:v>34240</c:v>
              </c:pt>
              <c:pt idx="964">
                <c:v>34260</c:v>
              </c:pt>
              <c:pt idx="965">
                <c:v>34280</c:v>
              </c:pt>
              <c:pt idx="966">
                <c:v>34300</c:v>
              </c:pt>
              <c:pt idx="967">
                <c:v>34320</c:v>
              </c:pt>
              <c:pt idx="968">
                <c:v>34340</c:v>
              </c:pt>
              <c:pt idx="969">
                <c:v>34360</c:v>
              </c:pt>
              <c:pt idx="970">
                <c:v>34380</c:v>
              </c:pt>
              <c:pt idx="971">
                <c:v>34400</c:v>
              </c:pt>
              <c:pt idx="972">
                <c:v>34420</c:v>
              </c:pt>
              <c:pt idx="973">
                <c:v>34440</c:v>
              </c:pt>
              <c:pt idx="974">
                <c:v>34460</c:v>
              </c:pt>
              <c:pt idx="975">
                <c:v>34480</c:v>
              </c:pt>
              <c:pt idx="976">
                <c:v>34500</c:v>
              </c:pt>
              <c:pt idx="977">
                <c:v>34520</c:v>
              </c:pt>
              <c:pt idx="978">
                <c:v>34540</c:v>
              </c:pt>
              <c:pt idx="979">
                <c:v>34560</c:v>
              </c:pt>
              <c:pt idx="980">
                <c:v>34580</c:v>
              </c:pt>
              <c:pt idx="981">
                <c:v>34600</c:v>
              </c:pt>
              <c:pt idx="982">
                <c:v>34620</c:v>
              </c:pt>
              <c:pt idx="983">
                <c:v>34640</c:v>
              </c:pt>
              <c:pt idx="984">
                <c:v>34660</c:v>
              </c:pt>
              <c:pt idx="985">
                <c:v>34680</c:v>
              </c:pt>
              <c:pt idx="986">
                <c:v>34700</c:v>
              </c:pt>
              <c:pt idx="987">
                <c:v>34720</c:v>
              </c:pt>
              <c:pt idx="988">
                <c:v>34740</c:v>
              </c:pt>
              <c:pt idx="989">
                <c:v>34760</c:v>
              </c:pt>
              <c:pt idx="990">
                <c:v>34780</c:v>
              </c:pt>
              <c:pt idx="991">
                <c:v>34800</c:v>
              </c:pt>
              <c:pt idx="992">
                <c:v>34820</c:v>
              </c:pt>
              <c:pt idx="993">
                <c:v>34840</c:v>
              </c:pt>
              <c:pt idx="994">
                <c:v>34860</c:v>
              </c:pt>
              <c:pt idx="995">
                <c:v>34880</c:v>
              </c:pt>
              <c:pt idx="996">
                <c:v>34900</c:v>
              </c:pt>
              <c:pt idx="997">
                <c:v>34920</c:v>
              </c:pt>
              <c:pt idx="998">
                <c:v>34940</c:v>
              </c:pt>
              <c:pt idx="999">
                <c:v>34960</c:v>
              </c:pt>
              <c:pt idx="1000">
                <c:v>34980</c:v>
              </c:pt>
              <c:pt idx="1001">
                <c:v>35000</c:v>
              </c:pt>
              <c:pt idx="1002">
                <c:v>35020</c:v>
              </c:pt>
              <c:pt idx="1003">
                <c:v>35040</c:v>
              </c:pt>
              <c:pt idx="1004">
                <c:v>35060</c:v>
              </c:pt>
              <c:pt idx="1005">
                <c:v>35080</c:v>
              </c:pt>
              <c:pt idx="1006">
                <c:v>35100</c:v>
              </c:pt>
              <c:pt idx="1007">
                <c:v>35120</c:v>
              </c:pt>
              <c:pt idx="1008">
                <c:v>35140</c:v>
              </c:pt>
              <c:pt idx="1009">
                <c:v>35160</c:v>
              </c:pt>
              <c:pt idx="1010">
                <c:v>35180</c:v>
              </c:pt>
              <c:pt idx="1011">
                <c:v>35200</c:v>
              </c:pt>
              <c:pt idx="1012">
                <c:v>35220</c:v>
              </c:pt>
              <c:pt idx="1013">
                <c:v>35240</c:v>
              </c:pt>
              <c:pt idx="1014">
                <c:v>35260</c:v>
              </c:pt>
              <c:pt idx="1015">
                <c:v>35280</c:v>
              </c:pt>
              <c:pt idx="1016">
                <c:v>35300</c:v>
              </c:pt>
              <c:pt idx="1017">
                <c:v>35320</c:v>
              </c:pt>
              <c:pt idx="1018">
                <c:v>35340</c:v>
              </c:pt>
              <c:pt idx="1019">
                <c:v>35360</c:v>
              </c:pt>
              <c:pt idx="1020">
                <c:v>35380</c:v>
              </c:pt>
              <c:pt idx="1021">
                <c:v>35400</c:v>
              </c:pt>
              <c:pt idx="1022">
                <c:v>35420</c:v>
              </c:pt>
              <c:pt idx="1023">
                <c:v>35440</c:v>
              </c:pt>
              <c:pt idx="1024">
                <c:v>35460</c:v>
              </c:pt>
              <c:pt idx="1025">
                <c:v>35480</c:v>
              </c:pt>
              <c:pt idx="1026">
                <c:v>35500</c:v>
              </c:pt>
              <c:pt idx="1027">
                <c:v>35520</c:v>
              </c:pt>
              <c:pt idx="1028">
                <c:v>35540</c:v>
              </c:pt>
              <c:pt idx="1029">
                <c:v>35560</c:v>
              </c:pt>
              <c:pt idx="1030">
                <c:v>35580</c:v>
              </c:pt>
              <c:pt idx="1031">
                <c:v>35600</c:v>
              </c:pt>
              <c:pt idx="1032">
                <c:v>35620</c:v>
              </c:pt>
              <c:pt idx="1033">
                <c:v>35640</c:v>
              </c:pt>
              <c:pt idx="1034">
                <c:v>35660</c:v>
              </c:pt>
              <c:pt idx="1035">
                <c:v>35680</c:v>
              </c:pt>
              <c:pt idx="1036">
                <c:v>35700</c:v>
              </c:pt>
              <c:pt idx="1037">
                <c:v>35720</c:v>
              </c:pt>
              <c:pt idx="1038">
                <c:v>35740</c:v>
              </c:pt>
              <c:pt idx="1039">
                <c:v>35760</c:v>
              </c:pt>
              <c:pt idx="1040">
                <c:v>35780</c:v>
              </c:pt>
              <c:pt idx="1041">
                <c:v>35800</c:v>
              </c:pt>
              <c:pt idx="1042">
                <c:v>35820</c:v>
              </c:pt>
              <c:pt idx="1043">
                <c:v>35840</c:v>
              </c:pt>
              <c:pt idx="1044">
                <c:v>35860</c:v>
              </c:pt>
              <c:pt idx="1045">
                <c:v>35880</c:v>
              </c:pt>
              <c:pt idx="1046">
                <c:v>35900</c:v>
              </c:pt>
              <c:pt idx="1047">
                <c:v>35920</c:v>
              </c:pt>
              <c:pt idx="1048">
                <c:v>35940</c:v>
              </c:pt>
              <c:pt idx="1049">
                <c:v>35960</c:v>
              </c:pt>
              <c:pt idx="1050">
                <c:v>35980</c:v>
              </c:pt>
              <c:pt idx="1051">
                <c:v>36000</c:v>
              </c:pt>
              <c:pt idx="1052">
                <c:v>36020</c:v>
              </c:pt>
              <c:pt idx="1053">
                <c:v>36040</c:v>
              </c:pt>
              <c:pt idx="1054">
                <c:v>36060</c:v>
              </c:pt>
              <c:pt idx="1055">
                <c:v>36080</c:v>
              </c:pt>
              <c:pt idx="1056">
                <c:v>36100</c:v>
              </c:pt>
              <c:pt idx="1057">
                <c:v>36120</c:v>
              </c:pt>
              <c:pt idx="1058">
                <c:v>36140</c:v>
              </c:pt>
              <c:pt idx="1059">
                <c:v>36160</c:v>
              </c:pt>
              <c:pt idx="1060">
                <c:v>36180</c:v>
              </c:pt>
              <c:pt idx="1061">
                <c:v>36200</c:v>
              </c:pt>
              <c:pt idx="1062">
                <c:v>36220</c:v>
              </c:pt>
              <c:pt idx="1063">
                <c:v>36240</c:v>
              </c:pt>
              <c:pt idx="1064">
                <c:v>36260</c:v>
              </c:pt>
              <c:pt idx="1065">
                <c:v>36280</c:v>
              </c:pt>
              <c:pt idx="1066">
                <c:v>36300</c:v>
              </c:pt>
              <c:pt idx="1067">
                <c:v>36320</c:v>
              </c:pt>
              <c:pt idx="1068">
                <c:v>36340</c:v>
              </c:pt>
              <c:pt idx="1069">
                <c:v>36360</c:v>
              </c:pt>
              <c:pt idx="1070">
                <c:v>36380</c:v>
              </c:pt>
              <c:pt idx="1071">
                <c:v>36400</c:v>
              </c:pt>
              <c:pt idx="1072">
                <c:v>36420</c:v>
              </c:pt>
              <c:pt idx="1073">
                <c:v>36440</c:v>
              </c:pt>
              <c:pt idx="1074">
                <c:v>36460</c:v>
              </c:pt>
              <c:pt idx="1075">
                <c:v>36480</c:v>
              </c:pt>
              <c:pt idx="1076">
                <c:v>36500</c:v>
              </c:pt>
              <c:pt idx="1077">
                <c:v>36520</c:v>
              </c:pt>
              <c:pt idx="1078">
                <c:v>36540</c:v>
              </c:pt>
              <c:pt idx="1079">
                <c:v>36560</c:v>
              </c:pt>
              <c:pt idx="1080">
                <c:v>36580</c:v>
              </c:pt>
              <c:pt idx="1081">
                <c:v>36600</c:v>
              </c:pt>
              <c:pt idx="1082">
                <c:v>36620</c:v>
              </c:pt>
              <c:pt idx="1083">
                <c:v>36640</c:v>
              </c:pt>
              <c:pt idx="1084">
                <c:v>36660</c:v>
              </c:pt>
              <c:pt idx="1085">
                <c:v>36680</c:v>
              </c:pt>
              <c:pt idx="1086">
                <c:v>36700</c:v>
              </c:pt>
              <c:pt idx="1087">
                <c:v>36720</c:v>
              </c:pt>
              <c:pt idx="1088">
                <c:v>36740</c:v>
              </c:pt>
              <c:pt idx="1089">
                <c:v>36760</c:v>
              </c:pt>
              <c:pt idx="1090">
                <c:v>36780</c:v>
              </c:pt>
              <c:pt idx="1091">
                <c:v>36800</c:v>
              </c:pt>
              <c:pt idx="1092">
                <c:v>36820</c:v>
              </c:pt>
              <c:pt idx="1093">
                <c:v>36840</c:v>
              </c:pt>
              <c:pt idx="1094">
                <c:v>36860</c:v>
              </c:pt>
              <c:pt idx="1095">
                <c:v>36880</c:v>
              </c:pt>
              <c:pt idx="1096">
                <c:v>36900</c:v>
              </c:pt>
              <c:pt idx="1097">
                <c:v>36920</c:v>
              </c:pt>
              <c:pt idx="1098">
                <c:v>36940</c:v>
              </c:pt>
              <c:pt idx="1099">
                <c:v>36960</c:v>
              </c:pt>
              <c:pt idx="1100">
                <c:v>36980</c:v>
              </c:pt>
              <c:pt idx="1101">
                <c:v>37000</c:v>
              </c:pt>
              <c:pt idx="1102">
                <c:v>37020</c:v>
              </c:pt>
              <c:pt idx="1103">
                <c:v>37040</c:v>
              </c:pt>
              <c:pt idx="1104">
                <c:v>37060</c:v>
              </c:pt>
              <c:pt idx="1105">
                <c:v>37080</c:v>
              </c:pt>
              <c:pt idx="1106">
                <c:v>37100</c:v>
              </c:pt>
              <c:pt idx="1107">
                <c:v>37120</c:v>
              </c:pt>
              <c:pt idx="1108">
                <c:v>37140</c:v>
              </c:pt>
              <c:pt idx="1109">
                <c:v>37160</c:v>
              </c:pt>
              <c:pt idx="1110">
                <c:v>37180</c:v>
              </c:pt>
              <c:pt idx="1111">
                <c:v>37200</c:v>
              </c:pt>
              <c:pt idx="1112">
                <c:v>37220</c:v>
              </c:pt>
              <c:pt idx="1113">
                <c:v>37240</c:v>
              </c:pt>
              <c:pt idx="1114">
                <c:v>37260</c:v>
              </c:pt>
              <c:pt idx="1115">
                <c:v>37280</c:v>
              </c:pt>
              <c:pt idx="1116">
                <c:v>37300</c:v>
              </c:pt>
              <c:pt idx="1117">
                <c:v>37320</c:v>
              </c:pt>
              <c:pt idx="1118">
                <c:v>37340</c:v>
              </c:pt>
              <c:pt idx="1119">
                <c:v>37360</c:v>
              </c:pt>
              <c:pt idx="1120">
                <c:v>37380</c:v>
              </c:pt>
              <c:pt idx="1121">
                <c:v>37400</c:v>
              </c:pt>
              <c:pt idx="1122">
                <c:v>37420</c:v>
              </c:pt>
              <c:pt idx="1123">
                <c:v>37440</c:v>
              </c:pt>
              <c:pt idx="1124">
                <c:v>37460</c:v>
              </c:pt>
              <c:pt idx="1125">
                <c:v>37480</c:v>
              </c:pt>
              <c:pt idx="1126">
                <c:v>37500</c:v>
              </c:pt>
              <c:pt idx="1127">
                <c:v>37520</c:v>
              </c:pt>
              <c:pt idx="1128">
                <c:v>37540</c:v>
              </c:pt>
              <c:pt idx="1129">
                <c:v>37560</c:v>
              </c:pt>
              <c:pt idx="1130">
                <c:v>37580</c:v>
              </c:pt>
              <c:pt idx="1131">
                <c:v>37600</c:v>
              </c:pt>
              <c:pt idx="1132">
                <c:v>37620</c:v>
              </c:pt>
              <c:pt idx="1133">
                <c:v>37640</c:v>
              </c:pt>
              <c:pt idx="1134">
                <c:v>37660</c:v>
              </c:pt>
              <c:pt idx="1135">
                <c:v>37680</c:v>
              </c:pt>
              <c:pt idx="1136">
                <c:v>37700</c:v>
              </c:pt>
              <c:pt idx="1137">
                <c:v>37720</c:v>
              </c:pt>
              <c:pt idx="1138">
                <c:v>37740</c:v>
              </c:pt>
              <c:pt idx="1139">
                <c:v>37760</c:v>
              </c:pt>
              <c:pt idx="1140">
                <c:v>37780</c:v>
              </c:pt>
              <c:pt idx="1141">
                <c:v>37800</c:v>
              </c:pt>
              <c:pt idx="1142">
                <c:v>37820</c:v>
              </c:pt>
              <c:pt idx="1143">
                <c:v>37840</c:v>
              </c:pt>
              <c:pt idx="1144">
                <c:v>37860</c:v>
              </c:pt>
              <c:pt idx="1145">
                <c:v>37880</c:v>
              </c:pt>
              <c:pt idx="1146">
                <c:v>37900</c:v>
              </c:pt>
              <c:pt idx="1147">
                <c:v>37920</c:v>
              </c:pt>
              <c:pt idx="1148">
                <c:v>37940</c:v>
              </c:pt>
              <c:pt idx="1149">
                <c:v>37960</c:v>
              </c:pt>
              <c:pt idx="1150">
                <c:v>37980</c:v>
              </c:pt>
              <c:pt idx="1151">
                <c:v>38000</c:v>
              </c:pt>
              <c:pt idx="1152">
                <c:v>38020</c:v>
              </c:pt>
              <c:pt idx="1153">
                <c:v>38040</c:v>
              </c:pt>
              <c:pt idx="1154">
                <c:v>38060</c:v>
              </c:pt>
              <c:pt idx="1155">
                <c:v>38080</c:v>
              </c:pt>
              <c:pt idx="1156">
                <c:v>38100</c:v>
              </c:pt>
              <c:pt idx="1157">
                <c:v>38120</c:v>
              </c:pt>
              <c:pt idx="1158">
                <c:v>38140</c:v>
              </c:pt>
              <c:pt idx="1159">
                <c:v>38160</c:v>
              </c:pt>
              <c:pt idx="1160">
                <c:v>38180</c:v>
              </c:pt>
              <c:pt idx="1161">
                <c:v>38200</c:v>
              </c:pt>
              <c:pt idx="1162">
                <c:v>38220</c:v>
              </c:pt>
              <c:pt idx="1163">
                <c:v>38240</c:v>
              </c:pt>
              <c:pt idx="1164">
                <c:v>38260</c:v>
              </c:pt>
              <c:pt idx="1165">
                <c:v>38280</c:v>
              </c:pt>
              <c:pt idx="1166">
                <c:v>38300</c:v>
              </c:pt>
              <c:pt idx="1167">
                <c:v>38320</c:v>
              </c:pt>
              <c:pt idx="1168">
                <c:v>38340</c:v>
              </c:pt>
              <c:pt idx="1169">
                <c:v>38360</c:v>
              </c:pt>
              <c:pt idx="1170">
                <c:v>38380</c:v>
              </c:pt>
              <c:pt idx="1171">
                <c:v>38400</c:v>
              </c:pt>
              <c:pt idx="1172">
                <c:v>38420</c:v>
              </c:pt>
              <c:pt idx="1173">
                <c:v>38440</c:v>
              </c:pt>
              <c:pt idx="1174">
                <c:v>38460</c:v>
              </c:pt>
              <c:pt idx="1175">
                <c:v>38480</c:v>
              </c:pt>
              <c:pt idx="1176">
                <c:v>38500</c:v>
              </c:pt>
              <c:pt idx="1177">
                <c:v>38520</c:v>
              </c:pt>
              <c:pt idx="1178">
                <c:v>38540</c:v>
              </c:pt>
              <c:pt idx="1179">
                <c:v>38560</c:v>
              </c:pt>
              <c:pt idx="1180">
                <c:v>38580</c:v>
              </c:pt>
              <c:pt idx="1181">
                <c:v>38600</c:v>
              </c:pt>
              <c:pt idx="1182">
                <c:v>38620</c:v>
              </c:pt>
              <c:pt idx="1183">
                <c:v>38640</c:v>
              </c:pt>
              <c:pt idx="1184">
                <c:v>38660</c:v>
              </c:pt>
              <c:pt idx="1185">
                <c:v>38680</c:v>
              </c:pt>
              <c:pt idx="1186">
                <c:v>38700</c:v>
              </c:pt>
              <c:pt idx="1187">
                <c:v>38720</c:v>
              </c:pt>
              <c:pt idx="1188">
                <c:v>38740</c:v>
              </c:pt>
              <c:pt idx="1189">
                <c:v>38760</c:v>
              </c:pt>
              <c:pt idx="1190">
                <c:v>38780</c:v>
              </c:pt>
              <c:pt idx="1191">
                <c:v>38800</c:v>
              </c:pt>
              <c:pt idx="1192">
                <c:v>38820</c:v>
              </c:pt>
              <c:pt idx="1193">
                <c:v>38840</c:v>
              </c:pt>
              <c:pt idx="1194">
                <c:v>38860</c:v>
              </c:pt>
              <c:pt idx="1195">
                <c:v>38880</c:v>
              </c:pt>
              <c:pt idx="1196">
                <c:v>38900</c:v>
              </c:pt>
              <c:pt idx="1197">
                <c:v>38920</c:v>
              </c:pt>
              <c:pt idx="1198">
                <c:v>38940</c:v>
              </c:pt>
              <c:pt idx="1199">
                <c:v>38960</c:v>
              </c:pt>
              <c:pt idx="1200">
                <c:v>38980</c:v>
              </c:pt>
              <c:pt idx="1201">
                <c:v>39000</c:v>
              </c:pt>
              <c:pt idx="1202">
                <c:v>39020</c:v>
              </c:pt>
              <c:pt idx="1203">
                <c:v>39040</c:v>
              </c:pt>
              <c:pt idx="1204">
                <c:v>39060</c:v>
              </c:pt>
              <c:pt idx="1205">
                <c:v>39080</c:v>
              </c:pt>
              <c:pt idx="1206">
                <c:v>39100</c:v>
              </c:pt>
              <c:pt idx="1207">
                <c:v>39120</c:v>
              </c:pt>
              <c:pt idx="1208">
                <c:v>39140</c:v>
              </c:pt>
              <c:pt idx="1209">
                <c:v>39160</c:v>
              </c:pt>
              <c:pt idx="1210">
                <c:v>39180</c:v>
              </c:pt>
              <c:pt idx="1211">
                <c:v>39200</c:v>
              </c:pt>
              <c:pt idx="1212">
                <c:v>39220</c:v>
              </c:pt>
              <c:pt idx="1213">
                <c:v>39240</c:v>
              </c:pt>
              <c:pt idx="1214">
                <c:v>39260</c:v>
              </c:pt>
              <c:pt idx="1215">
                <c:v>39280</c:v>
              </c:pt>
              <c:pt idx="1216">
                <c:v>39300</c:v>
              </c:pt>
              <c:pt idx="1217">
                <c:v>39320</c:v>
              </c:pt>
              <c:pt idx="1218">
                <c:v>39340</c:v>
              </c:pt>
              <c:pt idx="1219">
                <c:v>39360</c:v>
              </c:pt>
              <c:pt idx="1220">
                <c:v>39380</c:v>
              </c:pt>
              <c:pt idx="1221">
                <c:v>39400</c:v>
              </c:pt>
              <c:pt idx="1222">
                <c:v>39420</c:v>
              </c:pt>
              <c:pt idx="1223">
                <c:v>39440</c:v>
              </c:pt>
              <c:pt idx="1224">
                <c:v>39460</c:v>
              </c:pt>
              <c:pt idx="1225">
                <c:v>39480</c:v>
              </c:pt>
              <c:pt idx="1226">
                <c:v>39500</c:v>
              </c:pt>
              <c:pt idx="1227">
                <c:v>39520</c:v>
              </c:pt>
              <c:pt idx="1228">
                <c:v>39540</c:v>
              </c:pt>
              <c:pt idx="1229">
                <c:v>39560</c:v>
              </c:pt>
              <c:pt idx="1230">
                <c:v>39580</c:v>
              </c:pt>
              <c:pt idx="1231">
                <c:v>39600</c:v>
              </c:pt>
              <c:pt idx="1232">
                <c:v>39620</c:v>
              </c:pt>
              <c:pt idx="1233">
                <c:v>39640</c:v>
              </c:pt>
              <c:pt idx="1234">
                <c:v>39660</c:v>
              </c:pt>
              <c:pt idx="1235">
                <c:v>39680</c:v>
              </c:pt>
              <c:pt idx="1236">
                <c:v>39700</c:v>
              </c:pt>
              <c:pt idx="1237">
                <c:v>39720</c:v>
              </c:pt>
              <c:pt idx="1238">
                <c:v>39740</c:v>
              </c:pt>
              <c:pt idx="1239">
                <c:v>39760</c:v>
              </c:pt>
              <c:pt idx="1240">
                <c:v>39780</c:v>
              </c:pt>
              <c:pt idx="1241">
                <c:v>39800</c:v>
              </c:pt>
              <c:pt idx="1242">
                <c:v>39820</c:v>
              </c:pt>
              <c:pt idx="1243">
                <c:v>39840</c:v>
              </c:pt>
              <c:pt idx="1244">
                <c:v>39860</c:v>
              </c:pt>
              <c:pt idx="1245">
                <c:v>39880</c:v>
              </c:pt>
              <c:pt idx="1246">
                <c:v>39900</c:v>
              </c:pt>
              <c:pt idx="1247">
                <c:v>39920</c:v>
              </c:pt>
              <c:pt idx="1248">
                <c:v>39940</c:v>
              </c:pt>
              <c:pt idx="1249">
                <c:v>39960</c:v>
              </c:pt>
              <c:pt idx="1250">
                <c:v>39980</c:v>
              </c:pt>
              <c:pt idx="1251">
                <c:v>40000</c:v>
              </c:pt>
              <c:pt idx="1252">
                <c:v>40020</c:v>
              </c:pt>
              <c:pt idx="1253">
                <c:v>40040</c:v>
              </c:pt>
              <c:pt idx="1254">
                <c:v>40060</c:v>
              </c:pt>
              <c:pt idx="1255">
                <c:v>40080</c:v>
              </c:pt>
              <c:pt idx="1256">
                <c:v>40100</c:v>
              </c:pt>
              <c:pt idx="1257">
                <c:v>40120</c:v>
              </c:pt>
              <c:pt idx="1258">
                <c:v>40140</c:v>
              </c:pt>
              <c:pt idx="1259">
                <c:v>40160</c:v>
              </c:pt>
              <c:pt idx="1260">
                <c:v>40180</c:v>
              </c:pt>
              <c:pt idx="1261">
                <c:v>40200</c:v>
              </c:pt>
              <c:pt idx="1262">
                <c:v>40220</c:v>
              </c:pt>
              <c:pt idx="1263">
                <c:v>40240</c:v>
              </c:pt>
              <c:pt idx="1264">
                <c:v>40260</c:v>
              </c:pt>
              <c:pt idx="1265">
                <c:v>40280</c:v>
              </c:pt>
              <c:pt idx="1266">
                <c:v>40300</c:v>
              </c:pt>
              <c:pt idx="1267">
                <c:v>40320</c:v>
              </c:pt>
              <c:pt idx="1268">
                <c:v>40340</c:v>
              </c:pt>
              <c:pt idx="1269">
                <c:v>40360</c:v>
              </c:pt>
              <c:pt idx="1270">
                <c:v>40380</c:v>
              </c:pt>
              <c:pt idx="1271">
                <c:v>40400</c:v>
              </c:pt>
              <c:pt idx="1272">
                <c:v>40420</c:v>
              </c:pt>
              <c:pt idx="1273">
                <c:v>40440</c:v>
              </c:pt>
              <c:pt idx="1274">
                <c:v>40460</c:v>
              </c:pt>
              <c:pt idx="1275">
                <c:v>40480</c:v>
              </c:pt>
              <c:pt idx="1276">
                <c:v>40500</c:v>
              </c:pt>
              <c:pt idx="1277">
                <c:v>40520</c:v>
              </c:pt>
              <c:pt idx="1278">
                <c:v>40540</c:v>
              </c:pt>
              <c:pt idx="1279">
                <c:v>40560</c:v>
              </c:pt>
              <c:pt idx="1280">
                <c:v>40580</c:v>
              </c:pt>
              <c:pt idx="1281">
                <c:v>40600</c:v>
              </c:pt>
              <c:pt idx="1282">
                <c:v>40620</c:v>
              </c:pt>
              <c:pt idx="1283">
                <c:v>40640</c:v>
              </c:pt>
              <c:pt idx="1284">
                <c:v>40660</c:v>
              </c:pt>
              <c:pt idx="1285">
                <c:v>40680</c:v>
              </c:pt>
              <c:pt idx="1286">
                <c:v>40700</c:v>
              </c:pt>
              <c:pt idx="1287">
                <c:v>40720</c:v>
              </c:pt>
              <c:pt idx="1288">
                <c:v>40740</c:v>
              </c:pt>
              <c:pt idx="1289">
                <c:v>40760</c:v>
              </c:pt>
              <c:pt idx="1290">
                <c:v>40780</c:v>
              </c:pt>
              <c:pt idx="1291">
                <c:v>40800</c:v>
              </c:pt>
              <c:pt idx="1292">
                <c:v>40820</c:v>
              </c:pt>
              <c:pt idx="1293">
                <c:v>40840</c:v>
              </c:pt>
              <c:pt idx="1294">
                <c:v>40860</c:v>
              </c:pt>
              <c:pt idx="1295">
                <c:v>40880</c:v>
              </c:pt>
              <c:pt idx="1296">
                <c:v>40900</c:v>
              </c:pt>
              <c:pt idx="1297">
                <c:v>40920</c:v>
              </c:pt>
              <c:pt idx="1298">
                <c:v>40940</c:v>
              </c:pt>
              <c:pt idx="1299">
                <c:v>40960</c:v>
              </c:pt>
              <c:pt idx="1300">
                <c:v>40980</c:v>
              </c:pt>
              <c:pt idx="1301">
                <c:v>41000</c:v>
              </c:pt>
              <c:pt idx="1302">
                <c:v>41020</c:v>
              </c:pt>
              <c:pt idx="1303">
                <c:v>41040</c:v>
              </c:pt>
              <c:pt idx="1304">
                <c:v>41060</c:v>
              </c:pt>
              <c:pt idx="1305">
                <c:v>41080</c:v>
              </c:pt>
              <c:pt idx="1306">
                <c:v>41100</c:v>
              </c:pt>
              <c:pt idx="1307">
                <c:v>41120</c:v>
              </c:pt>
              <c:pt idx="1308">
                <c:v>41140</c:v>
              </c:pt>
              <c:pt idx="1309">
                <c:v>41160</c:v>
              </c:pt>
              <c:pt idx="1310">
                <c:v>41180</c:v>
              </c:pt>
              <c:pt idx="1311">
                <c:v>41200</c:v>
              </c:pt>
              <c:pt idx="1312">
                <c:v>41220</c:v>
              </c:pt>
              <c:pt idx="1313">
                <c:v>41240</c:v>
              </c:pt>
              <c:pt idx="1314">
                <c:v>41260</c:v>
              </c:pt>
              <c:pt idx="1315">
                <c:v>41280</c:v>
              </c:pt>
              <c:pt idx="1316">
                <c:v>41300</c:v>
              </c:pt>
              <c:pt idx="1317">
                <c:v>41320</c:v>
              </c:pt>
              <c:pt idx="1318">
                <c:v>41340</c:v>
              </c:pt>
              <c:pt idx="1319">
                <c:v>41360</c:v>
              </c:pt>
              <c:pt idx="1320">
                <c:v>41380</c:v>
              </c:pt>
              <c:pt idx="1321">
                <c:v>41400</c:v>
              </c:pt>
              <c:pt idx="1322">
                <c:v>41420</c:v>
              </c:pt>
              <c:pt idx="1323">
                <c:v>41440</c:v>
              </c:pt>
              <c:pt idx="1324">
                <c:v>41460</c:v>
              </c:pt>
              <c:pt idx="1325">
                <c:v>41480</c:v>
              </c:pt>
              <c:pt idx="1326">
                <c:v>41500</c:v>
              </c:pt>
              <c:pt idx="1327">
                <c:v>41520</c:v>
              </c:pt>
              <c:pt idx="1328">
                <c:v>41540</c:v>
              </c:pt>
              <c:pt idx="1329">
                <c:v>41560</c:v>
              </c:pt>
              <c:pt idx="1330">
                <c:v>41580</c:v>
              </c:pt>
              <c:pt idx="1331">
                <c:v>41600</c:v>
              </c:pt>
              <c:pt idx="1332">
                <c:v>41620</c:v>
              </c:pt>
              <c:pt idx="1333">
                <c:v>41640</c:v>
              </c:pt>
              <c:pt idx="1334">
                <c:v>41660</c:v>
              </c:pt>
              <c:pt idx="1335">
                <c:v>41680</c:v>
              </c:pt>
              <c:pt idx="1336">
                <c:v>41700</c:v>
              </c:pt>
              <c:pt idx="1337">
                <c:v>41720</c:v>
              </c:pt>
              <c:pt idx="1338">
                <c:v>41740</c:v>
              </c:pt>
              <c:pt idx="1339">
                <c:v>41760</c:v>
              </c:pt>
              <c:pt idx="1340">
                <c:v>41780</c:v>
              </c:pt>
              <c:pt idx="1341">
                <c:v>41800</c:v>
              </c:pt>
              <c:pt idx="1342">
                <c:v>41820</c:v>
              </c:pt>
              <c:pt idx="1343">
                <c:v>41840</c:v>
              </c:pt>
              <c:pt idx="1344">
                <c:v>41860</c:v>
              </c:pt>
              <c:pt idx="1345">
                <c:v>41880</c:v>
              </c:pt>
              <c:pt idx="1346">
                <c:v>41900</c:v>
              </c:pt>
              <c:pt idx="1347">
                <c:v>41920</c:v>
              </c:pt>
              <c:pt idx="1348">
                <c:v>41940</c:v>
              </c:pt>
              <c:pt idx="1349">
                <c:v>41960</c:v>
              </c:pt>
              <c:pt idx="1350">
                <c:v>41980</c:v>
              </c:pt>
              <c:pt idx="1351">
                <c:v>42000</c:v>
              </c:pt>
              <c:pt idx="1352">
                <c:v>42020</c:v>
              </c:pt>
              <c:pt idx="1353">
                <c:v>42040</c:v>
              </c:pt>
              <c:pt idx="1354">
                <c:v>42060</c:v>
              </c:pt>
              <c:pt idx="1355">
                <c:v>42080</c:v>
              </c:pt>
              <c:pt idx="1356">
                <c:v>42100</c:v>
              </c:pt>
              <c:pt idx="1357">
                <c:v>42120</c:v>
              </c:pt>
              <c:pt idx="1358">
                <c:v>42140</c:v>
              </c:pt>
              <c:pt idx="1359">
                <c:v>42160</c:v>
              </c:pt>
              <c:pt idx="1360">
                <c:v>42180</c:v>
              </c:pt>
              <c:pt idx="1361">
                <c:v>42200</c:v>
              </c:pt>
              <c:pt idx="1362">
                <c:v>42220</c:v>
              </c:pt>
              <c:pt idx="1363">
                <c:v>42240</c:v>
              </c:pt>
              <c:pt idx="1364">
                <c:v>42260</c:v>
              </c:pt>
              <c:pt idx="1365">
                <c:v>42280</c:v>
              </c:pt>
              <c:pt idx="1366">
                <c:v>42300</c:v>
              </c:pt>
              <c:pt idx="1367">
                <c:v>42320</c:v>
              </c:pt>
              <c:pt idx="1368">
                <c:v>42340</c:v>
              </c:pt>
              <c:pt idx="1369">
                <c:v>42360</c:v>
              </c:pt>
              <c:pt idx="1370">
                <c:v>42380</c:v>
              </c:pt>
              <c:pt idx="1371">
                <c:v>42400</c:v>
              </c:pt>
              <c:pt idx="1372">
                <c:v>42420</c:v>
              </c:pt>
              <c:pt idx="1373">
                <c:v>42440</c:v>
              </c:pt>
              <c:pt idx="1374">
                <c:v>42460</c:v>
              </c:pt>
              <c:pt idx="1375">
                <c:v>42480</c:v>
              </c:pt>
              <c:pt idx="1376">
                <c:v>42500</c:v>
              </c:pt>
              <c:pt idx="1377">
                <c:v>42520</c:v>
              </c:pt>
              <c:pt idx="1378">
                <c:v>42540</c:v>
              </c:pt>
              <c:pt idx="1379">
                <c:v>42560</c:v>
              </c:pt>
              <c:pt idx="1380">
                <c:v>42580</c:v>
              </c:pt>
              <c:pt idx="1381">
                <c:v>42600</c:v>
              </c:pt>
              <c:pt idx="1382">
                <c:v>42620</c:v>
              </c:pt>
              <c:pt idx="1383">
                <c:v>42640</c:v>
              </c:pt>
              <c:pt idx="1384">
                <c:v>42660</c:v>
              </c:pt>
              <c:pt idx="1385">
                <c:v>42680</c:v>
              </c:pt>
              <c:pt idx="1386">
                <c:v>42700</c:v>
              </c:pt>
              <c:pt idx="1387">
                <c:v>42720</c:v>
              </c:pt>
              <c:pt idx="1388">
                <c:v>42740</c:v>
              </c:pt>
              <c:pt idx="1389">
                <c:v>42760</c:v>
              </c:pt>
              <c:pt idx="1390">
                <c:v>42780</c:v>
              </c:pt>
              <c:pt idx="1391">
                <c:v>42800</c:v>
              </c:pt>
              <c:pt idx="1392">
                <c:v>42820</c:v>
              </c:pt>
              <c:pt idx="1393">
                <c:v>42840</c:v>
              </c:pt>
              <c:pt idx="1394">
                <c:v>42860</c:v>
              </c:pt>
              <c:pt idx="1395">
                <c:v>42880</c:v>
              </c:pt>
              <c:pt idx="1396">
                <c:v>42900</c:v>
              </c:pt>
              <c:pt idx="1397">
                <c:v>42920</c:v>
              </c:pt>
              <c:pt idx="1398">
                <c:v>42940</c:v>
              </c:pt>
              <c:pt idx="1399">
                <c:v>42960</c:v>
              </c:pt>
              <c:pt idx="1400">
                <c:v>42980</c:v>
              </c:pt>
              <c:pt idx="1401">
                <c:v>43000</c:v>
              </c:pt>
              <c:pt idx="1402">
                <c:v>43020</c:v>
              </c:pt>
              <c:pt idx="1403">
                <c:v>43040</c:v>
              </c:pt>
              <c:pt idx="1404">
                <c:v>43060</c:v>
              </c:pt>
              <c:pt idx="1405">
                <c:v>43080</c:v>
              </c:pt>
              <c:pt idx="1406">
                <c:v>43100</c:v>
              </c:pt>
              <c:pt idx="1407">
                <c:v>43120</c:v>
              </c:pt>
              <c:pt idx="1408">
                <c:v>43140</c:v>
              </c:pt>
              <c:pt idx="1409">
                <c:v>43160</c:v>
              </c:pt>
              <c:pt idx="1410">
                <c:v>43180</c:v>
              </c:pt>
              <c:pt idx="1411">
                <c:v>43200</c:v>
              </c:pt>
              <c:pt idx="1412">
                <c:v>43220</c:v>
              </c:pt>
              <c:pt idx="1413">
                <c:v>43240</c:v>
              </c:pt>
              <c:pt idx="1414">
                <c:v>43260</c:v>
              </c:pt>
              <c:pt idx="1415">
                <c:v>43280</c:v>
              </c:pt>
              <c:pt idx="1416">
                <c:v>43300</c:v>
              </c:pt>
              <c:pt idx="1417">
                <c:v>43320</c:v>
              </c:pt>
              <c:pt idx="1418">
                <c:v>43340</c:v>
              </c:pt>
              <c:pt idx="1419">
                <c:v>43360</c:v>
              </c:pt>
              <c:pt idx="1420">
                <c:v>43380</c:v>
              </c:pt>
              <c:pt idx="1421">
                <c:v>43400</c:v>
              </c:pt>
              <c:pt idx="1422">
                <c:v>43420</c:v>
              </c:pt>
              <c:pt idx="1423">
                <c:v>43440</c:v>
              </c:pt>
              <c:pt idx="1424">
                <c:v>43460</c:v>
              </c:pt>
              <c:pt idx="1425">
                <c:v>43480</c:v>
              </c:pt>
              <c:pt idx="1426">
                <c:v>43500</c:v>
              </c:pt>
              <c:pt idx="1427">
                <c:v>43520</c:v>
              </c:pt>
              <c:pt idx="1428">
                <c:v>43540</c:v>
              </c:pt>
              <c:pt idx="1429">
                <c:v>43560</c:v>
              </c:pt>
              <c:pt idx="1430">
                <c:v>43580</c:v>
              </c:pt>
              <c:pt idx="1431">
                <c:v>43600</c:v>
              </c:pt>
              <c:pt idx="1432">
                <c:v>43620</c:v>
              </c:pt>
              <c:pt idx="1433">
                <c:v>43640</c:v>
              </c:pt>
              <c:pt idx="1434">
                <c:v>43660</c:v>
              </c:pt>
              <c:pt idx="1435">
                <c:v>43680</c:v>
              </c:pt>
              <c:pt idx="1436">
                <c:v>43700</c:v>
              </c:pt>
              <c:pt idx="1437">
                <c:v>43720</c:v>
              </c:pt>
              <c:pt idx="1438">
                <c:v>43740</c:v>
              </c:pt>
              <c:pt idx="1439">
                <c:v>43760</c:v>
              </c:pt>
              <c:pt idx="1440">
                <c:v>43780</c:v>
              </c:pt>
              <c:pt idx="1441">
                <c:v>43800</c:v>
              </c:pt>
              <c:pt idx="1442">
                <c:v>43820</c:v>
              </c:pt>
              <c:pt idx="1443">
                <c:v>43840</c:v>
              </c:pt>
              <c:pt idx="1444">
                <c:v>43860</c:v>
              </c:pt>
              <c:pt idx="1445">
                <c:v>43880</c:v>
              </c:pt>
              <c:pt idx="1446">
                <c:v>43900</c:v>
              </c:pt>
              <c:pt idx="1447">
                <c:v>43920</c:v>
              </c:pt>
              <c:pt idx="1448">
                <c:v>43940</c:v>
              </c:pt>
              <c:pt idx="1449">
                <c:v>43960</c:v>
              </c:pt>
              <c:pt idx="1450">
                <c:v>43980</c:v>
              </c:pt>
              <c:pt idx="1451">
                <c:v>44000</c:v>
              </c:pt>
              <c:pt idx="1452">
                <c:v>44020</c:v>
              </c:pt>
              <c:pt idx="1453">
                <c:v>44040</c:v>
              </c:pt>
              <c:pt idx="1454">
                <c:v>44060</c:v>
              </c:pt>
              <c:pt idx="1455">
                <c:v>44080</c:v>
              </c:pt>
              <c:pt idx="1456">
                <c:v>44100</c:v>
              </c:pt>
              <c:pt idx="1457">
                <c:v>44120</c:v>
              </c:pt>
              <c:pt idx="1458">
                <c:v>44140</c:v>
              </c:pt>
              <c:pt idx="1459">
                <c:v>44160</c:v>
              </c:pt>
              <c:pt idx="1460">
                <c:v>44180</c:v>
              </c:pt>
              <c:pt idx="1461">
                <c:v>44200</c:v>
              </c:pt>
              <c:pt idx="1462">
                <c:v>44220</c:v>
              </c:pt>
              <c:pt idx="1463">
                <c:v>44240</c:v>
              </c:pt>
              <c:pt idx="1464">
                <c:v>44260</c:v>
              </c:pt>
              <c:pt idx="1465">
                <c:v>44280</c:v>
              </c:pt>
              <c:pt idx="1466">
                <c:v>44300</c:v>
              </c:pt>
              <c:pt idx="1467">
                <c:v>44320</c:v>
              </c:pt>
              <c:pt idx="1468">
                <c:v>44340</c:v>
              </c:pt>
              <c:pt idx="1469">
                <c:v>44360</c:v>
              </c:pt>
              <c:pt idx="1470">
                <c:v>44380</c:v>
              </c:pt>
              <c:pt idx="1471">
                <c:v>44400</c:v>
              </c:pt>
              <c:pt idx="1472">
                <c:v>44420</c:v>
              </c:pt>
              <c:pt idx="1473">
                <c:v>44440</c:v>
              </c:pt>
              <c:pt idx="1474">
                <c:v>44460</c:v>
              </c:pt>
              <c:pt idx="1475">
                <c:v>44480</c:v>
              </c:pt>
              <c:pt idx="1476">
                <c:v>44500</c:v>
              </c:pt>
              <c:pt idx="1477">
                <c:v>44520</c:v>
              </c:pt>
              <c:pt idx="1478">
                <c:v>44540</c:v>
              </c:pt>
              <c:pt idx="1479">
                <c:v>44560</c:v>
              </c:pt>
              <c:pt idx="1480">
                <c:v>44580</c:v>
              </c:pt>
              <c:pt idx="1481">
                <c:v>44600</c:v>
              </c:pt>
              <c:pt idx="1482">
                <c:v>44620</c:v>
              </c:pt>
              <c:pt idx="1483">
                <c:v>44640</c:v>
              </c:pt>
              <c:pt idx="1484">
                <c:v>44660</c:v>
              </c:pt>
              <c:pt idx="1485">
                <c:v>44680</c:v>
              </c:pt>
              <c:pt idx="1486">
                <c:v>44700</c:v>
              </c:pt>
              <c:pt idx="1487">
                <c:v>44720</c:v>
              </c:pt>
              <c:pt idx="1488">
                <c:v>44740</c:v>
              </c:pt>
              <c:pt idx="1489">
                <c:v>44760</c:v>
              </c:pt>
              <c:pt idx="1490">
                <c:v>44780</c:v>
              </c:pt>
              <c:pt idx="1491">
                <c:v>44800</c:v>
              </c:pt>
              <c:pt idx="1492">
                <c:v>44820</c:v>
              </c:pt>
              <c:pt idx="1493">
                <c:v>44840</c:v>
              </c:pt>
              <c:pt idx="1494">
                <c:v>44860</c:v>
              </c:pt>
              <c:pt idx="1495">
                <c:v>44880</c:v>
              </c:pt>
              <c:pt idx="1496">
                <c:v>44900</c:v>
              </c:pt>
              <c:pt idx="1497">
                <c:v>44920</c:v>
              </c:pt>
              <c:pt idx="1498">
                <c:v>44940</c:v>
              </c:pt>
              <c:pt idx="1499">
                <c:v>44960</c:v>
              </c:pt>
              <c:pt idx="1500">
                <c:v>44980</c:v>
              </c:pt>
            </c:strLit>
          </c:cat>
          <c:val>
            <c:numRef>
              <c:f>Sheet1!$D$2:$D$1502</c:f>
              <c:numCache>
                <c:formatCode>General</c:formatCode>
                <c:ptCount val="1501"/>
                <c:pt idx="0">
                  <c:v>4</c:v>
                </c:pt>
                <c:pt idx="1">
                  <c:v>4</c:v>
                </c:pt>
                <c:pt idx="2">
                  <c:v>4</c:v>
                </c:pt>
                <c:pt idx="3">
                  <c:v>4</c:v>
                </c:pt>
                <c:pt idx="4">
                  <c:v>4</c:v>
                </c:pt>
                <c:pt idx="5">
                  <c:v>4</c:v>
                </c:pt>
                <c:pt idx="6">
                  <c:v>4</c:v>
                </c:pt>
                <c:pt idx="7">
                  <c:v>4</c:v>
                </c:pt>
                <c:pt idx="8">
                  <c:v>4</c:v>
                </c:pt>
                <c:pt idx="9">
                  <c:v>4</c:v>
                </c:pt>
                <c:pt idx="10">
                  <c:v>4</c:v>
                </c:pt>
                <c:pt idx="11">
                  <c:v>4</c:v>
                </c:pt>
                <c:pt idx="12">
                  <c:v>4</c:v>
                </c:pt>
                <c:pt idx="13">
                  <c:v>4</c:v>
                </c:pt>
                <c:pt idx="14">
                  <c:v>4</c:v>
                </c:pt>
                <c:pt idx="15">
                  <c:v>4</c:v>
                </c:pt>
                <c:pt idx="16">
                  <c:v>4</c:v>
                </c:pt>
                <c:pt idx="17">
                  <c:v>4</c:v>
                </c:pt>
                <c:pt idx="18">
                  <c:v>4</c:v>
                </c:pt>
                <c:pt idx="19">
                  <c:v>4</c:v>
                </c:pt>
                <c:pt idx="20">
                  <c:v>4</c:v>
                </c:pt>
                <c:pt idx="21">
                  <c:v>4</c:v>
                </c:pt>
                <c:pt idx="22">
                  <c:v>4</c:v>
                </c:pt>
                <c:pt idx="23">
                  <c:v>4</c:v>
                </c:pt>
                <c:pt idx="24">
                  <c:v>4</c:v>
                </c:pt>
                <c:pt idx="25">
                  <c:v>4</c:v>
                </c:pt>
                <c:pt idx="26">
                  <c:v>4</c:v>
                </c:pt>
                <c:pt idx="27">
                  <c:v>4</c:v>
                </c:pt>
                <c:pt idx="28">
                  <c:v>4</c:v>
                </c:pt>
                <c:pt idx="29">
                  <c:v>4</c:v>
                </c:pt>
                <c:pt idx="30">
                  <c:v>4</c:v>
                </c:pt>
                <c:pt idx="31">
                  <c:v>4</c:v>
                </c:pt>
                <c:pt idx="32">
                  <c:v>4</c:v>
                </c:pt>
                <c:pt idx="33">
                  <c:v>4</c:v>
                </c:pt>
                <c:pt idx="34">
                  <c:v>4</c:v>
                </c:pt>
                <c:pt idx="35">
                  <c:v>4</c:v>
                </c:pt>
                <c:pt idx="36">
                  <c:v>4</c:v>
                </c:pt>
                <c:pt idx="37">
                  <c:v>4</c:v>
                </c:pt>
                <c:pt idx="38">
                  <c:v>4</c:v>
                </c:pt>
                <c:pt idx="39">
                  <c:v>4</c:v>
                </c:pt>
                <c:pt idx="40">
                  <c:v>4</c:v>
                </c:pt>
                <c:pt idx="41">
                  <c:v>4</c:v>
                </c:pt>
                <c:pt idx="42">
                  <c:v>4</c:v>
                </c:pt>
                <c:pt idx="43">
                  <c:v>4</c:v>
                </c:pt>
                <c:pt idx="44">
                  <c:v>4</c:v>
                </c:pt>
                <c:pt idx="45">
                  <c:v>4</c:v>
                </c:pt>
                <c:pt idx="46">
                  <c:v>4</c:v>
                </c:pt>
                <c:pt idx="47">
                  <c:v>4</c:v>
                </c:pt>
                <c:pt idx="48">
                  <c:v>4</c:v>
                </c:pt>
                <c:pt idx="49">
                  <c:v>4</c:v>
                </c:pt>
                <c:pt idx="50">
                  <c:v>4</c:v>
                </c:pt>
                <c:pt idx="51">
                  <c:v>4</c:v>
                </c:pt>
                <c:pt idx="52">
                  <c:v>4</c:v>
                </c:pt>
                <c:pt idx="53">
                  <c:v>4</c:v>
                </c:pt>
                <c:pt idx="54">
                  <c:v>4</c:v>
                </c:pt>
                <c:pt idx="55">
                  <c:v>4</c:v>
                </c:pt>
                <c:pt idx="56">
                  <c:v>4</c:v>
                </c:pt>
                <c:pt idx="57">
                  <c:v>4</c:v>
                </c:pt>
                <c:pt idx="58">
                  <c:v>4</c:v>
                </c:pt>
                <c:pt idx="59">
                  <c:v>4</c:v>
                </c:pt>
                <c:pt idx="60">
                  <c:v>4</c:v>
                </c:pt>
                <c:pt idx="61">
                  <c:v>4</c:v>
                </c:pt>
                <c:pt idx="62">
                  <c:v>4</c:v>
                </c:pt>
                <c:pt idx="63">
                  <c:v>4</c:v>
                </c:pt>
                <c:pt idx="64">
                  <c:v>4</c:v>
                </c:pt>
                <c:pt idx="65">
                  <c:v>4</c:v>
                </c:pt>
                <c:pt idx="66">
                  <c:v>4</c:v>
                </c:pt>
                <c:pt idx="67">
                  <c:v>4</c:v>
                </c:pt>
                <c:pt idx="68">
                  <c:v>4</c:v>
                </c:pt>
                <c:pt idx="69">
                  <c:v>4</c:v>
                </c:pt>
                <c:pt idx="70">
                  <c:v>4</c:v>
                </c:pt>
                <c:pt idx="71">
                  <c:v>4</c:v>
                </c:pt>
                <c:pt idx="72">
                  <c:v>4</c:v>
                </c:pt>
                <c:pt idx="73">
                  <c:v>4</c:v>
                </c:pt>
                <c:pt idx="74">
                  <c:v>4</c:v>
                </c:pt>
                <c:pt idx="75">
                  <c:v>4</c:v>
                </c:pt>
                <c:pt idx="76">
                  <c:v>4</c:v>
                </c:pt>
                <c:pt idx="77">
                  <c:v>4</c:v>
                </c:pt>
                <c:pt idx="78">
                  <c:v>4</c:v>
                </c:pt>
                <c:pt idx="79">
                  <c:v>4</c:v>
                </c:pt>
                <c:pt idx="80">
                  <c:v>4</c:v>
                </c:pt>
                <c:pt idx="81">
                  <c:v>4</c:v>
                </c:pt>
                <c:pt idx="82">
                  <c:v>4</c:v>
                </c:pt>
                <c:pt idx="83">
                  <c:v>4</c:v>
                </c:pt>
                <c:pt idx="84">
                  <c:v>4</c:v>
                </c:pt>
                <c:pt idx="85">
                  <c:v>4</c:v>
                </c:pt>
                <c:pt idx="86">
                  <c:v>4</c:v>
                </c:pt>
                <c:pt idx="87">
                  <c:v>4</c:v>
                </c:pt>
                <c:pt idx="88">
                  <c:v>4</c:v>
                </c:pt>
                <c:pt idx="89">
                  <c:v>4</c:v>
                </c:pt>
                <c:pt idx="90">
                  <c:v>4</c:v>
                </c:pt>
                <c:pt idx="91">
                  <c:v>4</c:v>
                </c:pt>
                <c:pt idx="92">
                  <c:v>4</c:v>
                </c:pt>
                <c:pt idx="93">
                  <c:v>4</c:v>
                </c:pt>
                <c:pt idx="94">
                  <c:v>4</c:v>
                </c:pt>
                <c:pt idx="95">
                  <c:v>4</c:v>
                </c:pt>
                <c:pt idx="96">
                  <c:v>4</c:v>
                </c:pt>
                <c:pt idx="97">
                  <c:v>4</c:v>
                </c:pt>
                <c:pt idx="98">
                  <c:v>4</c:v>
                </c:pt>
                <c:pt idx="99">
                  <c:v>4</c:v>
                </c:pt>
                <c:pt idx="100">
                  <c:v>4</c:v>
                </c:pt>
                <c:pt idx="101">
                  <c:v>4</c:v>
                </c:pt>
                <c:pt idx="102">
                  <c:v>4</c:v>
                </c:pt>
                <c:pt idx="103">
                  <c:v>4</c:v>
                </c:pt>
                <c:pt idx="104">
                  <c:v>4</c:v>
                </c:pt>
                <c:pt idx="105">
                  <c:v>4</c:v>
                </c:pt>
                <c:pt idx="106">
                  <c:v>4</c:v>
                </c:pt>
                <c:pt idx="107">
                  <c:v>4</c:v>
                </c:pt>
                <c:pt idx="108">
                  <c:v>4</c:v>
                </c:pt>
                <c:pt idx="109">
                  <c:v>4</c:v>
                </c:pt>
                <c:pt idx="110">
                  <c:v>4</c:v>
                </c:pt>
                <c:pt idx="111">
                  <c:v>4</c:v>
                </c:pt>
                <c:pt idx="112">
                  <c:v>4</c:v>
                </c:pt>
                <c:pt idx="113">
                  <c:v>4</c:v>
                </c:pt>
                <c:pt idx="114">
                  <c:v>4</c:v>
                </c:pt>
                <c:pt idx="115">
                  <c:v>4</c:v>
                </c:pt>
                <c:pt idx="116">
                  <c:v>4</c:v>
                </c:pt>
                <c:pt idx="117">
                  <c:v>4</c:v>
                </c:pt>
                <c:pt idx="118">
                  <c:v>4</c:v>
                </c:pt>
                <c:pt idx="119">
                  <c:v>4</c:v>
                </c:pt>
                <c:pt idx="120">
                  <c:v>4</c:v>
                </c:pt>
                <c:pt idx="121">
                  <c:v>4</c:v>
                </c:pt>
                <c:pt idx="122">
                  <c:v>4</c:v>
                </c:pt>
                <c:pt idx="123">
                  <c:v>4</c:v>
                </c:pt>
                <c:pt idx="124">
                  <c:v>4</c:v>
                </c:pt>
                <c:pt idx="125">
                  <c:v>4</c:v>
                </c:pt>
                <c:pt idx="126">
                  <c:v>4</c:v>
                </c:pt>
                <c:pt idx="127">
                  <c:v>4</c:v>
                </c:pt>
                <c:pt idx="128">
                  <c:v>4</c:v>
                </c:pt>
                <c:pt idx="129">
                  <c:v>4</c:v>
                </c:pt>
                <c:pt idx="130">
                  <c:v>4</c:v>
                </c:pt>
                <c:pt idx="131">
                  <c:v>4</c:v>
                </c:pt>
                <c:pt idx="132">
                  <c:v>4</c:v>
                </c:pt>
                <c:pt idx="133">
                  <c:v>4</c:v>
                </c:pt>
                <c:pt idx="134">
                  <c:v>4</c:v>
                </c:pt>
                <c:pt idx="135">
                  <c:v>4</c:v>
                </c:pt>
                <c:pt idx="136">
                  <c:v>4</c:v>
                </c:pt>
                <c:pt idx="137">
                  <c:v>4</c:v>
                </c:pt>
                <c:pt idx="138">
                  <c:v>4</c:v>
                </c:pt>
                <c:pt idx="139">
                  <c:v>4</c:v>
                </c:pt>
                <c:pt idx="140">
                  <c:v>4</c:v>
                </c:pt>
                <c:pt idx="141">
                  <c:v>4</c:v>
                </c:pt>
                <c:pt idx="142">
                  <c:v>4</c:v>
                </c:pt>
                <c:pt idx="143">
                  <c:v>4</c:v>
                </c:pt>
                <c:pt idx="144">
                  <c:v>4</c:v>
                </c:pt>
                <c:pt idx="145">
                  <c:v>4</c:v>
                </c:pt>
                <c:pt idx="146">
                  <c:v>4</c:v>
                </c:pt>
                <c:pt idx="147">
                  <c:v>4</c:v>
                </c:pt>
                <c:pt idx="148">
                  <c:v>4</c:v>
                </c:pt>
                <c:pt idx="149">
                  <c:v>4</c:v>
                </c:pt>
                <c:pt idx="150">
                  <c:v>4</c:v>
                </c:pt>
                <c:pt idx="151">
                  <c:v>5</c:v>
                </c:pt>
                <c:pt idx="152">
                  <c:v>5</c:v>
                </c:pt>
                <c:pt idx="153">
                  <c:v>5</c:v>
                </c:pt>
                <c:pt idx="154">
                  <c:v>5</c:v>
                </c:pt>
                <c:pt idx="155">
                  <c:v>5</c:v>
                </c:pt>
                <c:pt idx="156">
                  <c:v>5</c:v>
                </c:pt>
                <c:pt idx="157">
                  <c:v>5</c:v>
                </c:pt>
                <c:pt idx="158">
                  <c:v>5</c:v>
                </c:pt>
                <c:pt idx="159">
                  <c:v>5</c:v>
                </c:pt>
                <c:pt idx="160">
                  <c:v>5</c:v>
                </c:pt>
                <c:pt idx="161">
                  <c:v>5</c:v>
                </c:pt>
                <c:pt idx="162">
                  <c:v>5</c:v>
                </c:pt>
                <c:pt idx="163">
                  <c:v>5</c:v>
                </c:pt>
                <c:pt idx="164">
                  <c:v>5</c:v>
                </c:pt>
                <c:pt idx="165">
                  <c:v>5</c:v>
                </c:pt>
                <c:pt idx="166">
                  <c:v>5</c:v>
                </c:pt>
                <c:pt idx="167">
                  <c:v>5</c:v>
                </c:pt>
                <c:pt idx="168">
                  <c:v>5</c:v>
                </c:pt>
                <c:pt idx="169">
                  <c:v>5</c:v>
                </c:pt>
                <c:pt idx="170">
                  <c:v>5</c:v>
                </c:pt>
                <c:pt idx="171">
                  <c:v>5</c:v>
                </c:pt>
                <c:pt idx="172">
                  <c:v>5</c:v>
                </c:pt>
                <c:pt idx="173">
                  <c:v>5</c:v>
                </c:pt>
                <c:pt idx="174">
                  <c:v>5</c:v>
                </c:pt>
                <c:pt idx="175">
                  <c:v>5</c:v>
                </c:pt>
                <c:pt idx="176">
                  <c:v>5</c:v>
                </c:pt>
                <c:pt idx="177">
                  <c:v>5</c:v>
                </c:pt>
                <c:pt idx="178">
                  <c:v>5</c:v>
                </c:pt>
                <c:pt idx="179">
                  <c:v>5</c:v>
                </c:pt>
                <c:pt idx="180">
                  <c:v>5</c:v>
                </c:pt>
                <c:pt idx="181">
                  <c:v>5</c:v>
                </c:pt>
                <c:pt idx="182">
                  <c:v>5</c:v>
                </c:pt>
                <c:pt idx="183">
                  <c:v>5</c:v>
                </c:pt>
                <c:pt idx="184">
                  <c:v>5</c:v>
                </c:pt>
                <c:pt idx="185">
                  <c:v>5</c:v>
                </c:pt>
                <c:pt idx="186">
                  <c:v>5</c:v>
                </c:pt>
                <c:pt idx="187">
                  <c:v>5</c:v>
                </c:pt>
                <c:pt idx="188">
                  <c:v>5</c:v>
                </c:pt>
                <c:pt idx="189">
                  <c:v>5</c:v>
                </c:pt>
                <c:pt idx="190">
                  <c:v>5</c:v>
                </c:pt>
                <c:pt idx="191">
                  <c:v>5</c:v>
                </c:pt>
                <c:pt idx="192">
                  <c:v>5</c:v>
                </c:pt>
                <c:pt idx="193">
                  <c:v>5</c:v>
                </c:pt>
                <c:pt idx="194">
                  <c:v>5</c:v>
                </c:pt>
                <c:pt idx="195">
                  <c:v>5</c:v>
                </c:pt>
                <c:pt idx="196">
                  <c:v>5</c:v>
                </c:pt>
                <c:pt idx="197">
                  <c:v>5</c:v>
                </c:pt>
                <c:pt idx="198">
                  <c:v>5</c:v>
                </c:pt>
                <c:pt idx="199">
                  <c:v>5</c:v>
                </c:pt>
                <c:pt idx="200">
                  <c:v>5</c:v>
                </c:pt>
                <c:pt idx="201">
                  <c:v>5</c:v>
                </c:pt>
                <c:pt idx="202">
                  <c:v>5</c:v>
                </c:pt>
                <c:pt idx="203">
                  <c:v>5</c:v>
                </c:pt>
                <c:pt idx="204">
                  <c:v>5</c:v>
                </c:pt>
                <c:pt idx="205">
                  <c:v>5</c:v>
                </c:pt>
                <c:pt idx="206">
                  <c:v>5</c:v>
                </c:pt>
                <c:pt idx="207">
                  <c:v>5</c:v>
                </c:pt>
                <c:pt idx="208">
                  <c:v>5</c:v>
                </c:pt>
                <c:pt idx="209">
                  <c:v>5</c:v>
                </c:pt>
                <c:pt idx="210">
                  <c:v>5</c:v>
                </c:pt>
                <c:pt idx="211">
                  <c:v>5</c:v>
                </c:pt>
                <c:pt idx="212">
                  <c:v>5</c:v>
                </c:pt>
                <c:pt idx="213">
                  <c:v>5</c:v>
                </c:pt>
                <c:pt idx="214">
                  <c:v>5</c:v>
                </c:pt>
                <c:pt idx="215">
                  <c:v>5</c:v>
                </c:pt>
                <c:pt idx="216">
                  <c:v>5</c:v>
                </c:pt>
                <c:pt idx="217">
                  <c:v>5</c:v>
                </c:pt>
                <c:pt idx="218">
                  <c:v>5</c:v>
                </c:pt>
                <c:pt idx="219">
                  <c:v>5</c:v>
                </c:pt>
                <c:pt idx="220">
                  <c:v>5</c:v>
                </c:pt>
                <c:pt idx="221">
                  <c:v>5</c:v>
                </c:pt>
                <c:pt idx="222">
                  <c:v>5</c:v>
                </c:pt>
                <c:pt idx="223">
                  <c:v>5</c:v>
                </c:pt>
                <c:pt idx="224">
                  <c:v>5</c:v>
                </c:pt>
                <c:pt idx="225">
                  <c:v>5</c:v>
                </c:pt>
                <c:pt idx="226">
                  <c:v>5</c:v>
                </c:pt>
                <c:pt idx="227">
                  <c:v>5</c:v>
                </c:pt>
                <c:pt idx="228">
                  <c:v>5</c:v>
                </c:pt>
                <c:pt idx="229">
                  <c:v>5</c:v>
                </c:pt>
                <c:pt idx="230">
                  <c:v>5</c:v>
                </c:pt>
                <c:pt idx="231">
                  <c:v>5</c:v>
                </c:pt>
                <c:pt idx="232">
                  <c:v>5</c:v>
                </c:pt>
                <c:pt idx="233">
                  <c:v>5</c:v>
                </c:pt>
                <c:pt idx="234">
                  <c:v>5</c:v>
                </c:pt>
                <c:pt idx="235">
                  <c:v>5</c:v>
                </c:pt>
                <c:pt idx="236">
                  <c:v>5</c:v>
                </c:pt>
                <c:pt idx="237">
                  <c:v>5</c:v>
                </c:pt>
                <c:pt idx="238">
                  <c:v>5</c:v>
                </c:pt>
                <c:pt idx="239">
                  <c:v>5</c:v>
                </c:pt>
                <c:pt idx="240">
                  <c:v>5</c:v>
                </c:pt>
                <c:pt idx="241">
                  <c:v>5</c:v>
                </c:pt>
                <c:pt idx="242">
                  <c:v>5</c:v>
                </c:pt>
                <c:pt idx="243">
                  <c:v>5</c:v>
                </c:pt>
                <c:pt idx="244">
                  <c:v>5</c:v>
                </c:pt>
                <c:pt idx="245">
                  <c:v>5</c:v>
                </c:pt>
                <c:pt idx="246">
                  <c:v>5</c:v>
                </c:pt>
                <c:pt idx="247">
                  <c:v>5</c:v>
                </c:pt>
                <c:pt idx="248">
                  <c:v>5</c:v>
                </c:pt>
                <c:pt idx="249">
                  <c:v>5</c:v>
                </c:pt>
                <c:pt idx="250">
                  <c:v>5</c:v>
                </c:pt>
                <c:pt idx="251">
                  <c:v>5</c:v>
                </c:pt>
                <c:pt idx="252">
                  <c:v>5</c:v>
                </c:pt>
                <c:pt idx="253">
                  <c:v>5</c:v>
                </c:pt>
                <c:pt idx="254">
                  <c:v>5</c:v>
                </c:pt>
                <c:pt idx="255">
                  <c:v>5</c:v>
                </c:pt>
                <c:pt idx="256">
                  <c:v>5</c:v>
                </c:pt>
                <c:pt idx="257">
                  <c:v>5</c:v>
                </c:pt>
                <c:pt idx="258">
                  <c:v>5</c:v>
                </c:pt>
                <c:pt idx="259">
                  <c:v>5</c:v>
                </c:pt>
                <c:pt idx="260">
                  <c:v>5</c:v>
                </c:pt>
                <c:pt idx="261">
                  <c:v>5</c:v>
                </c:pt>
                <c:pt idx="262">
                  <c:v>5</c:v>
                </c:pt>
                <c:pt idx="263">
                  <c:v>5</c:v>
                </c:pt>
                <c:pt idx="264">
                  <c:v>5</c:v>
                </c:pt>
                <c:pt idx="265">
                  <c:v>5</c:v>
                </c:pt>
                <c:pt idx="266">
                  <c:v>5</c:v>
                </c:pt>
                <c:pt idx="267">
                  <c:v>5</c:v>
                </c:pt>
                <c:pt idx="268">
                  <c:v>5</c:v>
                </c:pt>
                <c:pt idx="269">
                  <c:v>5</c:v>
                </c:pt>
                <c:pt idx="270">
                  <c:v>4</c:v>
                </c:pt>
                <c:pt idx="271">
                  <c:v>4</c:v>
                </c:pt>
                <c:pt idx="272">
                  <c:v>4</c:v>
                </c:pt>
                <c:pt idx="273">
                  <c:v>4</c:v>
                </c:pt>
                <c:pt idx="274">
                  <c:v>4</c:v>
                </c:pt>
                <c:pt idx="275">
                  <c:v>4</c:v>
                </c:pt>
                <c:pt idx="276">
                  <c:v>4</c:v>
                </c:pt>
                <c:pt idx="277">
                  <c:v>4</c:v>
                </c:pt>
                <c:pt idx="278">
                  <c:v>4</c:v>
                </c:pt>
                <c:pt idx="279">
                  <c:v>4</c:v>
                </c:pt>
                <c:pt idx="280">
                  <c:v>4</c:v>
                </c:pt>
                <c:pt idx="281">
                  <c:v>4</c:v>
                </c:pt>
                <c:pt idx="282">
                  <c:v>4</c:v>
                </c:pt>
                <c:pt idx="283">
                  <c:v>4</c:v>
                </c:pt>
                <c:pt idx="284">
                  <c:v>4</c:v>
                </c:pt>
                <c:pt idx="285">
                  <c:v>4</c:v>
                </c:pt>
                <c:pt idx="286">
                  <c:v>4</c:v>
                </c:pt>
                <c:pt idx="287">
                  <c:v>4</c:v>
                </c:pt>
                <c:pt idx="288">
                  <c:v>4</c:v>
                </c:pt>
                <c:pt idx="289">
                  <c:v>4</c:v>
                </c:pt>
                <c:pt idx="290">
                  <c:v>4</c:v>
                </c:pt>
                <c:pt idx="291">
                  <c:v>4</c:v>
                </c:pt>
                <c:pt idx="292">
                  <c:v>4</c:v>
                </c:pt>
                <c:pt idx="293">
                  <c:v>4</c:v>
                </c:pt>
                <c:pt idx="294">
                  <c:v>4</c:v>
                </c:pt>
                <c:pt idx="295">
                  <c:v>4</c:v>
                </c:pt>
                <c:pt idx="296">
                  <c:v>4</c:v>
                </c:pt>
                <c:pt idx="297">
                  <c:v>4</c:v>
                </c:pt>
                <c:pt idx="298">
                  <c:v>4</c:v>
                </c:pt>
                <c:pt idx="299">
                  <c:v>4</c:v>
                </c:pt>
                <c:pt idx="300">
                  <c:v>4</c:v>
                </c:pt>
                <c:pt idx="301">
                  <c:v>4</c:v>
                </c:pt>
                <c:pt idx="302">
                  <c:v>4</c:v>
                </c:pt>
                <c:pt idx="303">
                  <c:v>4</c:v>
                </c:pt>
                <c:pt idx="304">
                  <c:v>4</c:v>
                </c:pt>
                <c:pt idx="305">
                  <c:v>4</c:v>
                </c:pt>
                <c:pt idx="306">
                  <c:v>4</c:v>
                </c:pt>
                <c:pt idx="307">
                  <c:v>4</c:v>
                </c:pt>
                <c:pt idx="308">
                  <c:v>4</c:v>
                </c:pt>
                <c:pt idx="309">
                  <c:v>4</c:v>
                </c:pt>
                <c:pt idx="310">
                  <c:v>4</c:v>
                </c:pt>
                <c:pt idx="311">
                  <c:v>4</c:v>
                </c:pt>
                <c:pt idx="312">
                  <c:v>4</c:v>
                </c:pt>
                <c:pt idx="313">
                  <c:v>4</c:v>
                </c:pt>
                <c:pt idx="314">
                  <c:v>4</c:v>
                </c:pt>
                <c:pt idx="315">
                  <c:v>4</c:v>
                </c:pt>
                <c:pt idx="316">
                  <c:v>4</c:v>
                </c:pt>
                <c:pt idx="317">
                  <c:v>4</c:v>
                </c:pt>
                <c:pt idx="318">
                  <c:v>4</c:v>
                </c:pt>
                <c:pt idx="319">
                  <c:v>4</c:v>
                </c:pt>
                <c:pt idx="320">
                  <c:v>4</c:v>
                </c:pt>
                <c:pt idx="321">
                  <c:v>4</c:v>
                </c:pt>
                <c:pt idx="322">
                  <c:v>4</c:v>
                </c:pt>
                <c:pt idx="323">
                  <c:v>4</c:v>
                </c:pt>
                <c:pt idx="324">
                  <c:v>4</c:v>
                </c:pt>
                <c:pt idx="325">
                  <c:v>4</c:v>
                </c:pt>
                <c:pt idx="326">
                  <c:v>4</c:v>
                </c:pt>
                <c:pt idx="327">
                  <c:v>4</c:v>
                </c:pt>
                <c:pt idx="328">
                  <c:v>4</c:v>
                </c:pt>
                <c:pt idx="329">
                  <c:v>4</c:v>
                </c:pt>
                <c:pt idx="330">
                  <c:v>4</c:v>
                </c:pt>
                <c:pt idx="331">
                  <c:v>4</c:v>
                </c:pt>
                <c:pt idx="332">
                  <c:v>4</c:v>
                </c:pt>
                <c:pt idx="333">
                  <c:v>4</c:v>
                </c:pt>
                <c:pt idx="334">
                  <c:v>4</c:v>
                </c:pt>
                <c:pt idx="335">
                  <c:v>4</c:v>
                </c:pt>
                <c:pt idx="336">
                  <c:v>4</c:v>
                </c:pt>
                <c:pt idx="337">
                  <c:v>4</c:v>
                </c:pt>
                <c:pt idx="338">
                  <c:v>4</c:v>
                </c:pt>
                <c:pt idx="339">
                  <c:v>4</c:v>
                </c:pt>
                <c:pt idx="340">
                  <c:v>4</c:v>
                </c:pt>
                <c:pt idx="341">
                  <c:v>4</c:v>
                </c:pt>
                <c:pt idx="342">
                  <c:v>4</c:v>
                </c:pt>
                <c:pt idx="343">
                  <c:v>4</c:v>
                </c:pt>
                <c:pt idx="344">
                  <c:v>4</c:v>
                </c:pt>
                <c:pt idx="345">
                  <c:v>4</c:v>
                </c:pt>
                <c:pt idx="346">
                  <c:v>4</c:v>
                </c:pt>
                <c:pt idx="347">
                  <c:v>4</c:v>
                </c:pt>
                <c:pt idx="348">
                  <c:v>4</c:v>
                </c:pt>
                <c:pt idx="349">
                  <c:v>4</c:v>
                </c:pt>
                <c:pt idx="350">
                  <c:v>4</c:v>
                </c:pt>
                <c:pt idx="351">
                  <c:v>4</c:v>
                </c:pt>
                <c:pt idx="352">
                  <c:v>4</c:v>
                </c:pt>
                <c:pt idx="353">
                  <c:v>4</c:v>
                </c:pt>
                <c:pt idx="354">
                  <c:v>4</c:v>
                </c:pt>
                <c:pt idx="355">
                  <c:v>4</c:v>
                </c:pt>
                <c:pt idx="356">
                  <c:v>4</c:v>
                </c:pt>
                <c:pt idx="357">
                  <c:v>4</c:v>
                </c:pt>
                <c:pt idx="358">
                  <c:v>4</c:v>
                </c:pt>
                <c:pt idx="359">
                  <c:v>4</c:v>
                </c:pt>
                <c:pt idx="360">
                  <c:v>4</c:v>
                </c:pt>
                <c:pt idx="361">
                  <c:v>4</c:v>
                </c:pt>
                <c:pt idx="362">
                  <c:v>4</c:v>
                </c:pt>
                <c:pt idx="363">
                  <c:v>4</c:v>
                </c:pt>
                <c:pt idx="364">
                  <c:v>4</c:v>
                </c:pt>
                <c:pt idx="365">
                  <c:v>4</c:v>
                </c:pt>
                <c:pt idx="366">
                  <c:v>4</c:v>
                </c:pt>
                <c:pt idx="367">
                  <c:v>4</c:v>
                </c:pt>
                <c:pt idx="368">
                  <c:v>4</c:v>
                </c:pt>
                <c:pt idx="369">
                  <c:v>4</c:v>
                </c:pt>
                <c:pt idx="370">
                  <c:v>4</c:v>
                </c:pt>
                <c:pt idx="371">
                  <c:v>4</c:v>
                </c:pt>
                <c:pt idx="372">
                  <c:v>4</c:v>
                </c:pt>
                <c:pt idx="373">
                  <c:v>4</c:v>
                </c:pt>
                <c:pt idx="374">
                  <c:v>4</c:v>
                </c:pt>
                <c:pt idx="375">
                  <c:v>4</c:v>
                </c:pt>
                <c:pt idx="376">
                  <c:v>4</c:v>
                </c:pt>
                <c:pt idx="377">
                  <c:v>4</c:v>
                </c:pt>
                <c:pt idx="378">
                  <c:v>4</c:v>
                </c:pt>
                <c:pt idx="379">
                  <c:v>4</c:v>
                </c:pt>
                <c:pt idx="380">
                  <c:v>4</c:v>
                </c:pt>
                <c:pt idx="381">
                  <c:v>4</c:v>
                </c:pt>
                <c:pt idx="382">
                  <c:v>4</c:v>
                </c:pt>
                <c:pt idx="383">
                  <c:v>4</c:v>
                </c:pt>
                <c:pt idx="384">
                  <c:v>4</c:v>
                </c:pt>
                <c:pt idx="385">
                  <c:v>4</c:v>
                </c:pt>
                <c:pt idx="386">
                  <c:v>4</c:v>
                </c:pt>
                <c:pt idx="387">
                  <c:v>4</c:v>
                </c:pt>
                <c:pt idx="388">
                  <c:v>4</c:v>
                </c:pt>
                <c:pt idx="389">
                  <c:v>4</c:v>
                </c:pt>
                <c:pt idx="390">
                  <c:v>4</c:v>
                </c:pt>
                <c:pt idx="391">
                  <c:v>4</c:v>
                </c:pt>
                <c:pt idx="392">
                  <c:v>4</c:v>
                </c:pt>
                <c:pt idx="393">
                  <c:v>4</c:v>
                </c:pt>
                <c:pt idx="394">
                  <c:v>4</c:v>
                </c:pt>
                <c:pt idx="395">
                  <c:v>4</c:v>
                </c:pt>
                <c:pt idx="396">
                  <c:v>4</c:v>
                </c:pt>
                <c:pt idx="397">
                  <c:v>4</c:v>
                </c:pt>
                <c:pt idx="398">
                  <c:v>4</c:v>
                </c:pt>
                <c:pt idx="399">
                  <c:v>4</c:v>
                </c:pt>
                <c:pt idx="400">
                  <c:v>4</c:v>
                </c:pt>
                <c:pt idx="401">
                  <c:v>4</c:v>
                </c:pt>
                <c:pt idx="402">
                  <c:v>4</c:v>
                </c:pt>
                <c:pt idx="403">
                  <c:v>4</c:v>
                </c:pt>
                <c:pt idx="404">
                  <c:v>4</c:v>
                </c:pt>
                <c:pt idx="405">
                  <c:v>4</c:v>
                </c:pt>
                <c:pt idx="406">
                  <c:v>4</c:v>
                </c:pt>
                <c:pt idx="407">
                  <c:v>4</c:v>
                </c:pt>
                <c:pt idx="408">
                  <c:v>4</c:v>
                </c:pt>
                <c:pt idx="409">
                  <c:v>4</c:v>
                </c:pt>
                <c:pt idx="410">
                  <c:v>4</c:v>
                </c:pt>
                <c:pt idx="411">
                  <c:v>4</c:v>
                </c:pt>
                <c:pt idx="412">
                  <c:v>4</c:v>
                </c:pt>
                <c:pt idx="413">
                  <c:v>4</c:v>
                </c:pt>
                <c:pt idx="414">
                  <c:v>4</c:v>
                </c:pt>
                <c:pt idx="415">
                  <c:v>4</c:v>
                </c:pt>
                <c:pt idx="416">
                  <c:v>4</c:v>
                </c:pt>
                <c:pt idx="417">
                  <c:v>4</c:v>
                </c:pt>
                <c:pt idx="418">
                  <c:v>4</c:v>
                </c:pt>
                <c:pt idx="419">
                  <c:v>4</c:v>
                </c:pt>
                <c:pt idx="420">
                  <c:v>4</c:v>
                </c:pt>
                <c:pt idx="421">
                  <c:v>4</c:v>
                </c:pt>
                <c:pt idx="422">
                  <c:v>4</c:v>
                </c:pt>
                <c:pt idx="423">
                  <c:v>4</c:v>
                </c:pt>
                <c:pt idx="424">
                  <c:v>4</c:v>
                </c:pt>
                <c:pt idx="425">
                  <c:v>4</c:v>
                </c:pt>
                <c:pt idx="426">
                  <c:v>4</c:v>
                </c:pt>
                <c:pt idx="427">
                  <c:v>4</c:v>
                </c:pt>
                <c:pt idx="428">
                  <c:v>4</c:v>
                </c:pt>
                <c:pt idx="429">
                  <c:v>4</c:v>
                </c:pt>
                <c:pt idx="430">
                  <c:v>4</c:v>
                </c:pt>
                <c:pt idx="431">
                  <c:v>4</c:v>
                </c:pt>
                <c:pt idx="432">
                  <c:v>4</c:v>
                </c:pt>
                <c:pt idx="433">
                  <c:v>4</c:v>
                </c:pt>
                <c:pt idx="434">
                  <c:v>4</c:v>
                </c:pt>
                <c:pt idx="435">
                  <c:v>4</c:v>
                </c:pt>
                <c:pt idx="436">
                  <c:v>4</c:v>
                </c:pt>
                <c:pt idx="437">
                  <c:v>4</c:v>
                </c:pt>
                <c:pt idx="438">
                  <c:v>4</c:v>
                </c:pt>
                <c:pt idx="439">
                  <c:v>4</c:v>
                </c:pt>
                <c:pt idx="440">
                  <c:v>4</c:v>
                </c:pt>
                <c:pt idx="441">
                  <c:v>4</c:v>
                </c:pt>
                <c:pt idx="442">
                  <c:v>4</c:v>
                </c:pt>
                <c:pt idx="443">
                  <c:v>4</c:v>
                </c:pt>
                <c:pt idx="444">
                  <c:v>4</c:v>
                </c:pt>
                <c:pt idx="445">
                  <c:v>4</c:v>
                </c:pt>
                <c:pt idx="446">
                  <c:v>4</c:v>
                </c:pt>
                <c:pt idx="447">
                  <c:v>4</c:v>
                </c:pt>
                <c:pt idx="448">
                  <c:v>4</c:v>
                </c:pt>
                <c:pt idx="449">
                  <c:v>4</c:v>
                </c:pt>
                <c:pt idx="450">
                  <c:v>4</c:v>
                </c:pt>
                <c:pt idx="451">
                  <c:v>4</c:v>
                </c:pt>
                <c:pt idx="452">
                  <c:v>4</c:v>
                </c:pt>
                <c:pt idx="453">
                  <c:v>4</c:v>
                </c:pt>
                <c:pt idx="454">
                  <c:v>4</c:v>
                </c:pt>
                <c:pt idx="455">
                  <c:v>4</c:v>
                </c:pt>
                <c:pt idx="456">
                  <c:v>4</c:v>
                </c:pt>
                <c:pt idx="457">
                  <c:v>4</c:v>
                </c:pt>
                <c:pt idx="458">
                  <c:v>4</c:v>
                </c:pt>
                <c:pt idx="459">
                  <c:v>4</c:v>
                </c:pt>
                <c:pt idx="460">
                  <c:v>4</c:v>
                </c:pt>
                <c:pt idx="461">
                  <c:v>4</c:v>
                </c:pt>
                <c:pt idx="462">
                  <c:v>4</c:v>
                </c:pt>
                <c:pt idx="463">
                  <c:v>4</c:v>
                </c:pt>
                <c:pt idx="464">
                  <c:v>4</c:v>
                </c:pt>
                <c:pt idx="465">
                  <c:v>4</c:v>
                </c:pt>
                <c:pt idx="466">
                  <c:v>4</c:v>
                </c:pt>
                <c:pt idx="467">
                  <c:v>4</c:v>
                </c:pt>
                <c:pt idx="468">
                  <c:v>4</c:v>
                </c:pt>
                <c:pt idx="469">
                  <c:v>4</c:v>
                </c:pt>
                <c:pt idx="470">
                  <c:v>4</c:v>
                </c:pt>
                <c:pt idx="471">
                  <c:v>4</c:v>
                </c:pt>
                <c:pt idx="472">
                  <c:v>4</c:v>
                </c:pt>
                <c:pt idx="473">
                  <c:v>4</c:v>
                </c:pt>
                <c:pt idx="474">
                  <c:v>4</c:v>
                </c:pt>
                <c:pt idx="475">
                  <c:v>4</c:v>
                </c:pt>
                <c:pt idx="476">
                  <c:v>4</c:v>
                </c:pt>
                <c:pt idx="477">
                  <c:v>4</c:v>
                </c:pt>
                <c:pt idx="478">
                  <c:v>4</c:v>
                </c:pt>
                <c:pt idx="479">
                  <c:v>4</c:v>
                </c:pt>
                <c:pt idx="480">
                  <c:v>4</c:v>
                </c:pt>
                <c:pt idx="481">
                  <c:v>4</c:v>
                </c:pt>
                <c:pt idx="482">
                  <c:v>4</c:v>
                </c:pt>
                <c:pt idx="483">
                  <c:v>4</c:v>
                </c:pt>
                <c:pt idx="484">
                  <c:v>4</c:v>
                </c:pt>
                <c:pt idx="485">
                  <c:v>4</c:v>
                </c:pt>
                <c:pt idx="486">
                  <c:v>4</c:v>
                </c:pt>
                <c:pt idx="487">
                  <c:v>4</c:v>
                </c:pt>
                <c:pt idx="488">
                  <c:v>4</c:v>
                </c:pt>
                <c:pt idx="489">
                  <c:v>4</c:v>
                </c:pt>
                <c:pt idx="490">
                  <c:v>4</c:v>
                </c:pt>
                <c:pt idx="491">
                  <c:v>4</c:v>
                </c:pt>
                <c:pt idx="492">
                  <c:v>4</c:v>
                </c:pt>
                <c:pt idx="493">
                  <c:v>4</c:v>
                </c:pt>
                <c:pt idx="494">
                  <c:v>4</c:v>
                </c:pt>
                <c:pt idx="495">
                  <c:v>4</c:v>
                </c:pt>
                <c:pt idx="496">
                  <c:v>4</c:v>
                </c:pt>
                <c:pt idx="497">
                  <c:v>4</c:v>
                </c:pt>
                <c:pt idx="498">
                  <c:v>4</c:v>
                </c:pt>
                <c:pt idx="499">
                  <c:v>4</c:v>
                </c:pt>
                <c:pt idx="500">
                  <c:v>4</c:v>
                </c:pt>
                <c:pt idx="501">
                  <c:v>4</c:v>
                </c:pt>
                <c:pt idx="502">
                  <c:v>4</c:v>
                </c:pt>
                <c:pt idx="503">
                  <c:v>4</c:v>
                </c:pt>
                <c:pt idx="504">
                  <c:v>4</c:v>
                </c:pt>
                <c:pt idx="505">
                  <c:v>4</c:v>
                </c:pt>
                <c:pt idx="506">
                  <c:v>4</c:v>
                </c:pt>
                <c:pt idx="507">
                  <c:v>4</c:v>
                </c:pt>
                <c:pt idx="508">
                  <c:v>4</c:v>
                </c:pt>
                <c:pt idx="509">
                  <c:v>4</c:v>
                </c:pt>
                <c:pt idx="510">
                  <c:v>4</c:v>
                </c:pt>
                <c:pt idx="511">
                  <c:v>4</c:v>
                </c:pt>
                <c:pt idx="512">
                  <c:v>4</c:v>
                </c:pt>
                <c:pt idx="513">
                  <c:v>4</c:v>
                </c:pt>
                <c:pt idx="514">
                  <c:v>4</c:v>
                </c:pt>
                <c:pt idx="515">
                  <c:v>4</c:v>
                </c:pt>
                <c:pt idx="516">
                  <c:v>4</c:v>
                </c:pt>
                <c:pt idx="517">
                  <c:v>4</c:v>
                </c:pt>
                <c:pt idx="518">
                  <c:v>4</c:v>
                </c:pt>
                <c:pt idx="519">
                  <c:v>4</c:v>
                </c:pt>
                <c:pt idx="520">
                  <c:v>4</c:v>
                </c:pt>
                <c:pt idx="521">
                  <c:v>4</c:v>
                </c:pt>
                <c:pt idx="522">
                  <c:v>4</c:v>
                </c:pt>
                <c:pt idx="523">
                  <c:v>4</c:v>
                </c:pt>
                <c:pt idx="524">
                  <c:v>4</c:v>
                </c:pt>
                <c:pt idx="525">
                  <c:v>4</c:v>
                </c:pt>
                <c:pt idx="526">
                  <c:v>4</c:v>
                </c:pt>
                <c:pt idx="527">
                  <c:v>4</c:v>
                </c:pt>
                <c:pt idx="528">
                  <c:v>4</c:v>
                </c:pt>
                <c:pt idx="529">
                  <c:v>4</c:v>
                </c:pt>
                <c:pt idx="530">
                  <c:v>4</c:v>
                </c:pt>
                <c:pt idx="531">
                  <c:v>4</c:v>
                </c:pt>
                <c:pt idx="532">
                  <c:v>4</c:v>
                </c:pt>
                <c:pt idx="533">
                  <c:v>4</c:v>
                </c:pt>
                <c:pt idx="534">
                  <c:v>4</c:v>
                </c:pt>
                <c:pt idx="535">
                  <c:v>4</c:v>
                </c:pt>
                <c:pt idx="536">
                  <c:v>4</c:v>
                </c:pt>
                <c:pt idx="537">
                  <c:v>4</c:v>
                </c:pt>
                <c:pt idx="538">
                  <c:v>4</c:v>
                </c:pt>
                <c:pt idx="539">
                  <c:v>4</c:v>
                </c:pt>
                <c:pt idx="540">
                  <c:v>4</c:v>
                </c:pt>
                <c:pt idx="541">
                  <c:v>4</c:v>
                </c:pt>
                <c:pt idx="542">
                  <c:v>4</c:v>
                </c:pt>
                <c:pt idx="543">
                  <c:v>4</c:v>
                </c:pt>
                <c:pt idx="544">
                  <c:v>4</c:v>
                </c:pt>
                <c:pt idx="545">
                  <c:v>4</c:v>
                </c:pt>
                <c:pt idx="546">
                  <c:v>4</c:v>
                </c:pt>
                <c:pt idx="547">
                  <c:v>4</c:v>
                </c:pt>
                <c:pt idx="548">
                  <c:v>4</c:v>
                </c:pt>
                <c:pt idx="549">
                  <c:v>4</c:v>
                </c:pt>
                <c:pt idx="550">
                  <c:v>4</c:v>
                </c:pt>
                <c:pt idx="551">
                  <c:v>4</c:v>
                </c:pt>
                <c:pt idx="552">
                  <c:v>4</c:v>
                </c:pt>
                <c:pt idx="553">
                  <c:v>4</c:v>
                </c:pt>
                <c:pt idx="554">
                  <c:v>4</c:v>
                </c:pt>
                <c:pt idx="555">
                  <c:v>4</c:v>
                </c:pt>
                <c:pt idx="556">
                  <c:v>4</c:v>
                </c:pt>
                <c:pt idx="557">
                  <c:v>4</c:v>
                </c:pt>
                <c:pt idx="558">
                  <c:v>4</c:v>
                </c:pt>
                <c:pt idx="559">
                  <c:v>4</c:v>
                </c:pt>
                <c:pt idx="560">
                  <c:v>4</c:v>
                </c:pt>
                <c:pt idx="561">
                  <c:v>4</c:v>
                </c:pt>
                <c:pt idx="562">
                  <c:v>4</c:v>
                </c:pt>
                <c:pt idx="563">
                  <c:v>4</c:v>
                </c:pt>
                <c:pt idx="564">
                  <c:v>4</c:v>
                </c:pt>
                <c:pt idx="565">
                  <c:v>4</c:v>
                </c:pt>
                <c:pt idx="566">
                  <c:v>4</c:v>
                </c:pt>
                <c:pt idx="567">
                  <c:v>4</c:v>
                </c:pt>
                <c:pt idx="568">
                  <c:v>4</c:v>
                </c:pt>
                <c:pt idx="569">
                  <c:v>4</c:v>
                </c:pt>
                <c:pt idx="570">
                  <c:v>4</c:v>
                </c:pt>
                <c:pt idx="571">
                  <c:v>4</c:v>
                </c:pt>
                <c:pt idx="572">
                  <c:v>4</c:v>
                </c:pt>
                <c:pt idx="573">
                  <c:v>4</c:v>
                </c:pt>
                <c:pt idx="574">
                  <c:v>4</c:v>
                </c:pt>
                <c:pt idx="575">
                  <c:v>4</c:v>
                </c:pt>
                <c:pt idx="576">
                  <c:v>4</c:v>
                </c:pt>
                <c:pt idx="577">
                  <c:v>4</c:v>
                </c:pt>
                <c:pt idx="578">
                  <c:v>4</c:v>
                </c:pt>
                <c:pt idx="579">
                  <c:v>4</c:v>
                </c:pt>
                <c:pt idx="580">
                  <c:v>4</c:v>
                </c:pt>
                <c:pt idx="581">
                  <c:v>4</c:v>
                </c:pt>
                <c:pt idx="582">
                  <c:v>4</c:v>
                </c:pt>
                <c:pt idx="583">
                  <c:v>4</c:v>
                </c:pt>
                <c:pt idx="584">
                  <c:v>4</c:v>
                </c:pt>
                <c:pt idx="585">
                  <c:v>4</c:v>
                </c:pt>
                <c:pt idx="586">
                  <c:v>4</c:v>
                </c:pt>
                <c:pt idx="587">
                  <c:v>4</c:v>
                </c:pt>
                <c:pt idx="588">
                  <c:v>4</c:v>
                </c:pt>
                <c:pt idx="589">
                  <c:v>4</c:v>
                </c:pt>
                <c:pt idx="590">
                  <c:v>4</c:v>
                </c:pt>
                <c:pt idx="591">
                  <c:v>4</c:v>
                </c:pt>
                <c:pt idx="592">
                  <c:v>4</c:v>
                </c:pt>
                <c:pt idx="593">
                  <c:v>4</c:v>
                </c:pt>
                <c:pt idx="594">
                  <c:v>4</c:v>
                </c:pt>
                <c:pt idx="595">
                  <c:v>4</c:v>
                </c:pt>
                <c:pt idx="596">
                  <c:v>4</c:v>
                </c:pt>
                <c:pt idx="597">
                  <c:v>4</c:v>
                </c:pt>
                <c:pt idx="598">
                  <c:v>4</c:v>
                </c:pt>
                <c:pt idx="599">
                  <c:v>4</c:v>
                </c:pt>
                <c:pt idx="600">
                  <c:v>4</c:v>
                </c:pt>
                <c:pt idx="601">
                  <c:v>4</c:v>
                </c:pt>
                <c:pt idx="602">
                  <c:v>4</c:v>
                </c:pt>
                <c:pt idx="603">
                  <c:v>4</c:v>
                </c:pt>
                <c:pt idx="604">
                  <c:v>4</c:v>
                </c:pt>
                <c:pt idx="605">
                  <c:v>4</c:v>
                </c:pt>
                <c:pt idx="606">
                  <c:v>4</c:v>
                </c:pt>
                <c:pt idx="607">
                  <c:v>4</c:v>
                </c:pt>
                <c:pt idx="608">
                  <c:v>4</c:v>
                </c:pt>
                <c:pt idx="609">
                  <c:v>4</c:v>
                </c:pt>
                <c:pt idx="610">
                  <c:v>4</c:v>
                </c:pt>
                <c:pt idx="611">
                  <c:v>4</c:v>
                </c:pt>
                <c:pt idx="612">
                  <c:v>4</c:v>
                </c:pt>
                <c:pt idx="613">
                  <c:v>4</c:v>
                </c:pt>
                <c:pt idx="614">
                  <c:v>4</c:v>
                </c:pt>
                <c:pt idx="615">
                  <c:v>4</c:v>
                </c:pt>
                <c:pt idx="616">
                  <c:v>4</c:v>
                </c:pt>
                <c:pt idx="617">
                  <c:v>4</c:v>
                </c:pt>
                <c:pt idx="618">
                  <c:v>4</c:v>
                </c:pt>
                <c:pt idx="619">
                  <c:v>4</c:v>
                </c:pt>
                <c:pt idx="620">
                  <c:v>4</c:v>
                </c:pt>
                <c:pt idx="621">
                  <c:v>4</c:v>
                </c:pt>
                <c:pt idx="622">
                  <c:v>4</c:v>
                </c:pt>
                <c:pt idx="623">
                  <c:v>4</c:v>
                </c:pt>
                <c:pt idx="624">
                  <c:v>4</c:v>
                </c:pt>
                <c:pt idx="625">
                  <c:v>4</c:v>
                </c:pt>
                <c:pt idx="626">
                  <c:v>4</c:v>
                </c:pt>
                <c:pt idx="627">
                  <c:v>4</c:v>
                </c:pt>
                <c:pt idx="628">
                  <c:v>4</c:v>
                </c:pt>
                <c:pt idx="629">
                  <c:v>4</c:v>
                </c:pt>
                <c:pt idx="630">
                  <c:v>4</c:v>
                </c:pt>
                <c:pt idx="631">
                  <c:v>4</c:v>
                </c:pt>
                <c:pt idx="632">
                  <c:v>4</c:v>
                </c:pt>
                <c:pt idx="633">
                  <c:v>4</c:v>
                </c:pt>
                <c:pt idx="634">
                  <c:v>4</c:v>
                </c:pt>
                <c:pt idx="635">
                  <c:v>4</c:v>
                </c:pt>
                <c:pt idx="636">
                  <c:v>4</c:v>
                </c:pt>
                <c:pt idx="637">
                  <c:v>4</c:v>
                </c:pt>
                <c:pt idx="638">
                  <c:v>4</c:v>
                </c:pt>
                <c:pt idx="639">
                  <c:v>4</c:v>
                </c:pt>
                <c:pt idx="640">
                  <c:v>4</c:v>
                </c:pt>
                <c:pt idx="641">
                  <c:v>4</c:v>
                </c:pt>
                <c:pt idx="642">
                  <c:v>4</c:v>
                </c:pt>
                <c:pt idx="643">
                  <c:v>4</c:v>
                </c:pt>
                <c:pt idx="644">
                  <c:v>4</c:v>
                </c:pt>
                <c:pt idx="645">
                  <c:v>4</c:v>
                </c:pt>
                <c:pt idx="646">
                  <c:v>4</c:v>
                </c:pt>
                <c:pt idx="647">
                  <c:v>4</c:v>
                </c:pt>
                <c:pt idx="648">
                  <c:v>4</c:v>
                </c:pt>
                <c:pt idx="649">
                  <c:v>4</c:v>
                </c:pt>
                <c:pt idx="650">
                  <c:v>4</c:v>
                </c:pt>
                <c:pt idx="651">
                  <c:v>4</c:v>
                </c:pt>
                <c:pt idx="652">
                  <c:v>4</c:v>
                </c:pt>
                <c:pt idx="653">
                  <c:v>4</c:v>
                </c:pt>
                <c:pt idx="654">
                  <c:v>4</c:v>
                </c:pt>
                <c:pt idx="655">
                  <c:v>4</c:v>
                </c:pt>
                <c:pt idx="656">
                  <c:v>4</c:v>
                </c:pt>
                <c:pt idx="657">
                  <c:v>4</c:v>
                </c:pt>
                <c:pt idx="658">
                  <c:v>4</c:v>
                </c:pt>
                <c:pt idx="659">
                  <c:v>4</c:v>
                </c:pt>
                <c:pt idx="660">
                  <c:v>4</c:v>
                </c:pt>
                <c:pt idx="661">
                  <c:v>4</c:v>
                </c:pt>
                <c:pt idx="662">
                  <c:v>4</c:v>
                </c:pt>
                <c:pt idx="663">
                  <c:v>4</c:v>
                </c:pt>
                <c:pt idx="664">
                  <c:v>4</c:v>
                </c:pt>
                <c:pt idx="665">
                  <c:v>4</c:v>
                </c:pt>
                <c:pt idx="666">
                  <c:v>4</c:v>
                </c:pt>
                <c:pt idx="667">
                  <c:v>4</c:v>
                </c:pt>
                <c:pt idx="668">
                  <c:v>4</c:v>
                </c:pt>
                <c:pt idx="669">
                  <c:v>4</c:v>
                </c:pt>
                <c:pt idx="670">
                  <c:v>4</c:v>
                </c:pt>
                <c:pt idx="671">
                  <c:v>4</c:v>
                </c:pt>
                <c:pt idx="672">
                  <c:v>4</c:v>
                </c:pt>
                <c:pt idx="673">
                  <c:v>4</c:v>
                </c:pt>
                <c:pt idx="674">
                  <c:v>4</c:v>
                </c:pt>
                <c:pt idx="675">
                  <c:v>4</c:v>
                </c:pt>
                <c:pt idx="676">
                  <c:v>4</c:v>
                </c:pt>
                <c:pt idx="677">
                  <c:v>4</c:v>
                </c:pt>
                <c:pt idx="678">
                  <c:v>4</c:v>
                </c:pt>
                <c:pt idx="679">
                  <c:v>4</c:v>
                </c:pt>
                <c:pt idx="680">
                  <c:v>4</c:v>
                </c:pt>
                <c:pt idx="681">
                  <c:v>4</c:v>
                </c:pt>
                <c:pt idx="682">
                  <c:v>4</c:v>
                </c:pt>
                <c:pt idx="683">
                  <c:v>4</c:v>
                </c:pt>
                <c:pt idx="684">
                  <c:v>4</c:v>
                </c:pt>
                <c:pt idx="685">
                  <c:v>4</c:v>
                </c:pt>
                <c:pt idx="686">
                  <c:v>4</c:v>
                </c:pt>
                <c:pt idx="687">
                  <c:v>4</c:v>
                </c:pt>
                <c:pt idx="688">
                  <c:v>4</c:v>
                </c:pt>
                <c:pt idx="689">
                  <c:v>4</c:v>
                </c:pt>
                <c:pt idx="690">
                  <c:v>4</c:v>
                </c:pt>
                <c:pt idx="691">
                  <c:v>4</c:v>
                </c:pt>
                <c:pt idx="692">
                  <c:v>4</c:v>
                </c:pt>
                <c:pt idx="693">
                  <c:v>4</c:v>
                </c:pt>
                <c:pt idx="694">
                  <c:v>4</c:v>
                </c:pt>
                <c:pt idx="695">
                  <c:v>4</c:v>
                </c:pt>
                <c:pt idx="696">
                  <c:v>4</c:v>
                </c:pt>
                <c:pt idx="697">
                  <c:v>4</c:v>
                </c:pt>
                <c:pt idx="698">
                  <c:v>4</c:v>
                </c:pt>
                <c:pt idx="699">
                  <c:v>4</c:v>
                </c:pt>
                <c:pt idx="700">
                  <c:v>4</c:v>
                </c:pt>
                <c:pt idx="701">
                  <c:v>4</c:v>
                </c:pt>
                <c:pt idx="702">
                  <c:v>4</c:v>
                </c:pt>
                <c:pt idx="703">
                  <c:v>4</c:v>
                </c:pt>
                <c:pt idx="704">
                  <c:v>4</c:v>
                </c:pt>
                <c:pt idx="705">
                  <c:v>4</c:v>
                </c:pt>
                <c:pt idx="706">
                  <c:v>4</c:v>
                </c:pt>
                <c:pt idx="707">
                  <c:v>4</c:v>
                </c:pt>
                <c:pt idx="708">
                  <c:v>4</c:v>
                </c:pt>
                <c:pt idx="709">
                  <c:v>4</c:v>
                </c:pt>
                <c:pt idx="710">
                  <c:v>4</c:v>
                </c:pt>
                <c:pt idx="711">
                  <c:v>4</c:v>
                </c:pt>
                <c:pt idx="712">
                  <c:v>4</c:v>
                </c:pt>
                <c:pt idx="713">
                  <c:v>4</c:v>
                </c:pt>
                <c:pt idx="714">
                  <c:v>4</c:v>
                </c:pt>
                <c:pt idx="715">
                  <c:v>4</c:v>
                </c:pt>
                <c:pt idx="716">
                  <c:v>4</c:v>
                </c:pt>
                <c:pt idx="717">
                  <c:v>4</c:v>
                </c:pt>
                <c:pt idx="718">
                  <c:v>4</c:v>
                </c:pt>
                <c:pt idx="719">
                  <c:v>4</c:v>
                </c:pt>
                <c:pt idx="720">
                  <c:v>4</c:v>
                </c:pt>
                <c:pt idx="721">
                  <c:v>4</c:v>
                </c:pt>
                <c:pt idx="722">
                  <c:v>4</c:v>
                </c:pt>
                <c:pt idx="723">
                  <c:v>4</c:v>
                </c:pt>
                <c:pt idx="724">
                  <c:v>4</c:v>
                </c:pt>
                <c:pt idx="725">
                  <c:v>4</c:v>
                </c:pt>
                <c:pt idx="726">
                  <c:v>4</c:v>
                </c:pt>
                <c:pt idx="727">
                  <c:v>4</c:v>
                </c:pt>
                <c:pt idx="728">
                  <c:v>4</c:v>
                </c:pt>
                <c:pt idx="729">
                  <c:v>4</c:v>
                </c:pt>
                <c:pt idx="730">
                  <c:v>4</c:v>
                </c:pt>
                <c:pt idx="731">
                  <c:v>4</c:v>
                </c:pt>
                <c:pt idx="732">
                  <c:v>4</c:v>
                </c:pt>
                <c:pt idx="733">
                  <c:v>4</c:v>
                </c:pt>
                <c:pt idx="734">
                  <c:v>4</c:v>
                </c:pt>
                <c:pt idx="735">
                  <c:v>4</c:v>
                </c:pt>
                <c:pt idx="736">
                  <c:v>4</c:v>
                </c:pt>
                <c:pt idx="737">
                  <c:v>4</c:v>
                </c:pt>
                <c:pt idx="738">
                  <c:v>4</c:v>
                </c:pt>
                <c:pt idx="739">
                  <c:v>4</c:v>
                </c:pt>
                <c:pt idx="740">
                  <c:v>4</c:v>
                </c:pt>
                <c:pt idx="741">
                  <c:v>4</c:v>
                </c:pt>
                <c:pt idx="742">
                  <c:v>4</c:v>
                </c:pt>
                <c:pt idx="743">
                  <c:v>4</c:v>
                </c:pt>
                <c:pt idx="744">
                  <c:v>4</c:v>
                </c:pt>
                <c:pt idx="745">
                  <c:v>4</c:v>
                </c:pt>
                <c:pt idx="746">
                  <c:v>4</c:v>
                </c:pt>
                <c:pt idx="747">
                  <c:v>4</c:v>
                </c:pt>
                <c:pt idx="748">
                  <c:v>4</c:v>
                </c:pt>
                <c:pt idx="749">
                  <c:v>4</c:v>
                </c:pt>
                <c:pt idx="750">
                  <c:v>4</c:v>
                </c:pt>
                <c:pt idx="751">
                  <c:v>4</c:v>
                </c:pt>
                <c:pt idx="752">
                  <c:v>4</c:v>
                </c:pt>
                <c:pt idx="753">
                  <c:v>4</c:v>
                </c:pt>
                <c:pt idx="754">
                  <c:v>4</c:v>
                </c:pt>
                <c:pt idx="755">
                  <c:v>4</c:v>
                </c:pt>
                <c:pt idx="756">
                  <c:v>4</c:v>
                </c:pt>
                <c:pt idx="757">
                  <c:v>4</c:v>
                </c:pt>
                <c:pt idx="758">
                  <c:v>4</c:v>
                </c:pt>
                <c:pt idx="759">
                  <c:v>4</c:v>
                </c:pt>
                <c:pt idx="760">
                  <c:v>4</c:v>
                </c:pt>
                <c:pt idx="761">
                  <c:v>4</c:v>
                </c:pt>
                <c:pt idx="762">
                  <c:v>4</c:v>
                </c:pt>
                <c:pt idx="763">
                  <c:v>4</c:v>
                </c:pt>
                <c:pt idx="764">
                  <c:v>4</c:v>
                </c:pt>
                <c:pt idx="765">
                  <c:v>4</c:v>
                </c:pt>
                <c:pt idx="766">
                  <c:v>4</c:v>
                </c:pt>
                <c:pt idx="767">
                  <c:v>4</c:v>
                </c:pt>
                <c:pt idx="768">
                  <c:v>4</c:v>
                </c:pt>
                <c:pt idx="769">
                  <c:v>4</c:v>
                </c:pt>
                <c:pt idx="770">
                  <c:v>4</c:v>
                </c:pt>
                <c:pt idx="771">
                  <c:v>4</c:v>
                </c:pt>
                <c:pt idx="772">
                  <c:v>4</c:v>
                </c:pt>
                <c:pt idx="773">
                  <c:v>4</c:v>
                </c:pt>
                <c:pt idx="774">
                  <c:v>4</c:v>
                </c:pt>
                <c:pt idx="775">
                  <c:v>4</c:v>
                </c:pt>
                <c:pt idx="776">
                  <c:v>4</c:v>
                </c:pt>
                <c:pt idx="777">
                  <c:v>4</c:v>
                </c:pt>
                <c:pt idx="778">
                  <c:v>4</c:v>
                </c:pt>
                <c:pt idx="779">
                  <c:v>4</c:v>
                </c:pt>
                <c:pt idx="780">
                  <c:v>4</c:v>
                </c:pt>
                <c:pt idx="781">
                  <c:v>4</c:v>
                </c:pt>
                <c:pt idx="782">
                  <c:v>4</c:v>
                </c:pt>
                <c:pt idx="783">
                  <c:v>4</c:v>
                </c:pt>
                <c:pt idx="784">
                  <c:v>4</c:v>
                </c:pt>
                <c:pt idx="785">
                  <c:v>4</c:v>
                </c:pt>
                <c:pt idx="786">
                  <c:v>4</c:v>
                </c:pt>
                <c:pt idx="787">
                  <c:v>4</c:v>
                </c:pt>
                <c:pt idx="788">
                  <c:v>4</c:v>
                </c:pt>
                <c:pt idx="789">
                  <c:v>4</c:v>
                </c:pt>
                <c:pt idx="790">
                  <c:v>4</c:v>
                </c:pt>
                <c:pt idx="791">
                  <c:v>4</c:v>
                </c:pt>
                <c:pt idx="792">
                  <c:v>4</c:v>
                </c:pt>
                <c:pt idx="793">
                  <c:v>4</c:v>
                </c:pt>
                <c:pt idx="794">
                  <c:v>4</c:v>
                </c:pt>
                <c:pt idx="795">
                  <c:v>4</c:v>
                </c:pt>
                <c:pt idx="796">
                  <c:v>4</c:v>
                </c:pt>
                <c:pt idx="797">
                  <c:v>4</c:v>
                </c:pt>
                <c:pt idx="798">
                  <c:v>4</c:v>
                </c:pt>
                <c:pt idx="799">
                  <c:v>4</c:v>
                </c:pt>
                <c:pt idx="800">
                  <c:v>4</c:v>
                </c:pt>
                <c:pt idx="801">
                  <c:v>4</c:v>
                </c:pt>
                <c:pt idx="802">
                  <c:v>4</c:v>
                </c:pt>
                <c:pt idx="803">
                  <c:v>4</c:v>
                </c:pt>
                <c:pt idx="804">
                  <c:v>4</c:v>
                </c:pt>
                <c:pt idx="805">
                  <c:v>4</c:v>
                </c:pt>
                <c:pt idx="806">
                  <c:v>4</c:v>
                </c:pt>
                <c:pt idx="807">
                  <c:v>4</c:v>
                </c:pt>
                <c:pt idx="808">
                  <c:v>4</c:v>
                </c:pt>
                <c:pt idx="809">
                  <c:v>4</c:v>
                </c:pt>
                <c:pt idx="810">
                  <c:v>4</c:v>
                </c:pt>
                <c:pt idx="811">
                  <c:v>4</c:v>
                </c:pt>
                <c:pt idx="812">
                  <c:v>4</c:v>
                </c:pt>
                <c:pt idx="813">
                  <c:v>4</c:v>
                </c:pt>
                <c:pt idx="814">
                  <c:v>4</c:v>
                </c:pt>
                <c:pt idx="815">
                  <c:v>4</c:v>
                </c:pt>
                <c:pt idx="816">
                  <c:v>4</c:v>
                </c:pt>
                <c:pt idx="817">
                  <c:v>4</c:v>
                </c:pt>
                <c:pt idx="818">
                  <c:v>4</c:v>
                </c:pt>
                <c:pt idx="819">
                  <c:v>4</c:v>
                </c:pt>
                <c:pt idx="820">
                  <c:v>4</c:v>
                </c:pt>
                <c:pt idx="821">
                  <c:v>4</c:v>
                </c:pt>
                <c:pt idx="822">
                  <c:v>4</c:v>
                </c:pt>
                <c:pt idx="823">
                  <c:v>4</c:v>
                </c:pt>
                <c:pt idx="824">
                  <c:v>4</c:v>
                </c:pt>
                <c:pt idx="825">
                  <c:v>4</c:v>
                </c:pt>
                <c:pt idx="826">
                  <c:v>4</c:v>
                </c:pt>
                <c:pt idx="827">
                  <c:v>4</c:v>
                </c:pt>
                <c:pt idx="828">
                  <c:v>4</c:v>
                </c:pt>
                <c:pt idx="829">
                  <c:v>4</c:v>
                </c:pt>
                <c:pt idx="830">
                  <c:v>4</c:v>
                </c:pt>
                <c:pt idx="831">
                  <c:v>4</c:v>
                </c:pt>
                <c:pt idx="832">
                  <c:v>4</c:v>
                </c:pt>
                <c:pt idx="833">
                  <c:v>4</c:v>
                </c:pt>
                <c:pt idx="834">
                  <c:v>4</c:v>
                </c:pt>
                <c:pt idx="835">
                  <c:v>4</c:v>
                </c:pt>
                <c:pt idx="836">
                  <c:v>4</c:v>
                </c:pt>
                <c:pt idx="837">
                  <c:v>4</c:v>
                </c:pt>
                <c:pt idx="838">
                  <c:v>4</c:v>
                </c:pt>
                <c:pt idx="839">
                  <c:v>4</c:v>
                </c:pt>
                <c:pt idx="840">
                  <c:v>4</c:v>
                </c:pt>
                <c:pt idx="841">
                  <c:v>4</c:v>
                </c:pt>
                <c:pt idx="842">
                  <c:v>4</c:v>
                </c:pt>
                <c:pt idx="843">
                  <c:v>4</c:v>
                </c:pt>
                <c:pt idx="844">
                  <c:v>4</c:v>
                </c:pt>
                <c:pt idx="845">
                  <c:v>4</c:v>
                </c:pt>
                <c:pt idx="846">
                  <c:v>4</c:v>
                </c:pt>
                <c:pt idx="847">
                  <c:v>4</c:v>
                </c:pt>
                <c:pt idx="848">
                  <c:v>4</c:v>
                </c:pt>
                <c:pt idx="849">
                  <c:v>4</c:v>
                </c:pt>
                <c:pt idx="850">
                  <c:v>4</c:v>
                </c:pt>
                <c:pt idx="851">
                  <c:v>4</c:v>
                </c:pt>
                <c:pt idx="852">
                  <c:v>4</c:v>
                </c:pt>
                <c:pt idx="853">
                  <c:v>4</c:v>
                </c:pt>
                <c:pt idx="854">
                  <c:v>4</c:v>
                </c:pt>
                <c:pt idx="855">
                  <c:v>4</c:v>
                </c:pt>
                <c:pt idx="856">
                  <c:v>4</c:v>
                </c:pt>
                <c:pt idx="857">
                  <c:v>4</c:v>
                </c:pt>
                <c:pt idx="858">
                  <c:v>4</c:v>
                </c:pt>
                <c:pt idx="859">
                  <c:v>4</c:v>
                </c:pt>
                <c:pt idx="860">
                  <c:v>4</c:v>
                </c:pt>
                <c:pt idx="861">
                  <c:v>4</c:v>
                </c:pt>
                <c:pt idx="862">
                  <c:v>4</c:v>
                </c:pt>
                <c:pt idx="863">
                  <c:v>4</c:v>
                </c:pt>
                <c:pt idx="864">
                  <c:v>4</c:v>
                </c:pt>
                <c:pt idx="865">
                  <c:v>4</c:v>
                </c:pt>
                <c:pt idx="866">
                  <c:v>4</c:v>
                </c:pt>
                <c:pt idx="867">
                  <c:v>4</c:v>
                </c:pt>
                <c:pt idx="868">
                  <c:v>4</c:v>
                </c:pt>
                <c:pt idx="869">
                  <c:v>4</c:v>
                </c:pt>
                <c:pt idx="870">
                  <c:v>4</c:v>
                </c:pt>
                <c:pt idx="871">
                  <c:v>4</c:v>
                </c:pt>
                <c:pt idx="872">
                  <c:v>4</c:v>
                </c:pt>
                <c:pt idx="873">
                  <c:v>4</c:v>
                </c:pt>
                <c:pt idx="874">
                  <c:v>4</c:v>
                </c:pt>
                <c:pt idx="875">
                  <c:v>4</c:v>
                </c:pt>
                <c:pt idx="876">
                  <c:v>4</c:v>
                </c:pt>
                <c:pt idx="877">
                  <c:v>4</c:v>
                </c:pt>
                <c:pt idx="878">
                  <c:v>4</c:v>
                </c:pt>
                <c:pt idx="879">
                  <c:v>4</c:v>
                </c:pt>
                <c:pt idx="880">
                  <c:v>4</c:v>
                </c:pt>
                <c:pt idx="881">
                  <c:v>4</c:v>
                </c:pt>
                <c:pt idx="882">
                  <c:v>4</c:v>
                </c:pt>
                <c:pt idx="883">
                  <c:v>4</c:v>
                </c:pt>
                <c:pt idx="884">
                  <c:v>4</c:v>
                </c:pt>
                <c:pt idx="885">
                  <c:v>4</c:v>
                </c:pt>
                <c:pt idx="886">
                  <c:v>4</c:v>
                </c:pt>
                <c:pt idx="887">
                  <c:v>4</c:v>
                </c:pt>
                <c:pt idx="888">
                  <c:v>4</c:v>
                </c:pt>
                <c:pt idx="889">
                  <c:v>4</c:v>
                </c:pt>
                <c:pt idx="890">
                  <c:v>4</c:v>
                </c:pt>
                <c:pt idx="891">
                  <c:v>4</c:v>
                </c:pt>
                <c:pt idx="892">
                  <c:v>4</c:v>
                </c:pt>
                <c:pt idx="893">
                  <c:v>4</c:v>
                </c:pt>
                <c:pt idx="894">
                  <c:v>4</c:v>
                </c:pt>
                <c:pt idx="895">
                  <c:v>4</c:v>
                </c:pt>
                <c:pt idx="896">
                  <c:v>4</c:v>
                </c:pt>
                <c:pt idx="897">
                  <c:v>4</c:v>
                </c:pt>
                <c:pt idx="898">
                  <c:v>4</c:v>
                </c:pt>
                <c:pt idx="899">
                  <c:v>4</c:v>
                </c:pt>
                <c:pt idx="900">
                  <c:v>4</c:v>
                </c:pt>
                <c:pt idx="901">
                  <c:v>4</c:v>
                </c:pt>
                <c:pt idx="902">
                  <c:v>4</c:v>
                </c:pt>
                <c:pt idx="903">
                  <c:v>4</c:v>
                </c:pt>
                <c:pt idx="904">
                  <c:v>4</c:v>
                </c:pt>
                <c:pt idx="905">
                  <c:v>4</c:v>
                </c:pt>
                <c:pt idx="906">
                  <c:v>4</c:v>
                </c:pt>
                <c:pt idx="907">
                  <c:v>4</c:v>
                </c:pt>
                <c:pt idx="908">
                  <c:v>4</c:v>
                </c:pt>
                <c:pt idx="909">
                  <c:v>4</c:v>
                </c:pt>
                <c:pt idx="910">
                  <c:v>4</c:v>
                </c:pt>
                <c:pt idx="911">
                  <c:v>4</c:v>
                </c:pt>
                <c:pt idx="912">
                  <c:v>4</c:v>
                </c:pt>
                <c:pt idx="913">
                  <c:v>4</c:v>
                </c:pt>
                <c:pt idx="914">
                  <c:v>4</c:v>
                </c:pt>
                <c:pt idx="915">
                  <c:v>4</c:v>
                </c:pt>
                <c:pt idx="916">
                  <c:v>4</c:v>
                </c:pt>
                <c:pt idx="917">
                  <c:v>4</c:v>
                </c:pt>
                <c:pt idx="918">
                  <c:v>4</c:v>
                </c:pt>
                <c:pt idx="919">
                  <c:v>4</c:v>
                </c:pt>
                <c:pt idx="920">
                  <c:v>4</c:v>
                </c:pt>
                <c:pt idx="921">
                  <c:v>4</c:v>
                </c:pt>
                <c:pt idx="922">
                  <c:v>4</c:v>
                </c:pt>
                <c:pt idx="923">
                  <c:v>4</c:v>
                </c:pt>
                <c:pt idx="924">
                  <c:v>4</c:v>
                </c:pt>
                <c:pt idx="925">
                  <c:v>4</c:v>
                </c:pt>
                <c:pt idx="926">
                  <c:v>4</c:v>
                </c:pt>
                <c:pt idx="927">
                  <c:v>4</c:v>
                </c:pt>
                <c:pt idx="928">
                  <c:v>4</c:v>
                </c:pt>
                <c:pt idx="929">
                  <c:v>4</c:v>
                </c:pt>
                <c:pt idx="930">
                  <c:v>4</c:v>
                </c:pt>
                <c:pt idx="931">
                  <c:v>4</c:v>
                </c:pt>
                <c:pt idx="932">
                  <c:v>4</c:v>
                </c:pt>
                <c:pt idx="933">
                  <c:v>4</c:v>
                </c:pt>
                <c:pt idx="934">
                  <c:v>4</c:v>
                </c:pt>
                <c:pt idx="935">
                  <c:v>4</c:v>
                </c:pt>
                <c:pt idx="936">
                  <c:v>4</c:v>
                </c:pt>
                <c:pt idx="937">
                  <c:v>4</c:v>
                </c:pt>
                <c:pt idx="938">
                  <c:v>4</c:v>
                </c:pt>
                <c:pt idx="939">
                  <c:v>4</c:v>
                </c:pt>
                <c:pt idx="940">
                  <c:v>4</c:v>
                </c:pt>
                <c:pt idx="941">
                  <c:v>4</c:v>
                </c:pt>
                <c:pt idx="942">
                  <c:v>4</c:v>
                </c:pt>
                <c:pt idx="943">
                  <c:v>4</c:v>
                </c:pt>
                <c:pt idx="944">
                  <c:v>4</c:v>
                </c:pt>
                <c:pt idx="945">
                  <c:v>4</c:v>
                </c:pt>
                <c:pt idx="946">
                  <c:v>4</c:v>
                </c:pt>
                <c:pt idx="947">
                  <c:v>4</c:v>
                </c:pt>
                <c:pt idx="948">
                  <c:v>4</c:v>
                </c:pt>
                <c:pt idx="949">
                  <c:v>4</c:v>
                </c:pt>
                <c:pt idx="950">
                  <c:v>4</c:v>
                </c:pt>
                <c:pt idx="951">
                  <c:v>4</c:v>
                </c:pt>
                <c:pt idx="952">
                  <c:v>4</c:v>
                </c:pt>
                <c:pt idx="953">
                  <c:v>4</c:v>
                </c:pt>
                <c:pt idx="954">
                  <c:v>4</c:v>
                </c:pt>
                <c:pt idx="955">
                  <c:v>4</c:v>
                </c:pt>
                <c:pt idx="956">
                  <c:v>4</c:v>
                </c:pt>
                <c:pt idx="957">
                  <c:v>4</c:v>
                </c:pt>
                <c:pt idx="958">
                  <c:v>4</c:v>
                </c:pt>
                <c:pt idx="959">
                  <c:v>4</c:v>
                </c:pt>
                <c:pt idx="960">
                  <c:v>4</c:v>
                </c:pt>
                <c:pt idx="961">
                  <c:v>4</c:v>
                </c:pt>
                <c:pt idx="962">
                  <c:v>4</c:v>
                </c:pt>
                <c:pt idx="963">
                  <c:v>4</c:v>
                </c:pt>
                <c:pt idx="964">
                  <c:v>4</c:v>
                </c:pt>
                <c:pt idx="965">
                  <c:v>4</c:v>
                </c:pt>
                <c:pt idx="966">
                  <c:v>4</c:v>
                </c:pt>
                <c:pt idx="967">
                  <c:v>4</c:v>
                </c:pt>
                <c:pt idx="968">
                  <c:v>4</c:v>
                </c:pt>
                <c:pt idx="969">
                  <c:v>4</c:v>
                </c:pt>
                <c:pt idx="970">
                  <c:v>4</c:v>
                </c:pt>
                <c:pt idx="971">
                  <c:v>4</c:v>
                </c:pt>
                <c:pt idx="972">
                  <c:v>4</c:v>
                </c:pt>
                <c:pt idx="973">
                  <c:v>4</c:v>
                </c:pt>
                <c:pt idx="974">
                  <c:v>4</c:v>
                </c:pt>
                <c:pt idx="975">
                  <c:v>4</c:v>
                </c:pt>
                <c:pt idx="976">
                  <c:v>4</c:v>
                </c:pt>
                <c:pt idx="977">
                  <c:v>4</c:v>
                </c:pt>
                <c:pt idx="978">
                  <c:v>4</c:v>
                </c:pt>
                <c:pt idx="979">
                  <c:v>4</c:v>
                </c:pt>
                <c:pt idx="980">
                  <c:v>4</c:v>
                </c:pt>
                <c:pt idx="981">
                  <c:v>4</c:v>
                </c:pt>
                <c:pt idx="982">
                  <c:v>4</c:v>
                </c:pt>
                <c:pt idx="983">
                  <c:v>4</c:v>
                </c:pt>
                <c:pt idx="984">
                  <c:v>4</c:v>
                </c:pt>
                <c:pt idx="985">
                  <c:v>4</c:v>
                </c:pt>
                <c:pt idx="986">
                  <c:v>4</c:v>
                </c:pt>
                <c:pt idx="987">
                  <c:v>4</c:v>
                </c:pt>
                <c:pt idx="988">
                  <c:v>4</c:v>
                </c:pt>
                <c:pt idx="989">
                  <c:v>4</c:v>
                </c:pt>
                <c:pt idx="990">
                  <c:v>4</c:v>
                </c:pt>
                <c:pt idx="991">
                  <c:v>4</c:v>
                </c:pt>
                <c:pt idx="992">
                  <c:v>4</c:v>
                </c:pt>
                <c:pt idx="993">
                  <c:v>4</c:v>
                </c:pt>
                <c:pt idx="994">
                  <c:v>4</c:v>
                </c:pt>
                <c:pt idx="995">
                  <c:v>4</c:v>
                </c:pt>
                <c:pt idx="996">
                  <c:v>4</c:v>
                </c:pt>
                <c:pt idx="997">
                  <c:v>4</c:v>
                </c:pt>
                <c:pt idx="998">
                  <c:v>4</c:v>
                </c:pt>
                <c:pt idx="999">
                  <c:v>4</c:v>
                </c:pt>
                <c:pt idx="1000">
                  <c:v>4</c:v>
                </c:pt>
                <c:pt idx="1001">
                  <c:v>4</c:v>
                </c:pt>
                <c:pt idx="1002">
                  <c:v>4</c:v>
                </c:pt>
                <c:pt idx="1003">
                  <c:v>4</c:v>
                </c:pt>
                <c:pt idx="1004">
                  <c:v>4</c:v>
                </c:pt>
                <c:pt idx="1005">
                  <c:v>4</c:v>
                </c:pt>
                <c:pt idx="1006">
                  <c:v>4</c:v>
                </c:pt>
                <c:pt idx="1007">
                  <c:v>4</c:v>
                </c:pt>
                <c:pt idx="1008">
                  <c:v>4</c:v>
                </c:pt>
                <c:pt idx="1009">
                  <c:v>4</c:v>
                </c:pt>
                <c:pt idx="1010">
                  <c:v>4</c:v>
                </c:pt>
                <c:pt idx="1011">
                  <c:v>4</c:v>
                </c:pt>
                <c:pt idx="1012">
                  <c:v>4</c:v>
                </c:pt>
                <c:pt idx="1013">
                  <c:v>4</c:v>
                </c:pt>
                <c:pt idx="1014">
                  <c:v>4</c:v>
                </c:pt>
                <c:pt idx="1015">
                  <c:v>4</c:v>
                </c:pt>
                <c:pt idx="1016">
                  <c:v>4</c:v>
                </c:pt>
                <c:pt idx="1017">
                  <c:v>4</c:v>
                </c:pt>
                <c:pt idx="1018">
                  <c:v>4</c:v>
                </c:pt>
                <c:pt idx="1019">
                  <c:v>4</c:v>
                </c:pt>
                <c:pt idx="1020">
                  <c:v>4</c:v>
                </c:pt>
                <c:pt idx="1021">
                  <c:v>4</c:v>
                </c:pt>
                <c:pt idx="1022">
                  <c:v>4</c:v>
                </c:pt>
                <c:pt idx="1023">
                  <c:v>4</c:v>
                </c:pt>
                <c:pt idx="1024">
                  <c:v>4</c:v>
                </c:pt>
                <c:pt idx="1025">
                  <c:v>4</c:v>
                </c:pt>
                <c:pt idx="1026">
                  <c:v>4</c:v>
                </c:pt>
                <c:pt idx="1027">
                  <c:v>4</c:v>
                </c:pt>
                <c:pt idx="1028">
                  <c:v>4</c:v>
                </c:pt>
                <c:pt idx="1029">
                  <c:v>4</c:v>
                </c:pt>
                <c:pt idx="1030">
                  <c:v>4</c:v>
                </c:pt>
                <c:pt idx="1031">
                  <c:v>4</c:v>
                </c:pt>
                <c:pt idx="1032">
                  <c:v>4</c:v>
                </c:pt>
                <c:pt idx="1033">
                  <c:v>4</c:v>
                </c:pt>
                <c:pt idx="1034">
                  <c:v>4</c:v>
                </c:pt>
                <c:pt idx="1035">
                  <c:v>4</c:v>
                </c:pt>
                <c:pt idx="1036">
                  <c:v>4</c:v>
                </c:pt>
                <c:pt idx="1037">
                  <c:v>4</c:v>
                </c:pt>
                <c:pt idx="1038">
                  <c:v>4</c:v>
                </c:pt>
                <c:pt idx="1039">
                  <c:v>4</c:v>
                </c:pt>
                <c:pt idx="1040">
                  <c:v>4</c:v>
                </c:pt>
                <c:pt idx="1041">
                  <c:v>4</c:v>
                </c:pt>
                <c:pt idx="1042">
                  <c:v>4</c:v>
                </c:pt>
                <c:pt idx="1043">
                  <c:v>4</c:v>
                </c:pt>
                <c:pt idx="1044">
                  <c:v>4</c:v>
                </c:pt>
                <c:pt idx="1045">
                  <c:v>4</c:v>
                </c:pt>
                <c:pt idx="1046">
                  <c:v>4</c:v>
                </c:pt>
                <c:pt idx="1047">
                  <c:v>4</c:v>
                </c:pt>
                <c:pt idx="1048">
                  <c:v>4</c:v>
                </c:pt>
                <c:pt idx="1049">
                  <c:v>4</c:v>
                </c:pt>
                <c:pt idx="1050">
                  <c:v>4</c:v>
                </c:pt>
                <c:pt idx="1051">
                  <c:v>4</c:v>
                </c:pt>
                <c:pt idx="1052">
                  <c:v>4</c:v>
                </c:pt>
                <c:pt idx="1053">
                  <c:v>4</c:v>
                </c:pt>
                <c:pt idx="1054">
                  <c:v>4</c:v>
                </c:pt>
                <c:pt idx="1055">
                  <c:v>4</c:v>
                </c:pt>
                <c:pt idx="1056">
                  <c:v>4</c:v>
                </c:pt>
                <c:pt idx="1057">
                  <c:v>4</c:v>
                </c:pt>
                <c:pt idx="1058">
                  <c:v>4</c:v>
                </c:pt>
                <c:pt idx="1059">
                  <c:v>4</c:v>
                </c:pt>
                <c:pt idx="1060">
                  <c:v>4</c:v>
                </c:pt>
                <c:pt idx="1061">
                  <c:v>4</c:v>
                </c:pt>
                <c:pt idx="1062">
                  <c:v>4</c:v>
                </c:pt>
                <c:pt idx="1063">
                  <c:v>4</c:v>
                </c:pt>
                <c:pt idx="1064">
                  <c:v>4</c:v>
                </c:pt>
                <c:pt idx="1065">
                  <c:v>4</c:v>
                </c:pt>
                <c:pt idx="1066">
                  <c:v>4</c:v>
                </c:pt>
                <c:pt idx="1067">
                  <c:v>4</c:v>
                </c:pt>
                <c:pt idx="1068">
                  <c:v>4</c:v>
                </c:pt>
                <c:pt idx="1069">
                  <c:v>4</c:v>
                </c:pt>
                <c:pt idx="1070">
                  <c:v>4</c:v>
                </c:pt>
                <c:pt idx="1071">
                  <c:v>4</c:v>
                </c:pt>
                <c:pt idx="1072">
                  <c:v>4</c:v>
                </c:pt>
                <c:pt idx="1073">
                  <c:v>4</c:v>
                </c:pt>
                <c:pt idx="1074">
                  <c:v>4</c:v>
                </c:pt>
                <c:pt idx="1075">
                  <c:v>4</c:v>
                </c:pt>
                <c:pt idx="1076">
                  <c:v>4</c:v>
                </c:pt>
                <c:pt idx="1077">
                  <c:v>4</c:v>
                </c:pt>
                <c:pt idx="1078">
                  <c:v>4</c:v>
                </c:pt>
                <c:pt idx="1079">
                  <c:v>4</c:v>
                </c:pt>
                <c:pt idx="1080">
                  <c:v>4</c:v>
                </c:pt>
                <c:pt idx="1081">
                  <c:v>4</c:v>
                </c:pt>
                <c:pt idx="1082">
                  <c:v>4</c:v>
                </c:pt>
                <c:pt idx="1083">
                  <c:v>4</c:v>
                </c:pt>
                <c:pt idx="1084">
                  <c:v>4</c:v>
                </c:pt>
                <c:pt idx="1085">
                  <c:v>4</c:v>
                </c:pt>
                <c:pt idx="1086">
                  <c:v>4</c:v>
                </c:pt>
                <c:pt idx="1087">
                  <c:v>4</c:v>
                </c:pt>
                <c:pt idx="1088">
                  <c:v>4</c:v>
                </c:pt>
                <c:pt idx="1089">
                  <c:v>4</c:v>
                </c:pt>
                <c:pt idx="1090">
                  <c:v>4</c:v>
                </c:pt>
                <c:pt idx="1091">
                  <c:v>4</c:v>
                </c:pt>
                <c:pt idx="1092">
                  <c:v>4</c:v>
                </c:pt>
                <c:pt idx="1093">
                  <c:v>4</c:v>
                </c:pt>
                <c:pt idx="1094">
                  <c:v>4</c:v>
                </c:pt>
                <c:pt idx="1095">
                  <c:v>4</c:v>
                </c:pt>
                <c:pt idx="1096">
                  <c:v>4</c:v>
                </c:pt>
                <c:pt idx="1097">
                  <c:v>4</c:v>
                </c:pt>
                <c:pt idx="1098">
                  <c:v>4</c:v>
                </c:pt>
                <c:pt idx="1099">
                  <c:v>4</c:v>
                </c:pt>
                <c:pt idx="1100">
                  <c:v>4</c:v>
                </c:pt>
                <c:pt idx="1101">
                  <c:v>4</c:v>
                </c:pt>
                <c:pt idx="1102">
                  <c:v>4</c:v>
                </c:pt>
                <c:pt idx="1103">
                  <c:v>4</c:v>
                </c:pt>
                <c:pt idx="1104">
                  <c:v>4</c:v>
                </c:pt>
                <c:pt idx="1105">
                  <c:v>4</c:v>
                </c:pt>
                <c:pt idx="1106">
                  <c:v>4</c:v>
                </c:pt>
                <c:pt idx="1107">
                  <c:v>4</c:v>
                </c:pt>
                <c:pt idx="1108">
                  <c:v>4</c:v>
                </c:pt>
                <c:pt idx="1109">
                  <c:v>4</c:v>
                </c:pt>
                <c:pt idx="1110">
                  <c:v>4</c:v>
                </c:pt>
                <c:pt idx="1111">
                  <c:v>4</c:v>
                </c:pt>
                <c:pt idx="1112">
                  <c:v>4</c:v>
                </c:pt>
                <c:pt idx="1113">
                  <c:v>4</c:v>
                </c:pt>
                <c:pt idx="1114">
                  <c:v>4</c:v>
                </c:pt>
                <c:pt idx="1115">
                  <c:v>4</c:v>
                </c:pt>
                <c:pt idx="1116">
                  <c:v>4</c:v>
                </c:pt>
                <c:pt idx="1117">
                  <c:v>4</c:v>
                </c:pt>
                <c:pt idx="1118">
                  <c:v>4</c:v>
                </c:pt>
                <c:pt idx="1119">
                  <c:v>4</c:v>
                </c:pt>
                <c:pt idx="1120">
                  <c:v>4</c:v>
                </c:pt>
                <c:pt idx="1121">
                  <c:v>4</c:v>
                </c:pt>
                <c:pt idx="1122">
                  <c:v>4</c:v>
                </c:pt>
                <c:pt idx="1123">
                  <c:v>4</c:v>
                </c:pt>
                <c:pt idx="1124">
                  <c:v>4</c:v>
                </c:pt>
                <c:pt idx="1125">
                  <c:v>4</c:v>
                </c:pt>
                <c:pt idx="1126">
                  <c:v>4</c:v>
                </c:pt>
                <c:pt idx="1127">
                  <c:v>4</c:v>
                </c:pt>
                <c:pt idx="1128">
                  <c:v>4</c:v>
                </c:pt>
                <c:pt idx="1129">
                  <c:v>4</c:v>
                </c:pt>
                <c:pt idx="1130">
                  <c:v>4</c:v>
                </c:pt>
                <c:pt idx="1131">
                  <c:v>4</c:v>
                </c:pt>
                <c:pt idx="1132">
                  <c:v>4</c:v>
                </c:pt>
                <c:pt idx="1133">
                  <c:v>4</c:v>
                </c:pt>
                <c:pt idx="1134">
                  <c:v>4</c:v>
                </c:pt>
                <c:pt idx="1135">
                  <c:v>4</c:v>
                </c:pt>
                <c:pt idx="1136">
                  <c:v>4</c:v>
                </c:pt>
                <c:pt idx="1137">
                  <c:v>4</c:v>
                </c:pt>
                <c:pt idx="1138">
                  <c:v>4</c:v>
                </c:pt>
                <c:pt idx="1139">
                  <c:v>4</c:v>
                </c:pt>
                <c:pt idx="1140">
                  <c:v>4</c:v>
                </c:pt>
                <c:pt idx="1141">
                  <c:v>4</c:v>
                </c:pt>
                <c:pt idx="1142">
                  <c:v>4</c:v>
                </c:pt>
                <c:pt idx="1143">
                  <c:v>4</c:v>
                </c:pt>
                <c:pt idx="1144">
                  <c:v>4</c:v>
                </c:pt>
                <c:pt idx="1145">
                  <c:v>4</c:v>
                </c:pt>
                <c:pt idx="1146">
                  <c:v>4</c:v>
                </c:pt>
                <c:pt idx="1147">
                  <c:v>4</c:v>
                </c:pt>
                <c:pt idx="1148">
                  <c:v>4</c:v>
                </c:pt>
                <c:pt idx="1149">
                  <c:v>4</c:v>
                </c:pt>
                <c:pt idx="1150">
                  <c:v>4</c:v>
                </c:pt>
                <c:pt idx="1151">
                  <c:v>4</c:v>
                </c:pt>
                <c:pt idx="1152">
                  <c:v>4</c:v>
                </c:pt>
                <c:pt idx="1153">
                  <c:v>4</c:v>
                </c:pt>
                <c:pt idx="1154">
                  <c:v>4</c:v>
                </c:pt>
                <c:pt idx="1155">
                  <c:v>4</c:v>
                </c:pt>
                <c:pt idx="1156">
                  <c:v>4</c:v>
                </c:pt>
                <c:pt idx="1157">
                  <c:v>4</c:v>
                </c:pt>
                <c:pt idx="1158">
                  <c:v>4</c:v>
                </c:pt>
                <c:pt idx="1159">
                  <c:v>4</c:v>
                </c:pt>
                <c:pt idx="1160">
                  <c:v>4</c:v>
                </c:pt>
                <c:pt idx="1161">
                  <c:v>4</c:v>
                </c:pt>
                <c:pt idx="1162">
                  <c:v>4</c:v>
                </c:pt>
                <c:pt idx="1163">
                  <c:v>4</c:v>
                </c:pt>
                <c:pt idx="1164">
                  <c:v>4</c:v>
                </c:pt>
                <c:pt idx="1165">
                  <c:v>4</c:v>
                </c:pt>
                <c:pt idx="1166">
                  <c:v>4</c:v>
                </c:pt>
                <c:pt idx="1167">
                  <c:v>4</c:v>
                </c:pt>
                <c:pt idx="1168">
                  <c:v>4</c:v>
                </c:pt>
                <c:pt idx="1169">
                  <c:v>4</c:v>
                </c:pt>
                <c:pt idx="1170">
                  <c:v>4</c:v>
                </c:pt>
                <c:pt idx="1171">
                  <c:v>4</c:v>
                </c:pt>
                <c:pt idx="1172">
                  <c:v>4</c:v>
                </c:pt>
                <c:pt idx="1173">
                  <c:v>4</c:v>
                </c:pt>
                <c:pt idx="1174">
                  <c:v>4</c:v>
                </c:pt>
                <c:pt idx="1175">
                  <c:v>4</c:v>
                </c:pt>
                <c:pt idx="1176">
                  <c:v>4</c:v>
                </c:pt>
                <c:pt idx="1177">
                  <c:v>4</c:v>
                </c:pt>
                <c:pt idx="1178">
                  <c:v>4</c:v>
                </c:pt>
                <c:pt idx="1179">
                  <c:v>4</c:v>
                </c:pt>
                <c:pt idx="1180">
                  <c:v>4</c:v>
                </c:pt>
                <c:pt idx="1181">
                  <c:v>4</c:v>
                </c:pt>
                <c:pt idx="1182">
                  <c:v>4</c:v>
                </c:pt>
                <c:pt idx="1183">
                  <c:v>4</c:v>
                </c:pt>
                <c:pt idx="1184">
                  <c:v>4</c:v>
                </c:pt>
                <c:pt idx="1185">
                  <c:v>4</c:v>
                </c:pt>
                <c:pt idx="1186">
                  <c:v>4</c:v>
                </c:pt>
                <c:pt idx="1187">
                  <c:v>4</c:v>
                </c:pt>
                <c:pt idx="1188">
                  <c:v>4</c:v>
                </c:pt>
                <c:pt idx="1189">
                  <c:v>4</c:v>
                </c:pt>
                <c:pt idx="1190">
                  <c:v>4</c:v>
                </c:pt>
                <c:pt idx="1191">
                  <c:v>4</c:v>
                </c:pt>
                <c:pt idx="1192">
                  <c:v>4</c:v>
                </c:pt>
                <c:pt idx="1193">
                  <c:v>4</c:v>
                </c:pt>
                <c:pt idx="1194">
                  <c:v>4</c:v>
                </c:pt>
                <c:pt idx="1195">
                  <c:v>4</c:v>
                </c:pt>
                <c:pt idx="1196">
                  <c:v>4</c:v>
                </c:pt>
                <c:pt idx="1197">
                  <c:v>4</c:v>
                </c:pt>
                <c:pt idx="1198">
                  <c:v>4</c:v>
                </c:pt>
                <c:pt idx="1199">
                  <c:v>4</c:v>
                </c:pt>
                <c:pt idx="1200">
                  <c:v>4</c:v>
                </c:pt>
                <c:pt idx="1201">
                  <c:v>4</c:v>
                </c:pt>
                <c:pt idx="1202">
                  <c:v>4</c:v>
                </c:pt>
                <c:pt idx="1203">
                  <c:v>4</c:v>
                </c:pt>
                <c:pt idx="1204">
                  <c:v>4</c:v>
                </c:pt>
                <c:pt idx="1205">
                  <c:v>4</c:v>
                </c:pt>
                <c:pt idx="1206">
                  <c:v>4</c:v>
                </c:pt>
                <c:pt idx="1207">
                  <c:v>4</c:v>
                </c:pt>
                <c:pt idx="1208">
                  <c:v>4</c:v>
                </c:pt>
                <c:pt idx="1209">
                  <c:v>4</c:v>
                </c:pt>
                <c:pt idx="1210">
                  <c:v>4</c:v>
                </c:pt>
                <c:pt idx="1211">
                  <c:v>4</c:v>
                </c:pt>
                <c:pt idx="1212">
                  <c:v>4</c:v>
                </c:pt>
                <c:pt idx="1213">
                  <c:v>4</c:v>
                </c:pt>
                <c:pt idx="1214">
                  <c:v>4</c:v>
                </c:pt>
                <c:pt idx="1215">
                  <c:v>4</c:v>
                </c:pt>
                <c:pt idx="1216">
                  <c:v>4</c:v>
                </c:pt>
                <c:pt idx="1217">
                  <c:v>4</c:v>
                </c:pt>
                <c:pt idx="1218">
                  <c:v>4</c:v>
                </c:pt>
                <c:pt idx="1219">
                  <c:v>4</c:v>
                </c:pt>
                <c:pt idx="1220">
                  <c:v>4</c:v>
                </c:pt>
                <c:pt idx="1221">
                  <c:v>4</c:v>
                </c:pt>
                <c:pt idx="1222">
                  <c:v>4</c:v>
                </c:pt>
                <c:pt idx="1223">
                  <c:v>4</c:v>
                </c:pt>
                <c:pt idx="1224">
                  <c:v>4</c:v>
                </c:pt>
                <c:pt idx="1225">
                  <c:v>4</c:v>
                </c:pt>
                <c:pt idx="1226">
                  <c:v>4</c:v>
                </c:pt>
                <c:pt idx="1227">
                  <c:v>4</c:v>
                </c:pt>
                <c:pt idx="1228">
                  <c:v>4</c:v>
                </c:pt>
                <c:pt idx="1229">
                  <c:v>4</c:v>
                </c:pt>
                <c:pt idx="1230">
                  <c:v>4</c:v>
                </c:pt>
                <c:pt idx="1231">
                  <c:v>4</c:v>
                </c:pt>
                <c:pt idx="1232">
                  <c:v>4</c:v>
                </c:pt>
                <c:pt idx="1233">
                  <c:v>4</c:v>
                </c:pt>
                <c:pt idx="1234">
                  <c:v>4</c:v>
                </c:pt>
                <c:pt idx="1235">
                  <c:v>4</c:v>
                </c:pt>
                <c:pt idx="1236">
                  <c:v>4</c:v>
                </c:pt>
                <c:pt idx="1237">
                  <c:v>4</c:v>
                </c:pt>
                <c:pt idx="1238">
                  <c:v>4</c:v>
                </c:pt>
                <c:pt idx="1239">
                  <c:v>4</c:v>
                </c:pt>
                <c:pt idx="1240">
                  <c:v>4</c:v>
                </c:pt>
                <c:pt idx="1241">
                  <c:v>4</c:v>
                </c:pt>
                <c:pt idx="1242">
                  <c:v>4</c:v>
                </c:pt>
                <c:pt idx="1243">
                  <c:v>4</c:v>
                </c:pt>
                <c:pt idx="1244">
                  <c:v>4</c:v>
                </c:pt>
                <c:pt idx="1245">
                  <c:v>4</c:v>
                </c:pt>
                <c:pt idx="1246">
                  <c:v>4</c:v>
                </c:pt>
                <c:pt idx="1247">
                  <c:v>4</c:v>
                </c:pt>
                <c:pt idx="1248">
                  <c:v>4</c:v>
                </c:pt>
                <c:pt idx="1249">
                  <c:v>4</c:v>
                </c:pt>
                <c:pt idx="1250">
                  <c:v>4</c:v>
                </c:pt>
                <c:pt idx="1251">
                  <c:v>4</c:v>
                </c:pt>
                <c:pt idx="1252">
                  <c:v>4</c:v>
                </c:pt>
                <c:pt idx="1253">
                  <c:v>4</c:v>
                </c:pt>
                <c:pt idx="1254">
                  <c:v>4</c:v>
                </c:pt>
                <c:pt idx="1255">
                  <c:v>4</c:v>
                </c:pt>
                <c:pt idx="1256">
                  <c:v>4</c:v>
                </c:pt>
                <c:pt idx="1257">
                  <c:v>4</c:v>
                </c:pt>
                <c:pt idx="1258">
                  <c:v>4</c:v>
                </c:pt>
                <c:pt idx="1259">
                  <c:v>4</c:v>
                </c:pt>
                <c:pt idx="1260">
                  <c:v>4</c:v>
                </c:pt>
                <c:pt idx="1261">
                  <c:v>4</c:v>
                </c:pt>
                <c:pt idx="1262">
                  <c:v>4</c:v>
                </c:pt>
                <c:pt idx="1263">
                  <c:v>4</c:v>
                </c:pt>
                <c:pt idx="1264">
                  <c:v>4</c:v>
                </c:pt>
                <c:pt idx="1265">
                  <c:v>4</c:v>
                </c:pt>
                <c:pt idx="1266">
                  <c:v>4</c:v>
                </c:pt>
                <c:pt idx="1267">
                  <c:v>4</c:v>
                </c:pt>
                <c:pt idx="1268">
                  <c:v>4</c:v>
                </c:pt>
                <c:pt idx="1269">
                  <c:v>4</c:v>
                </c:pt>
                <c:pt idx="1270">
                  <c:v>4</c:v>
                </c:pt>
                <c:pt idx="1271">
                  <c:v>4</c:v>
                </c:pt>
                <c:pt idx="1272">
                  <c:v>4</c:v>
                </c:pt>
                <c:pt idx="1273">
                  <c:v>4</c:v>
                </c:pt>
                <c:pt idx="1274">
                  <c:v>4</c:v>
                </c:pt>
                <c:pt idx="1275">
                  <c:v>4</c:v>
                </c:pt>
                <c:pt idx="1276">
                  <c:v>4</c:v>
                </c:pt>
                <c:pt idx="1277">
                  <c:v>4</c:v>
                </c:pt>
                <c:pt idx="1278">
                  <c:v>4</c:v>
                </c:pt>
                <c:pt idx="1279">
                  <c:v>4</c:v>
                </c:pt>
                <c:pt idx="1280">
                  <c:v>4</c:v>
                </c:pt>
                <c:pt idx="1281">
                  <c:v>4</c:v>
                </c:pt>
                <c:pt idx="1282">
                  <c:v>4</c:v>
                </c:pt>
                <c:pt idx="1283">
                  <c:v>4</c:v>
                </c:pt>
                <c:pt idx="1284">
                  <c:v>4</c:v>
                </c:pt>
                <c:pt idx="1285">
                  <c:v>4</c:v>
                </c:pt>
                <c:pt idx="1286">
                  <c:v>4</c:v>
                </c:pt>
                <c:pt idx="1287">
                  <c:v>4</c:v>
                </c:pt>
                <c:pt idx="1288">
                  <c:v>4</c:v>
                </c:pt>
                <c:pt idx="1289">
                  <c:v>4</c:v>
                </c:pt>
                <c:pt idx="1290">
                  <c:v>4</c:v>
                </c:pt>
                <c:pt idx="1291">
                  <c:v>4</c:v>
                </c:pt>
                <c:pt idx="1292">
                  <c:v>4</c:v>
                </c:pt>
                <c:pt idx="1293">
                  <c:v>4</c:v>
                </c:pt>
                <c:pt idx="1294">
                  <c:v>4</c:v>
                </c:pt>
                <c:pt idx="1295">
                  <c:v>4</c:v>
                </c:pt>
                <c:pt idx="1296">
                  <c:v>4</c:v>
                </c:pt>
                <c:pt idx="1297">
                  <c:v>4</c:v>
                </c:pt>
                <c:pt idx="1298">
                  <c:v>4</c:v>
                </c:pt>
                <c:pt idx="1299">
                  <c:v>4</c:v>
                </c:pt>
                <c:pt idx="1300">
                  <c:v>4</c:v>
                </c:pt>
                <c:pt idx="1301">
                  <c:v>4</c:v>
                </c:pt>
                <c:pt idx="1302">
                  <c:v>4</c:v>
                </c:pt>
                <c:pt idx="1303">
                  <c:v>4</c:v>
                </c:pt>
                <c:pt idx="1304">
                  <c:v>4</c:v>
                </c:pt>
                <c:pt idx="1305">
                  <c:v>4</c:v>
                </c:pt>
                <c:pt idx="1306">
                  <c:v>4</c:v>
                </c:pt>
                <c:pt idx="1307">
                  <c:v>4</c:v>
                </c:pt>
                <c:pt idx="1308">
                  <c:v>4</c:v>
                </c:pt>
                <c:pt idx="1309">
                  <c:v>4</c:v>
                </c:pt>
                <c:pt idx="1310">
                  <c:v>4</c:v>
                </c:pt>
                <c:pt idx="1311">
                  <c:v>4</c:v>
                </c:pt>
                <c:pt idx="1312">
                  <c:v>4</c:v>
                </c:pt>
                <c:pt idx="1313">
                  <c:v>4</c:v>
                </c:pt>
                <c:pt idx="1314">
                  <c:v>4</c:v>
                </c:pt>
                <c:pt idx="1315">
                  <c:v>4</c:v>
                </c:pt>
                <c:pt idx="1316">
                  <c:v>4</c:v>
                </c:pt>
                <c:pt idx="1317">
                  <c:v>4</c:v>
                </c:pt>
                <c:pt idx="1318">
                  <c:v>4</c:v>
                </c:pt>
                <c:pt idx="1319">
                  <c:v>4</c:v>
                </c:pt>
                <c:pt idx="1320">
                  <c:v>4</c:v>
                </c:pt>
                <c:pt idx="1321">
                  <c:v>4</c:v>
                </c:pt>
                <c:pt idx="1322">
                  <c:v>4</c:v>
                </c:pt>
                <c:pt idx="1323">
                  <c:v>4</c:v>
                </c:pt>
                <c:pt idx="1324">
                  <c:v>4</c:v>
                </c:pt>
                <c:pt idx="1325">
                  <c:v>4</c:v>
                </c:pt>
                <c:pt idx="1326">
                  <c:v>4</c:v>
                </c:pt>
                <c:pt idx="1327">
                  <c:v>4</c:v>
                </c:pt>
                <c:pt idx="1328">
                  <c:v>4</c:v>
                </c:pt>
                <c:pt idx="1329">
                  <c:v>4</c:v>
                </c:pt>
                <c:pt idx="1330">
                  <c:v>4</c:v>
                </c:pt>
                <c:pt idx="1331">
                  <c:v>4</c:v>
                </c:pt>
                <c:pt idx="1332">
                  <c:v>4</c:v>
                </c:pt>
                <c:pt idx="1333">
                  <c:v>4</c:v>
                </c:pt>
                <c:pt idx="1334">
                  <c:v>4</c:v>
                </c:pt>
                <c:pt idx="1335">
                  <c:v>4</c:v>
                </c:pt>
                <c:pt idx="1336">
                  <c:v>4</c:v>
                </c:pt>
                <c:pt idx="1337">
                  <c:v>4</c:v>
                </c:pt>
                <c:pt idx="1338">
                  <c:v>4</c:v>
                </c:pt>
                <c:pt idx="1339">
                  <c:v>4</c:v>
                </c:pt>
                <c:pt idx="1340">
                  <c:v>4</c:v>
                </c:pt>
                <c:pt idx="1341">
                  <c:v>4</c:v>
                </c:pt>
                <c:pt idx="1342">
                  <c:v>4</c:v>
                </c:pt>
                <c:pt idx="1343">
                  <c:v>4</c:v>
                </c:pt>
                <c:pt idx="1344">
                  <c:v>4</c:v>
                </c:pt>
                <c:pt idx="1345">
                  <c:v>4</c:v>
                </c:pt>
                <c:pt idx="1346">
                  <c:v>4</c:v>
                </c:pt>
                <c:pt idx="1347">
                  <c:v>4</c:v>
                </c:pt>
                <c:pt idx="1348">
                  <c:v>4</c:v>
                </c:pt>
                <c:pt idx="1349">
                  <c:v>4</c:v>
                </c:pt>
                <c:pt idx="1350">
                  <c:v>4</c:v>
                </c:pt>
                <c:pt idx="1351">
                  <c:v>4</c:v>
                </c:pt>
                <c:pt idx="1352">
                  <c:v>4</c:v>
                </c:pt>
                <c:pt idx="1353">
                  <c:v>4</c:v>
                </c:pt>
                <c:pt idx="1354">
                  <c:v>4</c:v>
                </c:pt>
                <c:pt idx="1355">
                  <c:v>4</c:v>
                </c:pt>
                <c:pt idx="1356">
                  <c:v>4</c:v>
                </c:pt>
                <c:pt idx="1357">
                  <c:v>4</c:v>
                </c:pt>
                <c:pt idx="1358">
                  <c:v>4</c:v>
                </c:pt>
                <c:pt idx="1359">
                  <c:v>4</c:v>
                </c:pt>
                <c:pt idx="1360">
                  <c:v>4</c:v>
                </c:pt>
                <c:pt idx="1361">
                  <c:v>4</c:v>
                </c:pt>
                <c:pt idx="1362">
                  <c:v>4</c:v>
                </c:pt>
                <c:pt idx="1363">
                  <c:v>4</c:v>
                </c:pt>
                <c:pt idx="1364">
                  <c:v>4</c:v>
                </c:pt>
                <c:pt idx="1365">
                  <c:v>4</c:v>
                </c:pt>
                <c:pt idx="1366">
                  <c:v>4</c:v>
                </c:pt>
                <c:pt idx="1367">
                  <c:v>4</c:v>
                </c:pt>
                <c:pt idx="1368">
                  <c:v>4</c:v>
                </c:pt>
                <c:pt idx="1369">
                  <c:v>4</c:v>
                </c:pt>
                <c:pt idx="1370">
                  <c:v>4</c:v>
                </c:pt>
                <c:pt idx="1371">
                  <c:v>4</c:v>
                </c:pt>
                <c:pt idx="1372">
                  <c:v>4</c:v>
                </c:pt>
                <c:pt idx="1373">
                  <c:v>4</c:v>
                </c:pt>
                <c:pt idx="1374">
                  <c:v>4</c:v>
                </c:pt>
                <c:pt idx="1375">
                  <c:v>4</c:v>
                </c:pt>
                <c:pt idx="1376">
                  <c:v>4</c:v>
                </c:pt>
                <c:pt idx="1377">
                  <c:v>4</c:v>
                </c:pt>
                <c:pt idx="1378">
                  <c:v>4</c:v>
                </c:pt>
                <c:pt idx="1379">
                  <c:v>4</c:v>
                </c:pt>
                <c:pt idx="1380">
                  <c:v>4</c:v>
                </c:pt>
                <c:pt idx="1381">
                  <c:v>4</c:v>
                </c:pt>
                <c:pt idx="1382">
                  <c:v>4</c:v>
                </c:pt>
                <c:pt idx="1383">
                  <c:v>4</c:v>
                </c:pt>
                <c:pt idx="1384">
                  <c:v>4</c:v>
                </c:pt>
                <c:pt idx="1385">
                  <c:v>4</c:v>
                </c:pt>
                <c:pt idx="1386">
                  <c:v>4</c:v>
                </c:pt>
                <c:pt idx="1387">
                  <c:v>4</c:v>
                </c:pt>
                <c:pt idx="1388">
                  <c:v>4</c:v>
                </c:pt>
                <c:pt idx="1389">
                  <c:v>4</c:v>
                </c:pt>
                <c:pt idx="1390">
                  <c:v>4</c:v>
                </c:pt>
                <c:pt idx="1391">
                  <c:v>4</c:v>
                </c:pt>
                <c:pt idx="1392">
                  <c:v>4</c:v>
                </c:pt>
                <c:pt idx="1393">
                  <c:v>4</c:v>
                </c:pt>
                <c:pt idx="1394">
                  <c:v>4</c:v>
                </c:pt>
                <c:pt idx="1395">
                  <c:v>4</c:v>
                </c:pt>
                <c:pt idx="1396">
                  <c:v>4</c:v>
                </c:pt>
                <c:pt idx="1397">
                  <c:v>4</c:v>
                </c:pt>
                <c:pt idx="1398">
                  <c:v>4</c:v>
                </c:pt>
                <c:pt idx="1399">
                  <c:v>4</c:v>
                </c:pt>
                <c:pt idx="1400">
                  <c:v>4</c:v>
                </c:pt>
                <c:pt idx="1401">
                  <c:v>4</c:v>
                </c:pt>
                <c:pt idx="1402">
                  <c:v>4</c:v>
                </c:pt>
                <c:pt idx="1403">
                  <c:v>4</c:v>
                </c:pt>
                <c:pt idx="1404">
                  <c:v>4</c:v>
                </c:pt>
                <c:pt idx="1405">
                  <c:v>4</c:v>
                </c:pt>
                <c:pt idx="1406">
                  <c:v>4</c:v>
                </c:pt>
                <c:pt idx="1407">
                  <c:v>4</c:v>
                </c:pt>
                <c:pt idx="1408">
                  <c:v>4</c:v>
                </c:pt>
                <c:pt idx="1409">
                  <c:v>4</c:v>
                </c:pt>
                <c:pt idx="1410">
                  <c:v>4</c:v>
                </c:pt>
                <c:pt idx="1411">
                  <c:v>4</c:v>
                </c:pt>
                <c:pt idx="1412">
                  <c:v>4</c:v>
                </c:pt>
                <c:pt idx="1413">
                  <c:v>4</c:v>
                </c:pt>
                <c:pt idx="1414">
                  <c:v>4</c:v>
                </c:pt>
                <c:pt idx="1415">
                  <c:v>4</c:v>
                </c:pt>
                <c:pt idx="1416">
                  <c:v>4</c:v>
                </c:pt>
                <c:pt idx="1417">
                  <c:v>4</c:v>
                </c:pt>
                <c:pt idx="1418">
                  <c:v>4</c:v>
                </c:pt>
                <c:pt idx="1419">
                  <c:v>4</c:v>
                </c:pt>
                <c:pt idx="1420">
                  <c:v>4</c:v>
                </c:pt>
                <c:pt idx="1421">
                  <c:v>4</c:v>
                </c:pt>
                <c:pt idx="1422">
                  <c:v>4</c:v>
                </c:pt>
                <c:pt idx="1423">
                  <c:v>4</c:v>
                </c:pt>
                <c:pt idx="1424">
                  <c:v>4</c:v>
                </c:pt>
                <c:pt idx="1425">
                  <c:v>4</c:v>
                </c:pt>
                <c:pt idx="1426">
                  <c:v>4</c:v>
                </c:pt>
                <c:pt idx="1427">
                  <c:v>4</c:v>
                </c:pt>
                <c:pt idx="1428">
                  <c:v>4</c:v>
                </c:pt>
                <c:pt idx="1429">
                  <c:v>4</c:v>
                </c:pt>
                <c:pt idx="1430">
                  <c:v>4</c:v>
                </c:pt>
                <c:pt idx="1431">
                  <c:v>4</c:v>
                </c:pt>
                <c:pt idx="1432">
                  <c:v>4</c:v>
                </c:pt>
                <c:pt idx="1433">
                  <c:v>4</c:v>
                </c:pt>
                <c:pt idx="1434">
                  <c:v>4</c:v>
                </c:pt>
                <c:pt idx="1435">
                  <c:v>4</c:v>
                </c:pt>
                <c:pt idx="1436">
                  <c:v>4</c:v>
                </c:pt>
                <c:pt idx="1437">
                  <c:v>4</c:v>
                </c:pt>
                <c:pt idx="1438">
                  <c:v>4</c:v>
                </c:pt>
                <c:pt idx="1439">
                  <c:v>4</c:v>
                </c:pt>
                <c:pt idx="1440">
                  <c:v>4</c:v>
                </c:pt>
                <c:pt idx="1441">
                  <c:v>4</c:v>
                </c:pt>
                <c:pt idx="1442">
                  <c:v>4</c:v>
                </c:pt>
                <c:pt idx="1443">
                  <c:v>4</c:v>
                </c:pt>
                <c:pt idx="1444">
                  <c:v>4</c:v>
                </c:pt>
                <c:pt idx="1445">
                  <c:v>4</c:v>
                </c:pt>
                <c:pt idx="1446">
                  <c:v>4</c:v>
                </c:pt>
                <c:pt idx="1447">
                  <c:v>4</c:v>
                </c:pt>
                <c:pt idx="1448">
                  <c:v>4</c:v>
                </c:pt>
                <c:pt idx="1449">
                  <c:v>4</c:v>
                </c:pt>
                <c:pt idx="1450">
                  <c:v>4</c:v>
                </c:pt>
                <c:pt idx="1451">
                  <c:v>4</c:v>
                </c:pt>
                <c:pt idx="1452">
                  <c:v>4</c:v>
                </c:pt>
                <c:pt idx="1453">
                  <c:v>4</c:v>
                </c:pt>
                <c:pt idx="1454">
                  <c:v>4</c:v>
                </c:pt>
                <c:pt idx="1455">
                  <c:v>4</c:v>
                </c:pt>
                <c:pt idx="1456">
                  <c:v>4</c:v>
                </c:pt>
                <c:pt idx="1457">
                  <c:v>4</c:v>
                </c:pt>
                <c:pt idx="1458">
                  <c:v>4</c:v>
                </c:pt>
                <c:pt idx="1459">
                  <c:v>4</c:v>
                </c:pt>
                <c:pt idx="1460">
                  <c:v>4</c:v>
                </c:pt>
                <c:pt idx="1461">
                  <c:v>4</c:v>
                </c:pt>
                <c:pt idx="1462">
                  <c:v>4</c:v>
                </c:pt>
                <c:pt idx="1463">
                  <c:v>4</c:v>
                </c:pt>
                <c:pt idx="1464">
                  <c:v>4</c:v>
                </c:pt>
                <c:pt idx="1465">
                  <c:v>4</c:v>
                </c:pt>
                <c:pt idx="1466">
                  <c:v>4</c:v>
                </c:pt>
                <c:pt idx="1467">
                  <c:v>4</c:v>
                </c:pt>
                <c:pt idx="1468">
                  <c:v>4</c:v>
                </c:pt>
                <c:pt idx="1469">
                  <c:v>4</c:v>
                </c:pt>
                <c:pt idx="1470">
                  <c:v>4</c:v>
                </c:pt>
                <c:pt idx="1471">
                  <c:v>4</c:v>
                </c:pt>
                <c:pt idx="1472">
                  <c:v>4</c:v>
                </c:pt>
                <c:pt idx="1473">
                  <c:v>4</c:v>
                </c:pt>
                <c:pt idx="1474">
                  <c:v>4</c:v>
                </c:pt>
                <c:pt idx="1475">
                  <c:v>4</c:v>
                </c:pt>
                <c:pt idx="1476">
                  <c:v>4</c:v>
                </c:pt>
                <c:pt idx="1477">
                  <c:v>4</c:v>
                </c:pt>
                <c:pt idx="1478">
                  <c:v>4</c:v>
                </c:pt>
                <c:pt idx="1479">
                  <c:v>4</c:v>
                </c:pt>
                <c:pt idx="1480">
                  <c:v>4</c:v>
                </c:pt>
                <c:pt idx="1481">
                  <c:v>4</c:v>
                </c:pt>
                <c:pt idx="1482">
                  <c:v>4</c:v>
                </c:pt>
                <c:pt idx="1483">
                  <c:v>4</c:v>
                </c:pt>
                <c:pt idx="1484">
                  <c:v>4</c:v>
                </c:pt>
                <c:pt idx="1485">
                  <c:v>4</c:v>
                </c:pt>
                <c:pt idx="1486">
                  <c:v>4</c:v>
                </c:pt>
                <c:pt idx="1487">
                  <c:v>4</c:v>
                </c:pt>
                <c:pt idx="1488">
                  <c:v>4</c:v>
                </c:pt>
                <c:pt idx="1489">
                  <c:v>4</c:v>
                </c:pt>
                <c:pt idx="1490">
                  <c:v>4</c:v>
                </c:pt>
                <c:pt idx="1491">
                  <c:v>4</c:v>
                </c:pt>
                <c:pt idx="1492">
                  <c:v>4</c:v>
                </c:pt>
                <c:pt idx="1493">
                  <c:v>4</c:v>
                </c:pt>
                <c:pt idx="1494">
                  <c:v>4</c:v>
                </c:pt>
                <c:pt idx="1495">
                  <c:v>4</c:v>
                </c:pt>
                <c:pt idx="1496">
                  <c:v>4</c:v>
                </c:pt>
                <c:pt idx="1497">
                  <c:v>4</c:v>
                </c:pt>
                <c:pt idx="1498">
                  <c:v>4</c:v>
                </c:pt>
                <c:pt idx="1499">
                  <c:v>4</c:v>
                </c:pt>
                <c:pt idx="1500">
                  <c:v>4</c:v>
                </c:pt>
              </c:numCache>
            </c:numRef>
          </c:val>
          <c:smooth val="0"/>
          <c:extLst>
            <c:ext xmlns:c16="http://schemas.microsoft.com/office/drawing/2014/chart" uri="{C3380CC4-5D6E-409C-BE32-E72D297353CC}">
              <c16:uniqueId val="{00000002-4953-4012-8D0F-233E55DE1DC0}"/>
            </c:ext>
          </c:extLst>
        </c:ser>
        <c:ser>
          <c:idx val="3"/>
          <c:order val="3"/>
          <c:tx>
            <c:strRef>
              <c:f>Sheet1!$E$1</c:f>
              <c:strCache>
                <c:ptCount val="1"/>
                <c:pt idx="0">
                  <c:v>Channel A LED</c:v>
                </c:pt>
              </c:strCache>
            </c:strRef>
          </c:tx>
          <c:spPr>
            <a:ln w="28575" cap="rnd">
              <a:solidFill>
                <a:schemeClr val="accent4"/>
              </a:solidFill>
              <a:round/>
            </a:ln>
            <a:effectLst/>
          </c:spPr>
          <c:marker>
            <c:symbol val="none"/>
          </c:marker>
          <c:cat>
            <c:strLit>
              <c:ptCount val="32000"/>
              <c:pt idx="0">
                <c:v>Frequency</c:v>
              </c:pt>
              <c:pt idx="1">
                <c:v>15000</c:v>
              </c:pt>
              <c:pt idx="2">
                <c:v>15020</c:v>
              </c:pt>
              <c:pt idx="3">
                <c:v>15040</c:v>
              </c:pt>
              <c:pt idx="4">
                <c:v>15060</c:v>
              </c:pt>
              <c:pt idx="5">
                <c:v>15080</c:v>
              </c:pt>
              <c:pt idx="6">
                <c:v>15100</c:v>
              </c:pt>
              <c:pt idx="7">
                <c:v>15120</c:v>
              </c:pt>
              <c:pt idx="8">
                <c:v>15140</c:v>
              </c:pt>
              <c:pt idx="9">
                <c:v>15160</c:v>
              </c:pt>
              <c:pt idx="10">
                <c:v>15180</c:v>
              </c:pt>
              <c:pt idx="11">
                <c:v>15200</c:v>
              </c:pt>
              <c:pt idx="12">
                <c:v>15220</c:v>
              </c:pt>
              <c:pt idx="13">
                <c:v>15240</c:v>
              </c:pt>
              <c:pt idx="14">
                <c:v>15260</c:v>
              </c:pt>
              <c:pt idx="15">
                <c:v>15280</c:v>
              </c:pt>
              <c:pt idx="16">
                <c:v>15300</c:v>
              </c:pt>
              <c:pt idx="17">
                <c:v>15320</c:v>
              </c:pt>
              <c:pt idx="18">
                <c:v>15340</c:v>
              </c:pt>
              <c:pt idx="19">
                <c:v>15360</c:v>
              </c:pt>
              <c:pt idx="20">
                <c:v>15380</c:v>
              </c:pt>
              <c:pt idx="21">
                <c:v>15400</c:v>
              </c:pt>
              <c:pt idx="22">
                <c:v>15420</c:v>
              </c:pt>
              <c:pt idx="23">
                <c:v>15440</c:v>
              </c:pt>
              <c:pt idx="24">
                <c:v>15460</c:v>
              </c:pt>
              <c:pt idx="25">
                <c:v>15480</c:v>
              </c:pt>
              <c:pt idx="26">
                <c:v>15500</c:v>
              </c:pt>
              <c:pt idx="27">
                <c:v>15520</c:v>
              </c:pt>
              <c:pt idx="28">
                <c:v>15540</c:v>
              </c:pt>
              <c:pt idx="29">
                <c:v>15560</c:v>
              </c:pt>
              <c:pt idx="30">
                <c:v>15580</c:v>
              </c:pt>
              <c:pt idx="31">
                <c:v>15600</c:v>
              </c:pt>
              <c:pt idx="32">
                <c:v>15620</c:v>
              </c:pt>
              <c:pt idx="33">
                <c:v>15640</c:v>
              </c:pt>
              <c:pt idx="34">
                <c:v>15660</c:v>
              </c:pt>
              <c:pt idx="35">
                <c:v>15680</c:v>
              </c:pt>
              <c:pt idx="36">
                <c:v>15700</c:v>
              </c:pt>
              <c:pt idx="37">
                <c:v>15720</c:v>
              </c:pt>
              <c:pt idx="38">
                <c:v>15740</c:v>
              </c:pt>
              <c:pt idx="39">
                <c:v>15760</c:v>
              </c:pt>
              <c:pt idx="40">
                <c:v>15780</c:v>
              </c:pt>
              <c:pt idx="41">
                <c:v>15800</c:v>
              </c:pt>
              <c:pt idx="42">
                <c:v>15820</c:v>
              </c:pt>
              <c:pt idx="43">
                <c:v>15840</c:v>
              </c:pt>
              <c:pt idx="44">
                <c:v>15860</c:v>
              </c:pt>
              <c:pt idx="45">
                <c:v>15880</c:v>
              </c:pt>
              <c:pt idx="46">
                <c:v>15900</c:v>
              </c:pt>
              <c:pt idx="47">
                <c:v>15920</c:v>
              </c:pt>
              <c:pt idx="48">
                <c:v>15940</c:v>
              </c:pt>
              <c:pt idx="49">
                <c:v>15960</c:v>
              </c:pt>
              <c:pt idx="50">
                <c:v>15980</c:v>
              </c:pt>
              <c:pt idx="51">
                <c:v>16000</c:v>
              </c:pt>
              <c:pt idx="52">
                <c:v>16020</c:v>
              </c:pt>
              <c:pt idx="53">
                <c:v>16040</c:v>
              </c:pt>
              <c:pt idx="54">
                <c:v>16060</c:v>
              </c:pt>
              <c:pt idx="55">
                <c:v>16080</c:v>
              </c:pt>
              <c:pt idx="56">
                <c:v>16100</c:v>
              </c:pt>
              <c:pt idx="57">
                <c:v>16120</c:v>
              </c:pt>
              <c:pt idx="58">
                <c:v>16140</c:v>
              </c:pt>
              <c:pt idx="59">
                <c:v>16160</c:v>
              </c:pt>
              <c:pt idx="60">
                <c:v>16180</c:v>
              </c:pt>
              <c:pt idx="61">
                <c:v>16200</c:v>
              </c:pt>
              <c:pt idx="62">
                <c:v>16220</c:v>
              </c:pt>
              <c:pt idx="63">
                <c:v>16240</c:v>
              </c:pt>
              <c:pt idx="64">
                <c:v>16260</c:v>
              </c:pt>
              <c:pt idx="65">
                <c:v>16280</c:v>
              </c:pt>
              <c:pt idx="66">
                <c:v>16300</c:v>
              </c:pt>
              <c:pt idx="67">
                <c:v>16320</c:v>
              </c:pt>
              <c:pt idx="68">
                <c:v>16340</c:v>
              </c:pt>
              <c:pt idx="69">
                <c:v>16360</c:v>
              </c:pt>
              <c:pt idx="70">
                <c:v>16380</c:v>
              </c:pt>
              <c:pt idx="71">
                <c:v>16400</c:v>
              </c:pt>
              <c:pt idx="72">
                <c:v>16420</c:v>
              </c:pt>
              <c:pt idx="73">
                <c:v>16440</c:v>
              </c:pt>
              <c:pt idx="74">
                <c:v>16460</c:v>
              </c:pt>
              <c:pt idx="75">
                <c:v>16480</c:v>
              </c:pt>
              <c:pt idx="76">
                <c:v>16500</c:v>
              </c:pt>
              <c:pt idx="77">
                <c:v>16520</c:v>
              </c:pt>
              <c:pt idx="78">
                <c:v>16540</c:v>
              </c:pt>
              <c:pt idx="79">
                <c:v>16560</c:v>
              </c:pt>
              <c:pt idx="80">
                <c:v>16580</c:v>
              </c:pt>
              <c:pt idx="81">
                <c:v>16600</c:v>
              </c:pt>
              <c:pt idx="82">
                <c:v>16620</c:v>
              </c:pt>
              <c:pt idx="83">
                <c:v>16640</c:v>
              </c:pt>
              <c:pt idx="84">
                <c:v>16660</c:v>
              </c:pt>
              <c:pt idx="85">
                <c:v>16680</c:v>
              </c:pt>
              <c:pt idx="86">
                <c:v>16700</c:v>
              </c:pt>
              <c:pt idx="87">
                <c:v>16720</c:v>
              </c:pt>
              <c:pt idx="88">
                <c:v>16740</c:v>
              </c:pt>
              <c:pt idx="89">
                <c:v>16760</c:v>
              </c:pt>
              <c:pt idx="90">
                <c:v>16780</c:v>
              </c:pt>
              <c:pt idx="91">
                <c:v>16800</c:v>
              </c:pt>
              <c:pt idx="92">
                <c:v>16820</c:v>
              </c:pt>
              <c:pt idx="93">
                <c:v>16840</c:v>
              </c:pt>
              <c:pt idx="94">
                <c:v>16860</c:v>
              </c:pt>
              <c:pt idx="95">
                <c:v>16880</c:v>
              </c:pt>
              <c:pt idx="96">
                <c:v>16900</c:v>
              </c:pt>
              <c:pt idx="97">
                <c:v>16920</c:v>
              </c:pt>
              <c:pt idx="98">
                <c:v>16940</c:v>
              </c:pt>
              <c:pt idx="99">
                <c:v>16960</c:v>
              </c:pt>
              <c:pt idx="100">
                <c:v>16980</c:v>
              </c:pt>
              <c:pt idx="101">
                <c:v>17000</c:v>
              </c:pt>
              <c:pt idx="102">
                <c:v>17020</c:v>
              </c:pt>
              <c:pt idx="103">
                <c:v>17040</c:v>
              </c:pt>
              <c:pt idx="104">
                <c:v>17060</c:v>
              </c:pt>
              <c:pt idx="105">
                <c:v>17080</c:v>
              </c:pt>
              <c:pt idx="106">
                <c:v>17100</c:v>
              </c:pt>
              <c:pt idx="107">
                <c:v>17120</c:v>
              </c:pt>
              <c:pt idx="108">
                <c:v>17140</c:v>
              </c:pt>
              <c:pt idx="109">
                <c:v>17160</c:v>
              </c:pt>
              <c:pt idx="110">
                <c:v>17180</c:v>
              </c:pt>
              <c:pt idx="111">
                <c:v>17200</c:v>
              </c:pt>
              <c:pt idx="112">
                <c:v>17220</c:v>
              </c:pt>
              <c:pt idx="113">
                <c:v>17240</c:v>
              </c:pt>
              <c:pt idx="114">
                <c:v>17260</c:v>
              </c:pt>
              <c:pt idx="115">
                <c:v>17280</c:v>
              </c:pt>
              <c:pt idx="116">
                <c:v>17300</c:v>
              </c:pt>
              <c:pt idx="117">
                <c:v>17320</c:v>
              </c:pt>
              <c:pt idx="118">
                <c:v>17340</c:v>
              </c:pt>
              <c:pt idx="119">
                <c:v>17360</c:v>
              </c:pt>
              <c:pt idx="120">
                <c:v>17380</c:v>
              </c:pt>
              <c:pt idx="121">
                <c:v>17400</c:v>
              </c:pt>
              <c:pt idx="122">
                <c:v>17420</c:v>
              </c:pt>
              <c:pt idx="123">
                <c:v>17440</c:v>
              </c:pt>
              <c:pt idx="124">
                <c:v>17460</c:v>
              </c:pt>
              <c:pt idx="125">
                <c:v>17480</c:v>
              </c:pt>
              <c:pt idx="126">
                <c:v>17500</c:v>
              </c:pt>
              <c:pt idx="127">
                <c:v>17520</c:v>
              </c:pt>
              <c:pt idx="128">
                <c:v>17540</c:v>
              </c:pt>
              <c:pt idx="129">
                <c:v>17560</c:v>
              </c:pt>
              <c:pt idx="130">
                <c:v>17580</c:v>
              </c:pt>
              <c:pt idx="131">
                <c:v>17600</c:v>
              </c:pt>
              <c:pt idx="132">
                <c:v>17620</c:v>
              </c:pt>
              <c:pt idx="133">
                <c:v>17640</c:v>
              </c:pt>
              <c:pt idx="134">
                <c:v>17660</c:v>
              </c:pt>
              <c:pt idx="135">
                <c:v>17680</c:v>
              </c:pt>
              <c:pt idx="136">
                <c:v>17700</c:v>
              </c:pt>
              <c:pt idx="137">
                <c:v>17720</c:v>
              </c:pt>
              <c:pt idx="138">
                <c:v>17740</c:v>
              </c:pt>
              <c:pt idx="139">
                <c:v>17760</c:v>
              </c:pt>
              <c:pt idx="140">
                <c:v>17780</c:v>
              </c:pt>
              <c:pt idx="141">
                <c:v>17800</c:v>
              </c:pt>
              <c:pt idx="142">
                <c:v>17820</c:v>
              </c:pt>
              <c:pt idx="143">
                <c:v>17840</c:v>
              </c:pt>
              <c:pt idx="144">
                <c:v>17860</c:v>
              </c:pt>
              <c:pt idx="145">
                <c:v>17880</c:v>
              </c:pt>
              <c:pt idx="146">
                <c:v>17900</c:v>
              </c:pt>
              <c:pt idx="147">
                <c:v>17920</c:v>
              </c:pt>
              <c:pt idx="148">
                <c:v>17940</c:v>
              </c:pt>
              <c:pt idx="149">
                <c:v>17960</c:v>
              </c:pt>
              <c:pt idx="150">
                <c:v>17980</c:v>
              </c:pt>
              <c:pt idx="151">
                <c:v>18000</c:v>
              </c:pt>
              <c:pt idx="152">
                <c:v>18020</c:v>
              </c:pt>
              <c:pt idx="153">
                <c:v>18040</c:v>
              </c:pt>
              <c:pt idx="154">
                <c:v>18060</c:v>
              </c:pt>
              <c:pt idx="155">
                <c:v>18080</c:v>
              </c:pt>
              <c:pt idx="156">
                <c:v>18100</c:v>
              </c:pt>
              <c:pt idx="157">
                <c:v>18120</c:v>
              </c:pt>
              <c:pt idx="158">
                <c:v>18140</c:v>
              </c:pt>
              <c:pt idx="159">
                <c:v>18160</c:v>
              </c:pt>
              <c:pt idx="160">
                <c:v>18180</c:v>
              </c:pt>
              <c:pt idx="161">
                <c:v>18200</c:v>
              </c:pt>
              <c:pt idx="162">
                <c:v>18220</c:v>
              </c:pt>
              <c:pt idx="163">
                <c:v>18240</c:v>
              </c:pt>
              <c:pt idx="164">
                <c:v>18260</c:v>
              </c:pt>
              <c:pt idx="165">
                <c:v>18280</c:v>
              </c:pt>
              <c:pt idx="166">
                <c:v>18300</c:v>
              </c:pt>
              <c:pt idx="167">
                <c:v>18320</c:v>
              </c:pt>
              <c:pt idx="168">
                <c:v>18340</c:v>
              </c:pt>
              <c:pt idx="169">
                <c:v>18360</c:v>
              </c:pt>
              <c:pt idx="170">
                <c:v>18380</c:v>
              </c:pt>
              <c:pt idx="171">
                <c:v>18400</c:v>
              </c:pt>
              <c:pt idx="172">
                <c:v>18420</c:v>
              </c:pt>
              <c:pt idx="173">
                <c:v>18440</c:v>
              </c:pt>
              <c:pt idx="174">
                <c:v>18460</c:v>
              </c:pt>
              <c:pt idx="175">
                <c:v>18480</c:v>
              </c:pt>
              <c:pt idx="176">
                <c:v>18500</c:v>
              </c:pt>
              <c:pt idx="177">
                <c:v>18520</c:v>
              </c:pt>
              <c:pt idx="178">
                <c:v>18540</c:v>
              </c:pt>
              <c:pt idx="179">
                <c:v>18560</c:v>
              </c:pt>
              <c:pt idx="180">
                <c:v>18580</c:v>
              </c:pt>
              <c:pt idx="181">
                <c:v>18600</c:v>
              </c:pt>
              <c:pt idx="182">
                <c:v>18620</c:v>
              </c:pt>
              <c:pt idx="183">
                <c:v>18640</c:v>
              </c:pt>
              <c:pt idx="184">
                <c:v>18660</c:v>
              </c:pt>
              <c:pt idx="185">
                <c:v>18680</c:v>
              </c:pt>
              <c:pt idx="186">
                <c:v>18700</c:v>
              </c:pt>
              <c:pt idx="187">
                <c:v>18720</c:v>
              </c:pt>
              <c:pt idx="188">
                <c:v>18740</c:v>
              </c:pt>
              <c:pt idx="189">
                <c:v>18760</c:v>
              </c:pt>
              <c:pt idx="190">
                <c:v>18780</c:v>
              </c:pt>
              <c:pt idx="191">
                <c:v>18800</c:v>
              </c:pt>
              <c:pt idx="192">
                <c:v>18820</c:v>
              </c:pt>
              <c:pt idx="193">
                <c:v>18840</c:v>
              </c:pt>
              <c:pt idx="194">
                <c:v>18860</c:v>
              </c:pt>
              <c:pt idx="195">
                <c:v>18880</c:v>
              </c:pt>
              <c:pt idx="196">
                <c:v>18900</c:v>
              </c:pt>
              <c:pt idx="197">
                <c:v>18920</c:v>
              </c:pt>
              <c:pt idx="198">
                <c:v>18940</c:v>
              </c:pt>
              <c:pt idx="199">
                <c:v>18960</c:v>
              </c:pt>
              <c:pt idx="200">
                <c:v>18980</c:v>
              </c:pt>
              <c:pt idx="201">
                <c:v>19000</c:v>
              </c:pt>
              <c:pt idx="202">
                <c:v>19020</c:v>
              </c:pt>
              <c:pt idx="203">
                <c:v>19040</c:v>
              </c:pt>
              <c:pt idx="204">
                <c:v>19060</c:v>
              </c:pt>
              <c:pt idx="205">
                <c:v>19080</c:v>
              </c:pt>
              <c:pt idx="206">
                <c:v>19100</c:v>
              </c:pt>
              <c:pt idx="207">
                <c:v>19120</c:v>
              </c:pt>
              <c:pt idx="208">
                <c:v>19140</c:v>
              </c:pt>
              <c:pt idx="209">
                <c:v>19160</c:v>
              </c:pt>
              <c:pt idx="210">
                <c:v>19180</c:v>
              </c:pt>
              <c:pt idx="211">
                <c:v>19200</c:v>
              </c:pt>
              <c:pt idx="212">
                <c:v>19220</c:v>
              </c:pt>
              <c:pt idx="213">
                <c:v>19240</c:v>
              </c:pt>
              <c:pt idx="214">
                <c:v>19260</c:v>
              </c:pt>
              <c:pt idx="215">
                <c:v>19280</c:v>
              </c:pt>
              <c:pt idx="216">
                <c:v>19300</c:v>
              </c:pt>
              <c:pt idx="217">
                <c:v>19320</c:v>
              </c:pt>
              <c:pt idx="218">
                <c:v>19340</c:v>
              </c:pt>
              <c:pt idx="219">
                <c:v>19360</c:v>
              </c:pt>
              <c:pt idx="220">
                <c:v>19380</c:v>
              </c:pt>
              <c:pt idx="221">
                <c:v>19400</c:v>
              </c:pt>
              <c:pt idx="222">
                <c:v>19420</c:v>
              </c:pt>
              <c:pt idx="223">
                <c:v>19440</c:v>
              </c:pt>
              <c:pt idx="224">
                <c:v>19460</c:v>
              </c:pt>
              <c:pt idx="225">
                <c:v>19480</c:v>
              </c:pt>
              <c:pt idx="226">
                <c:v>19500</c:v>
              </c:pt>
              <c:pt idx="227">
                <c:v>19520</c:v>
              </c:pt>
              <c:pt idx="228">
                <c:v>19540</c:v>
              </c:pt>
              <c:pt idx="229">
                <c:v>19560</c:v>
              </c:pt>
              <c:pt idx="230">
                <c:v>19580</c:v>
              </c:pt>
              <c:pt idx="231">
                <c:v>19600</c:v>
              </c:pt>
              <c:pt idx="232">
                <c:v>19620</c:v>
              </c:pt>
              <c:pt idx="233">
                <c:v>19640</c:v>
              </c:pt>
              <c:pt idx="234">
                <c:v>19660</c:v>
              </c:pt>
              <c:pt idx="235">
                <c:v>19680</c:v>
              </c:pt>
              <c:pt idx="236">
                <c:v>19700</c:v>
              </c:pt>
              <c:pt idx="237">
                <c:v>19720</c:v>
              </c:pt>
              <c:pt idx="238">
                <c:v>19740</c:v>
              </c:pt>
              <c:pt idx="239">
                <c:v>19760</c:v>
              </c:pt>
              <c:pt idx="240">
                <c:v>19780</c:v>
              </c:pt>
              <c:pt idx="241">
                <c:v>19800</c:v>
              </c:pt>
              <c:pt idx="242">
                <c:v>19820</c:v>
              </c:pt>
              <c:pt idx="243">
                <c:v>19840</c:v>
              </c:pt>
              <c:pt idx="244">
                <c:v>19860</c:v>
              </c:pt>
              <c:pt idx="245">
                <c:v>19880</c:v>
              </c:pt>
              <c:pt idx="246">
                <c:v>19900</c:v>
              </c:pt>
              <c:pt idx="247">
                <c:v>19920</c:v>
              </c:pt>
              <c:pt idx="248">
                <c:v>19940</c:v>
              </c:pt>
              <c:pt idx="249">
                <c:v>19960</c:v>
              </c:pt>
              <c:pt idx="250">
                <c:v>19980</c:v>
              </c:pt>
              <c:pt idx="251">
                <c:v>20000</c:v>
              </c:pt>
              <c:pt idx="252">
                <c:v>20020</c:v>
              </c:pt>
              <c:pt idx="253">
                <c:v>20040</c:v>
              </c:pt>
              <c:pt idx="254">
                <c:v>20060</c:v>
              </c:pt>
              <c:pt idx="255">
                <c:v>20080</c:v>
              </c:pt>
              <c:pt idx="256">
                <c:v>20100</c:v>
              </c:pt>
              <c:pt idx="257">
                <c:v>20120</c:v>
              </c:pt>
              <c:pt idx="258">
                <c:v>20140</c:v>
              </c:pt>
              <c:pt idx="259">
                <c:v>20160</c:v>
              </c:pt>
              <c:pt idx="260">
                <c:v>20180</c:v>
              </c:pt>
              <c:pt idx="261">
                <c:v>20200</c:v>
              </c:pt>
              <c:pt idx="262">
                <c:v>20220</c:v>
              </c:pt>
              <c:pt idx="263">
                <c:v>20240</c:v>
              </c:pt>
              <c:pt idx="264">
                <c:v>20260</c:v>
              </c:pt>
              <c:pt idx="265">
                <c:v>20280</c:v>
              </c:pt>
              <c:pt idx="266">
                <c:v>20300</c:v>
              </c:pt>
              <c:pt idx="267">
                <c:v>20320</c:v>
              </c:pt>
              <c:pt idx="268">
                <c:v>20340</c:v>
              </c:pt>
              <c:pt idx="269">
                <c:v>20360</c:v>
              </c:pt>
              <c:pt idx="270">
                <c:v>20380</c:v>
              </c:pt>
              <c:pt idx="271">
                <c:v>20400</c:v>
              </c:pt>
              <c:pt idx="272">
                <c:v>20420</c:v>
              </c:pt>
              <c:pt idx="273">
                <c:v>20440</c:v>
              </c:pt>
              <c:pt idx="274">
                <c:v>20460</c:v>
              </c:pt>
              <c:pt idx="275">
                <c:v>20480</c:v>
              </c:pt>
              <c:pt idx="276">
                <c:v>20500</c:v>
              </c:pt>
              <c:pt idx="277">
                <c:v>20520</c:v>
              </c:pt>
              <c:pt idx="278">
                <c:v>20540</c:v>
              </c:pt>
              <c:pt idx="279">
                <c:v>20560</c:v>
              </c:pt>
              <c:pt idx="280">
                <c:v>20580</c:v>
              </c:pt>
              <c:pt idx="281">
                <c:v>20600</c:v>
              </c:pt>
              <c:pt idx="282">
                <c:v>20620</c:v>
              </c:pt>
              <c:pt idx="283">
                <c:v>20640</c:v>
              </c:pt>
              <c:pt idx="284">
                <c:v>20660</c:v>
              </c:pt>
              <c:pt idx="285">
                <c:v>20680</c:v>
              </c:pt>
              <c:pt idx="286">
                <c:v>20700</c:v>
              </c:pt>
              <c:pt idx="287">
                <c:v>20720</c:v>
              </c:pt>
              <c:pt idx="288">
                <c:v>20740</c:v>
              </c:pt>
              <c:pt idx="289">
                <c:v>20760</c:v>
              </c:pt>
              <c:pt idx="290">
                <c:v>20780</c:v>
              </c:pt>
              <c:pt idx="291">
                <c:v>20800</c:v>
              </c:pt>
              <c:pt idx="292">
                <c:v>20820</c:v>
              </c:pt>
              <c:pt idx="293">
                <c:v>20840</c:v>
              </c:pt>
              <c:pt idx="294">
                <c:v>20860</c:v>
              </c:pt>
              <c:pt idx="295">
                <c:v>20880</c:v>
              </c:pt>
              <c:pt idx="296">
                <c:v>20900</c:v>
              </c:pt>
              <c:pt idx="297">
                <c:v>20920</c:v>
              </c:pt>
              <c:pt idx="298">
                <c:v>20940</c:v>
              </c:pt>
              <c:pt idx="299">
                <c:v>20960</c:v>
              </c:pt>
              <c:pt idx="300">
                <c:v>20980</c:v>
              </c:pt>
              <c:pt idx="301">
                <c:v>21000</c:v>
              </c:pt>
              <c:pt idx="302">
                <c:v>21020</c:v>
              </c:pt>
              <c:pt idx="303">
                <c:v>21040</c:v>
              </c:pt>
              <c:pt idx="304">
                <c:v>21060</c:v>
              </c:pt>
              <c:pt idx="305">
                <c:v>21080</c:v>
              </c:pt>
              <c:pt idx="306">
                <c:v>21100</c:v>
              </c:pt>
              <c:pt idx="307">
                <c:v>21120</c:v>
              </c:pt>
              <c:pt idx="308">
                <c:v>21140</c:v>
              </c:pt>
              <c:pt idx="309">
                <c:v>21160</c:v>
              </c:pt>
              <c:pt idx="310">
                <c:v>21180</c:v>
              </c:pt>
              <c:pt idx="311">
                <c:v>21200</c:v>
              </c:pt>
              <c:pt idx="312">
                <c:v>21220</c:v>
              </c:pt>
              <c:pt idx="313">
                <c:v>21240</c:v>
              </c:pt>
              <c:pt idx="314">
                <c:v>21260</c:v>
              </c:pt>
              <c:pt idx="315">
                <c:v>21280</c:v>
              </c:pt>
              <c:pt idx="316">
                <c:v>21300</c:v>
              </c:pt>
              <c:pt idx="317">
                <c:v>21320</c:v>
              </c:pt>
              <c:pt idx="318">
                <c:v>21340</c:v>
              </c:pt>
              <c:pt idx="319">
                <c:v>21360</c:v>
              </c:pt>
              <c:pt idx="320">
                <c:v>21380</c:v>
              </c:pt>
              <c:pt idx="321">
                <c:v>21400</c:v>
              </c:pt>
              <c:pt idx="322">
                <c:v>21420</c:v>
              </c:pt>
              <c:pt idx="323">
                <c:v>21440</c:v>
              </c:pt>
              <c:pt idx="324">
                <c:v>21460</c:v>
              </c:pt>
              <c:pt idx="325">
                <c:v>21480</c:v>
              </c:pt>
              <c:pt idx="326">
                <c:v>21500</c:v>
              </c:pt>
              <c:pt idx="327">
                <c:v>21520</c:v>
              </c:pt>
              <c:pt idx="328">
                <c:v>21540</c:v>
              </c:pt>
              <c:pt idx="329">
                <c:v>21560</c:v>
              </c:pt>
              <c:pt idx="330">
                <c:v>21580</c:v>
              </c:pt>
              <c:pt idx="331">
                <c:v>21600</c:v>
              </c:pt>
              <c:pt idx="332">
                <c:v>21620</c:v>
              </c:pt>
              <c:pt idx="333">
                <c:v>21640</c:v>
              </c:pt>
              <c:pt idx="334">
                <c:v>21660</c:v>
              </c:pt>
              <c:pt idx="335">
                <c:v>21680</c:v>
              </c:pt>
              <c:pt idx="336">
                <c:v>21700</c:v>
              </c:pt>
              <c:pt idx="337">
                <c:v>21720</c:v>
              </c:pt>
              <c:pt idx="338">
                <c:v>21740</c:v>
              </c:pt>
              <c:pt idx="339">
                <c:v>21760</c:v>
              </c:pt>
              <c:pt idx="340">
                <c:v>21780</c:v>
              </c:pt>
              <c:pt idx="341">
                <c:v>21800</c:v>
              </c:pt>
              <c:pt idx="342">
                <c:v>21820</c:v>
              </c:pt>
              <c:pt idx="343">
                <c:v>21840</c:v>
              </c:pt>
              <c:pt idx="344">
                <c:v>21860</c:v>
              </c:pt>
              <c:pt idx="345">
                <c:v>21880</c:v>
              </c:pt>
              <c:pt idx="346">
                <c:v>21900</c:v>
              </c:pt>
              <c:pt idx="347">
                <c:v>21920</c:v>
              </c:pt>
              <c:pt idx="348">
                <c:v>21940</c:v>
              </c:pt>
              <c:pt idx="349">
                <c:v>21960</c:v>
              </c:pt>
              <c:pt idx="350">
                <c:v>21980</c:v>
              </c:pt>
              <c:pt idx="351">
                <c:v>22000</c:v>
              </c:pt>
              <c:pt idx="352">
                <c:v>22020</c:v>
              </c:pt>
              <c:pt idx="353">
                <c:v>22040</c:v>
              </c:pt>
              <c:pt idx="354">
                <c:v>22060</c:v>
              </c:pt>
              <c:pt idx="355">
                <c:v>22080</c:v>
              </c:pt>
              <c:pt idx="356">
                <c:v>22100</c:v>
              </c:pt>
              <c:pt idx="357">
                <c:v>22120</c:v>
              </c:pt>
              <c:pt idx="358">
                <c:v>22140</c:v>
              </c:pt>
              <c:pt idx="359">
                <c:v>22160</c:v>
              </c:pt>
              <c:pt idx="360">
                <c:v>22180</c:v>
              </c:pt>
              <c:pt idx="361">
                <c:v>22200</c:v>
              </c:pt>
              <c:pt idx="362">
                <c:v>22220</c:v>
              </c:pt>
              <c:pt idx="363">
                <c:v>22240</c:v>
              </c:pt>
              <c:pt idx="364">
                <c:v>22260</c:v>
              </c:pt>
              <c:pt idx="365">
                <c:v>22280</c:v>
              </c:pt>
              <c:pt idx="366">
                <c:v>22300</c:v>
              </c:pt>
              <c:pt idx="367">
                <c:v>22320</c:v>
              </c:pt>
              <c:pt idx="368">
                <c:v>22340</c:v>
              </c:pt>
              <c:pt idx="369">
                <c:v>22360</c:v>
              </c:pt>
              <c:pt idx="370">
                <c:v>22380</c:v>
              </c:pt>
              <c:pt idx="371">
                <c:v>22400</c:v>
              </c:pt>
              <c:pt idx="372">
                <c:v>22420</c:v>
              </c:pt>
              <c:pt idx="373">
                <c:v>22440</c:v>
              </c:pt>
              <c:pt idx="374">
                <c:v>22460</c:v>
              </c:pt>
              <c:pt idx="375">
                <c:v>22480</c:v>
              </c:pt>
              <c:pt idx="376">
                <c:v>22500</c:v>
              </c:pt>
              <c:pt idx="377">
                <c:v>22520</c:v>
              </c:pt>
              <c:pt idx="378">
                <c:v>22540</c:v>
              </c:pt>
              <c:pt idx="379">
                <c:v>22560</c:v>
              </c:pt>
              <c:pt idx="380">
                <c:v>22580</c:v>
              </c:pt>
              <c:pt idx="381">
                <c:v>22600</c:v>
              </c:pt>
              <c:pt idx="382">
                <c:v>22620</c:v>
              </c:pt>
              <c:pt idx="383">
                <c:v>22640</c:v>
              </c:pt>
              <c:pt idx="384">
                <c:v>22660</c:v>
              </c:pt>
              <c:pt idx="385">
                <c:v>22680</c:v>
              </c:pt>
              <c:pt idx="386">
                <c:v>22700</c:v>
              </c:pt>
              <c:pt idx="387">
                <c:v>22720</c:v>
              </c:pt>
              <c:pt idx="388">
                <c:v>22740</c:v>
              </c:pt>
              <c:pt idx="389">
                <c:v>22760</c:v>
              </c:pt>
              <c:pt idx="390">
                <c:v>22780</c:v>
              </c:pt>
              <c:pt idx="391">
                <c:v>22800</c:v>
              </c:pt>
              <c:pt idx="392">
                <c:v>22820</c:v>
              </c:pt>
              <c:pt idx="393">
                <c:v>22840</c:v>
              </c:pt>
              <c:pt idx="394">
                <c:v>22860</c:v>
              </c:pt>
              <c:pt idx="395">
                <c:v>22880</c:v>
              </c:pt>
              <c:pt idx="396">
                <c:v>22900</c:v>
              </c:pt>
              <c:pt idx="397">
                <c:v>22920</c:v>
              </c:pt>
              <c:pt idx="398">
                <c:v>22940</c:v>
              </c:pt>
              <c:pt idx="399">
                <c:v>22960</c:v>
              </c:pt>
              <c:pt idx="400">
                <c:v>22980</c:v>
              </c:pt>
              <c:pt idx="401">
                <c:v>23000</c:v>
              </c:pt>
              <c:pt idx="402">
                <c:v>23020</c:v>
              </c:pt>
              <c:pt idx="403">
                <c:v>23040</c:v>
              </c:pt>
              <c:pt idx="404">
                <c:v>23060</c:v>
              </c:pt>
              <c:pt idx="405">
                <c:v>23080</c:v>
              </c:pt>
              <c:pt idx="406">
                <c:v>23100</c:v>
              </c:pt>
              <c:pt idx="407">
                <c:v>23120</c:v>
              </c:pt>
              <c:pt idx="408">
                <c:v>23140</c:v>
              </c:pt>
              <c:pt idx="409">
                <c:v>23160</c:v>
              </c:pt>
              <c:pt idx="410">
                <c:v>23180</c:v>
              </c:pt>
              <c:pt idx="411">
                <c:v>23200</c:v>
              </c:pt>
              <c:pt idx="412">
                <c:v>23220</c:v>
              </c:pt>
              <c:pt idx="413">
                <c:v>23240</c:v>
              </c:pt>
              <c:pt idx="414">
                <c:v>23260</c:v>
              </c:pt>
              <c:pt idx="415">
                <c:v>23280</c:v>
              </c:pt>
              <c:pt idx="416">
                <c:v>23300</c:v>
              </c:pt>
              <c:pt idx="417">
                <c:v>23320</c:v>
              </c:pt>
              <c:pt idx="418">
                <c:v>23340</c:v>
              </c:pt>
              <c:pt idx="419">
                <c:v>23360</c:v>
              </c:pt>
              <c:pt idx="420">
                <c:v>23380</c:v>
              </c:pt>
              <c:pt idx="421">
                <c:v>23400</c:v>
              </c:pt>
              <c:pt idx="422">
                <c:v>23420</c:v>
              </c:pt>
              <c:pt idx="423">
                <c:v>23440</c:v>
              </c:pt>
              <c:pt idx="424">
                <c:v>23460</c:v>
              </c:pt>
              <c:pt idx="425">
                <c:v>23480</c:v>
              </c:pt>
              <c:pt idx="426">
                <c:v>23500</c:v>
              </c:pt>
              <c:pt idx="427">
                <c:v>23520</c:v>
              </c:pt>
              <c:pt idx="428">
                <c:v>23540</c:v>
              </c:pt>
              <c:pt idx="429">
                <c:v>23560</c:v>
              </c:pt>
              <c:pt idx="430">
                <c:v>23580</c:v>
              </c:pt>
              <c:pt idx="431">
                <c:v>23600</c:v>
              </c:pt>
              <c:pt idx="432">
                <c:v>23620</c:v>
              </c:pt>
              <c:pt idx="433">
                <c:v>23640</c:v>
              </c:pt>
              <c:pt idx="434">
                <c:v>23660</c:v>
              </c:pt>
              <c:pt idx="435">
                <c:v>23680</c:v>
              </c:pt>
              <c:pt idx="436">
                <c:v>23700</c:v>
              </c:pt>
              <c:pt idx="437">
                <c:v>23720</c:v>
              </c:pt>
              <c:pt idx="438">
                <c:v>23740</c:v>
              </c:pt>
              <c:pt idx="439">
                <c:v>23760</c:v>
              </c:pt>
              <c:pt idx="440">
                <c:v>23780</c:v>
              </c:pt>
              <c:pt idx="441">
                <c:v>23800</c:v>
              </c:pt>
              <c:pt idx="442">
                <c:v>23820</c:v>
              </c:pt>
              <c:pt idx="443">
                <c:v>23840</c:v>
              </c:pt>
              <c:pt idx="444">
                <c:v>23860</c:v>
              </c:pt>
              <c:pt idx="445">
                <c:v>23880</c:v>
              </c:pt>
              <c:pt idx="446">
                <c:v>23900</c:v>
              </c:pt>
              <c:pt idx="447">
                <c:v>23920</c:v>
              </c:pt>
              <c:pt idx="448">
                <c:v>23940</c:v>
              </c:pt>
              <c:pt idx="449">
                <c:v>23960</c:v>
              </c:pt>
              <c:pt idx="450">
                <c:v>23980</c:v>
              </c:pt>
              <c:pt idx="451">
                <c:v>24000</c:v>
              </c:pt>
              <c:pt idx="452">
                <c:v>24020</c:v>
              </c:pt>
              <c:pt idx="453">
                <c:v>24040</c:v>
              </c:pt>
              <c:pt idx="454">
                <c:v>24060</c:v>
              </c:pt>
              <c:pt idx="455">
                <c:v>24080</c:v>
              </c:pt>
              <c:pt idx="456">
                <c:v>24100</c:v>
              </c:pt>
              <c:pt idx="457">
                <c:v>24120</c:v>
              </c:pt>
              <c:pt idx="458">
                <c:v>24140</c:v>
              </c:pt>
              <c:pt idx="459">
                <c:v>24160</c:v>
              </c:pt>
              <c:pt idx="460">
                <c:v>24180</c:v>
              </c:pt>
              <c:pt idx="461">
                <c:v>24200</c:v>
              </c:pt>
              <c:pt idx="462">
                <c:v>24220</c:v>
              </c:pt>
              <c:pt idx="463">
                <c:v>24240</c:v>
              </c:pt>
              <c:pt idx="464">
                <c:v>24260</c:v>
              </c:pt>
              <c:pt idx="465">
                <c:v>24280</c:v>
              </c:pt>
              <c:pt idx="466">
                <c:v>24300</c:v>
              </c:pt>
              <c:pt idx="467">
                <c:v>24320</c:v>
              </c:pt>
              <c:pt idx="468">
                <c:v>24340</c:v>
              </c:pt>
              <c:pt idx="469">
                <c:v>24360</c:v>
              </c:pt>
              <c:pt idx="470">
                <c:v>24380</c:v>
              </c:pt>
              <c:pt idx="471">
                <c:v>24400</c:v>
              </c:pt>
              <c:pt idx="472">
                <c:v>24420</c:v>
              </c:pt>
              <c:pt idx="473">
                <c:v>24440</c:v>
              </c:pt>
              <c:pt idx="474">
                <c:v>24460</c:v>
              </c:pt>
              <c:pt idx="475">
                <c:v>24480</c:v>
              </c:pt>
              <c:pt idx="476">
                <c:v>24500</c:v>
              </c:pt>
              <c:pt idx="477">
                <c:v>24520</c:v>
              </c:pt>
              <c:pt idx="478">
                <c:v>24540</c:v>
              </c:pt>
              <c:pt idx="479">
                <c:v>24560</c:v>
              </c:pt>
              <c:pt idx="480">
                <c:v>24580</c:v>
              </c:pt>
              <c:pt idx="481">
                <c:v>24600</c:v>
              </c:pt>
              <c:pt idx="482">
                <c:v>24620</c:v>
              </c:pt>
              <c:pt idx="483">
                <c:v>24640</c:v>
              </c:pt>
              <c:pt idx="484">
                <c:v>24660</c:v>
              </c:pt>
              <c:pt idx="485">
                <c:v>24680</c:v>
              </c:pt>
              <c:pt idx="486">
                <c:v>24700</c:v>
              </c:pt>
              <c:pt idx="487">
                <c:v>24720</c:v>
              </c:pt>
              <c:pt idx="488">
                <c:v>24740</c:v>
              </c:pt>
              <c:pt idx="489">
                <c:v>24760</c:v>
              </c:pt>
              <c:pt idx="490">
                <c:v>24780</c:v>
              </c:pt>
              <c:pt idx="491">
                <c:v>24800</c:v>
              </c:pt>
              <c:pt idx="492">
                <c:v>24820</c:v>
              </c:pt>
              <c:pt idx="493">
                <c:v>24840</c:v>
              </c:pt>
              <c:pt idx="494">
                <c:v>24860</c:v>
              </c:pt>
              <c:pt idx="495">
                <c:v>24880</c:v>
              </c:pt>
              <c:pt idx="496">
                <c:v>24900</c:v>
              </c:pt>
              <c:pt idx="497">
                <c:v>24920</c:v>
              </c:pt>
              <c:pt idx="498">
                <c:v>24940</c:v>
              </c:pt>
              <c:pt idx="499">
                <c:v>24960</c:v>
              </c:pt>
              <c:pt idx="500">
                <c:v>24980</c:v>
              </c:pt>
              <c:pt idx="501">
                <c:v>25000</c:v>
              </c:pt>
              <c:pt idx="502">
                <c:v>25020</c:v>
              </c:pt>
              <c:pt idx="503">
                <c:v>25040</c:v>
              </c:pt>
              <c:pt idx="504">
                <c:v>25060</c:v>
              </c:pt>
              <c:pt idx="505">
                <c:v>25080</c:v>
              </c:pt>
              <c:pt idx="506">
                <c:v>25100</c:v>
              </c:pt>
              <c:pt idx="507">
                <c:v>25120</c:v>
              </c:pt>
              <c:pt idx="508">
                <c:v>25140</c:v>
              </c:pt>
              <c:pt idx="509">
                <c:v>25160</c:v>
              </c:pt>
              <c:pt idx="510">
                <c:v>25180</c:v>
              </c:pt>
              <c:pt idx="511">
                <c:v>25200</c:v>
              </c:pt>
              <c:pt idx="512">
                <c:v>25220</c:v>
              </c:pt>
              <c:pt idx="513">
                <c:v>25240</c:v>
              </c:pt>
              <c:pt idx="514">
                <c:v>25260</c:v>
              </c:pt>
              <c:pt idx="515">
                <c:v>25280</c:v>
              </c:pt>
              <c:pt idx="516">
                <c:v>25300</c:v>
              </c:pt>
              <c:pt idx="517">
                <c:v>25320</c:v>
              </c:pt>
              <c:pt idx="518">
                <c:v>25340</c:v>
              </c:pt>
              <c:pt idx="519">
                <c:v>25360</c:v>
              </c:pt>
              <c:pt idx="520">
                <c:v>25380</c:v>
              </c:pt>
              <c:pt idx="521">
                <c:v>25400</c:v>
              </c:pt>
              <c:pt idx="522">
                <c:v>25420</c:v>
              </c:pt>
              <c:pt idx="523">
                <c:v>25440</c:v>
              </c:pt>
              <c:pt idx="524">
                <c:v>25460</c:v>
              </c:pt>
              <c:pt idx="525">
                <c:v>25480</c:v>
              </c:pt>
              <c:pt idx="526">
                <c:v>25500</c:v>
              </c:pt>
              <c:pt idx="527">
                <c:v>25520</c:v>
              </c:pt>
              <c:pt idx="528">
                <c:v>25540</c:v>
              </c:pt>
              <c:pt idx="529">
                <c:v>25560</c:v>
              </c:pt>
              <c:pt idx="530">
                <c:v>25580</c:v>
              </c:pt>
              <c:pt idx="531">
                <c:v>25600</c:v>
              </c:pt>
              <c:pt idx="532">
                <c:v>25620</c:v>
              </c:pt>
              <c:pt idx="533">
                <c:v>25640</c:v>
              </c:pt>
              <c:pt idx="534">
                <c:v>25660</c:v>
              </c:pt>
              <c:pt idx="535">
                <c:v>25680</c:v>
              </c:pt>
              <c:pt idx="536">
                <c:v>25700</c:v>
              </c:pt>
              <c:pt idx="537">
                <c:v>25720</c:v>
              </c:pt>
              <c:pt idx="538">
                <c:v>25740</c:v>
              </c:pt>
              <c:pt idx="539">
                <c:v>25760</c:v>
              </c:pt>
              <c:pt idx="540">
                <c:v>25780</c:v>
              </c:pt>
              <c:pt idx="541">
                <c:v>25800</c:v>
              </c:pt>
              <c:pt idx="542">
                <c:v>25820</c:v>
              </c:pt>
              <c:pt idx="543">
                <c:v>25840</c:v>
              </c:pt>
              <c:pt idx="544">
                <c:v>25860</c:v>
              </c:pt>
              <c:pt idx="545">
                <c:v>25880</c:v>
              </c:pt>
              <c:pt idx="546">
                <c:v>25900</c:v>
              </c:pt>
              <c:pt idx="547">
                <c:v>25920</c:v>
              </c:pt>
              <c:pt idx="548">
                <c:v>25940</c:v>
              </c:pt>
              <c:pt idx="549">
                <c:v>25960</c:v>
              </c:pt>
              <c:pt idx="550">
                <c:v>25980</c:v>
              </c:pt>
              <c:pt idx="551">
                <c:v>26000</c:v>
              </c:pt>
              <c:pt idx="552">
                <c:v>26020</c:v>
              </c:pt>
              <c:pt idx="553">
                <c:v>26040</c:v>
              </c:pt>
              <c:pt idx="554">
                <c:v>26060</c:v>
              </c:pt>
              <c:pt idx="555">
                <c:v>26080</c:v>
              </c:pt>
              <c:pt idx="556">
                <c:v>26100</c:v>
              </c:pt>
              <c:pt idx="557">
                <c:v>26120</c:v>
              </c:pt>
              <c:pt idx="558">
                <c:v>26140</c:v>
              </c:pt>
              <c:pt idx="559">
                <c:v>26160</c:v>
              </c:pt>
              <c:pt idx="560">
                <c:v>26180</c:v>
              </c:pt>
              <c:pt idx="561">
                <c:v>26200</c:v>
              </c:pt>
              <c:pt idx="562">
                <c:v>26220</c:v>
              </c:pt>
              <c:pt idx="563">
                <c:v>26240</c:v>
              </c:pt>
              <c:pt idx="564">
                <c:v>26260</c:v>
              </c:pt>
              <c:pt idx="565">
                <c:v>26280</c:v>
              </c:pt>
              <c:pt idx="566">
                <c:v>26300</c:v>
              </c:pt>
              <c:pt idx="567">
                <c:v>26320</c:v>
              </c:pt>
              <c:pt idx="568">
                <c:v>26340</c:v>
              </c:pt>
              <c:pt idx="569">
                <c:v>26360</c:v>
              </c:pt>
              <c:pt idx="570">
                <c:v>26380</c:v>
              </c:pt>
              <c:pt idx="571">
                <c:v>26400</c:v>
              </c:pt>
              <c:pt idx="572">
                <c:v>26420</c:v>
              </c:pt>
              <c:pt idx="573">
                <c:v>26440</c:v>
              </c:pt>
              <c:pt idx="574">
                <c:v>26460</c:v>
              </c:pt>
              <c:pt idx="575">
                <c:v>26480</c:v>
              </c:pt>
              <c:pt idx="576">
                <c:v>26500</c:v>
              </c:pt>
              <c:pt idx="577">
                <c:v>26520</c:v>
              </c:pt>
              <c:pt idx="578">
                <c:v>26540</c:v>
              </c:pt>
              <c:pt idx="579">
                <c:v>26560</c:v>
              </c:pt>
              <c:pt idx="580">
                <c:v>26580</c:v>
              </c:pt>
              <c:pt idx="581">
                <c:v>26600</c:v>
              </c:pt>
              <c:pt idx="582">
                <c:v>26620</c:v>
              </c:pt>
              <c:pt idx="583">
                <c:v>26640</c:v>
              </c:pt>
              <c:pt idx="584">
                <c:v>26660</c:v>
              </c:pt>
              <c:pt idx="585">
                <c:v>26680</c:v>
              </c:pt>
              <c:pt idx="586">
                <c:v>26700</c:v>
              </c:pt>
              <c:pt idx="587">
                <c:v>26720</c:v>
              </c:pt>
              <c:pt idx="588">
                <c:v>26740</c:v>
              </c:pt>
              <c:pt idx="589">
                <c:v>26760</c:v>
              </c:pt>
              <c:pt idx="590">
                <c:v>26780</c:v>
              </c:pt>
              <c:pt idx="591">
                <c:v>26800</c:v>
              </c:pt>
              <c:pt idx="592">
                <c:v>26820</c:v>
              </c:pt>
              <c:pt idx="593">
                <c:v>26840</c:v>
              </c:pt>
              <c:pt idx="594">
                <c:v>26860</c:v>
              </c:pt>
              <c:pt idx="595">
                <c:v>26880</c:v>
              </c:pt>
              <c:pt idx="596">
                <c:v>26900</c:v>
              </c:pt>
              <c:pt idx="597">
                <c:v>26920</c:v>
              </c:pt>
              <c:pt idx="598">
                <c:v>26940</c:v>
              </c:pt>
              <c:pt idx="599">
                <c:v>26960</c:v>
              </c:pt>
              <c:pt idx="600">
                <c:v>26980</c:v>
              </c:pt>
              <c:pt idx="601">
                <c:v>27000</c:v>
              </c:pt>
              <c:pt idx="602">
                <c:v>27020</c:v>
              </c:pt>
              <c:pt idx="603">
                <c:v>27040</c:v>
              </c:pt>
              <c:pt idx="604">
                <c:v>27060</c:v>
              </c:pt>
              <c:pt idx="605">
                <c:v>27080</c:v>
              </c:pt>
              <c:pt idx="606">
                <c:v>27100</c:v>
              </c:pt>
              <c:pt idx="607">
                <c:v>27120</c:v>
              </c:pt>
              <c:pt idx="608">
                <c:v>27140</c:v>
              </c:pt>
              <c:pt idx="609">
                <c:v>27160</c:v>
              </c:pt>
              <c:pt idx="610">
                <c:v>27180</c:v>
              </c:pt>
              <c:pt idx="611">
                <c:v>27200</c:v>
              </c:pt>
              <c:pt idx="612">
                <c:v>27220</c:v>
              </c:pt>
              <c:pt idx="613">
                <c:v>27240</c:v>
              </c:pt>
              <c:pt idx="614">
                <c:v>27260</c:v>
              </c:pt>
              <c:pt idx="615">
                <c:v>27280</c:v>
              </c:pt>
              <c:pt idx="616">
                <c:v>27300</c:v>
              </c:pt>
              <c:pt idx="617">
                <c:v>27320</c:v>
              </c:pt>
              <c:pt idx="618">
                <c:v>27340</c:v>
              </c:pt>
              <c:pt idx="619">
                <c:v>27360</c:v>
              </c:pt>
              <c:pt idx="620">
                <c:v>27380</c:v>
              </c:pt>
              <c:pt idx="621">
                <c:v>27400</c:v>
              </c:pt>
              <c:pt idx="622">
                <c:v>27420</c:v>
              </c:pt>
              <c:pt idx="623">
                <c:v>27440</c:v>
              </c:pt>
              <c:pt idx="624">
                <c:v>27460</c:v>
              </c:pt>
              <c:pt idx="625">
                <c:v>27480</c:v>
              </c:pt>
              <c:pt idx="626">
                <c:v>27500</c:v>
              </c:pt>
              <c:pt idx="627">
                <c:v>27520</c:v>
              </c:pt>
              <c:pt idx="628">
                <c:v>27540</c:v>
              </c:pt>
              <c:pt idx="629">
                <c:v>27560</c:v>
              </c:pt>
              <c:pt idx="630">
                <c:v>27580</c:v>
              </c:pt>
              <c:pt idx="631">
                <c:v>27600</c:v>
              </c:pt>
              <c:pt idx="632">
                <c:v>27620</c:v>
              </c:pt>
              <c:pt idx="633">
                <c:v>27640</c:v>
              </c:pt>
              <c:pt idx="634">
                <c:v>27660</c:v>
              </c:pt>
              <c:pt idx="635">
                <c:v>27680</c:v>
              </c:pt>
              <c:pt idx="636">
                <c:v>27700</c:v>
              </c:pt>
              <c:pt idx="637">
                <c:v>27720</c:v>
              </c:pt>
              <c:pt idx="638">
                <c:v>27740</c:v>
              </c:pt>
              <c:pt idx="639">
                <c:v>27760</c:v>
              </c:pt>
              <c:pt idx="640">
                <c:v>27780</c:v>
              </c:pt>
              <c:pt idx="641">
                <c:v>27800</c:v>
              </c:pt>
              <c:pt idx="642">
                <c:v>27820</c:v>
              </c:pt>
              <c:pt idx="643">
                <c:v>27840</c:v>
              </c:pt>
              <c:pt idx="644">
                <c:v>27860</c:v>
              </c:pt>
              <c:pt idx="645">
                <c:v>27880</c:v>
              </c:pt>
              <c:pt idx="646">
                <c:v>27900</c:v>
              </c:pt>
              <c:pt idx="647">
                <c:v>27920</c:v>
              </c:pt>
              <c:pt idx="648">
                <c:v>27940</c:v>
              </c:pt>
              <c:pt idx="649">
                <c:v>27960</c:v>
              </c:pt>
              <c:pt idx="650">
                <c:v>27980</c:v>
              </c:pt>
              <c:pt idx="651">
                <c:v>28000</c:v>
              </c:pt>
              <c:pt idx="652">
                <c:v>28020</c:v>
              </c:pt>
              <c:pt idx="653">
                <c:v>28040</c:v>
              </c:pt>
              <c:pt idx="654">
                <c:v>28060</c:v>
              </c:pt>
              <c:pt idx="655">
                <c:v>28080</c:v>
              </c:pt>
              <c:pt idx="656">
                <c:v>28100</c:v>
              </c:pt>
              <c:pt idx="657">
                <c:v>28120</c:v>
              </c:pt>
              <c:pt idx="658">
                <c:v>28140</c:v>
              </c:pt>
              <c:pt idx="659">
                <c:v>28160</c:v>
              </c:pt>
              <c:pt idx="660">
                <c:v>28180</c:v>
              </c:pt>
              <c:pt idx="661">
                <c:v>28200</c:v>
              </c:pt>
              <c:pt idx="662">
                <c:v>28220</c:v>
              </c:pt>
              <c:pt idx="663">
                <c:v>28240</c:v>
              </c:pt>
              <c:pt idx="664">
                <c:v>28260</c:v>
              </c:pt>
              <c:pt idx="665">
                <c:v>28280</c:v>
              </c:pt>
              <c:pt idx="666">
                <c:v>28300</c:v>
              </c:pt>
              <c:pt idx="667">
                <c:v>28320</c:v>
              </c:pt>
              <c:pt idx="668">
                <c:v>28340</c:v>
              </c:pt>
              <c:pt idx="669">
                <c:v>28360</c:v>
              </c:pt>
              <c:pt idx="670">
                <c:v>28380</c:v>
              </c:pt>
              <c:pt idx="671">
                <c:v>28400</c:v>
              </c:pt>
              <c:pt idx="672">
                <c:v>28420</c:v>
              </c:pt>
              <c:pt idx="673">
                <c:v>28440</c:v>
              </c:pt>
              <c:pt idx="674">
                <c:v>28460</c:v>
              </c:pt>
              <c:pt idx="675">
                <c:v>28480</c:v>
              </c:pt>
              <c:pt idx="676">
                <c:v>28500</c:v>
              </c:pt>
              <c:pt idx="677">
                <c:v>28520</c:v>
              </c:pt>
              <c:pt idx="678">
                <c:v>28540</c:v>
              </c:pt>
              <c:pt idx="679">
                <c:v>28560</c:v>
              </c:pt>
              <c:pt idx="680">
                <c:v>28580</c:v>
              </c:pt>
              <c:pt idx="681">
                <c:v>28600</c:v>
              </c:pt>
              <c:pt idx="682">
                <c:v>28620</c:v>
              </c:pt>
              <c:pt idx="683">
                <c:v>28640</c:v>
              </c:pt>
              <c:pt idx="684">
                <c:v>28660</c:v>
              </c:pt>
              <c:pt idx="685">
                <c:v>28680</c:v>
              </c:pt>
              <c:pt idx="686">
                <c:v>28700</c:v>
              </c:pt>
              <c:pt idx="687">
                <c:v>28720</c:v>
              </c:pt>
              <c:pt idx="688">
                <c:v>28740</c:v>
              </c:pt>
              <c:pt idx="689">
                <c:v>28760</c:v>
              </c:pt>
              <c:pt idx="690">
                <c:v>28780</c:v>
              </c:pt>
              <c:pt idx="691">
                <c:v>28800</c:v>
              </c:pt>
              <c:pt idx="692">
                <c:v>28820</c:v>
              </c:pt>
              <c:pt idx="693">
                <c:v>28840</c:v>
              </c:pt>
              <c:pt idx="694">
                <c:v>28860</c:v>
              </c:pt>
              <c:pt idx="695">
                <c:v>28880</c:v>
              </c:pt>
              <c:pt idx="696">
                <c:v>28900</c:v>
              </c:pt>
              <c:pt idx="697">
                <c:v>28920</c:v>
              </c:pt>
              <c:pt idx="698">
                <c:v>28940</c:v>
              </c:pt>
              <c:pt idx="699">
                <c:v>28960</c:v>
              </c:pt>
              <c:pt idx="700">
                <c:v>28980</c:v>
              </c:pt>
              <c:pt idx="701">
                <c:v>29000</c:v>
              </c:pt>
              <c:pt idx="702">
                <c:v>29020</c:v>
              </c:pt>
              <c:pt idx="703">
                <c:v>29040</c:v>
              </c:pt>
              <c:pt idx="704">
                <c:v>29060</c:v>
              </c:pt>
              <c:pt idx="705">
                <c:v>29080</c:v>
              </c:pt>
              <c:pt idx="706">
                <c:v>29100</c:v>
              </c:pt>
              <c:pt idx="707">
                <c:v>29120</c:v>
              </c:pt>
              <c:pt idx="708">
                <c:v>29140</c:v>
              </c:pt>
              <c:pt idx="709">
                <c:v>29160</c:v>
              </c:pt>
              <c:pt idx="710">
                <c:v>29180</c:v>
              </c:pt>
              <c:pt idx="711">
                <c:v>29200</c:v>
              </c:pt>
              <c:pt idx="712">
                <c:v>29220</c:v>
              </c:pt>
              <c:pt idx="713">
                <c:v>29240</c:v>
              </c:pt>
              <c:pt idx="714">
                <c:v>29260</c:v>
              </c:pt>
              <c:pt idx="715">
                <c:v>29280</c:v>
              </c:pt>
              <c:pt idx="716">
                <c:v>29300</c:v>
              </c:pt>
              <c:pt idx="717">
                <c:v>29320</c:v>
              </c:pt>
              <c:pt idx="718">
                <c:v>29340</c:v>
              </c:pt>
              <c:pt idx="719">
                <c:v>29360</c:v>
              </c:pt>
              <c:pt idx="720">
                <c:v>29380</c:v>
              </c:pt>
              <c:pt idx="721">
                <c:v>29400</c:v>
              </c:pt>
              <c:pt idx="722">
                <c:v>29420</c:v>
              </c:pt>
              <c:pt idx="723">
                <c:v>29440</c:v>
              </c:pt>
              <c:pt idx="724">
                <c:v>29460</c:v>
              </c:pt>
              <c:pt idx="725">
                <c:v>29480</c:v>
              </c:pt>
              <c:pt idx="726">
                <c:v>29500</c:v>
              </c:pt>
              <c:pt idx="727">
                <c:v>29520</c:v>
              </c:pt>
              <c:pt idx="728">
                <c:v>29540</c:v>
              </c:pt>
              <c:pt idx="729">
                <c:v>29560</c:v>
              </c:pt>
              <c:pt idx="730">
                <c:v>29580</c:v>
              </c:pt>
              <c:pt idx="731">
                <c:v>29600</c:v>
              </c:pt>
              <c:pt idx="732">
                <c:v>29620</c:v>
              </c:pt>
              <c:pt idx="733">
                <c:v>29640</c:v>
              </c:pt>
              <c:pt idx="734">
                <c:v>29660</c:v>
              </c:pt>
              <c:pt idx="735">
                <c:v>29680</c:v>
              </c:pt>
              <c:pt idx="736">
                <c:v>29700</c:v>
              </c:pt>
              <c:pt idx="737">
                <c:v>29720</c:v>
              </c:pt>
              <c:pt idx="738">
                <c:v>29740</c:v>
              </c:pt>
              <c:pt idx="739">
                <c:v>29760</c:v>
              </c:pt>
              <c:pt idx="740">
                <c:v>29780</c:v>
              </c:pt>
              <c:pt idx="741">
                <c:v>29800</c:v>
              </c:pt>
              <c:pt idx="742">
                <c:v>29820</c:v>
              </c:pt>
              <c:pt idx="743">
                <c:v>29840</c:v>
              </c:pt>
              <c:pt idx="744">
                <c:v>29860</c:v>
              </c:pt>
              <c:pt idx="745">
                <c:v>29880</c:v>
              </c:pt>
              <c:pt idx="746">
                <c:v>29900</c:v>
              </c:pt>
              <c:pt idx="747">
                <c:v>29920</c:v>
              </c:pt>
              <c:pt idx="748">
                <c:v>29940</c:v>
              </c:pt>
              <c:pt idx="749">
                <c:v>29960</c:v>
              </c:pt>
              <c:pt idx="750">
                <c:v>29980</c:v>
              </c:pt>
              <c:pt idx="751">
                <c:v>30000</c:v>
              </c:pt>
              <c:pt idx="752">
                <c:v>30020</c:v>
              </c:pt>
              <c:pt idx="753">
                <c:v>30040</c:v>
              </c:pt>
              <c:pt idx="754">
                <c:v>30060</c:v>
              </c:pt>
              <c:pt idx="755">
                <c:v>30080</c:v>
              </c:pt>
              <c:pt idx="756">
                <c:v>30100</c:v>
              </c:pt>
              <c:pt idx="757">
                <c:v>30120</c:v>
              </c:pt>
              <c:pt idx="758">
                <c:v>30140</c:v>
              </c:pt>
              <c:pt idx="759">
                <c:v>30160</c:v>
              </c:pt>
              <c:pt idx="760">
                <c:v>30180</c:v>
              </c:pt>
              <c:pt idx="761">
                <c:v>30200</c:v>
              </c:pt>
              <c:pt idx="762">
                <c:v>30220</c:v>
              </c:pt>
              <c:pt idx="763">
                <c:v>30240</c:v>
              </c:pt>
              <c:pt idx="764">
                <c:v>30260</c:v>
              </c:pt>
              <c:pt idx="765">
                <c:v>30280</c:v>
              </c:pt>
              <c:pt idx="766">
                <c:v>30300</c:v>
              </c:pt>
              <c:pt idx="767">
                <c:v>30320</c:v>
              </c:pt>
              <c:pt idx="768">
                <c:v>30340</c:v>
              </c:pt>
              <c:pt idx="769">
                <c:v>30360</c:v>
              </c:pt>
              <c:pt idx="770">
                <c:v>30380</c:v>
              </c:pt>
              <c:pt idx="771">
                <c:v>30400</c:v>
              </c:pt>
              <c:pt idx="772">
                <c:v>30420</c:v>
              </c:pt>
              <c:pt idx="773">
                <c:v>30440</c:v>
              </c:pt>
              <c:pt idx="774">
                <c:v>30460</c:v>
              </c:pt>
              <c:pt idx="775">
                <c:v>30480</c:v>
              </c:pt>
              <c:pt idx="776">
                <c:v>30500</c:v>
              </c:pt>
              <c:pt idx="777">
                <c:v>30520</c:v>
              </c:pt>
              <c:pt idx="778">
                <c:v>30540</c:v>
              </c:pt>
              <c:pt idx="779">
                <c:v>30560</c:v>
              </c:pt>
              <c:pt idx="780">
                <c:v>30580</c:v>
              </c:pt>
              <c:pt idx="781">
                <c:v>30600</c:v>
              </c:pt>
              <c:pt idx="782">
                <c:v>30620</c:v>
              </c:pt>
              <c:pt idx="783">
                <c:v>30640</c:v>
              </c:pt>
              <c:pt idx="784">
                <c:v>30660</c:v>
              </c:pt>
              <c:pt idx="785">
                <c:v>30680</c:v>
              </c:pt>
              <c:pt idx="786">
                <c:v>30700</c:v>
              </c:pt>
              <c:pt idx="787">
                <c:v>30720</c:v>
              </c:pt>
              <c:pt idx="788">
                <c:v>30740</c:v>
              </c:pt>
              <c:pt idx="789">
                <c:v>30760</c:v>
              </c:pt>
              <c:pt idx="790">
                <c:v>30780</c:v>
              </c:pt>
              <c:pt idx="791">
                <c:v>30800</c:v>
              </c:pt>
              <c:pt idx="792">
                <c:v>30820</c:v>
              </c:pt>
              <c:pt idx="793">
                <c:v>30840</c:v>
              </c:pt>
              <c:pt idx="794">
                <c:v>30860</c:v>
              </c:pt>
              <c:pt idx="795">
                <c:v>30880</c:v>
              </c:pt>
              <c:pt idx="796">
                <c:v>30900</c:v>
              </c:pt>
              <c:pt idx="797">
                <c:v>30920</c:v>
              </c:pt>
              <c:pt idx="798">
                <c:v>30940</c:v>
              </c:pt>
              <c:pt idx="799">
                <c:v>30960</c:v>
              </c:pt>
              <c:pt idx="800">
                <c:v>30980</c:v>
              </c:pt>
              <c:pt idx="801">
                <c:v>31000</c:v>
              </c:pt>
              <c:pt idx="802">
                <c:v>31020</c:v>
              </c:pt>
              <c:pt idx="803">
                <c:v>31040</c:v>
              </c:pt>
              <c:pt idx="804">
                <c:v>31060</c:v>
              </c:pt>
              <c:pt idx="805">
                <c:v>31080</c:v>
              </c:pt>
              <c:pt idx="806">
                <c:v>31100</c:v>
              </c:pt>
              <c:pt idx="807">
                <c:v>31120</c:v>
              </c:pt>
              <c:pt idx="808">
                <c:v>31140</c:v>
              </c:pt>
              <c:pt idx="809">
                <c:v>31160</c:v>
              </c:pt>
              <c:pt idx="810">
                <c:v>31180</c:v>
              </c:pt>
              <c:pt idx="811">
                <c:v>31200</c:v>
              </c:pt>
              <c:pt idx="812">
                <c:v>31220</c:v>
              </c:pt>
              <c:pt idx="813">
                <c:v>31240</c:v>
              </c:pt>
              <c:pt idx="814">
                <c:v>31260</c:v>
              </c:pt>
              <c:pt idx="815">
                <c:v>31280</c:v>
              </c:pt>
              <c:pt idx="816">
                <c:v>31300</c:v>
              </c:pt>
              <c:pt idx="817">
                <c:v>31320</c:v>
              </c:pt>
              <c:pt idx="818">
                <c:v>31340</c:v>
              </c:pt>
              <c:pt idx="819">
                <c:v>31360</c:v>
              </c:pt>
              <c:pt idx="820">
                <c:v>31380</c:v>
              </c:pt>
              <c:pt idx="821">
                <c:v>31400</c:v>
              </c:pt>
              <c:pt idx="822">
                <c:v>31420</c:v>
              </c:pt>
              <c:pt idx="823">
                <c:v>31440</c:v>
              </c:pt>
              <c:pt idx="824">
                <c:v>31460</c:v>
              </c:pt>
              <c:pt idx="825">
                <c:v>31480</c:v>
              </c:pt>
              <c:pt idx="826">
                <c:v>31500</c:v>
              </c:pt>
              <c:pt idx="827">
                <c:v>31520</c:v>
              </c:pt>
              <c:pt idx="828">
                <c:v>31540</c:v>
              </c:pt>
              <c:pt idx="829">
                <c:v>31560</c:v>
              </c:pt>
              <c:pt idx="830">
                <c:v>31580</c:v>
              </c:pt>
              <c:pt idx="831">
                <c:v>31600</c:v>
              </c:pt>
              <c:pt idx="832">
                <c:v>31620</c:v>
              </c:pt>
              <c:pt idx="833">
                <c:v>31640</c:v>
              </c:pt>
              <c:pt idx="834">
                <c:v>31660</c:v>
              </c:pt>
              <c:pt idx="835">
                <c:v>31680</c:v>
              </c:pt>
              <c:pt idx="836">
                <c:v>31700</c:v>
              </c:pt>
              <c:pt idx="837">
                <c:v>31720</c:v>
              </c:pt>
              <c:pt idx="838">
                <c:v>31740</c:v>
              </c:pt>
              <c:pt idx="839">
                <c:v>31760</c:v>
              </c:pt>
              <c:pt idx="840">
                <c:v>31780</c:v>
              </c:pt>
              <c:pt idx="841">
                <c:v>31800</c:v>
              </c:pt>
              <c:pt idx="842">
                <c:v>31820</c:v>
              </c:pt>
              <c:pt idx="843">
                <c:v>31840</c:v>
              </c:pt>
              <c:pt idx="844">
                <c:v>31860</c:v>
              </c:pt>
              <c:pt idx="845">
                <c:v>31880</c:v>
              </c:pt>
              <c:pt idx="846">
                <c:v>31900</c:v>
              </c:pt>
              <c:pt idx="847">
                <c:v>31920</c:v>
              </c:pt>
              <c:pt idx="848">
                <c:v>31940</c:v>
              </c:pt>
              <c:pt idx="849">
                <c:v>31960</c:v>
              </c:pt>
              <c:pt idx="850">
                <c:v>31980</c:v>
              </c:pt>
              <c:pt idx="851">
                <c:v>32000</c:v>
              </c:pt>
              <c:pt idx="852">
                <c:v>32020</c:v>
              </c:pt>
              <c:pt idx="853">
                <c:v>32040</c:v>
              </c:pt>
              <c:pt idx="854">
                <c:v>32060</c:v>
              </c:pt>
              <c:pt idx="855">
                <c:v>32080</c:v>
              </c:pt>
              <c:pt idx="856">
                <c:v>32100</c:v>
              </c:pt>
              <c:pt idx="857">
                <c:v>32120</c:v>
              </c:pt>
              <c:pt idx="858">
                <c:v>32140</c:v>
              </c:pt>
              <c:pt idx="859">
                <c:v>32160</c:v>
              </c:pt>
              <c:pt idx="860">
                <c:v>32180</c:v>
              </c:pt>
              <c:pt idx="861">
                <c:v>32200</c:v>
              </c:pt>
              <c:pt idx="862">
                <c:v>32220</c:v>
              </c:pt>
              <c:pt idx="863">
                <c:v>32240</c:v>
              </c:pt>
              <c:pt idx="864">
                <c:v>32260</c:v>
              </c:pt>
              <c:pt idx="865">
                <c:v>32280</c:v>
              </c:pt>
              <c:pt idx="866">
                <c:v>32300</c:v>
              </c:pt>
              <c:pt idx="867">
                <c:v>32320</c:v>
              </c:pt>
              <c:pt idx="868">
                <c:v>32340</c:v>
              </c:pt>
              <c:pt idx="869">
                <c:v>32360</c:v>
              </c:pt>
              <c:pt idx="870">
                <c:v>32380</c:v>
              </c:pt>
              <c:pt idx="871">
                <c:v>32400</c:v>
              </c:pt>
              <c:pt idx="872">
                <c:v>32420</c:v>
              </c:pt>
              <c:pt idx="873">
                <c:v>32440</c:v>
              </c:pt>
              <c:pt idx="874">
                <c:v>32460</c:v>
              </c:pt>
              <c:pt idx="875">
                <c:v>32480</c:v>
              </c:pt>
              <c:pt idx="876">
                <c:v>32500</c:v>
              </c:pt>
              <c:pt idx="877">
                <c:v>32520</c:v>
              </c:pt>
              <c:pt idx="878">
                <c:v>32540</c:v>
              </c:pt>
              <c:pt idx="879">
                <c:v>32560</c:v>
              </c:pt>
              <c:pt idx="880">
                <c:v>32580</c:v>
              </c:pt>
              <c:pt idx="881">
                <c:v>32600</c:v>
              </c:pt>
              <c:pt idx="882">
                <c:v>32620</c:v>
              </c:pt>
              <c:pt idx="883">
                <c:v>32640</c:v>
              </c:pt>
              <c:pt idx="884">
                <c:v>32660</c:v>
              </c:pt>
              <c:pt idx="885">
                <c:v>32680</c:v>
              </c:pt>
              <c:pt idx="886">
                <c:v>32700</c:v>
              </c:pt>
              <c:pt idx="887">
                <c:v>32720</c:v>
              </c:pt>
              <c:pt idx="888">
                <c:v>32740</c:v>
              </c:pt>
              <c:pt idx="889">
                <c:v>32760</c:v>
              </c:pt>
              <c:pt idx="890">
                <c:v>32780</c:v>
              </c:pt>
              <c:pt idx="891">
                <c:v>32800</c:v>
              </c:pt>
              <c:pt idx="892">
                <c:v>32820</c:v>
              </c:pt>
              <c:pt idx="893">
                <c:v>32840</c:v>
              </c:pt>
              <c:pt idx="894">
                <c:v>32860</c:v>
              </c:pt>
              <c:pt idx="895">
                <c:v>32880</c:v>
              </c:pt>
              <c:pt idx="896">
                <c:v>32900</c:v>
              </c:pt>
              <c:pt idx="897">
                <c:v>32920</c:v>
              </c:pt>
              <c:pt idx="898">
                <c:v>32940</c:v>
              </c:pt>
              <c:pt idx="899">
                <c:v>32960</c:v>
              </c:pt>
              <c:pt idx="900">
                <c:v>32980</c:v>
              </c:pt>
              <c:pt idx="901">
                <c:v>33000</c:v>
              </c:pt>
              <c:pt idx="902">
                <c:v>33020</c:v>
              </c:pt>
              <c:pt idx="903">
                <c:v>33040</c:v>
              </c:pt>
              <c:pt idx="904">
                <c:v>33060</c:v>
              </c:pt>
              <c:pt idx="905">
                <c:v>33080</c:v>
              </c:pt>
              <c:pt idx="906">
                <c:v>33100</c:v>
              </c:pt>
              <c:pt idx="907">
                <c:v>33120</c:v>
              </c:pt>
              <c:pt idx="908">
                <c:v>33140</c:v>
              </c:pt>
              <c:pt idx="909">
                <c:v>33160</c:v>
              </c:pt>
              <c:pt idx="910">
                <c:v>33180</c:v>
              </c:pt>
              <c:pt idx="911">
                <c:v>33200</c:v>
              </c:pt>
              <c:pt idx="912">
                <c:v>33220</c:v>
              </c:pt>
              <c:pt idx="913">
                <c:v>33240</c:v>
              </c:pt>
              <c:pt idx="914">
                <c:v>33260</c:v>
              </c:pt>
              <c:pt idx="915">
                <c:v>33280</c:v>
              </c:pt>
              <c:pt idx="916">
                <c:v>33300</c:v>
              </c:pt>
              <c:pt idx="917">
                <c:v>33320</c:v>
              </c:pt>
              <c:pt idx="918">
                <c:v>33340</c:v>
              </c:pt>
              <c:pt idx="919">
                <c:v>33360</c:v>
              </c:pt>
              <c:pt idx="920">
                <c:v>33380</c:v>
              </c:pt>
              <c:pt idx="921">
                <c:v>33400</c:v>
              </c:pt>
              <c:pt idx="922">
                <c:v>33420</c:v>
              </c:pt>
              <c:pt idx="923">
                <c:v>33440</c:v>
              </c:pt>
              <c:pt idx="924">
                <c:v>33460</c:v>
              </c:pt>
              <c:pt idx="925">
                <c:v>33480</c:v>
              </c:pt>
              <c:pt idx="926">
                <c:v>33500</c:v>
              </c:pt>
              <c:pt idx="927">
                <c:v>33520</c:v>
              </c:pt>
              <c:pt idx="928">
                <c:v>33540</c:v>
              </c:pt>
              <c:pt idx="929">
                <c:v>33560</c:v>
              </c:pt>
              <c:pt idx="930">
                <c:v>33580</c:v>
              </c:pt>
              <c:pt idx="931">
                <c:v>33600</c:v>
              </c:pt>
              <c:pt idx="932">
                <c:v>33620</c:v>
              </c:pt>
              <c:pt idx="933">
                <c:v>33640</c:v>
              </c:pt>
              <c:pt idx="934">
                <c:v>33660</c:v>
              </c:pt>
              <c:pt idx="935">
                <c:v>33680</c:v>
              </c:pt>
              <c:pt idx="936">
                <c:v>33700</c:v>
              </c:pt>
              <c:pt idx="937">
                <c:v>33720</c:v>
              </c:pt>
              <c:pt idx="938">
                <c:v>33740</c:v>
              </c:pt>
              <c:pt idx="939">
                <c:v>33760</c:v>
              </c:pt>
              <c:pt idx="940">
                <c:v>33780</c:v>
              </c:pt>
              <c:pt idx="941">
                <c:v>33800</c:v>
              </c:pt>
              <c:pt idx="942">
                <c:v>33820</c:v>
              </c:pt>
              <c:pt idx="943">
                <c:v>33840</c:v>
              </c:pt>
              <c:pt idx="944">
                <c:v>33860</c:v>
              </c:pt>
              <c:pt idx="945">
                <c:v>33880</c:v>
              </c:pt>
              <c:pt idx="946">
                <c:v>33900</c:v>
              </c:pt>
              <c:pt idx="947">
                <c:v>33920</c:v>
              </c:pt>
              <c:pt idx="948">
                <c:v>33940</c:v>
              </c:pt>
              <c:pt idx="949">
                <c:v>33960</c:v>
              </c:pt>
              <c:pt idx="950">
                <c:v>33980</c:v>
              </c:pt>
              <c:pt idx="951">
                <c:v>34000</c:v>
              </c:pt>
              <c:pt idx="952">
                <c:v>34020</c:v>
              </c:pt>
              <c:pt idx="953">
                <c:v>34040</c:v>
              </c:pt>
              <c:pt idx="954">
                <c:v>34060</c:v>
              </c:pt>
              <c:pt idx="955">
                <c:v>34080</c:v>
              </c:pt>
              <c:pt idx="956">
                <c:v>34100</c:v>
              </c:pt>
              <c:pt idx="957">
                <c:v>34120</c:v>
              </c:pt>
              <c:pt idx="958">
                <c:v>34140</c:v>
              </c:pt>
              <c:pt idx="959">
                <c:v>34160</c:v>
              </c:pt>
              <c:pt idx="960">
                <c:v>34180</c:v>
              </c:pt>
              <c:pt idx="961">
                <c:v>34200</c:v>
              </c:pt>
              <c:pt idx="962">
                <c:v>34220</c:v>
              </c:pt>
              <c:pt idx="963">
                <c:v>34240</c:v>
              </c:pt>
              <c:pt idx="964">
                <c:v>34260</c:v>
              </c:pt>
              <c:pt idx="965">
                <c:v>34280</c:v>
              </c:pt>
              <c:pt idx="966">
                <c:v>34300</c:v>
              </c:pt>
              <c:pt idx="967">
                <c:v>34320</c:v>
              </c:pt>
              <c:pt idx="968">
                <c:v>34340</c:v>
              </c:pt>
              <c:pt idx="969">
                <c:v>34360</c:v>
              </c:pt>
              <c:pt idx="970">
                <c:v>34380</c:v>
              </c:pt>
              <c:pt idx="971">
                <c:v>34400</c:v>
              </c:pt>
              <c:pt idx="972">
                <c:v>34420</c:v>
              </c:pt>
              <c:pt idx="973">
                <c:v>34440</c:v>
              </c:pt>
              <c:pt idx="974">
                <c:v>34460</c:v>
              </c:pt>
              <c:pt idx="975">
                <c:v>34480</c:v>
              </c:pt>
              <c:pt idx="976">
                <c:v>34500</c:v>
              </c:pt>
              <c:pt idx="977">
                <c:v>34520</c:v>
              </c:pt>
              <c:pt idx="978">
                <c:v>34540</c:v>
              </c:pt>
              <c:pt idx="979">
                <c:v>34560</c:v>
              </c:pt>
              <c:pt idx="980">
                <c:v>34580</c:v>
              </c:pt>
              <c:pt idx="981">
                <c:v>34600</c:v>
              </c:pt>
              <c:pt idx="982">
                <c:v>34620</c:v>
              </c:pt>
              <c:pt idx="983">
                <c:v>34640</c:v>
              </c:pt>
              <c:pt idx="984">
                <c:v>34660</c:v>
              </c:pt>
              <c:pt idx="985">
                <c:v>34680</c:v>
              </c:pt>
              <c:pt idx="986">
                <c:v>34700</c:v>
              </c:pt>
              <c:pt idx="987">
                <c:v>34720</c:v>
              </c:pt>
              <c:pt idx="988">
                <c:v>34740</c:v>
              </c:pt>
              <c:pt idx="989">
                <c:v>34760</c:v>
              </c:pt>
              <c:pt idx="990">
                <c:v>34780</c:v>
              </c:pt>
              <c:pt idx="991">
                <c:v>34800</c:v>
              </c:pt>
              <c:pt idx="992">
                <c:v>34820</c:v>
              </c:pt>
              <c:pt idx="993">
                <c:v>34840</c:v>
              </c:pt>
              <c:pt idx="994">
                <c:v>34860</c:v>
              </c:pt>
              <c:pt idx="995">
                <c:v>34880</c:v>
              </c:pt>
              <c:pt idx="996">
                <c:v>34900</c:v>
              </c:pt>
              <c:pt idx="997">
                <c:v>34920</c:v>
              </c:pt>
              <c:pt idx="998">
                <c:v>34940</c:v>
              </c:pt>
              <c:pt idx="999">
                <c:v>34960</c:v>
              </c:pt>
              <c:pt idx="1000">
                <c:v>34980</c:v>
              </c:pt>
              <c:pt idx="1001">
                <c:v>35000</c:v>
              </c:pt>
              <c:pt idx="1002">
                <c:v>35020</c:v>
              </c:pt>
              <c:pt idx="1003">
                <c:v>35040</c:v>
              </c:pt>
              <c:pt idx="1004">
                <c:v>35060</c:v>
              </c:pt>
              <c:pt idx="1005">
                <c:v>35080</c:v>
              </c:pt>
              <c:pt idx="1006">
                <c:v>35100</c:v>
              </c:pt>
              <c:pt idx="1007">
                <c:v>35120</c:v>
              </c:pt>
              <c:pt idx="1008">
                <c:v>35140</c:v>
              </c:pt>
              <c:pt idx="1009">
                <c:v>35160</c:v>
              </c:pt>
              <c:pt idx="1010">
                <c:v>35180</c:v>
              </c:pt>
              <c:pt idx="1011">
                <c:v>35200</c:v>
              </c:pt>
              <c:pt idx="1012">
                <c:v>35220</c:v>
              </c:pt>
              <c:pt idx="1013">
                <c:v>35240</c:v>
              </c:pt>
              <c:pt idx="1014">
                <c:v>35260</c:v>
              </c:pt>
              <c:pt idx="1015">
                <c:v>35280</c:v>
              </c:pt>
              <c:pt idx="1016">
                <c:v>35300</c:v>
              </c:pt>
              <c:pt idx="1017">
                <c:v>35320</c:v>
              </c:pt>
              <c:pt idx="1018">
                <c:v>35340</c:v>
              </c:pt>
              <c:pt idx="1019">
                <c:v>35360</c:v>
              </c:pt>
              <c:pt idx="1020">
                <c:v>35380</c:v>
              </c:pt>
              <c:pt idx="1021">
                <c:v>35400</c:v>
              </c:pt>
              <c:pt idx="1022">
                <c:v>35420</c:v>
              </c:pt>
              <c:pt idx="1023">
                <c:v>35440</c:v>
              </c:pt>
              <c:pt idx="1024">
                <c:v>35460</c:v>
              </c:pt>
              <c:pt idx="1025">
                <c:v>35480</c:v>
              </c:pt>
              <c:pt idx="1026">
                <c:v>35500</c:v>
              </c:pt>
              <c:pt idx="1027">
                <c:v>35520</c:v>
              </c:pt>
              <c:pt idx="1028">
                <c:v>35540</c:v>
              </c:pt>
              <c:pt idx="1029">
                <c:v>35560</c:v>
              </c:pt>
              <c:pt idx="1030">
                <c:v>35580</c:v>
              </c:pt>
              <c:pt idx="1031">
                <c:v>35600</c:v>
              </c:pt>
              <c:pt idx="1032">
                <c:v>35620</c:v>
              </c:pt>
              <c:pt idx="1033">
                <c:v>35640</c:v>
              </c:pt>
              <c:pt idx="1034">
                <c:v>35660</c:v>
              </c:pt>
              <c:pt idx="1035">
                <c:v>35680</c:v>
              </c:pt>
              <c:pt idx="1036">
                <c:v>35700</c:v>
              </c:pt>
              <c:pt idx="1037">
                <c:v>35720</c:v>
              </c:pt>
              <c:pt idx="1038">
                <c:v>35740</c:v>
              </c:pt>
              <c:pt idx="1039">
                <c:v>35760</c:v>
              </c:pt>
              <c:pt idx="1040">
                <c:v>35780</c:v>
              </c:pt>
              <c:pt idx="1041">
                <c:v>35800</c:v>
              </c:pt>
              <c:pt idx="1042">
                <c:v>35820</c:v>
              </c:pt>
              <c:pt idx="1043">
                <c:v>35840</c:v>
              </c:pt>
              <c:pt idx="1044">
                <c:v>35860</c:v>
              </c:pt>
              <c:pt idx="1045">
                <c:v>35880</c:v>
              </c:pt>
              <c:pt idx="1046">
                <c:v>35900</c:v>
              </c:pt>
              <c:pt idx="1047">
                <c:v>35920</c:v>
              </c:pt>
              <c:pt idx="1048">
                <c:v>35940</c:v>
              </c:pt>
              <c:pt idx="1049">
                <c:v>35960</c:v>
              </c:pt>
              <c:pt idx="1050">
                <c:v>35980</c:v>
              </c:pt>
              <c:pt idx="1051">
                <c:v>36000</c:v>
              </c:pt>
              <c:pt idx="1052">
                <c:v>36020</c:v>
              </c:pt>
              <c:pt idx="1053">
                <c:v>36040</c:v>
              </c:pt>
              <c:pt idx="1054">
                <c:v>36060</c:v>
              </c:pt>
              <c:pt idx="1055">
                <c:v>36080</c:v>
              </c:pt>
              <c:pt idx="1056">
                <c:v>36100</c:v>
              </c:pt>
              <c:pt idx="1057">
                <c:v>36120</c:v>
              </c:pt>
              <c:pt idx="1058">
                <c:v>36140</c:v>
              </c:pt>
              <c:pt idx="1059">
                <c:v>36160</c:v>
              </c:pt>
              <c:pt idx="1060">
                <c:v>36180</c:v>
              </c:pt>
              <c:pt idx="1061">
                <c:v>36200</c:v>
              </c:pt>
              <c:pt idx="1062">
                <c:v>36220</c:v>
              </c:pt>
              <c:pt idx="1063">
                <c:v>36240</c:v>
              </c:pt>
              <c:pt idx="1064">
                <c:v>36260</c:v>
              </c:pt>
              <c:pt idx="1065">
                <c:v>36280</c:v>
              </c:pt>
              <c:pt idx="1066">
                <c:v>36300</c:v>
              </c:pt>
              <c:pt idx="1067">
                <c:v>36320</c:v>
              </c:pt>
              <c:pt idx="1068">
                <c:v>36340</c:v>
              </c:pt>
              <c:pt idx="1069">
                <c:v>36360</c:v>
              </c:pt>
              <c:pt idx="1070">
                <c:v>36380</c:v>
              </c:pt>
              <c:pt idx="1071">
                <c:v>36400</c:v>
              </c:pt>
              <c:pt idx="1072">
                <c:v>36420</c:v>
              </c:pt>
              <c:pt idx="1073">
                <c:v>36440</c:v>
              </c:pt>
              <c:pt idx="1074">
                <c:v>36460</c:v>
              </c:pt>
              <c:pt idx="1075">
                <c:v>36480</c:v>
              </c:pt>
              <c:pt idx="1076">
                <c:v>36500</c:v>
              </c:pt>
              <c:pt idx="1077">
                <c:v>36520</c:v>
              </c:pt>
              <c:pt idx="1078">
                <c:v>36540</c:v>
              </c:pt>
              <c:pt idx="1079">
                <c:v>36560</c:v>
              </c:pt>
              <c:pt idx="1080">
                <c:v>36580</c:v>
              </c:pt>
              <c:pt idx="1081">
                <c:v>36600</c:v>
              </c:pt>
              <c:pt idx="1082">
                <c:v>36620</c:v>
              </c:pt>
              <c:pt idx="1083">
                <c:v>36640</c:v>
              </c:pt>
              <c:pt idx="1084">
                <c:v>36660</c:v>
              </c:pt>
              <c:pt idx="1085">
                <c:v>36680</c:v>
              </c:pt>
              <c:pt idx="1086">
                <c:v>36700</c:v>
              </c:pt>
              <c:pt idx="1087">
                <c:v>36720</c:v>
              </c:pt>
              <c:pt idx="1088">
                <c:v>36740</c:v>
              </c:pt>
              <c:pt idx="1089">
                <c:v>36760</c:v>
              </c:pt>
              <c:pt idx="1090">
                <c:v>36780</c:v>
              </c:pt>
              <c:pt idx="1091">
                <c:v>36800</c:v>
              </c:pt>
              <c:pt idx="1092">
                <c:v>36820</c:v>
              </c:pt>
              <c:pt idx="1093">
                <c:v>36840</c:v>
              </c:pt>
              <c:pt idx="1094">
                <c:v>36860</c:v>
              </c:pt>
              <c:pt idx="1095">
                <c:v>36880</c:v>
              </c:pt>
              <c:pt idx="1096">
                <c:v>36900</c:v>
              </c:pt>
              <c:pt idx="1097">
                <c:v>36920</c:v>
              </c:pt>
              <c:pt idx="1098">
                <c:v>36940</c:v>
              </c:pt>
              <c:pt idx="1099">
                <c:v>36960</c:v>
              </c:pt>
              <c:pt idx="1100">
                <c:v>36980</c:v>
              </c:pt>
              <c:pt idx="1101">
                <c:v>37000</c:v>
              </c:pt>
              <c:pt idx="1102">
                <c:v>37020</c:v>
              </c:pt>
              <c:pt idx="1103">
                <c:v>37040</c:v>
              </c:pt>
              <c:pt idx="1104">
                <c:v>37060</c:v>
              </c:pt>
              <c:pt idx="1105">
                <c:v>37080</c:v>
              </c:pt>
              <c:pt idx="1106">
                <c:v>37100</c:v>
              </c:pt>
              <c:pt idx="1107">
                <c:v>37120</c:v>
              </c:pt>
              <c:pt idx="1108">
                <c:v>37140</c:v>
              </c:pt>
              <c:pt idx="1109">
                <c:v>37160</c:v>
              </c:pt>
              <c:pt idx="1110">
                <c:v>37180</c:v>
              </c:pt>
              <c:pt idx="1111">
                <c:v>37200</c:v>
              </c:pt>
              <c:pt idx="1112">
                <c:v>37220</c:v>
              </c:pt>
              <c:pt idx="1113">
                <c:v>37240</c:v>
              </c:pt>
              <c:pt idx="1114">
                <c:v>37260</c:v>
              </c:pt>
              <c:pt idx="1115">
                <c:v>37280</c:v>
              </c:pt>
              <c:pt idx="1116">
                <c:v>37300</c:v>
              </c:pt>
              <c:pt idx="1117">
                <c:v>37320</c:v>
              </c:pt>
              <c:pt idx="1118">
                <c:v>37340</c:v>
              </c:pt>
              <c:pt idx="1119">
                <c:v>37360</c:v>
              </c:pt>
              <c:pt idx="1120">
                <c:v>37380</c:v>
              </c:pt>
              <c:pt idx="1121">
                <c:v>37400</c:v>
              </c:pt>
              <c:pt idx="1122">
                <c:v>37420</c:v>
              </c:pt>
              <c:pt idx="1123">
                <c:v>37440</c:v>
              </c:pt>
              <c:pt idx="1124">
                <c:v>37460</c:v>
              </c:pt>
              <c:pt idx="1125">
                <c:v>37480</c:v>
              </c:pt>
              <c:pt idx="1126">
                <c:v>37500</c:v>
              </c:pt>
              <c:pt idx="1127">
                <c:v>37520</c:v>
              </c:pt>
              <c:pt idx="1128">
                <c:v>37540</c:v>
              </c:pt>
              <c:pt idx="1129">
                <c:v>37560</c:v>
              </c:pt>
              <c:pt idx="1130">
                <c:v>37580</c:v>
              </c:pt>
              <c:pt idx="1131">
                <c:v>37600</c:v>
              </c:pt>
              <c:pt idx="1132">
                <c:v>37620</c:v>
              </c:pt>
              <c:pt idx="1133">
                <c:v>37640</c:v>
              </c:pt>
              <c:pt idx="1134">
                <c:v>37660</c:v>
              </c:pt>
              <c:pt idx="1135">
                <c:v>37680</c:v>
              </c:pt>
              <c:pt idx="1136">
                <c:v>37700</c:v>
              </c:pt>
              <c:pt idx="1137">
                <c:v>37720</c:v>
              </c:pt>
              <c:pt idx="1138">
                <c:v>37740</c:v>
              </c:pt>
              <c:pt idx="1139">
                <c:v>37760</c:v>
              </c:pt>
              <c:pt idx="1140">
                <c:v>37780</c:v>
              </c:pt>
              <c:pt idx="1141">
                <c:v>37800</c:v>
              </c:pt>
              <c:pt idx="1142">
                <c:v>37820</c:v>
              </c:pt>
              <c:pt idx="1143">
                <c:v>37840</c:v>
              </c:pt>
              <c:pt idx="1144">
                <c:v>37860</c:v>
              </c:pt>
              <c:pt idx="1145">
                <c:v>37880</c:v>
              </c:pt>
              <c:pt idx="1146">
                <c:v>37900</c:v>
              </c:pt>
              <c:pt idx="1147">
                <c:v>37920</c:v>
              </c:pt>
              <c:pt idx="1148">
                <c:v>37940</c:v>
              </c:pt>
              <c:pt idx="1149">
                <c:v>37960</c:v>
              </c:pt>
              <c:pt idx="1150">
                <c:v>37980</c:v>
              </c:pt>
              <c:pt idx="1151">
                <c:v>38000</c:v>
              </c:pt>
              <c:pt idx="1152">
                <c:v>38020</c:v>
              </c:pt>
              <c:pt idx="1153">
                <c:v>38040</c:v>
              </c:pt>
              <c:pt idx="1154">
                <c:v>38060</c:v>
              </c:pt>
              <c:pt idx="1155">
                <c:v>38080</c:v>
              </c:pt>
              <c:pt idx="1156">
                <c:v>38100</c:v>
              </c:pt>
              <c:pt idx="1157">
                <c:v>38120</c:v>
              </c:pt>
              <c:pt idx="1158">
                <c:v>38140</c:v>
              </c:pt>
              <c:pt idx="1159">
                <c:v>38160</c:v>
              </c:pt>
              <c:pt idx="1160">
                <c:v>38180</c:v>
              </c:pt>
              <c:pt idx="1161">
                <c:v>38200</c:v>
              </c:pt>
              <c:pt idx="1162">
                <c:v>38220</c:v>
              </c:pt>
              <c:pt idx="1163">
                <c:v>38240</c:v>
              </c:pt>
              <c:pt idx="1164">
                <c:v>38260</c:v>
              </c:pt>
              <c:pt idx="1165">
                <c:v>38280</c:v>
              </c:pt>
              <c:pt idx="1166">
                <c:v>38300</c:v>
              </c:pt>
              <c:pt idx="1167">
                <c:v>38320</c:v>
              </c:pt>
              <c:pt idx="1168">
                <c:v>38340</c:v>
              </c:pt>
              <c:pt idx="1169">
                <c:v>38360</c:v>
              </c:pt>
              <c:pt idx="1170">
                <c:v>38380</c:v>
              </c:pt>
              <c:pt idx="1171">
                <c:v>38400</c:v>
              </c:pt>
              <c:pt idx="1172">
                <c:v>38420</c:v>
              </c:pt>
              <c:pt idx="1173">
                <c:v>38440</c:v>
              </c:pt>
              <c:pt idx="1174">
                <c:v>38460</c:v>
              </c:pt>
              <c:pt idx="1175">
                <c:v>38480</c:v>
              </c:pt>
              <c:pt idx="1176">
                <c:v>38500</c:v>
              </c:pt>
              <c:pt idx="1177">
                <c:v>38520</c:v>
              </c:pt>
              <c:pt idx="1178">
                <c:v>38540</c:v>
              </c:pt>
              <c:pt idx="1179">
                <c:v>38560</c:v>
              </c:pt>
              <c:pt idx="1180">
                <c:v>38580</c:v>
              </c:pt>
              <c:pt idx="1181">
                <c:v>38600</c:v>
              </c:pt>
              <c:pt idx="1182">
                <c:v>38620</c:v>
              </c:pt>
              <c:pt idx="1183">
                <c:v>38640</c:v>
              </c:pt>
              <c:pt idx="1184">
                <c:v>38660</c:v>
              </c:pt>
              <c:pt idx="1185">
                <c:v>38680</c:v>
              </c:pt>
              <c:pt idx="1186">
                <c:v>38700</c:v>
              </c:pt>
              <c:pt idx="1187">
                <c:v>38720</c:v>
              </c:pt>
              <c:pt idx="1188">
                <c:v>38740</c:v>
              </c:pt>
              <c:pt idx="1189">
                <c:v>38760</c:v>
              </c:pt>
              <c:pt idx="1190">
                <c:v>38780</c:v>
              </c:pt>
              <c:pt idx="1191">
                <c:v>38800</c:v>
              </c:pt>
              <c:pt idx="1192">
                <c:v>38820</c:v>
              </c:pt>
              <c:pt idx="1193">
                <c:v>38840</c:v>
              </c:pt>
              <c:pt idx="1194">
                <c:v>38860</c:v>
              </c:pt>
              <c:pt idx="1195">
                <c:v>38880</c:v>
              </c:pt>
              <c:pt idx="1196">
                <c:v>38900</c:v>
              </c:pt>
              <c:pt idx="1197">
                <c:v>38920</c:v>
              </c:pt>
              <c:pt idx="1198">
                <c:v>38940</c:v>
              </c:pt>
              <c:pt idx="1199">
                <c:v>38960</c:v>
              </c:pt>
              <c:pt idx="1200">
                <c:v>38980</c:v>
              </c:pt>
              <c:pt idx="1201">
                <c:v>39000</c:v>
              </c:pt>
              <c:pt idx="1202">
                <c:v>39020</c:v>
              </c:pt>
              <c:pt idx="1203">
                <c:v>39040</c:v>
              </c:pt>
              <c:pt idx="1204">
                <c:v>39060</c:v>
              </c:pt>
              <c:pt idx="1205">
                <c:v>39080</c:v>
              </c:pt>
              <c:pt idx="1206">
                <c:v>39100</c:v>
              </c:pt>
              <c:pt idx="1207">
                <c:v>39120</c:v>
              </c:pt>
              <c:pt idx="1208">
                <c:v>39140</c:v>
              </c:pt>
              <c:pt idx="1209">
                <c:v>39160</c:v>
              </c:pt>
              <c:pt idx="1210">
                <c:v>39180</c:v>
              </c:pt>
              <c:pt idx="1211">
                <c:v>39200</c:v>
              </c:pt>
              <c:pt idx="1212">
                <c:v>39220</c:v>
              </c:pt>
              <c:pt idx="1213">
                <c:v>39240</c:v>
              </c:pt>
              <c:pt idx="1214">
                <c:v>39260</c:v>
              </c:pt>
              <c:pt idx="1215">
                <c:v>39280</c:v>
              </c:pt>
              <c:pt idx="1216">
                <c:v>39300</c:v>
              </c:pt>
              <c:pt idx="1217">
                <c:v>39320</c:v>
              </c:pt>
              <c:pt idx="1218">
                <c:v>39340</c:v>
              </c:pt>
              <c:pt idx="1219">
                <c:v>39360</c:v>
              </c:pt>
              <c:pt idx="1220">
                <c:v>39380</c:v>
              </c:pt>
              <c:pt idx="1221">
                <c:v>39400</c:v>
              </c:pt>
              <c:pt idx="1222">
                <c:v>39420</c:v>
              </c:pt>
              <c:pt idx="1223">
                <c:v>39440</c:v>
              </c:pt>
              <c:pt idx="1224">
                <c:v>39460</c:v>
              </c:pt>
              <c:pt idx="1225">
                <c:v>39480</c:v>
              </c:pt>
              <c:pt idx="1226">
                <c:v>39500</c:v>
              </c:pt>
              <c:pt idx="1227">
                <c:v>39520</c:v>
              </c:pt>
              <c:pt idx="1228">
                <c:v>39540</c:v>
              </c:pt>
              <c:pt idx="1229">
                <c:v>39560</c:v>
              </c:pt>
              <c:pt idx="1230">
                <c:v>39580</c:v>
              </c:pt>
              <c:pt idx="1231">
                <c:v>39600</c:v>
              </c:pt>
              <c:pt idx="1232">
                <c:v>39620</c:v>
              </c:pt>
              <c:pt idx="1233">
                <c:v>39640</c:v>
              </c:pt>
              <c:pt idx="1234">
                <c:v>39660</c:v>
              </c:pt>
              <c:pt idx="1235">
                <c:v>39680</c:v>
              </c:pt>
              <c:pt idx="1236">
                <c:v>39700</c:v>
              </c:pt>
              <c:pt idx="1237">
                <c:v>39720</c:v>
              </c:pt>
              <c:pt idx="1238">
                <c:v>39740</c:v>
              </c:pt>
              <c:pt idx="1239">
                <c:v>39760</c:v>
              </c:pt>
              <c:pt idx="1240">
                <c:v>39780</c:v>
              </c:pt>
              <c:pt idx="1241">
                <c:v>39800</c:v>
              </c:pt>
              <c:pt idx="1242">
                <c:v>39820</c:v>
              </c:pt>
              <c:pt idx="1243">
                <c:v>39840</c:v>
              </c:pt>
              <c:pt idx="1244">
                <c:v>39860</c:v>
              </c:pt>
              <c:pt idx="1245">
                <c:v>39880</c:v>
              </c:pt>
              <c:pt idx="1246">
                <c:v>39900</c:v>
              </c:pt>
              <c:pt idx="1247">
                <c:v>39920</c:v>
              </c:pt>
              <c:pt idx="1248">
                <c:v>39940</c:v>
              </c:pt>
              <c:pt idx="1249">
                <c:v>39960</c:v>
              </c:pt>
              <c:pt idx="1250">
                <c:v>39980</c:v>
              </c:pt>
              <c:pt idx="1251">
                <c:v>40000</c:v>
              </c:pt>
              <c:pt idx="1252">
                <c:v>40020</c:v>
              </c:pt>
              <c:pt idx="1253">
                <c:v>40040</c:v>
              </c:pt>
              <c:pt idx="1254">
                <c:v>40060</c:v>
              </c:pt>
              <c:pt idx="1255">
                <c:v>40080</c:v>
              </c:pt>
              <c:pt idx="1256">
                <c:v>40100</c:v>
              </c:pt>
              <c:pt idx="1257">
                <c:v>40120</c:v>
              </c:pt>
              <c:pt idx="1258">
                <c:v>40140</c:v>
              </c:pt>
              <c:pt idx="1259">
                <c:v>40160</c:v>
              </c:pt>
              <c:pt idx="1260">
                <c:v>40180</c:v>
              </c:pt>
              <c:pt idx="1261">
                <c:v>40200</c:v>
              </c:pt>
              <c:pt idx="1262">
                <c:v>40220</c:v>
              </c:pt>
              <c:pt idx="1263">
                <c:v>40240</c:v>
              </c:pt>
              <c:pt idx="1264">
                <c:v>40260</c:v>
              </c:pt>
              <c:pt idx="1265">
                <c:v>40280</c:v>
              </c:pt>
              <c:pt idx="1266">
                <c:v>40300</c:v>
              </c:pt>
              <c:pt idx="1267">
                <c:v>40320</c:v>
              </c:pt>
              <c:pt idx="1268">
                <c:v>40340</c:v>
              </c:pt>
              <c:pt idx="1269">
                <c:v>40360</c:v>
              </c:pt>
              <c:pt idx="1270">
                <c:v>40380</c:v>
              </c:pt>
              <c:pt idx="1271">
                <c:v>40400</c:v>
              </c:pt>
              <c:pt idx="1272">
                <c:v>40420</c:v>
              </c:pt>
              <c:pt idx="1273">
                <c:v>40440</c:v>
              </c:pt>
              <c:pt idx="1274">
                <c:v>40460</c:v>
              </c:pt>
              <c:pt idx="1275">
                <c:v>40480</c:v>
              </c:pt>
              <c:pt idx="1276">
                <c:v>40500</c:v>
              </c:pt>
              <c:pt idx="1277">
                <c:v>40520</c:v>
              </c:pt>
              <c:pt idx="1278">
                <c:v>40540</c:v>
              </c:pt>
              <c:pt idx="1279">
                <c:v>40560</c:v>
              </c:pt>
              <c:pt idx="1280">
                <c:v>40580</c:v>
              </c:pt>
              <c:pt idx="1281">
                <c:v>40600</c:v>
              </c:pt>
              <c:pt idx="1282">
                <c:v>40620</c:v>
              </c:pt>
              <c:pt idx="1283">
                <c:v>40640</c:v>
              </c:pt>
              <c:pt idx="1284">
                <c:v>40660</c:v>
              </c:pt>
              <c:pt idx="1285">
                <c:v>40680</c:v>
              </c:pt>
              <c:pt idx="1286">
                <c:v>40700</c:v>
              </c:pt>
              <c:pt idx="1287">
                <c:v>40720</c:v>
              </c:pt>
              <c:pt idx="1288">
                <c:v>40740</c:v>
              </c:pt>
              <c:pt idx="1289">
                <c:v>40760</c:v>
              </c:pt>
              <c:pt idx="1290">
                <c:v>40780</c:v>
              </c:pt>
              <c:pt idx="1291">
                <c:v>40800</c:v>
              </c:pt>
              <c:pt idx="1292">
                <c:v>40820</c:v>
              </c:pt>
              <c:pt idx="1293">
                <c:v>40840</c:v>
              </c:pt>
              <c:pt idx="1294">
                <c:v>40860</c:v>
              </c:pt>
              <c:pt idx="1295">
                <c:v>40880</c:v>
              </c:pt>
              <c:pt idx="1296">
                <c:v>40900</c:v>
              </c:pt>
              <c:pt idx="1297">
                <c:v>40920</c:v>
              </c:pt>
              <c:pt idx="1298">
                <c:v>40940</c:v>
              </c:pt>
              <c:pt idx="1299">
                <c:v>40960</c:v>
              </c:pt>
              <c:pt idx="1300">
                <c:v>40980</c:v>
              </c:pt>
              <c:pt idx="1301">
                <c:v>41000</c:v>
              </c:pt>
              <c:pt idx="1302">
                <c:v>41020</c:v>
              </c:pt>
              <c:pt idx="1303">
                <c:v>41040</c:v>
              </c:pt>
              <c:pt idx="1304">
                <c:v>41060</c:v>
              </c:pt>
              <c:pt idx="1305">
                <c:v>41080</c:v>
              </c:pt>
              <c:pt idx="1306">
                <c:v>41100</c:v>
              </c:pt>
              <c:pt idx="1307">
                <c:v>41120</c:v>
              </c:pt>
              <c:pt idx="1308">
                <c:v>41140</c:v>
              </c:pt>
              <c:pt idx="1309">
                <c:v>41160</c:v>
              </c:pt>
              <c:pt idx="1310">
                <c:v>41180</c:v>
              </c:pt>
              <c:pt idx="1311">
                <c:v>41200</c:v>
              </c:pt>
              <c:pt idx="1312">
                <c:v>41220</c:v>
              </c:pt>
              <c:pt idx="1313">
                <c:v>41240</c:v>
              </c:pt>
              <c:pt idx="1314">
                <c:v>41260</c:v>
              </c:pt>
              <c:pt idx="1315">
                <c:v>41280</c:v>
              </c:pt>
              <c:pt idx="1316">
                <c:v>41300</c:v>
              </c:pt>
              <c:pt idx="1317">
                <c:v>41320</c:v>
              </c:pt>
              <c:pt idx="1318">
                <c:v>41340</c:v>
              </c:pt>
              <c:pt idx="1319">
                <c:v>41360</c:v>
              </c:pt>
              <c:pt idx="1320">
                <c:v>41380</c:v>
              </c:pt>
              <c:pt idx="1321">
                <c:v>41400</c:v>
              </c:pt>
              <c:pt idx="1322">
                <c:v>41420</c:v>
              </c:pt>
              <c:pt idx="1323">
                <c:v>41440</c:v>
              </c:pt>
              <c:pt idx="1324">
                <c:v>41460</c:v>
              </c:pt>
              <c:pt idx="1325">
                <c:v>41480</c:v>
              </c:pt>
              <c:pt idx="1326">
                <c:v>41500</c:v>
              </c:pt>
              <c:pt idx="1327">
                <c:v>41520</c:v>
              </c:pt>
              <c:pt idx="1328">
                <c:v>41540</c:v>
              </c:pt>
              <c:pt idx="1329">
                <c:v>41560</c:v>
              </c:pt>
              <c:pt idx="1330">
                <c:v>41580</c:v>
              </c:pt>
              <c:pt idx="1331">
                <c:v>41600</c:v>
              </c:pt>
              <c:pt idx="1332">
                <c:v>41620</c:v>
              </c:pt>
              <c:pt idx="1333">
                <c:v>41640</c:v>
              </c:pt>
              <c:pt idx="1334">
                <c:v>41660</c:v>
              </c:pt>
              <c:pt idx="1335">
                <c:v>41680</c:v>
              </c:pt>
              <c:pt idx="1336">
                <c:v>41700</c:v>
              </c:pt>
              <c:pt idx="1337">
                <c:v>41720</c:v>
              </c:pt>
              <c:pt idx="1338">
                <c:v>41740</c:v>
              </c:pt>
              <c:pt idx="1339">
                <c:v>41760</c:v>
              </c:pt>
              <c:pt idx="1340">
                <c:v>41780</c:v>
              </c:pt>
              <c:pt idx="1341">
                <c:v>41800</c:v>
              </c:pt>
              <c:pt idx="1342">
                <c:v>41820</c:v>
              </c:pt>
              <c:pt idx="1343">
                <c:v>41840</c:v>
              </c:pt>
              <c:pt idx="1344">
                <c:v>41860</c:v>
              </c:pt>
              <c:pt idx="1345">
                <c:v>41880</c:v>
              </c:pt>
              <c:pt idx="1346">
                <c:v>41900</c:v>
              </c:pt>
              <c:pt idx="1347">
                <c:v>41920</c:v>
              </c:pt>
              <c:pt idx="1348">
                <c:v>41940</c:v>
              </c:pt>
              <c:pt idx="1349">
                <c:v>41960</c:v>
              </c:pt>
              <c:pt idx="1350">
                <c:v>41980</c:v>
              </c:pt>
              <c:pt idx="1351">
                <c:v>42000</c:v>
              </c:pt>
              <c:pt idx="1352">
                <c:v>42020</c:v>
              </c:pt>
              <c:pt idx="1353">
                <c:v>42040</c:v>
              </c:pt>
              <c:pt idx="1354">
                <c:v>42060</c:v>
              </c:pt>
              <c:pt idx="1355">
                <c:v>42080</c:v>
              </c:pt>
              <c:pt idx="1356">
                <c:v>42100</c:v>
              </c:pt>
              <c:pt idx="1357">
                <c:v>42120</c:v>
              </c:pt>
              <c:pt idx="1358">
                <c:v>42140</c:v>
              </c:pt>
              <c:pt idx="1359">
                <c:v>42160</c:v>
              </c:pt>
              <c:pt idx="1360">
                <c:v>42180</c:v>
              </c:pt>
              <c:pt idx="1361">
                <c:v>42200</c:v>
              </c:pt>
              <c:pt idx="1362">
                <c:v>42220</c:v>
              </c:pt>
              <c:pt idx="1363">
                <c:v>42240</c:v>
              </c:pt>
              <c:pt idx="1364">
                <c:v>42260</c:v>
              </c:pt>
              <c:pt idx="1365">
                <c:v>42280</c:v>
              </c:pt>
              <c:pt idx="1366">
                <c:v>42300</c:v>
              </c:pt>
              <c:pt idx="1367">
                <c:v>42320</c:v>
              </c:pt>
              <c:pt idx="1368">
                <c:v>42340</c:v>
              </c:pt>
              <c:pt idx="1369">
                <c:v>42360</c:v>
              </c:pt>
              <c:pt idx="1370">
                <c:v>42380</c:v>
              </c:pt>
              <c:pt idx="1371">
                <c:v>42400</c:v>
              </c:pt>
              <c:pt idx="1372">
                <c:v>42420</c:v>
              </c:pt>
              <c:pt idx="1373">
                <c:v>42440</c:v>
              </c:pt>
              <c:pt idx="1374">
                <c:v>42460</c:v>
              </c:pt>
              <c:pt idx="1375">
                <c:v>42480</c:v>
              </c:pt>
              <c:pt idx="1376">
                <c:v>42500</c:v>
              </c:pt>
              <c:pt idx="1377">
                <c:v>42520</c:v>
              </c:pt>
              <c:pt idx="1378">
                <c:v>42540</c:v>
              </c:pt>
              <c:pt idx="1379">
                <c:v>42560</c:v>
              </c:pt>
              <c:pt idx="1380">
                <c:v>42580</c:v>
              </c:pt>
              <c:pt idx="1381">
                <c:v>42600</c:v>
              </c:pt>
              <c:pt idx="1382">
                <c:v>42620</c:v>
              </c:pt>
              <c:pt idx="1383">
                <c:v>42640</c:v>
              </c:pt>
              <c:pt idx="1384">
                <c:v>42660</c:v>
              </c:pt>
              <c:pt idx="1385">
                <c:v>42680</c:v>
              </c:pt>
              <c:pt idx="1386">
                <c:v>42700</c:v>
              </c:pt>
              <c:pt idx="1387">
                <c:v>42720</c:v>
              </c:pt>
              <c:pt idx="1388">
                <c:v>42740</c:v>
              </c:pt>
              <c:pt idx="1389">
                <c:v>42760</c:v>
              </c:pt>
              <c:pt idx="1390">
                <c:v>42780</c:v>
              </c:pt>
              <c:pt idx="1391">
                <c:v>42800</c:v>
              </c:pt>
              <c:pt idx="1392">
                <c:v>42820</c:v>
              </c:pt>
              <c:pt idx="1393">
                <c:v>42840</c:v>
              </c:pt>
              <c:pt idx="1394">
                <c:v>42860</c:v>
              </c:pt>
              <c:pt idx="1395">
                <c:v>42880</c:v>
              </c:pt>
              <c:pt idx="1396">
                <c:v>42900</c:v>
              </c:pt>
              <c:pt idx="1397">
                <c:v>42920</c:v>
              </c:pt>
              <c:pt idx="1398">
                <c:v>42940</c:v>
              </c:pt>
              <c:pt idx="1399">
                <c:v>42960</c:v>
              </c:pt>
              <c:pt idx="1400">
                <c:v>42980</c:v>
              </c:pt>
              <c:pt idx="1401">
                <c:v>43000</c:v>
              </c:pt>
              <c:pt idx="1402">
                <c:v>43020</c:v>
              </c:pt>
              <c:pt idx="1403">
                <c:v>43040</c:v>
              </c:pt>
              <c:pt idx="1404">
                <c:v>43060</c:v>
              </c:pt>
              <c:pt idx="1405">
                <c:v>43080</c:v>
              </c:pt>
              <c:pt idx="1406">
                <c:v>43100</c:v>
              </c:pt>
              <c:pt idx="1407">
                <c:v>43120</c:v>
              </c:pt>
              <c:pt idx="1408">
                <c:v>43140</c:v>
              </c:pt>
              <c:pt idx="1409">
                <c:v>43160</c:v>
              </c:pt>
              <c:pt idx="1410">
                <c:v>43180</c:v>
              </c:pt>
              <c:pt idx="1411">
                <c:v>43200</c:v>
              </c:pt>
              <c:pt idx="1412">
                <c:v>43220</c:v>
              </c:pt>
              <c:pt idx="1413">
                <c:v>43240</c:v>
              </c:pt>
              <c:pt idx="1414">
                <c:v>43260</c:v>
              </c:pt>
              <c:pt idx="1415">
                <c:v>43280</c:v>
              </c:pt>
              <c:pt idx="1416">
                <c:v>43300</c:v>
              </c:pt>
              <c:pt idx="1417">
                <c:v>43320</c:v>
              </c:pt>
              <c:pt idx="1418">
                <c:v>43340</c:v>
              </c:pt>
              <c:pt idx="1419">
                <c:v>43360</c:v>
              </c:pt>
              <c:pt idx="1420">
                <c:v>43380</c:v>
              </c:pt>
              <c:pt idx="1421">
                <c:v>43400</c:v>
              </c:pt>
              <c:pt idx="1422">
                <c:v>43420</c:v>
              </c:pt>
              <c:pt idx="1423">
                <c:v>43440</c:v>
              </c:pt>
              <c:pt idx="1424">
                <c:v>43460</c:v>
              </c:pt>
              <c:pt idx="1425">
                <c:v>43480</c:v>
              </c:pt>
              <c:pt idx="1426">
                <c:v>43500</c:v>
              </c:pt>
              <c:pt idx="1427">
                <c:v>43520</c:v>
              </c:pt>
              <c:pt idx="1428">
                <c:v>43540</c:v>
              </c:pt>
              <c:pt idx="1429">
                <c:v>43560</c:v>
              </c:pt>
              <c:pt idx="1430">
                <c:v>43580</c:v>
              </c:pt>
              <c:pt idx="1431">
                <c:v>43600</c:v>
              </c:pt>
              <c:pt idx="1432">
                <c:v>43620</c:v>
              </c:pt>
              <c:pt idx="1433">
                <c:v>43640</c:v>
              </c:pt>
              <c:pt idx="1434">
                <c:v>43660</c:v>
              </c:pt>
              <c:pt idx="1435">
                <c:v>43680</c:v>
              </c:pt>
              <c:pt idx="1436">
                <c:v>43700</c:v>
              </c:pt>
              <c:pt idx="1437">
                <c:v>43720</c:v>
              </c:pt>
              <c:pt idx="1438">
                <c:v>43740</c:v>
              </c:pt>
              <c:pt idx="1439">
                <c:v>43760</c:v>
              </c:pt>
              <c:pt idx="1440">
                <c:v>43780</c:v>
              </c:pt>
              <c:pt idx="1441">
                <c:v>43800</c:v>
              </c:pt>
              <c:pt idx="1442">
                <c:v>43820</c:v>
              </c:pt>
              <c:pt idx="1443">
                <c:v>43840</c:v>
              </c:pt>
              <c:pt idx="1444">
                <c:v>43860</c:v>
              </c:pt>
              <c:pt idx="1445">
                <c:v>43880</c:v>
              </c:pt>
              <c:pt idx="1446">
                <c:v>43900</c:v>
              </c:pt>
              <c:pt idx="1447">
                <c:v>43920</c:v>
              </c:pt>
              <c:pt idx="1448">
                <c:v>43940</c:v>
              </c:pt>
              <c:pt idx="1449">
                <c:v>43960</c:v>
              </c:pt>
              <c:pt idx="1450">
                <c:v>43980</c:v>
              </c:pt>
              <c:pt idx="1451">
                <c:v>44000</c:v>
              </c:pt>
              <c:pt idx="1452">
                <c:v>44020</c:v>
              </c:pt>
              <c:pt idx="1453">
                <c:v>44040</c:v>
              </c:pt>
              <c:pt idx="1454">
                <c:v>44060</c:v>
              </c:pt>
              <c:pt idx="1455">
                <c:v>44080</c:v>
              </c:pt>
              <c:pt idx="1456">
                <c:v>44100</c:v>
              </c:pt>
              <c:pt idx="1457">
                <c:v>44120</c:v>
              </c:pt>
              <c:pt idx="1458">
                <c:v>44140</c:v>
              </c:pt>
              <c:pt idx="1459">
                <c:v>44160</c:v>
              </c:pt>
              <c:pt idx="1460">
                <c:v>44180</c:v>
              </c:pt>
              <c:pt idx="1461">
                <c:v>44200</c:v>
              </c:pt>
              <c:pt idx="1462">
                <c:v>44220</c:v>
              </c:pt>
              <c:pt idx="1463">
                <c:v>44240</c:v>
              </c:pt>
              <c:pt idx="1464">
                <c:v>44260</c:v>
              </c:pt>
              <c:pt idx="1465">
                <c:v>44280</c:v>
              </c:pt>
              <c:pt idx="1466">
                <c:v>44300</c:v>
              </c:pt>
              <c:pt idx="1467">
                <c:v>44320</c:v>
              </c:pt>
              <c:pt idx="1468">
                <c:v>44340</c:v>
              </c:pt>
              <c:pt idx="1469">
                <c:v>44360</c:v>
              </c:pt>
              <c:pt idx="1470">
                <c:v>44380</c:v>
              </c:pt>
              <c:pt idx="1471">
                <c:v>44400</c:v>
              </c:pt>
              <c:pt idx="1472">
                <c:v>44420</c:v>
              </c:pt>
              <c:pt idx="1473">
                <c:v>44440</c:v>
              </c:pt>
              <c:pt idx="1474">
                <c:v>44460</c:v>
              </c:pt>
              <c:pt idx="1475">
                <c:v>44480</c:v>
              </c:pt>
              <c:pt idx="1476">
                <c:v>44500</c:v>
              </c:pt>
              <c:pt idx="1477">
                <c:v>44520</c:v>
              </c:pt>
              <c:pt idx="1478">
                <c:v>44540</c:v>
              </c:pt>
              <c:pt idx="1479">
                <c:v>44560</c:v>
              </c:pt>
              <c:pt idx="1480">
                <c:v>44580</c:v>
              </c:pt>
              <c:pt idx="1481">
                <c:v>44600</c:v>
              </c:pt>
              <c:pt idx="1482">
                <c:v>44620</c:v>
              </c:pt>
              <c:pt idx="1483">
                <c:v>44640</c:v>
              </c:pt>
              <c:pt idx="1484">
                <c:v>44660</c:v>
              </c:pt>
              <c:pt idx="1485">
                <c:v>44680</c:v>
              </c:pt>
              <c:pt idx="1486">
                <c:v>44700</c:v>
              </c:pt>
              <c:pt idx="1487">
                <c:v>44720</c:v>
              </c:pt>
              <c:pt idx="1488">
                <c:v>44740</c:v>
              </c:pt>
              <c:pt idx="1489">
                <c:v>44760</c:v>
              </c:pt>
              <c:pt idx="1490">
                <c:v>44780</c:v>
              </c:pt>
              <c:pt idx="1491">
                <c:v>44800</c:v>
              </c:pt>
              <c:pt idx="1492">
                <c:v>44820</c:v>
              </c:pt>
              <c:pt idx="1493">
                <c:v>44840</c:v>
              </c:pt>
              <c:pt idx="1494">
                <c:v>44860</c:v>
              </c:pt>
              <c:pt idx="1495">
                <c:v>44880</c:v>
              </c:pt>
              <c:pt idx="1496">
                <c:v>44900</c:v>
              </c:pt>
              <c:pt idx="1497">
                <c:v>44920</c:v>
              </c:pt>
              <c:pt idx="1498">
                <c:v>44940</c:v>
              </c:pt>
              <c:pt idx="1499">
                <c:v>44960</c:v>
              </c:pt>
              <c:pt idx="1500">
                <c:v>44980</c:v>
              </c:pt>
            </c:strLit>
          </c:cat>
          <c:val>
            <c:numRef>
              <c:f>Sheet1!$E$2:$E$1502</c:f>
              <c:numCache>
                <c:formatCode>General</c:formatCode>
                <c:ptCount val="1501"/>
                <c:pt idx="0">
                  <c:v>2</c:v>
                </c:pt>
                <c:pt idx="1">
                  <c:v>2</c:v>
                </c:pt>
                <c:pt idx="2">
                  <c:v>2</c:v>
                </c:pt>
                <c:pt idx="3">
                  <c:v>2</c:v>
                </c:pt>
                <c:pt idx="4">
                  <c:v>2</c:v>
                </c:pt>
                <c:pt idx="5">
                  <c:v>2</c:v>
                </c:pt>
                <c:pt idx="6">
                  <c:v>2</c:v>
                </c:pt>
                <c:pt idx="7">
                  <c:v>2</c:v>
                </c:pt>
                <c:pt idx="8">
                  <c:v>2</c:v>
                </c:pt>
                <c:pt idx="9">
                  <c:v>2</c:v>
                </c:pt>
                <c:pt idx="10">
                  <c:v>2</c:v>
                </c:pt>
                <c:pt idx="11">
                  <c:v>2</c:v>
                </c:pt>
                <c:pt idx="12">
                  <c:v>2</c:v>
                </c:pt>
                <c:pt idx="13">
                  <c:v>2</c:v>
                </c:pt>
                <c:pt idx="14">
                  <c:v>2</c:v>
                </c:pt>
                <c:pt idx="15">
                  <c:v>2</c:v>
                </c:pt>
                <c:pt idx="16">
                  <c:v>2</c:v>
                </c:pt>
                <c:pt idx="17">
                  <c:v>2</c:v>
                </c:pt>
                <c:pt idx="18">
                  <c:v>2</c:v>
                </c:pt>
                <c:pt idx="19">
                  <c:v>2</c:v>
                </c:pt>
                <c:pt idx="20">
                  <c:v>2</c:v>
                </c:pt>
                <c:pt idx="21">
                  <c:v>2</c:v>
                </c:pt>
                <c:pt idx="22">
                  <c:v>2</c:v>
                </c:pt>
                <c:pt idx="23">
                  <c:v>2</c:v>
                </c:pt>
                <c:pt idx="24">
                  <c:v>2</c:v>
                </c:pt>
                <c:pt idx="25">
                  <c:v>2</c:v>
                </c:pt>
                <c:pt idx="26">
                  <c:v>2</c:v>
                </c:pt>
                <c:pt idx="27">
                  <c:v>2</c:v>
                </c:pt>
                <c:pt idx="28">
                  <c:v>2</c:v>
                </c:pt>
                <c:pt idx="29">
                  <c:v>2</c:v>
                </c:pt>
                <c:pt idx="30">
                  <c:v>2</c:v>
                </c:pt>
                <c:pt idx="31">
                  <c:v>2</c:v>
                </c:pt>
                <c:pt idx="32">
                  <c:v>2</c:v>
                </c:pt>
                <c:pt idx="33">
                  <c:v>2</c:v>
                </c:pt>
                <c:pt idx="34">
                  <c:v>2</c:v>
                </c:pt>
                <c:pt idx="35">
                  <c:v>2</c:v>
                </c:pt>
                <c:pt idx="36">
                  <c:v>2</c:v>
                </c:pt>
                <c:pt idx="37">
                  <c:v>2</c:v>
                </c:pt>
                <c:pt idx="38">
                  <c:v>2</c:v>
                </c:pt>
                <c:pt idx="39">
                  <c:v>2</c:v>
                </c:pt>
                <c:pt idx="40">
                  <c:v>2</c:v>
                </c:pt>
                <c:pt idx="41">
                  <c:v>2</c:v>
                </c:pt>
                <c:pt idx="42">
                  <c:v>2</c:v>
                </c:pt>
                <c:pt idx="43">
                  <c:v>2</c:v>
                </c:pt>
                <c:pt idx="44">
                  <c:v>2</c:v>
                </c:pt>
                <c:pt idx="45">
                  <c:v>2</c:v>
                </c:pt>
                <c:pt idx="46">
                  <c:v>2</c:v>
                </c:pt>
                <c:pt idx="47">
                  <c:v>2</c:v>
                </c:pt>
                <c:pt idx="48">
                  <c:v>2</c:v>
                </c:pt>
                <c:pt idx="49">
                  <c:v>2</c:v>
                </c:pt>
                <c:pt idx="50">
                  <c:v>2</c:v>
                </c:pt>
                <c:pt idx="51">
                  <c:v>2</c:v>
                </c:pt>
                <c:pt idx="52">
                  <c:v>2</c:v>
                </c:pt>
                <c:pt idx="53">
                  <c:v>2</c:v>
                </c:pt>
                <c:pt idx="54">
                  <c:v>2</c:v>
                </c:pt>
                <c:pt idx="55">
                  <c:v>2</c:v>
                </c:pt>
                <c:pt idx="56">
                  <c:v>2</c:v>
                </c:pt>
                <c:pt idx="57">
                  <c:v>2</c:v>
                </c:pt>
                <c:pt idx="58">
                  <c:v>2</c:v>
                </c:pt>
                <c:pt idx="59">
                  <c:v>2</c:v>
                </c:pt>
                <c:pt idx="60">
                  <c:v>2</c:v>
                </c:pt>
                <c:pt idx="61">
                  <c:v>2</c:v>
                </c:pt>
                <c:pt idx="62">
                  <c:v>2</c:v>
                </c:pt>
                <c:pt idx="63">
                  <c:v>2</c:v>
                </c:pt>
                <c:pt idx="64">
                  <c:v>2</c:v>
                </c:pt>
                <c:pt idx="65">
                  <c:v>2</c:v>
                </c:pt>
                <c:pt idx="66">
                  <c:v>2</c:v>
                </c:pt>
                <c:pt idx="67">
                  <c:v>2</c:v>
                </c:pt>
                <c:pt idx="68">
                  <c:v>2</c:v>
                </c:pt>
                <c:pt idx="69">
                  <c:v>2</c:v>
                </c:pt>
                <c:pt idx="70">
                  <c:v>2</c:v>
                </c:pt>
                <c:pt idx="71">
                  <c:v>2</c:v>
                </c:pt>
                <c:pt idx="72">
                  <c:v>2</c:v>
                </c:pt>
                <c:pt idx="73">
                  <c:v>2</c:v>
                </c:pt>
                <c:pt idx="74">
                  <c:v>2</c:v>
                </c:pt>
                <c:pt idx="75">
                  <c:v>2</c:v>
                </c:pt>
                <c:pt idx="76">
                  <c:v>2</c:v>
                </c:pt>
                <c:pt idx="77">
                  <c:v>2</c:v>
                </c:pt>
                <c:pt idx="78">
                  <c:v>2</c:v>
                </c:pt>
                <c:pt idx="79">
                  <c:v>2</c:v>
                </c:pt>
                <c:pt idx="80">
                  <c:v>2</c:v>
                </c:pt>
                <c:pt idx="81">
                  <c:v>2</c:v>
                </c:pt>
                <c:pt idx="82">
                  <c:v>2</c:v>
                </c:pt>
                <c:pt idx="83">
                  <c:v>2</c:v>
                </c:pt>
                <c:pt idx="84">
                  <c:v>2</c:v>
                </c:pt>
                <c:pt idx="85">
                  <c:v>2</c:v>
                </c:pt>
                <c:pt idx="86">
                  <c:v>2</c:v>
                </c:pt>
                <c:pt idx="87">
                  <c:v>2</c:v>
                </c:pt>
                <c:pt idx="88">
                  <c:v>2</c:v>
                </c:pt>
                <c:pt idx="89">
                  <c:v>2</c:v>
                </c:pt>
                <c:pt idx="90">
                  <c:v>2</c:v>
                </c:pt>
                <c:pt idx="91">
                  <c:v>2</c:v>
                </c:pt>
                <c:pt idx="92">
                  <c:v>2</c:v>
                </c:pt>
                <c:pt idx="93">
                  <c:v>2</c:v>
                </c:pt>
                <c:pt idx="94">
                  <c:v>2</c:v>
                </c:pt>
                <c:pt idx="95">
                  <c:v>2</c:v>
                </c:pt>
                <c:pt idx="96">
                  <c:v>2</c:v>
                </c:pt>
                <c:pt idx="97">
                  <c:v>2</c:v>
                </c:pt>
                <c:pt idx="98">
                  <c:v>2</c:v>
                </c:pt>
                <c:pt idx="99">
                  <c:v>2</c:v>
                </c:pt>
                <c:pt idx="100">
                  <c:v>2</c:v>
                </c:pt>
                <c:pt idx="101">
                  <c:v>2</c:v>
                </c:pt>
                <c:pt idx="102">
                  <c:v>2</c:v>
                </c:pt>
                <c:pt idx="103">
                  <c:v>2</c:v>
                </c:pt>
                <c:pt idx="104">
                  <c:v>2</c:v>
                </c:pt>
                <c:pt idx="105">
                  <c:v>2</c:v>
                </c:pt>
                <c:pt idx="106">
                  <c:v>2</c:v>
                </c:pt>
                <c:pt idx="107">
                  <c:v>2</c:v>
                </c:pt>
                <c:pt idx="108">
                  <c:v>2</c:v>
                </c:pt>
                <c:pt idx="109">
                  <c:v>2</c:v>
                </c:pt>
                <c:pt idx="110">
                  <c:v>2</c:v>
                </c:pt>
                <c:pt idx="111">
                  <c:v>2</c:v>
                </c:pt>
                <c:pt idx="112">
                  <c:v>2</c:v>
                </c:pt>
                <c:pt idx="113">
                  <c:v>2</c:v>
                </c:pt>
                <c:pt idx="114">
                  <c:v>2</c:v>
                </c:pt>
                <c:pt idx="115">
                  <c:v>2</c:v>
                </c:pt>
                <c:pt idx="116">
                  <c:v>2</c:v>
                </c:pt>
                <c:pt idx="117">
                  <c:v>2</c:v>
                </c:pt>
                <c:pt idx="118">
                  <c:v>2</c:v>
                </c:pt>
                <c:pt idx="119">
                  <c:v>2</c:v>
                </c:pt>
                <c:pt idx="120">
                  <c:v>2</c:v>
                </c:pt>
                <c:pt idx="121">
                  <c:v>2</c:v>
                </c:pt>
                <c:pt idx="122">
                  <c:v>2</c:v>
                </c:pt>
                <c:pt idx="123">
                  <c:v>2</c:v>
                </c:pt>
                <c:pt idx="124">
                  <c:v>2</c:v>
                </c:pt>
                <c:pt idx="125">
                  <c:v>2</c:v>
                </c:pt>
                <c:pt idx="126">
                  <c:v>2</c:v>
                </c:pt>
                <c:pt idx="127">
                  <c:v>2</c:v>
                </c:pt>
                <c:pt idx="128">
                  <c:v>2</c:v>
                </c:pt>
                <c:pt idx="129">
                  <c:v>2</c:v>
                </c:pt>
                <c:pt idx="130">
                  <c:v>2</c:v>
                </c:pt>
                <c:pt idx="131">
                  <c:v>2</c:v>
                </c:pt>
                <c:pt idx="132">
                  <c:v>2</c:v>
                </c:pt>
                <c:pt idx="133">
                  <c:v>2</c:v>
                </c:pt>
                <c:pt idx="134">
                  <c:v>2</c:v>
                </c:pt>
                <c:pt idx="135">
                  <c:v>2</c:v>
                </c:pt>
                <c:pt idx="136">
                  <c:v>2</c:v>
                </c:pt>
                <c:pt idx="137">
                  <c:v>2</c:v>
                </c:pt>
                <c:pt idx="138">
                  <c:v>2</c:v>
                </c:pt>
                <c:pt idx="139">
                  <c:v>2</c:v>
                </c:pt>
                <c:pt idx="140">
                  <c:v>2</c:v>
                </c:pt>
                <c:pt idx="141">
                  <c:v>2</c:v>
                </c:pt>
                <c:pt idx="142">
                  <c:v>2</c:v>
                </c:pt>
                <c:pt idx="143">
                  <c:v>2</c:v>
                </c:pt>
                <c:pt idx="144">
                  <c:v>2</c:v>
                </c:pt>
                <c:pt idx="145">
                  <c:v>2</c:v>
                </c:pt>
                <c:pt idx="146">
                  <c:v>2</c:v>
                </c:pt>
                <c:pt idx="147">
                  <c:v>2</c:v>
                </c:pt>
                <c:pt idx="148">
                  <c:v>2</c:v>
                </c:pt>
                <c:pt idx="149">
                  <c:v>2</c:v>
                </c:pt>
                <c:pt idx="150">
                  <c:v>2</c:v>
                </c:pt>
                <c:pt idx="151">
                  <c:v>2</c:v>
                </c:pt>
                <c:pt idx="152">
                  <c:v>2</c:v>
                </c:pt>
                <c:pt idx="153">
                  <c:v>2</c:v>
                </c:pt>
                <c:pt idx="154">
                  <c:v>2</c:v>
                </c:pt>
                <c:pt idx="155">
                  <c:v>2</c:v>
                </c:pt>
                <c:pt idx="156">
                  <c:v>2</c:v>
                </c:pt>
                <c:pt idx="157">
                  <c:v>2</c:v>
                </c:pt>
                <c:pt idx="158">
                  <c:v>2</c:v>
                </c:pt>
                <c:pt idx="159">
                  <c:v>2</c:v>
                </c:pt>
                <c:pt idx="160">
                  <c:v>2</c:v>
                </c:pt>
                <c:pt idx="161">
                  <c:v>2</c:v>
                </c:pt>
                <c:pt idx="162">
                  <c:v>2</c:v>
                </c:pt>
                <c:pt idx="163">
                  <c:v>2</c:v>
                </c:pt>
                <c:pt idx="164">
                  <c:v>2</c:v>
                </c:pt>
                <c:pt idx="165">
                  <c:v>2</c:v>
                </c:pt>
                <c:pt idx="166">
                  <c:v>2</c:v>
                </c:pt>
                <c:pt idx="167">
                  <c:v>2</c:v>
                </c:pt>
                <c:pt idx="168">
                  <c:v>2</c:v>
                </c:pt>
                <c:pt idx="169">
                  <c:v>2</c:v>
                </c:pt>
                <c:pt idx="170">
                  <c:v>2</c:v>
                </c:pt>
                <c:pt idx="171">
                  <c:v>2</c:v>
                </c:pt>
                <c:pt idx="172">
                  <c:v>2</c:v>
                </c:pt>
                <c:pt idx="173">
                  <c:v>2</c:v>
                </c:pt>
                <c:pt idx="174">
                  <c:v>2</c:v>
                </c:pt>
                <c:pt idx="175">
                  <c:v>2</c:v>
                </c:pt>
                <c:pt idx="176">
                  <c:v>2</c:v>
                </c:pt>
                <c:pt idx="177">
                  <c:v>2</c:v>
                </c:pt>
                <c:pt idx="178">
                  <c:v>2</c:v>
                </c:pt>
                <c:pt idx="179">
                  <c:v>2</c:v>
                </c:pt>
                <c:pt idx="180">
                  <c:v>2</c:v>
                </c:pt>
                <c:pt idx="181">
                  <c:v>2</c:v>
                </c:pt>
                <c:pt idx="182">
                  <c:v>2</c:v>
                </c:pt>
                <c:pt idx="183">
                  <c:v>2</c:v>
                </c:pt>
                <c:pt idx="184">
                  <c:v>2</c:v>
                </c:pt>
                <c:pt idx="185">
                  <c:v>2</c:v>
                </c:pt>
                <c:pt idx="186">
                  <c:v>2</c:v>
                </c:pt>
                <c:pt idx="187">
                  <c:v>2</c:v>
                </c:pt>
                <c:pt idx="188">
                  <c:v>2</c:v>
                </c:pt>
                <c:pt idx="189">
                  <c:v>2</c:v>
                </c:pt>
                <c:pt idx="190">
                  <c:v>2</c:v>
                </c:pt>
                <c:pt idx="191">
                  <c:v>2</c:v>
                </c:pt>
                <c:pt idx="192">
                  <c:v>2</c:v>
                </c:pt>
                <c:pt idx="193">
                  <c:v>2</c:v>
                </c:pt>
                <c:pt idx="194">
                  <c:v>2</c:v>
                </c:pt>
                <c:pt idx="195">
                  <c:v>2</c:v>
                </c:pt>
                <c:pt idx="196">
                  <c:v>2</c:v>
                </c:pt>
                <c:pt idx="197">
                  <c:v>2</c:v>
                </c:pt>
                <c:pt idx="198">
                  <c:v>2</c:v>
                </c:pt>
                <c:pt idx="199">
                  <c:v>2</c:v>
                </c:pt>
                <c:pt idx="200">
                  <c:v>2</c:v>
                </c:pt>
                <c:pt idx="201">
                  <c:v>2</c:v>
                </c:pt>
                <c:pt idx="202">
                  <c:v>2</c:v>
                </c:pt>
                <c:pt idx="203">
                  <c:v>2</c:v>
                </c:pt>
                <c:pt idx="204">
                  <c:v>2</c:v>
                </c:pt>
                <c:pt idx="205">
                  <c:v>2</c:v>
                </c:pt>
                <c:pt idx="206">
                  <c:v>2</c:v>
                </c:pt>
                <c:pt idx="207">
                  <c:v>2</c:v>
                </c:pt>
                <c:pt idx="208">
                  <c:v>2</c:v>
                </c:pt>
                <c:pt idx="209">
                  <c:v>2</c:v>
                </c:pt>
                <c:pt idx="210">
                  <c:v>2</c:v>
                </c:pt>
                <c:pt idx="211">
                  <c:v>2</c:v>
                </c:pt>
                <c:pt idx="212">
                  <c:v>2</c:v>
                </c:pt>
                <c:pt idx="213">
                  <c:v>2</c:v>
                </c:pt>
                <c:pt idx="214">
                  <c:v>2</c:v>
                </c:pt>
                <c:pt idx="215">
                  <c:v>2</c:v>
                </c:pt>
                <c:pt idx="216">
                  <c:v>2</c:v>
                </c:pt>
                <c:pt idx="217">
                  <c:v>2</c:v>
                </c:pt>
                <c:pt idx="218">
                  <c:v>2</c:v>
                </c:pt>
                <c:pt idx="219">
                  <c:v>2</c:v>
                </c:pt>
                <c:pt idx="220">
                  <c:v>2</c:v>
                </c:pt>
                <c:pt idx="221">
                  <c:v>2</c:v>
                </c:pt>
                <c:pt idx="222">
                  <c:v>2</c:v>
                </c:pt>
                <c:pt idx="223">
                  <c:v>2</c:v>
                </c:pt>
                <c:pt idx="224">
                  <c:v>2</c:v>
                </c:pt>
                <c:pt idx="225">
                  <c:v>2</c:v>
                </c:pt>
                <c:pt idx="226">
                  <c:v>2</c:v>
                </c:pt>
                <c:pt idx="227">
                  <c:v>2</c:v>
                </c:pt>
                <c:pt idx="228">
                  <c:v>2</c:v>
                </c:pt>
                <c:pt idx="229">
                  <c:v>2</c:v>
                </c:pt>
                <c:pt idx="230">
                  <c:v>2</c:v>
                </c:pt>
                <c:pt idx="231">
                  <c:v>2</c:v>
                </c:pt>
                <c:pt idx="232">
                  <c:v>2</c:v>
                </c:pt>
                <c:pt idx="233">
                  <c:v>2</c:v>
                </c:pt>
                <c:pt idx="234">
                  <c:v>2</c:v>
                </c:pt>
                <c:pt idx="235">
                  <c:v>2</c:v>
                </c:pt>
                <c:pt idx="236">
                  <c:v>2</c:v>
                </c:pt>
                <c:pt idx="237">
                  <c:v>2</c:v>
                </c:pt>
                <c:pt idx="238">
                  <c:v>2</c:v>
                </c:pt>
                <c:pt idx="239">
                  <c:v>2</c:v>
                </c:pt>
                <c:pt idx="240">
                  <c:v>2</c:v>
                </c:pt>
                <c:pt idx="241">
                  <c:v>2</c:v>
                </c:pt>
                <c:pt idx="242">
                  <c:v>2</c:v>
                </c:pt>
                <c:pt idx="243">
                  <c:v>2</c:v>
                </c:pt>
                <c:pt idx="244">
                  <c:v>2</c:v>
                </c:pt>
                <c:pt idx="245">
                  <c:v>2</c:v>
                </c:pt>
                <c:pt idx="246">
                  <c:v>2</c:v>
                </c:pt>
                <c:pt idx="247">
                  <c:v>2</c:v>
                </c:pt>
                <c:pt idx="248">
                  <c:v>2</c:v>
                </c:pt>
                <c:pt idx="249">
                  <c:v>2</c:v>
                </c:pt>
                <c:pt idx="250">
                  <c:v>2</c:v>
                </c:pt>
                <c:pt idx="251">
                  <c:v>2</c:v>
                </c:pt>
                <c:pt idx="252">
                  <c:v>2</c:v>
                </c:pt>
                <c:pt idx="253">
                  <c:v>2</c:v>
                </c:pt>
                <c:pt idx="254">
                  <c:v>2</c:v>
                </c:pt>
                <c:pt idx="255">
                  <c:v>2</c:v>
                </c:pt>
                <c:pt idx="256">
                  <c:v>2</c:v>
                </c:pt>
                <c:pt idx="257">
                  <c:v>2</c:v>
                </c:pt>
                <c:pt idx="258">
                  <c:v>2</c:v>
                </c:pt>
                <c:pt idx="259">
                  <c:v>2</c:v>
                </c:pt>
                <c:pt idx="260">
                  <c:v>2</c:v>
                </c:pt>
                <c:pt idx="261">
                  <c:v>2</c:v>
                </c:pt>
                <c:pt idx="262">
                  <c:v>2</c:v>
                </c:pt>
                <c:pt idx="263">
                  <c:v>2</c:v>
                </c:pt>
                <c:pt idx="264">
                  <c:v>2</c:v>
                </c:pt>
                <c:pt idx="265">
                  <c:v>2</c:v>
                </c:pt>
                <c:pt idx="266">
                  <c:v>2</c:v>
                </c:pt>
                <c:pt idx="267">
                  <c:v>2</c:v>
                </c:pt>
                <c:pt idx="268">
                  <c:v>2</c:v>
                </c:pt>
                <c:pt idx="269">
                  <c:v>2</c:v>
                </c:pt>
                <c:pt idx="270">
                  <c:v>2</c:v>
                </c:pt>
                <c:pt idx="271">
                  <c:v>2</c:v>
                </c:pt>
                <c:pt idx="272">
                  <c:v>2</c:v>
                </c:pt>
                <c:pt idx="273">
                  <c:v>2</c:v>
                </c:pt>
                <c:pt idx="274">
                  <c:v>2</c:v>
                </c:pt>
                <c:pt idx="275">
                  <c:v>2</c:v>
                </c:pt>
                <c:pt idx="276">
                  <c:v>2</c:v>
                </c:pt>
                <c:pt idx="277">
                  <c:v>2</c:v>
                </c:pt>
                <c:pt idx="278">
                  <c:v>2</c:v>
                </c:pt>
                <c:pt idx="279">
                  <c:v>2</c:v>
                </c:pt>
                <c:pt idx="280">
                  <c:v>2</c:v>
                </c:pt>
                <c:pt idx="281">
                  <c:v>2</c:v>
                </c:pt>
                <c:pt idx="282">
                  <c:v>2</c:v>
                </c:pt>
                <c:pt idx="283">
                  <c:v>2</c:v>
                </c:pt>
                <c:pt idx="284">
                  <c:v>2</c:v>
                </c:pt>
                <c:pt idx="285">
                  <c:v>2</c:v>
                </c:pt>
                <c:pt idx="286">
                  <c:v>2</c:v>
                </c:pt>
                <c:pt idx="287">
                  <c:v>2</c:v>
                </c:pt>
                <c:pt idx="288">
                  <c:v>2</c:v>
                </c:pt>
                <c:pt idx="289">
                  <c:v>2</c:v>
                </c:pt>
                <c:pt idx="290">
                  <c:v>2</c:v>
                </c:pt>
                <c:pt idx="291">
                  <c:v>2</c:v>
                </c:pt>
                <c:pt idx="292">
                  <c:v>2</c:v>
                </c:pt>
                <c:pt idx="293">
                  <c:v>2</c:v>
                </c:pt>
                <c:pt idx="294">
                  <c:v>2</c:v>
                </c:pt>
                <c:pt idx="295">
                  <c:v>2</c:v>
                </c:pt>
                <c:pt idx="296">
                  <c:v>2</c:v>
                </c:pt>
                <c:pt idx="297">
                  <c:v>2</c:v>
                </c:pt>
                <c:pt idx="298">
                  <c:v>2</c:v>
                </c:pt>
                <c:pt idx="299">
                  <c:v>2</c:v>
                </c:pt>
                <c:pt idx="300">
                  <c:v>2</c:v>
                </c:pt>
                <c:pt idx="301">
                  <c:v>2</c:v>
                </c:pt>
                <c:pt idx="302">
                  <c:v>2</c:v>
                </c:pt>
                <c:pt idx="303">
                  <c:v>2</c:v>
                </c:pt>
                <c:pt idx="304">
                  <c:v>2</c:v>
                </c:pt>
                <c:pt idx="305">
                  <c:v>2</c:v>
                </c:pt>
                <c:pt idx="306">
                  <c:v>2</c:v>
                </c:pt>
                <c:pt idx="307">
                  <c:v>2</c:v>
                </c:pt>
                <c:pt idx="308">
                  <c:v>2</c:v>
                </c:pt>
                <c:pt idx="309">
                  <c:v>2</c:v>
                </c:pt>
                <c:pt idx="310">
                  <c:v>2</c:v>
                </c:pt>
                <c:pt idx="311">
                  <c:v>2</c:v>
                </c:pt>
                <c:pt idx="312">
                  <c:v>2</c:v>
                </c:pt>
                <c:pt idx="313">
                  <c:v>2</c:v>
                </c:pt>
                <c:pt idx="314">
                  <c:v>2</c:v>
                </c:pt>
                <c:pt idx="315">
                  <c:v>2</c:v>
                </c:pt>
                <c:pt idx="316">
                  <c:v>2</c:v>
                </c:pt>
                <c:pt idx="317">
                  <c:v>2</c:v>
                </c:pt>
                <c:pt idx="318">
                  <c:v>2</c:v>
                </c:pt>
                <c:pt idx="319">
                  <c:v>2</c:v>
                </c:pt>
                <c:pt idx="320">
                  <c:v>2</c:v>
                </c:pt>
                <c:pt idx="321">
                  <c:v>2</c:v>
                </c:pt>
                <c:pt idx="322">
                  <c:v>2</c:v>
                </c:pt>
                <c:pt idx="323">
                  <c:v>2</c:v>
                </c:pt>
                <c:pt idx="324">
                  <c:v>2</c:v>
                </c:pt>
                <c:pt idx="325">
                  <c:v>2</c:v>
                </c:pt>
                <c:pt idx="326">
                  <c:v>2</c:v>
                </c:pt>
                <c:pt idx="327">
                  <c:v>2</c:v>
                </c:pt>
                <c:pt idx="328">
                  <c:v>2</c:v>
                </c:pt>
                <c:pt idx="329">
                  <c:v>2</c:v>
                </c:pt>
                <c:pt idx="330">
                  <c:v>2</c:v>
                </c:pt>
                <c:pt idx="331">
                  <c:v>2</c:v>
                </c:pt>
                <c:pt idx="332">
                  <c:v>2</c:v>
                </c:pt>
                <c:pt idx="333">
                  <c:v>2</c:v>
                </c:pt>
                <c:pt idx="334">
                  <c:v>2</c:v>
                </c:pt>
                <c:pt idx="335">
                  <c:v>2</c:v>
                </c:pt>
                <c:pt idx="336">
                  <c:v>2</c:v>
                </c:pt>
                <c:pt idx="337">
                  <c:v>2</c:v>
                </c:pt>
                <c:pt idx="338">
                  <c:v>2</c:v>
                </c:pt>
                <c:pt idx="339">
                  <c:v>2</c:v>
                </c:pt>
                <c:pt idx="340">
                  <c:v>2</c:v>
                </c:pt>
                <c:pt idx="341">
                  <c:v>2</c:v>
                </c:pt>
                <c:pt idx="342">
                  <c:v>2</c:v>
                </c:pt>
                <c:pt idx="343">
                  <c:v>2</c:v>
                </c:pt>
                <c:pt idx="344">
                  <c:v>2</c:v>
                </c:pt>
                <c:pt idx="345">
                  <c:v>2</c:v>
                </c:pt>
                <c:pt idx="346">
                  <c:v>2</c:v>
                </c:pt>
                <c:pt idx="347">
                  <c:v>2</c:v>
                </c:pt>
                <c:pt idx="348">
                  <c:v>2</c:v>
                </c:pt>
                <c:pt idx="349">
                  <c:v>2</c:v>
                </c:pt>
                <c:pt idx="350">
                  <c:v>2</c:v>
                </c:pt>
                <c:pt idx="351">
                  <c:v>2</c:v>
                </c:pt>
                <c:pt idx="352">
                  <c:v>2</c:v>
                </c:pt>
                <c:pt idx="353">
                  <c:v>2</c:v>
                </c:pt>
                <c:pt idx="354">
                  <c:v>2</c:v>
                </c:pt>
                <c:pt idx="355">
                  <c:v>2</c:v>
                </c:pt>
                <c:pt idx="356">
                  <c:v>2</c:v>
                </c:pt>
                <c:pt idx="357">
                  <c:v>2</c:v>
                </c:pt>
                <c:pt idx="358">
                  <c:v>2</c:v>
                </c:pt>
                <c:pt idx="359">
                  <c:v>2</c:v>
                </c:pt>
                <c:pt idx="360">
                  <c:v>2</c:v>
                </c:pt>
                <c:pt idx="361">
                  <c:v>2</c:v>
                </c:pt>
                <c:pt idx="362">
                  <c:v>2</c:v>
                </c:pt>
                <c:pt idx="363">
                  <c:v>2</c:v>
                </c:pt>
                <c:pt idx="364">
                  <c:v>2</c:v>
                </c:pt>
                <c:pt idx="365">
                  <c:v>2</c:v>
                </c:pt>
                <c:pt idx="366">
                  <c:v>2</c:v>
                </c:pt>
                <c:pt idx="367">
                  <c:v>2</c:v>
                </c:pt>
                <c:pt idx="368">
                  <c:v>2</c:v>
                </c:pt>
                <c:pt idx="369">
                  <c:v>2</c:v>
                </c:pt>
                <c:pt idx="370">
                  <c:v>2</c:v>
                </c:pt>
                <c:pt idx="371">
                  <c:v>2</c:v>
                </c:pt>
                <c:pt idx="372">
                  <c:v>2</c:v>
                </c:pt>
                <c:pt idx="373">
                  <c:v>2</c:v>
                </c:pt>
                <c:pt idx="374">
                  <c:v>2</c:v>
                </c:pt>
                <c:pt idx="375">
                  <c:v>2</c:v>
                </c:pt>
                <c:pt idx="376">
                  <c:v>2</c:v>
                </c:pt>
                <c:pt idx="377">
                  <c:v>2</c:v>
                </c:pt>
                <c:pt idx="378">
                  <c:v>2</c:v>
                </c:pt>
                <c:pt idx="379">
                  <c:v>2</c:v>
                </c:pt>
                <c:pt idx="380">
                  <c:v>2</c:v>
                </c:pt>
                <c:pt idx="381">
                  <c:v>2</c:v>
                </c:pt>
                <c:pt idx="382">
                  <c:v>2</c:v>
                </c:pt>
                <c:pt idx="383">
                  <c:v>2</c:v>
                </c:pt>
                <c:pt idx="384">
                  <c:v>2</c:v>
                </c:pt>
                <c:pt idx="385">
                  <c:v>2</c:v>
                </c:pt>
                <c:pt idx="386">
                  <c:v>2</c:v>
                </c:pt>
                <c:pt idx="387">
                  <c:v>2</c:v>
                </c:pt>
                <c:pt idx="388">
                  <c:v>2</c:v>
                </c:pt>
                <c:pt idx="389">
                  <c:v>2</c:v>
                </c:pt>
                <c:pt idx="390">
                  <c:v>2</c:v>
                </c:pt>
                <c:pt idx="391">
                  <c:v>2</c:v>
                </c:pt>
                <c:pt idx="392">
                  <c:v>2</c:v>
                </c:pt>
                <c:pt idx="393">
                  <c:v>2</c:v>
                </c:pt>
                <c:pt idx="394">
                  <c:v>2</c:v>
                </c:pt>
                <c:pt idx="395">
                  <c:v>2</c:v>
                </c:pt>
                <c:pt idx="396">
                  <c:v>2</c:v>
                </c:pt>
                <c:pt idx="397">
                  <c:v>2</c:v>
                </c:pt>
                <c:pt idx="398">
                  <c:v>2</c:v>
                </c:pt>
                <c:pt idx="399">
                  <c:v>2</c:v>
                </c:pt>
                <c:pt idx="400">
                  <c:v>2</c:v>
                </c:pt>
                <c:pt idx="401">
                  <c:v>2</c:v>
                </c:pt>
                <c:pt idx="402">
                  <c:v>2</c:v>
                </c:pt>
                <c:pt idx="403">
                  <c:v>2</c:v>
                </c:pt>
                <c:pt idx="404">
                  <c:v>2</c:v>
                </c:pt>
                <c:pt idx="405">
                  <c:v>2</c:v>
                </c:pt>
                <c:pt idx="406">
                  <c:v>2</c:v>
                </c:pt>
                <c:pt idx="407">
                  <c:v>2</c:v>
                </c:pt>
                <c:pt idx="408">
                  <c:v>2</c:v>
                </c:pt>
                <c:pt idx="409">
                  <c:v>2</c:v>
                </c:pt>
                <c:pt idx="410">
                  <c:v>2</c:v>
                </c:pt>
                <c:pt idx="411">
                  <c:v>2</c:v>
                </c:pt>
                <c:pt idx="412">
                  <c:v>2</c:v>
                </c:pt>
                <c:pt idx="413">
                  <c:v>2</c:v>
                </c:pt>
                <c:pt idx="414">
                  <c:v>2</c:v>
                </c:pt>
                <c:pt idx="415">
                  <c:v>2</c:v>
                </c:pt>
                <c:pt idx="416">
                  <c:v>2</c:v>
                </c:pt>
                <c:pt idx="417">
                  <c:v>2</c:v>
                </c:pt>
                <c:pt idx="418">
                  <c:v>2</c:v>
                </c:pt>
                <c:pt idx="419">
                  <c:v>2</c:v>
                </c:pt>
                <c:pt idx="420">
                  <c:v>2</c:v>
                </c:pt>
                <c:pt idx="421">
                  <c:v>2</c:v>
                </c:pt>
                <c:pt idx="422">
                  <c:v>2</c:v>
                </c:pt>
                <c:pt idx="423">
                  <c:v>2</c:v>
                </c:pt>
                <c:pt idx="424">
                  <c:v>2</c:v>
                </c:pt>
                <c:pt idx="425">
                  <c:v>2</c:v>
                </c:pt>
                <c:pt idx="426">
                  <c:v>2</c:v>
                </c:pt>
                <c:pt idx="427">
                  <c:v>2</c:v>
                </c:pt>
                <c:pt idx="428">
                  <c:v>2</c:v>
                </c:pt>
                <c:pt idx="429">
                  <c:v>2</c:v>
                </c:pt>
                <c:pt idx="430">
                  <c:v>2</c:v>
                </c:pt>
                <c:pt idx="431">
                  <c:v>2</c:v>
                </c:pt>
                <c:pt idx="432">
                  <c:v>2</c:v>
                </c:pt>
                <c:pt idx="433">
                  <c:v>2</c:v>
                </c:pt>
                <c:pt idx="434">
                  <c:v>2</c:v>
                </c:pt>
                <c:pt idx="435">
                  <c:v>2</c:v>
                </c:pt>
                <c:pt idx="436">
                  <c:v>2</c:v>
                </c:pt>
                <c:pt idx="437">
                  <c:v>2</c:v>
                </c:pt>
                <c:pt idx="438">
                  <c:v>2</c:v>
                </c:pt>
                <c:pt idx="439">
                  <c:v>2</c:v>
                </c:pt>
                <c:pt idx="440">
                  <c:v>2</c:v>
                </c:pt>
                <c:pt idx="441">
                  <c:v>2</c:v>
                </c:pt>
                <c:pt idx="442">
                  <c:v>2</c:v>
                </c:pt>
                <c:pt idx="443">
                  <c:v>2</c:v>
                </c:pt>
                <c:pt idx="444">
                  <c:v>2</c:v>
                </c:pt>
                <c:pt idx="445">
                  <c:v>2</c:v>
                </c:pt>
                <c:pt idx="446">
                  <c:v>2</c:v>
                </c:pt>
                <c:pt idx="447">
                  <c:v>2</c:v>
                </c:pt>
                <c:pt idx="448">
                  <c:v>2</c:v>
                </c:pt>
                <c:pt idx="449">
                  <c:v>2</c:v>
                </c:pt>
                <c:pt idx="450">
                  <c:v>2</c:v>
                </c:pt>
                <c:pt idx="451">
                  <c:v>2</c:v>
                </c:pt>
                <c:pt idx="452">
                  <c:v>2</c:v>
                </c:pt>
                <c:pt idx="453">
                  <c:v>2</c:v>
                </c:pt>
                <c:pt idx="454">
                  <c:v>2</c:v>
                </c:pt>
                <c:pt idx="455">
                  <c:v>2</c:v>
                </c:pt>
                <c:pt idx="456">
                  <c:v>2</c:v>
                </c:pt>
                <c:pt idx="457">
                  <c:v>2</c:v>
                </c:pt>
                <c:pt idx="458">
                  <c:v>2</c:v>
                </c:pt>
                <c:pt idx="459">
                  <c:v>2</c:v>
                </c:pt>
                <c:pt idx="460">
                  <c:v>2</c:v>
                </c:pt>
                <c:pt idx="461">
                  <c:v>2</c:v>
                </c:pt>
                <c:pt idx="462">
                  <c:v>2</c:v>
                </c:pt>
                <c:pt idx="463">
                  <c:v>2</c:v>
                </c:pt>
                <c:pt idx="464">
                  <c:v>2</c:v>
                </c:pt>
                <c:pt idx="465">
                  <c:v>2</c:v>
                </c:pt>
                <c:pt idx="466">
                  <c:v>2</c:v>
                </c:pt>
                <c:pt idx="467">
                  <c:v>2</c:v>
                </c:pt>
                <c:pt idx="468">
                  <c:v>2</c:v>
                </c:pt>
                <c:pt idx="469">
                  <c:v>2</c:v>
                </c:pt>
                <c:pt idx="470">
                  <c:v>2</c:v>
                </c:pt>
                <c:pt idx="471">
                  <c:v>2</c:v>
                </c:pt>
                <c:pt idx="472">
                  <c:v>2</c:v>
                </c:pt>
                <c:pt idx="473">
                  <c:v>2</c:v>
                </c:pt>
                <c:pt idx="474">
                  <c:v>2</c:v>
                </c:pt>
                <c:pt idx="475">
                  <c:v>2</c:v>
                </c:pt>
                <c:pt idx="476">
                  <c:v>2</c:v>
                </c:pt>
                <c:pt idx="477">
                  <c:v>2</c:v>
                </c:pt>
                <c:pt idx="478">
                  <c:v>2</c:v>
                </c:pt>
                <c:pt idx="479">
                  <c:v>2</c:v>
                </c:pt>
                <c:pt idx="480">
                  <c:v>2</c:v>
                </c:pt>
                <c:pt idx="481">
                  <c:v>2</c:v>
                </c:pt>
                <c:pt idx="482">
                  <c:v>2</c:v>
                </c:pt>
                <c:pt idx="483">
                  <c:v>2</c:v>
                </c:pt>
                <c:pt idx="484">
                  <c:v>2</c:v>
                </c:pt>
                <c:pt idx="485">
                  <c:v>2</c:v>
                </c:pt>
                <c:pt idx="486">
                  <c:v>2</c:v>
                </c:pt>
                <c:pt idx="487">
                  <c:v>2</c:v>
                </c:pt>
                <c:pt idx="488">
                  <c:v>2</c:v>
                </c:pt>
                <c:pt idx="489">
                  <c:v>2</c:v>
                </c:pt>
                <c:pt idx="490">
                  <c:v>2</c:v>
                </c:pt>
                <c:pt idx="491">
                  <c:v>2</c:v>
                </c:pt>
                <c:pt idx="492">
                  <c:v>2</c:v>
                </c:pt>
                <c:pt idx="493">
                  <c:v>2</c:v>
                </c:pt>
                <c:pt idx="494">
                  <c:v>2</c:v>
                </c:pt>
                <c:pt idx="495">
                  <c:v>2</c:v>
                </c:pt>
                <c:pt idx="496">
                  <c:v>2</c:v>
                </c:pt>
                <c:pt idx="497">
                  <c:v>2</c:v>
                </c:pt>
                <c:pt idx="498">
                  <c:v>2</c:v>
                </c:pt>
                <c:pt idx="499">
                  <c:v>2</c:v>
                </c:pt>
                <c:pt idx="500">
                  <c:v>2</c:v>
                </c:pt>
                <c:pt idx="501">
                  <c:v>2</c:v>
                </c:pt>
                <c:pt idx="502">
                  <c:v>2</c:v>
                </c:pt>
                <c:pt idx="503">
                  <c:v>2</c:v>
                </c:pt>
                <c:pt idx="504">
                  <c:v>2</c:v>
                </c:pt>
                <c:pt idx="505">
                  <c:v>2</c:v>
                </c:pt>
                <c:pt idx="506">
                  <c:v>2</c:v>
                </c:pt>
                <c:pt idx="507">
                  <c:v>2</c:v>
                </c:pt>
                <c:pt idx="508">
                  <c:v>2</c:v>
                </c:pt>
                <c:pt idx="509">
                  <c:v>2</c:v>
                </c:pt>
                <c:pt idx="510">
                  <c:v>2</c:v>
                </c:pt>
                <c:pt idx="511">
                  <c:v>2</c:v>
                </c:pt>
                <c:pt idx="512">
                  <c:v>2</c:v>
                </c:pt>
                <c:pt idx="513">
                  <c:v>2</c:v>
                </c:pt>
                <c:pt idx="514">
                  <c:v>2</c:v>
                </c:pt>
                <c:pt idx="515">
                  <c:v>2</c:v>
                </c:pt>
                <c:pt idx="516">
                  <c:v>2</c:v>
                </c:pt>
                <c:pt idx="517">
                  <c:v>2</c:v>
                </c:pt>
                <c:pt idx="518">
                  <c:v>2</c:v>
                </c:pt>
                <c:pt idx="519">
                  <c:v>2</c:v>
                </c:pt>
                <c:pt idx="520">
                  <c:v>2</c:v>
                </c:pt>
                <c:pt idx="521">
                  <c:v>2</c:v>
                </c:pt>
                <c:pt idx="522">
                  <c:v>2</c:v>
                </c:pt>
                <c:pt idx="523">
                  <c:v>2</c:v>
                </c:pt>
                <c:pt idx="524">
                  <c:v>2</c:v>
                </c:pt>
                <c:pt idx="525">
                  <c:v>2</c:v>
                </c:pt>
                <c:pt idx="526">
                  <c:v>2</c:v>
                </c:pt>
                <c:pt idx="527">
                  <c:v>2</c:v>
                </c:pt>
                <c:pt idx="528">
                  <c:v>2</c:v>
                </c:pt>
                <c:pt idx="529">
                  <c:v>2</c:v>
                </c:pt>
                <c:pt idx="530">
                  <c:v>2</c:v>
                </c:pt>
                <c:pt idx="531">
                  <c:v>2</c:v>
                </c:pt>
                <c:pt idx="532">
                  <c:v>2</c:v>
                </c:pt>
                <c:pt idx="533">
                  <c:v>2</c:v>
                </c:pt>
                <c:pt idx="534">
                  <c:v>2</c:v>
                </c:pt>
                <c:pt idx="535">
                  <c:v>2</c:v>
                </c:pt>
                <c:pt idx="536">
                  <c:v>2</c:v>
                </c:pt>
                <c:pt idx="537">
                  <c:v>2</c:v>
                </c:pt>
                <c:pt idx="538">
                  <c:v>2</c:v>
                </c:pt>
                <c:pt idx="539">
                  <c:v>2</c:v>
                </c:pt>
                <c:pt idx="540">
                  <c:v>2</c:v>
                </c:pt>
                <c:pt idx="541">
                  <c:v>2</c:v>
                </c:pt>
                <c:pt idx="542">
                  <c:v>2</c:v>
                </c:pt>
                <c:pt idx="543">
                  <c:v>2</c:v>
                </c:pt>
                <c:pt idx="544">
                  <c:v>2</c:v>
                </c:pt>
                <c:pt idx="545">
                  <c:v>2</c:v>
                </c:pt>
                <c:pt idx="546">
                  <c:v>2</c:v>
                </c:pt>
                <c:pt idx="547">
                  <c:v>2</c:v>
                </c:pt>
                <c:pt idx="548">
                  <c:v>2</c:v>
                </c:pt>
                <c:pt idx="549">
                  <c:v>2</c:v>
                </c:pt>
                <c:pt idx="550">
                  <c:v>2</c:v>
                </c:pt>
                <c:pt idx="551">
                  <c:v>2</c:v>
                </c:pt>
                <c:pt idx="552">
                  <c:v>2</c:v>
                </c:pt>
                <c:pt idx="553">
                  <c:v>2</c:v>
                </c:pt>
                <c:pt idx="554">
                  <c:v>2</c:v>
                </c:pt>
                <c:pt idx="555">
                  <c:v>2</c:v>
                </c:pt>
                <c:pt idx="556">
                  <c:v>2</c:v>
                </c:pt>
                <c:pt idx="557">
                  <c:v>2</c:v>
                </c:pt>
                <c:pt idx="558">
                  <c:v>2</c:v>
                </c:pt>
                <c:pt idx="559">
                  <c:v>2</c:v>
                </c:pt>
                <c:pt idx="560">
                  <c:v>2</c:v>
                </c:pt>
                <c:pt idx="561">
                  <c:v>2</c:v>
                </c:pt>
                <c:pt idx="562">
                  <c:v>2</c:v>
                </c:pt>
                <c:pt idx="563">
                  <c:v>2</c:v>
                </c:pt>
                <c:pt idx="564">
                  <c:v>2</c:v>
                </c:pt>
                <c:pt idx="565">
                  <c:v>2</c:v>
                </c:pt>
                <c:pt idx="566">
                  <c:v>2</c:v>
                </c:pt>
                <c:pt idx="567">
                  <c:v>2</c:v>
                </c:pt>
                <c:pt idx="568">
                  <c:v>2</c:v>
                </c:pt>
                <c:pt idx="569">
                  <c:v>2</c:v>
                </c:pt>
                <c:pt idx="570">
                  <c:v>2</c:v>
                </c:pt>
                <c:pt idx="571">
                  <c:v>2</c:v>
                </c:pt>
                <c:pt idx="572">
                  <c:v>2</c:v>
                </c:pt>
                <c:pt idx="573">
                  <c:v>2</c:v>
                </c:pt>
                <c:pt idx="574">
                  <c:v>2</c:v>
                </c:pt>
                <c:pt idx="575">
                  <c:v>2</c:v>
                </c:pt>
                <c:pt idx="576">
                  <c:v>2</c:v>
                </c:pt>
                <c:pt idx="577">
                  <c:v>2</c:v>
                </c:pt>
                <c:pt idx="578">
                  <c:v>2</c:v>
                </c:pt>
                <c:pt idx="579">
                  <c:v>2</c:v>
                </c:pt>
                <c:pt idx="580">
                  <c:v>2</c:v>
                </c:pt>
                <c:pt idx="581">
                  <c:v>2</c:v>
                </c:pt>
                <c:pt idx="582">
                  <c:v>2</c:v>
                </c:pt>
                <c:pt idx="583">
                  <c:v>2</c:v>
                </c:pt>
                <c:pt idx="584">
                  <c:v>2</c:v>
                </c:pt>
                <c:pt idx="585">
                  <c:v>2</c:v>
                </c:pt>
                <c:pt idx="586">
                  <c:v>2</c:v>
                </c:pt>
                <c:pt idx="587">
                  <c:v>2</c:v>
                </c:pt>
                <c:pt idx="588">
                  <c:v>2</c:v>
                </c:pt>
                <c:pt idx="589">
                  <c:v>2</c:v>
                </c:pt>
                <c:pt idx="590">
                  <c:v>2</c:v>
                </c:pt>
                <c:pt idx="591">
                  <c:v>2</c:v>
                </c:pt>
                <c:pt idx="592">
                  <c:v>2</c:v>
                </c:pt>
                <c:pt idx="593">
                  <c:v>2</c:v>
                </c:pt>
                <c:pt idx="594">
                  <c:v>2</c:v>
                </c:pt>
                <c:pt idx="595">
                  <c:v>2</c:v>
                </c:pt>
                <c:pt idx="596">
                  <c:v>2</c:v>
                </c:pt>
                <c:pt idx="597">
                  <c:v>2</c:v>
                </c:pt>
                <c:pt idx="598">
                  <c:v>2</c:v>
                </c:pt>
                <c:pt idx="599">
                  <c:v>2</c:v>
                </c:pt>
                <c:pt idx="600">
                  <c:v>2</c:v>
                </c:pt>
                <c:pt idx="601">
                  <c:v>2</c:v>
                </c:pt>
                <c:pt idx="602">
                  <c:v>2</c:v>
                </c:pt>
                <c:pt idx="603">
                  <c:v>2</c:v>
                </c:pt>
                <c:pt idx="604">
                  <c:v>2</c:v>
                </c:pt>
                <c:pt idx="605">
                  <c:v>2</c:v>
                </c:pt>
                <c:pt idx="606">
                  <c:v>2</c:v>
                </c:pt>
                <c:pt idx="607">
                  <c:v>2</c:v>
                </c:pt>
                <c:pt idx="608">
                  <c:v>2</c:v>
                </c:pt>
                <c:pt idx="609">
                  <c:v>2</c:v>
                </c:pt>
                <c:pt idx="610">
                  <c:v>2</c:v>
                </c:pt>
                <c:pt idx="611">
                  <c:v>2</c:v>
                </c:pt>
                <c:pt idx="612">
                  <c:v>2</c:v>
                </c:pt>
                <c:pt idx="613">
                  <c:v>2</c:v>
                </c:pt>
                <c:pt idx="614">
                  <c:v>2</c:v>
                </c:pt>
                <c:pt idx="615">
                  <c:v>2</c:v>
                </c:pt>
                <c:pt idx="616">
                  <c:v>2</c:v>
                </c:pt>
                <c:pt idx="617">
                  <c:v>2</c:v>
                </c:pt>
                <c:pt idx="618">
                  <c:v>2</c:v>
                </c:pt>
                <c:pt idx="619">
                  <c:v>2</c:v>
                </c:pt>
                <c:pt idx="620">
                  <c:v>2</c:v>
                </c:pt>
                <c:pt idx="621">
                  <c:v>2</c:v>
                </c:pt>
                <c:pt idx="622">
                  <c:v>2</c:v>
                </c:pt>
                <c:pt idx="623">
                  <c:v>2</c:v>
                </c:pt>
                <c:pt idx="624">
                  <c:v>2</c:v>
                </c:pt>
                <c:pt idx="625">
                  <c:v>2</c:v>
                </c:pt>
                <c:pt idx="626">
                  <c:v>2</c:v>
                </c:pt>
                <c:pt idx="627">
                  <c:v>2</c:v>
                </c:pt>
                <c:pt idx="628">
                  <c:v>2</c:v>
                </c:pt>
                <c:pt idx="629">
                  <c:v>2</c:v>
                </c:pt>
                <c:pt idx="630">
                  <c:v>2</c:v>
                </c:pt>
                <c:pt idx="631">
                  <c:v>2</c:v>
                </c:pt>
                <c:pt idx="632">
                  <c:v>2</c:v>
                </c:pt>
                <c:pt idx="633">
                  <c:v>2</c:v>
                </c:pt>
                <c:pt idx="634">
                  <c:v>2</c:v>
                </c:pt>
                <c:pt idx="635">
                  <c:v>2</c:v>
                </c:pt>
                <c:pt idx="636">
                  <c:v>2</c:v>
                </c:pt>
                <c:pt idx="637">
                  <c:v>2</c:v>
                </c:pt>
                <c:pt idx="638">
                  <c:v>2</c:v>
                </c:pt>
                <c:pt idx="639">
                  <c:v>2</c:v>
                </c:pt>
                <c:pt idx="640">
                  <c:v>2</c:v>
                </c:pt>
                <c:pt idx="641">
                  <c:v>2</c:v>
                </c:pt>
                <c:pt idx="642">
                  <c:v>2</c:v>
                </c:pt>
                <c:pt idx="643">
                  <c:v>2</c:v>
                </c:pt>
                <c:pt idx="644">
                  <c:v>2</c:v>
                </c:pt>
                <c:pt idx="645">
                  <c:v>2</c:v>
                </c:pt>
                <c:pt idx="646">
                  <c:v>2</c:v>
                </c:pt>
                <c:pt idx="647">
                  <c:v>2</c:v>
                </c:pt>
                <c:pt idx="648">
                  <c:v>2</c:v>
                </c:pt>
                <c:pt idx="649">
                  <c:v>2</c:v>
                </c:pt>
                <c:pt idx="650">
                  <c:v>2</c:v>
                </c:pt>
                <c:pt idx="651">
                  <c:v>2</c:v>
                </c:pt>
                <c:pt idx="652">
                  <c:v>2</c:v>
                </c:pt>
                <c:pt idx="653">
                  <c:v>2</c:v>
                </c:pt>
                <c:pt idx="654">
                  <c:v>2</c:v>
                </c:pt>
                <c:pt idx="655">
                  <c:v>2</c:v>
                </c:pt>
                <c:pt idx="656">
                  <c:v>2</c:v>
                </c:pt>
                <c:pt idx="657">
                  <c:v>2</c:v>
                </c:pt>
                <c:pt idx="658">
                  <c:v>2</c:v>
                </c:pt>
                <c:pt idx="659">
                  <c:v>2</c:v>
                </c:pt>
                <c:pt idx="660">
                  <c:v>2</c:v>
                </c:pt>
                <c:pt idx="661">
                  <c:v>2</c:v>
                </c:pt>
                <c:pt idx="662">
                  <c:v>2</c:v>
                </c:pt>
                <c:pt idx="663">
                  <c:v>2</c:v>
                </c:pt>
                <c:pt idx="664">
                  <c:v>2</c:v>
                </c:pt>
                <c:pt idx="665">
                  <c:v>2</c:v>
                </c:pt>
                <c:pt idx="666">
                  <c:v>2</c:v>
                </c:pt>
                <c:pt idx="667">
                  <c:v>2</c:v>
                </c:pt>
                <c:pt idx="668">
                  <c:v>2</c:v>
                </c:pt>
                <c:pt idx="669">
                  <c:v>2</c:v>
                </c:pt>
                <c:pt idx="670">
                  <c:v>2</c:v>
                </c:pt>
                <c:pt idx="671">
                  <c:v>2</c:v>
                </c:pt>
                <c:pt idx="672">
                  <c:v>2</c:v>
                </c:pt>
                <c:pt idx="673">
                  <c:v>2</c:v>
                </c:pt>
                <c:pt idx="674">
                  <c:v>2</c:v>
                </c:pt>
                <c:pt idx="675">
                  <c:v>2</c:v>
                </c:pt>
                <c:pt idx="676">
                  <c:v>2</c:v>
                </c:pt>
                <c:pt idx="677">
                  <c:v>2</c:v>
                </c:pt>
                <c:pt idx="678">
                  <c:v>2</c:v>
                </c:pt>
                <c:pt idx="679">
                  <c:v>2</c:v>
                </c:pt>
                <c:pt idx="680">
                  <c:v>2</c:v>
                </c:pt>
                <c:pt idx="681">
                  <c:v>2</c:v>
                </c:pt>
                <c:pt idx="682">
                  <c:v>2</c:v>
                </c:pt>
                <c:pt idx="683">
                  <c:v>2</c:v>
                </c:pt>
                <c:pt idx="684">
                  <c:v>2</c:v>
                </c:pt>
                <c:pt idx="685">
                  <c:v>2</c:v>
                </c:pt>
                <c:pt idx="686">
                  <c:v>2</c:v>
                </c:pt>
                <c:pt idx="687">
                  <c:v>2</c:v>
                </c:pt>
                <c:pt idx="688">
                  <c:v>2</c:v>
                </c:pt>
                <c:pt idx="689">
                  <c:v>2</c:v>
                </c:pt>
                <c:pt idx="690">
                  <c:v>2</c:v>
                </c:pt>
                <c:pt idx="691">
                  <c:v>2</c:v>
                </c:pt>
                <c:pt idx="692">
                  <c:v>2</c:v>
                </c:pt>
                <c:pt idx="693">
                  <c:v>2</c:v>
                </c:pt>
                <c:pt idx="694">
                  <c:v>2</c:v>
                </c:pt>
                <c:pt idx="695">
                  <c:v>2</c:v>
                </c:pt>
                <c:pt idx="696">
                  <c:v>2</c:v>
                </c:pt>
                <c:pt idx="697">
                  <c:v>2</c:v>
                </c:pt>
                <c:pt idx="698">
                  <c:v>2</c:v>
                </c:pt>
                <c:pt idx="699">
                  <c:v>2</c:v>
                </c:pt>
                <c:pt idx="700">
                  <c:v>2</c:v>
                </c:pt>
                <c:pt idx="701">
                  <c:v>2</c:v>
                </c:pt>
                <c:pt idx="702">
                  <c:v>2</c:v>
                </c:pt>
                <c:pt idx="703">
                  <c:v>2</c:v>
                </c:pt>
                <c:pt idx="704">
                  <c:v>2</c:v>
                </c:pt>
                <c:pt idx="705">
                  <c:v>2</c:v>
                </c:pt>
                <c:pt idx="706">
                  <c:v>2</c:v>
                </c:pt>
                <c:pt idx="707">
                  <c:v>2</c:v>
                </c:pt>
                <c:pt idx="708">
                  <c:v>2</c:v>
                </c:pt>
                <c:pt idx="709">
                  <c:v>2</c:v>
                </c:pt>
                <c:pt idx="710">
                  <c:v>2</c:v>
                </c:pt>
                <c:pt idx="711">
                  <c:v>2</c:v>
                </c:pt>
                <c:pt idx="712">
                  <c:v>2</c:v>
                </c:pt>
                <c:pt idx="713">
                  <c:v>2</c:v>
                </c:pt>
                <c:pt idx="714">
                  <c:v>2</c:v>
                </c:pt>
                <c:pt idx="715">
                  <c:v>2</c:v>
                </c:pt>
                <c:pt idx="716">
                  <c:v>2</c:v>
                </c:pt>
                <c:pt idx="717">
                  <c:v>2</c:v>
                </c:pt>
                <c:pt idx="718">
                  <c:v>2</c:v>
                </c:pt>
                <c:pt idx="719">
                  <c:v>2</c:v>
                </c:pt>
                <c:pt idx="720">
                  <c:v>2</c:v>
                </c:pt>
                <c:pt idx="721">
                  <c:v>2</c:v>
                </c:pt>
                <c:pt idx="722">
                  <c:v>2</c:v>
                </c:pt>
                <c:pt idx="723">
                  <c:v>2</c:v>
                </c:pt>
                <c:pt idx="724">
                  <c:v>2</c:v>
                </c:pt>
                <c:pt idx="725">
                  <c:v>2</c:v>
                </c:pt>
                <c:pt idx="726">
                  <c:v>2</c:v>
                </c:pt>
                <c:pt idx="727">
                  <c:v>2</c:v>
                </c:pt>
                <c:pt idx="728">
                  <c:v>2</c:v>
                </c:pt>
                <c:pt idx="729">
                  <c:v>2</c:v>
                </c:pt>
                <c:pt idx="730">
                  <c:v>2</c:v>
                </c:pt>
                <c:pt idx="731">
                  <c:v>2</c:v>
                </c:pt>
                <c:pt idx="732">
                  <c:v>2</c:v>
                </c:pt>
                <c:pt idx="733">
                  <c:v>2</c:v>
                </c:pt>
                <c:pt idx="734">
                  <c:v>2</c:v>
                </c:pt>
                <c:pt idx="735">
                  <c:v>2</c:v>
                </c:pt>
                <c:pt idx="736">
                  <c:v>2</c:v>
                </c:pt>
                <c:pt idx="737">
                  <c:v>2</c:v>
                </c:pt>
                <c:pt idx="738">
                  <c:v>2</c:v>
                </c:pt>
                <c:pt idx="739">
                  <c:v>2</c:v>
                </c:pt>
                <c:pt idx="740">
                  <c:v>2</c:v>
                </c:pt>
                <c:pt idx="741">
                  <c:v>2</c:v>
                </c:pt>
                <c:pt idx="742">
                  <c:v>2</c:v>
                </c:pt>
                <c:pt idx="743">
                  <c:v>2</c:v>
                </c:pt>
                <c:pt idx="744">
                  <c:v>2</c:v>
                </c:pt>
                <c:pt idx="745">
                  <c:v>2</c:v>
                </c:pt>
                <c:pt idx="746">
                  <c:v>2</c:v>
                </c:pt>
                <c:pt idx="747">
                  <c:v>2</c:v>
                </c:pt>
                <c:pt idx="748">
                  <c:v>2</c:v>
                </c:pt>
                <c:pt idx="749">
                  <c:v>2</c:v>
                </c:pt>
                <c:pt idx="750">
                  <c:v>2</c:v>
                </c:pt>
                <c:pt idx="751">
                  <c:v>2</c:v>
                </c:pt>
                <c:pt idx="752">
                  <c:v>2</c:v>
                </c:pt>
                <c:pt idx="753">
                  <c:v>2</c:v>
                </c:pt>
                <c:pt idx="754">
                  <c:v>2</c:v>
                </c:pt>
                <c:pt idx="755">
                  <c:v>2</c:v>
                </c:pt>
                <c:pt idx="756">
                  <c:v>2</c:v>
                </c:pt>
                <c:pt idx="757">
                  <c:v>2</c:v>
                </c:pt>
                <c:pt idx="758">
                  <c:v>2</c:v>
                </c:pt>
                <c:pt idx="759">
                  <c:v>2</c:v>
                </c:pt>
                <c:pt idx="760">
                  <c:v>2</c:v>
                </c:pt>
                <c:pt idx="761">
                  <c:v>2</c:v>
                </c:pt>
                <c:pt idx="762">
                  <c:v>2</c:v>
                </c:pt>
                <c:pt idx="763">
                  <c:v>2</c:v>
                </c:pt>
                <c:pt idx="764">
                  <c:v>2</c:v>
                </c:pt>
                <c:pt idx="765">
                  <c:v>2</c:v>
                </c:pt>
                <c:pt idx="766">
                  <c:v>2</c:v>
                </c:pt>
                <c:pt idx="767">
                  <c:v>2</c:v>
                </c:pt>
                <c:pt idx="768">
                  <c:v>2</c:v>
                </c:pt>
                <c:pt idx="769">
                  <c:v>2</c:v>
                </c:pt>
                <c:pt idx="770">
                  <c:v>2</c:v>
                </c:pt>
                <c:pt idx="771">
                  <c:v>2</c:v>
                </c:pt>
                <c:pt idx="772">
                  <c:v>2</c:v>
                </c:pt>
                <c:pt idx="773">
                  <c:v>2</c:v>
                </c:pt>
                <c:pt idx="774">
                  <c:v>2</c:v>
                </c:pt>
                <c:pt idx="775">
                  <c:v>2</c:v>
                </c:pt>
                <c:pt idx="776">
                  <c:v>2</c:v>
                </c:pt>
                <c:pt idx="777">
                  <c:v>2</c:v>
                </c:pt>
                <c:pt idx="778">
                  <c:v>2</c:v>
                </c:pt>
                <c:pt idx="779">
                  <c:v>2</c:v>
                </c:pt>
                <c:pt idx="780">
                  <c:v>2</c:v>
                </c:pt>
                <c:pt idx="781">
                  <c:v>2</c:v>
                </c:pt>
                <c:pt idx="782">
                  <c:v>2</c:v>
                </c:pt>
                <c:pt idx="783">
                  <c:v>2</c:v>
                </c:pt>
                <c:pt idx="784">
                  <c:v>2</c:v>
                </c:pt>
                <c:pt idx="785">
                  <c:v>2</c:v>
                </c:pt>
                <c:pt idx="786">
                  <c:v>2</c:v>
                </c:pt>
                <c:pt idx="787">
                  <c:v>2</c:v>
                </c:pt>
                <c:pt idx="788">
                  <c:v>2</c:v>
                </c:pt>
                <c:pt idx="789">
                  <c:v>2</c:v>
                </c:pt>
                <c:pt idx="790">
                  <c:v>2</c:v>
                </c:pt>
                <c:pt idx="791">
                  <c:v>2</c:v>
                </c:pt>
                <c:pt idx="792">
                  <c:v>2</c:v>
                </c:pt>
                <c:pt idx="793">
                  <c:v>2</c:v>
                </c:pt>
                <c:pt idx="794">
                  <c:v>2</c:v>
                </c:pt>
                <c:pt idx="795">
                  <c:v>2</c:v>
                </c:pt>
                <c:pt idx="796">
                  <c:v>2</c:v>
                </c:pt>
                <c:pt idx="797">
                  <c:v>2</c:v>
                </c:pt>
                <c:pt idx="798">
                  <c:v>2</c:v>
                </c:pt>
                <c:pt idx="799">
                  <c:v>2</c:v>
                </c:pt>
                <c:pt idx="800">
                  <c:v>2</c:v>
                </c:pt>
                <c:pt idx="801">
                  <c:v>2</c:v>
                </c:pt>
                <c:pt idx="802">
                  <c:v>2</c:v>
                </c:pt>
                <c:pt idx="803">
                  <c:v>2</c:v>
                </c:pt>
                <c:pt idx="804">
                  <c:v>2</c:v>
                </c:pt>
                <c:pt idx="805">
                  <c:v>2</c:v>
                </c:pt>
                <c:pt idx="806">
                  <c:v>2</c:v>
                </c:pt>
                <c:pt idx="807">
                  <c:v>2</c:v>
                </c:pt>
                <c:pt idx="808">
                  <c:v>2</c:v>
                </c:pt>
                <c:pt idx="809">
                  <c:v>2</c:v>
                </c:pt>
                <c:pt idx="810">
                  <c:v>2</c:v>
                </c:pt>
                <c:pt idx="811">
                  <c:v>2</c:v>
                </c:pt>
                <c:pt idx="812">
                  <c:v>2</c:v>
                </c:pt>
                <c:pt idx="813">
                  <c:v>2</c:v>
                </c:pt>
                <c:pt idx="814">
                  <c:v>2</c:v>
                </c:pt>
                <c:pt idx="815">
                  <c:v>2</c:v>
                </c:pt>
                <c:pt idx="816">
                  <c:v>2</c:v>
                </c:pt>
                <c:pt idx="817">
                  <c:v>2</c:v>
                </c:pt>
                <c:pt idx="818">
                  <c:v>2</c:v>
                </c:pt>
                <c:pt idx="819">
                  <c:v>2</c:v>
                </c:pt>
                <c:pt idx="820">
                  <c:v>2</c:v>
                </c:pt>
                <c:pt idx="821">
                  <c:v>2</c:v>
                </c:pt>
                <c:pt idx="822">
                  <c:v>2</c:v>
                </c:pt>
                <c:pt idx="823">
                  <c:v>2</c:v>
                </c:pt>
                <c:pt idx="824">
                  <c:v>2</c:v>
                </c:pt>
                <c:pt idx="825">
                  <c:v>2</c:v>
                </c:pt>
                <c:pt idx="826">
                  <c:v>2</c:v>
                </c:pt>
                <c:pt idx="827">
                  <c:v>2</c:v>
                </c:pt>
                <c:pt idx="828">
                  <c:v>2</c:v>
                </c:pt>
                <c:pt idx="829">
                  <c:v>2</c:v>
                </c:pt>
                <c:pt idx="830">
                  <c:v>2</c:v>
                </c:pt>
                <c:pt idx="831">
                  <c:v>2</c:v>
                </c:pt>
                <c:pt idx="832">
                  <c:v>2</c:v>
                </c:pt>
                <c:pt idx="833">
                  <c:v>2</c:v>
                </c:pt>
                <c:pt idx="834">
                  <c:v>2</c:v>
                </c:pt>
                <c:pt idx="835">
                  <c:v>2</c:v>
                </c:pt>
                <c:pt idx="836">
                  <c:v>2</c:v>
                </c:pt>
                <c:pt idx="837">
                  <c:v>2</c:v>
                </c:pt>
                <c:pt idx="838">
                  <c:v>2</c:v>
                </c:pt>
                <c:pt idx="839">
                  <c:v>2</c:v>
                </c:pt>
                <c:pt idx="840">
                  <c:v>2</c:v>
                </c:pt>
                <c:pt idx="841">
                  <c:v>2</c:v>
                </c:pt>
                <c:pt idx="842">
                  <c:v>2</c:v>
                </c:pt>
                <c:pt idx="843">
                  <c:v>2</c:v>
                </c:pt>
                <c:pt idx="844">
                  <c:v>2</c:v>
                </c:pt>
                <c:pt idx="845">
                  <c:v>2</c:v>
                </c:pt>
                <c:pt idx="846">
                  <c:v>2</c:v>
                </c:pt>
                <c:pt idx="847">
                  <c:v>2</c:v>
                </c:pt>
                <c:pt idx="848">
                  <c:v>2</c:v>
                </c:pt>
                <c:pt idx="849">
                  <c:v>2</c:v>
                </c:pt>
                <c:pt idx="850">
                  <c:v>2</c:v>
                </c:pt>
                <c:pt idx="851">
                  <c:v>2</c:v>
                </c:pt>
                <c:pt idx="852">
                  <c:v>2</c:v>
                </c:pt>
                <c:pt idx="853">
                  <c:v>2</c:v>
                </c:pt>
                <c:pt idx="854">
                  <c:v>2</c:v>
                </c:pt>
                <c:pt idx="855">
                  <c:v>2</c:v>
                </c:pt>
                <c:pt idx="856">
                  <c:v>2</c:v>
                </c:pt>
                <c:pt idx="857">
                  <c:v>2</c:v>
                </c:pt>
                <c:pt idx="858">
                  <c:v>2</c:v>
                </c:pt>
                <c:pt idx="859">
                  <c:v>2</c:v>
                </c:pt>
                <c:pt idx="860">
                  <c:v>2</c:v>
                </c:pt>
                <c:pt idx="861">
                  <c:v>2</c:v>
                </c:pt>
                <c:pt idx="862">
                  <c:v>2</c:v>
                </c:pt>
                <c:pt idx="863">
                  <c:v>2</c:v>
                </c:pt>
                <c:pt idx="864">
                  <c:v>2</c:v>
                </c:pt>
                <c:pt idx="865">
                  <c:v>2</c:v>
                </c:pt>
                <c:pt idx="866">
                  <c:v>2</c:v>
                </c:pt>
                <c:pt idx="867">
                  <c:v>2</c:v>
                </c:pt>
                <c:pt idx="868">
                  <c:v>2</c:v>
                </c:pt>
                <c:pt idx="869">
                  <c:v>2</c:v>
                </c:pt>
                <c:pt idx="870">
                  <c:v>2</c:v>
                </c:pt>
                <c:pt idx="871">
                  <c:v>2</c:v>
                </c:pt>
                <c:pt idx="872">
                  <c:v>2</c:v>
                </c:pt>
                <c:pt idx="873">
                  <c:v>2</c:v>
                </c:pt>
                <c:pt idx="874">
                  <c:v>2</c:v>
                </c:pt>
                <c:pt idx="875">
                  <c:v>2</c:v>
                </c:pt>
                <c:pt idx="876">
                  <c:v>2</c:v>
                </c:pt>
                <c:pt idx="877">
                  <c:v>2</c:v>
                </c:pt>
                <c:pt idx="878">
                  <c:v>2</c:v>
                </c:pt>
                <c:pt idx="879">
                  <c:v>2</c:v>
                </c:pt>
                <c:pt idx="880">
                  <c:v>2</c:v>
                </c:pt>
                <c:pt idx="881">
                  <c:v>2</c:v>
                </c:pt>
                <c:pt idx="882">
                  <c:v>2</c:v>
                </c:pt>
                <c:pt idx="883">
                  <c:v>2</c:v>
                </c:pt>
                <c:pt idx="884">
                  <c:v>2</c:v>
                </c:pt>
                <c:pt idx="885">
                  <c:v>2</c:v>
                </c:pt>
                <c:pt idx="886">
                  <c:v>2</c:v>
                </c:pt>
                <c:pt idx="887">
                  <c:v>2</c:v>
                </c:pt>
                <c:pt idx="888">
                  <c:v>2</c:v>
                </c:pt>
                <c:pt idx="889">
                  <c:v>2</c:v>
                </c:pt>
                <c:pt idx="890">
                  <c:v>2</c:v>
                </c:pt>
                <c:pt idx="891">
                  <c:v>2</c:v>
                </c:pt>
                <c:pt idx="892">
                  <c:v>2</c:v>
                </c:pt>
                <c:pt idx="893">
                  <c:v>2</c:v>
                </c:pt>
                <c:pt idx="894">
                  <c:v>2</c:v>
                </c:pt>
                <c:pt idx="895">
                  <c:v>2</c:v>
                </c:pt>
                <c:pt idx="896">
                  <c:v>2</c:v>
                </c:pt>
                <c:pt idx="897">
                  <c:v>2</c:v>
                </c:pt>
                <c:pt idx="898">
                  <c:v>2</c:v>
                </c:pt>
                <c:pt idx="899">
                  <c:v>2</c:v>
                </c:pt>
                <c:pt idx="900">
                  <c:v>2</c:v>
                </c:pt>
                <c:pt idx="901">
                  <c:v>2</c:v>
                </c:pt>
                <c:pt idx="902">
                  <c:v>2</c:v>
                </c:pt>
                <c:pt idx="903">
                  <c:v>2</c:v>
                </c:pt>
                <c:pt idx="904">
                  <c:v>2</c:v>
                </c:pt>
                <c:pt idx="905">
                  <c:v>2</c:v>
                </c:pt>
                <c:pt idx="906">
                  <c:v>2</c:v>
                </c:pt>
                <c:pt idx="907">
                  <c:v>2</c:v>
                </c:pt>
                <c:pt idx="908">
                  <c:v>2</c:v>
                </c:pt>
                <c:pt idx="909">
                  <c:v>2</c:v>
                </c:pt>
                <c:pt idx="910">
                  <c:v>2</c:v>
                </c:pt>
                <c:pt idx="911">
                  <c:v>2</c:v>
                </c:pt>
                <c:pt idx="912">
                  <c:v>2</c:v>
                </c:pt>
                <c:pt idx="913">
                  <c:v>2</c:v>
                </c:pt>
                <c:pt idx="914">
                  <c:v>2</c:v>
                </c:pt>
                <c:pt idx="915">
                  <c:v>2</c:v>
                </c:pt>
                <c:pt idx="916">
                  <c:v>2</c:v>
                </c:pt>
                <c:pt idx="917">
                  <c:v>2</c:v>
                </c:pt>
                <c:pt idx="918">
                  <c:v>2</c:v>
                </c:pt>
                <c:pt idx="919">
                  <c:v>2</c:v>
                </c:pt>
                <c:pt idx="920">
                  <c:v>2</c:v>
                </c:pt>
                <c:pt idx="921">
                  <c:v>2</c:v>
                </c:pt>
                <c:pt idx="922">
                  <c:v>2</c:v>
                </c:pt>
                <c:pt idx="923">
                  <c:v>2</c:v>
                </c:pt>
                <c:pt idx="924">
                  <c:v>2</c:v>
                </c:pt>
                <c:pt idx="925">
                  <c:v>2</c:v>
                </c:pt>
                <c:pt idx="926">
                  <c:v>2</c:v>
                </c:pt>
                <c:pt idx="927">
                  <c:v>2</c:v>
                </c:pt>
                <c:pt idx="928">
                  <c:v>2</c:v>
                </c:pt>
                <c:pt idx="929">
                  <c:v>2</c:v>
                </c:pt>
                <c:pt idx="930">
                  <c:v>2</c:v>
                </c:pt>
                <c:pt idx="931">
                  <c:v>2</c:v>
                </c:pt>
                <c:pt idx="932">
                  <c:v>2</c:v>
                </c:pt>
                <c:pt idx="933">
                  <c:v>2</c:v>
                </c:pt>
                <c:pt idx="934">
                  <c:v>2</c:v>
                </c:pt>
                <c:pt idx="935">
                  <c:v>2</c:v>
                </c:pt>
                <c:pt idx="936">
                  <c:v>2</c:v>
                </c:pt>
                <c:pt idx="937">
                  <c:v>2</c:v>
                </c:pt>
                <c:pt idx="938">
                  <c:v>2</c:v>
                </c:pt>
                <c:pt idx="939">
                  <c:v>2</c:v>
                </c:pt>
                <c:pt idx="940">
                  <c:v>2</c:v>
                </c:pt>
                <c:pt idx="941">
                  <c:v>2</c:v>
                </c:pt>
                <c:pt idx="942">
                  <c:v>2</c:v>
                </c:pt>
                <c:pt idx="943">
                  <c:v>2</c:v>
                </c:pt>
                <c:pt idx="944">
                  <c:v>2</c:v>
                </c:pt>
                <c:pt idx="945">
                  <c:v>2</c:v>
                </c:pt>
                <c:pt idx="946">
                  <c:v>2</c:v>
                </c:pt>
                <c:pt idx="947">
                  <c:v>2</c:v>
                </c:pt>
                <c:pt idx="948">
                  <c:v>2</c:v>
                </c:pt>
                <c:pt idx="949">
                  <c:v>2</c:v>
                </c:pt>
                <c:pt idx="950">
                  <c:v>2</c:v>
                </c:pt>
                <c:pt idx="951">
                  <c:v>2</c:v>
                </c:pt>
                <c:pt idx="952">
                  <c:v>2</c:v>
                </c:pt>
                <c:pt idx="953">
                  <c:v>2</c:v>
                </c:pt>
                <c:pt idx="954">
                  <c:v>2</c:v>
                </c:pt>
                <c:pt idx="955">
                  <c:v>2</c:v>
                </c:pt>
                <c:pt idx="956">
                  <c:v>2</c:v>
                </c:pt>
                <c:pt idx="957">
                  <c:v>2</c:v>
                </c:pt>
                <c:pt idx="958">
                  <c:v>2</c:v>
                </c:pt>
                <c:pt idx="959">
                  <c:v>2</c:v>
                </c:pt>
                <c:pt idx="960">
                  <c:v>2</c:v>
                </c:pt>
                <c:pt idx="961">
                  <c:v>2</c:v>
                </c:pt>
                <c:pt idx="962">
                  <c:v>2</c:v>
                </c:pt>
                <c:pt idx="963">
                  <c:v>2</c:v>
                </c:pt>
                <c:pt idx="964">
                  <c:v>2</c:v>
                </c:pt>
                <c:pt idx="965">
                  <c:v>2</c:v>
                </c:pt>
                <c:pt idx="966">
                  <c:v>2</c:v>
                </c:pt>
                <c:pt idx="967">
                  <c:v>2</c:v>
                </c:pt>
                <c:pt idx="968">
                  <c:v>2</c:v>
                </c:pt>
                <c:pt idx="969">
                  <c:v>2</c:v>
                </c:pt>
                <c:pt idx="970">
                  <c:v>2</c:v>
                </c:pt>
                <c:pt idx="971">
                  <c:v>2</c:v>
                </c:pt>
                <c:pt idx="972">
                  <c:v>2</c:v>
                </c:pt>
                <c:pt idx="973">
                  <c:v>2</c:v>
                </c:pt>
                <c:pt idx="974">
                  <c:v>2</c:v>
                </c:pt>
                <c:pt idx="975">
                  <c:v>2</c:v>
                </c:pt>
                <c:pt idx="976">
                  <c:v>2</c:v>
                </c:pt>
                <c:pt idx="977">
                  <c:v>2</c:v>
                </c:pt>
                <c:pt idx="978">
                  <c:v>2</c:v>
                </c:pt>
                <c:pt idx="979">
                  <c:v>2</c:v>
                </c:pt>
                <c:pt idx="980">
                  <c:v>2</c:v>
                </c:pt>
                <c:pt idx="981">
                  <c:v>2</c:v>
                </c:pt>
                <c:pt idx="982">
                  <c:v>2</c:v>
                </c:pt>
                <c:pt idx="983">
                  <c:v>2</c:v>
                </c:pt>
                <c:pt idx="984">
                  <c:v>2</c:v>
                </c:pt>
                <c:pt idx="985">
                  <c:v>2</c:v>
                </c:pt>
                <c:pt idx="986">
                  <c:v>2</c:v>
                </c:pt>
                <c:pt idx="987">
                  <c:v>2</c:v>
                </c:pt>
                <c:pt idx="988">
                  <c:v>2</c:v>
                </c:pt>
                <c:pt idx="989">
                  <c:v>2</c:v>
                </c:pt>
                <c:pt idx="990">
                  <c:v>2</c:v>
                </c:pt>
                <c:pt idx="991">
                  <c:v>2</c:v>
                </c:pt>
                <c:pt idx="992">
                  <c:v>2</c:v>
                </c:pt>
                <c:pt idx="993">
                  <c:v>2</c:v>
                </c:pt>
                <c:pt idx="994">
                  <c:v>2</c:v>
                </c:pt>
                <c:pt idx="995">
                  <c:v>2</c:v>
                </c:pt>
                <c:pt idx="996">
                  <c:v>2</c:v>
                </c:pt>
                <c:pt idx="997">
                  <c:v>2</c:v>
                </c:pt>
                <c:pt idx="998">
                  <c:v>2</c:v>
                </c:pt>
                <c:pt idx="999">
                  <c:v>2</c:v>
                </c:pt>
                <c:pt idx="1000">
                  <c:v>2</c:v>
                </c:pt>
                <c:pt idx="1001">
                  <c:v>2</c:v>
                </c:pt>
                <c:pt idx="1002">
                  <c:v>2</c:v>
                </c:pt>
                <c:pt idx="1003">
                  <c:v>2</c:v>
                </c:pt>
                <c:pt idx="1004">
                  <c:v>2</c:v>
                </c:pt>
                <c:pt idx="1005">
                  <c:v>2</c:v>
                </c:pt>
                <c:pt idx="1006">
                  <c:v>2</c:v>
                </c:pt>
                <c:pt idx="1007">
                  <c:v>2</c:v>
                </c:pt>
                <c:pt idx="1008">
                  <c:v>2</c:v>
                </c:pt>
                <c:pt idx="1009">
                  <c:v>2</c:v>
                </c:pt>
                <c:pt idx="1010">
                  <c:v>2</c:v>
                </c:pt>
                <c:pt idx="1011">
                  <c:v>2</c:v>
                </c:pt>
                <c:pt idx="1012">
                  <c:v>2</c:v>
                </c:pt>
                <c:pt idx="1013">
                  <c:v>2</c:v>
                </c:pt>
                <c:pt idx="1014">
                  <c:v>2</c:v>
                </c:pt>
                <c:pt idx="1015">
                  <c:v>2</c:v>
                </c:pt>
                <c:pt idx="1016">
                  <c:v>2</c:v>
                </c:pt>
                <c:pt idx="1017">
                  <c:v>2</c:v>
                </c:pt>
                <c:pt idx="1018">
                  <c:v>2</c:v>
                </c:pt>
                <c:pt idx="1019">
                  <c:v>2</c:v>
                </c:pt>
                <c:pt idx="1020">
                  <c:v>2</c:v>
                </c:pt>
                <c:pt idx="1021">
                  <c:v>2</c:v>
                </c:pt>
                <c:pt idx="1022">
                  <c:v>2</c:v>
                </c:pt>
                <c:pt idx="1023">
                  <c:v>2</c:v>
                </c:pt>
                <c:pt idx="1024">
                  <c:v>2</c:v>
                </c:pt>
                <c:pt idx="1025">
                  <c:v>2</c:v>
                </c:pt>
                <c:pt idx="1026">
                  <c:v>2</c:v>
                </c:pt>
                <c:pt idx="1027">
                  <c:v>2</c:v>
                </c:pt>
                <c:pt idx="1028">
                  <c:v>2</c:v>
                </c:pt>
                <c:pt idx="1029">
                  <c:v>2</c:v>
                </c:pt>
                <c:pt idx="1030">
                  <c:v>2</c:v>
                </c:pt>
                <c:pt idx="1031">
                  <c:v>2</c:v>
                </c:pt>
                <c:pt idx="1032">
                  <c:v>2</c:v>
                </c:pt>
                <c:pt idx="1033">
                  <c:v>2</c:v>
                </c:pt>
                <c:pt idx="1034">
                  <c:v>2</c:v>
                </c:pt>
                <c:pt idx="1035">
                  <c:v>2</c:v>
                </c:pt>
                <c:pt idx="1036">
                  <c:v>2</c:v>
                </c:pt>
                <c:pt idx="1037">
                  <c:v>2</c:v>
                </c:pt>
                <c:pt idx="1038">
                  <c:v>2</c:v>
                </c:pt>
                <c:pt idx="1039">
                  <c:v>2</c:v>
                </c:pt>
                <c:pt idx="1040">
                  <c:v>2</c:v>
                </c:pt>
                <c:pt idx="1041">
                  <c:v>2</c:v>
                </c:pt>
                <c:pt idx="1042">
                  <c:v>2</c:v>
                </c:pt>
                <c:pt idx="1043">
                  <c:v>2</c:v>
                </c:pt>
                <c:pt idx="1044">
                  <c:v>2</c:v>
                </c:pt>
                <c:pt idx="1045">
                  <c:v>2</c:v>
                </c:pt>
                <c:pt idx="1046">
                  <c:v>2</c:v>
                </c:pt>
                <c:pt idx="1047">
                  <c:v>2</c:v>
                </c:pt>
                <c:pt idx="1048">
                  <c:v>2</c:v>
                </c:pt>
                <c:pt idx="1049">
                  <c:v>2</c:v>
                </c:pt>
                <c:pt idx="1050">
                  <c:v>2</c:v>
                </c:pt>
                <c:pt idx="1051">
                  <c:v>2</c:v>
                </c:pt>
                <c:pt idx="1052">
                  <c:v>2</c:v>
                </c:pt>
                <c:pt idx="1053">
                  <c:v>2</c:v>
                </c:pt>
                <c:pt idx="1054">
                  <c:v>2</c:v>
                </c:pt>
                <c:pt idx="1055">
                  <c:v>2</c:v>
                </c:pt>
                <c:pt idx="1056">
                  <c:v>2</c:v>
                </c:pt>
                <c:pt idx="1057">
                  <c:v>2</c:v>
                </c:pt>
                <c:pt idx="1058">
                  <c:v>2</c:v>
                </c:pt>
                <c:pt idx="1059">
                  <c:v>2</c:v>
                </c:pt>
                <c:pt idx="1060">
                  <c:v>2</c:v>
                </c:pt>
                <c:pt idx="1061">
                  <c:v>2</c:v>
                </c:pt>
                <c:pt idx="1062">
                  <c:v>2</c:v>
                </c:pt>
                <c:pt idx="1063">
                  <c:v>2</c:v>
                </c:pt>
                <c:pt idx="1064">
                  <c:v>2</c:v>
                </c:pt>
                <c:pt idx="1065">
                  <c:v>2</c:v>
                </c:pt>
                <c:pt idx="1066">
                  <c:v>2</c:v>
                </c:pt>
                <c:pt idx="1067">
                  <c:v>2</c:v>
                </c:pt>
                <c:pt idx="1068">
                  <c:v>2</c:v>
                </c:pt>
                <c:pt idx="1069">
                  <c:v>2</c:v>
                </c:pt>
                <c:pt idx="1070">
                  <c:v>2</c:v>
                </c:pt>
                <c:pt idx="1071">
                  <c:v>2</c:v>
                </c:pt>
                <c:pt idx="1072">
                  <c:v>2</c:v>
                </c:pt>
                <c:pt idx="1073">
                  <c:v>2</c:v>
                </c:pt>
                <c:pt idx="1074">
                  <c:v>2</c:v>
                </c:pt>
                <c:pt idx="1075">
                  <c:v>2</c:v>
                </c:pt>
                <c:pt idx="1076">
                  <c:v>2</c:v>
                </c:pt>
                <c:pt idx="1077">
                  <c:v>2</c:v>
                </c:pt>
                <c:pt idx="1078">
                  <c:v>2</c:v>
                </c:pt>
                <c:pt idx="1079">
                  <c:v>2</c:v>
                </c:pt>
                <c:pt idx="1080">
                  <c:v>2</c:v>
                </c:pt>
                <c:pt idx="1081">
                  <c:v>2</c:v>
                </c:pt>
                <c:pt idx="1082">
                  <c:v>2</c:v>
                </c:pt>
                <c:pt idx="1083">
                  <c:v>2</c:v>
                </c:pt>
                <c:pt idx="1084">
                  <c:v>2</c:v>
                </c:pt>
                <c:pt idx="1085">
                  <c:v>2</c:v>
                </c:pt>
                <c:pt idx="1086">
                  <c:v>2</c:v>
                </c:pt>
                <c:pt idx="1087">
                  <c:v>2</c:v>
                </c:pt>
                <c:pt idx="1088">
                  <c:v>2</c:v>
                </c:pt>
                <c:pt idx="1089">
                  <c:v>2</c:v>
                </c:pt>
                <c:pt idx="1090">
                  <c:v>2</c:v>
                </c:pt>
                <c:pt idx="1091">
                  <c:v>2</c:v>
                </c:pt>
                <c:pt idx="1092">
                  <c:v>2</c:v>
                </c:pt>
                <c:pt idx="1093">
                  <c:v>2</c:v>
                </c:pt>
                <c:pt idx="1094">
                  <c:v>2</c:v>
                </c:pt>
                <c:pt idx="1095">
                  <c:v>2</c:v>
                </c:pt>
                <c:pt idx="1096">
                  <c:v>2</c:v>
                </c:pt>
                <c:pt idx="1097">
                  <c:v>2</c:v>
                </c:pt>
                <c:pt idx="1098">
                  <c:v>2</c:v>
                </c:pt>
                <c:pt idx="1099">
                  <c:v>2</c:v>
                </c:pt>
                <c:pt idx="1100">
                  <c:v>2</c:v>
                </c:pt>
                <c:pt idx="1101">
                  <c:v>2</c:v>
                </c:pt>
                <c:pt idx="1102">
                  <c:v>2</c:v>
                </c:pt>
                <c:pt idx="1103">
                  <c:v>2</c:v>
                </c:pt>
                <c:pt idx="1104">
                  <c:v>2</c:v>
                </c:pt>
                <c:pt idx="1105">
                  <c:v>2</c:v>
                </c:pt>
                <c:pt idx="1106">
                  <c:v>2</c:v>
                </c:pt>
                <c:pt idx="1107">
                  <c:v>2</c:v>
                </c:pt>
                <c:pt idx="1108">
                  <c:v>2</c:v>
                </c:pt>
                <c:pt idx="1109">
                  <c:v>2</c:v>
                </c:pt>
                <c:pt idx="1110">
                  <c:v>2</c:v>
                </c:pt>
                <c:pt idx="1111">
                  <c:v>2</c:v>
                </c:pt>
                <c:pt idx="1112">
                  <c:v>2</c:v>
                </c:pt>
                <c:pt idx="1113">
                  <c:v>2</c:v>
                </c:pt>
                <c:pt idx="1114">
                  <c:v>2</c:v>
                </c:pt>
                <c:pt idx="1115">
                  <c:v>2</c:v>
                </c:pt>
                <c:pt idx="1116">
                  <c:v>2</c:v>
                </c:pt>
                <c:pt idx="1117">
                  <c:v>2</c:v>
                </c:pt>
                <c:pt idx="1118">
                  <c:v>2</c:v>
                </c:pt>
                <c:pt idx="1119">
                  <c:v>2</c:v>
                </c:pt>
                <c:pt idx="1120">
                  <c:v>2</c:v>
                </c:pt>
                <c:pt idx="1121">
                  <c:v>2</c:v>
                </c:pt>
                <c:pt idx="1122">
                  <c:v>2</c:v>
                </c:pt>
                <c:pt idx="1123">
                  <c:v>2</c:v>
                </c:pt>
                <c:pt idx="1124">
                  <c:v>2</c:v>
                </c:pt>
                <c:pt idx="1125">
                  <c:v>2</c:v>
                </c:pt>
                <c:pt idx="1126">
                  <c:v>2</c:v>
                </c:pt>
                <c:pt idx="1127">
                  <c:v>2</c:v>
                </c:pt>
                <c:pt idx="1128">
                  <c:v>2</c:v>
                </c:pt>
                <c:pt idx="1129">
                  <c:v>2</c:v>
                </c:pt>
                <c:pt idx="1130">
                  <c:v>2</c:v>
                </c:pt>
                <c:pt idx="1131">
                  <c:v>2</c:v>
                </c:pt>
                <c:pt idx="1132">
                  <c:v>2</c:v>
                </c:pt>
                <c:pt idx="1133">
                  <c:v>2</c:v>
                </c:pt>
                <c:pt idx="1134">
                  <c:v>2</c:v>
                </c:pt>
                <c:pt idx="1135">
                  <c:v>2</c:v>
                </c:pt>
                <c:pt idx="1136">
                  <c:v>2</c:v>
                </c:pt>
                <c:pt idx="1137">
                  <c:v>2</c:v>
                </c:pt>
                <c:pt idx="1138">
                  <c:v>2</c:v>
                </c:pt>
                <c:pt idx="1139">
                  <c:v>2</c:v>
                </c:pt>
                <c:pt idx="1140">
                  <c:v>2</c:v>
                </c:pt>
                <c:pt idx="1141">
                  <c:v>2</c:v>
                </c:pt>
                <c:pt idx="1142">
                  <c:v>2</c:v>
                </c:pt>
                <c:pt idx="1143">
                  <c:v>2</c:v>
                </c:pt>
                <c:pt idx="1144">
                  <c:v>2</c:v>
                </c:pt>
                <c:pt idx="1145">
                  <c:v>2</c:v>
                </c:pt>
                <c:pt idx="1146">
                  <c:v>2</c:v>
                </c:pt>
                <c:pt idx="1147">
                  <c:v>2</c:v>
                </c:pt>
                <c:pt idx="1148">
                  <c:v>2</c:v>
                </c:pt>
                <c:pt idx="1149">
                  <c:v>2</c:v>
                </c:pt>
                <c:pt idx="1150">
                  <c:v>2</c:v>
                </c:pt>
                <c:pt idx="1151">
                  <c:v>2</c:v>
                </c:pt>
                <c:pt idx="1152">
                  <c:v>2</c:v>
                </c:pt>
                <c:pt idx="1153">
                  <c:v>2</c:v>
                </c:pt>
                <c:pt idx="1154">
                  <c:v>2</c:v>
                </c:pt>
                <c:pt idx="1155">
                  <c:v>2</c:v>
                </c:pt>
                <c:pt idx="1156">
                  <c:v>2</c:v>
                </c:pt>
                <c:pt idx="1157">
                  <c:v>2</c:v>
                </c:pt>
                <c:pt idx="1158">
                  <c:v>2</c:v>
                </c:pt>
                <c:pt idx="1159">
                  <c:v>2</c:v>
                </c:pt>
                <c:pt idx="1160">
                  <c:v>2</c:v>
                </c:pt>
                <c:pt idx="1161">
                  <c:v>2</c:v>
                </c:pt>
                <c:pt idx="1162">
                  <c:v>2</c:v>
                </c:pt>
                <c:pt idx="1163">
                  <c:v>2</c:v>
                </c:pt>
                <c:pt idx="1164">
                  <c:v>2</c:v>
                </c:pt>
                <c:pt idx="1165">
                  <c:v>2</c:v>
                </c:pt>
                <c:pt idx="1166">
                  <c:v>2</c:v>
                </c:pt>
                <c:pt idx="1167">
                  <c:v>2</c:v>
                </c:pt>
                <c:pt idx="1168">
                  <c:v>2</c:v>
                </c:pt>
                <c:pt idx="1169">
                  <c:v>2</c:v>
                </c:pt>
                <c:pt idx="1170">
                  <c:v>2</c:v>
                </c:pt>
                <c:pt idx="1171">
                  <c:v>2</c:v>
                </c:pt>
                <c:pt idx="1172">
                  <c:v>2</c:v>
                </c:pt>
                <c:pt idx="1173">
                  <c:v>2</c:v>
                </c:pt>
                <c:pt idx="1174">
                  <c:v>2</c:v>
                </c:pt>
                <c:pt idx="1175">
                  <c:v>2</c:v>
                </c:pt>
                <c:pt idx="1176">
                  <c:v>2</c:v>
                </c:pt>
                <c:pt idx="1177">
                  <c:v>2</c:v>
                </c:pt>
                <c:pt idx="1178">
                  <c:v>2</c:v>
                </c:pt>
                <c:pt idx="1179">
                  <c:v>2</c:v>
                </c:pt>
                <c:pt idx="1180">
                  <c:v>2</c:v>
                </c:pt>
                <c:pt idx="1181">
                  <c:v>2</c:v>
                </c:pt>
                <c:pt idx="1182">
                  <c:v>2</c:v>
                </c:pt>
                <c:pt idx="1183">
                  <c:v>2</c:v>
                </c:pt>
                <c:pt idx="1184">
                  <c:v>2</c:v>
                </c:pt>
                <c:pt idx="1185">
                  <c:v>2</c:v>
                </c:pt>
                <c:pt idx="1186">
                  <c:v>2</c:v>
                </c:pt>
                <c:pt idx="1187">
                  <c:v>2</c:v>
                </c:pt>
                <c:pt idx="1188">
                  <c:v>2</c:v>
                </c:pt>
                <c:pt idx="1189">
                  <c:v>2</c:v>
                </c:pt>
                <c:pt idx="1190">
                  <c:v>2</c:v>
                </c:pt>
                <c:pt idx="1191">
                  <c:v>2</c:v>
                </c:pt>
                <c:pt idx="1192">
                  <c:v>2</c:v>
                </c:pt>
                <c:pt idx="1193">
                  <c:v>2</c:v>
                </c:pt>
                <c:pt idx="1194">
                  <c:v>2</c:v>
                </c:pt>
                <c:pt idx="1195">
                  <c:v>2</c:v>
                </c:pt>
                <c:pt idx="1196">
                  <c:v>2</c:v>
                </c:pt>
                <c:pt idx="1197">
                  <c:v>2</c:v>
                </c:pt>
                <c:pt idx="1198">
                  <c:v>2</c:v>
                </c:pt>
                <c:pt idx="1199">
                  <c:v>2</c:v>
                </c:pt>
                <c:pt idx="1200">
                  <c:v>2</c:v>
                </c:pt>
                <c:pt idx="1201">
                  <c:v>2</c:v>
                </c:pt>
                <c:pt idx="1202">
                  <c:v>2</c:v>
                </c:pt>
                <c:pt idx="1203">
                  <c:v>2</c:v>
                </c:pt>
                <c:pt idx="1204">
                  <c:v>2</c:v>
                </c:pt>
                <c:pt idx="1205">
                  <c:v>2</c:v>
                </c:pt>
                <c:pt idx="1206">
                  <c:v>2</c:v>
                </c:pt>
                <c:pt idx="1207">
                  <c:v>2</c:v>
                </c:pt>
                <c:pt idx="1208">
                  <c:v>2</c:v>
                </c:pt>
                <c:pt idx="1209">
                  <c:v>2</c:v>
                </c:pt>
                <c:pt idx="1210">
                  <c:v>2</c:v>
                </c:pt>
                <c:pt idx="1211">
                  <c:v>2</c:v>
                </c:pt>
                <c:pt idx="1212">
                  <c:v>2</c:v>
                </c:pt>
                <c:pt idx="1213">
                  <c:v>2</c:v>
                </c:pt>
                <c:pt idx="1214">
                  <c:v>2</c:v>
                </c:pt>
                <c:pt idx="1215">
                  <c:v>2</c:v>
                </c:pt>
                <c:pt idx="1216">
                  <c:v>2</c:v>
                </c:pt>
                <c:pt idx="1217">
                  <c:v>2</c:v>
                </c:pt>
                <c:pt idx="1218">
                  <c:v>2</c:v>
                </c:pt>
                <c:pt idx="1219">
                  <c:v>2</c:v>
                </c:pt>
                <c:pt idx="1220">
                  <c:v>2</c:v>
                </c:pt>
                <c:pt idx="1221">
                  <c:v>2</c:v>
                </c:pt>
                <c:pt idx="1222">
                  <c:v>2</c:v>
                </c:pt>
                <c:pt idx="1223">
                  <c:v>2</c:v>
                </c:pt>
                <c:pt idx="1224">
                  <c:v>2</c:v>
                </c:pt>
                <c:pt idx="1225">
                  <c:v>2</c:v>
                </c:pt>
                <c:pt idx="1226">
                  <c:v>2</c:v>
                </c:pt>
                <c:pt idx="1227">
                  <c:v>2</c:v>
                </c:pt>
                <c:pt idx="1228">
                  <c:v>2</c:v>
                </c:pt>
                <c:pt idx="1229">
                  <c:v>2</c:v>
                </c:pt>
                <c:pt idx="1230">
                  <c:v>2</c:v>
                </c:pt>
                <c:pt idx="1231">
                  <c:v>2</c:v>
                </c:pt>
                <c:pt idx="1232">
                  <c:v>2</c:v>
                </c:pt>
                <c:pt idx="1233">
                  <c:v>2</c:v>
                </c:pt>
                <c:pt idx="1234">
                  <c:v>2</c:v>
                </c:pt>
                <c:pt idx="1235">
                  <c:v>2</c:v>
                </c:pt>
                <c:pt idx="1236">
                  <c:v>2</c:v>
                </c:pt>
                <c:pt idx="1237">
                  <c:v>2</c:v>
                </c:pt>
                <c:pt idx="1238">
                  <c:v>2</c:v>
                </c:pt>
                <c:pt idx="1239">
                  <c:v>2</c:v>
                </c:pt>
                <c:pt idx="1240">
                  <c:v>2</c:v>
                </c:pt>
                <c:pt idx="1241">
                  <c:v>2</c:v>
                </c:pt>
                <c:pt idx="1242">
                  <c:v>2</c:v>
                </c:pt>
                <c:pt idx="1243">
                  <c:v>2</c:v>
                </c:pt>
                <c:pt idx="1244">
                  <c:v>2</c:v>
                </c:pt>
                <c:pt idx="1245">
                  <c:v>2</c:v>
                </c:pt>
                <c:pt idx="1246">
                  <c:v>2</c:v>
                </c:pt>
                <c:pt idx="1247">
                  <c:v>2</c:v>
                </c:pt>
                <c:pt idx="1248">
                  <c:v>2</c:v>
                </c:pt>
                <c:pt idx="1249">
                  <c:v>2</c:v>
                </c:pt>
                <c:pt idx="1250">
                  <c:v>2</c:v>
                </c:pt>
                <c:pt idx="1251">
                  <c:v>2</c:v>
                </c:pt>
                <c:pt idx="1252">
                  <c:v>2</c:v>
                </c:pt>
                <c:pt idx="1253">
                  <c:v>2</c:v>
                </c:pt>
                <c:pt idx="1254">
                  <c:v>2</c:v>
                </c:pt>
                <c:pt idx="1255">
                  <c:v>2</c:v>
                </c:pt>
                <c:pt idx="1256">
                  <c:v>2</c:v>
                </c:pt>
                <c:pt idx="1257">
                  <c:v>2</c:v>
                </c:pt>
                <c:pt idx="1258">
                  <c:v>2</c:v>
                </c:pt>
                <c:pt idx="1259">
                  <c:v>2</c:v>
                </c:pt>
                <c:pt idx="1260">
                  <c:v>2</c:v>
                </c:pt>
                <c:pt idx="1261">
                  <c:v>2</c:v>
                </c:pt>
                <c:pt idx="1262">
                  <c:v>2</c:v>
                </c:pt>
                <c:pt idx="1263">
                  <c:v>2</c:v>
                </c:pt>
                <c:pt idx="1264">
                  <c:v>2</c:v>
                </c:pt>
                <c:pt idx="1265">
                  <c:v>2</c:v>
                </c:pt>
                <c:pt idx="1266">
                  <c:v>2</c:v>
                </c:pt>
                <c:pt idx="1267">
                  <c:v>2</c:v>
                </c:pt>
                <c:pt idx="1268">
                  <c:v>2</c:v>
                </c:pt>
                <c:pt idx="1269">
                  <c:v>2</c:v>
                </c:pt>
                <c:pt idx="1270">
                  <c:v>2</c:v>
                </c:pt>
                <c:pt idx="1271">
                  <c:v>2</c:v>
                </c:pt>
                <c:pt idx="1272">
                  <c:v>2</c:v>
                </c:pt>
                <c:pt idx="1273">
                  <c:v>2</c:v>
                </c:pt>
                <c:pt idx="1274">
                  <c:v>2</c:v>
                </c:pt>
                <c:pt idx="1275">
                  <c:v>2</c:v>
                </c:pt>
                <c:pt idx="1276">
                  <c:v>2</c:v>
                </c:pt>
                <c:pt idx="1277">
                  <c:v>2</c:v>
                </c:pt>
                <c:pt idx="1278">
                  <c:v>3</c:v>
                </c:pt>
                <c:pt idx="1279">
                  <c:v>3</c:v>
                </c:pt>
                <c:pt idx="1280">
                  <c:v>3</c:v>
                </c:pt>
                <c:pt idx="1281">
                  <c:v>3</c:v>
                </c:pt>
                <c:pt idx="1282">
                  <c:v>3</c:v>
                </c:pt>
                <c:pt idx="1283">
                  <c:v>3</c:v>
                </c:pt>
                <c:pt idx="1284">
                  <c:v>3</c:v>
                </c:pt>
                <c:pt idx="1285">
                  <c:v>3</c:v>
                </c:pt>
                <c:pt idx="1286">
                  <c:v>3</c:v>
                </c:pt>
                <c:pt idx="1287">
                  <c:v>3</c:v>
                </c:pt>
                <c:pt idx="1288">
                  <c:v>3</c:v>
                </c:pt>
                <c:pt idx="1289">
                  <c:v>3</c:v>
                </c:pt>
                <c:pt idx="1290">
                  <c:v>3</c:v>
                </c:pt>
                <c:pt idx="1291">
                  <c:v>3</c:v>
                </c:pt>
                <c:pt idx="1292">
                  <c:v>3</c:v>
                </c:pt>
                <c:pt idx="1293">
                  <c:v>3</c:v>
                </c:pt>
                <c:pt idx="1294">
                  <c:v>3</c:v>
                </c:pt>
                <c:pt idx="1295">
                  <c:v>3</c:v>
                </c:pt>
                <c:pt idx="1296">
                  <c:v>3</c:v>
                </c:pt>
                <c:pt idx="1297">
                  <c:v>3</c:v>
                </c:pt>
                <c:pt idx="1298">
                  <c:v>3</c:v>
                </c:pt>
                <c:pt idx="1299">
                  <c:v>3</c:v>
                </c:pt>
                <c:pt idx="1300">
                  <c:v>3</c:v>
                </c:pt>
                <c:pt idx="1301">
                  <c:v>3</c:v>
                </c:pt>
                <c:pt idx="1302">
                  <c:v>3</c:v>
                </c:pt>
                <c:pt idx="1303">
                  <c:v>3</c:v>
                </c:pt>
                <c:pt idx="1304">
                  <c:v>3</c:v>
                </c:pt>
                <c:pt idx="1305">
                  <c:v>3</c:v>
                </c:pt>
                <c:pt idx="1306">
                  <c:v>3</c:v>
                </c:pt>
                <c:pt idx="1307">
                  <c:v>3</c:v>
                </c:pt>
                <c:pt idx="1308">
                  <c:v>3</c:v>
                </c:pt>
                <c:pt idx="1309">
                  <c:v>3</c:v>
                </c:pt>
                <c:pt idx="1310">
                  <c:v>3</c:v>
                </c:pt>
                <c:pt idx="1311">
                  <c:v>3</c:v>
                </c:pt>
                <c:pt idx="1312">
                  <c:v>3</c:v>
                </c:pt>
                <c:pt idx="1313">
                  <c:v>3</c:v>
                </c:pt>
                <c:pt idx="1314">
                  <c:v>3</c:v>
                </c:pt>
                <c:pt idx="1315">
                  <c:v>3</c:v>
                </c:pt>
                <c:pt idx="1316">
                  <c:v>3</c:v>
                </c:pt>
                <c:pt idx="1317">
                  <c:v>3</c:v>
                </c:pt>
                <c:pt idx="1318">
                  <c:v>3</c:v>
                </c:pt>
                <c:pt idx="1319">
                  <c:v>3</c:v>
                </c:pt>
                <c:pt idx="1320">
                  <c:v>3</c:v>
                </c:pt>
                <c:pt idx="1321">
                  <c:v>3</c:v>
                </c:pt>
                <c:pt idx="1322">
                  <c:v>3</c:v>
                </c:pt>
                <c:pt idx="1323">
                  <c:v>3</c:v>
                </c:pt>
                <c:pt idx="1324">
                  <c:v>3</c:v>
                </c:pt>
                <c:pt idx="1325">
                  <c:v>3</c:v>
                </c:pt>
                <c:pt idx="1326">
                  <c:v>3</c:v>
                </c:pt>
                <c:pt idx="1327">
                  <c:v>3</c:v>
                </c:pt>
                <c:pt idx="1328">
                  <c:v>3</c:v>
                </c:pt>
                <c:pt idx="1329">
                  <c:v>3</c:v>
                </c:pt>
                <c:pt idx="1330">
                  <c:v>3</c:v>
                </c:pt>
                <c:pt idx="1331">
                  <c:v>3</c:v>
                </c:pt>
                <c:pt idx="1332">
                  <c:v>3</c:v>
                </c:pt>
                <c:pt idx="1333">
                  <c:v>3</c:v>
                </c:pt>
                <c:pt idx="1334">
                  <c:v>3</c:v>
                </c:pt>
                <c:pt idx="1335">
                  <c:v>3</c:v>
                </c:pt>
                <c:pt idx="1336">
                  <c:v>3</c:v>
                </c:pt>
                <c:pt idx="1337">
                  <c:v>3</c:v>
                </c:pt>
                <c:pt idx="1338">
                  <c:v>3</c:v>
                </c:pt>
                <c:pt idx="1339">
                  <c:v>3</c:v>
                </c:pt>
                <c:pt idx="1340">
                  <c:v>3</c:v>
                </c:pt>
                <c:pt idx="1341">
                  <c:v>3</c:v>
                </c:pt>
                <c:pt idx="1342">
                  <c:v>3</c:v>
                </c:pt>
                <c:pt idx="1343">
                  <c:v>3</c:v>
                </c:pt>
                <c:pt idx="1344">
                  <c:v>3</c:v>
                </c:pt>
                <c:pt idx="1345">
                  <c:v>3</c:v>
                </c:pt>
                <c:pt idx="1346">
                  <c:v>3</c:v>
                </c:pt>
                <c:pt idx="1347">
                  <c:v>3</c:v>
                </c:pt>
                <c:pt idx="1348">
                  <c:v>3</c:v>
                </c:pt>
                <c:pt idx="1349">
                  <c:v>3</c:v>
                </c:pt>
                <c:pt idx="1350">
                  <c:v>3</c:v>
                </c:pt>
                <c:pt idx="1351">
                  <c:v>3</c:v>
                </c:pt>
                <c:pt idx="1352">
                  <c:v>3</c:v>
                </c:pt>
                <c:pt idx="1353">
                  <c:v>3</c:v>
                </c:pt>
                <c:pt idx="1354">
                  <c:v>3</c:v>
                </c:pt>
                <c:pt idx="1355">
                  <c:v>3</c:v>
                </c:pt>
                <c:pt idx="1356">
                  <c:v>3</c:v>
                </c:pt>
                <c:pt idx="1357">
                  <c:v>3</c:v>
                </c:pt>
                <c:pt idx="1358">
                  <c:v>3</c:v>
                </c:pt>
                <c:pt idx="1359">
                  <c:v>3</c:v>
                </c:pt>
                <c:pt idx="1360">
                  <c:v>3</c:v>
                </c:pt>
                <c:pt idx="1361">
                  <c:v>3</c:v>
                </c:pt>
                <c:pt idx="1362">
                  <c:v>3</c:v>
                </c:pt>
                <c:pt idx="1363">
                  <c:v>3</c:v>
                </c:pt>
                <c:pt idx="1364">
                  <c:v>3</c:v>
                </c:pt>
                <c:pt idx="1365">
                  <c:v>3</c:v>
                </c:pt>
                <c:pt idx="1366">
                  <c:v>3</c:v>
                </c:pt>
                <c:pt idx="1367">
                  <c:v>3</c:v>
                </c:pt>
                <c:pt idx="1368">
                  <c:v>3</c:v>
                </c:pt>
                <c:pt idx="1369">
                  <c:v>3</c:v>
                </c:pt>
                <c:pt idx="1370">
                  <c:v>3</c:v>
                </c:pt>
                <c:pt idx="1371">
                  <c:v>3</c:v>
                </c:pt>
                <c:pt idx="1372">
                  <c:v>3</c:v>
                </c:pt>
                <c:pt idx="1373">
                  <c:v>3</c:v>
                </c:pt>
                <c:pt idx="1374">
                  <c:v>3</c:v>
                </c:pt>
                <c:pt idx="1375">
                  <c:v>3</c:v>
                </c:pt>
                <c:pt idx="1376">
                  <c:v>3</c:v>
                </c:pt>
                <c:pt idx="1377">
                  <c:v>3</c:v>
                </c:pt>
                <c:pt idx="1378">
                  <c:v>3</c:v>
                </c:pt>
                <c:pt idx="1379">
                  <c:v>3</c:v>
                </c:pt>
                <c:pt idx="1380">
                  <c:v>3</c:v>
                </c:pt>
                <c:pt idx="1381">
                  <c:v>3</c:v>
                </c:pt>
                <c:pt idx="1382">
                  <c:v>3</c:v>
                </c:pt>
                <c:pt idx="1383">
                  <c:v>3</c:v>
                </c:pt>
                <c:pt idx="1384">
                  <c:v>3</c:v>
                </c:pt>
                <c:pt idx="1385">
                  <c:v>3</c:v>
                </c:pt>
                <c:pt idx="1386">
                  <c:v>3</c:v>
                </c:pt>
                <c:pt idx="1387">
                  <c:v>3</c:v>
                </c:pt>
                <c:pt idx="1388">
                  <c:v>3</c:v>
                </c:pt>
                <c:pt idx="1389">
                  <c:v>3</c:v>
                </c:pt>
                <c:pt idx="1390">
                  <c:v>3</c:v>
                </c:pt>
                <c:pt idx="1391">
                  <c:v>3</c:v>
                </c:pt>
                <c:pt idx="1392">
                  <c:v>3</c:v>
                </c:pt>
                <c:pt idx="1393">
                  <c:v>3</c:v>
                </c:pt>
                <c:pt idx="1394">
                  <c:v>3</c:v>
                </c:pt>
                <c:pt idx="1395">
                  <c:v>3</c:v>
                </c:pt>
                <c:pt idx="1396">
                  <c:v>3</c:v>
                </c:pt>
                <c:pt idx="1397">
                  <c:v>3</c:v>
                </c:pt>
                <c:pt idx="1398">
                  <c:v>3</c:v>
                </c:pt>
                <c:pt idx="1399">
                  <c:v>3</c:v>
                </c:pt>
                <c:pt idx="1400">
                  <c:v>3</c:v>
                </c:pt>
                <c:pt idx="1401">
                  <c:v>3</c:v>
                </c:pt>
                <c:pt idx="1402">
                  <c:v>3</c:v>
                </c:pt>
                <c:pt idx="1403">
                  <c:v>3</c:v>
                </c:pt>
                <c:pt idx="1404">
                  <c:v>3</c:v>
                </c:pt>
                <c:pt idx="1405">
                  <c:v>3</c:v>
                </c:pt>
                <c:pt idx="1406">
                  <c:v>3</c:v>
                </c:pt>
                <c:pt idx="1407">
                  <c:v>3</c:v>
                </c:pt>
                <c:pt idx="1408">
                  <c:v>3</c:v>
                </c:pt>
                <c:pt idx="1409">
                  <c:v>3</c:v>
                </c:pt>
                <c:pt idx="1410">
                  <c:v>3</c:v>
                </c:pt>
                <c:pt idx="1411">
                  <c:v>3</c:v>
                </c:pt>
                <c:pt idx="1412">
                  <c:v>3</c:v>
                </c:pt>
                <c:pt idx="1413">
                  <c:v>3</c:v>
                </c:pt>
                <c:pt idx="1414">
                  <c:v>3</c:v>
                </c:pt>
                <c:pt idx="1415">
                  <c:v>3</c:v>
                </c:pt>
                <c:pt idx="1416">
                  <c:v>3</c:v>
                </c:pt>
                <c:pt idx="1417">
                  <c:v>3</c:v>
                </c:pt>
                <c:pt idx="1418">
                  <c:v>3</c:v>
                </c:pt>
                <c:pt idx="1419">
                  <c:v>3</c:v>
                </c:pt>
                <c:pt idx="1420">
                  <c:v>3</c:v>
                </c:pt>
                <c:pt idx="1421">
                  <c:v>2</c:v>
                </c:pt>
                <c:pt idx="1422">
                  <c:v>2</c:v>
                </c:pt>
                <c:pt idx="1423">
                  <c:v>2</c:v>
                </c:pt>
                <c:pt idx="1424">
                  <c:v>2</c:v>
                </c:pt>
                <c:pt idx="1425">
                  <c:v>2</c:v>
                </c:pt>
                <c:pt idx="1426">
                  <c:v>2</c:v>
                </c:pt>
                <c:pt idx="1427">
                  <c:v>2</c:v>
                </c:pt>
                <c:pt idx="1428">
                  <c:v>2</c:v>
                </c:pt>
                <c:pt idx="1429">
                  <c:v>2</c:v>
                </c:pt>
                <c:pt idx="1430">
                  <c:v>2</c:v>
                </c:pt>
                <c:pt idx="1431">
                  <c:v>2</c:v>
                </c:pt>
                <c:pt idx="1432">
                  <c:v>2</c:v>
                </c:pt>
                <c:pt idx="1433">
                  <c:v>2</c:v>
                </c:pt>
                <c:pt idx="1434">
                  <c:v>2</c:v>
                </c:pt>
                <c:pt idx="1435">
                  <c:v>2</c:v>
                </c:pt>
                <c:pt idx="1436">
                  <c:v>2</c:v>
                </c:pt>
                <c:pt idx="1437">
                  <c:v>2</c:v>
                </c:pt>
                <c:pt idx="1438">
                  <c:v>2</c:v>
                </c:pt>
                <c:pt idx="1439">
                  <c:v>2</c:v>
                </c:pt>
                <c:pt idx="1440">
                  <c:v>2</c:v>
                </c:pt>
                <c:pt idx="1441">
                  <c:v>2</c:v>
                </c:pt>
                <c:pt idx="1442">
                  <c:v>2</c:v>
                </c:pt>
                <c:pt idx="1443">
                  <c:v>2</c:v>
                </c:pt>
                <c:pt idx="1444">
                  <c:v>2</c:v>
                </c:pt>
                <c:pt idx="1445">
                  <c:v>2</c:v>
                </c:pt>
                <c:pt idx="1446">
                  <c:v>2</c:v>
                </c:pt>
                <c:pt idx="1447">
                  <c:v>2</c:v>
                </c:pt>
                <c:pt idx="1448">
                  <c:v>2</c:v>
                </c:pt>
                <c:pt idx="1449">
                  <c:v>2</c:v>
                </c:pt>
                <c:pt idx="1450">
                  <c:v>2</c:v>
                </c:pt>
                <c:pt idx="1451">
                  <c:v>2</c:v>
                </c:pt>
                <c:pt idx="1452">
                  <c:v>2</c:v>
                </c:pt>
                <c:pt idx="1453">
                  <c:v>2</c:v>
                </c:pt>
                <c:pt idx="1454">
                  <c:v>2</c:v>
                </c:pt>
                <c:pt idx="1455">
                  <c:v>2</c:v>
                </c:pt>
                <c:pt idx="1456">
                  <c:v>2</c:v>
                </c:pt>
                <c:pt idx="1457">
                  <c:v>2</c:v>
                </c:pt>
                <c:pt idx="1458">
                  <c:v>2</c:v>
                </c:pt>
                <c:pt idx="1459">
                  <c:v>2</c:v>
                </c:pt>
                <c:pt idx="1460">
                  <c:v>2</c:v>
                </c:pt>
                <c:pt idx="1461">
                  <c:v>2</c:v>
                </c:pt>
                <c:pt idx="1462">
                  <c:v>2</c:v>
                </c:pt>
                <c:pt idx="1463">
                  <c:v>2</c:v>
                </c:pt>
                <c:pt idx="1464">
                  <c:v>2</c:v>
                </c:pt>
                <c:pt idx="1465">
                  <c:v>2</c:v>
                </c:pt>
                <c:pt idx="1466">
                  <c:v>2</c:v>
                </c:pt>
                <c:pt idx="1467">
                  <c:v>2</c:v>
                </c:pt>
                <c:pt idx="1468">
                  <c:v>2</c:v>
                </c:pt>
                <c:pt idx="1469">
                  <c:v>2</c:v>
                </c:pt>
                <c:pt idx="1470">
                  <c:v>2</c:v>
                </c:pt>
                <c:pt idx="1471">
                  <c:v>2</c:v>
                </c:pt>
                <c:pt idx="1472">
                  <c:v>2</c:v>
                </c:pt>
                <c:pt idx="1473">
                  <c:v>2</c:v>
                </c:pt>
                <c:pt idx="1474">
                  <c:v>2</c:v>
                </c:pt>
                <c:pt idx="1475">
                  <c:v>2</c:v>
                </c:pt>
                <c:pt idx="1476">
                  <c:v>2</c:v>
                </c:pt>
                <c:pt idx="1477">
                  <c:v>2</c:v>
                </c:pt>
                <c:pt idx="1478">
                  <c:v>2</c:v>
                </c:pt>
                <c:pt idx="1479">
                  <c:v>2</c:v>
                </c:pt>
                <c:pt idx="1480">
                  <c:v>2</c:v>
                </c:pt>
                <c:pt idx="1481">
                  <c:v>2</c:v>
                </c:pt>
                <c:pt idx="1482">
                  <c:v>2</c:v>
                </c:pt>
                <c:pt idx="1483">
                  <c:v>2</c:v>
                </c:pt>
                <c:pt idx="1484">
                  <c:v>2</c:v>
                </c:pt>
                <c:pt idx="1485">
                  <c:v>2</c:v>
                </c:pt>
                <c:pt idx="1486">
                  <c:v>2</c:v>
                </c:pt>
                <c:pt idx="1487">
                  <c:v>2</c:v>
                </c:pt>
                <c:pt idx="1488">
                  <c:v>2</c:v>
                </c:pt>
                <c:pt idx="1489">
                  <c:v>2</c:v>
                </c:pt>
                <c:pt idx="1490">
                  <c:v>2</c:v>
                </c:pt>
                <c:pt idx="1491">
                  <c:v>2</c:v>
                </c:pt>
                <c:pt idx="1492">
                  <c:v>2</c:v>
                </c:pt>
                <c:pt idx="1493">
                  <c:v>2</c:v>
                </c:pt>
                <c:pt idx="1494">
                  <c:v>2</c:v>
                </c:pt>
                <c:pt idx="1495">
                  <c:v>2</c:v>
                </c:pt>
                <c:pt idx="1496">
                  <c:v>2</c:v>
                </c:pt>
                <c:pt idx="1497">
                  <c:v>2</c:v>
                </c:pt>
                <c:pt idx="1498">
                  <c:v>2</c:v>
                </c:pt>
                <c:pt idx="1499">
                  <c:v>2</c:v>
                </c:pt>
                <c:pt idx="1500">
                  <c:v>2</c:v>
                </c:pt>
              </c:numCache>
            </c:numRef>
          </c:val>
          <c:smooth val="0"/>
          <c:extLst>
            <c:ext xmlns:c16="http://schemas.microsoft.com/office/drawing/2014/chart" uri="{C3380CC4-5D6E-409C-BE32-E72D297353CC}">
              <c16:uniqueId val="{00000003-4953-4012-8D0F-233E55DE1DC0}"/>
            </c:ext>
          </c:extLst>
        </c:ser>
        <c:ser>
          <c:idx val="4"/>
          <c:order val="4"/>
          <c:tx>
            <c:strRef>
              <c:f>Sheet1!$F$1</c:f>
              <c:strCache>
                <c:ptCount val="1"/>
                <c:pt idx="0">
                  <c:v>Channel B LED</c:v>
                </c:pt>
              </c:strCache>
            </c:strRef>
          </c:tx>
          <c:spPr>
            <a:ln w="28575" cap="rnd">
              <a:solidFill>
                <a:schemeClr val="accent5"/>
              </a:solidFill>
              <a:round/>
            </a:ln>
            <a:effectLst/>
          </c:spPr>
          <c:marker>
            <c:symbol val="none"/>
          </c:marker>
          <c:cat>
            <c:strLit>
              <c:ptCount val="32000"/>
              <c:pt idx="0">
                <c:v>Frequency</c:v>
              </c:pt>
              <c:pt idx="1">
                <c:v>15000</c:v>
              </c:pt>
              <c:pt idx="2">
                <c:v>15020</c:v>
              </c:pt>
              <c:pt idx="3">
                <c:v>15040</c:v>
              </c:pt>
              <c:pt idx="4">
                <c:v>15060</c:v>
              </c:pt>
              <c:pt idx="5">
                <c:v>15080</c:v>
              </c:pt>
              <c:pt idx="6">
                <c:v>15100</c:v>
              </c:pt>
              <c:pt idx="7">
                <c:v>15120</c:v>
              </c:pt>
              <c:pt idx="8">
                <c:v>15140</c:v>
              </c:pt>
              <c:pt idx="9">
                <c:v>15160</c:v>
              </c:pt>
              <c:pt idx="10">
                <c:v>15180</c:v>
              </c:pt>
              <c:pt idx="11">
                <c:v>15200</c:v>
              </c:pt>
              <c:pt idx="12">
                <c:v>15220</c:v>
              </c:pt>
              <c:pt idx="13">
                <c:v>15240</c:v>
              </c:pt>
              <c:pt idx="14">
                <c:v>15260</c:v>
              </c:pt>
              <c:pt idx="15">
                <c:v>15280</c:v>
              </c:pt>
              <c:pt idx="16">
                <c:v>15300</c:v>
              </c:pt>
              <c:pt idx="17">
                <c:v>15320</c:v>
              </c:pt>
              <c:pt idx="18">
                <c:v>15340</c:v>
              </c:pt>
              <c:pt idx="19">
                <c:v>15360</c:v>
              </c:pt>
              <c:pt idx="20">
                <c:v>15380</c:v>
              </c:pt>
              <c:pt idx="21">
                <c:v>15400</c:v>
              </c:pt>
              <c:pt idx="22">
                <c:v>15420</c:v>
              </c:pt>
              <c:pt idx="23">
                <c:v>15440</c:v>
              </c:pt>
              <c:pt idx="24">
                <c:v>15460</c:v>
              </c:pt>
              <c:pt idx="25">
                <c:v>15480</c:v>
              </c:pt>
              <c:pt idx="26">
                <c:v>15500</c:v>
              </c:pt>
              <c:pt idx="27">
                <c:v>15520</c:v>
              </c:pt>
              <c:pt idx="28">
                <c:v>15540</c:v>
              </c:pt>
              <c:pt idx="29">
                <c:v>15560</c:v>
              </c:pt>
              <c:pt idx="30">
                <c:v>15580</c:v>
              </c:pt>
              <c:pt idx="31">
                <c:v>15600</c:v>
              </c:pt>
              <c:pt idx="32">
                <c:v>15620</c:v>
              </c:pt>
              <c:pt idx="33">
                <c:v>15640</c:v>
              </c:pt>
              <c:pt idx="34">
                <c:v>15660</c:v>
              </c:pt>
              <c:pt idx="35">
                <c:v>15680</c:v>
              </c:pt>
              <c:pt idx="36">
                <c:v>15700</c:v>
              </c:pt>
              <c:pt idx="37">
                <c:v>15720</c:v>
              </c:pt>
              <c:pt idx="38">
                <c:v>15740</c:v>
              </c:pt>
              <c:pt idx="39">
                <c:v>15760</c:v>
              </c:pt>
              <c:pt idx="40">
                <c:v>15780</c:v>
              </c:pt>
              <c:pt idx="41">
                <c:v>15800</c:v>
              </c:pt>
              <c:pt idx="42">
                <c:v>15820</c:v>
              </c:pt>
              <c:pt idx="43">
                <c:v>15840</c:v>
              </c:pt>
              <c:pt idx="44">
                <c:v>15860</c:v>
              </c:pt>
              <c:pt idx="45">
                <c:v>15880</c:v>
              </c:pt>
              <c:pt idx="46">
                <c:v>15900</c:v>
              </c:pt>
              <c:pt idx="47">
                <c:v>15920</c:v>
              </c:pt>
              <c:pt idx="48">
                <c:v>15940</c:v>
              </c:pt>
              <c:pt idx="49">
                <c:v>15960</c:v>
              </c:pt>
              <c:pt idx="50">
                <c:v>15980</c:v>
              </c:pt>
              <c:pt idx="51">
                <c:v>16000</c:v>
              </c:pt>
              <c:pt idx="52">
                <c:v>16020</c:v>
              </c:pt>
              <c:pt idx="53">
                <c:v>16040</c:v>
              </c:pt>
              <c:pt idx="54">
                <c:v>16060</c:v>
              </c:pt>
              <c:pt idx="55">
                <c:v>16080</c:v>
              </c:pt>
              <c:pt idx="56">
                <c:v>16100</c:v>
              </c:pt>
              <c:pt idx="57">
                <c:v>16120</c:v>
              </c:pt>
              <c:pt idx="58">
                <c:v>16140</c:v>
              </c:pt>
              <c:pt idx="59">
                <c:v>16160</c:v>
              </c:pt>
              <c:pt idx="60">
                <c:v>16180</c:v>
              </c:pt>
              <c:pt idx="61">
                <c:v>16200</c:v>
              </c:pt>
              <c:pt idx="62">
                <c:v>16220</c:v>
              </c:pt>
              <c:pt idx="63">
                <c:v>16240</c:v>
              </c:pt>
              <c:pt idx="64">
                <c:v>16260</c:v>
              </c:pt>
              <c:pt idx="65">
                <c:v>16280</c:v>
              </c:pt>
              <c:pt idx="66">
                <c:v>16300</c:v>
              </c:pt>
              <c:pt idx="67">
                <c:v>16320</c:v>
              </c:pt>
              <c:pt idx="68">
                <c:v>16340</c:v>
              </c:pt>
              <c:pt idx="69">
                <c:v>16360</c:v>
              </c:pt>
              <c:pt idx="70">
                <c:v>16380</c:v>
              </c:pt>
              <c:pt idx="71">
                <c:v>16400</c:v>
              </c:pt>
              <c:pt idx="72">
                <c:v>16420</c:v>
              </c:pt>
              <c:pt idx="73">
                <c:v>16440</c:v>
              </c:pt>
              <c:pt idx="74">
                <c:v>16460</c:v>
              </c:pt>
              <c:pt idx="75">
                <c:v>16480</c:v>
              </c:pt>
              <c:pt idx="76">
                <c:v>16500</c:v>
              </c:pt>
              <c:pt idx="77">
                <c:v>16520</c:v>
              </c:pt>
              <c:pt idx="78">
                <c:v>16540</c:v>
              </c:pt>
              <c:pt idx="79">
                <c:v>16560</c:v>
              </c:pt>
              <c:pt idx="80">
                <c:v>16580</c:v>
              </c:pt>
              <c:pt idx="81">
                <c:v>16600</c:v>
              </c:pt>
              <c:pt idx="82">
                <c:v>16620</c:v>
              </c:pt>
              <c:pt idx="83">
                <c:v>16640</c:v>
              </c:pt>
              <c:pt idx="84">
                <c:v>16660</c:v>
              </c:pt>
              <c:pt idx="85">
                <c:v>16680</c:v>
              </c:pt>
              <c:pt idx="86">
                <c:v>16700</c:v>
              </c:pt>
              <c:pt idx="87">
                <c:v>16720</c:v>
              </c:pt>
              <c:pt idx="88">
                <c:v>16740</c:v>
              </c:pt>
              <c:pt idx="89">
                <c:v>16760</c:v>
              </c:pt>
              <c:pt idx="90">
                <c:v>16780</c:v>
              </c:pt>
              <c:pt idx="91">
                <c:v>16800</c:v>
              </c:pt>
              <c:pt idx="92">
                <c:v>16820</c:v>
              </c:pt>
              <c:pt idx="93">
                <c:v>16840</c:v>
              </c:pt>
              <c:pt idx="94">
                <c:v>16860</c:v>
              </c:pt>
              <c:pt idx="95">
                <c:v>16880</c:v>
              </c:pt>
              <c:pt idx="96">
                <c:v>16900</c:v>
              </c:pt>
              <c:pt idx="97">
                <c:v>16920</c:v>
              </c:pt>
              <c:pt idx="98">
                <c:v>16940</c:v>
              </c:pt>
              <c:pt idx="99">
                <c:v>16960</c:v>
              </c:pt>
              <c:pt idx="100">
                <c:v>16980</c:v>
              </c:pt>
              <c:pt idx="101">
                <c:v>17000</c:v>
              </c:pt>
              <c:pt idx="102">
                <c:v>17020</c:v>
              </c:pt>
              <c:pt idx="103">
                <c:v>17040</c:v>
              </c:pt>
              <c:pt idx="104">
                <c:v>17060</c:v>
              </c:pt>
              <c:pt idx="105">
                <c:v>17080</c:v>
              </c:pt>
              <c:pt idx="106">
                <c:v>17100</c:v>
              </c:pt>
              <c:pt idx="107">
                <c:v>17120</c:v>
              </c:pt>
              <c:pt idx="108">
                <c:v>17140</c:v>
              </c:pt>
              <c:pt idx="109">
                <c:v>17160</c:v>
              </c:pt>
              <c:pt idx="110">
                <c:v>17180</c:v>
              </c:pt>
              <c:pt idx="111">
                <c:v>17200</c:v>
              </c:pt>
              <c:pt idx="112">
                <c:v>17220</c:v>
              </c:pt>
              <c:pt idx="113">
                <c:v>17240</c:v>
              </c:pt>
              <c:pt idx="114">
                <c:v>17260</c:v>
              </c:pt>
              <c:pt idx="115">
                <c:v>17280</c:v>
              </c:pt>
              <c:pt idx="116">
                <c:v>17300</c:v>
              </c:pt>
              <c:pt idx="117">
                <c:v>17320</c:v>
              </c:pt>
              <c:pt idx="118">
                <c:v>17340</c:v>
              </c:pt>
              <c:pt idx="119">
                <c:v>17360</c:v>
              </c:pt>
              <c:pt idx="120">
                <c:v>17380</c:v>
              </c:pt>
              <c:pt idx="121">
                <c:v>17400</c:v>
              </c:pt>
              <c:pt idx="122">
                <c:v>17420</c:v>
              </c:pt>
              <c:pt idx="123">
                <c:v>17440</c:v>
              </c:pt>
              <c:pt idx="124">
                <c:v>17460</c:v>
              </c:pt>
              <c:pt idx="125">
                <c:v>17480</c:v>
              </c:pt>
              <c:pt idx="126">
                <c:v>17500</c:v>
              </c:pt>
              <c:pt idx="127">
                <c:v>17520</c:v>
              </c:pt>
              <c:pt idx="128">
                <c:v>17540</c:v>
              </c:pt>
              <c:pt idx="129">
                <c:v>17560</c:v>
              </c:pt>
              <c:pt idx="130">
                <c:v>17580</c:v>
              </c:pt>
              <c:pt idx="131">
                <c:v>17600</c:v>
              </c:pt>
              <c:pt idx="132">
                <c:v>17620</c:v>
              </c:pt>
              <c:pt idx="133">
                <c:v>17640</c:v>
              </c:pt>
              <c:pt idx="134">
                <c:v>17660</c:v>
              </c:pt>
              <c:pt idx="135">
                <c:v>17680</c:v>
              </c:pt>
              <c:pt idx="136">
                <c:v>17700</c:v>
              </c:pt>
              <c:pt idx="137">
                <c:v>17720</c:v>
              </c:pt>
              <c:pt idx="138">
                <c:v>17740</c:v>
              </c:pt>
              <c:pt idx="139">
                <c:v>17760</c:v>
              </c:pt>
              <c:pt idx="140">
                <c:v>17780</c:v>
              </c:pt>
              <c:pt idx="141">
                <c:v>17800</c:v>
              </c:pt>
              <c:pt idx="142">
                <c:v>17820</c:v>
              </c:pt>
              <c:pt idx="143">
                <c:v>17840</c:v>
              </c:pt>
              <c:pt idx="144">
                <c:v>17860</c:v>
              </c:pt>
              <c:pt idx="145">
                <c:v>17880</c:v>
              </c:pt>
              <c:pt idx="146">
                <c:v>17900</c:v>
              </c:pt>
              <c:pt idx="147">
                <c:v>17920</c:v>
              </c:pt>
              <c:pt idx="148">
                <c:v>17940</c:v>
              </c:pt>
              <c:pt idx="149">
                <c:v>17960</c:v>
              </c:pt>
              <c:pt idx="150">
                <c:v>17980</c:v>
              </c:pt>
              <c:pt idx="151">
                <c:v>18000</c:v>
              </c:pt>
              <c:pt idx="152">
                <c:v>18020</c:v>
              </c:pt>
              <c:pt idx="153">
                <c:v>18040</c:v>
              </c:pt>
              <c:pt idx="154">
                <c:v>18060</c:v>
              </c:pt>
              <c:pt idx="155">
                <c:v>18080</c:v>
              </c:pt>
              <c:pt idx="156">
                <c:v>18100</c:v>
              </c:pt>
              <c:pt idx="157">
                <c:v>18120</c:v>
              </c:pt>
              <c:pt idx="158">
                <c:v>18140</c:v>
              </c:pt>
              <c:pt idx="159">
                <c:v>18160</c:v>
              </c:pt>
              <c:pt idx="160">
                <c:v>18180</c:v>
              </c:pt>
              <c:pt idx="161">
                <c:v>18200</c:v>
              </c:pt>
              <c:pt idx="162">
                <c:v>18220</c:v>
              </c:pt>
              <c:pt idx="163">
                <c:v>18240</c:v>
              </c:pt>
              <c:pt idx="164">
                <c:v>18260</c:v>
              </c:pt>
              <c:pt idx="165">
                <c:v>18280</c:v>
              </c:pt>
              <c:pt idx="166">
                <c:v>18300</c:v>
              </c:pt>
              <c:pt idx="167">
                <c:v>18320</c:v>
              </c:pt>
              <c:pt idx="168">
                <c:v>18340</c:v>
              </c:pt>
              <c:pt idx="169">
                <c:v>18360</c:v>
              </c:pt>
              <c:pt idx="170">
                <c:v>18380</c:v>
              </c:pt>
              <c:pt idx="171">
                <c:v>18400</c:v>
              </c:pt>
              <c:pt idx="172">
                <c:v>18420</c:v>
              </c:pt>
              <c:pt idx="173">
                <c:v>18440</c:v>
              </c:pt>
              <c:pt idx="174">
                <c:v>18460</c:v>
              </c:pt>
              <c:pt idx="175">
                <c:v>18480</c:v>
              </c:pt>
              <c:pt idx="176">
                <c:v>18500</c:v>
              </c:pt>
              <c:pt idx="177">
                <c:v>18520</c:v>
              </c:pt>
              <c:pt idx="178">
                <c:v>18540</c:v>
              </c:pt>
              <c:pt idx="179">
                <c:v>18560</c:v>
              </c:pt>
              <c:pt idx="180">
                <c:v>18580</c:v>
              </c:pt>
              <c:pt idx="181">
                <c:v>18600</c:v>
              </c:pt>
              <c:pt idx="182">
                <c:v>18620</c:v>
              </c:pt>
              <c:pt idx="183">
                <c:v>18640</c:v>
              </c:pt>
              <c:pt idx="184">
                <c:v>18660</c:v>
              </c:pt>
              <c:pt idx="185">
                <c:v>18680</c:v>
              </c:pt>
              <c:pt idx="186">
                <c:v>18700</c:v>
              </c:pt>
              <c:pt idx="187">
                <c:v>18720</c:v>
              </c:pt>
              <c:pt idx="188">
                <c:v>18740</c:v>
              </c:pt>
              <c:pt idx="189">
                <c:v>18760</c:v>
              </c:pt>
              <c:pt idx="190">
                <c:v>18780</c:v>
              </c:pt>
              <c:pt idx="191">
                <c:v>18800</c:v>
              </c:pt>
              <c:pt idx="192">
                <c:v>18820</c:v>
              </c:pt>
              <c:pt idx="193">
                <c:v>18840</c:v>
              </c:pt>
              <c:pt idx="194">
                <c:v>18860</c:v>
              </c:pt>
              <c:pt idx="195">
                <c:v>18880</c:v>
              </c:pt>
              <c:pt idx="196">
                <c:v>18900</c:v>
              </c:pt>
              <c:pt idx="197">
                <c:v>18920</c:v>
              </c:pt>
              <c:pt idx="198">
                <c:v>18940</c:v>
              </c:pt>
              <c:pt idx="199">
                <c:v>18960</c:v>
              </c:pt>
              <c:pt idx="200">
                <c:v>18980</c:v>
              </c:pt>
              <c:pt idx="201">
                <c:v>19000</c:v>
              </c:pt>
              <c:pt idx="202">
                <c:v>19020</c:v>
              </c:pt>
              <c:pt idx="203">
                <c:v>19040</c:v>
              </c:pt>
              <c:pt idx="204">
                <c:v>19060</c:v>
              </c:pt>
              <c:pt idx="205">
                <c:v>19080</c:v>
              </c:pt>
              <c:pt idx="206">
                <c:v>19100</c:v>
              </c:pt>
              <c:pt idx="207">
                <c:v>19120</c:v>
              </c:pt>
              <c:pt idx="208">
                <c:v>19140</c:v>
              </c:pt>
              <c:pt idx="209">
                <c:v>19160</c:v>
              </c:pt>
              <c:pt idx="210">
                <c:v>19180</c:v>
              </c:pt>
              <c:pt idx="211">
                <c:v>19200</c:v>
              </c:pt>
              <c:pt idx="212">
                <c:v>19220</c:v>
              </c:pt>
              <c:pt idx="213">
                <c:v>19240</c:v>
              </c:pt>
              <c:pt idx="214">
                <c:v>19260</c:v>
              </c:pt>
              <c:pt idx="215">
                <c:v>19280</c:v>
              </c:pt>
              <c:pt idx="216">
                <c:v>19300</c:v>
              </c:pt>
              <c:pt idx="217">
                <c:v>19320</c:v>
              </c:pt>
              <c:pt idx="218">
                <c:v>19340</c:v>
              </c:pt>
              <c:pt idx="219">
                <c:v>19360</c:v>
              </c:pt>
              <c:pt idx="220">
                <c:v>19380</c:v>
              </c:pt>
              <c:pt idx="221">
                <c:v>19400</c:v>
              </c:pt>
              <c:pt idx="222">
                <c:v>19420</c:v>
              </c:pt>
              <c:pt idx="223">
                <c:v>19440</c:v>
              </c:pt>
              <c:pt idx="224">
                <c:v>19460</c:v>
              </c:pt>
              <c:pt idx="225">
                <c:v>19480</c:v>
              </c:pt>
              <c:pt idx="226">
                <c:v>19500</c:v>
              </c:pt>
              <c:pt idx="227">
                <c:v>19520</c:v>
              </c:pt>
              <c:pt idx="228">
                <c:v>19540</c:v>
              </c:pt>
              <c:pt idx="229">
                <c:v>19560</c:v>
              </c:pt>
              <c:pt idx="230">
                <c:v>19580</c:v>
              </c:pt>
              <c:pt idx="231">
                <c:v>19600</c:v>
              </c:pt>
              <c:pt idx="232">
                <c:v>19620</c:v>
              </c:pt>
              <c:pt idx="233">
                <c:v>19640</c:v>
              </c:pt>
              <c:pt idx="234">
                <c:v>19660</c:v>
              </c:pt>
              <c:pt idx="235">
                <c:v>19680</c:v>
              </c:pt>
              <c:pt idx="236">
                <c:v>19700</c:v>
              </c:pt>
              <c:pt idx="237">
                <c:v>19720</c:v>
              </c:pt>
              <c:pt idx="238">
                <c:v>19740</c:v>
              </c:pt>
              <c:pt idx="239">
                <c:v>19760</c:v>
              </c:pt>
              <c:pt idx="240">
                <c:v>19780</c:v>
              </c:pt>
              <c:pt idx="241">
                <c:v>19800</c:v>
              </c:pt>
              <c:pt idx="242">
                <c:v>19820</c:v>
              </c:pt>
              <c:pt idx="243">
                <c:v>19840</c:v>
              </c:pt>
              <c:pt idx="244">
                <c:v>19860</c:v>
              </c:pt>
              <c:pt idx="245">
                <c:v>19880</c:v>
              </c:pt>
              <c:pt idx="246">
                <c:v>19900</c:v>
              </c:pt>
              <c:pt idx="247">
                <c:v>19920</c:v>
              </c:pt>
              <c:pt idx="248">
                <c:v>19940</c:v>
              </c:pt>
              <c:pt idx="249">
                <c:v>19960</c:v>
              </c:pt>
              <c:pt idx="250">
                <c:v>19980</c:v>
              </c:pt>
              <c:pt idx="251">
                <c:v>20000</c:v>
              </c:pt>
              <c:pt idx="252">
                <c:v>20020</c:v>
              </c:pt>
              <c:pt idx="253">
                <c:v>20040</c:v>
              </c:pt>
              <c:pt idx="254">
                <c:v>20060</c:v>
              </c:pt>
              <c:pt idx="255">
                <c:v>20080</c:v>
              </c:pt>
              <c:pt idx="256">
                <c:v>20100</c:v>
              </c:pt>
              <c:pt idx="257">
                <c:v>20120</c:v>
              </c:pt>
              <c:pt idx="258">
                <c:v>20140</c:v>
              </c:pt>
              <c:pt idx="259">
                <c:v>20160</c:v>
              </c:pt>
              <c:pt idx="260">
                <c:v>20180</c:v>
              </c:pt>
              <c:pt idx="261">
                <c:v>20200</c:v>
              </c:pt>
              <c:pt idx="262">
                <c:v>20220</c:v>
              </c:pt>
              <c:pt idx="263">
                <c:v>20240</c:v>
              </c:pt>
              <c:pt idx="264">
                <c:v>20260</c:v>
              </c:pt>
              <c:pt idx="265">
                <c:v>20280</c:v>
              </c:pt>
              <c:pt idx="266">
                <c:v>20300</c:v>
              </c:pt>
              <c:pt idx="267">
                <c:v>20320</c:v>
              </c:pt>
              <c:pt idx="268">
                <c:v>20340</c:v>
              </c:pt>
              <c:pt idx="269">
                <c:v>20360</c:v>
              </c:pt>
              <c:pt idx="270">
                <c:v>20380</c:v>
              </c:pt>
              <c:pt idx="271">
                <c:v>20400</c:v>
              </c:pt>
              <c:pt idx="272">
                <c:v>20420</c:v>
              </c:pt>
              <c:pt idx="273">
                <c:v>20440</c:v>
              </c:pt>
              <c:pt idx="274">
                <c:v>20460</c:v>
              </c:pt>
              <c:pt idx="275">
                <c:v>20480</c:v>
              </c:pt>
              <c:pt idx="276">
                <c:v>20500</c:v>
              </c:pt>
              <c:pt idx="277">
                <c:v>20520</c:v>
              </c:pt>
              <c:pt idx="278">
                <c:v>20540</c:v>
              </c:pt>
              <c:pt idx="279">
                <c:v>20560</c:v>
              </c:pt>
              <c:pt idx="280">
                <c:v>20580</c:v>
              </c:pt>
              <c:pt idx="281">
                <c:v>20600</c:v>
              </c:pt>
              <c:pt idx="282">
                <c:v>20620</c:v>
              </c:pt>
              <c:pt idx="283">
                <c:v>20640</c:v>
              </c:pt>
              <c:pt idx="284">
                <c:v>20660</c:v>
              </c:pt>
              <c:pt idx="285">
                <c:v>20680</c:v>
              </c:pt>
              <c:pt idx="286">
                <c:v>20700</c:v>
              </c:pt>
              <c:pt idx="287">
                <c:v>20720</c:v>
              </c:pt>
              <c:pt idx="288">
                <c:v>20740</c:v>
              </c:pt>
              <c:pt idx="289">
                <c:v>20760</c:v>
              </c:pt>
              <c:pt idx="290">
                <c:v>20780</c:v>
              </c:pt>
              <c:pt idx="291">
                <c:v>20800</c:v>
              </c:pt>
              <c:pt idx="292">
                <c:v>20820</c:v>
              </c:pt>
              <c:pt idx="293">
                <c:v>20840</c:v>
              </c:pt>
              <c:pt idx="294">
                <c:v>20860</c:v>
              </c:pt>
              <c:pt idx="295">
                <c:v>20880</c:v>
              </c:pt>
              <c:pt idx="296">
                <c:v>20900</c:v>
              </c:pt>
              <c:pt idx="297">
                <c:v>20920</c:v>
              </c:pt>
              <c:pt idx="298">
                <c:v>20940</c:v>
              </c:pt>
              <c:pt idx="299">
                <c:v>20960</c:v>
              </c:pt>
              <c:pt idx="300">
                <c:v>20980</c:v>
              </c:pt>
              <c:pt idx="301">
                <c:v>21000</c:v>
              </c:pt>
              <c:pt idx="302">
                <c:v>21020</c:v>
              </c:pt>
              <c:pt idx="303">
                <c:v>21040</c:v>
              </c:pt>
              <c:pt idx="304">
                <c:v>21060</c:v>
              </c:pt>
              <c:pt idx="305">
                <c:v>21080</c:v>
              </c:pt>
              <c:pt idx="306">
                <c:v>21100</c:v>
              </c:pt>
              <c:pt idx="307">
                <c:v>21120</c:v>
              </c:pt>
              <c:pt idx="308">
                <c:v>21140</c:v>
              </c:pt>
              <c:pt idx="309">
                <c:v>21160</c:v>
              </c:pt>
              <c:pt idx="310">
                <c:v>21180</c:v>
              </c:pt>
              <c:pt idx="311">
                <c:v>21200</c:v>
              </c:pt>
              <c:pt idx="312">
                <c:v>21220</c:v>
              </c:pt>
              <c:pt idx="313">
                <c:v>21240</c:v>
              </c:pt>
              <c:pt idx="314">
                <c:v>21260</c:v>
              </c:pt>
              <c:pt idx="315">
                <c:v>21280</c:v>
              </c:pt>
              <c:pt idx="316">
                <c:v>21300</c:v>
              </c:pt>
              <c:pt idx="317">
                <c:v>21320</c:v>
              </c:pt>
              <c:pt idx="318">
                <c:v>21340</c:v>
              </c:pt>
              <c:pt idx="319">
                <c:v>21360</c:v>
              </c:pt>
              <c:pt idx="320">
                <c:v>21380</c:v>
              </c:pt>
              <c:pt idx="321">
                <c:v>21400</c:v>
              </c:pt>
              <c:pt idx="322">
                <c:v>21420</c:v>
              </c:pt>
              <c:pt idx="323">
                <c:v>21440</c:v>
              </c:pt>
              <c:pt idx="324">
                <c:v>21460</c:v>
              </c:pt>
              <c:pt idx="325">
                <c:v>21480</c:v>
              </c:pt>
              <c:pt idx="326">
                <c:v>21500</c:v>
              </c:pt>
              <c:pt idx="327">
                <c:v>21520</c:v>
              </c:pt>
              <c:pt idx="328">
                <c:v>21540</c:v>
              </c:pt>
              <c:pt idx="329">
                <c:v>21560</c:v>
              </c:pt>
              <c:pt idx="330">
                <c:v>21580</c:v>
              </c:pt>
              <c:pt idx="331">
                <c:v>21600</c:v>
              </c:pt>
              <c:pt idx="332">
                <c:v>21620</c:v>
              </c:pt>
              <c:pt idx="333">
                <c:v>21640</c:v>
              </c:pt>
              <c:pt idx="334">
                <c:v>21660</c:v>
              </c:pt>
              <c:pt idx="335">
                <c:v>21680</c:v>
              </c:pt>
              <c:pt idx="336">
                <c:v>21700</c:v>
              </c:pt>
              <c:pt idx="337">
                <c:v>21720</c:v>
              </c:pt>
              <c:pt idx="338">
                <c:v>21740</c:v>
              </c:pt>
              <c:pt idx="339">
                <c:v>21760</c:v>
              </c:pt>
              <c:pt idx="340">
                <c:v>21780</c:v>
              </c:pt>
              <c:pt idx="341">
                <c:v>21800</c:v>
              </c:pt>
              <c:pt idx="342">
                <c:v>21820</c:v>
              </c:pt>
              <c:pt idx="343">
                <c:v>21840</c:v>
              </c:pt>
              <c:pt idx="344">
                <c:v>21860</c:v>
              </c:pt>
              <c:pt idx="345">
                <c:v>21880</c:v>
              </c:pt>
              <c:pt idx="346">
                <c:v>21900</c:v>
              </c:pt>
              <c:pt idx="347">
                <c:v>21920</c:v>
              </c:pt>
              <c:pt idx="348">
                <c:v>21940</c:v>
              </c:pt>
              <c:pt idx="349">
                <c:v>21960</c:v>
              </c:pt>
              <c:pt idx="350">
                <c:v>21980</c:v>
              </c:pt>
              <c:pt idx="351">
                <c:v>22000</c:v>
              </c:pt>
              <c:pt idx="352">
                <c:v>22020</c:v>
              </c:pt>
              <c:pt idx="353">
                <c:v>22040</c:v>
              </c:pt>
              <c:pt idx="354">
                <c:v>22060</c:v>
              </c:pt>
              <c:pt idx="355">
                <c:v>22080</c:v>
              </c:pt>
              <c:pt idx="356">
                <c:v>22100</c:v>
              </c:pt>
              <c:pt idx="357">
                <c:v>22120</c:v>
              </c:pt>
              <c:pt idx="358">
                <c:v>22140</c:v>
              </c:pt>
              <c:pt idx="359">
                <c:v>22160</c:v>
              </c:pt>
              <c:pt idx="360">
                <c:v>22180</c:v>
              </c:pt>
              <c:pt idx="361">
                <c:v>22200</c:v>
              </c:pt>
              <c:pt idx="362">
                <c:v>22220</c:v>
              </c:pt>
              <c:pt idx="363">
                <c:v>22240</c:v>
              </c:pt>
              <c:pt idx="364">
                <c:v>22260</c:v>
              </c:pt>
              <c:pt idx="365">
                <c:v>22280</c:v>
              </c:pt>
              <c:pt idx="366">
                <c:v>22300</c:v>
              </c:pt>
              <c:pt idx="367">
                <c:v>22320</c:v>
              </c:pt>
              <c:pt idx="368">
                <c:v>22340</c:v>
              </c:pt>
              <c:pt idx="369">
                <c:v>22360</c:v>
              </c:pt>
              <c:pt idx="370">
                <c:v>22380</c:v>
              </c:pt>
              <c:pt idx="371">
                <c:v>22400</c:v>
              </c:pt>
              <c:pt idx="372">
                <c:v>22420</c:v>
              </c:pt>
              <c:pt idx="373">
                <c:v>22440</c:v>
              </c:pt>
              <c:pt idx="374">
                <c:v>22460</c:v>
              </c:pt>
              <c:pt idx="375">
                <c:v>22480</c:v>
              </c:pt>
              <c:pt idx="376">
                <c:v>22500</c:v>
              </c:pt>
              <c:pt idx="377">
                <c:v>22520</c:v>
              </c:pt>
              <c:pt idx="378">
                <c:v>22540</c:v>
              </c:pt>
              <c:pt idx="379">
                <c:v>22560</c:v>
              </c:pt>
              <c:pt idx="380">
                <c:v>22580</c:v>
              </c:pt>
              <c:pt idx="381">
                <c:v>22600</c:v>
              </c:pt>
              <c:pt idx="382">
                <c:v>22620</c:v>
              </c:pt>
              <c:pt idx="383">
                <c:v>22640</c:v>
              </c:pt>
              <c:pt idx="384">
                <c:v>22660</c:v>
              </c:pt>
              <c:pt idx="385">
                <c:v>22680</c:v>
              </c:pt>
              <c:pt idx="386">
                <c:v>22700</c:v>
              </c:pt>
              <c:pt idx="387">
                <c:v>22720</c:v>
              </c:pt>
              <c:pt idx="388">
                <c:v>22740</c:v>
              </c:pt>
              <c:pt idx="389">
                <c:v>22760</c:v>
              </c:pt>
              <c:pt idx="390">
                <c:v>22780</c:v>
              </c:pt>
              <c:pt idx="391">
                <c:v>22800</c:v>
              </c:pt>
              <c:pt idx="392">
                <c:v>22820</c:v>
              </c:pt>
              <c:pt idx="393">
                <c:v>22840</c:v>
              </c:pt>
              <c:pt idx="394">
                <c:v>22860</c:v>
              </c:pt>
              <c:pt idx="395">
                <c:v>22880</c:v>
              </c:pt>
              <c:pt idx="396">
                <c:v>22900</c:v>
              </c:pt>
              <c:pt idx="397">
                <c:v>22920</c:v>
              </c:pt>
              <c:pt idx="398">
                <c:v>22940</c:v>
              </c:pt>
              <c:pt idx="399">
                <c:v>22960</c:v>
              </c:pt>
              <c:pt idx="400">
                <c:v>22980</c:v>
              </c:pt>
              <c:pt idx="401">
                <c:v>23000</c:v>
              </c:pt>
              <c:pt idx="402">
                <c:v>23020</c:v>
              </c:pt>
              <c:pt idx="403">
                <c:v>23040</c:v>
              </c:pt>
              <c:pt idx="404">
                <c:v>23060</c:v>
              </c:pt>
              <c:pt idx="405">
                <c:v>23080</c:v>
              </c:pt>
              <c:pt idx="406">
                <c:v>23100</c:v>
              </c:pt>
              <c:pt idx="407">
                <c:v>23120</c:v>
              </c:pt>
              <c:pt idx="408">
                <c:v>23140</c:v>
              </c:pt>
              <c:pt idx="409">
                <c:v>23160</c:v>
              </c:pt>
              <c:pt idx="410">
                <c:v>23180</c:v>
              </c:pt>
              <c:pt idx="411">
                <c:v>23200</c:v>
              </c:pt>
              <c:pt idx="412">
                <c:v>23220</c:v>
              </c:pt>
              <c:pt idx="413">
                <c:v>23240</c:v>
              </c:pt>
              <c:pt idx="414">
                <c:v>23260</c:v>
              </c:pt>
              <c:pt idx="415">
                <c:v>23280</c:v>
              </c:pt>
              <c:pt idx="416">
                <c:v>23300</c:v>
              </c:pt>
              <c:pt idx="417">
                <c:v>23320</c:v>
              </c:pt>
              <c:pt idx="418">
                <c:v>23340</c:v>
              </c:pt>
              <c:pt idx="419">
                <c:v>23360</c:v>
              </c:pt>
              <c:pt idx="420">
                <c:v>23380</c:v>
              </c:pt>
              <c:pt idx="421">
                <c:v>23400</c:v>
              </c:pt>
              <c:pt idx="422">
                <c:v>23420</c:v>
              </c:pt>
              <c:pt idx="423">
                <c:v>23440</c:v>
              </c:pt>
              <c:pt idx="424">
                <c:v>23460</c:v>
              </c:pt>
              <c:pt idx="425">
                <c:v>23480</c:v>
              </c:pt>
              <c:pt idx="426">
                <c:v>23500</c:v>
              </c:pt>
              <c:pt idx="427">
                <c:v>23520</c:v>
              </c:pt>
              <c:pt idx="428">
                <c:v>23540</c:v>
              </c:pt>
              <c:pt idx="429">
                <c:v>23560</c:v>
              </c:pt>
              <c:pt idx="430">
                <c:v>23580</c:v>
              </c:pt>
              <c:pt idx="431">
                <c:v>23600</c:v>
              </c:pt>
              <c:pt idx="432">
                <c:v>23620</c:v>
              </c:pt>
              <c:pt idx="433">
                <c:v>23640</c:v>
              </c:pt>
              <c:pt idx="434">
                <c:v>23660</c:v>
              </c:pt>
              <c:pt idx="435">
                <c:v>23680</c:v>
              </c:pt>
              <c:pt idx="436">
                <c:v>23700</c:v>
              </c:pt>
              <c:pt idx="437">
                <c:v>23720</c:v>
              </c:pt>
              <c:pt idx="438">
                <c:v>23740</c:v>
              </c:pt>
              <c:pt idx="439">
                <c:v>23760</c:v>
              </c:pt>
              <c:pt idx="440">
                <c:v>23780</c:v>
              </c:pt>
              <c:pt idx="441">
                <c:v>23800</c:v>
              </c:pt>
              <c:pt idx="442">
                <c:v>23820</c:v>
              </c:pt>
              <c:pt idx="443">
                <c:v>23840</c:v>
              </c:pt>
              <c:pt idx="444">
                <c:v>23860</c:v>
              </c:pt>
              <c:pt idx="445">
                <c:v>23880</c:v>
              </c:pt>
              <c:pt idx="446">
                <c:v>23900</c:v>
              </c:pt>
              <c:pt idx="447">
                <c:v>23920</c:v>
              </c:pt>
              <c:pt idx="448">
                <c:v>23940</c:v>
              </c:pt>
              <c:pt idx="449">
                <c:v>23960</c:v>
              </c:pt>
              <c:pt idx="450">
                <c:v>23980</c:v>
              </c:pt>
              <c:pt idx="451">
                <c:v>24000</c:v>
              </c:pt>
              <c:pt idx="452">
                <c:v>24020</c:v>
              </c:pt>
              <c:pt idx="453">
                <c:v>24040</c:v>
              </c:pt>
              <c:pt idx="454">
                <c:v>24060</c:v>
              </c:pt>
              <c:pt idx="455">
                <c:v>24080</c:v>
              </c:pt>
              <c:pt idx="456">
                <c:v>24100</c:v>
              </c:pt>
              <c:pt idx="457">
                <c:v>24120</c:v>
              </c:pt>
              <c:pt idx="458">
                <c:v>24140</c:v>
              </c:pt>
              <c:pt idx="459">
                <c:v>24160</c:v>
              </c:pt>
              <c:pt idx="460">
                <c:v>24180</c:v>
              </c:pt>
              <c:pt idx="461">
                <c:v>24200</c:v>
              </c:pt>
              <c:pt idx="462">
                <c:v>24220</c:v>
              </c:pt>
              <c:pt idx="463">
                <c:v>24240</c:v>
              </c:pt>
              <c:pt idx="464">
                <c:v>24260</c:v>
              </c:pt>
              <c:pt idx="465">
                <c:v>24280</c:v>
              </c:pt>
              <c:pt idx="466">
                <c:v>24300</c:v>
              </c:pt>
              <c:pt idx="467">
                <c:v>24320</c:v>
              </c:pt>
              <c:pt idx="468">
                <c:v>24340</c:v>
              </c:pt>
              <c:pt idx="469">
                <c:v>24360</c:v>
              </c:pt>
              <c:pt idx="470">
                <c:v>24380</c:v>
              </c:pt>
              <c:pt idx="471">
                <c:v>24400</c:v>
              </c:pt>
              <c:pt idx="472">
                <c:v>24420</c:v>
              </c:pt>
              <c:pt idx="473">
                <c:v>24440</c:v>
              </c:pt>
              <c:pt idx="474">
                <c:v>24460</c:v>
              </c:pt>
              <c:pt idx="475">
                <c:v>24480</c:v>
              </c:pt>
              <c:pt idx="476">
                <c:v>24500</c:v>
              </c:pt>
              <c:pt idx="477">
                <c:v>24520</c:v>
              </c:pt>
              <c:pt idx="478">
                <c:v>24540</c:v>
              </c:pt>
              <c:pt idx="479">
                <c:v>24560</c:v>
              </c:pt>
              <c:pt idx="480">
                <c:v>24580</c:v>
              </c:pt>
              <c:pt idx="481">
                <c:v>24600</c:v>
              </c:pt>
              <c:pt idx="482">
                <c:v>24620</c:v>
              </c:pt>
              <c:pt idx="483">
                <c:v>24640</c:v>
              </c:pt>
              <c:pt idx="484">
                <c:v>24660</c:v>
              </c:pt>
              <c:pt idx="485">
                <c:v>24680</c:v>
              </c:pt>
              <c:pt idx="486">
                <c:v>24700</c:v>
              </c:pt>
              <c:pt idx="487">
                <c:v>24720</c:v>
              </c:pt>
              <c:pt idx="488">
                <c:v>24740</c:v>
              </c:pt>
              <c:pt idx="489">
                <c:v>24760</c:v>
              </c:pt>
              <c:pt idx="490">
                <c:v>24780</c:v>
              </c:pt>
              <c:pt idx="491">
                <c:v>24800</c:v>
              </c:pt>
              <c:pt idx="492">
                <c:v>24820</c:v>
              </c:pt>
              <c:pt idx="493">
                <c:v>24840</c:v>
              </c:pt>
              <c:pt idx="494">
                <c:v>24860</c:v>
              </c:pt>
              <c:pt idx="495">
                <c:v>24880</c:v>
              </c:pt>
              <c:pt idx="496">
                <c:v>24900</c:v>
              </c:pt>
              <c:pt idx="497">
                <c:v>24920</c:v>
              </c:pt>
              <c:pt idx="498">
                <c:v>24940</c:v>
              </c:pt>
              <c:pt idx="499">
                <c:v>24960</c:v>
              </c:pt>
              <c:pt idx="500">
                <c:v>24980</c:v>
              </c:pt>
              <c:pt idx="501">
                <c:v>25000</c:v>
              </c:pt>
              <c:pt idx="502">
                <c:v>25020</c:v>
              </c:pt>
              <c:pt idx="503">
                <c:v>25040</c:v>
              </c:pt>
              <c:pt idx="504">
                <c:v>25060</c:v>
              </c:pt>
              <c:pt idx="505">
                <c:v>25080</c:v>
              </c:pt>
              <c:pt idx="506">
                <c:v>25100</c:v>
              </c:pt>
              <c:pt idx="507">
                <c:v>25120</c:v>
              </c:pt>
              <c:pt idx="508">
                <c:v>25140</c:v>
              </c:pt>
              <c:pt idx="509">
                <c:v>25160</c:v>
              </c:pt>
              <c:pt idx="510">
                <c:v>25180</c:v>
              </c:pt>
              <c:pt idx="511">
                <c:v>25200</c:v>
              </c:pt>
              <c:pt idx="512">
                <c:v>25220</c:v>
              </c:pt>
              <c:pt idx="513">
                <c:v>25240</c:v>
              </c:pt>
              <c:pt idx="514">
                <c:v>25260</c:v>
              </c:pt>
              <c:pt idx="515">
                <c:v>25280</c:v>
              </c:pt>
              <c:pt idx="516">
                <c:v>25300</c:v>
              </c:pt>
              <c:pt idx="517">
                <c:v>25320</c:v>
              </c:pt>
              <c:pt idx="518">
                <c:v>25340</c:v>
              </c:pt>
              <c:pt idx="519">
                <c:v>25360</c:v>
              </c:pt>
              <c:pt idx="520">
                <c:v>25380</c:v>
              </c:pt>
              <c:pt idx="521">
                <c:v>25400</c:v>
              </c:pt>
              <c:pt idx="522">
                <c:v>25420</c:v>
              </c:pt>
              <c:pt idx="523">
                <c:v>25440</c:v>
              </c:pt>
              <c:pt idx="524">
                <c:v>25460</c:v>
              </c:pt>
              <c:pt idx="525">
                <c:v>25480</c:v>
              </c:pt>
              <c:pt idx="526">
                <c:v>25500</c:v>
              </c:pt>
              <c:pt idx="527">
                <c:v>25520</c:v>
              </c:pt>
              <c:pt idx="528">
                <c:v>25540</c:v>
              </c:pt>
              <c:pt idx="529">
                <c:v>25560</c:v>
              </c:pt>
              <c:pt idx="530">
                <c:v>25580</c:v>
              </c:pt>
              <c:pt idx="531">
                <c:v>25600</c:v>
              </c:pt>
              <c:pt idx="532">
                <c:v>25620</c:v>
              </c:pt>
              <c:pt idx="533">
                <c:v>25640</c:v>
              </c:pt>
              <c:pt idx="534">
                <c:v>25660</c:v>
              </c:pt>
              <c:pt idx="535">
                <c:v>25680</c:v>
              </c:pt>
              <c:pt idx="536">
                <c:v>25700</c:v>
              </c:pt>
              <c:pt idx="537">
                <c:v>25720</c:v>
              </c:pt>
              <c:pt idx="538">
                <c:v>25740</c:v>
              </c:pt>
              <c:pt idx="539">
                <c:v>25760</c:v>
              </c:pt>
              <c:pt idx="540">
                <c:v>25780</c:v>
              </c:pt>
              <c:pt idx="541">
                <c:v>25800</c:v>
              </c:pt>
              <c:pt idx="542">
                <c:v>25820</c:v>
              </c:pt>
              <c:pt idx="543">
                <c:v>25840</c:v>
              </c:pt>
              <c:pt idx="544">
                <c:v>25860</c:v>
              </c:pt>
              <c:pt idx="545">
                <c:v>25880</c:v>
              </c:pt>
              <c:pt idx="546">
                <c:v>25900</c:v>
              </c:pt>
              <c:pt idx="547">
                <c:v>25920</c:v>
              </c:pt>
              <c:pt idx="548">
                <c:v>25940</c:v>
              </c:pt>
              <c:pt idx="549">
                <c:v>25960</c:v>
              </c:pt>
              <c:pt idx="550">
                <c:v>25980</c:v>
              </c:pt>
              <c:pt idx="551">
                <c:v>26000</c:v>
              </c:pt>
              <c:pt idx="552">
                <c:v>26020</c:v>
              </c:pt>
              <c:pt idx="553">
                <c:v>26040</c:v>
              </c:pt>
              <c:pt idx="554">
                <c:v>26060</c:v>
              </c:pt>
              <c:pt idx="555">
                <c:v>26080</c:v>
              </c:pt>
              <c:pt idx="556">
                <c:v>26100</c:v>
              </c:pt>
              <c:pt idx="557">
                <c:v>26120</c:v>
              </c:pt>
              <c:pt idx="558">
                <c:v>26140</c:v>
              </c:pt>
              <c:pt idx="559">
                <c:v>26160</c:v>
              </c:pt>
              <c:pt idx="560">
                <c:v>26180</c:v>
              </c:pt>
              <c:pt idx="561">
                <c:v>26200</c:v>
              </c:pt>
              <c:pt idx="562">
                <c:v>26220</c:v>
              </c:pt>
              <c:pt idx="563">
                <c:v>26240</c:v>
              </c:pt>
              <c:pt idx="564">
                <c:v>26260</c:v>
              </c:pt>
              <c:pt idx="565">
                <c:v>26280</c:v>
              </c:pt>
              <c:pt idx="566">
                <c:v>26300</c:v>
              </c:pt>
              <c:pt idx="567">
                <c:v>26320</c:v>
              </c:pt>
              <c:pt idx="568">
                <c:v>26340</c:v>
              </c:pt>
              <c:pt idx="569">
                <c:v>26360</c:v>
              </c:pt>
              <c:pt idx="570">
                <c:v>26380</c:v>
              </c:pt>
              <c:pt idx="571">
                <c:v>26400</c:v>
              </c:pt>
              <c:pt idx="572">
                <c:v>26420</c:v>
              </c:pt>
              <c:pt idx="573">
                <c:v>26440</c:v>
              </c:pt>
              <c:pt idx="574">
                <c:v>26460</c:v>
              </c:pt>
              <c:pt idx="575">
                <c:v>26480</c:v>
              </c:pt>
              <c:pt idx="576">
                <c:v>26500</c:v>
              </c:pt>
              <c:pt idx="577">
                <c:v>26520</c:v>
              </c:pt>
              <c:pt idx="578">
                <c:v>26540</c:v>
              </c:pt>
              <c:pt idx="579">
                <c:v>26560</c:v>
              </c:pt>
              <c:pt idx="580">
                <c:v>26580</c:v>
              </c:pt>
              <c:pt idx="581">
                <c:v>26600</c:v>
              </c:pt>
              <c:pt idx="582">
                <c:v>26620</c:v>
              </c:pt>
              <c:pt idx="583">
                <c:v>26640</c:v>
              </c:pt>
              <c:pt idx="584">
                <c:v>26660</c:v>
              </c:pt>
              <c:pt idx="585">
                <c:v>26680</c:v>
              </c:pt>
              <c:pt idx="586">
                <c:v>26700</c:v>
              </c:pt>
              <c:pt idx="587">
                <c:v>26720</c:v>
              </c:pt>
              <c:pt idx="588">
                <c:v>26740</c:v>
              </c:pt>
              <c:pt idx="589">
                <c:v>26760</c:v>
              </c:pt>
              <c:pt idx="590">
                <c:v>26780</c:v>
              </c:pt>
              <c:pt idx="591">
                <c:v>26800</c:v>
              </c:pt>
              <c:pt idx="592">
                <c:v>26820</c:v>
              </c:pt>
              <c:pt idx="593">
                <c:v>26840</c:v>
              </c:pt>
              <c:pt idx="594">
                <c:v>26860</c:v>
              </c:pt>
              <c:pt idx="595">
                <c:v>26880</c:v>
              </c:pt>
              <c:pt idx="596">
                <c:v>26900</c:v>
              </c:pt>
              <c:pt idx="597">
                <c:v>26920</c:v>
              </c:pt>
              <c:pt idx="598">
                <c:v>26940</c:v>
              </c:pt>
              <c:pt idx="599">
                <c:v>26960</c:v>
              </c:pt>
              <c:pt idx="600">
                <c:v>26980</c:v>
              </c:pt>
              <c:pt idx="601">
                <c:v>27000</c:v>
              </c:pt>
              <c:pt idx="602">
                <c:v>27020</c:v>
              </c:pt>
              <c:pt idx="603">
                <c:v>27040</c:v>
              </c:pt>
              <c:pt idx="604">
                <c:v>27060</c:v>
              </c:pt>
              <c:pt idx="605">
                <c:v>27080</c:v>
              </c:pt>
              <c:pt idx="606">
                <c:v>27100</c:v>
              </c:pt>
              <c:pt idx="607">
                <c:v>27120</c:v>
              </c:pt>
              <c:pt idx="608">
                <c:v>27140</c:v>
              </c:pt>
              <c:pt idx="609">
                <c:v>27160</c:v>
              </c:pt>
              <c:pt idx="610">
                <c:v>27180</c:v>
              </c:pt>
              <c:pt idx="611">
                <c:v>27200</c:v>
              </c:pt>
              <c:pt idx="612">
                <c:v>27220</c:v>
              </c:pt>
              <c:pt idx="613">
                <c:v>27240</c:v>
              </c:pt>
              <c:pt idx="614">
                <c:v>27260</c:v>
              </c:pt>
              <c:pt idx="615">
                <c:v>27280</c:v>
              </c:pt>
              <c:pt idx="616">
                <c:v>27300</c:v>
              </c:pt>
              <c:pt idx="617">
                <c:v>27320</c:v>
              </c:pt>
              <c:pt idx="618">
                <c:v>27340</c:v>
              </c:pt>
              <c:pt idx="619">
                <c:v>27360</c:v>
              </c:pt>
              <c:pt idx="620">
                <c:v>27380</c:v>
              </c:pt>
              <c:pt idx="621">
                <c:v>27400</c:v>
              </c:pt>
              <c:pt idx="622">
                <c:v>27420</c:v>
              </c:pt>
              <c:pt idx="623">
                <c:v>27440</c:v>
              </c:pt>
              <c:pt idx="624">
                <c:v>27460</c:v>
              </c:pt>
              <c:pt idx="625">
                <c:v>27480</c:v>
              </c:pt>
              <c:pt idx="626">
                <c:v>27500</c:v>
              </c:pt>
              <c:pt idx="627">
                <c:v>27520</c:v>
              </c:pt>
              <c:pt idx="628">
                <c:v>27540</c:v>
              </c:pt>
              <c:pt idx="629">
                <c:v>27560</c:v>
              </c:pt>
              <c:pt idx="630">
                <c:v>27580</c:v>
              </c:pt>
              <c:pt idx="631">
                <c:v>27600</c:v>
              </c:pt>
              <c:pt idx="632">
                <c:v>27620</c:v>
              </c:pt>
              <c:pt idx="633">
                <c:v>27640</c:v>
              </c:pt>
              <c:pt idx="634">
                <c:v>27660</c:v>
              </c:pt>
              <c:pt idx="635">
                <c:v>27680</c:v>
              </c:pt>
              <c:pt idx="636">
                <c:v>27700</c:v>
              </c:pt>
              <c:pt idx="637">
                <c:v>27720</c:v>
              </c:pt>
              <c:pt idx="638">
                <c:v>27740</c:v>
              </c:pt>
              <c:pt idx="639">
                <c:v>27760</c:v>
              </c:pt>
              <c:pt idx="640">
                <c:v>27780</c:v>
              </c:pt>
              <c:pt idx="641">
                <c:v>27800</c:v>
              </c:pt>
              <c:pt idx="642">
                <c:v>27820</c:v>
              </c:pt>
              <c:pt idx="643">
                <c:v>27840</c:v>
              </c:pt>
              <c:pt idx="644">
                <c:v>27860</c:v>
              </c:pt>
              <c:pt idx="645">
                <c:v>27880</c:v>
              </c:pt>
              <c:pt idx="646">
                <c:v>27900</c:v>
              </c:pt>
              <c:pt idx="647">
                <c:v>27920</c:v>
              </c:pt>
              <c:pt idx="648">
                <c:v>27940</c:v>
              </c:pt>
              <c:pt idx="649">
                <c:v>27960</c:v>
              </c:pt>
              <c:pt idx="650">
                <c:v>27980</c:v>
              </c:pt>
              <c:pt idx="651">
                <c:v>28000</c:v>
              </c:pt>
              <c:pt idx="652">
                <c:v>28020</c:v>
              </c:pt>
              <c:pt idx="653">
                <c:v>28040</c:v>
              </c:pt>
              <c:pt idx="654">
                <c:v>28060</c:v>
              </c:pt>
              <c:pt idx="655">
                <c:v>28080</c:v>
              </c:pt>
              <c:pt idx="656">
                <c:v>28100</c:v>
              </c:pt>
              <c:pt idx="657">
                <c:v>28120</c:v>
              </c:pt>
              <c:pt idx="658">
                <c:v>28140</c:v>
              </c:pt>
              <c:pt idx="659">
                <c:v>28160</c:v>
              </c:pt>
              <c:pt idx="660">
                <c:v>28180</c:v>
              </c:pt>
              <c:pt idx="661">
                <c:v>28200</c:v>
              </c:pt>
              <c:pt idx="662">
                <c:v>28220</c:v>
              </c:pt>
              <c:pt idx="663">
                <c:v>28240</c:v>
              </c:pt>
              <c:pt idx="664">
                <c:v>28260</c:v>
              </c:pt>
              <c:pt idx="665">
                <c:v>28280</c:v>
              </c:pt>
              <c:pt idx="666">
                <c:v>28300</c:v>
              </c:pt>
              <c:pt idx="667">
                <c:v>28320</c:v>
              </c:pt>
              <c:pt idx="668">
                <c:v>28340</c:v>
              </c:pt>
              <c:pt idx="669">
                <c:v>28360</c:v>
              </c:pt>
              <c:pt idx="670">
                <c:v>28380</c:v>
              </c:pt>
              <c:pt idx="671">
                <c:v>28400</c:v>
              </c:pt>
              <c:pt idx="672">
                <c:v>28420</c:v>
              </c:pt>
              <c:pt idx="673">
                <c:v>28440</c:v>
              </c:pt>
              <c:pt idx="674">
                <c:v>28460</c:v>
              </c:pt>
              <c:pt idx="675">
                <c:v>28480</c:v>
              </c:pt>
              <c:pt idx="676">
                <c:v>28500</c:v>
              </c:pt>
              <c:pt idx="677">
                <c:v>28520</c:v>
              </c:pt>
              <c:pt idx="678">
                <c:v>28540</c:v>
              </c:pt>
              <c:pt idx="679">
                <c:v>28560</c:v>
              </c:pt>
              <c:pt idx="680">
                <c:v>28580</c:v>
              </c:pt>
              <c:pt idx="681">
                <c:v>28600</c:v>
              </c:pt>
              <c:pt idx="682">
                <c:v>28620</c:v>
              </c:pt>
              <c:pt idx="683">
                <c:v>28640</c:v>
              </c:pt>
              <c:pt idx="684">
                <c:v>28660</c:v>
              </c:pt>
              <c:pt idx="685">
                <c:v>28680</c:v>
              </c:pt>
              <c:pt idx="686">
                <c:v>28700</c:v>
              </c:pt>
              <c:pt idx="687">
                <c:v>28720</c:v>
              </c:pt>
              <c:pt idx="688">
                <c:v>28740</c:v>
              </c:pt>
              <c:pt idx="689">
                <c:v>28760</c:v>
              </c:pt>
              <c:pt idx="690">
                <c:v>28780</c:v>
              </c:pt>
              <c:pt idx="691">
                <c:v>28800</c:v>
              </c:pt>
              <c:pt idx="692">
                <c:v>28820</c:v>
              </c:pt>
              <c:pt idx="693">
                <c:v>28840</c:v>
              </c:pt>
              <c:pt idx="694">
                <c:v>28860</c:v>
              </c:pt>
              <c:pt idx="695">
                <c:v>28880</c:v>
              </c:pt>
              <c:pt idx="696">
                <c:v>28900</c:v>
              </c:pt>
              <c:pt idx="697">
                <c:v>28920</c:v>
              </c:pt>
              <c:pt idx="698">
                <c:v>28940</c:v>
              </c:pt>
              <c:pt idx="699">
                <c:v>28960</c:v>
              </c:pt>
              <c:pt idx="700">
                <c:v>28980</c:v>
              </c:pt>
              <c:pt idx="701">
                <c:v>29000</c:v>
              </c:pt>
              <c:pt idx="702">
                <c:v>29020</c:v>
              </c:pt>
              <c:pt idx="703">
                <c:v>29040</c:v>
              </c:pt>
              <c:pt idx="704">
                <c:v>29060</c:v>
              </c:pt>
              <c:pt idx="705">
                <c:v>29080</c:v>
              </c:pt>
              <c:pt idx="706">
                <c:v>29100</c:v>
              </c:pt>
              <c:pt idx="707">
                <c:v>29120</c:v>
              </c:pt>
              <c:pt idx="708">
                <c:v>29140</c:v>
              </c:pt>
              <c:pt idx="709">
                <c:v>29160</c:v>
              </c:pt>
              <c:pt idx="710">
                <c:v>29180</c:v>
              </c:pt>
              <c:pt idx="711">
                <c:v>29200</c:v>
              </c:pt>
              <c:pt idx="712">
                <c:v>29220</c:v>
              </c:pt>
              <c:pt idx="713">
                <c:v>29240</c:v>
              </c:pt>
              <c:pt idx="714">
                <c:v>29260</c:v>
              </c:pt>
              <c:pt idx="715">
                <c:v>29280</c:v>
              </c:pt>
              <c:pt idx="716">
                <c:v>29300</c:v>
              </c:pt>
              <c:pt idx="717">
                <c:v>29320</c:v>
              </c:pt>
              <c:pt idx="718">
                <c:v>29340</c:v>
              </c:pt>
              <c:pt idx="719">
                <c:v>29360</c:v>
              </c:pt>
              <c:pt idx="720">
                <c:v>29380</c:v>
              </c:pt>
              <c:pt idx="721">
                <c:v>29400</c:v>
              </c:pt>
              <c:pt idx="722">
                <c:v>29420</c:v>
              </c:pt>
              <c:pt idx="723">
                <c:v>29440</c:v>
              </c:pt>
              <c:pt idx="724">
                <c:v>29460</c:v>
              </c:pt>
              <c:pt idx="725">
                <c:v>29480</c:v>
              </c:pt>
              <c:pt idx="726">
                <c:v>29500</c:v>
              </c:pt>
              <c:pt idx="727">
                <c:v>29520</c:v>
              </c:pt>
              <c:pt idx="728">
                <c:v>29540</c:v>
              </c:pt>
              <c:pt idx="729">
                <c:v>29560</c:v>
              </c:pt>
              <c:pt idx="730">
                <c:v>29580</c:v>
              </c:pt>
              <c:pt idx="731">
                <c:v>29600</c:v>
              </c:pt>
              <c:pt idx="732">
                <c:v>29620</c:v>
              </c:pt>
              <c:pt idx="733">
                <c:v>29640</c:v>
              </c:pt>
              <c:pt idx="734">
                <c:v>29660</c:v>
              </c:pt>
              <c:pt idx="735">
                <c:v>29680</c:v>
              </c:pt>
              <c:pt idx="736">
                <c:v>29700</c:v>
              </c:pt>
              <c:pt idx="737">
                <c:v>29720</c:v>
              </c:pt>
              <c:pt idx="738">
                <c:v>29740</c:v>
              </c:pt>
              <c:pt idx="739">
                <c:v>29760</c:v>
              </c:pt>
              <c:pt idx="740">
                <c:v>29780</c:v>
              </c:pt>
              <c:pt idx="741">
                <c:v>29800</c:v>
              </c:pt>
              <c:pt idx="742">
                <c:v>29820</c:v>
              </c:pt>
              <c:pt idx="743">
                <c:v>29840</c:v>
              </c:pt>
              <c:pt idx="744">
                <c:v>29860</c:v>
              </c:pt>
              <c:pt idx="745">
                <c:v>29880</c:v>
              </c:pt>
              <c:pt idx="746">
                <c:v>29900</c:v>
              </c:pt>
              <c:pt idx="747">
                <c:v>29920</c:v>
              </c:pt>
              <c:pt idx="748">
                <c:v>29940</c:v>
              </c:pt>
              <c:pt idx="749">
                <c:v>29960</c:v>
              </c:pt>
              <c:pt idx="750">
                <c:v>29980</c:v>
              </c:pt>
              <c:pt idx="751">
                <c:v>30000</c:v>
              </c:pt>
              <c:pt idx="752">
                <c:v>30020</c:v>
              </c:pt>
              <c:pt idx="753">
                <c:v>30040</c:v>
              </c:pt>
              <c:pt idx="754">
                <c:v>30060</c:v>
              </c:pt>
              <c:pt idx="755">
                <c:v>30080</c:v>
              </c:pt>
              <c:pt idx="756">
                <c:v>30100</c:v>
              </c:pt>
              <c:pt idx="757">
                <c:v>30120</c:v>
              </c:pt>
              <c:pt idx="758">
                <c:v>30140</c:v>
              </c:pt>
              <c:pt idx="759">
                <c:v>30160</c:v>
              </c:pt>
              <c:pt idx="760">
                <c:v>30180</c:v>
              </c:pt>
              <c:pt idx="761">
                <c:v>30200</c:v>
              </c:pt>
              <c:pt idx="762">
                <c:v>30220</c:v>
              </c:pt>
              <c:pt idx="763">
                <c:v>30240</c:v>
              </c:pt>
              <c:pt idx="764">
                <c:v>30260</c:v>
              </c:pt>
              <c:pt idx="765">
                <c:v>30280</c:v>
              </c:pt>
              <c:pt idx="766">
                <c:v>30300</c:v>
              </c:pt>
              <c:pt idx="767">
                <c:v>30320</c:v>
              </c:pt>
              <c:pt idx="768">
                <c:v>30340</c:v>
              </c:pt>
              <c:pt idx="769">
                <c:v>30360</c:v>
              </c:pt>
              <c:pt idx="770">
                <c:v>30380</c:v>
              </c:pt>
              <c:pt idx="771">
                <c:v>30400</c:v>
              </c:pt>
              <c:pt idx="772">
                <c:v>30420</c:v>
              </c:pt>
              <c:pt idx="773">
                <c:v>30440</c:v>
              </c:pt>
              <c:pt idx="774">
                <c:v>30460</c:v>
              </c:pt>
              <c:pt idx="775">
                <c:v>30480</c:v>
              </c:pt>
              <c:pt idx="776">
                <c:v>30500</c:v>
              </c:pt>
              <c:pt idx="777">
                <c:v>30520</c:v>
              </c:pt>
              <c:pt idx="778">
                <c:v>30540</c:v>
              </c:pt>
              <c:pt idx="779">
                <c:v>30560</c:v>
              </c:pt>
              <c:pt idx="780">
                <c:v>30580</c:v>
              </c:pt>
              <c:pt idx="781">
                <c:v>30600</c:v>
              </c:pt>
              <c:pt idx="782">
                <c:v>30620</c:v>
              </c:pt>
              <c:pt idx="783">
                <c:v>30640</c:v>
              </c:pt>
              <c:pt idx="784">
                <c:v>30660</c:v>
              </c:pt>
              <c:pt idx="785">
                <c:v>30680</c:v>
              </c:pt>
              <c:pt idx="786">
                <c:v>30700</c:v>
              </c:pt>
              <c:pt idx="787">
                <c:v>30720</c:v>
              </c:pt>
              <c:pt idx="788">
                <c:v>30740</c:v>
              </c:pt>
              <c:pt idx="789">
                <c:v>30760</c:v>
              </c:pt>
              <c:pt idx="790">
                <c:v>30780</c:v>
              </c:pt>
              <c:pt idx="791">
                <c:v>30800</c:v>
              </c:pt>
              <c:pt idx="792">
                <c:v>30820</c:v>
              </c:pt>
              <c:pt idx="793">
                <c:v>30840</c:v>
              </c:pt>
              <c:pt idx="794">
                <c:v>30860</c:v>
              </c:pt>
              <c:pt idx="795">
                <c:v>30880</c:v>
              </c:pt>
              <c:pt idx="796">
                <c:v>30900</c:v>
              </c:pt>
              <c:pt idx="797">
                <c:v>30920</c:v>
              </c:pt>
              <c:pt idx="798">
                <c:v>30940</c:v>
              </c:pt>
              <c:pt idx="799">
                <c:v>30960</c:v>
              </c:pt>
              <c:pt idx="800">
                <c:v>30980</c:v>
              </c:pt>
              <c:pt idx="801">
                <c:v>31000</c:v>
              </c:pt>
              <c:pt idx="802">
                <c:v>31020</c:v>
              </c:pt>
              <c:pt idx="803">
                <c:v>31040</c:v>
              </c:pt>
              <c:pt idx="804">
                <c:v>31060</c:v>
              </c:pt>
              <c:pt idx="805">
                <c:v>31080</c:v>
              </c:pt>
              <c:pt idx="806">
                <c:v>31100</c:v>
              </c:pt>
              <c:pt idx="807">
                <c:v>31120</c:v>
              </c:pt>
              <c:pt idx="808">
                <c:v>31140</c:v>
              </c:pt>
              <c:pt idx="809">
                <c:v>31160</c:v>
              </c:pt>
              <c:pt idx="810">
                <c:v>31180</c:v>
              </c:pt>
              <c:pt idx="811">
                <c:v>31200</c:v>
              </c:pt>
              <c:pt idx="812">
                <c:v>31220</c:v>
              </c:pt>
              <c:pt idx="813">
                <c:v>31240</c:v>
              </c:pt>
              <c:pt idx="814">
                <c:v>31260</c:v>
              </c:pt>
              <c:pt idx="815">
                <c:v>31280</c:v>
              </c:pt>
              <c:pt idx="816">
                <c:v>31300</c:v>
              </c:pt>
              <c:pt idx="817">
                <c:v>31320</c:v>
              </c:pt>
              <c:pt idx="818">
                <c:v>31340</c:v>
              </c:pt>
              <c:pt idx="819">
                <c:v>31360</c:v>
              </c:pt>
              <c:pt idx="820">
                <c:v>31380</c:v>
              </c:pt>
              <c:pt idx="821">
                <c:v>31400</c:v>
              </c:pt>
              <c:pt idx="822">
                <c:v>31420</c:v>
              </c:pt>
              <c:pt idx="823">
                <c:v>31440</c:v>
              </c:pt>
              <c:pt idx="824">
                <c:v>31460</c:v>
              </c:pt>
              <c:pt idx="825">
                <c:v>31480</c:v>
              </c:pt>
              <c:pt idx="826">
                <c:v>31500</c:v>
              </c:pt>
              <c:pt idx="827">
                <c:v>31520</c:v>
              </c:pt>
              <c:pt idx="828">
                <c:v>31540</c:v>
              </c:pt>
              <c:pt idx="829">
                <c:v>31560</c:v>
              </c:pt>
              <c:pt idx="830">
                <c:v>31580</c:v>
              </c:pt>
              <c:pt idx="831">
                <c:v>31600</c:v>
              </c:pt>
              <c:pt idx="832">
                <c:v>31620</c:v>
              </c:pt>
              <c:pt idx="833">
                <c:v>31640</c:v>
              </c:pt>
              <c:pt idx="834">
                <c:v>31660</c:v>
              </c:pt>
              <c:pt idx="835">
                <c:v>31680</c:v>
              </c:pt>
              <c:pt idx="836">
                <c:v>31700</c:v>
              </c:pt>
              <c:pt idx="837">
                <c:v>31720</c:v>
              </c:pt>
              <c:pt idx="838">
                <c:v>31740</c:v>
              </c:pt>
              <c:pt idx="839">
                <c:v>31760</c:v>
              </c:pt>
              <c:pt idx="840">
                <c:v>31780</c:v>
              </c:pt>
              <c:pt idx="841">
                <c:v>31800</c:v>
              </c:pt>
              <c:pt idx="842">
                <c:v>31820</c:v>
              </c:pt>
              <c:pt idx="843">
                <c:v>31840</c:v>
              </c:pt>
              <c:pt idx="844">
                <c:v>31860</c:v>
              </c:pt>
              <c:pt idx="845">
                <c:v>31880</c:v>
              </c:pt>
              <c:pt idx="846">
                <c:v>31900</c:v>
              </c:pt>
              <c:pt idx="847">
                <c:v>31920</c:v>
              </c:pt>
              <c:pt idx="848">
                <c:v>31940</c:v>
              </c:pt>
              <c:pt idx="849">
                <c:v>31960</c:v>
              </c:pt>
              <c:pt idx="850">
                <c:v>31980</c:v>
              </c:pt>
              <c:pt idx="851">
                <c:v>32000</c:v>
              </c:pt>
              <c:pt idx="852">
                <c:v>32020</c:v>
              </c:pt>
              <c:pt idx="853">
                <c:v>32040</c:v>
              </c:pt>
              <c:pt idx="854">
                <c:v>32060</c:v>
              </c:pt>
              <c:pt idx="855">
                <c:v>32080</c:v>
              </c:pt>
              <c:pt idx="856">
                <c:v>32100</c:v>
              </c:pt>
              <c:pt idx="857">
                <c:v>32120</c:v>
              </c:pt>
              <c:pt idx="858">
                <c:v>32140</c:v>
              </c:pt>
              <c:pt idx="859">
                <c:v>32160</c:v>
              </c:pt>
              <c:pt idx="860">
                <c:v>32180</c:v>
              </c:pt>
              <c:pt idx="861">
                <c:v>32200</c:v>
              </c:pt>
              <c:pt idx="862">
                <c:v>32220</c:v>
              </c:pt>
              <c:pt idx="863">
                <c:v>32240</c:v>
              </c:pt>
              <c:pt idx="864">
                <c:v>32260</c:v>
              </c:pt>
              <c:pt idx="865">
                <c:v>32280</c:v>
              </c:pt>
              <c:pt idx="866">
                <c:v>32300</c:v>
              </c:pt>
              <c:pt idx="867">
                <c:v>32320</c:v>
              </c:pt>
              <c:pt idx="868">
                <c:v>32340</c:v>
              </c:pt>
              <c:pt idx="869">
                <c:v>32360</c:v>
              </c:pt>
              <c:pt idx="870">
                <c:v>32380</c:v>
              </c:pt>
              <c:pt idx="871">
                <c:v>32400</c:v>
              </c:pt>
              <c:pt idx="872">
                <c:v>32420</c:v>
              </c:pt>
              <c:pt idx="873">
                <c:v>32440</c:v>
              </c:pt>
              <c:pt idx="874">
                <c:v>32460</c:v>
              </c:pt>
              <c:pt idx="875">
                <c:v>32480</c:v>
              </c:pt>
              <c:pt idx="876">
                <c:v>32500</c:v>
              </c:pt>
              <c:pt idx="877">
                <c:v>32520</c:v>
              </c:pt>
              <c:pt idx="878">
                <c:v>32540</c:v>
              </c:pt>
              <c:pt idx="879">
                <c:v>32560</c:v>
              </c:pt>
              <c:pt idx="880">
                <c:v>32580</c:v>
              </c:pt>
              <c:pt idx="881">
                <c:v>32600</c:v>
              </c:pt>
              <c:pt idx="882">
                <c:v>32620</c:v>
              </c:pt>
              <c:pt idx="883">
                <c:v>32640</c:v>
              </c:pt>
              <c:pt idx="884">
                <c:v>32660</c:v>
              </c:pt>
              <c:pt idx="885">
                <c:v>32680</c:v>
              </c:pt>
              <c:pt idx="886">
                <c:v>32700</c:v>
              </c:pt>
              <c:pt idx="887">
                <c:v>32720</c:v>
              </c:pt>
              <c:pt idx="888">
                <c:v>32740</c:v>
              </c:pt>
              <c:pt idx="889">
                <c:v>32760</c:v>
              </c:pt>
              <c:pt idx="890">
                <c:v>32780</c:v>
              </c:pt>
              <c:pt idx="891">
                <c:v>32800</c:v>
              </c:pt>
              <c:pt idx="892">
                <c:v>32820</c:v>
              </c:pt>
              <c:pt idx="893">
                <c:v>32840</c:v>
              </c:pt>
              <c:pt idx="894">
                <c:v>32860</c:v>
              </c:pt>
              <c:pt idx="895">
                <c:v>32880</c:v>
              </c:pt>
              <c:pt idx="896">
                <c:v>32900</c:v>
              </c:pt>
              <c:pt idx="897">
                <c:v>32920</c:v>
              </c:pt>
              <c:pt idx="898">
                <c:v>32940</c:v>
              </c:pt>
              <c:pt idx="899">
                <c:v>32960</c:v>
              </c:pt>
              <c:pt idx="900">
                <c:v>32980</c:v>
              </c:pt>
              <c:pt idx="901">
                <c:v>33000</c:v>
              </c:pt>
              <c:pt idx="902">
                <c:v>33020</c:v>
              </c:pt>
              <c:pt idx="903">
                <c:v>33040</c:v>
              </c:pt>
              <c:pt idx="904">
                <c:v>33060</c:v>
              </c:pt>
              <c:pt idx="905">
                <c:v>33080</c:v>
              </c:pt>
              <c:pt idx="906">
                <c:v>33100</c:v>
              </c:pt>
              <c:pt idx="907">
                <c:v>33120</c:v>
              </c:pt>
              <c:pt idx="908">
                <c:v>33140</c:v>
              </c:pt>
              <c:pt idx="909">
                <c:v>33160</c:v>
              </c:pt>
              <c:pt idx="910">
                <c:v>33180</c:v>
              </c:pt>
              <c:pt idx="911">
                <c:v>33200</c:v>
              </c:pt>
              <c:pt idx="912">
                <c:v>33220</c:v>
              </c:pt>
              <c:pt idx="913">
                <c:v>33240</c:v>
              </c:pt>
              <c:pt idx="914">
                <c:v>33260</c:v>
              </c:pt>
              <c:pt idx="915">
                <c:v>33280</c:v>
              </c:pt>
              <c:pt idx="916">
                <c:v>33300</c:v>
              </c:pt>
              <c:pt idx="917">
                <c:v>33320</c:v>
              </c:pt>
              <c:pt idx="918">
                <c:v>33340</c:v>
              </c:pt>
              <c:pt idx="919">
                <c:v>33360</c:v>
              </c:pt>
              <c:pt idx="920">
                <c:v>33380</c:v>
              </c:pt>
              <c:pt idx="921">
                <c:v>33400</c:v>
              </c:pt>
              <c:pt idx="922">
                <c:v>33420</c:v>
              </c:pt>
              <c:pt idx="923">
                <c:v>33440</c:v>
              </c:pt>
              <c:pt idx="924">
                <c:v>33460</c:v>
              </c:pt>
              <c:pt idx="925">
                <c:v>33480</c:v>
              </c:pt>
              <c:pt idx="926">
                <c:v>33500</c:v>
              </c:pt>
              <c:pt idx="927">
                <c:v>33520</c:v>
              </c:pt>
              <c:pt idx="928">
                <c:v>33540</c:v>
              </c:pt>
              <c:pt idx="929">
                <c:v>33560</c:v>
              </c:pt>
              <c:pt idx="930">
                <c:v>33580</c:v>
              </c:pt>
              <c:pt idx="931">
                <c:v>33600</c:v>
              </c:pt>
              <c:pt idx="932">
                <c:v>33620</c:v>
              </c:pt>
              <c:pt idx="933">
                <c:v>33640</c:v>
              </c:pt>
              <c:pt idx="934">
                <c:v>33660</c:v>
              </c:pt>
              <c:pt idx="935">
                <c:v>33680</c:v>
              </c:pt>
              <c:pt idx="936">
                <c:v>33700</c:v>
              </c:pt>
              <c:pt idx="937">
                <c:v>33720</c:v>
              </c:pt>
              <c:pt idx="938">
                <c:v>33740</c:v>
              </c:pt>
              <c:pt idx="939">
                <c:v>33760</c:v>
              </c:pt>
              <c:pt idx="940">
                <c:v>33780</c:v>
              </c:pt>
              <c:pt idx="941">
                <c:v>33800</c:v>
              </c:pt>
              <c:pt idx="942">
                <c:v>33820</c:v>
              </c:pt>
              <c:pt idx="943">
                <c:v>33840</c:v>
              </c:pt>
              <c:pt idx="944">
                <c:v>33860</c:v>
              </c:pt>
              <c:pt idx="945">
                <c:v>33880</c:v>
              </c:pt>
              <c:pt idx="946">
                <c:v>33900</c:v>
              </c:pt>
              <c:pt idx="947">
                <c:v>33920</c:v>
              </c:pt>
              <c:pt idx="948">
                <c:v>33940</c:v>
              </c:pt>
              <c:pt idx="949">
                <c:v>33960</c:v>
              </c:pt>
              <c:pt idx="950">
                <c:v>33980</c:v>
              </c:pt>
              <c:pt idx="951">
                <c:v>34000</c:v>
              </c:pt>
              <c:pt idx="952">
                <c:v>34020</c:v>
              </c:pt>
              <c:pt idx="953">
                <c:v>34040</c:v>
              </c:pt>
              <c:pt idx="954">
                <c:v>34060</c:v>
              </c:pt>
              <c:pt idx="955">
                <c:v>34080</c:v>
              </c:pt>
              <c:pt idx="956">
                <c:v>34100</c:v>
              </c:pt>
              <c:pt idx="957">
                <c:v>34120</c:v>
              </c:pt>
              <c:pt idx="958">
                <c:v>34140</c:v>
              </c:pt>
              <c:pt idx="959">
                <c:v>34160</c:v>
              </c:pt>
              <c:pt idx="960">
                <c:v>34180</c:v>
              </c:pt>
              <c:pt idx="961">
                <c:v>34200</c:v>
              </c:pt>
              <c:pt idx="962">
                <c:v>34220</c:v>
              </c:pt>
              <c:pt idx="963">
                <c:v>34240</c:v>
              </c:pt>
              <c:pt idx="964">
                <c:v>34260</c:v>
              </c:pt>
              <c:pt idx="965">
                <c:v>34280</c:v>
              </c:pt>
              <c:pt idx="966">
                <c:v>34300</c:v>
              </c:pt>
              <c:pt idx="967">
                <c:v>34320</c:v>
              </c:pt>
              <c:pt idx="968">
                <c:v>34340</c:v>
              </c:pt>
              <c:pt idx="969">
                <c:v>34360</c:v>
              </c:pt>
              <c:pt idx="970">
                <c:v>34380</c:v>
              </c:pt>
              <c:pt idx="971">
                <c:v>34400</c:v>
              </c:pt>
              <c:pt idx="972">
                <c:v>34420</c:v>
              </c:pt>
              <c:pt idx="973">
                <c:v>34440</c:v>
              </c:pt>
              <c:pt idx="974">
                <c:v>34460</c:v>
              </c:pt>
              <c:pt idx="975">
                <c:v>34480</c:v>
              </c:pt>
              <c:pt idx="976">
                <c:v>34500</c:v>
              </c:pt>
              <c:pt idx="977">
                <c:v>34520</c:v>
              </c:pt>
              <c:pt idx="978">
                <c:v>34540</c:v>
              </c:pt>
              <c:pt idx="979">
                <c:v>34560</c:v>
              </c:pt>
              <c:pt idx="980">
                <c:v>34580</c:v>
              </c:pt>
              <c:pt idx="981">
                <c:v>34600</c:v>
              </c:pt>
              <c:pt idx="982">
                <c:v>34620</c:v>
              </c:pt>
              <c:pt idx="983">
                <c:v>34640</c:v>
              </c:pt>
              <c:pt idx="984">
                <c:v>34660</c:v>
              </c:pt>
              <c:pt idx="985">
                <c:v>34680</c:v>
              </c:pt>
              <c:pt idx="986">
                <c:v>34700</c:v>
              </c:pt>
              <c:pt idx="987">
                <c:v>34720</c:v>
              </c:pt>
              <c:pt idx="988">
                <c:v>34740</c:v>
              </c:pt>
              <c:pt idx="989">
                <c:v>34760</c:v>
              </c:pt>
              <c:pt idx="990">
                <c:v>34780</c:v>
              </c:pt>
              <c:pt idx="991">
                <c:v>34800</c:v>
              </c:pt>
              <c:pt idx="992">
                <c:v>34820</c:v>
              </c:pt>
              <c:pt idx="993">
                <c:v>34840</c:v>
              </c:pt>
              <c:pt idx="994">
                <c:v>34860</c:v>
              </c:pt>
              <c:pt idx="995">
                <c:v>34880</c:v>
              </c:pt>
              <c:pt idx="996">
                <c:v>34900</c:v>
              </c:pt>
              <c:pt idx="997">
                <c:v>34920</c:v>
              </c:pt>
              <c:pt idx="998">
                <c:v>34940</c:v>
              </c:pt>
              <c:pt idx="999">
                <c:v>34960</c:v>
              </c:pt>
              <c:pt idx="1000">
                <c:v>34980</c:v>
              </c:pt>
              <c:pt idx="1001">
                <c:v>35000</c:v>
              </c:pt>
              <c:pt idx="1002">
                <c:v>35020</c:v>
              </c:pt>
              <c:pt idx="1003">
                <c:v>35040</c:v>
              </c:pt>
              <c:pt idx="1004">
                <c:v>35060</c:v>
              </c:pt>
              <c:pt idx="1005">
                <c:v>35080</c:v>
              </c:pt>
              <c:pt idx="1006">
                <c:v>35100</c:v>
              </c:pt>
              <c:pt idx="1007">
                <c:v>35120</c:v>
              </c:pt>
              <c:pt idx="1008">
                <c:v>35140</c:v>
              </c:pt>
              <c:pt idx="1009">
                <c:v>35160</c:v>
              </c:pt>
              <c:pt idx="1010">
                <c:v>35180</c:v>
              </c:pt>
              <c:pt idx="1011">
                <c:v>35200</c:v>
              </c:pt>
              <c:pt idx="1012">
                <c:v>35220</c:v>
              </c:pt>
              <c:pt idx="1013">
                <c:v>35240</c:v>
              </c:pt>
              <c:pt idx="1014">
                <c:v>35260</c:v>
              </c:pt>
              <c:pt idx="1015">
                <c:v>35280</c:v>
              </c:pt>
              <c:pt idx="1016">
                <c:v>35300</c:v>
              </c:pt>
              <c:pt idx="1017">
                <c:v>35320</c:v>
              </c:pt>
              <c:pt idx="1018">
                <c:v>35340</c:v>
              </c:pt>
              <c:pt idx="1019">
                <c:v>35360</c:v>
              </c:pt>
              <c:pt idx="1020">
                <c:v>35380</c:v>
              </c:pt>
              <c:pt idx="1021">
                <c:v>35400</c:v>
              </c:pt>
              <c:pt idx="1022">
                <c:v>35420</c:v>
              </c:pt>
              <c:pt idx="1023">
                <c:v>35440</c:v>
              </c:pt>
              <c:pt idx="1024">
                <c:v>35460</c:v>
              </c:pt>
              <c:pt idx="1025">
                <c:v>35480</c:v>
              </c:pt>
              <c:pt idx="1026">
                <c:v>35500</c:v>
              </c:pt>
              <c:pt idx="1027">
                <c:v>35520</c:v>
              </c:pt>
              <c:pt idx="1028">
                <c:v>35540</c:v>
              </c:pt>
              <c:pt idx="1029">
                <c:v>35560</c:v>
              </c:pt>
              <c:pt idx="1030">
                <c:v>35580</c:v>
              </c:pt>
              <c:pt idx="1031">
                <c:v>35600</c:v>
              </c:pt>
              <c:pt idx="1032">
                <c:v>35620</c:v>
              </c:pt>
              <c:pt idx="1033">
                <c:v>35640</c:v>
              </c:pt>
              <c:pt idx="1034">
                <c:v>35660</c:v>
              </c:pt>
              <c:pt idx="1035">
                <c:v>35680</c:v>
              </c:pt>
              <c:pt idx="1036">
                <c:v>35700</c:v>
              </c:pt>
              <c:pt idx="1037">
                <c:v>35720</c:v>
              </c:pt>
              <c:pt idx="1038">
                <c:v>35740</c:v>
              </c:pt>
              <c:pt idx="1039">
                <c:v>35760</c:v>
              </c:pt>
              <c:pt idx="1040">
                <c:v>35780</c:v>
              </c:pt>
              <c:pt idx="1041">
                <c:v>35800</c:v>
              </c:pt>
              <c:pt idx="1042">
                <c:v>35820</c:v>
              </c:pt>
              <c:pt idx="1043">
                <c:v>35840</c:v>
              </c:pt>
              <c:pt idx="1044">
                <c:v>35860</c:v>
              </c:pt>
              <c:pt idx="1045">
                <c:v>35880</c:v>
              </c:pt>
              <c:pt idx="1046">
                <c:v>35900</c:v>
              </c:pt>
              <c:pt idx="1047">
                <c:v>35920</c:v>
              </c:pt>
              <c:pt idx="1048">
                <c:v>35940</c:v>
              </c:pt>
              <c:pt idx="1049">
                <c:v>35960</c:v>
              </c:pt>
              <c:pt idx="1050">
                <c:v>35980</c:v>
              </c:pt>
              <c:pt idx="1051">
                <c:v>36000</c:v>
              </c:pt>
              <c:pt idx="1052">
                <c:v>36020</c:v>
              </c:pt>
              <c:pt idx="1053">
                <c:v>36040</c:v>
              </c:pt>
              <c:pt idx="1054">
                <c:v>36060</c:v>
              </c:pt>
              <c:pt idx="1055">
                <c:v>36080</c:v>
              </c:pt>
              <c:pt idx="1056">
                <c:v>36100</c:v>
              </c:pt>
              <c:pt idx="1057">
                <c:v>36120</c:v>
              </c:pt>
              <c:pt idx="1058">
                <c:v>36140</c:v>
              </c:pt>
              <c:pt idx="1059">
                <c:v>36160</c:v>
              </c:pt>
              <c:pt idx="1060">
                <c:v>36180</c:v>
              </c:pt>
              <c:pt idx="1061">
                <c:v>36200</c:v>
              </c:pt>
              <c:pt idx="1062">
                <c:v>36220</c:v>
              </c:pt>
              <c:pt idx="1063">
                <c:v>36240</c:v>
              </c:pt>
              <c:pt idx="1064">
                <c:v>36260</c:v>
              </c:pt>
              <c:pt idx="1065">
                <c:v>36280</c:v>
              </c:pt>
              <c:pt idx="1066">
                <c:v>36300</c:v>
              </c:pt>
              <c:pt idx="1067">
                <c:v>36320</c:v>
              </c:pt>
              <c:pt idx="1068">
                <c:v>36340</c:v>
              </c:pt>
              <c:pt idx="1069">
                <c:v>36360</c:v>
              </c:pt>
              <c:pt idx="1070">
                <c:v>36380</c:v>
              </c:pt>
              <c:pt idx="1071">
                <c:v>36400</c:v>
              </c:pt>
              <c:pt idx="1072">
                <c:v>36420</c:v>
              </c:pt>
              <c:pt idx="1073">
                <c:v>36440</c:v>
              </c:pt>
              <c:pt idx="1074">
                <c:v>36460</c:v>
              </c:pt>
              <c:pt idx="1075">
                <c:v>36480</c:v>
              </c:pt>
              <c:pt idx="1076">
                <c:v>36500</c:v>
              </c:pt>
              <c:pt idx="1077">
                <c:v>36520</c:v>
              </c:pt>
              <c:pt idx="1078">
                <c:v>36540</c:v>
              </c:pt>
              <c:pt idx="1079">
                <c:v>36560</c:v>
              </c:pt>
              <c:pt idx="1080">
                <c:v>36580</c:v>
              </c:pt>
              <c:pt idx="1081">
                <c:v>36600</c:v>
              </c:pt>
              <c:pt idx="1082">
                <c:v>36620</c:v>
              </c:pt>
              <c:pt idx="1083">
                <c:v>36640</c:v>
              </c:pt>
              <c:pt idx="1084">
                <c:v>36660</c:v>
              </c:pt>
              <c:pt idx="1085">
                <c:v>36680</c:v>
              </c:pt>
              <c:pt idx="1086">
                <c:v>36700</c:v>
              </c:pt>
              <c:pt idx="1087">
                <c:v>36720</c:v>
              </c:pt>
              <c:pt idx="1088">
                <c:v>36740</c:v>
              </c:pt>
              <c:pt idx="1089">
                <c:v>36760</c:v>
              </c:pt>
              <c:pt idx="1090">
                <c:v>36780</c:v>
              </c:pt>
              <c:pt idx="1091">
                <c:v>36800</c:v>
              </c:pt>
              <c:pt idx="1092">
                <c:v>36820</c:v>
              </c:pt>
              <c:pt idx="1093">
                <c:v>36840</c:v>
              </c:pt>
              <c:pt idx="1094">
                <c:v>36860</c:v>
              </c:pt>
              <c:pt idx="1095">
                <c:v>36880</c:v>
              </c:pt>
              <c:pt idx="1096">
                <c:v>36900</c:v>
              </c:pt>
              <c:pt idx="1097">
                <c:v>36920</c:v>
              </c:pt>
              <c:pt idx="1098">
                <c:v>36940</c:v>
              </c:pt>
              <c:pt idx="1099">
                <c:v>36960</c:v>
              </c:pt>
              <c:pt idx="1100">
                <c:v>36980</c:v>
              </c:pt>
              <c:pt idx="1101">
                <c:v>37000</c:v>
              </c:pt>
              <c:pt idx="1102">
                <c:v>37020</c:v>
              </c:pt>
              <c:pt idx="1103">
                <c:v>37040</c:v>
              </c:pt>
              <c:pt idx="1104">
                <c:v>37060</c:v>
              </c:pt>
              <c:pt idx="1105">
                <c:v>37080</c:v>
              </c:pt>
              <c:pt idx="1106">
                <c:v>37100</c:v>
              </c:pt>
              <c:pt idx="1107">
                <c:v>37120</c:v>
              </c:pt>
              <c:pt idx="1108">
                <c:v>37140</c:v>
              </c:pt>
              <c:pt idx="1109">
                <c:v>37160</c:v>
              </c:pt>
              <c:pt idx="1110">
                <c:v>37180</c:v>
              </c:pt>
              <c:pt idx="1111">
                <c:v>37200</c:v>
              </c:pt>
              <c:pt idx="1112">
                <c:v>37220</c:v>
              </c:pt>
              <c:pt idx="1113">
                <c:v>37240</c:v>
              </c:pt>
              <c:pt idx="1114">
                <c:v>37260</c:v>
              </c:pt>
              <c:pt idx="1115">
                <c:v>37280</c:v>
              </c:pt>
              <c:pt idx="1116">
                <c:v>37300</c:v>
              </c:pt>
              <c:pt idx="1117">
                <c:v>37320</c:v>
              </c:pt>
              <c:pt idx="1118">
                <c:v>37340</c:v>
              </c:pt>
              <c:pt idx="1119">
                <c:v>37360</c:v>
              </c:pt>
              <c:pt idx="1120">
                <c:v>37380</c:v>
              </c:pt>
              <c:pt idx="1121">
                <c:v>37400</c:v>
              </c:pt>
              <c:pt idx="1122">
                <c:v>37420</c:v>
              </c:pt>
              <c:pt idx="1123">
                <c:v>37440</c:v>
              </c:pt>
              <c:pt idx="1124">
                <c:v>37460</c:v>
              </c:pt>
              <c:pt idx="1125">
                <c:v>37480</c:v>
              </c:pt>
              <c:pt idx="1126">
                <c:v>37500</c:v>
              </c:pt>
              <c:pt idx="1127">
                <c:v>37520</c:v>
              </c:pt>
              <c:pt idx="1128">
                <c:v>37540</c:v>
              </c:pt>
              <c:pt idx="1129">
                <c:v>37560</c:v>
              </c:pt>
              <c:pt idx="1130">
                <c:v>37580</c:v>
              </c:pt>
              <c:pt idx="1131">
                <c:v>37600</c:v>
              </c:pt>
              <c:pt idx="1132">
                <c:v>37620</c:v>
              </c:pt>
              <c:pt idx="1133">
                <c:v>37640</c:v>
              </c:pt>
              <c:pt idx="1134">
                <c:v>37660</c:v>
              </c:pt>
              <c:pt idx="1135">
                <c:v>37680</c:v>
              </c:pt>
              <c:pt idx="1136">
                <c:v>37700</c:v>
              </c:pt>
              <c:pt idx="1137">
                <c:v>37720</c:v>
              </c:pt>
              <c:pt idx="1138">
                <c:v>37740</c:v>
              </c:pt>
              <c:pt idx="1139">
                <c:v>37760</c:v>
              </c:pt>
              <c:pt idx="1140">
                <c:v>37780</c:v>
              </c:pt>
              <c:pt idx="1141">
                <c:v>37800</c:v>
              </c:pt>
              <c:pt idx="1142">
                <c:v>37820</c:v>
              </c:pt>
              <c:pt idx="1143">
                <c:v>37840</c:v>
              </c:pt>
              <c:pt idx="1144">
                <c:v>37860</c:v>
              </c:pt>
              <c:pt idx="1145">
                <c:v>37880</c:v>
              </c:pt>
              <c:pt idx="1146">
                <c:v>37900</c:v>
              </c:pt>
              <c:pt idx="1147">
                <c:v>37920</c:v>
              </c:pt>
              <c:pt idx="1148">
                <c:v>37940</c:v>
              </c:pt>
              <c:pt idx="1149">
                <c:v>37960</c:v>
              </c:pt>
              <c:pt idx="1150">
                <c:v>37980</c:v>
              </c:pt>
              <c:pt idx="1151">
                <c:v>38000</c:v>
              </c:pt>
              <c:pt idx="1152">
                <c:v>38020</c:v>
              </c:pt>
              <c:pt idx="1153">
                <c:v>38040</c:v>
              </c:pt>
              <c:pt idx="1154">
                <c:v>38060</c:v>
              </c:pt>
              <c:pt idx="1155">
                <c:v>38080</c:v>
              </c:pt>
              <c:pt idx="1156">
                <c:v>38100</c:v>
              </c:pt>
              <c:pt idx="1157">
                <c:v>38120</c:v>
              </c:pt>
              <c:pt idx="1158">
                <c:v>38140</c:v>
              </c:pt>
              <c:pt idx="1159">
                <c:v>38160</c:v>
              </c:pt>
              <c:pt idx="1160">
                <c:v>38180</c:v>
              </c:pt>
              <c:pt idx="1161">
                <c:v>38200</c:v>
              </c:pt>
              <c:pt idx="1162">
                <c:v>38220</c:v>
              </c:pt>
              <c:pt idx="1163">
                <c:v>38240</c:v>
              </c:pt>
              <c:pt idx="1164">
                <c:v>38260</c:v>
              </c:pt>
              <c:pt idx="1165">
                <c:v>38280</c:v>
              </c:pt>
              <c:pt idx="1166">
                <c:v>38300</c:v>
              </c:pt>
              <c:pt idx="1167">
                <c:v>38320</c:v>
              </c:pt>
              <c:pt idx="1168">
                <c:v>38340</c:v>
              </c:pt>
              <c:pt idx="1169">
                <c:v>38360</c:v>
              </c:pt>
              <c:pt idx="1170">
                <c:v>38380</c:v>
              </c:pt>
              <c:pt idx="1171">
                <c:v>38400</c:v>
              </c:pt>
              <c:pt idx="1172">
                <c:v>38420</c:v>
              </c:pt>
              <c:pt idx="1173">
                <c:v>38440</c:v>
              </c:pt>
              <c:pt idx="1174">
                <c:v>38460</c:v>
              </c:pt>
              <c:pt idx="1175">
                <c:v>38480</c:v>
              </c:pt>
              <c:pt idx="1176">
                <c:v>38500</c:v>
              </c:pt>
              <c:pt idx="1177">
                <c:v>38520</c:v>
              </c:pt>
              <c:pt idx="1178">
                <c:v>38540</c:v>
              </c:pt>
              <c:pt idx="1179">
                <c:v>38560</c:v>
              </c:pt>
              <c:pt idx="1180">
                <c:v>38580</c:v>
              </c:pt>
              <c:pt idx="1181">
                <c:v>38600</c:v>
              </c:pt>
              <c:pt idx="1182">
                <c:v>38620</c:v>
              </c:pt>
              <c:pt idx="1183">
                <c:v>38640</c:v>
              </c:pt>
              <c:pt idx="1184">
                <c:v>38660</c:v>
              </c:pt>
              <c:pt idx="1185">
                <c:v>38680</c:v>
              </c:pt>
              <c:pt idx="1186">
                <c:v>38700</c:v>
              </c:pt>
              <c:pt idx="1187">
                <c:v>38720</c:v>
              </c:pt>
              <c:pt idx="1188">
                <c:v>38740</c:v>
              </c:pt>
              <c:pt idx="1189">
                <c:v>38760</c:v>
              </c:pt>
              <c:pt idx="1190">
                <c:v>38780</c:v>
              </c:pt>
              <c:pt idx="1191">
                <c:v>38800</c:v>
              </c:pt>
              <c:pt idx="1192">
                <c:v>38820</c:v>
              </c:pt>
              <c:pt idx="1193">
                <c:v>38840</c:v>
              </c:pt>
              <c:pt idx="1194">
                <c:v>38860</c:v>
              </c:pt>
              <c:pt idx="1195">
                <c:v>38880</c:v>
              </c:pt>
              <c:pt idx="1196">
                <c:v>38900</c:v>
              </c:pt>
              <c:pt idx="1197">
                <c:v>38920</c:v>
              </c:pt>
              <c:pt idx="1198">
                <c:v>38940</c:v>
              </c:pt>
              <c:pt idx="1199">
                <c:v>38960</c:v>
              </c:pt>
              <c:pt idx="1200">
                <c:v>38980</c:v>
              </c:pt>
              <c:pt idx="1201">
                <c:v>39000</c:v>
              </c:pt>
              <c:pt idx="1202">
                <c:v>39020</c:v>
              </c:pt>
              <c:pt idx="1203">
                <c:v>39040</c:v>
              </c:pt>
              <c:pt idx="1204">
                <c:v>39060</c:v>
              </c:pt>
              <c:pt idx="1205">
                <c:v>39080</c:v>
              </c:pt>
              <c:pt idx="1206">
                <c:v>39100</c:v>
              </c:pt>
              <c:pt idx="1207">
                <c:v>39120</c:v>
              </c:pt>
              <c:pt idx="1208">
                <c:v>39140</c:v>
              </c:pt>
              <c:pt idx="1209">
                <c:v>39160</c:v>
              </c:pt>
              <c:pt idx="1210">
                <c:v>39180</c:v>
              </c:pt>
              <c:pt idx="1211">
                <c:v>39200</c:v>
              </c:pt>
              <c:pt idx="1212">
                <c:v>39220</c:v>
              </c:pt>
              <c:pt idx="1213">
                <c:v>39240</c:v>
              </c:pt>
              <c:pt idx="1214">
                <c:v>39260</c:v>
              </c:pt>
              <c:pt idx="1215">
                <c:v>39280</c:v>
              </c:pt>
              <c:pt idx="1216">
                <c:v>39300</c:v>
              </c:pt>
              <c:pt idx="1217">
                <c:v>39320</c:v>
              </c:pt>
              <c:pt idx="1218">
                <c:v>39340</c:v>
              </c:pt>
              <c:pt idx="1219">
                <c:v>39360</c:v>
              </c:pt>
              <c:pt idx="1220">
                <c:v>39380</c:v>
              </c:pt>
              <c:pt idx="1221">
                <c:v>39400</c:v>
              </c:pt>
              <c:pt idx="1222">
                <c:v>39420</c:v>
              </c:pt>
              <c:pt idx="1223">
                <c:v>39440</c:v>
              </c:pt>
              <c:pt idx="1224">
                <c:v>39460</c:v>
              </c:pt>
              <c:pt idx="1225">
                <c:v>39480</c:v>
              </c:pt>
              <c:pt idx="1226">
                <c:v>39500</c:v>
              </c:pt>
              <c:pt idx="1227">
                <c:v>39520</c:v>
              </c:pt>
              <c:pt idx="1228">
                <c:v>39540</c:v>
              </c:pt>
              <c:pt idx="1229">
                <c:v>39560</c:v>
              </c:pt>
              <c:pt idx="1230">
                <c:v>39580</c:v>
              </c:pt>
              <c:pt idx="1231">
                <c:v>39600</c:v>
              </c:pt>
              <c:pt idx="1232">
                <c:v>39620</c:v>
              </c:pt>
              <c:pt idx="1233">
                <c:v>39640</c:v>
              </c:pt>
              <c:pt idx="1234">
                <c:v>39660</c:v>
              </c:pt>
              <c:pt idx="1235">
                <c:v>39680</c:v>
              </c:pt>
              <c:pt idx="1236">
                <c:v>39700</c:v>
              </c:pt>
              <c:pt idx="1237">
                <c:v>39720</c:v>
              </c:pt>
              <c:pt idx="1238">
                <c:v>39740</c:v>
              </c:pt>
              <c:pt idx="1239">
                <c:v>39760</c:v>
              </c:pt>
              <c:pt idx="1240">
                <c:v>39780</c:v>
              </c:pt>
              <c:pt idx="1241">
                <c:v>39800</c:v>
              </c:pt>
              <c:pt idx="1242">
                <c:v>39820</c:v>
              </c:pt>
              <c:pt idx="1243">
                <c:v>39840</c:v>
              </c:pt>
              <c:pt idx="1244">
                <c:v>39860</c:v>
              </c:pt>
              <c:pt idx="1245">
                <c:v>39880</c:v>
              </c:pt>
              <c:pt idx="1246">
                <c:v>39900</c:v>
              </c:pt>
              <c:pt idx="1247">
                <c:v>39920</c:v>
              </c:pt>
              <c:pt idx="1248">
                <c:v>39940</c:v>
              </c:pt>
              <c:pt idx="1249">
                <c:v>39960</c:v>
              </c:pt>
              <c:pt idx="1250">
                <c:v>39980</c:v>
              </c:pt>
              <c:pt idx="1251">
                <c:v>40000</c:v>
              </c:pt>
              <c:pt idx="1252">
                <c:v>40020</c:v>
              </c:pt>
              <c:pt idx="1253">
                <c:v>40040</c:v>
              </c:pt>
              <c:pt idx="1254">
                <c:v>40060</c:v>
              </c:pt>
              <c:pt idx="1255">
                <c:v>40080</c:v>
              </c:pt>
              <c:pt idx="1256">
                <c:v>40100</c:v>
              </c:pt>
              <c:pt idx="1257">
                <c:v>40120</c:v>
              </c:pt>
              <c:pt idx="1258">
                <c:v>40140</c:v>
              </c:pt>
              <c:pt idx="1259">
                <c:v>40160</c:v>
              </c:pt>
              <c:pt idx="1260">
                <c:v>40180</c:v>
              </c:pt>
              <c:pt idx="1261">
                <c:v>40200</c:v>
              </c:pt>
              <c:pt idx="1262">
                <c:v>40220</c:v>
              </c:pt>
              <c:pt idx="1263">
                <c:v>40240</c:v>
              </c:pt>
              <c:pt idx="1264">
                <c:v>40260</c:v>
              </c:pt>
              <c:pt idx="1265">
                <c:v>40280</c:v>
              </c:pt>
              <c:pt idx="1266">
                <c:v>40300</c:v>
              </c:pt>
              <c:pt idx="1267">
                <c:v>40320</c:v>
              </c:pt>
              <c:pt idx="1268">
                <c:v>40340</c:v>
              </c:pt>
              <c:pt idx="1269">
                <c:v>40360</c:v>
              </c:pt>
              <c:pt idx="1270">
                <c:v>40380</c:v>
              </c:pt>
              <c:pt idx="1271">
                <c:v>40400</c:v>
              </c:pt>
              <c:pt idx="1272">
                <c:v>40420</c:v>
              </c:pt>
              <c:pt idx="1273">
                <c:v>40440</c:v>
              </c:pt>
              <c:pt idx="1274">
                <c:v>40460</c:v>
              </c:pt>
              <c:pt idx="1275">
                <c:v>40480</c:v>
              </c:pt>
              <c:pt idx="1276">
                <c:v>40500</c:v>
              </c:pt>
              <c:pt idx="1277">
                <c:v>40520</c:v>
              </c:pt>
              <c:pt idx="1278">
                <c:v>40540</c:v>
              </c:pt>
              <c:pt idx="1279">
                <c:v>40560</c:v>
              </c:pt>
              <c:pt idx="1280">
                <c:v>40580</c:v>
              </c:pt>
              <c:pt idx="1281">
                <c:v>40600</c:v>
              </c:pt>
              <c:pt idx="1282">
                <c:v>40620</c:v>
              </c:pt>
              <c:pt idx="1283">
                <c:v>40640</c:v>
              </c:pt>
              <c:pt idx="1284">
                <c:v>40660</c:v>
              </c:pt>
              <c:pt idx="1285">
                <c:v>40680</c:v>
              </c:pt>
              <c:pt idx="1286">
                <c:v>40700</c:v>
              </c:pt>
              <c:pt idx="1287">
                <c:v>40720</c:v>
              </c:pt>
              <c:pt idx="1288">
                <c:v>40740</c:v>
              </c:pt>
              <c:pt idx="1289">
                <c:v>40760</c:v>
              </c:pt>
              <c:pt idx="1290">
                <c:v>40780</c:v>
              </c:pt>
              <c:pt idx="1291">
                <c:v>40800</c:v>
              </c:pt>
              <c:pt idx="1292">
                <c:v>40820</c:v>
              </c:pt>
              <c:pt idx="1293">
                <c:v>40840</c:v>
              </c:pt>
              <c:pt idx="1294">
                <c:v>40860</c:v>
              </c:pt>
              <c:pt idx="1295">
                <c:v>40880</c:v>
              </c:pt>
              <c:pt idx="1296">
                <c:v>40900</c:v>
              </c:pt>
              <c:pt idx="1297">
                <c:v>40920</c:v>
              </c:pt>
              <c:pt idx="1298">
                <c:v>40940</c:v>
              </c:pt>
              <c:pt idx="1299">
                <c:v>40960</c:v>
              </c:pt>
              <c:pt idx="1300">
                <c:v>40980</c:v>
              </c:pt>
              <c:pt idx="1301">
                <c:v>41000</c:v>
              </c:pt>
              <c:pt idx="1302">
                <c:v>41020</c:v>
              </c:pt>
              <c:pt idx="1303">
                <c:v>41040</c:v>
              </c:pt>
              <c:pt idx="1304">
                <c:v>41060</c:v>
              </c:pt>
              <c:pt idx="1305">
                <c:v>41080</c:v>
              </c:pt>
              <c:pt idx="1306">
                <c:v>41100</c:v>
              </c:pt>
              <c:pt idx="1307">
                <c:v>41120</c:v>
              </c:pt>
              <c:pt idx="1308">
                <c:v>41140</c:v>
              </c:pt>
              <c:pt idx="1309">
                <c:v>41160</c:v>
              </c:pt>
              <c:pt idx="1310">
                <c:v>41180</c:v>
              </c:pt>
              <c:pt idx="1311">
                <c:v>41200</c:v>
              </c:pt>
              <c:pt idx="1312">
                <c:v>41220</c:v>
              </c:pt>
              <c:pt idx="1313">
                <c:v>41240</c:v>
              </c:pt>
              <c:pt idx="1314">
                <c:v>41260</c:v>
              </c:pt>
              <c:pt idx="1315">
                <c:v>41280</c:v>
              </c:pt>
              <c:pt idx="1316">
                <c:v>41300</c:v>
              </c:pt>
              <c:pt idx="1317">
                <c:v>41320</c:v>
              </c:pt>
              <c:pt idx="1318">
                <c:v>41340</c:v>
              </c:pt>
              <c:pt idx="1319">
                <c:v>41360</c:v>
              </c:pt>
              <c:pt idx="1320">
                <c:v>41380</c:v>
              </c:pt>
              <c:pt idx="1321">
                <c:v>41400</c:v>
              </c:pt>
              <c:pt idx="1322">
                <c:v>41420</c:v>
              </c:pt>
              <c:pt idx="1323">
                <c:v>41440</c:v>
              </c:pt>
              <c:pt idx="1324">
                <c:v>41460</c:v>
              </c:pt>
              <c:pt idx="1325">
                <c:v>41480</c:v>
              </c:pt>
              <c:pt idx="1326">
                <c:v>41500</c:v>
              </c:pt>
              <c:pt idx="1327">
                <c:v>41520</c:v>
              </c:pt>
              <c:pt idx="1328">
                <c:v>41540</c:v>
              </c:pt>
              <c:pt idx="1329">
                <c:v>41560</c:v>
              </c:pt>
              <c:pt idx="1330">
                <c:v>41580</c:v>
              </c:pt>
              <c:pt idx="1331">
                <c:v>41600</c:v>
              </c:pt>
              <c:pt idx="1332">
                <c:v>41620</c:v>
              </c:pt>
              <c:pt idx="1333">
                <c:v>41640</c:v>
              </c:pt>
              <c:pt idx="1334">
                <c:v>41660</c:v>
              </c:pt>
              <c:pt idx="1335">
                <c:v>41680</c:v>
              </c:pt>
              <c:pt idx="1336">
                <c:v>41700</c:v>
              </c:pt>
              <c:pt idx="1337">
                <c:v>41720</c:v>
              </c:pt>
              <c:pt idx="1338">
                <c:v>41740</c:v>
              </c:pt>
              <c:pt idx="1339">
                <c:v>41760</c:v>
              </c:pt>
              <c:pt idx="1340">
                <c:v>41780</c:v>
              </c:pt>
              <c:pt idx="1341">
                <c:v>41800</c:v>
              </c:pt>
              <c:pt idx="1342">
                <c:v>41820</c:v>
              </c:pt>
              <c:pt idx="1343">
                <c:v>41840</c:v>
              </c:pt>
              <c:pt idx="1344">
                <c:v>41860</c:v>
              </c:pt>
              <c:pt idx="1345">
                <c:v>41880</c:v>
              </c:pt>
              <c:pt idx="1346">
                <c:v>41900</c:v>
              </c:pt>
              <c:pt idx="1347">
                <c:v>41920</c:v>
              </c:pt>
              <c:pt idx="1348">
                <c:v>41940</c:v>
              </c:pt>
              <c:pt idx="1349">
                <c:v>41960</c:v>
              </c:pt>
              <c:pt idx="1350">
                <c:v>41980</c:v>
              </c:pt>
              <c:pt idx="1351">
                <c:v>42000</c:v>
              </c:pt>
              <c:pt idx="1352">
                <c:v>42020</c:v>
              </c:pt>
              <c:pt idx="1353">
                <c:v>42040</c:v>
              </c:pt>
              <c:pt idx="1354">
                <c:v>42060</c:v>
              </c:pt>
              <c:pt idx="1355">
                <c:v>42080</c:v>
              </c:pt>
              <c:pt idx="1356">
                <c:v>42100</c:v>
              </c:pt>
              <c:pt idx="1357">
                <c:v>42120</c:v>
              </c:pt>
              <c:pt idx="1358">
                <c:v>42140</c:v>
              </c:pt>
              <c:pt idx="1359">
                <c:v>42160</c:v>
              </c:pt>
              <c:pt idx="1360">
                <c:v>42180</c:v>
              </c:pt>
              <c:pt idx="1361">
                <c:v>42200</c:v>
              </c:pt>
              <c:pt idx="1362">
                <c:v>42220</c:v>
              </c:pt>
              <c:pt idx="1363">
                <c:v>42240</c:v>
              </c:pt>
              <c:pt idx="1364">
                <c:v>42260</c:v>
              </c:pt>
              <c:pt idx="1365">
                <c:v>42280</c:v>
              </c:pt>
              <c:pt idx="1366">
                <c:v>42300</c:v>
              </c:pt>
              <c:pt idx="1367">
                <c:v>42320</c:v>
              </c:pt>
              <c:pt idx="1368">
                <c:v>42340</c:v>
              </c:pt>
              <c:pt idx="1369">
                <c:v>42360</c:v>
              </c:pt>
              <c:pt idx="1370">
                <c:v>42380</c:v>
              </c:pt>
              <c:pt idx="1371">
                <c:v>42400</c:v>
              </c:pt>
              <c:pt idx="1372">
                <c:v>42420</c:v>
              </c:pt>
              <c:pt idx="1373">
                <c:v>42440</c:v>
              </c:pt>
              <c:pt idx="1374">
                <c:v>42460</c:v>
              </c:pt>
              <c:pt idx="1375">
                <c:v>42480</c:v>
              </c:pt>
              <c:pt idx="1376">
                <c:v>42500</c:v>
              </c:pt>
              <c:pt idx="1377">
                <c:v>42520</c:v>
              </c:pt>
              <c:pt idx="1378">
                <c:v>42540</c:v>
              </c:pt>
              <c:pt idx="1379">
                <c:v>42560</c:v>
              </c:pt>
              <c:pt idx="1380">
                <c:v>42580</c:v>
              </c:pt>
              <c:pt idx="1381">
                <c:v>42600</c:v>
              </c:pt>
              <c:pt idx="1382">
                <c:v>42620</c:v>
              </c:pt>
              <c:pt idx="1383">
                <c:v>42640</c:v>
              </c:pt>
              <c:pt idx="1384">
                <c:v>42660</c:v>
              </c:pt>
              <c:pt idx="1385">
                <c:v>42680</c:v>
              </c:pt>
              <c:pt idx="1386">
                <c:v>42700</c:v>
              </c:pt>
              <c:pt idx="1387">
                <c:v>42720</c:v>
              </c:pt>
              <c:pt idx="1388">
                <c:v>42740</c:v>
              </c:pt>
              <c:pt idx="1389">
                <c:v>42760</c:v>
              </c:pt>
              <c:pt idx="1390">
                <c:v>42780</c:v>
              </c:pt>
              <c:pt idx="1391">
                <c:v>42800</c:v>
              </c:pt>
              <c:pt idx="1392">
                <c:v>42820</c:v>
              </c:pt>
              <c:pt idx="1393">
                <c:v>42840</c:v>
              </c:pt>
              <c:pt idx="1394">
                <c:v>42860</c:v>
              </c:pt>
              <c:pt idx="1395">
                <c:v>42880</c:v>
              </c:pt>
              <c:pt idx="1396">
                <c:v>42900</c:v>
              </c:pt>
              <c:pt idx="1397">
                <c:v>42920</c:v>
              </c:pt>
              <c:pt idx="1398">
                <c:v>42940</c:v>
              </c:pt>
              <c:pt idx="1399">
                <c:v>42960</c:v>
              </c:pt>
              <c:pt idx="1400">
                <c:v>42980</c:v>
              </c:pt>
              <c:pt idx="1401">
                <c:v>43000</c:v>
              </c:pt>
              <c:pt idx="1402">
                <c:v>43020</c:v>
              </c:pt>
              <c:pt idx="1403">
                <c:v>43040</c:v>
              </c:pt>
              <c:pt idx="1404">
                <c:v>43060</c:v>
              </c:pt>
              <c:pt idx="1405">
                <c:v>43080</c:v>
              </c:pt>
              <c:pt idx="1406">
                <c:v>43100</c:v>
              </c:pt>
              <c:pt idx="1407">
                <c:v>43120</c:v>
              </c:pt>
              <c:pt idx="1408">
                <c:v>43140</c:v>
              </c:pt>
              <c:pt idx="1409">
                <c:v>43160</c:v>
              </c:pt>
              <c:pt idx="1410">
                <c:v>43180</c:v>
              </c:pt>
              <c:pt idx="1411">
                <c:v>43200</c:v>
              </c:pt>
              <c:pt idx="1412">
                <c:v>43220</c:v>
              </c:pt>
              <c:pt idx="1413">
                <c:v>43240</c:v>
              </c:pt>
              <c:pt idx="1414">
                <c:v>43260</c:v>
              </c:pt>
              <c:pt idx="1415">
                <c:v>43280</c:v>
              </c:pt>
              <c:pt idx="1416">
                <c:v>43300</c:v>
              </c:pt>
              <c:pt idx="1417">
                <c:v>43320</c:v>
              </c:pt>
              <c:pt idx="1418">
                <c:v>43340</c:v>
              </c:pt>
              <c:pt idx="1419">
                <c:v>43360</c:v>
              </c:pt>
              <c:pt idx="1420">
                <c:v>43380</c:v>
              </c:pt>
              <c:pt idx="1421">
                <c:v>43400</c:v>
              </c:pt>
              <c:pt idx="1422">
                <c:v>43420</c:v>
              </c:pt>
              <c:pt idx="1423">
                <c:v>43440</c:v>
              </c:pt>
              <c:pt idx="1424">
                <c:v>43460</c:v>
              </c:pt>
              <c:pt idx="1425">
                <c:v>43480</c:v>
              </c:pt>
              <c:pt idx="1426">
                <c:v>43500</c:v>
              </c:pt>
              <c:pt idx="1427">
                <c:v>43520</c:v>
              </c:pt>
              <c:pt idx="1428">
                <c:v>43540</c:v>
              </c:pt>
              <c:pt idx="1429">
                <c:v>43560</c:v>
              </c:pt>
              <c:pt idx="1430">
                <c:v>43580</c:v>
              </c:pt>
              <c:pt idx="1431">
                <c:v>43600</c:v>
              </c:pt>
              <c:pt idx="1432">
                <c:v>43620</c:v>
              </c:pt>
              <c:pt idx="1433">
                <c:v>43640</c:v>
              </c:pt>
              <c:pt idx="1434">
                <c:v>43660</c:v>
              </c:pt>
              <c:pt idx="1435">
                <c:v>43680</c:v>
              </c:pt>
              <c:pt idx="1436">
                <c:v>43700</c:v>
              </c:pt>
              <c:pt idx="1437">
                <c:v>43720</c:v>
              </c:pt>
              <c:pt idx="1438">
                <c:v>43740</c:v>
              </c:pt>
              <c:pt idx="1439">
                <c:v>43760</c:v>
              </c:pt>
              <c:pt idx="1440">
                <c:v>43780</c:v>
              </c:pt>
              <c:pt idx="1441">
                <c:v>43800</c:v>
              </c:pt>
              <c:pt idx="1442">
                <c:v>43820</c:v>
              </c:pt>
              <c:pt idx="1443">
                <c:v>43840</c:v>
              </c:pt>
              <c:pt idx="1444">
                <c:v>43860</c:v>
              </c:pt>
              <c:pt idx="1445">
                <c:v>43880</c:v>
              </c:pt>
              <c:pt idx="1446">
                <c:v>43900</c:v>
              </c:pt>
              <c:pt idx="1447">
                <c:v>43920</c:v>
              </c:pt>
              <c:pt idx="1448">
                <c:v>43940</c:v>
              </c:pt>
              <c:pt idx="1449">
                <c:v>43960</c:v>
              </c:pt>
              <c:pt idx="1450">
                <c:v>43980</c:v>
              </c:pt>
              <c:pt idx="1451">
                <c:v>44000</c:v>
              </c:pt>
              <c:pt idx="1452">
                <c:v>44020</c:v>
              </c:pt>
              <c:pt idx="1453">
                <c:v>44040</c:v>
              </c:pt>
              <c:pt idx="1454">
                <c:v>44060</c:v>
              </c:pt>
              <c:pt idx="1455">
                <c:v>44080</c:v>
              </c:pt>
              <c:pt idx="1456">
                <c:v>44100</c:v>
              </c:pt>
              <c:pt idx="1457">
                <c:v>44120</c:v>
              </c:pt>
              <c:pt idx="1458">
                <c:v>44140</c:v>
              </c:pt>
              <c:pt idx="1459">
                <c:v>44160</c:v>
              </c:pt>
              <c:pt idx="1460">
                <c:v>44180</c:v>
              </c:pt>
              <c:pt idx="1461">
                <c:v>44200</c:v>
              </c:pt>
              <c:pt idx="1462">
                <c:v>44220</c:v>
              </c:pt>
              <c:pt idx="1463">
                <c:v>44240</c:v>
              </c:pt>
              <c:pt idx="1464">
                <c:v>44260</c:v>
              </c:pt>
              <c:pt idx="1465">
                <c:v>44280</c:v>
              </c:pt>
              <c:pt idx="1466">
                <c:v>44300</c:v>
              </c:pt>
              <c:pt idx="1467">
                <c:v>44320</c:v>
              </c:pt>
              <c:pt idx="1468">
                <c:v>44340</c:v>
              </c:pt>
              <c:pt idx="1469">
                <c:v>44360</c:v>
              </c:pt>
              <c:pt idx="1470">
                <c:v>44380</c:v>
              </c:pt>
              <c:pt idx="1471">
                <c:v>44400</c:v>
              </c:pt>
              <c:pt idx="1472">
                <c:v>44420</c:v>
              </c:pt>
              <c:pt idx="1473">
                <c:v>44440</c:v>
              </c:pt>
              <c:pt idx="1474">
                <c:v>44460</c:v>
              </c:pt>
              <c:pt idx="1475">
                <c:v>44480</c:v>
              </c:pt>
              <c:pt idx="1476">
                <c:v>44500</c:v>
              </c:pt>
              <c:pt idx="1477">
                <c:v>44520</c:v>
              </c:pt>
              <c:pt idx="1478">
                <c:v>44540</c:v>
              </c:pt>
              <c:pt idx="1479">
                <c:v>44560</c:v>
              </c:pt>
              <c:pt idx="1480">
                <c:v>44580</c:v>
              </c:pt>
              <c:pt idx="1481">
                <c:v>44600</c:v>
              </c:pt>
              <c:pt idx="1482">
                <c:v>44620</c:v>
              </c:pt>
              <c:pt idx="1483">
                <c:v>44640</c:v>
              </c:pt>
              <c:pt idx="1484">
                <c:v>44660</c:v>
              </c:pt>
              <c:pt idx="1485">
                <c:v>44680</c:v>
              </c:pt>
              <c:pt idx="1486">
                <c:v>44700</c:v>
              </c:pt>
              <c:pt idx="1487">
                <c:v>44720</c:v>
              </c:pt>
              <c:pt idx="1488">
                <c:v>44740</c:v>
              </c:pt>
              <c:pt idx="1489">
                <c:v>44760</c:v>
              </c:pt>
              <c:pt idx="1490">
                <c:v>44780</c:v>
              </c:pt>
              <c:pt idx="1491">
                <c:v>44800</c:v>
              </c:pt>
              <c:pt idx="1492">
                <c:v>44820</c:v>
              </c:pt>
              <c:pt idx="1493">
                <c:v>44840</c:v>
              </c:pt>
              <c:pt idx="1494">
                <c:v>44860</c:v>
              </c:pt>
              <c:pt idx="1495">
                <c:v>44880</c:v>
              </c:pt>
              <c:pt idx="1496">
                <c:v>44900</c:v>
              </c:pt>
              <c:pt idx="1497">
                <c:v>44920</c:v>
              </c:pt>
              <c:pt idx="1498">
                <c:v>44940</c:v>
              </c:pt>
              <c:pt idx="1499">
                <c:v>44960</c:v>
              </c:pt>
              <c:pt idx="1500">
                <c:v>44980</c:v>
              </c:pt>
            </c:strLit>
          </c:cat>
          <c:val>
            <c:numRef>
              <c:f>Sheet1!$F$2:$F$1502</c:f>
              <c:numCache>
                <c:formatCode>General</c:formatCode>
                <c:ptCount val="150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1</c:v>
                </c:pt>
                <c:pt idx="675">
                  <c:v>0</c:v>
                </c:pt>
                <c:pt idx="676">
                  <c:v>1</c:v>
                </c:pt>
                <c:pt idx="677">
                  <c:v>1</c:v>
                </c:pt>
                <c:pt idx="678">
                  <c:v>1</c:v>
                </c:pt>
                <c:pt idx="679">
                  <c:v>1</c:v>
                </c:pt>
                <c:pt idx="680">
                  <c:v>1</c:v>
                </c:pt>
                <c:pt idx="681">
                  <c:v>1</c:v>
                </c:pt>
                <c:pt idx="682">
                  <c:v>1</c:v>
                </c:pt>
                <c:pt idx="683">
                  <c:v>1</c:v>
                </c:pt>
                <c:pt idx="684">
                  <c:v>1</c:v>
                </c:pt>
                <c:pt idx="685">
                  <c:v>1</c:v>
                </c:pt>
                <c:pt idx="686">
                  <c:v>1</c:v>
                </c:pt>
                <c:pt idx="687">
                  <c:v>1</c:v>
                </c:pt>
                <c:pt idx="688">
                  <c:v>1</c:v>
                </c:pt>
                <c:pt idx="689">
                  <c:v>1</c:v>
                </c:pt>
                <c:pt idx="690">
                  <c:v>1</c:v>
                </c:pt>
                <c:pt idx="691">
                  <c:v>1</c:v>
                </c:pt>
                <c:pt idx="692">
                  <c:v>1</c:v>
                </c:pt>
                <c:pt idx="693">
                  <c:v>1</c:v>
                </c:pt>
                <c:pt idx="694">
                  <c:v>1</c:v>
                </c:pt>
                <c:pt idx="695">
                  <c:v>1</c:v>
                </c:pt>
                <c:pt idx="696">
                  <c:v>1</c:v>
                </c:pt>
                <c:pt idx="697">
                  <c:v>1</c:v>
                </c:pt>
                <c:pt idx="698">
                  <c:v>1</c:v>
                </c:pt>
                <c:pt idx="699">
                  <c:v>1</c:v>
                </c:pt>
                <c:pt idx="700">
                  <c:v>1</c:v>
                </c:pt>
                <c:pt idx="701">
                  <c:v>1</c:v>
                </c:pt>
                <c:pt idx="702">
                  <c:v>1</c:v>
                </c:pt>
                <c:pt idx="703">
                  <c:v>1</c:v>
                </c:pt>
                <c:pt idx="704">
                  <c:v>1</c:v>
                </c:pt>
                <c:pt idx="705">
                  <c:v>1</c:v>
                </c:pt>
                <c:pt idx="706">
                  <c:v>1</c:v>
                </c:pt>
                <c:pt idx="707">
                  <c:v>1</c:v>
                </c:pt>
                <c:pt idx="708">
                  <c:v>1</c:v>
                </c:pt>
                <c:pt idx="709">
                  <c:v>1</c:v>
                </c:pt>
                <c:pt idx="710">
                  <c:v>1</c:v>
                </c:pt>
                <c:pt idx="711">
                  <c:v>1</c:v>
                </c:pt>
                <c:pt idx="712">
                  <c:v>1</c:v>
                </c:pt>
                <c:pt idx="713">
                  <c:v>1</c:v>
                </c:pt>
                <c:pt idx="714">
                  <c:v>1</c:v>
                </c:pt>
                <c:pt idx="715">
                  <c:v>1</c:v>
                </c:pt>
                <c:pt idx="716">
                  <c:v>1</c:v>
                </c:pt>
                <c:pt idx="717">
                  <c:v>1</c:v>
                </c:pt>
                <c:pt idx="718">
                  <c:v>1</c:v>
                </c:pt>
                <c:pt idx="719">
                  <c:v>1</c:v>
                </c:pt>
                <c:pt idx="720">
                  <c:v>1</c:v>
                </c:pt>
                <c:pt idx="721">
                  <c:v>1</c:v>
                </c:pt>
                <c:pt idx="722">
                  <c:v>1</c:v>
                </c:pt>
                <c:pt idx="723">
                  <c:v>1</c:v>
                </c:pt>
                <c:pt idx="724">
                  <c:v>1</c:v>
                </c:pt>
                <c:pt idx="725">
                  <c:v>1</c:v>
                </c:pt>
                <c:pt idx="726">
                  <c:v>1</c:v>
                </c:pt>
                <c:pt idx="727">
                  <c:v>1</c:v>
                </c:pt>
                <c:pt idx="728">
                  <c:v>1</c:v>
                </c:pt>
                <c:pt idx="729">
                  <c:v>1</c:v>
                </c:pt>
                <c:pt idx="730">
                  <c:v>1</c:v>
                </c:pt>
                <c:pt idx="731">
                  <c:v>1</c:v>
                </c:pt>
                <c:pt idx="732">
                  <c:v>1</c:v>
                </c:pt>
                <c:pt idx="733">
                  <c:v>1</c:v>
                </c:pt>
                <c:pt idx="734">
                  <c:v>1</c:v>
                </c:pt>
                <c:pt idx="735">
                  <c:v>1</c:v>
                </c:pt>
                <c:pt idx="736">
                  <c:v>1</c:v>
                </c:pt>
                <c:pt idx="737">
                  <c:v>1</c:v>
                </c:pt>
                <c:pt idx="738">
                  <c:v>1</c:v>
                </c:pt>
                <c:pt idx="739">
                  <c:v>1</c:v>
                </c:pt>
                <c:pt idx="740">
                  <c:v>1</c:v>
                </c:pt>
                <c:pt idx="741">
                  <c:v>1</c:v>
                </c:pt>
                <c:pt idx="742">
                  <c:v>1</c:v>
                </c:pt>
                <c:pt idx="743">
                  <c:v>1</c:v>
                </c:pt>
                <c:pt idx="744">
                  <c:v>1</c:v>
                </c:pt>
                <c:pt idx="745">
                  <c:v>1</c:v>
                </c:pt>
                <c:pt idx="746">
                  <c:v>1</c:v>
                </c:pt>
                <c:pt idx="747">
                  <c:v>1</c:v>
                </c:pt>
                <c:pt idx="748">
                  <c:v>1</c:v>
                </c:pt>
                <c:pt idx="749">
                  <c:v>1</c:v>
                </c:pt>
                <c:pt idx="750">
                  <c:v>1</c:v>
                </c:pt>
                <c:pt idx="751">
                  <c:v>1</c:v>
                </c:pt>
                <c:pt idx="752">
                  <c:v>1</c:v>
                </c:pt>
                <c:pt idx="753">
                  <c:v>1</c:v>
                </c:pt>
                <c:pt idx="754">
                  <c:v>1</c:v>
                </c:pt>
                <c:pt idx="755">
                  <c:v>1</c:v>
                </c:pt>
                <c:pt idx="756">
                  <c:v>1</c:v>
                </c:pt>
                <c:pt idx="757">
                  <c:v>1</c:v>
                </c:pt>
                <c:pt idx="758">
                  <c:v>1</c:v>
                </c:pt>
                <c:pt idx="759">
                  <c:v>1</c:v>
                </c:pt>
                <c:pt idx="760">
                  <c:v>1</c:v>
                </c:pt>
                <c:pt idx="761">
                  <c:v>1</c:v>
                </c:pt>
                <c:pt idx="762">
                  <c:v>1</c:v>
                </c:pt>
                <c:pt idx="763">
                  <c:v>1</c:v>
                </c:pt>
                <c:pt idx="764">
                  <c:v>1</c:v>
                </c:pt>
                <c:pt idx="765">
                  <c:v>1</c:v>
                </c:pt>
                <c:pt idx="766">
                  <c:v>1</c:v>
                </c:pt>
                <c:pt idx="767">
                  <c:v>1</c:v>
                </c:pt>
                <c:pt idx="768">
                  <c:v>1</c:v>
                </c:pt>
                <c:pt idx="769">
                  <c:v>1</c:v>
                </c:pt>
                <c:pt idx="770">
                  <c:v>1</c:v>
                </c:pt>
                <c:pt idx="771">
                  <c:v>1</c:v>
                </c:pt>
                <c:pt idx="772">
                  <c:v>1</c:v>
                </c:pt>
                <c:pt idx="773">
                  <c:v>1</c:v>
                </c:pt>
                <c:pt idx="774">
                  <c:v>1</c:v>
                </c:pt>
                <c:pt idx="775">
                  <c:v>1</c:v>
                </c:pt>
                <c:pt idx="776">
                  <c:v>1</c:v>
                </c:pt>
                <c:pt idx="777">
                  <c:v>1</c:v>
                </c:pt>
                <c:pt idx="778">
                  <c:v>1</c:v>
                </c:pt>
                <c:pt idx="779">
                  <c:v>1</c:v>
                </c:pt>
                <c:pt idx="780">
                  <c:v>1</c:v>
                </c:pt>
                <c:pt idx="781">
                  <c:v>1</c:v>
                </c:pt>
                <c:pt idx="782">
                  <c:v>1</c:v>
                </c:pt>
                <c:pt idx="783">
                  <c:v>1</c:v>
                </c:pt>
                <c:pt idx="784">
                  <c:v>1</c:v>
                </c:pt>
                <c:pt idx="785">
                  <c:v>1</c:v>
                </c:pt>
                <c:pt idx="786">
                  <c:v>1</c:v>
                </c:pt>
                <c:pt idx="787">
                  <c:v>1</c:v>
                </c:pt>
                <c:pt idx="788">
                  <c:v>1</c:v>
                </c:pt>
                <c:pt idx="789">
                  <c:v>1</c:v>
                </c:pt>
                <c:pt idx="790">
                  <c:v>1</c:v>
                </c:pt>
                <c:pt idx="791">
                  <c:v>1</c:v>
                </c:pt>
                <c:pt idx="792">
                  <c:v>1</c:v>
                </c:pt>
                <c:pt idx="793">
                  <c:v>1</c:v>
                </c:pt>
                <c:pt idx="794">
                  <c:v>1</c:v>
                </c:pt>
                <c:pt idx="795">
                  <c:v>1</c:v>
                </c:pt>
                <c:pt idx="796">
                  <c:v>1</c:v>
                </c:pt>
                <c:pt idx="797">
                  <c:v>1</c:v>
                </c:pt>
                <c:pt idx="798">
                  <c:v>1</c:v>
                </c:pt>
                <c:pt idx="799">
                  <c:v>1</c:v>
                </c:pt>
                <c:pt idx="800">
                  <c:v>1</c:v>
                </c:pt>
                <c:pt idx="801">
                  <c:v>1</c:v>
                </c:pt>
                <c:pt idx="802">
                  <c:v>1</c:v>
                </c:pt>
                <c:pt idx="803">
                  <c:v>1</c:v>
                </c:pt>
                <c:pt idx="804">
                  <c:v>1</c:v>
                </c:pt>
                <c:pt idx="805">
                  <c:v>1</c:v>
                </c:pt>
                <c:pt idx="806">
                  <c:v>1</c:v>
                </c:pt>
                <c:pt idx="807">
                  <c:v>1</c:v>
                </c:pt>
                <c:pt idx="808">
                  <c:v>1</c:v>
                </c:pt>
                <c:pt idx="809">
                  <c:v>1</c:v>
                </c:pt>
                <c:pt idx="810">
                  <c:v>1</c:v>
                </c:pt>
                <c:pt idx="811">
                  <c:v>1</c:v>
                </c:pt>
                <c:pt idx="812">
                  <c:v>1</c:v>
                </c:pt>
                <c:pt idx="813">
                  <c:v>1</c:v>
                </c:pt>
                <c:pt idx="814">
                  <c:v>1</c:v>
                </c:pt>
                <c:pt idx="815">
                  <c:v>1</c:v>
                </c:pt>
                <c:pt idx="816">
                  <c:v>1</c:v>
                </c:pt>
                <c:pt idx="817">
                  <c:v>1</c:v>
                </c:pt>
                <c:pt idx="818">
                  <c:v>1</c:v>
                </c:pt>
                <c:pt idx="819">
                  <c:v>1</c:v>
                </c:pt>
                <c:pt idx="820">
                  <c:v>1</c:v>
                </c:pt>
                <c:pt idx="821">
                  <c:v>1</c:v>
                </c:pt>
                <c:pt idx="822">
                  <c:v>1</c:v>
                </c:pt>
                <c:pt idx="823">
                  <c:v>1</c:v>
                </c:pt>
                <c:pt idx="824">
                  <c:v>1</c:v>
                </c:pt>
                <c:pt idx="825">
                  <c:v>1</c:v>
                </c:pt>
                <c:pt idx="826">
                  <c:v>1</c:v>
                </c:pt>
                <c:pt idx="827">
                  <c:v>1</c:v>
                </c:pt>
                <c:pt idx="828">
                  <c:v>1</c:v>
                </c:pt>
                <c:pt idx="829">
                  <c:v>1</c:v>
                </c:pt>
                <c:pt idx="830">
                  <c:v>1</c:v>
                </c:pt>
                <c:pt idx="831">
                  <c:v>1</c:v>
                </c:pt>
                <c:pt idx="832">
                  <c:v>1</c:v>
                </c:pt>
                <c:pt idx="833">
                  <c:v>1</c:v>
                </c:pt>
                <c:pt idx="834">
                  <c:v>1</c:v>
                </c:pt>
                <c:pt idx="835">
                  <c:v>1</c:v>
                </c:pt>
                <c:pt idx="836">
                  <c:v>1</c:v>
                </c:pt>
                <c:pt idx="837">
                  <c:v>1</c:v>
                </c:pt>
                <c:pt idx="838">
                  <c:v>1</c:v>
                </c:pt>
                <c:pt idx="839">
                  <c:v>1</c:v>
                </c:pt>
                <c:pt idx="840">
                  <c:v>1</c:v>
                </c:pt>
                <c:pt idx="841">
                  <c:v>1</c:v>
                </c:pt>
                <c:pt idx="842">
                  <c:v>1</c:v>
                </c:pt>
                <c:pt idx="843">
                  <c:v>1</c:v>
                </c:pt>
                <c:pt idx="844">
                  <c:v>1</c:v>
                </c:pt>
                <c:pt idx="845">
                  <c:v>1</c:v>
                </c:pt>
                <c:pt idx="846">
                  <c:v>1</c:v>
                </c:pt>
                <c:pt idx="847">
                  <c:v>1</c:v>
                </c:pt>
                <c:pt idx="848">
                  <c:v>1</c:v>
                </c:pt>
                <c:pt idx="849">
                  <c:v>1</c:v>
                </c:pt>
                <c:pt idx="850">
                  <c:v>1</c:v>
                </c:pt>
                <c:pt idx="851">
                  <c:v>1</c:v>
                </c:pt>
                <c:pt idx="852">
                  <c:v>1</c:v>
                </c:pt>
                <c:pt idx="853">
                  <c:v>1</c:v>
                </c:pt>
                <c:pt idx="854">
                  <c:v>1</c:v>
                </c:pt>
                <c:pt idx="855">
                  <c:v>1</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numCache>
            </c:numRef>
          </c:val>
          <c:smooth val="0"/>
          <c:extLst>
            <c:ext xmlns:c16="http://schemas.microsoft.com/office/drawing/2014/chart" uri="{C3380CC4-5D6E-409C-BE32-E72D297353CC}">
              <c16:uniqueId val="{00000004-4953-4012-8D0F-233E55DE1DC0}"/>
            </c:ext>
          </c:extLst>
        </c:ser>
        <c:dLbls>
          <c:showLegendKey val="0"/>
          <c:showVal val="0"/>
          <c:showCatName val="0"/>
          <c:showSerName val="0"/>
          <c:showPercent val="0"/>
          <c:showBubbleSize val="0"/>
        </c:dLbls>
        <c:smooth val="0"/>
        <c:axId val="242328216"/>
        <c:axId val="242325080"/>
      </c:lineChart>
      <c:catAx>
        <c:axId val="242328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2325080"/>
        <c:crosses val="autoZero"/>
        <c:auto val="1"/>
        <c:lblAlgn val="ctr"/>
        <c:lblOffset val="100"/>
        <c:noMultiLvlLbl val="0"/>
      </c:catAx>
      <c:valAx>
        <c:axId val="242325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ln w="6350">
            <a:noFill/>
          </a:ln>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2328216"/>
        <c:crosses val="autoZero"/>
        <c:crossBetween val="between"/>
      </c:valAx>
      <c:spPr>
        <a:noFill/>
        <a:ln w="25400">
          <a:noFill/>
        </a:ln>
      </c:spPr>
    </c:plotArea>
    <c:legend>
      <c:legendPos val="b"/>
      <c:layout>
        <c:manualLayout>
          <c:xMode val="edge"/>
          <c:yMode val="edge"/>
          <c:x val="0.24136329476442273"/>
          <c:y val="0.87786624378832012"/>
          <c:w val="0.50810172804065867"/>
          <c:h val="2.243285890360415E-2"/>
        </c:manualLayout>
      </c:layout>
      <c:overlay val="0"/>
      <c:spPr>
        <a:noFill/>
        <a:ln w="25400">
          <a:noFill/>
        </a:ln>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i="0" baseline="0" dirty="0" err="1">
                <a:effectLst/>
              </a:rPr>
              <a:t>Opto</a:t>
            </a:r>
            <a:r>
              <a:rPr lang="en-US" sz="1800" b="1" i="0" baseline="0" dirty="0">
                <a:effectLst/>
              </a:rPr>
              <a:t> Board 2 Bandwidth Capture</a:t>
            </a:r>
            <a:endParaRPr lang="en-US" dirty="0">
              <a:effectLst/>
            </a:endParaRPr>
          </a:p>
        </c:rich>
      </c:tx>
      <c:layout>
        <c:manualLayout>
          <c:xMode val="edge"/>
          <c:yMode val="edge"/>
          <c:x val="0.30496371105785691"/>
          <c:y val="0"/>
        </c:manualLayout>
      </c:layout>
      <c:overlay val="0"/>
      <c:spPr>
        <a:noFill/>
        <a:ln>
          <a:noFill/>
        </a:ln>
        <a:effectLst/>
      </c:spPr>
    </c:title>
    <c:autoTitleDeleted val="0"/>
    <c:plotArea>
      <c:layout/>
      <c:lineChart>
        <c:grouping val="standard"/>
        <c:varyColors val="0"/>
        <c:ser>
          <c:idx val="0"/>
          <c:order val="0"/>
          <c:tx>
            <c:strRef>
              <c:f>Sheet1!$B$1</c:f>
              <c:strCache>
                <c:ptCount val="1"/>
                <c:pt idx="0">
                  <c:v>Upper Vial LED</c:v>
                </c:pt>
              </c:strCache>
            </c:strRef>
          </c:tx>
          <c:spPr>
            <a:ln w="28575" cap="rnd">
              <a:solidFill>
                <a:schemeClr val="accent1"/>
              </a:solidFill>
              <a:round/>
            </a:ln>
            <a:effectLst/>
          </c:spPr>
          <c:marker>
            <c:symbol val="none"/>
          </c:marker>
          <c:cat>
            <c:strRef>
              <c:f>Sheet1!$A:$A</c:f>
              <c:strCache>
                <c:ptCount val="1502"/>
                <c:pt idx="0">
                  <c:v>Frequency</c:v>
                </c:pt>
                <c:pt idx="1">
                  <c:v>15000</c:v>
                </c:pt>
                <c:pt idx="2">
                  <c:v>15020</c:v>
                </c:pt>
                <c:pt idx="3">
                  <c:v>15040</c:v>
                </c:pt>
                <c:pt idx="4">
                  <c:v>15060</c:v>
                </c:pt>
                <c:pt idx="5">
                  <c:v>15080</c:v>
                </c:pt>
                <c:pt idx="6">
                  <c:v>15100</c:v>
                </c:pt>
                <c:pt idx="7">
                  <c:v>15120</c:v>
                </c:pt>
                <c:pt idx="8">
                  <c:v>15140</c:v>
                </c:pt>
                <c:pt idx="9">
                  <c:v>15160</c:v>
                </c:pt>
                <c:pt idx="10">
                  <c:v>15180</c:v>
                </c:pt>
                <c:pt idx="11">
                  <c:v>15200</c:v>
                </c:pt>
                <c:pt idx="12">
                  <c:v>15220</c:v>
                </c:pt>
                <c:pt idx="13">
                  <c:v>15240</c:v>
                </c:pt>
                <c:pt idx="14">
                  <c:v>15260</c:v>
                </c:pt>
                <c:pt idx="15">
                  <c:v>15280</c:v>
                </c:pt>
                <c:pt idx="16">
                  <c:v>15300</c:v>
                </c:pt>
                <c:pt idx="17">
                  <c:v>15320</c:v>
                </c:pt>
                <c:pt idx="18">
                  <c:v>15340</c:v>
                </c:pt>
                <c:pt idx="19">
                  <c:v>15360</c:v>
                </c:pt>
                <c:pt idx="20">
                  <c:v>15380</c:v>
                </c:pt>
                <c:pt idx="21">
                  <c:v>15400</c:v>
                </c:pt>
                <c:pt idx="22">
                  <c:v>15420</c:v>
                </c:pt>
                <c:pt idx="23">
                  <c:v>15440</c:v>
                </c:pt>
                <c:pt idx="24">
                  <c:v>15460</c:v>
                </c:pt>
                <c:pt idx="25">
                  <c:v>15480</c:v>
                </c:pt>
                <c:pt idx="26">
                  <c:v>15500</c:v>
                </c:pt>
                <c:pt idx="27">
                  <c:v>15520</c:v>
                </c:pt>
                <c:pt idx="28">
                  <c:v>15540</c:v>
                </c:pt>
                <c:pt idx="29">
                  <c:v>15560</c:v>
                </c:pt>
                <c:pt idx="30">
                  <c:v>15580</c:v>
                </c:pt>
                <c:pt idx="31">
                  <c:v>15600</c:v>
                </c:pt>
                <c:pt idx="32">
                  <c:v>15620</c:v>
                </c:pt>
                <c:pt idx="33">
                  <c:v>15640</c:v>
                </c:pt>
                <c:pt idx="34">
                  <c:v>15660</c:v>
                </c:pt>
                <c:pt idx="35">
                  <c:v>15680</c:v>
                </c:pt>
                <c:pt idx="36">
                  <c:v>15700</c:v>
                </c:pt>
                <c:pt idx="37">
                  <c:v>15720</c:v>
                </c:pt>
                <c:pt idx="38">
                  <c:v>15740</c:v>
                </c:pt>
                <c:pt idx="39">
                  <c:v>15760</c:v>
                </c:pt>
                <c:pt idx="40">
                  <c:v>15780</c:v>
                </c:pt>
                <c:pt idx="41">
                  <c:v>15800</c:v>
                </c:pt>
                <c:pt idx="42">
                  <c:v>15820</c:v>
                </c:pt>
                <c:pt idx="43">
                  <c:v>15840</c:v>
                </c:pt>
                <c:pt idx="44">
                  <c:v>15860</c:v>
                </c:pt>
                <c:pt idx="45">
                  <c:v>15880</c:v>
                </c:pt>
                <c:pt idx="46">
                  <c:v>15900</c:v>
                </c:pt>
                <c:pt idx="47">
                  <c:v>15920</c:v>
                </c:pt>
                <c:pt idx="48">
                  <c:v>15940</c:v>
                </c:pt>
                <c:pt idx="49">
                  <c:v>15960</c:v>
                </c:pt>
                <c:pt idx="50">
                  <c:v>15980</c:v>
                </c:pt>
                <c:pt idx="51">
                  <c:v>16000</c:v>
                </c:pt>
                <c:pt idx="52">
                  <c:v>16020</c:v>
                </c:pt>
                <c:pt idx="53">
                  <c:v>16040</c:v>
                </c:pt>
                <c:pt idx="54">
                  <c:v>16060</c:v>
                </c:pt>
                <c:pt idx="55">
                  <c:v>16080</c:v>
                </c:pt>
                <c:pt idx="56">
                  <c:v>16100</c:v>
                </c:pt>
                <c:pt idx="57">
                  <c:v>16120</c:v>
                </c:pt>
                <c:pt idx="58">
                  <c:v>16140</c:v>
                </c:pt>
                <c:pt idx="59">
                  <c:v>16160</c:v>
                </c:pt>
                <c:pt idx="60">
                  <c:v>16180</c:v>
                </c:pt>
                <c:pt idx="61">
                  <c:v>16200</c:v>
                </c:pt>
                <c:pt idx="62">
                  <c:v>16220</c:v>
                </c:pt>
                <c:pt idx="63">
                  <c:v>16240</c:v>
                </c:pt>
                <c:pt idx="64">
                  <c:v>16260</c:v>
                </c:pt>
                <c:pt idx="65">
                  <c:v>16280</c:v>
                </c:pt>
                <c:pt idx="66">
                  <c:v>16300</c:v>
                </c:pt>
                <c:pt idx="67">
                  <c:v>16320</c:v>
                </c:pt>
                <c:pt idx="68">
                  <c:v>16340</c:v>
                </c:pt>
                <c:pt idx="69">
                  <c:v>16360</c:v>
                </c:pt>
                <c:pt idx="70">
                  <c:v>16380</c:v>
                </c:pt>
                <c:pt idx="71">
                  <c:v>16400</c:v>
                </c:pt>
                <c:pt idx="72">
                  <c:v>16420</c:v>
                </c:pt>
                <c:pt idx="73">
                  <c:v>16440</c:v>
                </c:pt>
                <c:pt idx="74">
                  <c:v>16460</c:v>
                </c:pt>
                <c:pt idx="75">
                  <c:v>16480</c:v>
                </c:pt>
                <c:pt idx="76">
                  <c:v>16500</c:v>
                </c:pt>
                <c:pt idx="77">
                  <c:v>16520</c:v>
                </c:pt>
                <c:pt idx="78">
                  <c:v>16540</c:v>
                </c:pt>
                <c:pt idx="79">
                  <c:v>16560</c:v>
                </c:pt>
                <c:pt idx="80">
                  <c:v>16580</c:v>
                </c:pt>
                <c:pt idx="81">
                  <c:v>16600</c:v>
                </c:pt>
                <c:pt idx="82">
                  <c:v>16620</c:v>
                </c:pt>
                <c:pt idx="83">
                  <c:v>16640</c:v>
                </c:pt>
                <c:pt idx="84">
                  <c:v>16660</c:v>
                </c:pt>
                <c:pt idx="85">
                  <c:v>16680</c:v>
                </c:pt>
                <c:pt idx="86">
                  <c:v>16700</c:v>
                </c:pt>
                <c:pt idx="87">
                  <c:v>16720</c:v>
                </c:pt>
                <c:pt idx="88">
                  <c:v>16740</c:v>
                </c:pt>
                <c:pt idx="89">
                  <c:v>16760</c:v>
                </c:pt>
                <c:pt idx="90">
                  <c:v>16780</c:v>
                </c:pt>
                <c:pt idx="91">
                  <c:v>16800</c:v>
                </c:pt>
                <c:pt idx="92">
                  <c:v>16820</c:v>
                </c:pt>
                <c:pt idx="93">
                  <c:v>16840</c:v>
                </c:pt>
                <c:pt idx="94">
                  <c:v>16860</c:v>
                </c:pt>
                <c:pt idx="95">
                  <c:v>16880</c:v>
                </c:pt>
                <c:pt idx="96">
                  <c:v>16900</c:v>
                </c:pt>
                <c:pt idx="97">
                  <c:v>16920</c:v>
                </c:pt>
                <c:pt idx="98">
                  <c:v>16940</c:v>
                </c:pt>
                <c:pt idx="99">
                  <c:v>16960</c:v>
                </c:pt>
                <c:pt idx="100">
                  <c:v>16980</c:v>
                </c:pt>
                <c:pt idx="101">
                  <c:v>17000</c:v>
                </c:pt>
                <c:pt idx="102">
                  <c:v>17020</c:v>
                </c:pt>
                <c:pt idx="103">
                  <c:v>17040</c:v>
                </c:pt>
                <c:pt idx="104">
                  <c:v>17060</c:v>
                </c:pt>
                <c:pt idx="105">
                  <c:v>17080</c:v>
                </c:pt>
                <c:pt idx="106">
                  <c:v>17100</c:v>
                </c:pt>
                <c:pt idx="107">
                  <c:v>17120</c:v>
                </c:pt>
                <c:pt idx="108">
                  <c:v>17140</c:v>
                </c:pt>
                <c:pt idx="109">
                  <c:v>17160</c:v>
                </c:pt>
                <c:pt idx="110">
                  <c:v>17180</c:v>
                </c:pt>
                <c:pt idx="111">
                  <c:v>17200</c:v>
                </c:pt>
                <c:pt idx="112">
                  <c:v>17220</c:v>
                </c:pt>
                <c:pt idx="113">
                  <c:v>17240</c:v>
                </c:pt>
                <c:pt idx="114">
                  <c:v>17260</c:v>
                </c:pt>
                <c:pt idx="115">
                  <c:v>17280</c:v>
                </c:pt>
                <c:pt idx="116">
                  <c:v>17300</c:v>
                </c:pt>
                <c:pt idx="117">
                  <c:v>17320</c:v>
                </c:pt>
                <c:pt idx="118">
                  <c:v>17340</c:v>
                </c:pt>
                <c:pt idx="119">
                  <c:v>17360</c:v>
                </c:pt>
                <c:pt idx="120">
                  <c:v>17380</c:v>
                </c:pt>
                <c:pt idx="121">
                  <c:v>17400</c:v>
                </c:pt>
                <c:pt idx="122">
                  <c:v>17420</c:v>
                </c:pt>
                <c:pt idx="123">
                  <c:v>17440</c:v>
                </c:pt>
                <c:pt idx="124">
                  <c:v>17460</c:v>
                </c:pt>
                <c:pt idx="125">
                  <c:v>17480</c:v>
                </c:pt>
                <c:pt idx="126">
                  <c:v>17500</c:v>
                </c:pt>
                <c:pt idx="127">
                  <c:v>17520</c:v>
                </c:pt>
                <c:pt idx="128">
                  <c:v>17540</c:v>
                </c:pt>
                <c:pt idx="129">
                  <c:v>17560</c:v>
                </c:pt>
                <c:pt idx="130">
                  <c:v>17580</c:v>
                </c:pt>
                <c:pt idx="131">
                  <c:v>17600</c:v>
                </c:pt>
                <c:pt idx="132">
                  <c:v>17620</c:v>
                </c:pt>
                <c:pt idx="133">
                  <c:v>17640</c:v>
                </c:pt>
                <c:pt idx="134">
                  <c:v>17660</c:v>
                </c:pt>
                <c:pt idx="135">
                  <c:v>17680</c:v>
                </c:pt>
                <c:pt idx="136">
                  <c:v>17700</c:v>
                </c:pt>
                <c:pt idx="137">
                  <c:v>17720</c:v>
                </c:pt>
                <c:pt idx="138">
                  <c:v>17740</c:v>
                </c:pt>
                <c:pt idx="139">
                  <c:v>17760</c:v>
                </c:pt>
                <c:pt idx="140">
                  <c:v>17780</c:v>
                </c:pt>
                <c:pt idx="141">
                  <c:v>17800</c:v>
                </c:pt>
                <c:pt idx="142">
                  <c:v>17820</c:v>
                </c:pt>
                <c:pt idx="143">
                  <c:v>17840</c:v>
                </c:pt>
                <c:pt idx="144">
                  <c:v>17860</c:v>
                </c:pt>
                <c:pt idx="145">
                  <c:v>17880</c:v>
                </c:pt>
                <c:pt idx="146">
                  <c:v>17900</c:v>
                </c:pt>
                <c:pt idx="147">
                  <c:v>17920</c:v>
                </c:pt>
                <c:pt idx="148">
                  <c:v>17940</c:v>
                </c:pt>
                <c:pt idx="149">
                  <c:v>17960</c:v>
                </c:pt>
                <c:pt idx="150">
                  <c:v>17980</c:v>
                </c:pt>
                <c:pt idx="151">
                  <c:v>18000</c:v>
                </c:pt>
                <c:pt idx="152">
                  <c:v>18020</c:v>
                </c:pt>
                <c:pt idx="153">
                  <c:v>18040</c:v>
                </c:pt>
                <c:pt idx="154">
                  <c:v>18060</c:v>
                </c:pt>
                <c:pt idx="155">
                  <c:v>18080</c:v>
                </c:pt>
                <c:pt idx="156">
                  <c:v>18100</c:v>
                </c:pt>
                <c:pt idx="157">
                  <c:v>18120</c:v>
                </c:pt>
                <c:pt idx="158">
                  <c:v>18140</c:v>
                </c:pt>
                <c:pt idx="159">
                  <c:v>18160</c:v>
                </c:pt>
                <c:pt idx="160">
                  <c:v>18180</c:v>
                </c:pt>
                <c:pt idx="161">
                  <c:v>18200</c:v>
                </c:pt>
                <c:pt idx="162">
                  <c:v>18220</c:v>
                </c:pt>
                <c:pt idx="163">
                  <c:v>18240</c:v>
                </c:pt>
                <c:pt idx="164">
                  <c:v>18260</c:v>
                </c:pt>
                <c:pt idx="165">
                  <c:v>18280</c:v>
                </c:pt>
                <c:pt idx="166">
                  <c:v>18300</c:v>
                </c:pt>
                <c:pt idx="167">
                  <c:v>18320</c:v>
                </c:pt>
                <c:pt idx="168">
                  <c:v>18340</c:v>
                </c:pt>
                <c:pt idx="169">
                  <c:v>18360</c:v>
                </c:pt>
                <c:pt idx="170">
                  <c:v>18380</c:v>
                </c:pt>
                <c:pt idx="171">
                  <c:v>18400</c:v>
                </c:pt>
                <c:pt idx="172">
                  <c:v>18420</c:v>
                </c:pt>
                <c:pt idx="173">
                  <c:v>18440</c:v>
                </c:pt>
                <c:pt idx="174">
                  <c:v>18460</c:v>
                </c:pt>
                <c:pt idx="175">
                  <c:v>18480</c:v>
                </c:pt>
                <c:pt idx="176">
                  <c:v>18500</c:v>
                </c:pt>
                <c:pt idx="177">
                  <c:v>18520</c:v>
                </c:pt>
                <c:pt idx="178">
                  <c:v>18540</c:v>
                </c:pt>
                <c:pt idx="179">
                  <c:v>18560</c:v>
                </c:pt>
                <c:pt idx="180">
                  <c:v>18580</c:v>
                </c:pt>
                <c:pt idx="181">
                  <c:v>18600</c:v>
                </c:pt>
                <c:pt idx="182">
                  <c:v>18620</c:v>
                </c:pt>
                <c:pt idx="183">
                  <c:v>18640</c:v>
                </c:pt>
                <c:pt idx="184">
                  <c:v>18660</c:v>
                </c:pt>
                <c:pt idx="185">
                  <c:v>18680</c:v>
                </c:pt>
                <c:pt idx="186">
                  <c:v>18700</c:v>
                </c:pt>
                <c:pt idx="187">
                  <c:v>18720</c:v>
                </c:pt>
                <c:pt idx="188">
                  <c:v>18740</c:v>
                </c:pt>
                <c:pt idx="189">
                  <c:v>18760</c:v>
                </c:pt>
                <c:pt idx="190">
                  <c:v>18780</c:v>
                </c:pt>
                <c:pt idx="191">
                  <c:v>18800</c:v>
                </c:pt>
                <c:pt idx="192">
                  <c:v>18820</c:v>
                </c:pt>
                <c:pt idx="193">
                  <c:v>18840</c:v>
                </c:pt>
                <c:pt idx="194">
                  <c:v>18860</c:v>
                </c:pt>
                <c:pt idx="195">
                  <c:v>18880</c:v>
                </c:pt>
                <c:pt idx="196">
                  <c:v>18900</c:v>
                </c:pt>
                <c:pt idx="197">
                  <c:v>18920</c:v>
                </c:pt>
                <c:pt idx="198">
                  <c:v>18940</c:v>
                </c:pt>
                <c:pt idx="199">
                  <c:v>18960</c:v>
                </c:pt>
                <c:pt idx="200">
                  <c:v>18980</c:v>
                </c:pt>
                <c:pt idx="201">
                  <c:v>19000</c:v>
                </c:pt>
                <c:pt idx="202">
                  <c:v>19020</c:v>
                </c:pt>
                <c:pt idx="203">
                  <c:v>19040</c:v>
                </c:pt>
                <c:pt idx="204">
                  <c:v>19060</c:v>
                </c:pt>
                <c:pt idx="205">
                  <c:v>19080</c:v>
                </c:pt>
                <c:pt idx="206">
                  <c:v>19100</c:v>
                </c:pt>
                <c:pt idx="207">
                  <c:v>19120</c:v>
                </c:pt>
                <c:pt idx="208">
                  <c:v>19140</c:v>
                </c:pt>
                <c:pt idx="209">
                  <c:v>19160</c:v>
                </c:pt>
                <c:pt idx="210">
                  <c:v>19180</c:v>
                </c:pt>
                <c:pt idx="211">
                  <c:v>19200</c:v>
                </c:pt>
                <c:pt idx="212">
                  <c:v>19220</c:v>
                </c:pt>
                <c:pt idx="213">
                  <c:v>19240</c:v>
                </c:pt>
                <c:pt idx="214">
                  <c:v>19260</c:v>
                </c:pt>
                <c:pt idx="215">
                  <c:v>19280</c:v>
                </c:pt>
                <c:pt idx="216">
                  <c:v>19300</c:v>
                </c:pt>
                <c:pt idx="217">
                  <c:v>19320</c:v>
                </c:pt>
                <c:pt idx="218">
                  <c:v>19340</c:v>
                </c:pt>
                <c:pt idx="219">
                  <c:v>19360</c:v>
                </c:pt>
                <c:pt idx="220">
                  <c:v>19380</c:v>
                </c:pt>
                <c:pt idx="221">
                  <c:v>19400</c:v>
                </c:pt>
                <c:pt idx="222">
                  <c:v>19420</c:v>
                </c:pt>
                <c:pt idx="223">
                  <c:v>19440</c:v>
                </c:pt>
                <c:pt idx="224">
                  <c:v>19460</c:v>
                </c:pt>
                <c:pt idx="225">
                  <c:v>19480</c:v>
                </c:pt>
                <c:pt idx="226">
                  <c:v>19500</c:v>
                </c:pt>
                <c:pt idx="227">
                  <c:v>19520</c:v>
                </c:pt>
                <c:pt idx="228">
                  <c:v>19540</c:v>
                </c:pt>
                <c:pt idx="229">
                  <c:v>19560</c:v>
                </c:pt>
                <c:pt idx="230">
                  <c:v>19580</c:v>
                </c:pt>
                <c:pt idx="231">
                  <c:v>19600</c:v>
                </c:pt>
                <c:pt idx="232">
                  <c:v>19620</c:v>
                </c:pt>
                <c:pt idx="233">
                  <c:v>19640</c:v>
                </c:pt>
                <c:pt idx="234">
                  <c:v>19660</c:v>
                </c:pt>
                <c:pt idx="235">
                  <c:v>19680</c:v>
                </c:pt>
                <c:pt idx="236">
                  <c:v>19700</c:v>
                </c:pt>
                <c:pt idx="237">
                  <c:v>19720</c:v>
                </c:pt>
                <c:pt idx="238">
                  <c:v>19740</c:v>
                </c:pt>
                <c:pt idx="239">
                  <c:v>19760</c:v>
                </c:pt>
                <c:pt idx="240">
                  <c:v>19780</c:v>
                </c:pt>
                <c:pt idx="241">
                  <c:v>19800</c:v>
                </c:pt>
                <c:pt idx="242">
                  <c:v>19820</c:v>
                </c:pt>
                <c:pt idx="243">
                  <c:v>19840</c:v>
                </c:pt>
                <c:pt idx="244">
                  <c:v>19860</c:v>
                </c:pt>
                <c:pt idx="245">
                  <c:v>19880</c:v>
                </c:pt>
                <c:pt idx="246">
                  <c:v>19900</c:v>
                </c:pt>
                <c:pt idx="247">
                  <c:v>19920</c:v>
                </c:pt>
                <c:pt idx="248">
                  <c:v>19940</c:v>
                </c:pt>
                <c:pt idx="249">
                  <c:v>19960</c:v>
                </c:pt>
                <c:pt idx="250">
                  <c:v>19980</c:v>
                </c:pt>
                <c:pt idx="251">
                  <c:v>20000</c:v>
                </c:pt>
                <c:pt idx="252">
                  <c:v>20020</c:v>
                </c:pt>
                <c:pt idx="253">
                  <c:v>20040</c:v>
                </c:pt>
                <c:pt idx="254">
                  <c:v>20060</c:v>
                </c:pt>
                <c:pt idx="255">
                  <c:v>20080</c:v>
                </c:pt>
                <c:pt idx="256">
                  <c:v>20100</c:v>
                </c:pt>
                <c:pt idx="257">
                  <c:v>20120</c:v>
                </c:pt>
                <c:pt idx="258">
                  <c:v>20140</c:v>
                </c:pt>
                <c:pt idx="259">
                  <c:v>20160</c:v>
                </c:pt>
                <c:pt idx="260">
                  <c:v>20180</c:v>
                </c:pt>
                <c:pt idx="261">
                  <c:v>20200</c:v>
                </c:pt>
                <c:pt idx="262">
                  <c:v>20220</c:v>
                </c:pt>
                <c:pt idx="263">
                  <c:v>20240</c:v>
                </c:pt>
                <c:pt idx="264">
                  <c:v>20260</c:v>
                </c:pt>
                <c:pt idx="265">
                  <c:v>20280</c:v>
                </c:pt>
                <c:pt idx="266">
                  <c:v>20300</c:v>
                </c:pt>
                <c:pt idx="267">
                  <c:v>20320</c:v>
                </c:pt>
                <c:pt idx="268">
                  <c:v>20340</c:v>
                </c:pt>
                <c:pt idx="269">
                  <c:v>20360</c:v>
                </c:pt>
                <c:pt idx="270">
                  <c:v>20380</c:v>
                </c:pt>
                <c:pt idx="271">
                  <c:v>20400</c:v>
                </c:pt>
                <c:pt idx="272">
                  <c:v>20420</c:v>
                </c:pt>
                <c:pt idx="273">
                  <c:v>20440</c:v>
                </c:pt>
                <c:pt idx="274">
                  <c:v>20460</c:v>
                </c:pt>
                <c:pt idx="275">
                  <c:v>20480</c:v>
                </c:pt>
                <c:pt idx="276">
                  <c:v>20500</c:v>
                </c:pt>
                <c:pt idx="277">
                  <c:v>20520</c:v>
                </c:pt>
                <c:pt idx="278">
                  <c:v>20540</c:v>
                </c:pt>
                <c:pt idx="279">
                  <c:v>20560</c:v>
                </c:pt>
                <c:pt idx="280">
                  <c:v>20580</c:v>
                </c:pt>
                <c:pt idx="281">
                  <c:v>20600</c:v>
                </c:pt>
                <c:pt idx="282">
                  <c:v>20620</c:v>
                </c:pt>
                <c:pt idx="283">
                  <c:v>20640</c:v>
                </c:pt>
                <c:pt idx="284">
                  <c:v>20660</c:v>
                </c:pt>
                <c:pt idx="285">
                  <c:v>20680</c:v>
                </c:pt>
                <c:pt idx="286">
                  <c:v>20700</c:v>
                </c:pt>
                <c:pt idx="287">
                  <c:v>20720</c:v>
                </c:pt>
                <c:pt idx="288">
                  <c:v>20740</c:v>
                </c:pt>
                <c:pt idx="289">
                  <c:v>20760</c:v>
                </c:pt>
                <c:pt idx="290">
                  <c:v>20780</c:v>
                </c:pt>
                <c:pt idx="291">
                  <c:v>20800</c:v>
                </c:pt>
                <c:pt idx="292">
                  <c:v>20820</c:v>
                </c:pt>
                <c:pt idx="293">
                  <c:v>20840</c:v>
                </c:pt>
                <c:pt idx="294">
                  <c:v>20860</c:v>
                </c:pt>
                <c:pt idx="295">
                  <c:v>20880</c:v>
                </c:pt>
                <c:pt idx="296">
                  <c:v>20900</c:v>
                </c:pt>
                <c:pt idx="297">
                  <c:v>20920</c:v>
                </c:pt>
                <c:pt idx="298">
                  <c:v>20940</c:v>
                </c:pt>
                <c:pt idx="299">
                  <c:v>20960</c:v>
                </c:pt>
                <c:pt idx="300">
                  <c:v>20980</c:v>
                </c:pt>
                <c:pt idx="301">
                  <c:v>21000</c:v>
                </c:pt>
                <c:pt idx="302">
                  <c:v>21020</c:v>
                </c:pt>
                <c:pt idx="303">
                  <c:v>21040</c:v>
                </c:pt>
                <c:pt idx="304">
                  <c:v>21060</c:v>
                </c:pt>
                <c:pt idx="305">
                  <c:v>21080</c:v>
                </c:pt>
                <c:pt idx="306">
                  <c:v>21100</c:v>
                </c:pt>
                <c:pt idx="307">
                  <c:v>21120</c:v>
                </c:pt>
                <c:pt idx="308">
                  <c:v>21140</c:v>
                </c:pt>
                <c:pt idx="309">
                  <c:v>21160</c:v>
                </c:pt>
                <c:pt idx="310">
                  <c:v>21180</c:v>
                </c:pt>
                <c:pt idx="311">
                  <c:v>21200</c:v>
                </c:pt>
                <c:pt idx="312">
                  <c:v>21220</c:v>
                </c:pt>
                <c:pt idx="313">
                  <c:v>21240</c:v>
                </c:pt>
                <c:pt idx="314">
                  <c:v>21260</c:v>
                </c:pt>
                <c:pt idx="315">
                  <c:v>21280</c:v>
                </c:pt>
                <c:pt idx="316">
                  <c:v>21300</c:v>
                </c:pt>
                <c:pt idx="317">
                  <c:v>21320</c:v>
                </c:pt>
                <c:pt idx="318">
                  <c:v>21340</c:v>
                </c:pt>
                <c:pt idx="319">
                  <c:v>21360</c:v>
                </c:pt>
                <c:pt idx="320">
                  <c:v>21380</c:v>
                </c:pt>
                <c:pt idx="321">
                  <c:v>21400</c:v>
                </c:pt>
                <c:pt idx="322">
                  <c:v>21420</c:v>
                </c:pt>
                <c:pt idx="323">
                  <c:v>21440</c:v>
                </c:pt>
                <c:pt idx="324">
                  <c:v>21460</c:v>
                </c:pt>
                <c:pt idx="325">
                  <c:v>21480</c:v>
                </c:pt>
                <c:pt idx="326">
                  <c:v>21500</c:v>
                </c:pt>
                <c:pt idx="327">
                  <c:v>21520</c:v>
                </c:pt>
                <c:pt idx="328">
                  <c:v>21540</c:v>
                </c:pt>
                <c:pt idx="329">
                  <c:v>21560</c:v>
                </c:pt>
                <c:pt idx="330">
                  <c:v>21580</c:v>
                </c:pt>
                <c:pt idx="331">
                  <c:v>21600</c:v>
                </c:pt>
                <c:pt idx="332">
                  <c:v>21620</c:v>
                </c:pt>
                <c:pt idx="333">
                  <c:v>21640</c:v>
                </c:pt>
                <c:pt idx="334">
                  <c:v>21660</c:v>
                </c:pt>
                <c:pt idx="335">
                  <c:v>21680</c:v>
                </c:pt>
                <c:pt idx="336">
                  <c:v>21700</c:v>
                </c:pt>
                <c:pt idx="337">
                  <c:v>21720</c:v>
                </c:pt>
                <c:pt idx="338">
                  <c:v>21740</c:v>
                </c:pt>
                <c:pt idx="339">
                  <c:v>21760</c:v>
                </c:pt>
                <c:pt idx="340">
                  <c:v>21780</c:v>
                </c:pt>
                <c:pt idx="341">
                  <c:v>21800</c:v>
                </c:pt>
                <c:pt idx="342">
                  <c:v>21820</c:v>
                </c:pt>
                <c:pt idx="343">
                  <c:v>21840</c:v>
                </c:pt>
                <c:pt idx="344">
                  <c:v>21860</c:v>
                </c:pt>
                <c:pt idx="345">
                  <c:v>21880</c:v>
                </c:pt>
                <c:pt idx="346">
                  <c:v>21900</c:v>
                </c:pt>
                <c:pt idx="347">
                  <c:v>21920</c:v>
                </c:pt>
                <c:pt idx="348">
                  <c:v>21940</c:v>
                </c:pt>
                <c:pt idx="349">
                  <c:v>21960</c:v>
                </c:pt>
                <c:pt idx="350">
                  <c:v>21980</c:v>
                </c:pt>
                <c:pt idx="351">
                  <c:v>22000</c:v>
                </c:pt>
                <c:pt idx="352">
                  <c:v>22020</c:v>
                </c:pt>
                <c:pt idx="353">
                  <c:v>22040</c:v>
                </c:pt>
                <c:pt idx="354">
                  <c:v>22060</c:v>
                </c:pt>
                <c:pt idx="355">
                  <c:v>22080</c:v>
                </c:pt>
                <c:pt idx="356">
                  <c:v>22100</c:v>
                </c:pt>
                <c:pt idx="357">
                  <c:v>22120</c:v>
                </c:pt>
                <c:pt idx="358">
                  <c:v>22140</c:v>
                </c:pt>
                <c:pt idx="359">
                  <c:v>22160</c:v>
                </c:pt>
                <c:pt idx="360">
                  <c:v>22180</c:v>
                </c:pt>
                <c:pt idx="361">
                  <c:v>22200</c:v>
                </c:pt>
                <c:pt idx="362">
                  <c:v>22220</c:v>
                </c:pt>
                <c:pt idx="363">
                  <c:v>22240</c:v>
                </c:pt>
                <c:pt idx="364">
                  <c:v>22260</c:v>
                </c:pt>
                <c:pt idx="365">
                  <c:v>22280</c:v>
                </c:pt>
                <c:pt idx="366">
                  <c:v>22300</c:v>
                </c:pt>
                <c:pt idx="367">
                  <c:v>22320</c:v>
                </c:pt>
                <c:pt idx="368">
                  <c:v>22340</c:v>
                </c:pt>
                <c:pt idx="369">
                  <c:v>22360</c:v>
                </c:pt>
                <c:pt idx="370">
                  <c:v>22380</c:v>
                </c:pt>
                <c:pt idx="371">
                  <c:v>22400</c:v>
                </c:pt>
                <c:pt idx="372">
                  <c:v>22420</c:v>
                </c:pt>
                <c:pt idx="373">
                  <c:v>22440</c:v>
                </c:pt>
                <c:pt idx="374">
                  <c:v>22460</c:v>
                </c:pt>
                <c:pt idx="375">
                  <c:v>22480</c:v>
                </c:pt>
                <c:pt idx="376">
                  <c:v>22500</c:v>
                </c:pt>
                <c:pt idx="377">
                  <c:v>22520</c:v>
                </c:pt>
                <c:pt idx="378">
                  <c:v>22540</c:v>
                </c:pt>
                <c:pt idx="379">
                  <c:v>22560</c:v>
                </c:pt>
                <c:pt idx="380">
                  <c:v>22580</c:v>
                </c:pt>
                <c:pt idx="381">
                  <c:v>22600</c:v>
                </c:pt>
                <c:pt idx="382">
                  <c:v>22620</c:v>
                </c:pt>
                <c:pt idx="383">
                  <c:v>22640</c:v>
                </c:pt>
                <c:pt idx="384">
                  <c:v>22660</c:v>
                </c:pt>
                <c:pt idx="385">
                  <c:v>22680</c:v>
                </c:pt>
                <c:pt idx="386">
                  <c:v>22700</c:v>
                </c:pt>
                <c:pt idx="387">
                  <c:v>22720</c:v>
                </c:pt>
                <c:pt idx="388">
                  <c:v>22740</c:v>
                </c:pt>
                <c:pt idx="389">
                  <c:v>22760</c:v>
                </c:pt>
                <c:pt idx="390">
                  <c:v>22780</c:v>
                </c:pt>
                <c:pt idx="391">
                  <c:v>22800</c:v>
                </c:pt>
                <c:pt idx="392">
                  <c:v>22820</c:v>
                </c:pt>
                <c:pt idx="393">
                  <c:v>22840</c:v>
                </c:pt>
                <c:pt idx="394">
                  <c:v>22860</c:v>
                </c:pt>
                <c:pt idx="395">
                  <c:v>22880</c:v>
                </c:pt>
                <c:pt idx="396">
                  <c:v>22900</c:v>
                </c:pt>
                <c:pt idx="397">
                  <c:v>22920</c:v>
                </c:pt>
                <c:pt idx="398">
                  <c:v>22940</c:v>
                </c:pt>
                <c:pt idx="399">
                  <c:v>22960</c:v>
                </c:pt>
                <c:pt idx="400">
                  <c:v>22980</c:v>
                </c:pt>
                <c:pt idx="401">
                  <c:v>23000</c:v>
                </c:pt>
                <c:pt idx="402">
                  <c:v>23020</c:v>
                </c:pt>
                <c:pt idx="403">
                  <c:v>23040</c:v>
                </c:pt>
                <c:pt idx="404">
                  <c:v>23060</c:v>
                </c:pt>
                <c:pt idx="405">
                  <c:v>23080</c:v>
                </c:pt>
                <c:pt idx="406">
                  <c:v>23100</c:v>
                </c:pt>
                <c:pt idx="407">
                  <c:v>23120</c:v>
                </c:pt>
                <c:pt idx="408">
                  <c:v>23140</c:v>
                </c:pt>
                <c:pt idx="409">
                  <c:v>23160</c:v>
                </c:pt>
                <c:pt idx="410">
                  <c:v>23180</c:v>
                </c:pt>
                <c:pt idx="411">
                  <c:v>23200</c:v>
                </c:pt>
                <c:pt idx="412">
                  <c:v>23220</c:v>
                </c:pt>
                <c:pt idx="413">
                  <c:v>23240</c:v>
                </c:pt>
                <c:pt idx="414">
                  <c:v>23260</c:v>
                </c:pt>
                <c:pt idx="415">
                  <c:v>23280</c:v>
                </c:pt>
                <c:pt idx="416">
                  <c:v>23300</c:v>
                </c:pt>
                <c:pt idx="417">
                  <c:v>23320</c:v>
                </c:pt>
                <c:pt idx="418">
                  <c:v>23340</c:v>
                </c:pt>
                <c:pt idx="419">
                  <c:v>23360</c:v>
                </c:pt>
                <c:pt idx="420">
                  <c:v>23380</c:v>
                </c:pt>
                <c:pt idx="421">
                  <c:v>23400</c:v>
                </c:pt>
                <c:pt idx="422">
                  <c:v>23420</c:v>
                </c:pt>
                <c:pt idx="423">
                  <c:v>23440</c:v>
                </c:pt>
                <c:pt idx="424">
                  <c:v>23460</c:v>
                </c:pt>
                <c:pt idx="425">
                  <c:v>23480</c:v>
                </c:pt>
                <c:pt idx="426">
                  <c:v>23500</c:v>
                </c:pt>
                <c:pt idx="427">
                  <c:v>23520</c:v>
                </c:pt>
                <c:pt idx="428">
                  <c:v>23540</c:v>
                </c:pt>
                <c:pt idx="429">
                  <c:v>23560</c:v>
                </c:pt>
                <c:pt idx="430">
                  <c:v>23580</c:v>
                </c:pt>
                <c:pt idx="431">
                  <c:v>23600</c:v>
                </c:pt>
                <c:pt idx="432">
                  <c:v>23620</c:v>
                </c:pt>
                <c:pt idx="433">
                  <c:v>23640</c:v>
                </c:pt>
                <c:pt idx="434">
                  <c:v>23660</c:v>
                </c:pt>
                <c:pt idx="435">
                  <c:v>23680</c:v>
                </c:pt>
                <c:pt idx="436">
                  <c:v>23700</c:v>
                </c:pt>
                <c:pt idx="437">
                  <c:v>23720</c:v>
                </c:pt>
                <c:pt idx="438">
                  <c:v>23740</c:v>
                </c:pt>
                <c:pt idx="439">
                  <c:v>23760</c:v>
                </c:pt>
                <c:pt idx="440">
                  <c:v>23780</c:v>
                </c:pt>
                <c:pt idx="441">
                  <c:v>23800</c:v>
                </c:pt>
                <c:pt idx="442">
                  <c:v>23820</c:v>
                </c:pt>
                <c:pt idx="443">
                  <c:v>23840</c:v>
                </c:pt>
                <c:pt idx="444">
                  <c:v>23860</c:v>
                </c:pt>
                <c:pt idx="445">
                  <c:v>23880</c:v>
                </c:pt>
                <c:pt idx="446">
                  <c:v>23900</c:v>
                </c:pt>
                <c:pt idx="447">
                  <c:v>23920</c:v>
                </c:pt>
                <c:pt idx="448">
                  <c:v>23940</c:v>
                </c:pt>
                <c:pt idx="449">
                  <c:v>23960</c:v>
                </c:pt>
                <c:pt idx="450">
                  <c:v>23980</c:v>
                </c:pt>
                <c:pt idx="451">
                  <c:v>24000</c:v>
                </c:pt>
                <c:pt idx="452">
                  <c:v>24020</c:v>
                </c:pt>
                <c:pt idx="453">
                  <c:v>24040</c:v>
                </c:pt>
                <c:pt idx="454">
                  <c:v>24060</c:v>
                </c:pt>
                <c:pt idx="455">
                  <c:v>24080</c:v>
                </c:pt>
                <c:pt idx="456">
                  <c:v>24100</c:v>
                </c:pt>
                <c:pt idx="457">
                  <c:v>24120</c:v>
                </c:pt>
                <c:pt idx="458">
                  <c:v>24140</c:v>
                </c:pt>
                <c:pt idx="459">
                  <c:v>24160</c:v>
                </c:pt>
                <c:pt idx="460">
                  <c:v>24180</c:v>
                </c:pt>
                <c:pt idx="461">
                  <c:v>24200</c:v>
                </c:pt>
                <c:pt idx="462">
                  <c:v>24220</c:v>
                </c:pt>
                <c:pt idx="463">
                  <c:v>24240</c:v>
                </c:pt>
                <c:pt idx="464">
                  <c:v>24260</c:v>
                </c:pt>
                <c:pt idx="465">
                  <c:v>24280</c:v>
                </c:pt>
                <c:pt idx="466">
                  <c:v>24300</c:v>
                </c:pt>
                <c:pt idx="467">
                  <c:v>24320</c:v>
                </c:pt>
                <c:pt idx="468">
                  <c:v>24340</c:v>
                </c:pt>
                <c:pt idx="469">
                  <c:v>24360</c:v>
                </c:pt>
                <c:pt idx="470">
                  <c:v>24380</c:v>
                </c:pt>
                <c:pt idx="471">
                  <c:v>24400</c:v>
                </c:pt>
                <c:pt idx="472">
                  <c:v>24420</c:v>
                </c:pt>
                <c:pt idx="473">
                  <c:v>24440</c:v>
                </c:pt>
                <c:pt idx="474">
                  <c:v>24460</c:v>
                </c:pt>
                <c:pt idx="475">
                  <c:v>24480</c:v>
                </c:pt>
                <c:pt idx="476">
                  <c:v>24500</c:v>
                </c:pt>
                <c:pt idx="477">
                  <c:v>24520</c:v>
                </c:pt>
                <c:pt idx="478">
                  <c:v>24540</c:v>
                </c:pt>
                <c:pt idx="479">
                  <c:v>24560</c:v>
                </c:pt>
                <c:pt idx="480">
                  <c:v>24580</c:v>
                </c:pt>
                <c:pt idx="481">
                  <c:v>24600</c:v>
                </c:pt>
                <c:pt idx="482">
                  <c:v>24620</c:v>
                </c:pt>
                <c:pt idx="483">
                  <c:v>24640</c:v>
                </c:pt>
                <c:pt idx="484">
                  <c:v>24660</c:v>
                </c:pt>
                <c:pt idx="485">
                  <c:v>24680</c:v>
                </c:pt>
                <c:pt idx="486">
                  <c:v>24700</c:v>
                </c:pt>
                <c:pt idx="487">
                  <c:v>24720</c:v>
                </c:pt>
                <c:pt idx="488">
                  <c:v>24740</c:v>
                </c:pt>
                <c:pt idx="489">
                  <c:v>24760</c:v>
                </c:pt>
                <c:pt idx="490">
                  <c:v>24780</c:v>
                </c:pt>
                <c:pt idx="491">
                  <c:v>24800</c:v>
                </c:pt>
                <c:pt idx="492">
                  <c:v>24820</c:v>
                </c:pt>
                <c:pt idx="493">
                  <c:v>24840</c:v>
                </c:pt>
                <c:pt idx="494">
                  <c:v>24860</c:v>
                </c:pt>
                <c:pt idx="495">
                  <c:v>24880</c:v>
                </c:pt>
                <c:pt idx="496">
                  <c:v>24900</c:v>
                </c:pt>
                <c:pt idx="497">
                  <c:v>24920</c:v>
                </c:pt>
                <c:pt idx="498">
                  <c:v>24940</c:v>
                </c:pt>
                <c:pt idx="499">
                  <c:v>24960</c:v>
                </c:pt>
                <c:pt idx="500">
                  <c:v>24980</c:v>
                </c:pt>
                <c:pt idx="501">
                  <c:v>25000</c:v>
                </c:pt>
                <c:pt idx="502">
                  <c:v>25020</c:v>
                </c:pt>
                <c:pt idx="503">
                  <c:v>25040</c:v>
                </c:pt>
                <c:pt idx="504">
                  <c:v>25060</c:v>
                </c:pt>
                <c:pt idx="505">
                  <c:v>25080</c:v>
                </c:pt>
                <c:pt idx="506">
                  <c:v>25100</c:v>
                </c:pt>
                <c:pt idx="507">
                  <c:v>25120</c:v>
                </c:pt>
                <c:pt idx="508">
                  <c:v>25140</c:v>
                </c:pt>
                <c:pt idx="509">
                  <c:v>25160</c:v>
                </c:pt>
                <c:pt idx="510">
                  <c:v>25180</c:v>
                </c:pt>
                <c:pt idx="511">
                  <c:v>25200</c:v>
                </c:pt>
                <c:pt idx="512">
                  <c:v>25220</c:v>
                </c:pt>
                <c:pt idx="513">
                  <c:v>25240</c:v>
                </c:pt>
                <c:pt idx="514">
                  <c:v>25260</c:v>
                </c:pt>
                <c:pt idx="515">
                  <c:v>25280</c:v>
                </c:pt>
                <c:pt idx="516">
                  <c:v>25300</c:v>
                </c:pt>
                <c:pt idx="517">
                  <c:v>25320</c:v>
                </c:pt>
                <c:pt idx="518">
                  <c:v>25340</c:v>
                </c:pt>
                <c:pt idx="519">
                  <c:v>25360</c:v>
                </c:pt>
                <c:pt idx="520">
                  <c:v>25380</c:v>
                </c:pt>
                <c:pt idx="521">
                  <c:v>25400</c:v>
                </c:pt>
                <c:pt idx="522">
                  <c:v>25420</c:v>
                </c:pt>
                <c:pt idx="523">
                  <c:v>25440</c:v>
                </c:pt>
                <c:pt idx="524">
                  <c:v>25460</c:v>
                </c:pt>
                <c:pt idx="525">
                  <c:v>25480</c:v>
                </c:pt>
                <c:pt idx="526">
                  <c:v>25500</c:v>
                </c:pt>
                <c:pt idx="527">
                  <c:v>25520</c:v>
                </c:pt>
                <c:pt idx="528">
                  <c:v>25540</c:v>
                </c:pt>
                <c:pt idx="529">
                  <c:v>25560</c:v>
                </c:pt>
                <c:pt idx="530">
                  <c:v>25580</c:v>
                </c:pt>
                <c:pt idx="531">
                  <c:v>25600</c:v>
                </c:pt>
                <c:pt idx="532">
                  <c:v>25620</c:v>
                </c:pt>
                <c:pt idx="533">
                  <c:v>25640</c:v>
                </c:pt>
                <c:pt idx="534">
                  <c:v>25660</c:v>
                </c:pt>
                <c:pt idx="535">
                  <c:v>25680</c:v>
                </c:pt>
                <c:pt idx="536">
                  <c:v>25700</c:v>
                </c:pt>
                <c:pt idx="537">
                  <c:v>25720</c:v>
                </c:pt>
                <c:pt idx="538">
                  <c:v>25740</c:v>
                </c:pt>
                <c:pt idx="539">
                  <c:v>25760</c:v>
                </c:pt>
                <c:pt idx="540">
                  <c:v>25780</c:v>
                </c:pt>
                <c:pt idx="541">
                  <c:v>25800</c:v>
                </c:pt>
                <c:pt idx="542">
                  <c:v>25820</c:v>
                </c:pt>
                <c:pt idx="543">
                  <c:v>25840</c:v>
                </c:pt>
                <c:pt idx="544">
                  <c:v>25860</c:v>
                </c:pt>
                <c:pt idx="545">
                  <c:v>25880</c:v>
                </c:pt>
                <c:pt idx="546">
                  <c:v>25900</c:v>
                </c:pt>
                <c:pt idx="547">
                  <c:v>25920</c:v>
                </c:pt>
                <c:pt idx="548">
                  <c:v>25940</c:v>
                </c:pt>
                <c:pt idx="549">
                  <c:v>25960</c:v>
                </c:pt>
                <c:pt idx="550">
                  <c:v>25980</c:v>
                </c:pt>
                <c:pt idx="551">
                  <c:v>26000</c:v>
                </c:pt>
                <c:pt idx="552">
                  <c:v>26020</c:v>
                </c:pt>
                <c:pt idx="553">
                  <c:v>26040</c:v>
                </c:pt>
                <c:pt idx="554">
                  <c:v>26060</c:v>
                </c:pt>
                <c:pt idx="555">
                  <c:v>26080</c:v>
                </c:pt>
                <c:pt idx="556">
                  <c:v>26100</c:v>
                </c:pt>
                <c:pt idx="557">
                  <c:v>26120</c:v>
                </c:pt>
                <c:pt idx="558">
                  <c:v>26140</c:v>
                </c:pt>
                <c:pt idx="559">
                  <c:v>26160</c:v>
                </c:pt>
                <c:pt idx="560">
                  <c:v>26180</c:v>
                </c:pt>
                <c:pt idx="561">
                  <c:v>26200</c:v>
                </c:pt>
                <c:pt idx="562">
                  <c:v>26220</c:v>
                </c:pt>
                <c:pt idx="563">
                  <c:v>26240</c:v>
                </c:pt>
                <c:pt idx="564">
                  <c:v>26260</c:v>
                </c:pt>
                <c:pt idx="565">
                  <c:v>26280</c:v>
                </c:pt>
                <c:pt idx="566">
                  <c:v>26300</c:v>
                </c:pt>
                <c:pt idx="567">
                  <c:v>26320</c:v>
                </c:pt>
                <c:pt idx="568">
                  <c:v>26340</c:v>
                </c:pt>
                <c:pt idx="569">
                  <c:v>26360</c:v>
                </c:pt>
                <c:pt idx="570">
                  <c:v>26380</c:v>
                </c:pt>
                <c:pt idx="571">
                  <c:v>26400</c:v>
                </c:pt>
                <c:pt idx="572">
                  <c:v>26420</c:v>
                </c:pt>
                <c:pt idx="573">
                  <c:v>26440</c:v>
                </c:pt>
                <c:pt idx="574">
                  <c:v>26460</c:v>
                </c:pt>
                <c:pt idx="575">
                  <c:v>26480</c:v>
                </c:pt>
                <c:pt idx="576">
                  <c:v>26500</c:v>
                </c:pt>
                <c:pt idx="577">
                  <c:v>26520</c:v>
                </c:pt>
                <c:pt idx="578">
                  <c:v>26540</c:v>
                </c:pt>
                <c:pt idx="579">
                  <c:v>26560</c:v>
                </c:pt>
                <c:pt idx="580">
                  <c:v>26580</c:v>
                </c:pt>
                <c:pt idx="581">
                  <c:v>26600</c:v>
                </c:pt>
                <c:pt idx="582">
                  <c:v>26620</c:v>
                </c:pt>
                <c:pt idx="583">
                  <c:v>26640</c:v>
                </c:pt>
                <c:pt idx="584">
                  <c:v>26660</c:v>
                </c:pt>
                <c:pt idx="585">
                  <c:v>26680</c:v>
                </c:pt>
                <c:pt idx="586">
                  <c:v>26700</c:v>
                </c:pt>
                <c:pt idx="587">
                  <c:v>26720</c:v>
                </c:pt>
                <c:pt idx="588">
                  <c:v>26740</c:v>
                </c:pt>
                <c:pt idx="589">
                  <c:v>26760</c:v>
                </c:pt>
                <c:pt idx="590">
                  <c:v>26780</c:v>
                </c:pt>
                <c:pt idx="591">
                  <c:v>26800</c:v>
                </c:pt>
                <c:pt idx="592">
                  <c:v>26820</c:v>
                </c:pt>
                <c:pt idx="593">
                  <c:v>26840</c:v>
                </c:pt>
                <c:pt idx="594">
                  <c:v>26860</c:v>
                </c:pt>
                <c:pt idx="595">
                  <c:v>26880</c:v>
                </c:pt>
                <c:pt idx="596">
                  <c:v>26900</c:v>
                </c:pt>
                <c:pt idx="597">
                  <c:v>26920</c:v>
                </c:pt>
                <c:pt idx="598">
                  <c:v>26940</c:v>
                </c:pt>
                <c:pt idx="599">
                  <c:v>26960</c:v>
                </c:pt>
                <c:pt idx="600">
                  <c:v>26980</c:v>
                </c:pt>
                <c:pt idx="601">
                  <c:v>27000</c:v>
                </c:pt>
                <c:pt idx="602">
                  <c:v>27020</c:v>
                </c:pt>
                <c:pt idx="603">
                  <c:v>27040</c:v>
                </c:pt>
                <c:pt idx="604">
                  <c:v>27060</c:v>
                </c:pt>
                <c:pt idx="605">
                  <c:v>27080</c:v>
                </c:pt>
                <c:pt idx="606">
                  <c:v>27100</c:v>
                </c:pt>
                <c:pt idx="607">
                  <c:v>27120</c:v>
                </c:pt>
                <c:pt idx="608">
                  <c:v>27140</c:v>
                </c:pt>
                <c:pt idx="609">
                  <c:v>27160</c:v>
                </c:pt>
                <c:pt idx="610">
                  <c:v>27180</c:v>
                </c:pt>
                <c:pt idx="611">
                  <c:v>27200</c:v>
                </c:pt>
                <c:pt idx="612">
                  <c:v>27220</c:v>
                </c:pt>
                <c:pt idx="613">
                  <c:v>27240</c:v>
                </c:pt>
                <c:pt idx="614">
                  <c:v>27260</c:v>
                </c:pt>
                <c:pt idx="615">
                  <c:v>27280</c:v>
                </c:pt>
                <c:pt idx="616">
                  <c:v>27300</c:v>
                </c:pt>
                <c:pt idx="617">
                  <c:v>27320</c:v>
                </c:pt>
                <c:pt idx="618">
                  <c:v>27340</c:v>
                </c:pt>
                <c:pt idx="619">
                  <c:v>27360</c:v>
                </c:pt>
                <c:pt idx="620">
                  <c:v>27380</c:v>
                </c:pt>
                <c:pt idx="621">
                  <c:v>27400</c:v>
                </c:pt>
                <c:pt idx="622">
                  <c:v>27420</c:v>
                </c:pt>
                <c:pt idx="623">
                  <c:v>27440</c:v>
                </c:pt>
                <c:pt idx="624">
                  <c:v>27460</c:v>
                </c:pt>
                <c:pt idx="625">
                  <c:v>27480</c:v>
                </c:pt>
                <c:pt idx="626">
                  <c:v>27500</c:v>
                </c:pt>
                <c:pt idx="627">
                  <c:v>27520</c:v>
                </c:pt>
                <c:pt idx="628">
                  <c:v>27540</c:v>
                </c:pt>
                <c:pt idx="629">
                  <c:v>27560</c:v>
                </c:pt>
                <c:pt idx="630">
                  <c:v>27580</c:v>
                </c:pt>
                <c:pt idx="631">
                  <c:v>27600</c:v>
                </c:pt>
                <c:pt idx="632">
                  <c:v>27620</c:v>
                </c:pt>
                <c:pt idx="633">
                  <c:v>27640</c:v>
                </c:pt>
                <c:pt idx="634">
                  <c:v>27660</c:v>
                </c:pt>
                <c:pt idx="635">
                  <c:v>27680</c:v>
                </c:pt>
                <c:pt idx="636">
                  <c:v>27700</c:v>
                </c:pt>
                <c:pt idx="637">
                  <c:v>27720</c:v>
                </c:pt>
                <c:pt idx="638">
                  <c:v>27740</c:v>
                </c:pt>
                <c:pt idx="639">
                  <c:v>27760</c:v>
                </c:pt>
                <c:pt idx="640">
                  <c:v>27780</c:v>
                </c:pt>
                <c:pt idx="641">
                  <c:v>27800</c:v>
                </c:pt>
                <c:pt idx="642">
                  <c:v>27820</c:v>
                </c:pt>
                <c:pt idx="643">
                  <c:v>27840</c:v>
                </c:pt>
                <c:pt idx="644">
                  <c:v>27860</c:v>
                </c:pt>
                <c:pt idx="645">
                  <c:v>27880</c:v>
                </c:pt>
                <c:pt idx="646">
                  <c:v>27900</c:v>
                </c:pt>
                <c:pt idx="647">
                  <c:v>27920</c:v>
                </c:pt>
                <c:pt idx="648">
                  <c:v>27940</c:v>
                </c:pt>
                <c:pt idx="649">
                  <c:v>27960</c:v>
                </c:pt>
                <c:pt idx="650">
                  <c:v>27980</c:v>
                </c:pt>
                <c:pt idx="651">
                  <c:v>28000</c:v>
                </c:pt>
                <c:pt idx="652">
                  <c:v>28020</c:v>
                </c:pt>
                <c:pt idx="653">
                  <c:v>28040</c:v>
                </c:pt>
                <c:pt idx="654">
                  <c:v>28060</c:v>
                </c:pt>
                <c:pt idx="655">
                  <c:v>28080</c:v>
                </c:pt>
                <c:pt idx="656">
                  <c:v>28100</c:v>
                </c:pt>
                <c:pt idx="657">
                  <c:v>28120</c:v>
                </c:pt>
                <c:pt idx="658">
                  <c:v>28140</c:v>
                </c:pt>
                <c:pt idx="659">
                  <c:v>28160</c:v>
                </c:pt>
                <c:pt idx="660">
                  <c:v>28180</c:v>
                </c:pt>
                <c:pt idx="661">
                  <c:v>28200</c:v>
                </c:pt>
                <c:pt idx="662">
                  <c:v>28220</c:v>
                </c:pt>
                <c:pt idx="663">
                  <c:v>28240</c:v>
                </c:pt>
                <c:pt idx="664">
                  <c:v>28260</c:v>
                </c:pt>
                <c:pt idx="665">
                  <c:v>28280</c:v>
                </c:pt>
                <c:pt idx="666">
                  <c:v>28300</c:v>
                </c:pt>
                <c:pt idx="667">
                  <c:v>28320</c:v>
                </c:pt>
                <c:pt idx="668">
                  <c:v>28340</c:v>
                </c:pt>
                <c:pt idx="669">
                  <c:v>28360</c:v>
                </c:pt>
                <c:pt idx="670">
                  <c:v>28380</c:v>
                </c:pt>
                <c:pt idx="671">
                  <c:v>28400</c:v>
                </c:pt>
                <c:pt idx="672">
                  <c:v>28420</c:v>
                </c:pt>
                <c:pt idx="673">
                  <c:v>28440</c:v>
                </c:pt>
                <c:pt idx="674">
                  <c:v>28460</c:v>
                </c:pt>
                <c:pt idx="675">
                  <c:v>28480</c:v>
                </c:pt>
                <c:pt idx="676">
                  <c:v>28500</c:v>
                </c:pt>
                <c:pt idx="677">
                  <c:v>28520</c:v>
                </c:pt>
                <c:pt idx="678">
                  <c:v>28540</c:v>
                </c:pt>
                <c:pt idx="679">
                  <c:v>28560</c:v>
                </c:pt>
                <c:pt idx="680">
                  <c:v>28580</c:v>
                </c:pt>
                <c:pt idx="681">
                  <c:v>28600</c:v>
                </c:pt>
                <c:pt idx="682">
                  <c:v>28620</c:v>
                </c:pt>
                <c:pt idx="683">
                  <c:v>28640</c:v>
                </c:pt>
                <c:pt idx="684">
                  <c:v>28660</c:v>
                </c:pt>
                <c:pt idx="685">
                  <c:v>28680</c:v>
                </c:pt>
                <c:pt idx="686">
                  <c:v>28700</c:v>
                </c:pt>
                <c:pt idx="687">
                  <c:v>28720</c:v>
                </c:pt>
                <c:pt idx="688">
                  <c:v>28740</c:v>
                </c:pt>
                <c:pt idx="689">
                  <c:v>28760</c:v>
                </c:pt>
                <c:pt idx="690">
                  <c:v>28780</c:v>
                </c:pt>
                <c:pt idx="691">
                  <c:v>28800</c:v>
                </c:pt>
                <c:pt idx="692">
                  <c:v>28820</c:v>
                </c:pt>
                <c:pt idx="693">
                  <c:v>28840</c:v>
                </c:pt>
                <c:pt idx="694">
                  <c:v>28860</c:v>
                </c:pt>
                <c:pt idx="695">
                  <c:v>28880</c:v>
                </c:pt>
                <c:pt idx="696">
                  <c:v>28900</c:v>
                </c:pt>
                <c:pt idx="697">
                  <c:v>28920</c:v>
                </c:pt>
                <c:pt idx="698">
                  <c:v>28940</c:v>
                </c:pt>
                <c:pt idx="699">
                  <c:v>28960</c:v>
                </c:pt>
                <c:pt idx="700">
                  <c:v>28980</c:v>
                </c:pt>
                <c:pt idx="701">
                  <c:v>29000</c:v>
                </c:pt>
                <c:pt idx="702">
                  <c:v>29020</c:v>
                </c:pt>
                <c:pt idx="703">
                  <c:v>29040</c:v>
                </c:pt>
                <c:pt idx="704">
                  <c:v>29060</c:v>
                </c:pt>
                <c:pt idx="705">
                  <c:v>29080</c:v>
                </c:pt>
                <c:pt idx="706">
                  <c:v>29100</c:v>
                </c:pt>
                <c:pt idx="707">
                  <c:v>29120</c:v>
                </c:pt>
                <c:pt idx="708">
                  <c:v>29140</c:v>
                </c:pt>
                <c:pt idx="709">
                  <c:v>29160</c:v>
                </c:pt>
                <c:pt idx="710">
                  <c:v>29180</c:v>
                </c:pt>
                <c:pt idx="711">
                  <c:v>29200</c:v>
                </c:pt>
                <c:pt idx="712">
                  <c:v>29220</c:v>
                </c:pt>
                <c:pt idx="713">
                  <c:v>29240</c:v>
                </c:pt>
                <c:pt idx="714">
                  <c:v>29260</c:v>
                </c:pt>
                <c:pt idx="715">
                  <c:v>29280</c:v>
                </c:pt>
                <c:pt idx="716">
                  <c:v>29300</c:v>
                </c:pt>
                <c:pt idx="717">
                  <c:v>29320</c:v>
                </c:pt>
                <c:pt idx="718">
                  <c:v>29340</c:v>
                </c:pt>
                <c:pt idx="719">
                  <c:v>29360</c:v>
                </c:pt>
                <c:pt idx="720">
                  <c:v>29380</c:v>
                </c:pt>
                <c:pt idx="721">
                  <c:v>29400</c:v>
                </c:pt>
                <c:pt idx="722">
                  <c:v>29420</c:v>
                </c:pt>
                <c:pt idx="723">
                  <c:v>29440</c:v>
                </c:pt>
                <c:pt idx="724">
                  <c:v>29460</c:v>
                </c:pt>
                <c:pt idx="725">
                  <c:v>29480</c:v>
                </c:pt>
                <c:pt idx="726">
                  <c:v>29500</c:v>
                </c:pt>
                <c:pt idx="727">
                  <c:v>29520</c:v>
                </c:pt>
                <c:pt idx="728">
                  <c:v>29540</c:v>
                </c:pt>
                <c:pt idx="729">
                  <c:v>29560</c:v>
                </c:pt>
                <c:pt idx="730">
                  <c:v>29580</c:v>
                </c:pt>
                <c:pt idx="731">
                  <c:v>29600</c:v>
                </c:pt>
                <c:pt idx="732">
                  <c:v>29620</c:v>
                </c:pt>
                <c:pt idx="733">
                  <c:v>29640</c:v>
                </c:pt>
                <c:pt idx="734">
                  <c:v>29660</c:v>
                </c:pt>
                <c:pt idx="735">
                  <c:v>29680</c:v>
                </c:pt>
                <c:pt idx="736">
                  <c:v>29700</c:v>
                </c:pt>
                <c:pt idx="737">
                  <c:v>29720</c:v>
                </c:pt>
                <c:pt idx="738">
                  <c:v>29740</c:v>
                </c:pt>
                <c:pt idx="739">
                  <c:v>29760</c:v>
                </c:pt>
                <c:pt idx="740">
                  <c:v>29780</c:v>
                </c:pt>
                <c:pt idx="741">
                  <c:v>29800</c:v>
                </c:pt>
                <c:pt idx="742">
                  <c:v>29820</c:v>
                </c:pt>
                <c:pt idx="743">
                  <c:v>29840</c:v>
                </c:pt>
                <c:pt idx="744">
                  <c:v>29860</c:v>
                </c:pt>
                <c:pt idx="745">
                  <c:v>29880</c:v>
                </c:pt>
                <c:pt idx="746">
                  <c:v>29900</c:v>
                </c:pt>
                <c:pt idx="747">
                  <c:v>29920</c:v>
                </c:pt>
                <c:pt idx="748">
                  <c:v>29940</c:v>
                </c:pt>
                <c:pt idx="749">
                  <c:v>29960</c:v>
                </c:pt>
                <c:pt idx="750">
                  <c:v>29980</c:v>
                </c:pt>
                <c:pt idx="751">
                  <c:v>30000</c:v>
                </c:pt>
                <c:pt idx="752">
                  <c:v>30020</c:v>
                </c:pt>
                <c:pt idx="753">
                  <c:v>30040</c:v>
                </c:pt>
                <c:pt idx="754">
                  <c:v>30060</c:v>
                </c:pt>
                <c:pt idx="755">
                  <c:v>30080</c:v>
                </c:pt>
                <c:pt idx="756">
                  <c:v>30100</c:v>
                </c:pt>
                <c:pt idx="757">
                  <c:v>30120</c:v>
                </c:pt>
                <c:pt idx="758">
                  <c:v>30140</c:v>
                </c:pt>
                <c:pt idx="759">
                  <c:v>30160</c:v>
                </c:pt>
                <c:pt idx="760">
                  <c:v>30180</c:v>
                </c:pt>
                <c:pt idx="761">
                  <c:v>30200</c:v>
                </c:pt>
                <c:pt idx="762">
                  <c:v>30220</c:v>
                </c:pt>
                <c:pt idx="763">
                  <c:v>30240</c:v>
                </c:pt>
                <c:pt idx="764">
                  <c:v>30260</c:v>
                </c:pt>
                <c:pt idx="765">
                  <c:v>30280</c:v>
                </c:pt>
                <c:pt idx="766">
                  <c:v>30300</c:v>
                </c:pt>
                <c:pt idx="767">
                  <c:v>30320</c:v>
                </c:pt>
                <c:pt idx="768">
                  <c:v>30340</c:v>
                </c:pt>
                <c:pt idx="769">
                  <c:v>30360</c:v>
                </c:pt>
                <c:pt idx="770">
                  <c:v>30380</c:v>
                </c:pt>
                <c:pt idx="771">
                  <c:v>30400</c:v>
                </c:pt>
                <c:pt idx="772">
                  <c:v>30420</c:v>
                </c:pt>
                <c:pt idx="773">
                  <c:v>30440</c:v>
                </c:pt>
                <c:pt idx="774">
                  <c:v>30460</c:v>
                </c:pt>
                <c:pt idx="775">
                  <c:v>30480</c:v>
                </c:pt>
                <c:pt idx="776">
                  <c:v>30500</c:v>
                </c:pt>
                <c:pt idx="777">
                  <c:v>30520</c:v>
                </c:pt>
                <c:pt idx="778">
                  <c:v>30540</c:v>
                </c:pt>
                <c:pt idx="779">
                  <c:v>30560</c:v>
                </c:pt>
                <c:pt idx="780">
                  <c:v>30580</c:v>
                </c:pt>
                <c:pt idx="781">
                  <c:v>30600</c:v>
                </c:pt>
                <c:pt idx="782">
                  <c:v>30620</c:v>
                </c:pt>
                <c:pt idx="783">
                  <c:v>30640</c:v>
                </c:pt>
                <c:pt idx="784">
                  <c:v>30660</c:v>
                </c:pt>
                <c:pt idx="785">
                  <c:v>30680</c:v>
                </c:pt>
                <c:pt idx="786">
                  <c:v>30700</c:v>
                </c:pt>
                <c:pt idx="787">
                  <c:v>30720</c:v>
                </c:pt>
                <c:pt idx="788">
                  <c:v>30740</c:v>
                </c:pt>
                <c:pt idx="789">
                  <c:v>30760</c:v>
                </c:pt>
                <c:pt idx="790">
                  <c:v>30780</c:v>
                </c:pt>
                <c:pt idx="791">
                  <c:v>30800</c:v>
                </c:pt>
                <c:pt idx="792">
                  <c:v>30820</c:v>
                </c:pt>
                <c:pt idx="793">
                  <c:v>30840</c:v>
                </c:pt>
                <c:pt idx="794">
                  <c:v>30860</c:v>
                </c:pt>
                <c:pt idx="795">
                  <c:v>30880</c:v>
                </c:pt>
                <c:pt idx="796">
                  <c:v>30900</c:v>
                </c:pt>
                <c:pt idx="797">
                  <c:v>30920</c:v>
                </c:pt>
                <c:pt idx="798">
                  <c:v>30940</c:v>
                </c:pt>
                <c:pt idx="799">
                  <c:v>30960</c:v>
                </c:pt>
                <c:pt idx="800">
                  <c:v>30980</c:v>
                </c:pt>
                <c:pt idx="801">
                  <c:v>31000</c:v>
                </c:pt>
                <c:pt idx="802">
                  <c:v>31020</c:v>
                </c:pt>
                <c:pt idx="803">
                  <c:v>31040</c:v>
                </c:pt>
                <c:pt idx="804">
                  <c:v>31060</c:v>
                </c:pt>
                <c:pt idx="805">
                  <c:v>31080</c:v>
                </c:pt>
                <c:pt idx="806">
                  <c:v>31100</c:v>
                </c:pt>
                <c:pt idx="807">
                  <c:v>31120</c:v>
                </c:pt>
                <c:pt idx="808">
                  <c:v>31140</c:v>
                </c:pt>
                <c:pt idx="809">
                  <c:v>31160</c:v>
                </c:pt>
                <c:pt idx="810">
                  <c:v>31180</c:v>
                </c:pt>
                <c:pt idx="811">
                  <c:v>31200</c:v>
                </c:pt>
                <c:pt idx="812">
                  <c:v>31220</c:v>
                </c:pt>
                <c:pt idx="813">
                  <c:v>31240</c:v>
                </c:pt>
                <c:pt idx="814">
                  <c:v>31260</c:v>
                </c:pt>
                <c:pt idx="815">
                  <c:v>31280</c:v>
                </c:pt>
                <c:pt idx="816">
                  <c:v>31300</c:v>
                </c:pt>
                <c:pt idx="817">
                  <c:v>31320</c:v>
                </c:pt>
                <c:pt idx="818">
                  <c:v>31340</c:v>
                </c:pt>
                <c:pt idx="819">
                  <c:v>31360</c:v>
                </c:pt>
                <c:pt idx="820">
                  <c:v>31380</c:v>
                </c:pt>
                <c:pt idx="821">
                  <c:v>31400</c:v>
                </c:pt>
                <c:pt idx="822">
                  <c:v>31420</c:v>
                </c:pt>
                <c:pt idx="823">
                  <c:v>31440</c:v>
                </c:pt>
                <c:pt idx="824">
                  <c:v>31460</c:v>
                </c:pt>
                <c:pt idx="825">
                  <c:v>31480</c:v>
                </c:pt>
                <c:pt idx="826">
                  <c:v>31500</c:v>
                </c:pt>
                <c:pt idx="827">
                  <c:v>31520</c:v>
                </c:pt>
                <c:pt idx="828">
                  <c:v>31540</c:v>
                </c:pt>
                <c:pt idx="829">
                  <c:v>31560</c:v>
                </c:pt>
                <c:pt idx="830">
                  <c:v>31580</c:v>
                </c:pt>
                <c:pt idx="831">
                  <c:v>31600</c:v>
                </c:pt>
                <c:pt idx="832">
                  <c:v>31620</c:v>
                </c:pt>
                <c:pt idx="833">
                  <c:v>31640</c:v>
                </c:pt>
                <c:pt idx="834">
                  <c:v>31660</c:v>
                </c:pt>
                <c:pt idx="835">
                  <c:v>31680</c:v>
                </c:pt>
                <c:pt idx="836">
                  <c:v>31700</c:v>
                </c:pt>
                <c:pt idx="837">
                  <c:v>31720</c:v>
                </c:pt>
                <c:pt idx="838">
                  <c:v>31740</c:v>
                </c:pt>
                <c:pt idx="839">
                  <c:v>31760</c:v>
                </c:pt>
                <c:pt idx="840">
                  <c:v>31780</c:v>
                </c:pt>
                <c:pt idx="841">
                  <c:v>31800</c:v>
                </c:pt>
                <c:pt idx="842">
                  <c:v>31820</c:v>
                </c:pt>
                <c:pt idx="843">
                  <c:v>31840</c:v>
                </c:pt>
                <c:pt idx="844">
                  <c:v>31860</c:v>
                </c:pt>
                <c:pt idx="845">
                  <c:v>31880</c:v>
                </c:pt>
                <c:pt idx="846">
                  <c:v>31900</c:v>
                </c:pt>
                <c:pt idx="847">
                  <c:v>31920</c:v>
                </c:pt>
                <c:pt idx="848">
                  <c:v>31940</c:v>
                </c:pt>
                <c:pt idx="849">
                  <c:v>31960</c:v>
                </c:pt>
                <c:pt idx="850">
                  <c:v>31980</c:v>
                </c:pt>
                <c:pt idx="851">
                  <c:v>32000</c:v>
                </c:pt>
                <c:pt idx="852">
                  <c:v>32020</c:v>
                </c:pt>
                <c:pt idx="853">
                  <c:v>32040</c:v>
                </c:pt>
                <c:pt idx="854">
                  <c:v>32060</c:v>
                </c:pt>
                <c:pt idx="855">
                  <c:v>32080</c:v>
                </c:pt>
                <c:pt idx="856">
                  <c:v>32100</c:v>
                </c:pt>
                <c:pt idx="857">
                  <c:v>32120</c:v>
                </c:pt>
                <c:pt idx="858">
                  <c:v>32140</c:v>
                </c:pt>
                <c:pt idx="859">
                  <c:v>32160</c:v>
                </c:pt>
                <c:pt idx="860">
                  <c:v>32180</c:v>
                </c:pt>
                <c:pt idx="861">
                  <c:v>32200</c:v>
                </c:pt>
                <c:pt idx="862">
                  <c:v>32220</c:v>
                </c:pt>
                <c:pt idx="863">
                  <c:v>32240</c:v>
                </c:pt>
                <c:pt idx="864">
                  <c:v>32260</c:v>
                </c:pt>
                <c:pt idx="865">
                  <c:v>32280</c:v>
                </c:pt>
                <c:pt idx="866">
                  <c:v>32300</c:v>
                </c:pt>
                <c:pt idx="867">
                  <c:v>32320</c:v>
                </c:pt>
                <c:pt idx="868">
                  <c:v>32340</c:v>
                </c:pt>
                <c:pt idx="869">
                  <c:v>32360</c:v>
                </c:pt>
                <c:pt idx="870">
                  <c:v>32380</c:v>
                </c:pt>
                <c:pt idx="871">
                  <c:v>32400</c:v>
                </c:pt>
                <c:pt idx="872">
                  <c:v>32420</c:v>
                </c:pt>
                <c:pt idx="873">
                  <c:v>32440</c:v>
                </c:pt>
                <c:pt idx="874">
                  <c:v>32460</c:v>
                </c:pt>
                <c:pt idx="875">
                  <c:v>32480</c:v>
                </c:pt>
                <c:pt idx="876">
                  <c:v>32500</c:v>
                </c:pt>
                <c:pt idx="877">
                  <c:v>32520</c:v>
                </c:pt>
                <c:pt idx="878">
                  <c:v>32540</c:v>
                </c:pt>
                <c:pt idx="879">
                  <c:v>32560</c:v>
                </c:pt>
                <c:pt idx="880">
                  <c:v>32580</c:v>
                </c:pt>
                <c:pt idx="881">
                  <c:v>32600</c:v>
                </c:pt>
                <c:pt idx="882">
                  <c:v>32620</c:v>
                </c:pt>
                <c:pt idx="883">
                  <c:v>32640</c:v>
                </c:pt>
                <c:pt idx="884">
                  <c:v>32660</c:v>
                </c:pt>
                <c:pt idx="885">
                  <c:v>32680</c:v>
                </c:pt>
                <c:pt idx="886">
                  <c:v>32700</c:v>
                </c:pt>
                <c:pt idx="887">
                  <c:v>32720</c:v>
                </c:pt>
                <c:pt idx="888">
                  <c:v>32740</c:v>
                </c:pt>
                <c:pt idx="889">
                  <c:v>32760</c:v>
                </c:pt>
                <c:pt idx="890">
                  <c:v>32780</c:v>
                </c:pt>
                <c:pt idx="891">
                  <c:v>32800</c:v>
                </c:pt>
                <c:pt idx="892">
                  <c:v>32820</c:v>
                </c:pt>
                <c:pt idx="893">
                  <c:v>32840</c:v>
                </c:pt>
                <c:pt idx="894">
                  <c:v>32860</c:v>
                </c:pt>
                <c:pt idx="895">
                  <c:v>32880</c:v>
                </c:pt>
                <c:pt idx="896">
                  <c:v>32900</c:v>
                </c:pt>
                <c:pt idx="897">
                  <c:v>32920</c:v>
                </c:pt>
                <c:pt idx="898">
                  <c:v>32940</c:v>
                </c:pt>
                <c:pt idx="899">
                  <c:v>32960</c:v>
                </c:pt>
                <c:pt idx="900">
                  <c:v>32980</c:v>
                </c:pt>
                <c:pt idx="901">
                  <c:v>33000</c:v>
                </c:pt>
                <c:pt idx="902">
                  <c:v>33020</c:v>
                </c:pt>
                <c:pt idx="903">
                  <c:v>33040</c:v>
                </c:pt>
                <c:pt idx="904">
                  <c:v>33060</c:v>
                </c:pt>
                <c:pt idx="905">
                  <c:v>33080</c:v>
                </c:pt>
                <c:pt idx="906">
                  <c:v>33100</c:v>
                </c:pt>
                <c:pt idx="907">
                  <c:v>33120</c:v>
                </c:pt>
                <c:pt idx="908">
                  <c:v>33140</c:v>
                </c:pt>
                <c:pt idx="909">
                  <c:v>33160</c:v>
                </c:pt>
                <c:pt idx="910">
                  <c:v>33180</c:v>
                </c:pt>
                <c:pt idx="911">
                  <c:v>33200</c:v>
                </c:pt>
                <c:pt idx="912">
                  <c:v>33220</c:v>
                </c:pt>
                <c:pt idx="913">
                  <c:v>33240</c:v>
                </c:pt>
                <c:pt idx="914">
                  <c:v>33260</c:v>
                </c:pt>
                <c:pt idx="915">
                  <c:v>33280</c:v>
                </c:pt>
                <c:pt idx="916">
                  <c:v>33300</c:v>
                </c:pt>
                <c:pt idx="917">
                  <c:v>33320</c:v>
                </c:pt>
                <c:pt idx="918">
                  <c:v>33340</c:v>
                </c:pt>
                <c:pt idx="919">
                  <c:v>33360</c:v>
                </c:pt>
                <c:pt idx="920">
                  <c:v>33380</c:v>
                </c:pt>
                <c:pt idx="921">
                  <c:v>33400</c:v>
                </c:pt>
                <c:pt idx="922">
                  <c:v>33420</c:v>
                </c:pt>
                <c:pt idx="923">
                  <c:v>33440</c:v>
                </c:pt>
                <c:pt idx="924">
                  <c:v>33460</c:v>
                </c:pt>
                <c:pt idx="925">
                  <c:v>33480</c:v>
                </c:pt>
                <c:pt idx="926">
                  <c:v>33500</c:v>
                </c:pt>
                <c:pt idx="927">
                  <c:v>33520</c:v>
                </c:pt>
                <c:pt idx="928">
                  <c:v>33540</c:v>
                </c:pt>
                <c:pt idx="929">
                  <c:v>33560</c:v>
                </c:pt>
                <c:pt idx="930">
                  <c:v>33580</c:v>
                </c:pt>
                <c:pt idx="931">
                  <c:v>33600</c:v>
                </c:pt>
                <c:pt idx="932">
                  <c:v>33620</c:v>
                </c:pt>
                <c:pt idx="933">
                  <c:v>33640</c:v>
                </c:pt>
                <c:pt idx="934">
                  <c:v>33660</c:v>
                </c:pt>
                <c:pt idx="935">
                  <c:v>33680</c:v>
                </c:pt>
                <c:pt idx="936">
                  <c:v>33700</c:v>
                </c:pt>
                <c:pt idx="937">
                  <c:v>33720</c:v>
                </c:pt>
                <c:pt idx="938">
                  <c:v>33740</c:v>
                </c:pt>
                <c:pt idx="939">
                  <c:v>33760</c:v>
                </c:pt>
                <c:pt idx="940">
                  <c:v>33780</c:v>
                </c:pt>
                <c:pt idx="941">
                  <c:v>33800</c:v>
                </c:pt>
                <c:pt idx="942">
                  <c:v>33820</c:v>
                </c:pt>
                <c:pt idx="943">
                  <c:v>33840</c:v>
                </c:pt>
                <c:pt idx="944">
                  <c:v>33860</c:v>
                </c:pt>
                <c:pt idx="945">
                  <c:v>33880</c:v>
                </c:pt>
                <c:pt idx="946">
                  <c:v>33900</c:v>
                </c:pt>
                <c:pt idx="947">
                  <c:v>33920</c:v>
                </c:pt>
                <c:pt idx="948">
                  <c:v>33940</c:v>
                </c:pt>
                <c:pt idx="949">
                  <c:v>33960</c:v>
                </c:pt>
                <c:pt idx="950">
                  <c:v>33980</c:v>
                </c:pt>
                <c:pt idx="951">
                  <c:v>34000</c:v>
                </c:pt>
                <c:pt idx="952">
                  <c:v>34020</c:v>
                </c:pt>
                <c:pt idx="953">
                  <c:v>34040</c:v>
                </c:pt>
                <c:pt idx="954">
                  <c:v>34060</c:v>
                </c:pt>
                <c:pt idx="955">
                  <c:v>34080</c:v>
                </c:pt>
                <c:pt idx="956">
                  <c:v>34100</c:v>
                </c:pt>
                <c:pt idx="957">
                  <c:v>34120</c:v>
                </c:pt>
                <c:pt idx="958">
                  <c:v>34140</c:v>
                </c:pt>
                <c:pt idx="959">
                  <c:v>34160</c:v>
                </c:pt>
                <c:pt idx="960">
                  <c:v>34180</c:v>
                </c:pt>
                <c:pt idx="961">
                  <c:v>34200</c:v>
                </c:pt>
                <c:pt idx="962">
                  <c:v>34220</c:v>
                </c:pt>
                <c:pt idx="963">
                  <c:v>34240</c:v>
                </c:pt>
                <c:pt idx="964">
                  <c:v>34260</c:v>
                </c:pt>
                <c:pt idx="965">
                  <c:v>34280</c:v>
                </c:pt>
                <c:pt idx="966">
                  <c:v>34300</c:v>
                </c:pt>
                <c:pt idx="967">
                  <c:v>34320</c:v>
                </c:pt>
                <c:pt idx="968">
                  <c:v>34340</c:v>
                </c:pt>
                <c:pt idx="969">
                  <c:v>34360</c:v>
                </c:pt>
                <c:pt idx="970">
                  <c:v>34380</c:v>
                </c:pt>
                <c:pt idx="971">
                  <c:v>34400</c:v>
                </c:pt>
                <c:pt idx="972">
                  <c:v>34420</c:v>
                </c:pt>
                <c:pt idx="973">
                  <c:v>34440</c:v>
                </c:pt>
                <c:pt idx="974">
                  <c:v>34460</c:v>
                </c:pt>
                <c:pt idx="975">
                  <c:v>34480</c:v>
                </c:pt>
                <c:pt idx="976">
                  <c:v>34500</c:v>
                </c:pt>
                <c:pt idx="977">
                  <c:v>34520</c:v>
                </c:pt>
                <c:pt idx="978">
                  <c:v>34540</c:v>
                </c:pt>
                <c:pt idx="979">
                  <c:v>34560</c:v>
                </c:pt>
                <c:pt idx="980">
                  <c:v>34580</c:v>
                </c:pt>
                <c:pt idx="981">
                  <c:v>34600</c:v>
                </c:pt>
                <c:pt idx="982">
                  <c:v>34620</c:v>
                </c:pt>
                <c:pt idx="983">
                  <c:v>34640</c:v>
                </c:pt>
                <c:pt idx="984">
                  <c:v>34660</c:v>
                </c:pt>
                <c:pt idx="985">
                  <c:v>34680</c:v>
                </c:pt>
                <c:pt idx="986">
                  <c:v>34700</c:v>
                </c:pt>
                <c:pt idx="987">
                  <c:v>34720</c:v>
                </c:pt>
                <c:pt idx="988">
                  <c:v>34740</c:v>
                </c:pt>
                <c:pt idx="989">
                  <c:v>34760</c:v>
                </c:pt>
                <c:pt idx="990">
                  <c:v>34780</c:v>
                </c:pt>
                <c:pt idx="991">
                  <c:v>34800</c:v>
                </c:pt>
                <c:pt idx="992">
                  <c:v>34820</c:v>
                </c:pt>
                <c:pt idx="993">
                  <c:v>34840</c:v>
                </c:pt>
                <c:pt idx="994">
                  <c:v>34860</c:v>
                </c:pt>
                <c:pt idx="995">
                  <c:v>34880</c:v>
                </c:pt>
                <c:pt idx="996">
                  <c:v>34900</c:v>
                </c:pt>
                <c:pt idx="997">
                  <c:v>34920</c:v>
                </c:pt>
                <c:pt idx="998">
                  <c:v>34940</c:v>
                </c:pt>
                <c:pt idx="999">
                  <c:v>34960</c:v>
                </c:pt>
                <c:pt idx="1000">
                  <c:v>34980</c:v>
                </c:pt>
                <c:pt idx="1001">
                  <c:v>35000</c:v>
                </c:pt>
                <c:pt idx="1002">
                  <c:v>35020</c:v>
                </c:pt>
                <c:pt idx="1003">
                  <c:v>35040</c:v>
                </c:pt>
                <c:pt idx="1004">
                  <c:v>35060</c:v>
                </c:pt>
                <c:pt idx="1005">
                  <c:v>35080</c:v>
                </c:pt>
                <c:pt idx="1006">
                  <c:v>35100</c:v>
                </c:pt>
                <c:pt idx="1007">
                  <c:v>35120</c:v>
                </c:pt>
                <c:pt idx="1008">
                  <c:v>35140</c:v>
                </c:pt>
                <c:pt idx="1009">
                  <c:v>35160</c:v>
                </c:pt>
                <c:pt idx="1010">
                  <c:v>35180</c:v>
                </c:pt>
                <c:pt idx="1011">
                  <c:v>35200</c:v>
                </c:pt>
                <c:pt idx="1012">
                  <c:v>35220</c:v>
                </c:pt>
                <c:pt idx="1013">
                  <c:v>35240</c:v>
                </c:pt>
                <c:pt idx="1014">
                  <c:v>35260</c:v>
                </c:pt>
                <c:pt idx="1015">
                  <c:v>35280</c:v>
                </c:pt>
                <c:pt idx="1016">
                  <c:v>35300</c:v>
                </c:pt>
                <c:pt idx="1017">
                  <c:v>35320</c:v>
                </c:pt>
                <c:pt idx="1018">
                  <c:v>35340</c:v>
                </c:pt>
                <c:pt idx="1019">
                  <c:v>35360</c:v>
                </c:pt>
                <c:pt idx="1020">
                  <c:v>35380</c:v>
                </c:pt>
                <c:pt idx="1021">
                  <c:v>35400</c:v>
                </c:pt>
                <c:pt idx="1022">
                  <c:v>35420</c:v>
                </c:pt>
                <c:pt idx="1023">
                  <c:v>35440</c:v>
                </c:pt>
                <c:pt idx="1024">
                  <c:v>35460</c:v>
                </c:pt>
                <c:pt idx="1025">
                  <c:v>35480</c:v>
                </c:pt>
                <c:pt idx="1026">
                  <c:v>35500</c:v>
                </c:pt>
                <c:pt idx="1027">
                  <c:v>35520</c:v>
                </c:pt>
                <c:pt idx="1028">
                  <c:v>35540</c:v>
                </c:pt>
                <c:pt idx="1029">
                  <c:v>35560</c:v>
                </c:pt>
                <c:pt idx="1030">
                  <c:v>35580</c:v>
                </c:pt>
                <c:pt idx="1031">
                  <c:v>35600</c:v>
                </c:pt>
                <c:pt idx="1032">
                  <c:v>35620</c:v>
                </c:pt>
                <c:pt idx="1033">
                  <c:v>35640</c:v>
                </c:pt>
                <c:pt idx="1034">
                  <c:v>35660</c:v>
                </c:pt>
                <c:pt idx="1035">
                  <c:v>35680</c:v>
                </c:pt>
                <c:pt idx="1036">
                  <c:v>35700</c:v>
                </c:pt>
                <c:pt idx="1037">
                  <c:v>35720</c:v>
                </c:pt>
                <c:pt idx="1038">
                  <c:v>35740</c:v>
                </c:pt>
                <c:pt idx="1039">
                  <c:v>35760</c:v>
                </c:pt>
                <c:pt idx="1040">
                  <c:v>35780</c:v>
                </c:pt>
                <c:pt idx="1041">
                  <c:v>35800</c:v>
                </c:pt>
                <c:pt idx="1042">
                  <c:v>35820</c:v>
                </c:pt>
                <c:pt idx="1043">
                  <c:v>35840</c:v>
                </c:pt>
                <c:pt idx="1044">
                  <c:v>35860</c:v>
                </c:pt>
                <c:pt idx="1045">
                  <c:v>35880</c:v>
                </c:pt>
                <c:pt idx="1046">
                  <c:v>35900</c:v>
                </c:pt>
                <c:pt idx="1047">
                  <c:v>35920</c:v>
                </c:pt>
                <c:pt idx="1048">
                  <c:v>35940</c:v>
                </c:pt>
                <c:pt idx="1049">
                  <c:v>35960</c:v>
                </c:pt>
                <c:pt idx="1050">
                  <c:v>35980</c:v>
                </c:pt>
                <c:pt idx="1051">
                  <c:v>36000</c:v>
                </c:pt>
                <c:pt idx="1052">
                  <c:v>36020</c:v>
                </c:pt>
                <c:pt idx="1053">
                  <c:v>36040</c:v>
                </c:pt>
                <c:pt idx="1054">
                  <c:v>36060</c:v>
                </c:pt>
                <c:pt idx="1055">
                  <c:v>36080</c:v>
                </c:pt>
                <c:pt idx="1056">
                  <c:v>36100</c:v>
                </c:pt>
                <c:pt idx="1057">
                  <c:v>36120</c:v>
                </c:pt>
                <c:pt idx="1058">
                  <c:v>36140</c:v>
                </c:pt>
                <c:pt idx="1059">
                  <c:v>36160</c:v>
                </c:pt>
                <c:pt idx="1060">
                  <c:v>36180</c:v>
                </c:pt>
                <c:pt idx="1061">
                  <c:v>36200</c:v>
                </c:pt>
                <c:pt idx="1062">
                  <c:v>36220</c:v>
                </c:pt>
                <c:pt idx="1063">
                  <c:v>36240</c:v>
                </c:pt>
                <c:pt idx="1064">
                  <c:v>36260</c:v>
                </c:pt>
                <c:pt idx="1065">
                  <c:v>36280</c:v>
                </c:pt>
                <c:pt idx="1066">
                  <c:v>36300</c:v>
                </c:pt>
                <c:pt idx="1067">
                  <c:v>36320</c:v>
                </c:pt>
                <c:pt idx="1068">
                  <c:v>36340</c:v>
                </c:pt>
                <c:pt idx="1069">
                  <c:v>36360</c:v>
                </c:pt>
                <c:pt idx="1070">
                  <c:v>36380</c:v>
                </c:pt>
                <c:pt idx="1071">
                  <c:v>36400</c:v>
                </c:pt>
                <c:pt idx="1072">
                  <c:v>36420</c:v>
                </c:pt>
                <c:pt idx="1073">
                  <c:v>36440</c:v>
                </c:pt>
                <c:pt idx="1074">
                  <c:v>36460</c:v>
                </c:pt>
                <c:pt idx="1075">
                  <c:v>36480</c:v>
                </c:pt>
                <c:pt idx="1076">
                  <c:v>36500</c:v>
                </c:pt>
                <c:pt idx="1077">
                  <c:v>36520</c:v>
                </c:pt>
                <c:pt idx="1078">
                  <c:v>36540</c:v>
                </c:pt>
                <c:pt idx="1079">
                  <c:v>36560</c:v>
                </c:pt>
                <c:pt idx="1080">
                  <c:v>36580</c:v>
                </c:pt>
                <c:pt idx="1081">
                  <c:v>36600</c:v>
                </c:pt>
                <c:pt idx="1082">
                  <c:v>36620</c:v>
                </c:pt>
                <c:pt idx="1083">
                  <c:v>36640</c:v>
                </c:pt>
                <c:pt idx="1084">
                  <c:v>36660</c:v>
                </c:pt>
                <c:pt idx="1085">
                  <c:v>36680</c:v>
                </c:pt>
                <c:pt idx="1086">
                  <c:v>36700</c:v>
                </c:pt>
                <c:pt idx="1087">
                  <c:v>36720</c:v>
                </c:pt>
                <c:pt idx="1088">
                  <c:v>36740</c:v>
                </c:pt>
                <c:pt idx="1089">
                  <c:v>36760</c:v>
                </c:pt>
                <c:pt idx="1090">
                  <c:v>36780</c:v>
                </c:pt>
                <c:pt idx="1091">
                  <c:v>36800</c:v>
                </c:pt>
                <c:pt idx="1092">
                  <c:v>36820</c:v>
                </c:pt>
                <c:pt idx="1093">
                  <c:v>36840</c:v>
                </c:pt>
                <c:pt idx="1094">
                  <c:v>36860</c:v>
                </c:pt>
                <c:pt idx="1095">
                  <c:v>36880</c:v>
                </c:pt>
                <c:pt idx="1096">
                  <c:v>36900</c:v>
                </c:pt>
                <c:pt idx="1097">
                  <c:v>36920</c:v>
                </c:pt>
                <c:pt idx="1098">
                  <c:v>36940</c:v>
                </c:pt>
                <c:pt idx="1099">
                  <c:v>36960</c:v>
                </c:pt>
                <c:pt idx="1100">
                  <c:v>36980</c:v>
                </c:pt>
                <c:pt idx="1101">
                  <c:v>37000</c:v>
                </c:pt>
                <c:pt idx="1102">
                  <c:v>37020</c:v>
                </c:pt>
                <c:pt idx="1103">
                  <c:v>37040</c:v>
                </c:pt>
                <c:pt idx="1104">
                  <c:v>37060</c:v>
                </c:pt>
                <c:pt idx="1105">
                  <c:v>37080</c:v>
                </c:pt>
                <c:pt idx="1106">
                  <c:v>37100</c:v>
                </c:pt>
                <c:pt idx="1107">
                  <c:v>37120</c:v>
                </c:pt>
                <c:pt idx="1108">
                  <c:v>37140</c:v>
                </c:pt>
                <c:pt idx="1109">
                  <c:v>37160</c:v>
                </c:pt>
                <c:pt idx="1110">
                  <c:v>37180</c:v>
                </c:pt>
                <c:pt idx="1111">
                  <c:v>37200</c:v>
                </c:pt>
                <c:pt idx="1112">
                  <c:v>37220</c:v>
                </c:pt>
                <c:pt idx="1113">
                  <c:v>37240</c:v>
                </c:pt>
                <c:pt idx="1114">
                  <c:v>37260</c:v>
                </c:pt>
                <c:pt idx="1115">
                  <c:v>37280</c:v>
                </c:pt>
                <c:pt idx="1116">
                  <c:v>37300</c:v>
                </c:pt>
                <c:pt idx="1117">
                  <c:v>37320</c:v>
                </c:pt>
                <c:pt idx="1118">
                  <c:v>37340</c:v>
                </c:pt>
                <c:pt idx="1119">
                  <c:v>37360</c:v>
                </c:pt>
                <c:pt idx="1120">
                  <c:v>37380</c:v>
                </c:pt>
                <c:pt idx="1121">
                  <c:v>37400</c:v>
                </c:pt>
                <c:pt idx="1122">
                  <c:v>37420</c:v>
                </c:pt>
                <c:pt idx="1123">
                  <c:v>37440</c:v>
                </c:pt>
                <c:pt idx="1124">
                  <c:v>37460</c:v>
                </c:pt>
                <c:pt idx="1125">
                  <c:v>37480</c:v>
                </c:pt>
                <c:pt idx="1126">
                  <c:v>37500</c:v>
                </c:pt>
                <c:pt idx="1127">
                  <c:v>37520</c:v>
                </c:pt>
                <c:pt idx="1128">
                  <c:v>37540</c:v>
                </c:pt>
                <c:pt idx="1129">
                  <c:v>37560</c:v>
                </c:pt>
                <c:pt idx="1130">
                  <c:v>37580</c:v>
                </c:pt>
                <c:pt idx="1131">
                  <c:v>37600</c:v>
                </c:pt>
                <c:pt idx="1132">
                  <c:v>37620</c:v>
                </c:pt>
                <c:pt idx="1133">
                  <c:v>37640</c:v>
                </c:pt>
                <c:pt idx="1134">
                  <c:v>37660</c:v>
                </c:pt>
                <c:pt idx="1135">
                  <c:v>37680</c:v>
                </c:pt>
                <c:pt idx="1136">
                  <c:v>37700</c:v>
                </c:pt>
                <c:pt idx="1137">
                  <c:v>37720</c:v>
                </c:pt>
                <c:pt idx="1138">
                  <c:v>37740</c:v>
                </c:pt>
                <c:pt idx="1139">
                  <c:v>37760</c:v>
                </c:pt>
                <c:pt idx="1140">
                  <c:v>37780</c:v>
                </c:pt>
                <c:pt idx="1141">
                  <c:v>37800</c:v>
                </c:pt>
                <c:pt idx="1142">
                  <c:v>37820</c:v>
                </c:pt>
                <c:pt idx="1143">
                  <c:v>37840</c:v>
                </c:pt>
                <c:pt idx="1144">
                  <c:v>37860</c:v>
                </c:pt>
                <c:pt idx="1145">
                  <c:v>37880</c:v>
                </c:pt>
                <c:pt idx="1146">
                  <c:v>37900</c:v>
                </c:pt>
                <c:pt idx="1147">
                  <c:v>37920</c:v>
                </c:pt>
                <c:pt idx="1148">
                  <c:v>37940</c:v>
                </c:pt>
                <c:pt idx="1149">
                  <c:v>37960</c:v>
                </c:pt>
                <c:pt idx="1150">
                  <c:v>37980</c:v>
                </c:pt>
                <c:pt idx="1151">
                  <c:v>38000</c:v>
                </c:pt>
                <c:pt idx="1152">
                  <c:v>38020</c:v>
                </c:pt>
                <c:pt idx="1153">
                  <c:v>38040</c:v>
                </c:pt>
                <c:pt idx="1154">
                  <c:v>38060</c:v>
                </c:pt>
                <c:pt idx="1155">
                  <c:v>38080</c:v>
                </c:pt>
                <c:pt idx="1156">
                  <c:v>38100</c:v>
                </c:pt>
                <c:pt idx="1157">
                  <c:v>38120</c:v>
                </c:pt>
                <c:pt idx="1158">
                  <c:v>38140</c:v>
                </c:pt>
                <c:pt idx="1159">
                  <c:v>38160</c:v>
                </c:pt>
                <c:pt idx="1160">
                  <c:v>38180</c:v>
                </c:pt>
                <c:pt idx="1161">
                  <c:v>38200</c:v>
                </c:pt>
                <c:pt idx="1162">
                  <c:v>38220</c:v>
                </c:pt>
                <c:pt idx="1163">
                  <c:v>38240</c:v>
                </c:pt>
                <c:pt idx="1164">
                  <c:v>38260</c:v>
                </c:pt>
                <c:pt idx="1165">
                  <c:v>38280</c:v>
                </c:pt>
                <c:pt idx="1166">
                  <c:v>38300</c:v>
                </c:pt>
                <c:pt idx="1167">
                  <c:v>38320</c:v>
                </c:pt>
                <c:pt idx="1168">
                  <c:v>38340</c:v>
                </c:pt>
                <c:pt idx="1169">
                  <c:v>38360</c:v>
                </c:pt>
                <c:pt idx="1170">
                  <c:v>38380</c:v>
                </c:pt>
                <c:pt idx="1171">
                  <c:v>38400</c:v>
                </c:pt>
                <c:pt idx="1172">
                  <c:v>38420</c:v>
                </c:pt>
                <c:pt idx="1173">
                  <c:v>38440</c:v>
                </c:pt>
                <c:pt idx="1174">
                  <c:v>38460</c:v>
                </c:pt>
                <c:pt idx="1175">
                  <c:v>38480</c:v>
                </c:pt>
                <c:pt idx="1176">
                  <c:v>38500</c:v>
                </c:pt>
                <c:pt idx="1177">
                  <c:v>38520</c:v>
                </c:pt>
                <c:pt idx="1178">
                  <c:v>38540</c:v>
                </c:pt>
                <c:pt idx="1179">
                  <c:v>38560</c:v>
                </c:pt>
                <c:pt idx="1180">
                  <c:v>38580</c:v>
                </c:pt>
                <c:pt idx="1181">
                  <c:v>38600</c:v>
                </c:pt>
                <c:pt idx="1182">
                  <c:v>38620</c:v>
                </c:pt>
                <c:pt idx="1183">
                  <c:v>38640</c:v>
                </c:pt>
                <c:pt idx="1184">
                  <c:v>38660</c:v>
                </c:pt>
                <c:pt idx="1185">
                  <c:v>38680</c:v>
                </c:pt>
                <c:pt idx="1186">
                  <c:v>38700</c:v>
                </c:pt>
                <c:pt idx="1187">
                  <c:v>38720</c:v>
                </c:pt>
                <c:pt idx="1188">
                  <c:v>38740</c:v>
                </c:pt>
                <c:pt idx="1189">
                  <c:v>38760</c:v>
                </c:pt>
                <c:pt idx="1190">
                  <c:v>38780</c:v>
                </c:pt>
                <c:pt idx="1191">
                  <c:v>38800</c:v>
                </c:pt>
                <c:pt idx="1192">
                  <c:v>38820</c:v>
                </c:pt>
                <c:pt idx="1193">
                  <c:v>38840</c:v>
                </c:pt>
                <c:pt idx="1194">
                  <c:v>38860</c:v>
                </c:pt>
                <c:pt idx="1195">
                  <c:v>38880</c:v>
                </c:pt>
                <c:pt idx="1196">
                  <c:v>38900</c:v>
                </c:pt>
                <c:pt idx="1197">
                  <c:v>38920</c:v>
                </c:pt>
                <c:pt idx="1198">
                  <c:v>38940</c:v>
                </c:pt>
                <c:pt idx="1199">
                  <c:v>38960</c:v>
                </c:pt>
                <c:pt idx="1200">
                  <c:v>38980</c:v>
                </c:pt>
                <c:pt idx="1201">
                  <c:v>39000</c:v>
                </c:pt>
                <c:pt idx="1202">
                  <c:v>39020</c:v>
                </c:pt>
                <c:pt idx="1203">
                  <c:v>39040</c:v>
                </c:pt>
                <c:pt idx="1204">
                  <c:v>39060</c:v>
                </c:pt>
                <c:pt idx="1205">
                  <c:v>39080</c:v>
                </c:pt>
                <c:pt idx="1206">
                  <c:v>39100</c:v>
                </c:pt>
                <c:pt idx="1207">
                  <c:v>39120</c:v>
                </c:pt>
                <c:pt idx="1208">
                  <c:v>39140</c:v>
                </c:pt>
                <c:pt idx="1209">
                  <c:v>39160</c:v>
                </c:pt>
                <c:pt idx="1210">
                  <c:v>39180</c:v>
                </c:pt>
                <c:pt idx="1211">
                  <c:v>39200</c:v>
                </c:pt>
                <c:pt idx="1212">
                  <c:v>39220</c:v>
                </c:pt>
                <c:pt idx="1213">
                  <c:v>39240</c:v>
                </c:pt>
                <c:pt idx="1214">
                  <c:v>39260</c:v>
                </c:pt>
                <c:pt idx="1215">
                  <c:v>39280</c:v>
                </c:pt>
                <c:pt idx="1216">
                  <c:v>39300</c:v>
                </c:pt>
                <c:pt idx="1217">
                  <c:v>39320</c:v>
                </c:pt>
                <c:pt idx="1218">
                  <c:v>39340</c:v>
                </c:pt>
                <c:pt idx="1219">
                  <c:v>39360</c:v>
                </c:pt>
                <c:pt idx="1220">
                  <c:v>39380</c:v>
                </c:pt>
                <c:pt idx="1221">
                  <c:v>39400</c:v>
                </c:pt>
                <c:pt idx="1222">
                  <c:v>39420</c:v>
                </c:pt>
                <c:pt idx="1223">
                  <c:v>39440</c:v>
                </c:pt>
                <c:pt idx="1224">
                  <c:v>39460</c:v>
                </c:pt>
                <c:pt idx="1225">
                  <c:v>39480</c:v>
                </c:pt>
                <c:pt idx="1226">
                  <c:v>39500</c:v>
                </c:pt>
                <c:pt idx="1227">
                  <c:v>39520</c:v>
                </c:pt>
                <c:pt idx="1228">
                  <c:v>39540</c:v>
                </c:pt>
                <c:pt idx="1229">
                  <c:v>39560</c:v>
                </c:pt>
                <c:pt idx="1230">
                  <c:v>39580</c:v>
                </c:pt>
                <c:pt idx="1231">
                  <c:v>39600</c:v>
                </c:pt>
                <c:pt idx="1232">
                  <c:v>39620</c:v>
                </c:pt>
                <c:pt idx="1233">
                  <c:v>39640</c:v>
                </c:pt>
                <c:pt idx="1234">
                  <c:v>39660</c:v>
                </c:pt>
                <c:pt idx="1235">
                  <c:v>39680</c:v>
                </c:pt>
                <c:pt idx="1236">
                  <c:v>39700</c:v>
                </c:pt>
                <c:pt idx="1237">
                  <c:v>39720</c:v>
                </c:pt>
                <c:pt idx="1238">
                  <c:v>39740</c:v>
                </c:pt>
                <c:pt idx="1239">
                  <c:v>39760</c:v>
                </c:pt>
                <c:pt idx="1240">
                  <c:v>39780</c:v>
                </c:pt>
                <c:pt idx="1241">
                  <c:v>39800</c:v>
                </c:pt>
                <c:pt idx="1242">
                  <c:v>39820</c:v>
                </c:pt>
                <c:pt idx="1243">
                  <c:v>39840</c:v>
                </c:pt>
                <c:pt idx="1244">
                  <c:v>39860</c:v>
                </c:pt>
                <c:pt idx="1245">
                  <c:v>39880</c:v>
                </c:pt>
                <c:pt idx="1246">
                  <c:v>39900</c:v>
                </c:pt>
                <c:pt idx="1247">
                  <c:v>39920</c:v>
                </c:pt>
                <c:pt idx="1248">
                  <c:v>39940</c:v>
                </c:pt>
                <c:pt idx="1249">
                  <c:v>39960</c:v>
                </c:pt>
                <c:pt idx="1250">
                  <c:v>39980</c:v>
                </c:pt>
                <c:pt idx="1251">
                  <c:v>40000</c:v>
                </c:pt>
                <c:pt idx="1252">
                  <c:v>40020</c:v>
                </c:pt>
                <c:pt idx="1253">
                  <c:v>40040</c:v>
                </c:pt>
                <c:pt idx="1254">
                  <c:v>40060</c:v>
                </c:pt>
                <c:pt idx="1255">
                  <c:v>40080</c:v>
                </c:pt>
                <c:pt idx="1256">
                  <c:v>40100</c:v>
                </c:pt>
                <c:pt idx="1257">
                  <c:v>40120</c:v>
                </c:pt>
                <c:pt idx="1258">
                  <c:v>40140</c:v>
                </c:pt>
                <c:pt idx="1259">
                  <c:v>40160</c:v>
                </c:pt>
                <c:pt idx="1260">
                  <c:v>40180</c:v>
                </c:pt>
                <c:pt idx="1261">
                  <c:v>40200</c:v>
                </c:pt>
                <c:pt idx="1262">
                  <c:v>40220</c:v>
                </c:pt>
                <c:pt idx="1263">
                  <c:v>40240</c:v>
                </c:pt>
                <c:pt idx="1264">
                  <c:v>40260</c:v>
                </c:pt>
                <c:pt idx="1265">
                  <c:v>40280</c:v>
                </c:pt>
                <c:pt idx="1266">
                  <c:v>40300</c:v>
                </c:pt>
                <c:pt idx="1267">
                  <c:v>40320</c:v>
                </c:pt>
                <c:pt idx="1268">
                  <c:v>40340</c:v>
                </c:pt>
                <c:pt idx="1269">
                  <c:v>40360</c:v>
                </c:pt>
                <c:pt idx="1270">
                  <c:v>40380</c:v>
                </c:pt>
                <c:pt idx="1271">
                  <c:v>40400</c:v>
                </c:pt>
                <c:pt idx="1272">
                  <c:v>40420</c:v>
                </c:pt>
                <c:pt idx="1273">
                  <c:v>40440</c:v>
                </c:pt>
                <c:pt idx="1274">
                  <c:v>40460</c:v>
                </c:pt>
                <c:pt idx="1275">
                  <c:v>40480</c:v>
                </c:pt>
                <c:pt idx="1276">
                  <c:v>40500</c:v>
                </c:pt>
                <c:pt idx="1277">
                  <c:v>40520</c:v>
                </c:pt>
                <c:pt idx="1278">
                  <c:v>40540</c:v>
                </c:pt>
                <c:pt idx="1279">
                  <c:v>40560</c:v>
                </c:pt>
                <c:pt idx="1280">
                  <c:v>40580</c:v>
                </c:pt>
                <c:pt idx="1281">
                  <c:v>40600</c:v>
                </c:pt>
                <c:pt idx="1282">
                  <c:v>40620</c:v>
                </c:pt>
                <c:pt idx="1283">
                  <c:v>40640</c:v>
                </c:pt>
                <c:pt idx="1284">
                  <c:v>40660</c:v>
                </c:pt>
                <c:pt idx="1285">
                  <c:v>40680</c:v>
                </c:pt>
                <c:pt idx="1286">
                  <c:v>40700</c:v>
                </c:pt>
                <c:pt idx="1287">
                  <c:v>40720</c:v>
                </c:pt>
                <c:pt idx="1288">
                  <c:v>40740</c:v>
                </c:pt>
                <c:pt idx="1289">
                  <c:v>40760</c:v>
                </c:pt>
                <c:pt idx="1290">
                  <c:v>40780</c:v>
                </c:pt>
                <c:pt idx="1291">
                  <c:v>40800</c:v>
                </c:pt>
                <c:pt idx="1292">
                  <c:v>40820</c:v>
                </c:pt>
                <c:pt idx="1293">
                  <c:v>40840</c:v>
                </c:pt>
                <c:pt idx="1294">
                  <c:v>40860</c:v>
                </c:pt>
                <c:pt idx="1295">
                  <c:v>40880</c:v>
                </c:pt>
                <c:pt idx="1296">
                  <c:v>40900</c:v>
                </c:pt>
                <c:pt idx="1297">
                  <c:v>40920</c:v>
                </c:pt>
                <c:pt idx="1298">
                  <c:v>40940</c:v>
                </c:pt>
                <c:pt idx="1299">
                  <c:v>40960</c:v>
                </c:pt>
                <c:pt idx="1300">
                  <c:v>40980</c:v>
                </c:pt>
                <c:pt idx="1301">
                  <c:v>41000</c:v>
                </c:pt>
                <c:pt idx="1302">
                  <c:v>41020</c:v>
                </c:pt>
                <c:pt idx="1303">
                  <c:v>41040</c:v>
                </c:pt>
                <c:pt idx="1304">
                  <c:v>41060</c:v>
                </c:pt>
                <c:pt idx="1305">
                  <c:v>41080</c:v>
                </c:pt>
                <c:pt idx="1306">
                  <c:v>41100</c:v>
                </c:pt>
                <c:pt idx="1307">
                  <c:v>41120</c:v>
                </c:pt>
                <c:pt idx="1308">
                  <c:v>41140</c:v>
                </c:pt>
                <c:pt idx="1309">
                  <c:v>41160</c:v>
                </c:pt>
                <c:pt idx="1310">
                  <c:v>41180</c:v>
                </c:pt>
                <c:pt idx="1311">
                  <c:v>41200</c:v>
                </c:pt>
                <c:pt idx="1312">
                  <c:v>41220</c:v>
                </c:pt>
                <c:pt idx="1313">
                  <c:v>41240</c:v>
                </c:pt>
                <c:pt idx="1314">
                  <c:v>41260</c:v>
                </c:pt>
                <c:pt idx="1315">
                  <c:v>41280</c:v>
                </c:pt>
                <c:pt idx="1316">
                  <c:v>41300</c:v>
                </c:pt>
                <c:pt idx="1317">
                  <c:v>41320</c:v>
                </c:pt>
                <c:pt idx="1318">
                  <c:v>41340</c:v>
                </c:pt>
                <c:pt idx="1319">
                  <c:v>41360</c:v>
                </c:pt>
                <c:pt idx="1320">
                  <c:v>41380</c:v>
                </c:pt>
                <c:pt idx="1321">
                  <c:v>41400</c:v>
                </c:pt>
                <c:pt idx="1322">
                  <c:v>41420</c:v>
                </c:pt>
                <c:pt idx="1323">
                  <c:v>41440</c:v>
                </c:pt>
                <c:pt idx="1324">
                  <c:v>41460</c:v>
                </c:pt>
                <c:pt idx="1325">
                  <c:v>41480</c:v>
                </c:pt>
                <c:pt idx="1326">
                  <c:v>41500</c:v>
                </c:pt>
                <c:pt idx="1327">
                  <c:v>41520</c:v>
                </c:pt>
                <c:pt idx="1328">
                  <c:v>41540</c:v>
                </c:pt>
                <c:pt idx="1329">
                  <c:v>41560</c:v>
                </c:pt>
                <c:pt idx="1330">
                  <c:v>41580</c:v>
                </c:pt>
                <c:pt idx="1331">
                  <c:v>41600</c:v>
                </c:pt>
                <c:pt idx="1332">
                  <c:v>41620</c:v>
                </c:pt>
                <c:pt idx="1333">
                  <c:v>41640</c:v>
                </c:pt>
                <c:pt idx="1334">
                  <c:v>41660</c:v>
                </c:pt>
                <c:pt idx="1335">
                  <c:v>41680</c:v>
                </c:pt>
                <c:pt idx="1336">
                  <c:v>41700</c:v>
                </c:pt>
                <c:pt idx="1337">
                  <c:v>41720</c:v>
                </c:pt>
                <c:pt idx="1338">
                  <c:v>41740</c:v>
                </c:pt>
                <c:pt idx="1339">
                  <c:v>41760</c:v>
                </c:pt>
                <c:pt idx="1340">
                  <c:v>41780</c:v>
                </c:pt>
                <c:pt idx="1341">
                  <c:v>41800</c:v>
                </c:pt>
                <c:pt idx="1342">
                  <c:v>41820</c:v>
                </c:pt>
                <c:pt idx="1343">
                  <c:v>41840</c:v>
                </c:pt>
                <c:pt idx="1344">
                  <c:v>41860</c:v>
                </c:pt>
                <c:pt idx="1345">
                  <c:v>41880</c:v>
                </c:pt>
                <c:pt idx="1346">
                  <c:v>41900</c:v>
                </c:pt>
                <c:pt idx="1347">
                  <c:v>41920</c:v>
                </c:pt>
                <c:pt idx="1348">
                  <c:v>41940</c:v>
                </c:pt>
                <c:pt idx="1349">
                  <c:v>41960</c:v>
                </c:pt>
                <c:pt idx="1350">
                  <c:v>41980</c:v>
                </c:pt>
                <c:pt idx="1351">
                  <c:v>42000</c:v>
                </c:pt>
                <c:pt idx="1352">
                  <c:v>42020</c:v>
                </c:pt>
                <c:pt idx="1353">
                  <c:v>42040</c:v>
                </c:pt>
                <c:pt idx="1354">
                  <c:v>42060</c:v>
                </c:pt>
                <c:pt idx="1355">
                  <c:v>42080</c:v>
                </c:pt>
                <c:pt idx="1356">
                  <c:v>42100</c:v>
                </c:pt>
                <c:pt idx="1357">
                  <c:v>42120</c:v>
                </c:pt>
                <c:pt idx="1358">
                  <c:v>42140</c:v>
                </c:pt>
                <c:pt idx="1359">
                  <c:v>42160</c:v>
                </c:pt>
                <c:pt idx="1360">
                  <c:v>42180</c:v>
                </c:pt>
                <c:pt idx="1361">
                  <c:v>42200</c:v>
                </c:pt>
                <c:pt idx="1362">
                  <c:v>42220</c:v>
                </c:pt>
                <c:pt idx="1363">
                  <c:v>42240</c:v>
                </c:pt>
                <c:pt idx="1364">
                  <c:v>42260</c:v>
                </c:pt>
                <c:pt idx="1365">
                  <c:v>42280</c:v>
                </c:pt>
                <c:pt idx="1366">
                  <c:v>42300</c:v>
                </c:pt>
                <c:pt idx="1367">
                  <c:v>42320</c:v>
                </c:pt>
                <c:pt idx="1368">
                  <c:v>42340</c:v>
                </c:pt>
                <c:pt idx="1369">
                  <c:v>42360</c:v>
                </c:pt>
                <c:pt idx="1370">
                  <c:v>42380</c:v>
                </c:pt>
                <c:pt idx="1371">
                  <c:v>42400</c:v>
                </c:pt>
                <c:pt idx="1372">
                  <c:v>42420</c:v>
                </c:pt>
                <c:pt idx="1373">
                  <c:v>42440</c:v>
                </c:pt>
                <c:pt idx="1374">
                  <c:v>42460</c:v>
                </c:pt>
                <c:pt idx="1375">
                  <c:v>42480</c:v>
                </c:pt>
                <c:pt idx="1376">
                  <c:v>42500</c:v>
                </c:pt>
                <c:pt idx="1377">
                  <c:v>42520</c:v>
                </c:pt>
                <c:pt idx="1378">
                  <c:v>42540</c:v>
                </c:pt>
                <c:pt idx="1379">
                  <c:v>42560</c:v>
                </c:pt>
                <c:pt idx="1380">
                  <c:v>42580</c:v>
                </c:pt>
                <c:pt idx="1381">
                  <c:v>42600</c:v>
                </c:pt>
                <c:pt idx="1382">
                  <c:v>42620</c:v>
                </c:pt>
                <c:pt idx="1383">
                  <c:v>42640</c:v>
                </c:pt>
                <c:pt idx="1384">
                  <c:v>42660</c:v>
                </c:pt>
                <c:pt idx="1385">
                  <c:v>42680</c:v>
                </c:pt>
                <c:pt idx="1386">
                  <c:v>42700</c:v>
                </c:pt>
                <c:pt idx="1387">
                  <c:v>42720</c:v>
                </c:pt>
                <c:pt idx="1388">
                  <c:v>42740</c:v>
                </c:pt>
                <c:pt idx="1389">
                  <c:v>42760</c:v>
                </c:pt>
                <c:pt idx="1390">
                  <c:v>42780</c:v>
                </c:pt>
                <c:pt idx="1391">
                  <c:v>42800</c:v>
                </c:pt>
                <c:pt idx="1392">
                  <c:v>42820</c:v>
                </c:pt>
                <c:pt idx="1393">
                  <c:v>42840</c:v>
                </c:pt>
                <c:pt idx="1394">
                  <c:v>42860</c:v>
                </c:pt>
                <c:pt idx="1395">
                  <c:v>42880</c:v>
                </c:pt>
                <c:pt idx="1396">
                  <c:v>42900</c:v>
                </c:pt>
                <c:pt idx="1397">
                  <c:v>42920</c:v>
                </c:pt>
                <c:pt idx="1398">
                  <c:v>42940</c:v>
                </c:pt>
                <c:pt idx="1399">
                  <c:v>42960</c:v>
                </c:pt>
                <c:pt idx="1400">
                  <c:v>42980</c:v>
                </c:pt>
                <c:pt idx="1401">
                  <c:v>43000</c:v>
                </c:pt>
                <c:pt idx="1402">
                  <c:v>43020</c:v>
                </c:pt>
                <c:pt idx="1403">
                  <c:v>43040</c:v>
                </c:pt>
                <c:pt idx="1404">
                  <c:v>43060</c:v>
                </c:pt>
                <c:pt idx="1405">
                  <c:v>43080</c:v>
                </c:pt>
                <c:pt idx="1406">
                  <c:v>43100</c:v>
                </c:pt>
                <c:pt idx="1407">
                  <c:v>43120</c:v>
                </c:pt>
                <c:pt idx="1408">
                  <c:v>43140</c:v>
                </c:pt>
                <c:pt idx="1409">
                  <c:v>43160</c:v>
                </c:pt>
                <c:pt idx="1410">
                  <c:v>43180</c:v>
                </c:pt>
                <c:pt idx="1411">
                  <c:v>43200</c:v>
                </c:pt>
                <c:pt idx="1412">
                  <c:v>43220</c:v>
                </c:pt>
                <c:pt idx="1413">
                  <c:v>43240</c:v>
                </c:pt>
                <c:pt idx="1414">
                  <c:v>43260</c:v>
                </c:pt>
                <c:pt idx="1415">
                  <c:v>43280</c:v>
                </c:pt>
                <c:pt idx="1416">
                  <c:v>43300</c:v>
                </c:pt>
                <c:pt idx="1417">
                  <c:v>43320</c:v>
                </c:pt>
                <c:pt idx="1418">
                  <c:v>43340</c:v>
                </c:pt>
                <c:pt idx="1419">
                  <c:v>43360</c:v>
                </c:pt>
                <c:pt idx="1420">
                  <c:v>43380</c:v>
                </c:pt>
                <c:pt idx="1421">
                  <c:v>43400</c:v>
                </c:pt>
                <c:pt idx="1422">
                  <c:v>43420</c:v>
                </c:pt>
                <c:pt idx="1423">
                  <c:v>43440</c:v>
                </c:pt>
                <c:pt idx="1424">
                  <c:v>43460</c:v>
                </c:pt>
                <c:pt idx="1425">
                  <c:v>43480</c:v>
                </c:pt>
                <c:pt idx="1426">
                  <c:v>43500</c:v>
                </c:pt>
                <c:pt idx="1427">
                  <c:v>43520</c:v>
                </c:pt>
                <c:pt idx="1428">
                  <c:v>43540</c:v>
                </c:pt>
                <c:pt idx="1429">
                  <c:v>43560</c:v>
                </c:pt>
                <c:pt idx="1430">
                  <c:v>43580</c:v>
                </c:pt>
                <c:pt idx="1431">
                  <c:v>43600</c:v>
                </c:pt>
                <c:pt idx="1432">
                  <c:v>43620</c:v>
                </c:pt>
                <c:pt idx="1433">
                  <c:v>43640</c:v>
                </c:pt>
                <c:pt idx="1434">
                  <c:v>43660</c:v>
                </c:pt>
                <c:pt idx="1435">
                  <c:v>43680</c:v>
                </c:pt>
                <c:pt idx="1436">
                  <c:v>43700</c:v>
                </c:pt>
                <c:pt idx="1437">
                  <c:v>43720</c:v>
                </c:pt>
                <c:pt idx="1438">
                  <c:v>43740</c:v>
                </c:pt>
                <c:pt idx="1439">
                  <c:v>43760</c:v>
                </c:pt>
                <c:pt idx="1440">
                  <c:v>43780</c:v>
                </c:pt>
                <c:pt idx="1441">
                  <c:v>43800</c:v>
                </c:pt>
                <c:pt idx="1442">
                  <c:v>43820</c:v>
                </c:pt>
                <c:pt idx="1443">
                  <c:v>43840</c:v>
                </c:pt>
                <c:pt idx="1444">
                  <c:v>43860</c:v>
                </c:pt>
                <c:pt idx="1445">
                  <c:v>43880</c:v>
                </c:pt>
                <c:pt idx="1446">
                  <c:v>43900</c:v>
                </c:pt>
                <c:pt idx="1447">
                  <c:v>43920</c:v>
                </c:pt>
                <c:pt idx="1448">
                  <c:v>43940</c:v>
                </c:pt>
                <c:pt idx="1449">
                  <c:v>43960</c:v>
                </c:pt>
                <c:pt idx="1450">
                  <c:v>43980</c:v>
                </c:pt>
                <c:pt idx="1451">
                  <c:v>44000</c:v>
                </c:pt>
                <c:pt idx="1452">
                  <c:v>44020</c:v>
                </c:pt>
                <c:pt idx="1453">
                  <c:v>44040</c:v>
                </c:pt>
                <c:pt idx="1454">
                  <c:v>44060</c:v>
                </c:pt>
                <c:pt idx="1455">
                  <c:v>44080</c:v>
                </c:pt>
                <c:pt idx="1456">
                  <c:v>44100</c:v>
                </c:pt>
                <c:pt idx="1457">
                  <c:v>44120</c:v>
                </c:pt>
                <c:pt idx="1458">
                  <c:v>44140</c:v>
                </c:pt>
                <c:pt idx="1459">
                  <c:v>44160</c:v>
                </c:pt>
                <c:pt idx="1460">
                  <c:v>44180</c:v>
                </c:pt>
                <c:pt idx="1461">
                  <c:v>44200</c:v>
                </c:pt>
                <c:pt idx="1462">
                  <c:v>44220</c:v>
                </c:pt>
                <c:pt idx="1463">
                  <c:v>44240</c:v>
                </c:pt>
                <c:pt idx="1464">
                  <c:v>44260</c:v>
                </c:pt>
                <c:pt idx="1465">
                  <c:v>44280</c:v>
                </c:pt>
                <c:pt idx="1466">
                  <c:v>44300</c:v>
                </c:pt>
                <c:pt idx="1467">
                  <c:v>44320</c:v>
                </c:pt>
                <c:pt idx="1468">
                  <c:v>44340</c:v>
                </c:pt>
                <c:pt idx="1469">
                  <c:v>44360</c:v>
                </c:pt>
                <c:pt idx="1470">
                  <c:v>44380</c:v>
                </c:pt>
                <c:pt idx="1471">
                  <c:v>44400</c:v>
                </c:pt>
                <c:pt idx="1472">
                  <c:v>44420</c:v>
                </c:pt>
                <c:pt idx="1473">
                  <c:v>44440</c:v>
                </c:pt>
                <c:pt idx="1474">
                  <c:v>44460</c:v>
                </c:pt>
                <c:pt idx="1475">
                  <c:v>44480</c:v>
                </c:pt>
                <c:pt idx="1476">
                  <c:v>44500</c:v>
                </c:pt>
                <c:pt idx="1477">
                  <c:v>44520</c:v>
                </c:pt>
                <c:pt idx="1478">
                  <c:v>44540</c:v>
                </c:pt>
                <c:pt idx="1479">
                  <c:v>44560</c:v>
                </c:pt>
                <c:pt idx="1480">
                  <c:v>44580</c:v>
                </c:pt>
                <c:pt idx="1481">
                  <c:v>44600</c:v>
                </c:pt>
                <c:pt idx="1482">
                  <c:v>44620</c:v>
                </c:pt>
                <c:pt idx="1483">
                  <c:v>44640</c:v>
                </c:pt>
                <c:pt idx="1484">
                  <c:v>44660</c:v>
                </c:pt>
                <c:pt idx="1485">
                  <c:v>44680</c:v>
                </c:pt>
                <c:pt idx="1486">
                  <c:v>44700</c:v>
                </c:pt>
                <c:pt idx="1487">
                  <c:v>44720</c:v>
                </c:pt>
                <c:pt idx="1488">
                  <c:v>44740</c:v>
                </c:pt>
                <c:pt idx="1489">
                  <c:v>44760</c:v>
                </c:pt>
                <c:pt idx="1490">
                  <c:v>44780</c:v>
                </c:pt>
                <c:pt idx="1491">
                  <c:v>44800</c:v>
                </c:pt>
                <c:pt idx="1492">
                  <c:v>44820</c:v>
                </c:pt>
                <c:pt idx="1493">
                  <c:v>44840</c:v>
                </c:pt>
                <c:pt idx="1494">
                  <c:v>44860</c:v>
                </c:pt>
                <c:pt idx="1495">
                  <c:v>44880</c:v>
                </c:pt>
                <c:pt idx="1496">
                  <c:v>44900</c:v>
                </c:pt>
                <c:pt idx="1497">
                  <c:v>44920</c:v>
                </c:pt>
                <c:pt idx="1498">
                  <c:v>44940</c:v>
                </c:pt>
                <c:pt idx="1499">
                  <c:v>44960</c:v>
                </c:pt>
                <c:pt idx="1500">
                  <c:v>44980</c:v>
                </c:pt>
                <c:pt idx="1501">
                  <c:v>45000</c:v>
                </c:pt>
              </c:strCache>
            </c:strRef>
          </c:cat>
          <c:val>
            <c:numRef>
              <c:f>Sheet1!$B$2:$B$1502</c:f>
              <c:numCache>
                <c:formatCode>General</c:formatCode>
                <c:ptCount val="1501"/>
                <c:pt idx="0">
                  <c:v>8</c:v>
                </c:pt>
                <c:pt idx="1">
                  <c:v>8</c:v>
                </c:pt>
                <c:pt idx="2">
                  <c:v>8</c:v>
                </c:pt>
                <c:pt idx="3">
                  <c:v>8</c:v>
                </c:pt>
                <c:pt idx="4">
                  <c:v>8</c:v>
                </c:pt>
                <c:pt idx="5">
                  <c:v>8</c:v>
                </c:pt>
                <c:pt idx="6">
                  <c:v>8</c:v>
                </c:pt>
                <c:pt idx="7">
                  <c:v>8</c:v>
                </c:pt>
                <c:pt idx="8">
                  <c:v>8</c:v>
                </c:pt>
                <c:pt idx="9">
                  <c:v>8</c:v>
                </c:pt>
                <c:pt idx="10">
                  <c:v>8</c:v>
                </c:pt>
                <c:pt idx="11">
                  <c:v>8</c:v>
                </c:pt>
                <c:pt idx="12">
                  <c:v>8</c:v>
                </c:pt>
                <c:pt idx="13">
                  <c:v>8</c:v>
                </c:pt>
                <c:pt idx="14">
                  <c:v>8</c:v>
                </c:pt>
                <c:pt idx="15">
                  <c:v>8</c:v>
                </c:pt>
                <c:pt idx="16">
                  <c:v>8</c:v>
                </c:pt>
                <c:pt idx="17">
                  <c:v>8</c:v>
                </c:pt>
                <c:pt idx="18">
                  <c:v>8</c:v>
                </c:pt>
                <c:pt idx="19">
                  <c:v>8</c:v>
                </c:pt>
                <c:pt idx="20">
                  <c:v>8</c:v>
                </c:pt>
                <c:pt idx="21">
                  <c:v>8</c:v>
                </c:pt>
                <c:pt idx="22">
                  <c:v>8</c:v>
                </c:pt>
                <c:pt idx="23">
                  <c:v>8</c:v>
                </c:pt>
                <c:pt idx="24">
                  <c:v>8</c:v>
                </c:pt>
                <c:pt idx="25">
                  <c:v>8</c:v>
                </c:pt>
                <c:pt idx="26">
                  <c:v>8</c:v>
                </c:pt>
                <c:pt idx="27">
                  <c:v>8</c:v>
                </c:pt>
                <c:pt idx="28">
                  <c:v>8</c:v>
                </c:pt>
                <c:pt idx="29">
                  <c:v>8</c:v>
                </c:pt>
                <c:pt idx="30">
                  <c:v>8</c:v>
                </c:pt>
                <c:pt idx="31">
                  <c:v>8</c:v>
                </c:pt>
                <c:pt idx="32">
                  <c:v>8</c:v>
                </c:pt>
                <c:pt idx="33">
                  <c:v>8</c:v>
                </c:pt>
                <c:pt idx="34">
                  <c:v>8</c:v>
                </c:pt>
                <c:pt idx="35">
                  <c:v>8</c:v>
                </c:pt>
                <c:pt idx="36">
                  <c:v>8</c:v>
                </c:pt>
                <c:pt idx="37">
                  <c:v>8</c:v>
                </c:pt>
                <c:pt idx="38">
                  <c:v>8</c:v>
                </c:pt>
                <c:pt idx="39">
                  <c:v>8</c:v>
                </c:pt>
                <c:pt idx="40">
                  <c:v>8</c:v>
                </c:pt>
                <c:pt idx="41">
                  <c:v>8</c:v>
                </c:pt>
                <c:pt idx="42">
                  <c:v>8</c:v>
                </c:pt>
                <c:pt idx="43">
                  <c:v>8</c:v>
                </c:pt>
                <c:pt idx="44">
                  <c:v>8</c:v>
                </c:pt>
                <c:pt idx="45">
                  <c:v>8</c:v>
                </c:pt>
                <c:pt idx="46">
                  <c:v>8</c:v>
                </c:pt>
                <c:pt idx="47">
                  <c:v>8</c:v>
                </c:pt>
                <c:pt idx="48">
                  <c:v>8</c:v>
                </c:pt>
                <c:pt idx="49">
                  <c:v>8</c:v>
                </c:pt>
                <c:pt idx="50">
                  <c:v>8</c:v>
                </c:pt>
                <c:pt idx="51">
                  <c:v>8</c:v>
                </c:pt>
                <c:pt idx="52">
                  <c:v>8</c:v>
                </c:pt>
                <c:pt idx="53">
                  <c:v>8</c:v>
                </c:pt>
                <c:pt idx="54">
                  <c:v>8</c:v>
                </c:pt>
                <c:pt idx="55">
                  <c:v>8</c:v>
                </c:pt>
                <c:pt idx="56">
                  <c:v>8</c:v>
                </c:pt>
                <c:pt idx="57">
                  <c:v>8</c:v>
                </c:pt>
                <c:pt idx="58">
                  <c:v>8</c:v>
                </c:pt>
                <c:pt idx="59">
                  <c:v>8</c:v>
                </c:pt>
                <c:pt idx="60">
                  <c:v>8</c:v>
                </c:pt>
                <c:pt idx="61">
                  <c:v>8</c:v>
                </c:pt>
                <c:pt idx="62">
                  <c:v>8</c:v>
                </c:pt>
                <c:pt idx="63">
                  <c:v>8</c:v>
                </c:pt>
                <c:pt idx="64">
                  <c:v>8</c:v>
                </c:pt>
                <c:pt idx="65">
                  <c:v>8</c:v>
                </c:pt>
                <c:pt idx="66">
                  <c:v>8</c:v>
                </c:pt>
                <c:pt idx="67">
                  <c:v>8</c:v>
                </c:pt>
                <c:pt idx="68">
                  <c:v>8</c:v>
                </c:pt>
                <c:pt idx="69">
                  <c:v>8</c:v>
                </c:pt>
                <c:pt idx="70">
                  <c:v>8</c:v>
                </c:pt>
                <c:pt idx="71">
                  <c:v>8</c:v>
                </c:pt>
                <c:pt idx="72">
                  <c:v>8</c:v>
                </c:pt>
                <c:pt idx="73">
                  <c:v>8</c:v>
                </c:pt>
                <c:pt idx="74">
                  <c:v>8</c:v>
                </c:pt>
                <c:pt idx="75">
                  <c:v>8</c:v>
                </c:pt>
                <c:pt idx="76">
                  <c:v>8</c:v>
                </c:pt>
                <c:pt idx="77">
                  <c:v>8</c:v>
                </c:pt>
                <c:pt idx="78">
                  <c:v>8</c:v>
                </c:pt>
                <c:pt idx="79">
                  <c:v>8</c:v>
                </c:pt>
                <c:pt idx="80">
                  <c:v>8</c:v>
                </c:pt>
                <c:pt idx="81">
                  <c:v>8</c:v>
                </c:pt>
                <c:pt idx="82">
                  <c:v>8</c:v>
                </c:pt>
                <c:pt idx="83">
                  <c:v>8</c:v>
                </c:pt>
                <c:pt idx="84">
                  <c:v>8</c:v>
                </c:pt>
                <c:pt idx="85">
                  <c:v>8</c:v>
                </c:pt>
                <c:pt idx="86">
                  <c:v>8</c:v>
                </c:pt>
                <c:pt idx="87">
                  <c:v>8</c:v>
                </c:pt>
                <c:pt idx="88">
                  <c:v>8</c:v>
                </c:pt>
                <c:pt idx="89">
                  <c:v>8</c:v>
                </c:pt>
                <c:pt idx="90">
                  <c:v>8</c:v>
                </c:pt>
                <c:pt idx="91">
                  <c:v>8</c:v>
                </c:pt>
                <c:pt idx="92">
                  <c:v>8</c:v>
                </c:pt>
                <c:pt idx="93">
                  <c:v>8</c:v>
                </c:pt>
                <c:pt idx="94">
                  <c:v>8</c:v>
                </c:pt>
                <c:pt idx="95">
                  <c:v>8</c:v>
                </c:pt>
                <c:pt idx="96">
                  <c:v>8</c:v>
                </c:pt>
                <c:pt idx="97">
                  <c:v>8</c:v>
                </c:pt>
                <c:pt idx="98">
                  <c:v>8</c:v>
                </c:pt>
                <c:pt idx="99">
                  <c:v>8</c:v>
                </c:pt>
                <c:pt idx="100">
                  <c:v>8</c:v>
                </c:pt>
                <c:pt idx="101">
                  <c:v>8</c:v>
                </c:pt>
                <c:pt idx="102">
                  <c:v>8</c:v>
                </c:pt>
                <c:pt idx="103">
                  <c:v>8</c:v>
                </c:pt>
                <c:pt idx="104">
                  <c:v>8</c:v>
                </c:pt>
                <c:pt idx="105">
                  <c:v>8</c:v>
                </c:pt>
                <c:pt idx="106">
                  <c:v>8</c:v>
                </c:pt>
                <c:pt idx="107">
                  <c:v>8</c:v>
                </c:pt>
                <c:pt idx="108">
                  <c:v>8</c:v>
                </c:pt>
                <c:pt idx="109">
                  <c:v>8</c:v>
                </c:pt>
                <c:pt idx="110">
                  <c:v>8</c:v>
                </c:pt>
                <c:pt idx="111">
                  <c:v>8</c:v>
                </c:pt>
                <c:pt idx="112">
                  <c:v>8</c:v>
                </c:pt>
                <c:pt idx="113">
                  <c:v>8</c:v>
                </c:pt>
                <c:pt idx="114">
                  <c:v>8</c:v>
                </c:pt>
                <c:pt idx="115">
                  <c:v>8</c:v>
                </c:pt>
                <c:pt idx="116">
                  <c:v>8</c:v>
                </c:pt>
                <c:pt idx="117">
                  <c:v>8</c:v>
                </c:pt>
                <c:pt idx="118">
                  <c:v>8</c:v>
                </c:pt>
                <c:pt idx="119">
                  <c:v>8</c:v>
                </c:pt>
                <c:pt idx="120">
                  <c:v>8</c:v>
                </c:pt>
                <c:pt idx="121">
                  <c:v>8</c:v>
                </c:pt>
                <c:pt idx="122">
                  <c:v>8</c:v>
                </c:pt>
                <c:pt idx="123">
                  <c:v>8</c:v>
                </c:pt>
                <c:pt idx="124">
                  <c:v>8</c:v>
                </c:pt>
                <c:pt idx="125">
                  <c:v>8</c:v>
                </c:pt>
                <c:pt idx="126">
                  <c:v>8</c:v>
                </c:pt>
                <c:pt idx="127">
                  <c:v>8</c:v>
                </c:pt>
                <c:pt idx="128">
                  <c:v>8</c:v>
                </c:pt>
                <c:pt idx="129">
                  <c:v>8</c:v>
                </c:pt>
                <c:pt idx="130">
                  <c:v>8</c:v>
                </c:pt>
                <c:pt idx="131">
                  <c:v>8</c:v>
                </c:pt>
                <c:pt idx="132">
                  <c:v>8</c:v>
                </c:pt>
                <c:pt idx="133">
                  <c:v>8</c:v>
                </c:pt>
                <c:pt idx="134">
                  <c:v>8</c:v>
                </c:pt>
                <c:pt idx="135">
                  <c:v>8</c:v>
                </c:pt>
                <c:pt idx="136">
                  <c:v>8</c:v>
                </c:pt>
                <c:pt idx="137">
                  <c:v>8</c:v>
                </c:pt>
                <c:pt idx="138">
                  <c:v>8</c:v>
                </c:pt>
                <c:pt idx="139">
                  <c:v>8</c:v>
                </c:pt>
                <c:pt idx="140">
                  <c:v>8</c:v>
                </c:pt>
                <c:pt idx="141">
                  <c:v>8</c:v>
                </c:pt>
                <c:pt idx="142">
                  <c:v>8</c:v>
                </c:pt>
                <c:pt idx="143">
                  <c:v>8</c:v>
                </c:pt>
                <c:pt idx="144">
                  <c:v>8</c:v>
                </c:pt>
                <c:pt idx="145">
                  <c:v>8</c:v>
                </c:pt>
                <c:pt idx="146">
                  <c:v>8</c:v>
                </c:pt>
                <c:pt idx="147">
                  <c:v>8</c:v>
                </c:pt>
                <c:pt idx="148">
                  <c:v>8</c:v>
                </c:pt>
                <c:pt idx="149">
                  <c:v>8</c:v>
                </c:pt>
                <c:pt idx="150">
                  <c:v>8</c:v>
                </c:pt>
                <c:pt idx="151">
                  <c:v>8</c:v>
                </c:pt>
                <c:pt idx="152">
                  <c:v>8</c:v>
                </c:pt>
                <c:pt idx="153">
                  <c:v>8</c:v>
                </c:pt>
                <c:pt idx="154">
                  <c:v>8</c:v>
                </c:pt>
                <c:pt idx="155">
                  <c:v>8</c:v>
                </c:pt>
                <c:pt idx="156">
                  <c:v>8</c:v>
                </c:pt>
                <c:pt idx="157">
                  <c:v>8</c:v>
                </c:pt>
                <c:pt idx="158">
                  <c:v>8</c:v>
                </c:pt>
                <c:pt idx="159">
                  <c:v>8</c:v>
                </c:pt>
                <c:pt idx="160">
                  <c:v>8</c:v>
                </c:pt>
                <c:pt idx="161">
                  <c:v>8</c:v>
                </c:pt>
                <c:pt idx="162">
                  <c:v>8</c:v>
                </c:pt>
                <c:pt idx="163">
                  <c:v>8</c:v>
                </c:pt>
                <c:pt idx="164">
                  <c:v>8</c:v>
                </c:pt>
                <c:pt idx="165">
                  <c:v>8</c:v>
                </c:pt>
                <c:pt idx="166">
                  <c:v>8</c:v>
                </c:pt>
                <c:pt idx="167">
                  <c:v>8</c:v>
                </c:pt>
                <c:pt idx="168">
                  <c:v>8</c:v>
                </c:pt>
                <c:pt idx="169">
                  <c:v>8</c:v>
                </c:pt>
                <c:pt idx="170">
                  <c:v>8</c:v>
                </c:pt>
                <c:pt idx="171">
                  <c:v>8</c:v>
                </c:pt>
                <c:pt idx="172">
                  <c:v>8</c:v>
                </c:pt>
                <c:pt idx="173">
                  <c:v>8</c:v>
                </c:pt>
                <c:pt idx="174">
                  <c:v>8</c:v>
                </c:pt>
                <c:pt idx="175">
                  <c:v>8</c:v>
                </c:pt>
                <c:pt idx="176">
                  <c:v>8</c:v>
                </c:pt>
                <c:pt idx="177">
                  <c:v>8</c:v>
                </c:pt>
                <c:pt idx="178">
                  <c:v>8</c:v>
                </c:pt>
                <c:pt idx="179">
                  <c:v>8</c:v>
                </c:pt>
                <c:pt idx="180">
                  <c:v>8</c:v>
                </c:pt>
                <c:pt idx="181">
                  <c:v>8</c:v>
                </c:pt>
                <c:pt idx="182">
                  <c:v>8</c:v>
                </c:pt>
                <c:pt idx="183">
                  <c:v>8</c:v>
                </c:pt>
                <c:pt idx="184">
                  <c:v>8</c:v>
                </c:pt>
                <c:pt idx="185">
                  <c:v>8</c:v>
                </c:pt>
                <c:pt idx="186">
                  <c:v>8</c:v>
                </c:pt>
                <c:pt idx="187">
                  <c:v>8</c:v>
                </c:pt>
                <c:pt idx="188">
                  <c:v>8</c:v>
                </c:pt>
                <c:pt idx="189">
                  <c:v>8</c:v>
                </c:pt>
                <c:pt idx="190">
                  <c:v>8</c:v>
                </c:pt>
                <c:pt idx="191">
                  <c:v>8</c:v>
                </c:pt>
                <c:pt idx="192">
                  <c:v>8</c:v>
                </c:pt>
                <c:pt idx="193">
                  <c:v>8</c:v>
                </c:pt>
                <c:pt idx="194">
                  <c:v>8</c:v>
                </c:pt>
                <c:pt idx="195">
                  <c:v>8</c:v>
                </c:pt>
                <c:pt idx="196">
                  <c:v>8</c:v>
                </c:pt>
                <c:pt idx="197">
                  <c:v>8</c:v>
                </c:pt>
                <c:pt idx="198">
                  <c:v>8</c:v>
                </c:pt>
                <c:pt idx="199">
                  <c:v>8</c:v>
                </c:pt>
                <c:pt idx="200">
                  <c:v>8</c:v>
                </c:pt>
                <c:pt idx="201">
                  <c:v>8</c:v>
                </c:pt>
                <c:pt idx="202">
                  <c:v>8</c:v>
                </c:pt>
                <c:pt idx="203">
                  <c:v>8</c:v>
                </c:pt>
                <c:pt idx="204">
                  <c:v>8</c:v>
                </c:pt>
                <c:pt idx="205">
                  <c:v>8</c:v>
                </c:pt>
                <c:pt idx="206">
                  <c:v>8</c:v>
                </c:pt>
                <c:pt idx="207">
                  <c:v>8</c:v>
                </c:pt>
                <c:pt idx="208">
                  <c:v>8</c:v>
                </c:pt>
                <c:pt idx="209">
                  <c:v>8</c:v>
                </c:pt>
                <c:pt idx="210">
                  <c:v>8</c:v>
                </c:pt>
                <c:pt idx="211">
                  <c:v>8</c:v>
                </c:pt>
                <c:pt idx="212">
                  <c:v>8</c:v>
                </c:pt>
                <c:pt idx="213">
                  <c:v>8</c:v>
                </c:pt>
                <c:pt idx="214">
                  <c:v>8</c:v>
                </c:pt>
                <c:pt idx="215">
                  <c:v>8</c:v>
                </c:pt>
                <c:pt idx="216">
                  <c:v>8</c:v>
                </c:pt>
                <c:pt idx="217">
                  <c:v>8</c:v>
                </c:pt>
                <c:pt idx="218">
                  <c:v>8</c:v>
                </c:pt>
                <c:pt idx="219">
                  <c:v>8</c:v>
                </c:pt>
                <c:pt idx="220">
                  <c:v>8</c:v>
                </c:pt>
                <c:pt idx="221">
                  <c:v>8</c:v>
                </c:pt>
                <c:pt idx="222">
                  <c:v>8</c:v>
                </c:pt>
                <c:pt idx="223">
                  <c:v>8</c:v>
                </c:pt>
                <c:pt idx="224">
                  <c:v>8</c:v>
                </c:pt>
                <c:pt idx="225">
                  <c:v>8</c:v>
                </c:pt>
                <c:pt idx="226">
                  <c:v>8</c:v>
                </c:pt>
                <c:pt idx="227">
                  <c:v>8</c:v>
                </c:pt>
                <c:pt idx="228">
                  <c:v>8</c:v>
                </c:pt>
                <c:pt idx="229">
                  <c:v>8</c:v>
                </c:pt>
                <c:pt idx="230">
                  <c:v>8</c:v>
                </c:pt>
                <c:pt idx="231">
                  <c:v>8</c:v>
                </c:pt>
                <c:pt idx="232">
                  <c:v>8</c:v>
                </c:pt>
                <c:pt idx="233">
                  <c:v>8</c:v>
                </c:pt>
                <c:pt idx="234">
                  <c:v>8</c:v>
                </c:pt>
                <c:pt idx="235">
                  <c:v>8</c:v>
                </c:pt>
                <c:pt idx="236">
                  <c:v>8</c:v>
                </c:pt>
                <c:pt idx="237">
                  <c:v>8</c:v>
                </c:pt>
                <c:pt idx="238">
                  <c:v>8</c:v>
                </c:pt>
                <c:pt idx="239">
                  <c:v>8</c:v>
                </c:pt>
                <c:pt idx="240">
                  <c:v>8</c:v>
                </c:pt>
                <c:pt idx="241">
                  <c:v>8</c:v>
                </c:pt>
                <c:pt idx="242">
                  <c:v>8</c:v>
                </c:pt>
                <c:pt idx="243">
                  <c:v>8</c:v>
                </c:pt>
                <c:pt idx="244">
                  <c:v>8</c:v>
                </c:pt>
                <c:pt idx="245">
                  <c:v>8</c:v>
                </c:pt>
                <c:pt idx="246">
                  <c:v>8</c:v>
                </c:pt>
                <c:pt idx="247">
                  <c:v>8</c:v>
                </c:pt>
                <c:pt idx="248">
                  <c:v>8</c:v>
                </c:pt>
                <c:pt idx="249">
                  <c:v>8</c:v>
                </c:pt>
                <c:pt idx="250">
                  <c:v>8</c:v>
                </c:pt>
                <c:pt idx="251">
                  <c:v>8</c:v>
                </c:pt>
                <c:pt idx="252">
                  <c:v>8</c:v>
                </c:pt>
                <c:pt idx="253">
                  <c:v>8</c:v>
                </c:pt>
                <c:pt idx="254">
                  <c:v>8</c:v>
                </c:pt>
                <c:pt idx="255">
                  <c:v>8</c:v>
                </c:pt>
                <c:pt idx="256">
                  <c:v>8</c:v>
                </c:pt>
                <c:pt idx="257">
                  <c:v>8</c:v>
                </c:pt>
                <c:pt idx="258">
                  <c:v>8</c:v>
                </c:pt>
                <c:pt idx="259">
                  <c:v>8</c:v>
                </c:pt>
                <c:pt idx="260">
                  <c:v>8</c:v>
                </c:pt>
                <c:pt idx="261">
                  <c:v>8</c:v>
                </c:pt>
                <c:pt idx="262">
                  <c:v>8</c:v>
                </c:pt>
                <c:pt idx="263">
                  <c:v>8</c:v>
                </c:pt>
                <c:pt idx="264">
                  <c:v>8</c:v>
                </c:pt>
                <c:pt idx="265">
                  <c:v>8</c:v>
                </c:pt>
                <c:pt idx="266">
                  <c:v>8</c:v>
                </c:pt>
                <c:pt idx="267">
                  <c:v>8</c:v>
                </c:pt>
                <c:pt idx="268">
                  <c:v>8</c:v>
                </c:pt>
                <c:pt idx="269">
                  <c:v>8</c:v>
                </c:pt>
                <c:pt idx="270">
                  <c:v>8</c:v>
                </c:pt>
                <c:pt idx="271">
                  <c:v>8</c:v>
                </c:pt>
                <c:pt idx="272">
                  <c:v>8</c:v>
                </c:pt>
                <c:pt idx="273">
                  <c:v>8</c:v>
                </c:pt>
                <c:pt idx="274">
                  <c:v>8</c:v>
                </c:pt>
                <c:pt idx="275">
                  <c:v>8</c:v>
                </c:pt>
                <c:pt idx="276">
                  <c:v>8</c:v>
                </c:pt>
                <c:pt idx="277">
                  <c:v>8</c:v>
                </c:pt>
                <c:pt idx="278">
                  <c:v>8</c:v>
                </c:pt>
                <c:pt idx="279">
                  <c:v>8</c:v>
                </c:pt>
                <c:pt idx="280">
                  <c:v>8</c:v>
                </c:pt>
                <c:pt idx="281">
                  <c:v>8</c:v>
                </c:pt>
                <c:pt idx="282">
                  <c:v>8</c:v>
                </c:pt>
                <c:pt idx="283">
                  <c:v>8</c:v>
                </c:pt>
                <c:pt idx="284">
                  <c:v>8</c:v>
                </c:pt>
                <c:pt idx="285">
                  <c:v>8</c:v>
                </c:pt>
                <c:pt idx="286">
                  <c:v>8</c:v>
                </c:pt>
                <c:pt idx="287">
                  <c:v>8</c:v>
                </c:pt>
                <c:pt idx="288">
                  <c:v>8</c:v>
                </c:pt>
                <c:pt idx="289">
                  <c:v>8</c:v>
                </c:pt>
                <c:pt idx="290">
                  <c:v>8</c:v>
                </c:pt>
                <c:pt idx="291">
                  <c:v>8</c:v>
                </c:pt>
                <c:pt idx="292">
                  <c:v>8</c:v>
                </c:pt>
                <c:pt idx="293">
                  <c:v>8</c:v>
                </c:pt>
                <c:pt idx="294">
                  <c:v>8</c:v>
                </c:pt>
                <c:pt idx="295">
                  <c:v>8</c:v>
                </c:pt>
                <c:pt idx="296">
                  <c:v>8</c:v>
                </c:pt>
                <c:pt idx="297">
                  <c:v>8</c:v>
                </c:pt>
                <c:pt idx="298">
                  <c:v>8</c:v>
                </c:pt>
                <c:pt idx="299">
                  <c:v>8</c:v>
                </c:pt>
                <c:pt idx="300">
                  <c:v>8</c:v>
                </c:pt>
                <c:pt idx="301">
                  <c:v>8</c:v>
                </c:pt>
                <c:pt idx="302">
                  <c:v>8</c:v>
                </c:pt>
                <c:pt idx="303">
                  <c:v>8</c:v>
                </c:pt>
                <c:pt idx="304">
                  <c:v>8</c:v>
                </c:pt>
                <c:pt idx="305">
                  <c:v>8</c:v>
                </c:pt>
                <c:pt idx="306">
                  <c:v>8</c:v>
                </c:pt>
                <c:pt idx="307">
                  <c:v>8</c:v>
                </c:pt>
                <c:pt idx="308">
                  <c:v>8</c:v>
                </c:pt>
                <c:pt idx="309">
                  <c:v>8</c:v>
                </c:pt>
                <c:pt idx="310">
                  <c:v>8</c:v>
                </c:pt>
                <c:pt idx="311">
                  <c:v>8</c:v>
                </c:pt>
                <c:pt idx="312">
                  <c:v>8</c:v>
                </c:pt>
                <c:pt idx="313">
                  <c:v>8</c:v>
                </c:pt>
                <c:pt idx="314">
                  <c:v>8</c:v>
                </c:pt>
                <c:pt idx="315">
                  <c:v>8</c:v>
                </c:pt>
                <c:pt idx="316">
                  <c:v>8</c:v>
                </c:pt>
                <c:pt idx="317">
                  <c:v>8</c:v>
                </c:pt>
                <c:pt idx="318">
                  <c:v>8</c:v>
                </c:pt>
                <c:pt idx="319">
                  <c:v>8</c:v>
                </c:pt>
                <c:pt idx="320">
                  <c:v>8</c:v>
                </c:pt>
                <c:pt idx="321">
                  <c:v>8</c:v>
                </c:pt>
                <c:pt idx="322">
                  <c:v>8</c:v>
                </c:pt>
                <c:pt idx="323">
                  <c:v>8</c:v>
                </c:pt>
                <c:pt idx="324">
                  <c:v>8</c:v>
                </c:pt>
                <c:pt idx="325">
                  <c:v>8</c:v>
                </c:pt>
                <c:pt idx="326">
                  <c:v>8</c:v>
                </c:pt>
                <c:pt idx="327">
                  <c:v>8</c:v>
                </c:pt>
                <c:pt idx="328">
                  <c:v>8</c:v>
                </c:pt>
                <c:pt idx="329">
                  <c:v>8</c:v>
                </c:pt>
                <c:pt idx="330">
                  <c:v>8</c:v>
                </c:pt>
                <c:pt idx="331">
                  <c:v>8</c:v>
                </c:pt>
                <c:pt idx="332">
                  <c:v>8</c:v>
                </c:pt>
                <c:pt idx="333">
                  <c:v>8</c:v>
                </c:pt>
                <c:pt idx="334">
                  <c:v>8</c:v>
                </c:pt>
                <c:pt idx="335">
                  <c:v>8</c:v>
                </c:pt>
                <c:pt idx="336">
                  <c:v>8</c:v>
                </c:pt>
                <c:pt idx="337">
                  <c:v>8</c:v>
                </c:pt>
                <c:pt idx="338">
                  <c:v>8</c:v>
                </c:pt>
                <c:pt idx="339">
                  <c:v>8</c:v>
                </c:pt>
                <c:pt idx="340">
                  <c:v>8</c:v>
                </c:pt>
                <c:pt idx="341">
                  <c:v>8</c:v>
                </c:pt>
                <c:pt idx="342">
                  <c:v>8</c:v>
                </c:pt>
                <c:pt idx="343">
                  <c:v>8</c:v>
                </c:pt>
                <c:pt idx="344">
                  <c:v>8</c:v>
                </c:pt>
                <c:pt idx="345">
                  <c:v>8</c:v>
                </c:pt>
                <c:pt idx="346">
                  <c:v>8</c:v>
                </c:pt>
                <c:pt idx="347">
                  <c:v>8</c:v>
                </c:pt>
                <c:pt idx="348">
                  <c:v>8</c:v>
                </c:pt>
                <c:pt idx="349">
                  <c:v>8</c:v>
                </c:pt>
                <c:pt idx="350">
                  <c:v>8</c:v>
                </c:pt>
                <c:pt idx="351">
                  <c:v>8</c:v>
                </c:pt>
                <c:pt idx="352">
                  <c:v>8</c:v>
                </c:pt>
                <c:pt idx="353">
                  <c:v>8</c:v>
                </c:pt>
                <c:pt idx="354">
                  <c:v>8</c:v>
                </c:pt>
                <c:pt idx="355">
                  <c:v>8</c:v>
                </c:pt>
                <c:pt idx="356">
                  <c:v>8</c:v>
                </c:pt>
                <c:pt idx="357">
                  <c:v>8</c:v>
                </c:pt>
                <c:pt idx="358">
                  <c:v>8</c:v>
                </c:pt>
                <c:pt idx="359">
                  <c:v>8</c:v>
                </c:pt>
                <c:pt idx="360">
                  <c:v>8</c:v>
                </c:pt>
                <c:pt idx="361">
                  <c:v>8</c:v>
                </c:pt>
                <c:pt idx="362">
                  <c:v>8</c:v>
                </c:pt>
                <c:pt idx="363">
                  <c:v>8</c:v>
                </c:pt>
                <c:pt idx="364">
                  <c:v>8</c:v>
                </c:pt>
                <c:pt idx="365">
                  <c:v>8</c:v>
                </c:pt>
                <c:pt idx="366">
                  <c:v>8</c:v>
                </c:pt>
                <c:pt idx="367">
                  <c:v>8</c:v>
                </c:pt>
                <c:pt idx="368">
                  <c:v>8</c:v>
                </c:pt>
                <c:pt idx="369">
                  <c:v>8</c:v>
                </c:pt>
                <c:pt idx="370">
                  <c:v>8</c:v>
                </c:pt>
                <c:pt idx="371">
                  <c:v>8</c:v>
                </c:pt>
                <c:pt idx="372">
                  <c:v>8</c:v>
                </c:pt>
                <c:pt idx="373">
                  <c:v>8</c:v>
                </c:pt>
                <c:pt idx="374">
                  <c:v>8</c:v>
                </c:pt>
                <c:pt idx="375">
                  <c:v>8</c:v>
                </c:pt>
                <c:pt idx="376">
                  <c:v>8</c:v>
                </c:pt>
                <c:pt idx="377">
                  <c:v>8</c:v>
                </c:pt>
                <c:pt idx="378">
                  <c:v>8</c:v>
                </c:pt>
                <c:pt idx="379">
                  <c:v>8</c:v>
                </c:pt>
                <c:pt idx="380">
                  <c:v>8</c:v>
                </c:pt>
                <c:pt idx="381">
                  <c:v>8</c:v>
                </c:pt>
                <c:pt idx="382">
                  <c:v>8</c:v>
                </c:pt>
                <c:pt idx="383">
                  <c:v>8</c:v>
                </c:pt>
                <c:pt idx="384">
                  <c:v>8</c:v>
                </c:pt>
                <c:pt idx="385">
                  <c:v>8</c:v>
                </c:pt>
                <c:pt idx="386">
                  <c:v>8</c:v>
                </c:pt>
                <c:pt idx="387">
                  <c:v>8</c:v>
                </c:pt>
                <c:pt idx="388">
                  <c:v>8</c:v>
                </c:pt>
                <c:pt idx="389">
                  <c:v>8</c:v>
                </c:pt>
                <c:pt idx="390">
                  <c:v>8</c:v>
                </c:pt>
                <c:pt idx="391">
                  <c:v>8</c:v>
                </c:pt>
                <c:pt idx="392">
                  <c:v>8</c:v>
                </c:pt>
                <c:pt idx="393">
                  <c:v>8</c:v>
                </c:pt>
                <c:pt idx="394">
                  <c:v>8</c:v>
                </c:pt>
                <c:pt idx="395">
                  <c:v>8</c:v>
                </c:pt>
                <c:pt idx="396">
                  <c:v>8</c:v>
                </c:pt>
                <c:pt idx="397">
                  <c:v>8</c:v>
                </c:pt>
                <c:pt idx="398">
                  <c:v>8</c:v>
                </c:pt>
                <c:pt idx="399">
                  <c:v>8</c:v>
                </c:pt>
                <c:pt idx="400">
                  <c:v>8</c:v>
                </c:pt>
                <c:pt idx="401">
                  <c:v>8</c:v>
                </c:pt>
                <c:pt idx="402">
                  <c:v>8</c:v>
                </c:pt>
                <c:pt idx="403">
                  <c:v>8</c:v>
                </c:pt>
                <c:pt idx="404">
                  <c:v>8</c:v>
                </c:pt>
                <c:pt idx="405">
                  <c:v>8</c:v>
                </c:pt>
                <c:pt idx="406">
                  <c:v>8</c:v>
                </c:pt>
                <c:pt idx="407">
                  <c:v>8</c:v>
                </c:pt>
                <c:pt idx="408">
                  <c:v>8</c:v>
                </c:pt>
                <c:pt idx="409">
                  <c:v>8</c:v>
                </c:pt>
                <c:pt idx="410">
                  <c:v>8</c:v>
                </c:pt>
                <c:pt idx="411">
                  <c:v>8</c:v>
                </c:pt>
                <c:pt idx="412">
                  <c:v>8</c:v>
                </c:pt>
                <c:pt idx="413">
                  <c:v>8</c:v>
                </c:pt>
                <c:pt idx="414">
                  <c:v>8</c:v>
                </c:pt>
                <c:pt idx="415">
                  <c:v>8</c:v>
                </c:pt>
                <c:pt idx="416">
                  <c:v>8</c:v>
                </c:pt>
                <c:pt idx="417">
                  <c:v>8</c:v>
                </c:pt>
                <c:pt idx="418">
                  <c:v>8</c:v>
                </c:pt>
                <c:pt idx="419">
                  <c:v>8</c:v>
                </c:pt>
                <c:pt idx="420">
                  <c:v>8</c:v>
                </c:pt>
                <c:pt idx="421">
                  <c:v>8</c:v>
                </c:pt>
                <c:pt idx="422">
                  <c:v>8</c:v>
                </c:pt>
                <c:pt idx="423">
                  <c:v>8</c:v>
                </c:pt>
                <c:pt idx="424">
                  <c:v>8</c:v>
                </c:pt>
                <c:pt idx="425">
                  <c:v>8</c:v>
                </c:pt>
                <c:pt idx="426">
                  <c:v>8</c:v>
                </c:pt>
                <c:pt idx="427">
                  <c:v>8</c:v>
                </c:pt>
                <c:pt idx="428">
                  <c:v>8</c:v>
                </c:pt>
                <c:pt idx="429">
                  <c:v>8</c:v>
                </c:pt>
                <c:pt idx="430">
                  <c:v>8</c:v>
                </c:pt>
                <c:pt idx="431">
                  <c:v>8</c:v>
                </c:pt>
                <c:pt idx="432">
                  <c:v>8</c:v>
                </c:pt>
                <c:pt idx="433">
                  <c:v>8</c:v>
                </c:pt>
                <c:pt idx="434">
                  <c:v>8</c:v>
                </c:pt>
                <c:pt idx="435">
                  <c:v>8</c:v>
                </c:pt>
                <c:pt idx="436">
                  <c:v>8</c:v>
                </c:pt>
                <c:pt idx="437">
                  <c:v>8</c:v>
                </c:pt>
                <c:pt idx="438">
                  <c:v>8</c:v>
                </c:pt>
                <c:pt idx="439">
                  <c:v>8</c:v>
                </c:pt>
                <c:pt idx="440">
                  <c:v>8</c:v>
                </c:pt>
                <c:pt idx="441">
                  <c:v>8</c:v>
                </c:pt>
                <c:pt idx="442">
                  <c:v>8</c:v>
                </c:pt>
                <c:pt idx="443">
                  <c:v>8</c:v>
                </c:pt>
                <c:pt idx="444">
                  <c:v>8</c:v>
                </c:pt>
                <c:pt idx="445">
                  <c:v>8</c:v>
                </c:pt>
                <c:pt idx="446">
                  <c:v>8</c:v>
                </c:pt>
                <c:pt idx="447">
                  <c:v>8</c:v>
                </c:pt>
                <c:pt idx="448">
                  <c:v>8</c:v>
                </c:pt>
                <c:pt idx="449">
                  <c:v>8</c:v>
                </c:pt>
                <c:pt idx="450">
                  <c:v>8</c:v>
                </c:pt>
                <c:pt idx="451">
                  <c:v>8</c:v>
                </c:pt>
                <c:pt idx="452">
                  <c:v>8</c:v>
                </c:pt>
                <c:pt idx="453">
                  <c:v>8</c:v>
                </c:pt>
                <c:pt idx="454">
                  <c:v>8</c:v>
                </c:pt>
                <c:pt idx="455">
                  <c:v>8</c:v>
                </c:pt>
                <c:pt idx="456">
                  <c:v>8</c:v>
                </c:pt>
                <c:pt idx="457">
                  <c:v>8</c:v>
                </c:pt>
                <c:pt idx="458">
                  <c:v>8</c:v>
                </c:pt>
                <c:pt idx="459">
                  <c:v>8</c:v>
                </c:pt>
                <c:pt idx="460">
                  <c:v>8</c:v>
                </c:pt>
                <c:pt idx="461">
                  <c:v>8</c:v>
                </c:pt>
                <c:pt idx="462">
                  <c:v>8</c:v>
                </c:pt>
                <c:pt idx="463">
                  <c:v>8</c:v>
                </c:pt>
                <c:pt idx="464">
                  <c:v>8</c:v>
                </c:pt>
                <c:pt idx="465">
                  <c:v>8</c:v>
                </c:pt>
                <c:pt idx="466">
                  <c:v>8</c:v>
                </c:pt>
                <c:pt idx="467">
                  <c:v>8</c:v>
                </c:pt>
                <c:pt idx="468">
                  <c:v>8</c:v>
                </c:pt>
                <c:pt idx="469">
                  <c:v>8</c:v>
                </c:pt>
                <c:pt idx="470">
                  <c:v>8</c:v>
                </c:pt>
                <c:pt idx="471">
                  <c:v>8</c:v>
                </c:pt>
                <c:pt idx="472">
                  <c:v>8</c:v>
                </c:pt>
                <c:pt idx="473">
                  <c:v>8</c:v>
                </c:pt>
                <c:pt idx="474">
                  <c:v>8</c:v>
                </c:pt>
                <c:pt idx="475">
                  <c:v>8</c:v>
                </c:pt>
                <c:pt idx="476">
                  <c:v>8</c:v>
                </c:pt>
                <c:pt idx="477">
                  <c:v>8</c:v>
                </c:pt>
                <c:pt idx="478">
                  <c:v>8</c:v>
                </c:pt>
                <c:pt idx="479">
                  <c:v>8</c:v>
                </c:pt>
                <c:pt idx="480">
                  <c:v>8</c:v>
                </c:pt>
                <c:pt idx="481">
                  <c:v>8</c:v>
                </c:pt>
                <c:pt idx="482">
                  <c:v>8</c:v>
                </c:pt>
                <c:pt idx="483">
                  <c:v>8</c:v>
                </c:pt>
                <c:pt idx="484">
                  <c:v>8</c:v>
                </c:pt>
                <c:pt idx="485">
                  <c:v>8</c:v>
                </c:pt>
                <c:pt idx="486">
                  <c:v>8</c:v>
                </c:pt>
                <c:pt idx="487">
                  <c:v>8</c:v>
                </c:pt>
                <c:pt idx="488">
                  <c:v>8</c:v>
                </c:pt>
                <c:pt idx="489">
                  <c:v>8</c:v>
                </c:pt>
                <c:pt idx="490">
                  <c:v>8</c:v>
                </c:pt>
                <c:pt idx="491">
                  <c:v>8</c:v>
                </c:pt>
                <c:pt idx="492">
                  <c:v>8</c:v>
                </c:pt>
                <c:pt idx="493">
                  <c:v>8</c:v>
                </c:pt>
                <c:pt idx="494">
                  <c:v>8</c:v>
                </c:pt>
                <c:pt idx="495">
                  <c:v>8</c:v>
                </c:pt>
                <c:pt idx="496">
                  <c:v>8</c:v>
                </c:pt>
                <c:pt idx="497">
                  <c:v>8</c:v>
                </c:pt>
                <c:pt idx="498">
                  <c:v>8</c:v>
                </c:pt>
                <c:pt idx="499">
                  <c:v>8</c:v>
                </c:pt>
                <c:pt idx="500">
                  <c:v>8</c:v>
                </c:pt>
                <c:pt idx="501">
                  <c:v>8</c:v>
                </c:pt>
                <c:pt idx="502">
                  <c:v>8</c:v>
                </c:pt>
                <c:pt idx="503">
                  <c:v>8</c:v>
                </c:pt>
                <c:pt idx="504">
                  <c:v>8</c:v>
                </c:pt>
                <c:pt idx="505">
                  <c:v>8</c:v>
                </c:pt>
                <c:pt idx="506">
                  <c:v>8</c:v>
                </c:pt>
                <c:pt idx="507">
                  <c:v>8</c:v>
                </c:pt>
                <c:pt idx="508">
                  <c:v>8</c:v>
                </c:pt>
                <c:pt idx="509">
                  <c:v>8</c:v>
                </c:pt>
                <c:pt idx="510">
                  <c:v>8</c:v>
                </c:pt>
                <c:pt idx="511">
                  <c:v>8</c:v>
                </c:pt>
                <c:pt idx="512">
                  <c:v>8</c:v>
                </c:pt>
                <c:pt idx="513">
                  <c:v>8</c:v>
                </c:pt>
                <c:pt idx="514">
                  <c:v>8</c:v>
                </c:pt>
                <c:pt idx="515">
                  <c:v>8</c:v>
                </c:pt>
                <c:pt idx="516">
                  <c:v>8</c:v>
                </c:pt>
                <c:pt idx="517">
                  <c:v>8</c:v>
                </c:pt>
                <c:pt idx="518">
                  <c:v>8</c:v>
                </c:pt>
                <c:pt idx="519">
                  <c:v>8</c:v>
                </c:pt>
                <c:pt idx="520">
                  <c:v>8</c:v>
                </c:pt>
                <c:pt idx="521">
                  <c:v>8</c:v>
                </c:pt>
                <c:pt idx="522">
                  <c:v>8</c:v>
                </c:pt>
                <c:pt idx="523">
                  <c:v>8</c:v>
                </c:pt>
                <c:pt idx="524">
                  <c:v>8</c:v>
                </c:pt>
                <c:pt idx="525">
                  <c:v>8</c:v>
                </c:pt>
                <c:pt idx="526">
                  <c:v>8</c:v>
                </c:pt>
                <c:pt idx="527">
                  <c:v>8</c:v>
                </c:pt>
                <c:pt idx="528">
                  <c:v>8</c:v>
                </c:pt>
                <c:pt idx="529">
                  <c:v>8</c:v>
                </c:pt>
                <c:pt idx="530">
                  <c:v>8</c:v>
                </c:pt>
                <c:pt idx="531">
                  <c:v>8</c:v>
                </c:pt>
                <c:pt idx="532">
                  <c:v>8</c:v>
                </c:pt>
                <c:pt idx="533">
                  <c:v>8</c:v>
                </c:pt>
                <c:pt idx="534">
                  <c:v>8</c:v>
                </c:pt>
                <c:pt idx="535">
                  <c:v>8</c:v>
                </c:pt>
                <c:pt idx="536">
                  <c:v>8</c:v>
                </c:pt>
                <c:pt idx="537">
                  <c:v>8</c:v>
                </c:pt>
                <c:pt idx="538">
                  <c:v>8</c:v>
                </c:pt>
                <c:pt idx="539">
                  <c:v>8</c:v>
                </c:pt>
                <c:pt idx="540">
                  <c:v>8</c:v>
                </c:pt>
                <c:pt idx="541">
                  <c:v>8</c:v>
                </c:pt>
                <c:pt idx="542">
                  <c:v>8</c:v>
                </c:pt>
                <c:pt idx="543">
                  <c:v>8</c:v>
                </c:pt>
                <c:pt idx="544">
                  <c:v>8</c:v>
                </c:pt>
                <c:pt idx="545">
                  <c:v>8</c:v>
                </c:pt>
                <c:pt idx="546">
                  <c:v>8</c:v>
                </c:pt>
                <c:pt idx="547">
                  <c:v>8</c:v>
                </c:pt>
                <c:pt idx="548">
                  <c:v>8</c:v>
                </c:pt>
                <c:pt idx="549">
                  <c:v>8</c:v>
                </c:pt>
                <c:pt idx="550">
                  <c:v>8</c:v>
                </c:pt>
                <c:pt idx="551">
                  <c:v>8</c:v>
                </c:pt>
                <c:pt idx="552">
                  <c:v>8</c:v>
                </c:pt>
                <c:pt idx="553">
                  <c:v>8</c:v>
                </c:pt>
                <c:pt idx="554">
                  <c:v>8</c:v>
                </c:pt>
                <c:pt idx="555">
                  <c:v>8</c:v>
                </c:pt>
                <c:pt idx="556">
                  <c:v>8</c:v>
                </c:pt>
                <c:pt idx="557">
                  <c:v>9</c:v>
                </c:pt>
                <c:pt idx="558">
                  <c:v>9</c:v>
                </c:pt>
                <c:pt idx="559">
                  <c:v>9</c:v>
                </c:pt>
                <c:pt idx="560">
                  <c:v>9</c:v>
                </c:pt>
                <c:pt idx="561">
                  <c:v>9</c:v>
                </c:pt>
                <c:pt idx="562">
                  <c:v>9</c:v>
                </c:pt>
                <c:pt idx="563">
                  <c:v>9</c:v>
                </c:pt>
                <c:pt idx="564">
                  <c:v>9</c:v>
                </c:pt>
                <c:pt idx="565">
                  <c:v>9</c:v>
                </c:pt>
                <c:pt idx="566">
                  <c:v>9</c:v>
                </c:pt>
                <c:pt idx="567">
                  <c:v>9</c:v>
                </c:pt>
                <c:pt idx="568">
                  <c:v>9</c:v>
                </c:pt>
                <c:pt idx="569">
                  <c:v>9</c:v>
                </c:pt>
                <c:pt idx="570">
                  <c:v>9</c:v>
                </c:pt>
                <c:pt idx="571">
                  <c:v>9</c:v>
                </c:pt>
                <c:pt idx="572">
                  <c:v>9</c:v>
                </c:pt>
                <c:pt idx="573">
                  <c:v>9</c:v>
                </c:pt>
                <c:pt idx="574">
                  <c:v>9</c:v>
                </c:pt>
                <c:pt idx="575">
                  <c:v>9</c:v>
                </c:pt>
                <c:pt idx="576">
                  <c:v>9</c:v>
                </c:pt>
                <c:pt idx="577">
                  <c:v>9</c:v>
                </c:pt>
                <c:pt idx="578">
                  <c:v>9</c:v>
                </c:pt>
                <c:pt idx="579">
                  <c:v>9</c:v>
                </c:pt>
                <c:pt idx="580">
                  <c:v>9</c:v>
                </c:pt>
                <c:pt idx="581">
                  <c:v>9</c:v>
                </c:pt>
                <c:pt idx="582">
                  <c:v>9</c:v>
                </c:pt>
                <c:pt idx="583">
                  <c:v>9</c:v>
                </c:pt>
                <c:pt idx="584">
                  <c:v>9</c:v>
                </c:pt>
                <c:pt idx="585">
                  <c:v>9</c:v>
                </c:pt>
                <c:pt idx="586">
                  <c:v>9</c:v>
                </c:pt>
                <c:pt idx="587">
                  <c:v>9</c:v>
                </c:pt>
                <c:pt idx="588">
                  <c:v>9</c:v>
                </c:pt>
                <c:pt idx="589">
                  <c:v>9</c:v>
                </c:pt>
                <c:pt idx="590">
                  <c:v>9</c:v>
                </c:pt>
                <c:pt idx="591">
                  <c:v>9</c:v>
                </c:pt>
                <c:pt idx="592">
                  <c:v>9</c:v>
                </c:pt>
                <c:pt idx="593">
                  <c:v>9</c:v>
                </c:pt>
                <c:pt idx="594">
                  <c:v>9</c:v>
                </c:pt>
                <c:pt idx="595">
                  <c:v>9</c:v>
                </c:pt>
                <c:pt idx="596">
                  <c:v>9</c:v>
                </c:pt>
                <c:pt idx="597">
                  <c:v>9</c:v>
                </c:pt>
                <c:pt idx="598">
                  <c:v>9</c:v>
                </c:pt>
                <c:pt idx="599">
                  <c:v>9</c:v>
                </c:pt>
                <c:pt idx="600">
                  <c:v>9</c:v>
                </c:pt>
                <c:pt idx="601">
                  <c:v>9</c:v>
                </c:pt>
                <c:pt idx="602">
                  <c:v>9</c:v>
                </c:pt>
                <c:pt idx="603">
                  <c:v>9</c:v>
                </c:pt>
                <c:pt idx="604">
                  <c:v>9</c:v>
                </c:pt>
                <c:pt idx="605">
                  <c:v>9</c:v>
                </c:pt>
                <c:pt idx="606">
                  <c:v>9</c:v>
                </c:pt>
                <c:pt idx="607">
                  <c:v>9</c:v>
                </c:pt>
                <c:pt idx="608">
                  <c:v>9</c:v>
                </c:pt>
                <c:pt idx="609">
                  <c:v>9</c:v>
                </c:pt>
                <c:pt idx="610">
                  <c:v>9</c:v>
                </c:pt>
                <c:pt idx="611">
                  <c:v>9</c:v>
                </c:pt>
                <c:pt idx="612">
                  <c:v>9</c:v>
                </c:pt>
                <c:pt idx="613">
                  <c:v>9</c:v>
                </c:pt>
                <c:pt idx="614">
                  <c:v>9</c:v>
                </c:pt>
                <c:pt idx="615">
                  <c:v>9</c:v>
                </c:pt>
                <c:pt idx="616">
                  <c:v>9</c:v>
                </c:pt>
                <c:pt idx="617">
                  <c:v>9</c:v>
                </c:pt>
                <c:pt idx="618">
                  <c:v>9</c:v>
                </c:pt>
                <c:pt idx="619">
                  <c:v>9</c:v>
                </c:pt>
                <c:pt idx="620">
                  <c:v>9</c:v>
                </c:pt>
                <c:pt idx="621">
                  <c:v>9</c:v>
                </c:pt>
                <c:pt idx="622">
                  <c:v>9</c:v>
                </c:pt>
                <c:pt idx="623">
                  <c:v>9</c:v>
                </c:pt>
                <c:pt idx="624">
                  <c:v>9</c:v>
                </c:pt>
                <c:pt idx="625">
                  <c:v>9</c:v>
                </c:pt>
                <c:pt idx="626">
                  <c:v>9</c:v>
                </c:pt>
                <c:pt idx="627">
                  <c:v>9</c:v>
                </c:pt>
                <c:pt idx="628">
                  <c:v>9</c:v>
                </c:pt>
                <c:pt idx="629">
                  <c:v>9</c:v>
                </c:pt>
                <c:pt idx="630">
                  <c:v>9</c:v>
                </c:pt>
                <c:pt idx="631">
                  <c:v>9</c:v>
                </c:pt>
                <c:pt idx="632">
                  <c:v>9</c:v>
                </c:pt>
                <c:pt idx="633">
                  <c:v>9</c:v>
                </c:pt>
                <c:pt idx="634">
                  <c:v>9</c:v>
                </c:pt>
                <c:pt idx="635">
                  <c:v>9</c:v>
                </c:pt>
                <c:pt idx="636">
                  <c:v>9</c:v>
                </c:pt>
                <c:pt idx="637">
                  <c:v>9</c:v>
                </c:pt>
                <c:pt idx="638">
                  <c:v>9</c:v>
                </c:pt>
                <c:pt idx="639">
                  <c:v>9</c:v>
                </c:pt>
                <c:pt idx="640">
                  <c:v>9</c:v>
                </c:pt>
                <c:pt idx="641">
                  <c:v>9</c:v>
                </c:pt>
                <c:pt idx="642">
                  <c:v>9</c:v>
                </c:pt>
                <c:pt idx="643">
                  <c:v>9</c:v>
                </c:pt>
                <c:pt idx="644">
                  <c:v>9</c:v>
                </c:pt>
                <c:pt idx="645">
                  <c:v>9</c:v>
                </c:pt>
                <c:pt idx="646">
                  <c:v>9</c:v>
                </c:pt>
                <c:pt idx="647">
                  <c:v>9</c:v>
                </c:pt>
                <c:pt idx="648">
                  <c:v>9</c:v>
                </c:pt>
                <c:pt idx="649">
                  <c:v>9</c:v>
                </c:pt>
                <c:pt idx="650">
                  <c:v>9</c:v>
                </c:pt>
                <c:pt idx="651">
                  <c:v>9</c:v>
                </c:pt>
                <c:pt idx="652">
                  <c:v>9</c:v>
                </c:pt>
                <c:pt idx="653">
                  <c:v>9</c:v>
                </c:pt>
                <c:pt idx="654">
                  <c:v>9</c:v>
                </c:pt>
                <c:pt idx="655">
                  <c:v>9</c:v>
                </c:pt>
                <c:pt idx="656">
                  <c:v>9</c:v>
                </c:pt>
                <c:pt idx="657">
                  <c:v>9</c:v>
                </c:pt>
                <c:pt idx="658">
                  <c:v>9</c:v>
                </c:pt>
                <c:pt idx="659">
                  <c:v>9</c:v>
                </c:pt>
                <c:pt idx="660">
                  <c:v>9</c:v>
                </c:pt>
                <c:pt idx="661">
                  <c:v>9</c:v>
                </c:pt>
                <c:pt idx="662">
                  <c:v>9</c:v>
                </c:pt>
                <c:pt idx="663">
                  <c:v>9</c:v>
                </c:pt>
                <c:pt idx="664">
                  <c:v>9</c:v>
                </c:pt>
                <c:pt idx="665">
                  <c:v>9</c:v>
                </c:pt>
                <c:pt idx="666">
                  <c:v>9</c:v>
                </c:pt>
                <c:pt idx="667">
                  <c:v>9</c:v>
                </c:pt>
                <c:pt idx="668">
                  <c:v>9</c:v>
                </c:pt>
                <c:pt idx="669">
                  <c:v>9</c:v>
                </c:pt>
                <c:pt idx="670">
                  <c:v>9</c:v>
                </c:pt>
                <c:pt idx="671">
                  <c:v>9</c:v>
                </c:pt>
                <c:pt idx="672">
                  <c:v>9</c:v>
                </c:pt>
                <c:pt idx="673">
                  <c:v>9</c:v>
                </c:pt>
                <c:pt idx="674">
                  <c:v>9</c:v>
                </c:pt>
                <c:pt idx="675">
                  <c:v>9</c:v>
                </c:pt>
                <c:pt idx="676">
                  <c:v>9</c:v>
                </c:pt>
                <c:pt idx="677">
                  <c:v>9</c:v>
                </c:pt>
                <c:pt idx="678">
                  <c:v>9</c:v>
                </c:pt>
                <c:pt idx="679">
                  <c:v>9</c:v>
                </c:pt>
                <c:pt idx="680">
                  <c:v>9</c:v>
                </c:pt>
                <c:pt idx="681">
                  <c:v>9</c:v>
                </c:pt>
                <c:pt idx="682">
                  <c:v>9</c:v>
                </c:pt>
                <c:pt idx="683">
                  <c:v>9</c:v>
                </c:pt>
                <c:pt idx="684">
                  <c:v>9</c:v>
                </c:pt>
                <c:pt idx="685">
                  <c:v>9</c:v>
                </c:pt>
                <c:pt idx="686">
                  <c:v>9</c:v>
                </c:pt>
                <c:pt idx="687">
                  <c:v>8</c:v>
                </c:pt>
                <c:pt idx="688">
                  <c:v>8</c:v>
                </c:pt>
                <c:pt idx="689">
                  <c:v>8</c:v>
                </c:pt>
                <c:pt idx="690">
                  <c:v>8</c:v>
                </c:pt>
                <c:pt idx="691">
                  <c:v>8</c:v>
                </c:pt>
                <c:pt idx="692">
                  <c:v>8</c:v>
                </c:pt>
                <c:pt idx="693">
                  <c:v>8</c:v>
                </c:pt>
                <c:pt idx="694">
                  <c:v>8</c:v>
                </c:pt>
                <c:pt idx="695">
                  <c:v>8</c:v>
                </c:pt>
                <c:pt idx="696">
                  <c:v>8</c:v>
                </c:pt>
                <c:pt idx="697">
                  <c:v>8</c:v>
                </c:pt>
                <c:pt idx="698">
                  <c:v>8</c:v>
                </c:pt>
                <c:pt idx="699">
                  <c:v>8</c:v>
                </c:pt>
                <c:pt idx="700">
                  <c:v>8</c:v>
                </c:pt>
                <c:pt idx="701">
                  <c:v>8</c:v>
                </c:pt>
                <c:pt idx="702">
                  <c:v>8</c:v>
                </c:pt>
                <c:pt idx="703">
                  <c:v>8</c:v>
                </c:pt>
                <c:pt idx="704">
                  <c:v>8</c:v>
                </c:pt>
                <c:pt idx="705">
                  <c:v>8</c:v>
                </c:pt>
                <c:pt idx="706">
                  <c:v>8</c:v>
                </c:pt>
                <c:pt idx="707">
                  <c:v>8</c:v>
                </c:pt>
                <c:pt idx="708">
                  <c:v>8</c:v>
                </c:pt>
                <c:pt idx="709">
                  <c:v>8</c:v>
                </c:pt>
                <c:pt idx="710">
                  <c:v>8</c:v>
                </c:pt>
                <c:pt idx="711">
                  <c:v>8</c:v>
                </c:pt>
                <c:pt idx="712">
                  <c:v>8</c:v>
                </c:pt>
                <c:pt idx="713">
                  <c:v>8</c:v>
                </c:pt>
                <c:pt idx="714">
                  <c:v>8</c:v>
                </c:pt>
                <c:pt idx="715">
                  <c:v>8</c:v>
                </c:pt>
                <c:pt idx="716">
                  <c:v>8</c:v>
                </c:pt>
                <c:pt idx="717">
                  <c:v>8</c:v>
                </c:pt>
                <c:pt idx="718">
                  <c:v>8</c:v>
                </c:pt>
                <c:pt idx="719">
                  <c:v>8</c:v>
                </c:pt>
                <c:pt idx="720">
                  <c:v>8</c:v>
                </c:pt>
                <c:pt idx="721">
                  <c:v>8</c:v>
                </c:pt>
                <c:pt idx="722">
                  <c:v>8</c:v>
                </c:pt>
                <c:pt idx="723">
                  <c:v>8</c:v>
                </c:pt>
                <c:pt idx="724">
                  <c:v>8</c:v>
                </c:pt>
                <c:pt idx="725">
                  <c:v>8</c:v>
                </c:pt>
                <c:pt idx="726">
                  <c:v>8</c:v>
                </c:pt>
                <c:pt idx="727">
                  <c:v>8</c:v>
                </c:pt>
                <c:pt idx="728">
                  <c:v>8</c:v>
                </c:pt>
                <c:pt idx="729">
                  <c:v>8</c:v>
                </c:pt>
                <c:pt idx="730">
                  <c:v>8</c:v>
                </c:pt>
                <c:pt idx="731">
                  <c:v>8</c:v>
                </c:pt>
                <c:pt idx="732">
                  <c:v>8</c:v>
                </c:pt>
                <c:pt idx="733">
                  <c:v>8</c:v>
                </c:pt>
                <c:pt idx="734">
                  <c:v>8</c:v>
                </c:pt>
                <c:pt idx="735">
                  <c:v>8</c:v>
                </c:pt>
                <c:pt idx="736">
                  <c:v>8</c:v>
                </c:pt>
                <c:pt idx="737">
                  <c:v>8</c:v>
                </c:pt>
                <c:pt idx="738">
                  <c:v>8</c:v>
                </c:pt>
                <c:pt idx="739">
                  <c:v>8</c:v>
                </c:pt>
                <c:pt idx="740">
                  <c:v>8</c:v>
                </c:pt>
                <c:pt idx="741">
                  <c:v>8</c:v>
                </c:pt>
                <c:pt idx="742">
                  <c:v>8</c:v>
                </c:pt>
                <c:pt idx="743">
                  <c:v>8</c:v>
                </c:pt>
                <c:pt idx="744">
                  <c:v>8</c:v>
                </c:pt>
                <c:pt idx="745">
                  <c:v>8</c:v>
                </c:pt>
                <c:pt idx="746">
                  <c:v>8</c:v>
                </c:pt>
                <c:pt idx="747">
                  <c:v>8</c:v>
                </c:pt>
                <c:pt idx="748">
                  <c:v>8</c:v>
                </c:pt>
                <c:pt idx="749">
                  <c:v>8</c:v>
                </c:pt>
                <c:pt idx="750">
                  <c:v>8</c:v>
                </c:pt>
                <c:pt idx="751">
                  <c:v>8</c:v>
                </c:pt>
                <c:pt idx="752">
                  <c:v>8</c:v>
                </c:pt>
                <c:pt idx="753">
                  <c:v>8</c:v>
                </c:pt>
                <c:pt idx="754">
                  <c:v>8</c:v>
                </c:pt>
                <c:pt idx="755">
                  <c:v>8</c:v>
                </c:pt>
                <c:pt idx="756">
                  <c:v>8</c:v>
                </c:pt>
                <c:pt idx="757">
                  <c:v>8</c:v>
                </c:pt>
                <c:pt idx="758">
                  <c:v>8</c:v>
                </c:pt>
                <c:pt idx="759">
                  <c:v>8</c:v>
                </c:pt>
                <c:pt idx="760">
                  <c:v>8</c:v>
                </c:pt>
                <c:pt idx="761">
                  <c:v>8</c:v>
                </c:pt>
                <c:pt idx="762">
                  <c:v>8</c:v>
                </c:pt>
                <c:pt idx="763">
                  <c:v>8</c:v>
                </c:pt>
                <c:pt idx="764">
                  <c:v>8</c:v>
                </c:pt>
                <c:pt idx="765">
                  <c:v>8</c:v>
                </c:pt>
                <c:pt idx="766">
                  <c:v>8</c:v>
                </c:pt>
                <c:pt idx="767">
                  <c:v>8</c:v>
                </c:pt>
                <c:pt idx="768">
                  <c:v>8</c:v>
                </c:pt>
                <c:pt idx="769">
                  <c:v>8</c:v>
                </c:pt>
                <c:pt idx="770">
                  <c:v>8</c:v>
                </c:pt>
                <c:pt idx="771">
                  <c:v>8</c:v>
                </c:pt>
                <c:pt idx="772">
                  <c:v>8</c:v>
                </c:pt>
                <c:pt idx="773">
                  <c:v>8</c:v>
                </c:pt>
                <c:pt idx="774">
                  <c:v>8</c:v>
                </c:pt>
                <c:pt idx="775">
                  <c:v>8</c:v>
                </c:pt>
                <c:pt idx="776">
                  <c:v>8</c:v>
                </c:pt>
                <c:pt idx="777">
                  <c:v>8</c:v>
                </c:pt>
                <c:pt idx="778">
                  <c:v>8</c:v>
                </c:pt>
                <c:pt idx="779">
                  <c:v>8</c:v>
                </c:pt>
                <c:pt idx="780">
                  <c:v>8</c:v>
                </c:pt>
                <c:pt idx="781">
                  <c:v>8</c:v>
                </c:pt>
                <c:pt idx="782">
                  <c:v>8</c:v>
                </c:pt>
                <c:pt idx="783">
                  <c:v>8</c:v>
                </c:pt>
                <c:pt idx="784">
                  <c:v>8</c:v>
                </c:pt>
                <c:pt idx="785">
                  <c:v>8</c:v>
                </c:pt>
                <c:pt idx="786">
                  <c:v>8</c:v>
                </c:pt>
                <c:pt idx="787">
                  <c:v>8</c:v>
                </c:pt>
                <c:pt idx="788">
                  <c:v>8</c:v>
                </c:pt>
                <c:pt idx="789">
                  <c:v>8</c:v>
                </c:pt>
                <c:pt idx="790">
                  <c:v>8</c:v>
                </c:pt>
                <c:pt idx="791">
                  <c:v>8</c:v>
                </c:pt>
                <c:pt idx="792">
                  <c:v>8</c:v>
                </c:pt>
                <c:pt idx="793">
                  <c:v>8</c:v>
                </c:pt>
                <c:pt idx="794">
                  <c:v>8</c:v>
                </c:pt>
                <c:pt idx="795">
                  <c:v>8</c:v>
                </c:pt>
                <c:pt idx="796">
                  <c:v>8</c:v>
                </c:pt>
                <c:pt idx="797">
                  <c:v>8</c:v>
                </c:pt>
                <c:pt idx="798">
                  <c:v>8</c:v>
                </c:pt>
                <c:pt idx="799">
                  <c:v>8</c:v>
                </c:pt>
                <c:pt idx="800">
                  <c:v>8</c:v>
                </c:pt>
                <c:pt idx="801">
                  <c:v>8</c:v>
                </c:pt>
                <c:pt idx="802">
                  <c:v>8</c:v>
                </c:pt>
                <c:pt idx="803">
                  <c:v>8</c:v>
                </c:pt>
                <c:pt idx="804">
                  <c:v>8</c:v>
                </c:pt>
                <c:pt idx="805">
                  <c:v>8</c:v>
                </c:pt>
                <c:pt idx="806">
                  <c:v>8</c:v>
                </c:pt>
                <c:pt idx="807">
                  <c:v>8</c:v>
                </c:pt>
                <c:pt idx="808">
                  <c:v>8</c:v>
                </c:pt>
                <c:pt idx="809">
                  <c:v>8</c:v>
                </c:pt>
                <c:pt idx="810">
                  <c:v>8</c:v>
                </c:pt>
                <c:pt idx="811">
                  <c:v>8</c:v>
                </c:pt>
                <c:pt idx="812">
                  <c:v>8</c:v>
                </c:pt>
                <c:pt idx="813">
                  <c:v>8</c:v>
                </c:pt>
                <c:pt idx="814">
                  <c:v>8</c:v>
                </c:pt>
                <c:pt idx="815">
                  <c:v>8</c:v>
                </c:pt>
                <c:pt idx="816">
                  <c:v>8</c:v>
                </c:pt>
                <c:pt idx="817">
                  <c:v>8</c:v>
                </c:pt>
                <c:pt idx="818">
                  <c:v>8</c:v>
                </c:pt>
                <c:pt idx="819">
                  <c:v>8</c:v>
                </c:pt>
                <c:pt idx="820">
                  <c:v>8</c:v>
                </c:pt>
                <c:pt idx="821">
                  <c:v>8</c:v>
                </c:pt>
                <c:pt idx="822">
                  <c:v>8</c:v>
                </c:pt>
                <c:pt idx="823">
                  <c:v>8</c:v>
                </c:pt>
                <c:pt idx="824">
                  <c:v>8</c:v>
                </c:pt>
                <c:pt idx="825">
                  <c:v>8</c:v>
                </c:pt>
                <c:pt idx="826">
                  <c:v>8</c:v>
                </c:pt>
                <c:pt idx="827">
                  <c:v>8</c:v>
                </c:pt>
                <c:pt idx="828">
                  <c:v>8</c:v>
                </c:pt>
                <c:pt idx="829">
                  <c:v>8</c:v>
                </c:pt>
                <c:pt idx="830">
                  <c:v>8</c:v>
                </c:pt>
                <c:pt idx="831">
                  <c:v>8</c:v>
                </c:pt>
                <c:pt idx="832">
                  <c:v>8</c:v>
                </c:pt>
                <c:pt idx="833">
                  <c:v>8</c:v>
                </c:pt>
                <c:pt idx="834">
                  <c:v>8</c:v>
                </c:pt>
                <c:pt idx="835">
                  <c:v>8</c:v>
                </c:pt>
                <c:pt idx="836">
                  <c:v>8</c:v>
                </c:pt>
                <c:pt idx="837">
                  <c:v>8</c:v>
                </c:pt>
                <c:pt idx="838">
                  <c:v>8</c:v>
                </c:pt>
                <c:pt idx="839">
                  <c:v>8</c:v>
                </c:pt>
                <c:pt idx="840">
                  <c:v>8</c:v>
                </c:pt>
                <c:pt idx="841">
                  <c:v>8</c:v>
                </c:pt>
                <c:pt idx="842">
                  <c:v>8</c:v>
                </c:pt>
                <c:pt idx="843">
                  <c:v>8</c:v>
                </c:pt>
                <c:pt idx="844">
                  <c:v>8</c:v>
                </c:pt>
                <c:pt idx="845">
                  <c:v>8</c:v>
                </c:pt>
                <c:pt idx="846">
                  <c:v>8</c:v>
                </c:pt>
                <c:pt idx="847">
                  <c:v>8</c:v>
                </c:pt>
                <c:pt idx="848">
                  <c:v>8</c:v>
                </c:pt>
                <c:pt idx="849">
                  <c:v>8</c:v>
                </c:pt>
                <c:pt idx="850">
                  <c:v>8</c:v>
                </c:pt>
                <c:pt idx="851">
                  <c:v>8</c:v>
                </c:pt>
                <c:pt idx="852">
                  <c:v>8</c:v>
                </c:pt>
                <c:pt idx="853">
                  <c:v>8</c:v>
                </c:pt>
                <c:pt idx="854">
                  <c:v>8</c:v>
                </c:pt>
                <c:pt idx="855">
                  <c:v>8</c:v>
                </c:pt>
                <c:pt idx="856">
                  <c:v>8</c:v>
                </c:pt>
                <c:pt idx="857">
                  <c:v>8</c:v>
                </c:pt>
                <c:pt idx="858">
                  <c:v>8</c:v>
                </c:pt>
                <c:pt idx="859">
                  <c:v>8</c:v>
                </c:pt>
                <c:pt idx="860">
                  <c:v>8</c:v>
                </c:pt>
                <c:pt idx="861">
                  <c:v>8</c:v>
                </c:pt>
                <c:pt idx="862">
                  <c:v>8</c:v>
                </c:pt>
                <c:pt idx="863">
                  <c:v>8</c:v>
                </c:pt>
                <c:pt idx="864">
                  <c:v>8</c:v>
                </c:pt>
                <c:pt idx="865">
                  <c:v>8</c:v>
                </c:pt>
                <c:pt idx="866">
                  <c:v>8</c:v>
                </c:pt>
                <c:pt idx="867">
                  <c:v>8</c:v>
                </c:pt>
                <c:pt idx="868">
                  <c:v>8</c:v>
                </c:pt>
                <c:pt idx="869">
                  <c:v>8</c:v>
                </c:pt>
                <c:pt idx="870">
                  <c:v>8</c:v>
                </c:pt>
                <c:pt idx="871">
                  <c:v>8</c:v>
                </c:pt>
                <c:pt idx="872">
                  <c:v>8</c:v>
                </c:pt>
                <c:pt idx="873">
                  <c:v>8</c:v>
                </c:pt>
                <c:pt idx="874">
                  <c:v>8</c:v>
                </c:pt>
                <c:pt idx="875">
                  <c:v>8</c:v>
                </c:pt>
                <c:pt idx="876">
                  <c:v>8</c:v>
                </c:pt>
                <c:pt idx="877">
                  <c:v>8</c:v>
                </c:pt>
                <c:pt idx="878">
                  <c:v>8</c:v>
                </c:pt>
                <c:pt idx="879">
                  <c:v>8</c:v>
                </c:pt>
                <c:pt idx="880">
                  <c:v>8</c:v>
                </c:pt>
                <c:pt idx="881">
                  <c:v>8</c:v>
                </c:pt>
                <c:pt idx="882">
                  <c:v>8</c:v>
                </c:pt>
                <c:pt idx="883">
                  <c:v>8</c:v>
                </c:pt>
                <c:pt idx="884">
                  <c:v>8</c:v>
                </c:pt>
                <c:pt idx="885">
                  <c:v>8</c:v>
                </c:pt>
                <c:pt idx="886">
                  <c:v>8</c:v>
                </c:pt>
                <c:pt idx="887">
                  <c:v>8</c:v>
                </c:pt>
                <c:pt idx="888">
                  <c:v>8</c:v>
                </c:pt>
                <c:pt idx="889">
                  <c:v>8</c:v>
                </c:pt>
                <c:pt idx="890">
                  <c:v>8</c:v>
                </c:pt>
                <c:pt idx="891">
                  <c:v>8</c:v>
                </c:pt>
                <c:pt idx="892">
                  <c:v>8</c:v>
                </c:pt>
                <c:pt idx="893">
                  <c:v>8</c:v>
                </c:pt>
                <c:pt idx="894">
                  <c:v>8</c:v>
                </c:pt>
                <c:pt idx="895">
                  <c:v>8</c:v>
                </c:pt>
                <c:pt idx="896">
                  <c:v>8</c:v>
                </c:pt>
                <c:pt idx="897">
                  <c:v>8</c:v>
                </c:pt>
                <c:pt idx="898">
                  <c:v>8</c:v>
                </c:pt>
                <c:pt idx="899">
                  <c:v>8</c:v>
                </c:pt>
                <c:pt idx="900">
                  <c:v>8</c:v>
                </c:pt>
                <c:pt idx="901">
                  <c:v>8</c:v>
                </c:pt>
                <c:pt idx="902">
                  <c:v>8</c:v>
                </c:pt>
                <c:pt idx="903">
                  <c:v>8</c:v>
                </c:pt>
                <c:pt idx="904">
                  <c:v>8</c:v>
                </c:pt>
                <c:pt idx="905">
                  <c:v>8</c:v>
                </c:pt>
                <c:pt idx="906">
                  <c:v>8</c:v>
                </c:pt>
                <c:pt idx="907">
                  <c:v>8</c:v>
                </c:pt>
                <c:pt idx="908">
                  <c:v>8</c:v>
                </c:pt>
                <c:pt idx="909">
                  <c:v>8</c:v>
                </c:pt>
                <c:pt idx="910">
                  <c:v>8</c:v>
                </c:pt>
                <c:pt idx="911">
                  <c:v>8</c:v>
                </c:pt>
                <c:pt idx="912">
                  <c:v>8</c:v>
                </c:pt>
                <c:pt idx="913">
                  <c:v>8</c:v>
                </c:pt>
                <c:pt idx="914">
                  <c:v>8</c:v>
                </c:pt>
                <c:pt idx="915">
                  <c:v>8</c:v>
                </c:pt>
                <c:pt idx="916">
                  <c:v>8</c:v>
                </c:pt>
                <c:pt idx="917">
                  <c:v>8</c:v>
                </c:pt>
                <c:pt idx="918">
                  <c:v>8</c:v>
                </c:pt>
                <c:pt idx="919">
                  <c:v>8</c:v>
                </c:pt>
                <c:pt idx="920">
                  <c:v>8</c:v>
                </c:pt>
                <c:pt idx="921">
                  <c:v>8</c:v>
                </c:pt>
                <c:pt idx="922">
                  <c:v>8</c:v>
                </c:pt>
                <c:pt idx="923">
                  <c:v>8</c:v>
                </c:pt>
                <c:pt idx="924">
                  <c:v>8</c:v>
                </c:pt>
                <c:pt idx="925">
                  <c:v>8</c:v>
                </c:pt>
                <c:pt idx="926">
                  <c:v>8</c:v>
                </c:pt>
                <c:pt idx="927">
                  <c:v>8</c:v>
                </c:pt>
                <c:pt idx="928">
                  <c:v>8</c:v>
                </c:pt>
                <c:pt idx="929">
                  <c:v>8</c:v>
                </c:pt>
                <c:pt idx="930">
                  <c:v>8</c:v>
                </c:pt>
                <c:pt idx="931">
                  <c:v>8</c:v>
                </c:pt>
                <c:pt idx="932">
                  <c:v>8</c:v>
                </c:pt>
                <c:pt idx="933">
                  <c:v>8</c:v>
                </c:pt>
                <c:pt idx="934">
                  <c:v>8</c:v>
                </c:pt>
                <c:pt idx="935">
                  <c:v>8</c:v>
                </c:pt>
                <c:pt idx="936">
                  <c:v>8</c:v>
                </c:pt>
                <c:pt idx="937">
                  <c:v>8</c:v>
                </c:pt>
                <c:pt idx="938">
                  <c:v>8</c:v>
                </c:pt>
                <c:pt idx="939">
                  <c:v>8</c:v>
                </c:pt>
                <c:pt idx="940">
                  <c:v>8</c:v>
                </c:pt>
                <c:pt idx="941">
                  <c:v>8</c:v>
                </c:pt>
                <c:pt idx="942">
                  <c:v>8</c:v>
                </c:pt>
                <c:pt idx="943">
                  <c:v>8</c:v>
                </c:pt>
                <c:pt idx="944">
                  <c:v>8</c:v>
                </c:pt>
                <c:pt idx="945">
                  <c:v>8</c:v>
                </c:pt>
                <c:pt idx="946">
                  <c:v>8</c:v>
                </c:pt>
                <c:pt idx="947">
                  <c:v>8</c:v>
                </c:pt>
                <c:pt idx="948">
                  <c:v>8</c:v>
                </c:pt>
                <c:pt idx="949">
                  <c:v>8</c:v>
                </c:pt>
                <c:pt idx="950">
                  <c:v>8</c:v>
                </c:pt>
                <c:pt idx="951">
                  <c:v>8</c:v>
                </c:pt>
                <c:pt idx="952">
                  <c:v>8</c:v>
                </c:pt>
                <c:pt idx="953">
                  <c:v>8</c:v>
                </c:pt>
                <c:pt idx="954">
                  <c:v>8</c:v>
                </c:pt>
                <c:pt idx="955">
                  <c:v>8</c:v>
                </c:pt>
                <c:pt idx="956">
                  <c:v>8</c:v>
                </c:pt>
                <c:pt idx="957">
                  <c:v>8</c:v>
                </c:pt>
                <c:pt idx="958">
                  <c:v>8</c:v>
                </c:pt>
                <c:pt idx="959">
                  <c:v>8</c:v>
                </c:pt>
                <c:pt idx="960">
                  <c:v>8</c:v>
                </c:pt>
                <c:pt idx="961">
                  <c:v>8</c:v>
                </c:pt>
                <c:pt idx="962">
                  <c:v>8</c:v>
                </c:pt>
                <c:pt idx="963">
                  <c:v>8</c:v>
                </c:pt>
                <c:pt idx="964">
                  <c:v>8</c:v>
                </c:pt>
                <c:pt idx="965">
                  <c:v>8</c:v>
                </c:pt>
                <c:pt idx="966">
                  <c:v>8</c:v>
                </c:pt>
                <c:pt idx="967">
                  <c:v>8</c:v>
                </c:pt>
                <c:pt idx="968">
                  <c:v>8</c:v>
                </c:pt>
                <c:pt idx="969">
                  <c:v>8</c:v>
                </c:pt>
                <c:pt idx="970">
                  <c:v>8</c:v>
                </c:pt>
                <c:pt idx="971">
                  <c:v>8</c:v>
                </c:pt>
                <c:pt idx="972">
                  <c:v>8</c:v>
                </c:pt>
                <c:pt idx="973">
                  <c:v>8</c:v>
                </c:pt>
                <c:pt idx="974">
                  <c:v>8</c:v>
                </c:pt>
                <c:pt idx="975">
                  <c:v>8</c:v>
                </c:pt>
                <c:pt idx="976">
                  <c:v>8</c:v>
                </c:pt>
                <c:pt idx="977">
                  <c:v>8</c:v>
                </c:pt>
                <c:pt idx="978">
                  <c:v>8</c:v>
                </c:pt>
                <c:pt idx="979">
                  <c:v>8</c:v>
                </c:pt>
                <c:pt idx="980">
                  <c:v>8</c:v>
                </c:pt>
                <c:pt idx="981">
                  <c:v>8</c:v>
                </c:pt>
                <c:pt idx="982">
                  <c:v>8</c:v>
                </c:pt>
                <c:pt idx="983">
                  <c:v>8</c:v>
                </c:pt>
                <c:pt idx="984">
                  <c:v>8</c:v>
                </c:pt>
                <c:pt idx="985">
                  <c:v>8</c:v>
                </c:pt>
                <c:pt idx="986">
                  <c:v>8</c:v>
                </c:pt>
                <c:pt idx="987">
                  <c:v>8</c:v>
                </c:pt>
                <c:pt idx="988">
                  <c:v>8</c:v>
                </c:pt>
                <c:pt idx="989">
                  <c:v>8</c:v>
                </c:pt>
                <c:pt idx="990">
                  <c:v>8</c:v>
                </c:pt>
                <c:pt idx="991">
                  <c:v>8</c:v>
                </c:pt>
                <c:pt idx="992">
                  <c:v>8</c:v>
                </c:pt>
                <c:pt idx="993">
                  <c:v>8</c:v>
                </c:pt>
                <c:pt idx="994">
                  <c:v>8</c:v>
                </c:pt>
                <c:pt idx="995">
                  <c:v>8</c:v>
                </c:pt>
                <c:pt idx="996">
                  <c:v>8</c:v>
                </c:pt>
                <c:pt idx="997">
                  <c:v>8</c:v>
                </c:pt>
                <c:pt idx="998">
                  <c:v>8</c:v>
                </c:pt>
                <c:pt idx="999">
                  <c:v>8</c:v>
                </c:pt>
                <c:pt idx="1000">
                  <c:v>8</c:v>
                </c:pt>
                <c:pt idx="1001">
                  <c:v>8</c:v>
                </c:pt>
                <c:pt idx="1002">
                  <c:v>8</c:v>
                </c:pt>
                <c:pt idx="1003">
                  <c:v>8</c:v>
                </c:pt>
                <c:pt idx="1004">
                  <c:v>8</c:v>
                </c:pt>
                <c:pt idx="1005">
                  <c:v>8</c:v>
                </c:pt>
                <c:pt idx="1006">
                  <c:v>8</c:v>
                </c:pt>
                <c:pt idx="1007">
                  <c:v>8</c:v>
                </c:pt>
                <c:pt idx="1008">
                  <c:v>8</c:v>
                </c:pt>
                <c:pt idx="1009">
                  <c:v>8</c:v>
                </c:pt>
                <c:pt idx="1010">
                  <c:v>8</c:v>
                </c:pt>
                <c:pt idx="1011">
                  <c:v>8</c:v>
                </c:pt>
                <c:pt idx="1012">
                  <c:v>8</c:v>
                </c:pt>
                <c:pt idx="1013">
                  <c:v>8</c:v>
                </c:pt>
                <c:pt idx="1014">
                  <c:v>8</c:v>
                </c:pt>
                <c:pt idx="1015">
                  <c:v>8</c:v>
                </c:pt>
                <c:pt idx="1016">
                  <c:v>8</c:v>
                </c:pt>
                <c:pt idx="1017">
                  <c:v>8</c:v>
                </c:pt>
                <c:pt idx="1018">
                  <c:v>8</c:v>
                </c:pt>
                <c:pt idx="1019">
                  <c:v>8</c:v>
                </c:pt>
                <c:pt idx="1020">
                  <c:v>8</c:v>
                </c:pt>
                <c:pt idx="1021">
                  <c:v>8</c:v>
                </c:pt>
                <c:pt idx="1022">
                  <c:v>8</c:v>
                </c:pt>
                <c:pt idx="1023">
                  <c:v>8</c:v>
                </c:pt>
                <c:pt idx="1024">
                  <c:v>8</c:v>
                </c:pt>
                <c:pt idx="1025">
                  <c:v>8</c:v>
                </c:pt>
                <c:pt idx="1026">
                  <c:v>8</c:v>
                </c:pt>
                <c:pt idx="1027">
                  <c:v>8</c:v>
                </c:pt>
                <c:pt idx="1028">
                  <c:v>8</c:v>
                </c:pt>
                <c:pt idx="1029">
                  <c:v>8</c:v>
                </c:pt>
                <c:pt idx="1030">
                  <c:v>8</c:v>
                </c:pt>
                <c:pt idx="1031">
                  <c:v>8</c:v>
                </c:pt>
                <c:pt idx="1032">
                  <c:v>8</c:v>
                </c:pt>
                <c:pt idx="1033">
                  <c:v>8</c:v>
                </c:pt>
                <c:pt idx="1034">
                  <c:v>8</c:v>
                </c:pt>
                <c:pt idx="1035">
                  <c:v>8</c:v>
                </c:pt>
                <c:pt idx="1036">
                  <c:v>8</c:v>
                </c:pt>
                <c:pt idx="1037">
                  <c:v>8</c:v>
                </c:pt>
                <c:pt idx="1038">
                  <c:v>8</c:v>
                </c:pt>
                <c:pt idx="1039">
                  <c:v>8</c:v>
                </c:pt>
                <c:pt idx="1040">
                  <c:v>8</c:v>
                </c:pt>
                <c:pt idx="1041">
                  <c:v>8</c:v>
                </c:pt>
                <c:pt idx="1042">
                  <c:v>8</c:v>
                </c:pt>
                <c:pt idx="1043">
                  <c:v>8</c:v>
                </c:pt>
                <c:pt idx="1044">
                  <c:v>8</c:v>
                </c:pt>
                <c:pt idx="1045">
                  <c:v>8</c:v>
                </c:pt>
                <c:pt idx="1046">
                  <c:v>8</c:v>
                </c:pt>
                <c:pt idx="1047">
                  <c:v>8</c:v>
                </c:pt>
                <c:pt idx="1048">
                  <c:v>8</c:v>
                </c:pt>
                <c:pt idx="1049">
                  <c:v>8</c:v>
                </c:pt>
                <c:pt idx="1050">
                  <c:v>8</c:v>
                </c:pt>
                <c:pt idx="1051">
                  <c:v>8</c:v>
                </c:pt>
                <c:pt idx="1052">
                  <c:v>8</c:v>
                </c:pt>
                <c:pt idx="1053">
                  <c:v>8</c:v>
                </c:pt>
                <c:pt idx="1054">
                  <c:v>8</c:v>
                </c:pt>
                <c:pt idx="1055">
                  <c:v>8</c:v>
                </c:pt>
                <c:pt idx="1056">
                  <c:v>8</c:v>
                </c:pt>
                <c:pt idx="1057">
                  <c:v>8</c:v>
                </c:pt>
                <c:pt idx="1058">
                  <c:v>8</c:v>
                </c:pt>
                <c:pt idx="1059">
                  <c:v>8</c:v>
                </c:pt>
                <c:pt idx="1060">
                  <c:v>8</c:v>
                </c:pt>
                <c:pt idx="1061">
                  <c:v>8</c:v>
                </c:pt>
                <c:pt idx="1062">
                  <c:v>8</c:v>
                </c:pt>
                <c:pt idx="1063">
                  <c:v>8</c:v>
                </c:pt>
                <c:pt idx="1064">
                  <c:v>8</c:v>
                </c:pt>
                <c:pt idx="1065">
                  <c:v>8</c:v>
                </c:pt>
                <c:pt idx="1066">
                  <c:v>8</c:v>
                </c:pt>
                <c:pt idx="1067">
                  <c:v>8</c:v>
                </c:pt>
                <c:pt idx="1068">
                  <c:v>8</c:v>
                </c:pt>
                <c:pt idx="1069">
                  <c:v>8</c:v>
                </c:pt>
                <c:pt idx="1070">
                  <c:v>8</c:v>
                </c:pt>
                <c:pt idx="1071">
                  <c:v>8</c:v>
                </c:pt>
                <c:pt idx="1072">
                  <c:v>8</c:v>
                </c:pt>
                <c:pt idx="1073">
                  <c:v>8</c:v>
                </c:pt>
                <c:pt idx="1074">
                  <c:v>8</c:v>
                </c:pt>
                <c:pt idx="1075">
                  <c:v>8</c:v>
                </c:pt>
                <c:pt idx="1076">
                  <c:v>8</c:v>
                </c:pt>
                <c:pt idx="1077">
                  <c:v>8</c:v>
                </c:pt>
                <c:pt idx="1078">
                  <c:v>8</c:v>
                </c:pt>
                <c:pt idx="1079">
                  <c:v>8</c:v>
                </c:pt>
                <c:pt idx="1080">
                  <c:v>8</c:v>
                </c:pt>
                <c:pt idx="1081">
                  <c:v>8</c:v>
                </c:pt>
                <c:pt idx="1082">
                  <c:v>8</c:v>
                </c:pt>
                <c:pt idx="1083">
                  <c:v>8</c:v>
                </c:pt>
                <c:pt idx="1084">
                  <c:v>8</c:v>
                </c:pt>
                <c:pt idx="1085">
                  <c:v>8</c:v>
                </c:pt>
                <c:pt idx="1086">
                  <c:v>8</c:v>
                </c:pt>
                <c:pt idx="1087">
                  <c:v>8</c:v>
                </c:pt>
                <c:pt idx="1088">
                  <c:v>8</c:v>
                </c:pt>
                <c:pt idx="1089">
                  <c:v>8</c:v>
                </c:pt>
                <c:pt idx="1090">
                  <c:v>8</c:v>
                </c:pt>
                <c:pt idx="1091">
                  <c:v>8</c:v>
                </c:pt>
                <c:pt idx="1092">
                  <c:v>8</c:v>
                </c:pt>
                <c:pt idx="1093">
                  <c:v>8</c:v>
                </c:pt>
                <c:pt idx="1094">
                  <c:v>8</c:v>
                </c:pt>
                <c:pt idx="1095">
                  <c:v>8</c:v>
                </c:pt>
                <c:pt idx="1096">
                  <c:v>8</c:v>
                </c:pt>
                <c:pt idx="1097">
                  <c:v>8</c:v>
                </c:pt>
                <c:pt idx="1098">
                  <c:v>8</c:v>
                </c:pt>
                <c:pt idx="1099">
                  <c:v>8</c:v>
                </c:pt>
                <c:pt idx="1100">
                  <c:v>8</c:v>
                </c:pt>
                <c:pt idx="1101">
                  <c:v>8</c:v>
                </c:pt>
                <c:pt idx="1102">
                  <c:v>8</c:v>
                </c:pt>
                <c:pt idx="1103">
                  <c:v>8</c:v>
                </c:pt>
                <c:pt idx="1104">
                  <c:v>8</c:v>
                </c:pt>
                <c:pt idx="1105">
                  <c:v>8</c:v>
                </c:pt>
                <c:pt idx="1106">
                  <c:v>8</c:v>
                </c:pt>
                <c:pt idx="1107">
                  <c:v>8</c:v>
                </c:pt>
                <c:pt idx="1108">
                  <c:v>8</c:v>
                </c:pt>
                <c:pt idx="1109">
                  <c:v>8</c:v>
                </c:pt>
                <c:pt idx="1110">
                  <c:v>8</c:v>
                </c:pt>
                <c:pt idx="1111">
                  <c:v>8</c:v>
                </c:pt>
                <c:pt idx="1112">
                  <c:v>8</c:v>
                </c:pt>
                <c:pt idx="1113">
                  <c:v>8</c:v>
                </c:pt>
                <c:pt idx="1114">
                  <c:v>8</c:v>
                </c:pt>
                <c:pt idx="1115">
                  <c:v>8</c:v>
                </c:pt>
                <c:pt idx="1116">
                  <c:v>8</c:v>
                </c:pt>
                <c:pt idx="1117">
                  <c:v>8</c:v>
                </c:pt>
                <c:pt idx="1118">
                  <c:v>8</c:v>
                </c:pt>
                <c:pt idx="1119">
                  <c:v>8</c:v>
                </c:pt>
                <c:pt idx="1120">
                  <c:v>8</c:v>
                </c:pt>
                <c:pt idx="1121">
                  <c:v>8</c:v>
                </c:pt>
                <c:pt idx="1122">
                  <c:v>8</c:v>
                </c:pt>
                <c:pt idx="1123">
                  <c:v>8</c:v>
                </c:pt>
                <c:pt idx="1124">
                  <c:v>8</c:v>
                </c:pt>
                <c:pt idx="1125">
                  <c:v>8</c:v>
                </c:pt>
                <c:pt idx="1126">
                  <c:v>8</c:v>
                </c:pt>
                <c:pt idx="1127">
                  <c:v>8</c:v>
                </c:pt>
                <c:pt idx="1128">
                  <c:v>8</c:v>
                </c:pt>
                <c:pt idx="1129">
                  <c:v>8</c:v>
                </c:pt>
                <c:pt idx="1130">
                  <c:v>8</c:v>
                </c:pt>
                <c:pt idx="1131">
                  <c:v>8</c:v>
                </c:pt>
                <c:pt idx="1132">
                  <c:v>8</c:v>
                </c:pt>
                <c:pt idx="1133">
                  <c:v>8</c:v>
                </c:pt>
                <c:pt idx="1134">
                  <c:v>8</c:v>
                </c:pt>
                <c:pt idx="1135">
                  <c:v>8</c:v>
                </c:pt>
                <c:pt idx="1136">
                  <c:v>8</c:v>
                </c:pt>
                <c:pt idx="1137">
                  <c:v>8</c:v>
                </c:pt>
                <c:pt idx="1138">
                  <c:v>8</c:v>
                </c:pt>
                <c:pt idx="1139">
                  <c:v>8</c:v>
                </c:pt>
                <c:pt idx="1140">
                  <c:v>8</c:v>
                </c:pt>
                <c:pt idx="1141">
                  <c:v>8</c:v>
                </c:pt>
                <c:pt idx="1142">
                  <c:v>8</c:v>
                </c:pt>
                <c:pt idx="1143">
                  <c:v>8</c:v>
                </c:pt>
                <c:pt idx="1144">
                  <c:v>8</c:v>
                </c:pt>
                <c:pt idx="1145">
                  <c:v>8</c:v>
                </c:pt>
                <c:pt idx="1146">
                  <c:v>8</c:v>
                </c:pt>
                <c:pt idx="1147">
                  <c:v>8</c:v>
                </c:pt>
                <c:pt idx="1148">
                  <c:v>8</c:v>
                </c:pt>
                <c:pt idx="1149">
                  <c:v>8</c:v>
                </c:pt>
                <c:pt idx="1150">
                  <c:v>8</c:v>
                </c:pt>
                <c:pt idx="1151">
                  <c:v>8</c:v>
                </c:pt>
                <c:pt idx="1152">
                  <c:v>8</c:v>
                </c:pt>
                <c:pt idx="1153">
                  <c:v>8</c:v>
                </c:pt>
                <c:pt idx="1154">
                  <c:v>8</c:v>
                </c:pt>
                <c:pt idx="1155">
                  <c:v>8</c:v>
                </c:pt>
                <c:pt idx="1156">
                  <c:v>8</c:v>
                </c:pt>
                <c:pt idx="1157">
                  <c:v>8</c:v>
                </c:pt>
                <c:pt idx="1158">
                  <c:v>8</c:v>
                </c:pt>
                <c:pt idx="1159">
                  <c:v>8</c:v>
                </c:pt>
                <c:pt idx="1160">
                  <c:v>8</c:v>
                </c:pt>
                <c:pt idx="1161">
                  <c:v>8</c:v>
                </c:pt>
                <c:pt idx="1162">
                  <c:v>8</c:v>
                </c:pt>
                <c:pt idx="1163">
                  <c:v>8</c:v>
                </c:pt>
                <c:pt idx="1164">
                  <c:v>8</c:v>
                </c:pt>
                <c:pt idx="1165">
                  <c:v>8</c:v>
                </c:pt>
                <c:pt idx="1166">
                  <c:v>8</c:v>
                </c:pt>
                <c:pt idx="1167">
                  <c:v>8</c:v>
                </c:pt>
                <c:pt idx="1168">
                  <c:v>8</c:v>
                </c:pt>
                <c:pt idx="1169">
                  <c:v>8</c:v>
                </c:pt>
                <c:pt idx="1170">
                  <c:v>8</c:v>
                </c:pt>
                <c:pt idx="1171">
                  <c:v>8</c:v>
                </c:pt>
                <c:pt idx="1172">
                  <c:v>8</c:v>
                </c:pt>
                <c:pt idx="1173">
                  <c:v>8</c:v>
                </c:pt>
                <c:pt idx="1174">
                  <c:v>8</c:v>
                </c:pt>
                <c:pt idx="1175">
                  <c:v>8</c:v>
                </c:pt>
                <c:pt idx="1176">
                  <c:v>8</c:v>
                </c:pt>
                <c:pt idx="1177">
                  <c:v>8</c:v>
                </c:pt>
                <c:pt idx="1178">
                  <c:v>8</c:v>
                </c:pt>
                <c:pt idx="1179">
                  <c:v>8</c:v>
                </c:pt>
                <c:pt idx="1180">
                  <c:v>8</c:v>
                </c:pt>
                <c:pt idx="1181">
                  <c:v>8</c:v>
                </c:pt>
                <c:pt idx="1182">
                  <c:v>8</c:v>
                </c:pt>
                <c:pt idx="1183">
                  <c:v>8</c:v>
                </c:pt>
                <c:pt idx="1184">
                  <c:v>8</c:v>
                </c:pt>
                <c:pt idx="1185">
                  <c:v>8</c:v>
                </c:pt>
                <c:pt idx="1186">
                  <c:v>8</c:v>
                </c:pt>
                <c:pt idx="1187">
                  <c:v>8</c:v>
                </c:pt>
                <c:pt idx="1188">
                  <c:v>8</c:v>
                </c:pt>
                <c:pt idx="1189">
                  <c:v>8</c:v>
                </c:pt>
                <c:pt idx="1190">
                  <c:v>8</c:v>
                </c:pt>
                <c:pt idx="1191">
                  <c:v>8</c:v>
                </c:pt>
                <c:pt idx="1192">
                  <c:v>8</c:v>
                </c:pt>
                <c:pt idx="1193">
                  <c:v>8</c:v>
                </c:pt>
                <c:pt idx="1194">
                  <c:v>8</c:v>
                </c:pt>
                <c:pt idx="1195">
                  <c:v>8</c:v>
                </c:pt>
                <c:pt idx="1196">
                  <c:v>8</c:v>
                </c:pt>
                <c:pt idx="1197">
                  <c:v>8</c:v>
                </c:pt>
                <c:pt idx="1198">
                  <c:v>8</c:v>
                </c:pt>
                <c:pt idx="1199">
                  <c:v>8</c:v>
                </c:pt>
                <c:pt idx="1200">
                  <c:v>8</c:v>
                </c:pt>
                <c:pt idx="1201">
                  <c:v>8</c:v>
                </c:pt>
                <c:pt idx="1202">
                  <c:v>8</c:v>
                </c:pt>
                <c:pt idx="1203">
                  <c:v>8</c:v>
                </c:pt>
                <c:pt idx="1204">
                  <c:v>8</c:v>
                </c:pt>
                <c:pt idx="1205">
                  <c:v>8</c:v>
                </c:pt>
                <c:pt idx="1206">
                  <c:v>8</c:v>
                </c:pt>
                <c:pt idx="1207">
                  <c:v>8</c:v>
                </c:pt>
                <c:pt idx="1208">
                  <c:v>8</c:v>
                </c:pt>
                <c:pt idx="1209">
                  <c:v>8</c:v>
                </c:pt>
                <c:pt idx="1210">
                  <c:v>8</c:v>
                </c:pt>
                <c:pt idx="1211">
                  <c:v>8</c:v>
                </c:pt>
                <c:pt idx="1212">
                  <c:v>8</c:v>
                </c:pt>
                <c:pt idx="1213">
                  <c:v>8</c:v>
                </c:pt>
                <c:pt idx="1214">
                  <c:v>8</c:v>
                </c:pt>
                <c:pt idx="1215">
                  <c:v>8</c:v>
                </c:pt>
                <c:pt idx="1216">
                  <c:v>8</c:v>
                </c:pt>
                <c:pt idx="1217">
                  <c:v>8</c:v>
                </c:pt>
                <c:pt idx="1218">
                  <c:v>8</c:v>
                </c:pt>
                <c:pt idx="1219">
                  <c:v>8</c:v>
                </c:pt>
                <c:pt idx="1220">
                  <c:v>8</c:v>
                </c:pt>
                <c:pt idx="1221">
                  <c:v>8</c:v>
                </c:pt>
                <c:pt idx="1222">
                  <c:v>8</c:v>
                </c:pt>
                <c:pt idx="1223">
                  <c:v>8</c:v>
                </c:pt>
                <c:pt idx="1224">
                  <c:v>8</c:v>
                </c:pt>
                <c:pt idx="1225">
                  <c:v>8</c:v>
                </c:pt>
                <c:pt idx="1226">
                  <c:v>8</c:v>
                </c:pt>
                <c:pt idx="1227">
                  <c:v>8</c:v>
                </c:pt>
                <c:pt idx="1228">
                  <c:v>8</c:v>
                </c:pt>
                <c:pt idx="1229">
                  <c:v>8</c:v>
                </c:pt>
                <c:pt idx="1230">
                  <c:v>8</c:v>
                </c:pt>
                <c:pt idx="1231">
                  <c:v>8</c:v>
                </c:pt>
                <c:pt idx="1232">
                  <c:v>8</c:v>
                </c:pt>
                <c:pt idx="1233">
                  <c:v>8</c:v>
                </c:pt>
                <c:pt idx="1234">
                  <c:v>8</c:v>
                </c:pt>
                <c:pt idx="1235">
                  <c:v>8</c:v>
                </c:pt>
                <c:pt idx="1236">
                  <c:v>8</c:v>
                </c:pt>
                <c:pt idx="1237">
                  <c:v>8</c:v>
                </c:pt>
                <c:pt idx="1238">
                  <c:v>8</c:v>
                </c:pt>
                <c:pt idx="1239">
                  <c:v>8</c:v>
                </c:pt>
                <c:pt idx="1240">
                  <c:v>8</c:v>
                </c:pt>
                <c:pt idx="1241">
                  <c:v>8</c:v>
                </c:pt>
                <c:pt idx="1242">
                  <c:v>8</c:v>
                </c:pt>
                <c:pt idx="1243">
                  <c:v>8</c:v>
                </c:pt>
                <c:pt idx="1244">
                  <c:v>8</c:v>
                </c:pt>
                <c:pt idx="1245">
                  <c:v>8</c:v>
                </c:pt>
                <c:pt idx="1246">
                  <c:v>8</c:v>
                </c:pt>
                <c:pt idx="1247">
                  <c:v>8</c:v>
                </c:pt>
                <c:pt idx="1248">
                  <c:v>8</c:v>
                </c:pt>
                <c:pt idx="1249">
                  <c:v>8</c:v>
                </c:pt>
                <c:pt idx="1250">
                  <c:v>8</c:v>
                </c:pt>
                <c:pt idx="1251">
                  <c:v>8</c:v>
                </c:pt>
                <c:pt idx="1252">
                  <c:v>8</c:v>
                </c:pt>
                <c:pt idx="1253">
                  <c:v>8</c:v>
                </c:pt>
                <c:pt idx="1254">
                  <c:v>8</c:v>
                </c:pt>
                <c:pt idx="1255">
                  <c:v>8</c:v>
                </c:pt>
                <c:pt idx="1256">
                  <c:v>8</c:v>
                </c:pt>
                <c:pt idx="1257">
                  <c:v>8</c:v>
                </c:pt>
                <c:pt idx="1258">
                  <c:v>8</c:v>
                </c:pt>
                <c:pt idx="1259">
                  <c:v>8</c:v>
                </c:pt>
                <c:pt idx="1260">
                  <c:v>8</c:v>
                </c:pt>
                <c:pt idx="1261">
                  <c:v>8</c:v>
                </c:pt>
                <c:pt idx="1262">
                  <c:v>8</c:v>
                </c:pt>
                <c:pt idx="1263">
                  <c:v>8</c:v>
                </c:pt>
                <c:pt idx="1264">
                  <c:v>8</c:v>
                </c:pt>
                <c:pt idx="1265">
                  <c:v>8</c:v>
                </c:pt>
                <c:pt idx="1266">
                  <c:v>8</c:v>
                </c:pt>
                <c:pt idx="1267">
                  <c:v>8</c:v>
                </c:pt>
                <c:pt idx="1268">
                  <c:v>8</c:v>
                </c:pt>
                <c:pt idx="1269">
                  <c:v>8</c:v>
                </c:pt>
                <c:pt idx="1270">
                  <c:v>8</c:v>
                </c:pt>
                <c:pt idx="1271">
                  <c:v>8</c:v>
                </c:pt>
                <c:pt idx="1272">
                  <c:v>8</c:v>
                </c:pt>
                <c:pt idx="1273">
                  <c:v>8</c:v>
                </c:pt>
                <c:pt idx="1274">
                  <c:v>8</c:v>
                </c:pt>
                <c:pt idx="1275">
                  <c:v>8</c:v>
                </c:pt>
                <c:pt idx="1276">
                  <c:v>8</c:v>
                </c:pt>
                <c:pt idx="1277">
                  <c:v>8</c:v>
                </c:pt>
                <c:pt idx="1278">
                  <c:v>8</c:v>
                </c:pt>
                <c:pt idx="1279">
                  <c:v>8</c:v>
                </c:pt>
                <c:pt idx="1280">
                  <c:v>8</c:v>
                </c:pt>
                <c:pt idx="1281">
                  <c:v>8</c:v>
                </c:pt>
                <c:pt idx="1282">
                  <c:v>8</c:v>
                </c:pt>
                <c:pt idx="1283">
                  <c:v>8</c:v>
                </c:pt>
                <c:pt idx="1284">
                  <c:v>8</c:v>
                </c:pt>
                <c:pt idx="1285">
                  <c:v>8</c:v>
                </c:pt>
                <c:pt idx="1286">
                  <c:v>8</c:v>
                </c:pt>
                <c:pt idx="1287">
                  <c:v>8</c:v>
                </c:pt>
                <c:pt idx="1288">
                  <c:v>8</c:v>
                </c:pt>
                <c:pt idx="1289">
                  <c:v>8</c:v>
                </c:pt>
                <c:pt idx="1290">
                  <c:v>8</c:v>
                </c:pt>
                <c:pt idx="1291">
                  <c:v>8</c:v>
                </c:pt>
                <c:pt idx="1292">
                  <c:v>8</c:v>
                </c:pt>
                <c:pt idx="1293">
                  <c:v>8</c:v>
                </c:pt>
                <c:pt idx="1294">
                  <c:v>8</c:v>
                </c:pt>
                <c:pt idx="1295">
                  <c:v>8</c:v>
                </c:pt>
                <c:pt idx="1296">
                  <c:v>8</c:v>
                </c:pt>
                <c:pt idx="1297">
                  <c:v>8</c:v>
                </c:pt>
                <c:pt idx="1298">
                  <c:v>8</c:v>
                </c:pt>
                <c:pt idx="1299">
                  <c:v>8</c:v>
                </c:pt>
                <c:pt idx="1300">
                  <c:v>8</c:v>
                </c:pt>
                <c:pt idx="1301">
                  <c:v>8</c:v>
                </c:pt>
                <c:pt idx="1302">
                  <c:v>8</c:v>
                </c:pt>
                <c:pt idx="1303">
                  <c:v>8</c:v>
                </c:pt>
                <c:pt idx="1304">
                  <c:v>8</c:v>
                </c:pt>
                <c:pt idx="1305">
                  <c:v>8</c:v>
                </c:pt>
                <c:pt idx="1306">
                  <c:v>8</c:v>
                </c:pt>
                <c:pt idx="1307">
                  <c:v>8</c:v>
                </c:pt>
                <c:pt idx="1308">
                  <c:v>8</c:v>
                </c:pt>
                <c:pt idx="1309">
                  <c:v>8</c:v>
                </c:pt>
                <c:pt idx="1310">
                  <c:v>8</c:v>
                </c:pt>
                <c:pt idx="1311">
                  <c:v>8</c:v>
                </c:pt>
                <c:pt idx="1312">
                  <c:v>8</c:v>
                </c:pt>
                <c:pt idx="1313">
                  <c:v>8</c:v>
                </c:pt>
                <c:pt idx="1314">
                  <c:v>8</c:v>
                </c:pt>
                <c:pt idx="1315">
                  <c:v>8</c:v>
                </c:pt>
                <c:pt idx="1316">
                  <c:v>8</c:v>
                </c:pt>
                <c:pt idx="1317">
                  <c:v>8</c:v>
                </c:pt>
                <c:pt idx="1318">
                  <c:v>8</c:v>
                </c:pt>
                <c:pt idx="1319">
                  <c:v>8</c:v>
                </c:pt>
                <c:pt idx="1320">
                  <c:v>8</c:v>
                </c:pt>
                <c:pt idx="1321">
                  <c:v>8</c:v>
                </c:pt>
                <c:pt idx="1322">
                  <c:v>8</c:v>
                </c:pt>
                <c:pt idx="1323">
                  <c:v>8</c:v>
                </c:pt>
                <c:pt idx="1324">
                  <c:v>8</c:v>
                </c:pt>
                <c:pt idx="1325">
                  <c:v>8</c:v>
                </c:pt>
                <c:pt idx="1326">
                  <c:v>8</c:v>
                </c:pt>
                <c:pt idx="1327">
                  <c:v>8</c:v>
                </c:pt>
                <c:pt idx="1328">
                  <c:v>8</c:v>
                </c:pt>
                <c:pt idx="1329">
                  <c:v>8</c:v>
                </c:pt>
                <c:pt idx="1330">
                  <c:v>8</c:v>
                </c:pt>
                <c:pt idx="1331">
                  <c:v>8</c:v>
                </c:pt>
                <c:pt idx="1332">
                  <c:v>8</c:v>
                </c:pt>
                <c:pt idx="1333">
                  <c:v>8</c:v>
                </c:pt>
                <c:pt idx="1334">
                  <c:v>8</c:v>
                </c:pt>
                <c:pt idx="1335">
                  <c:v>8</c:v>
                </c:pt>
                <c:pt idx="1336">
                  <c:v>8</c:v>
                </c:pt>
                <c:pt idx="1337">
                  <c:v>8</c:v>
                </c:pt>
                <c:pt idx="1338">
                  <c:v>8</c:v>
                </c:pt>
                <c:pt idx="1339">
                  <c:v>8</c:v>
                </c:pt>
                <c:pt idx="1340">
                  <c:v>8</c:v>
                </c:pt>
                <c:pt idx="1341">
                  <c:v>8</c:v>
                </c:pt>
                <c:pt idx="1342">
                  <c:v>8</c:v>
                </c:pt>
                <c:pt idx="1343">
                  <c:v>8</c:v>
                </c:pt>
                <c:pt idx="1344">
                  <c:v>8</c:v>
                </c:pt>
                <c:pt idx="1345">
                  <c:v>8</c:v>
                </c:pt>
                <c:pt idx="1346">
                  <c:v>8</c:v>
                </c:pt>
                <c:pt idx="1347">
                  <c:v>8</c:v>
                </c:pt>
                <c:pt idx="1348">
                  <c:v>8</c:v>
                </c:pt>
                <c:pt idx="1349">
                  <c:v>8</c:v>
                </c:pt>
                <c:pt idx="1350">
                  <c:v>8</c:v>
                </c:pt>
                <c:pt idx="1351">
                  <c:v>8</c:v>
                </c:pt>
                <c:pt idx="1352">
                  <c:v>8</c:v>
                </c:pt>
                <c:pt idx="1353">
                  <c:v>8</c:v>
                </c:pt>
                <c:pt idx="1354">
                  <c:v>8</c:v>
                </c:pt>
                <c:pt idx="1355">
                  <c:v>8</c:v>
                </c:pt>
                <c:pt idx="1356">
                  <c:v>8</c:v>
                </c:pt>
                <c:pt idx="1357">
                  <c:v>8</c:v>
                </c:pt>
                <c:pt idx="1358">
                  <c:v>8</c:v>
                </c:pt>
                <c:pt idx="1359">
                  <c:v>8</c:v>
                </c:pt>
                <c:pt idx="1360">
                  <c:v>8</c:v>
                </c:pt>
                <c:pt idx="1361">
                  <c:v>8</c:v>
                </c:pt>
                <c:pt idx="1362">
                  <c:v>8</c:v>
                </c:pt>
                <c:pt idx="1363">
                  <c:v>8</c:v>
                </c:pt>
                <c:pt idx="1364">
                  <c:v>8</c:v>
                </c:pt>
                <c:pt idx="1365">
                  <c:v>8</c:v>
                </c:pt>
                <c:pt idx="1366">
                  <c:v>8</c:v>
                </c:pt>
                <c:pt idx="1367">
                  <c:v>8</c:v>
                </c:pt>
                <c:pt idx="1368">
                  <c:v>8</c:v>
                </c:pt>
                <c:pt idx="1369">
                  <c:v>8</c:v>
                </c:pt>
                <c:pt idx="1370">
                  <c:v>8</c:v>
                </c:pt>
                <c:pt idx="1371">
                  <c:v>8</c:v>
                </c:pt>
                <c:pt idx="1372">
                  <c:v>8</c:v>
                </c:pt>
                <c:pt idx="1373">
                  <c:v>8</c:v>
                </c:pt>
                <c:pt idx="1374">
                  <c:v>8</c:v>
                </c:pt>
                <c:pt idx="1375">
                  <c:v>8</c:v>
                </c:pt>
                <c:pt idx="1376">
                  <c:v>8</c:v>
                </c:pt>
                <c:pt idx="1377">
                  <c:v>8</c:v>
                </c:pt>
                <c:pt idx="1378">
                  <c:v>8</c:v>
                </c:pt>
                <c:pt idx="1379">
                  <c:v>8</c:v>
                </c:pt>
                <c:pt idx="1380">
                  <c:v>8</c:v>
                </c:pt>
                <c:pt idx="1381">
                  <c:v>8</c:v>
                </c:pt>
                <c:pt idx="1382">
                  <c:v>8</c:v>
                </c:pt>
                <c:pt idx="1383">
                  <c:v>8</c:v>
                </c:pt>
                <c:pt idx="1384">
                  <c:v>8</c:v>
                </c:pt>
                <c:pt idx="1385">
                  <c:v>8</c:v>
                </c:pt>
                <c:pt idx="1386">
                  <c:v>8</c:v>
                </c:pt>
                <c:pt idx="1387">
                  <c:v>8</c:v>
                </c:pt>
                <c:pt idx="1388">
                  <c:v>8</c:v>
                </c:pt>
                <c:pt idx="1389">
                  <c:v>8</c:v>
                </c:pt>
                <c:pt idx="1390">
                  <c:v>8</c:v>
                </c:pt>
                <c:pt idx="1391">
                  <c:v>8</c:v>
                </c:pt>
                <c:pt idx="1392">
                  <c:v>8</c:v>
                </c:pt>
                <c:pt idx="1393">
                  <c:v>8</c:v>
                </c:pt>
                <c:pt idx="1394">
                  <c:v>8</c:v>
                </c:pt>
                <c:pt idx="1395">
                  <c:v>8</c:v>
                </c:pt>
                <c:pt idx="1396">
                  <c:v>8</c:v>
                </c:pt>
                <c:pt idx="1397">
                  <c:v>8</c:v>
                </c:pt>
                <c:pt idx="1398">
                  <c:v>8</c:v>
                </c:pt>
                <c:pt idx="1399">
                  <c:v>8</c:v>
                </c:pt>
                <c:pt idx="1400">
                  <c:v>8</c:v>
                </c:pt>
                <c:pt idx="1401">
                  <c:v>8</c:v>
                </c:pt>
                <c:pt idx="1402">
                  <c:v>8</c:v>
                </c:pt>
                <c:pt idx="1403">
                  <c:v>8</c:v>
                </c:pt>
                <c:pt idx="1404">
                  <c:v>8</c:v>
                </c:pt>
                <c:pt idx="1405">
                  <c:v>8</c:v>
                </c:pt>
                <c:pt idx="1406">
                  <c:v>8</c:v>
                </c:pt>
                <c:pt idx="1407">
                  <c:v>8</c:v>
                </c:pt>
                <c:pt idx="1408">
                  <c:v>8</c:v>
                </c:pt>
                <c:pt idx="1409">
                  <c:v>8</c:v>
                </c:pt>
                <c:pt idx="1410">
                  <c:v>8</c:v>
                </c:pt>
                <c:pt idx="1411">
                  <c:v>8</c:v>
                </c:pt>
                <c:pt idx="1412">
                  <c:v>8</c:v>
                </c:pt>
                <c:pt idx="1413">
                  <c:v>8</c:v>
                </c:pt>
                <c:pt idx="1414">
                  <c:v>8</c:v>
                </c:pt>
                <c:pt idx="1415">
                  <c:v>8</c:v>
                </c:pt>
                <c:pt idx="1416">
                  <c:v>8</c:v>
                </c:pt>
                <c:pt idx="1417">
                  <c:v>8</c:v>
                </c:pt>
                <c:pt idx="1418">
                  <c:v>8</c:v>
                </c:pt>
                <c:pt idx="1419">
                  <c:v>8</c:v>
                </c:pt>
                <c:pt idx="1420">
                  <c:v>8</c:v>
                </c:pt>
                <c:pt idx="1421">
                  <c:v>8</c:v>
                </c:pt>
                <c:pt idx="1422">
                  <c:v>8</c:v>
                </c:pt>
                <c:pt idx="1423">
                  <c:v>8</c:v>
                </c:pt>
                <c:pt idx="1424">
                  <c:v>8</c:v>
                </c:pt>
                <c:pt idx="1425">
                  <c:v>8</c:v>
                </c:pt>
                <c:pt idx="1426">
                  <c:v>8</c:v>
                </c:pt>
                <c:pt idx="1427">
                  <c:v>8</c:v>
                </c:pt>
                <c:pt idx="1428">
                  <c:v>8</c:v>
                </c:pt>
                <c:pt idx="1429">
                  <c:v>8</c:v>
                </c:pt>
                <c:pt idx="1430">
                  <c:v>8</c:v>
                </c:pt>
                <c:pt idx="1431">
                  <c:v>8</c:v>
                </c:pt>
                <c:pt idx="1432">
                  <c:v>8</c:v>
                </c:pt>
                <c:pt idx="1433">
                  <c:v>8</c:v>
                </c:pt>
                <c:pt idx="1434">
                  <c:v>8</c:v>
                </c:pt>
                <c:pt idx="1435">
                  <c:v>8</c:v>
                </c:pt>
                <c:pt idx="1436">
                  <c:v>8</c:v>
                </c:pt>
                <c:pt idx="1437">
                  <c:v>8</c:v>
                </c:pt>
                <c:pt idx="1438">
                  <c:v>8</c:v>
                </c:pt>
                <c:pt idx="1439">
                  <c:v>8</c:v>
                </c:pt>
                <c:pt idx="1440">
                  <c:v>8</c:v>
                </c:pt>
                <c:pt idx="1441">
                  <c:v>8</c:v>
                </c:pt>
                <c:pt idx="1442">
                  <c:v>8</c:v>
                </c:pt>
                <c:pt idx="1443">
                  <c:v>8</c:v>
                </c:pt>
                <c:pt idx="1444">
                  <c:v>8</c:v>
                </c:pt>
                <c:pt idx="1445">
                  <c:v>8</c:v>
                </c:pt>
                <c:pt idx="1446">
                  <c:v>8</c:v>
                </c:pt>
                <c:pt idx="1447">
                  <c:v>8</c:v>
                </c:pt>
                <c:pt idx="1448">
                  <c:v>8</c:v>
                </c:pt>
                <c:pt idx="1449">
                  <c:v>8</c:v>
                </c:pt>
                <c:pt idx="1450">
                  <c:v>8</c:v>
                </c:pt>
                <c:pt idx="1451">
                  <c:v>8</c:v>
                </c:pt>
                <c:pt idx="1452">
                  <c:v>8</c:v>
                </c:pt>
                <c:pt idx="1453">
                  <c:v>8</c:v>
                </c:pt>
                <c:pt idx="1454">
                  <c:v>8</c:v>
                </c:pt>
                <c:pt idx="1455">
                  <c:v>8</c:v>
                </c:pt>
                <c:pt idx="1456">
                  <c:v>8</c:v>
                </c:pt>
                <c:pt idx="1457">
                  <c:v>8</c:v>
                </c:pt>
                <c:pt idx="1458">
                  <c:v>8</c:v>
                </c:pt>
                <c:pt idx="1459">
                  <c:v>8</c:v>
                </c:pt>
                <c:pt idx="1460">
                  <c:v>8</c:v>
                </c:pt>
                <c:pt idx="1461">
                  <c:v>8</c:v>
                </c:pt>
                <c:pt idx="1462">
                  <c:v>8</c:v>
                </c:pt>
                <c:pt idx="1463">
                  <c:v>8</c:v>
                </c:pt>
                <c:pt idx="1464">
                  <c:v>8</c:v>
                </c:pt>
                <c:pt idx="1465">
                  <c:v>8</c:v>
                </c:pt>
                <c:pt idx="1466">
                  <c:v>8</c:v>
                </c:pt>
                <c:pt idx="1467">
                  <c:v>8</c:v>
                </c:pt>
                <c:pt idx="1468">
                  <c:v>8</c:v>
                </c:pt>
                <c:pt idx="1469">
                  <c:v>8</c:v>
                </c:pt>
                <c:pt idx="1470">
                  <c:v>8</c:v>
                </c:pt>
                <c:pt idx="1471">
                  <c:v>8</c:v>
                </c:pt>
                <c:pt idx="1472">
                  <c:v>8</c:v>
                </c:pt>
                <c:pt idx="1473">
                  <c:v>8</c:v>
                </c:pt>
                <c:pt idx="1474">
                  <c:v>8</c:v>
                </c:pt>
                <c:pt idx="1475">
                  <c:v>8</c:v>
                </c:pt>
                <c:pt idx="1476">
                  <c:v>8</c:v>
                </c:pt>
                <c:pt idx="1477">
                  <c:v>8</c:v>
                </c:pt>
                <c:pt idx="1478">
                  <c:v>8</c:v>
                </c:pt>
                <c:pt idx="1479">
                  <c:v>8</c:v>
                </c:pt>
                <c:pt idx="1480">
                  <c:v>8</c:v>
                </c:pt>
                <c:pt idx="1481">
                  <c:v>8</c:v>
                </c:pt>
                <c:pt idx="1482">
                  <c:v>8</c:v>
                </c:pt>
                <c:pt idx="1483">
                  <c:v>8</c:v>
                </c:pt>
                <c:pt idx="1484">
                  <c:v>8</c:v>
                </c:pt>
                <c:pt idx="1485">
                  <c:v>8</c:v>
                </c:pt>
                <c:pt idx="1486">
                  <c:v>8</c:v>
                </c:pt>
                <c:pt idx="1487">
                  <c:v>8</c:v>
                </c:pt>
                <c:pt idx="1488">
                  <c:v>8</c:v>
                </c:pt>
                <c:pt idx="1489">
                  <c:v>8</c:v>
                </c:pt>
                <c:pt idx="1490">
                  <c:v>8</c:v>
                </c:pt>
                <c:pt idx="1491">
                  <c:v>8</c:v>
                </c:pt>
                <c:pt idx="1492">
                  <c:v>8</c:v>
                </c:pt>
                <c:pt idx="1493">
                  <c:v>8</c:v>
                </c:pt>
                <c:pt idx="1494">
                  <c:v>8</c:v>
                </c:pt>
                <c:pt idx="1495">
                  <c:v>8</c:v>
                </c:pt>
                <c:pt idx="1496">
                  <c:v>8</c:v>
                </c:pt>
                <c:pt idx="1497">
                  <c:v>8</c:v>
                </c:pt>
                <c:pt idx="1498">
                  <c:v>8</c:v>
                </c:pt>
                <c:pt idx="1499">
                  <c:v>8</c:v>
                </c:pt>
                <c:pt idx="1500">
                  <c:v>8</c:v>
                </c:pt>
              </c:numCache>
            </c:numRef>
          </c:val>
          <c:smooth val="0"/>
          <c:extLst>
            <c:ext xmlns:c16="http://schemas.microsoft.com/office/drawing/2014/chart" uri="{C3380CC4-5D6E-409C-BE32-E72D297353CC}">
              <c16:uniqueId val="{00000000-7F4E-45B1-A501-E34DCBC2D6FE}"/>
            </c:ext>
          </c:extLst>
        </c:ser>
        <c:ser>
          <c:idx val="1"/>
          <c:order val="1"/>
          <c:tx>
            <c:strRef>
              <c:f>Sheet1!$C$1</c:f>
              <c:strCache>
                <c:ptCount val="1"/>
                <c:pt idx="0">
                  <c:v>Lower Vial LED</c:v>
                </c:pt>
              </c:strCache>
            </c:strRef>
          </c:tx>
          <c:spPr>
            <a:ln w="28575" cap="rnd">
              <a:solidFill>
                <a:schemeClr val="accent2"/>
              </a:solidFill>
              <a:round/>
            </a:ln>
            <a:effectLst/>
          </c:spPr>
          <c:marker>
            <c:symbol val="none"/>
          </c:marker>
          <c:cat>
            <c:strRef>
              <c:f>Sheet1!$A:$A</c:f>
              <c:strCache>
                <c:ptCount val="1502"/>
                <c:pt idx="0">
                  <c:v>Frequency</c:v>
                </c:pt>
                <c:pt idx="1">
                  <c:v>15000</c:v>
                </c:pt>
                <c:pt idx="2">
                  <c:v>15020</c:v>
                </c:pt>
                <c:pt idx="3">
                  <c:v>15040</c:v>
                </c:pt>
                <c:pt idx="4">
                  <c:v>15060</c:v>
                </c:pt>
                <c:pt idx="5">
                  <c:v>15080</c:v>
                </c:pt>
                <c:pt idx="6">
                  <c:v>15100</c:v>
                </c:pt>
                <c:pt idx="7">
                  <c:v>15120</c:v>
                </c:pt>
                <c:pt idx="8">
                  <c:v>15140</c:v>
                </c:pt>
                <c:pt idx="9">
                  <c:v>15160</c:v>
                </c:pt>
                <c:pt idx="10">
                  <c:v>15180</c:v>
                </c:pt>
                <c:pt idx="11">
                  <c:v>15200</c:v>
                </c:pt>
                <c:pt idx="12">
                  <c:v>15220</c:v>
                </c:pt>
                <c:pt idx="13">
                  <c:v>15240</c:v>
                </c:pt>
                <c:pt idx="14">
                  <c:v>15260</c:v>
                </c:pt>
                <c:pt idx="15">
                  <c:v>15280</c:v>
                </c:pt>
                <c:pt idx="16">
                  <c:v>15300</c:v>
                </c:pt>
                <c:pt idx="17">
                  <c:v>15320</c:v>
                </c:pt>
                <c:pt idx="18">
                  <c:v>15340</c:v>
                </c:pt>
                <c:pt idx="19">
                  <c:v>15360</c:v>
                </c:pt>
                <c:pt idx="20">
                  <c:v>15380</c:v>
                </c:pt>
                <c:pt idx="21">
                  <c:v>15400</c:v>
                </c:pt>
                <c:pt idx="22">
                  <c:v>15420</c:v>
                </c:pt>
                <c:pt idx="23">
                  <c:v>15440</c:v>
                </c:pt>
                <c:pt idx="24">
                  <c:v>15460</c:v>
                </c:pt>
                <c:pt idx="25">
                  <c:v>15480</c:v>
                </c:pt>
                <c:pt idx="26">
                  <c:v>15500</c:v>
                </c:pt>
                <c:pt idx="27">
                  <c:v>15520</c:v>
                </c:pt>
                <c:pt idx="28">
                  <c:v>15540</c:v>
                </c:pt>
                <c:pt idx="29">
                  <c:v>15560</c:v>
                </c:pt>
                <c:pt idx="30">
                  <c:v>15580</c:v>
                </c:pt>
                <c:pt idx="31">
                  <c:v>15600</c:v>
                </c:pt>
                <c:pt idx="32">
                  <c:v>15620</c:v>
                </c:pt>
                <c:pt idx="33">
                  <c:v>15640</c:v>
                </c:pt>
                <c:pt idx="34">
                  <c:v>15660</c:v>
                </c:pt>
                <c:pt idx="35">
                  <c:v>15680</c:v>
                </c:pt>
                <c:pt idx="36">
                  <c:v>15700</c:v>
                </c:pt>
                <c:pt idx="37">
                  <c:v>15720</c:v>
                </c:pt>
                <c:pt idx="38">
                  <c:v>15740</c:v>
                </c:pt>
                <c:pt idx="39">
                  <c:v>15760</c:v>
                </c:pt>
                <c:pt idx="40">
                  <c:v>15780</c:v>
                </c:pt>
                <c:pt idx="41">
                  <c:v>15800</c:v>
                </c:pt>
                <c:pt idx="42">
                  <c:v>15820</c:v>
                </c:pt>
                <c:pt idx="43">
                  <c:v>15840</c:v>
                </c:pt>
                <c:pt idx="44">
                  <c:v>15860</c:v>
                </c:pt>
                <c:pt idx="45">
                  <c:v>15880</c:v>
                </c:pt>
                <c:pt idx="46">
                  <c:v>15900</c:v>
                </c:pt>
                <c:pt idx="47">
                  <c:v>15920</c:v>
                </c:pt>
                <c:pt idx="48">
                  <c:v>15940</c:v>
                </c:pt>
                <c:pt idx="49">
                  <c:v>15960</c:v>
                </c:pt>
                <c:pt idx="50">
                  <c:v>15980</c:v>
                </c:pt>
                <c:pt idx="51">
                  <c:v>16000</c:v>
                </c:pt>
                <c:pt idx="52">
                  <c:v>16020</c:v>
                </c:pt>
                <c:pt idx="53">
                  <c:v>16040</c:v>
                </c:pt>
                <c:pt idx="54">
                  <c:v>16060</c:v>
                </c:pt>
                <c:pt idx="55">
                  <c:v>16080</c:v>
                </c:pt>
                <c:pt idx="56">
                  <c:v>16100</c:v>
                </c:pt>
                <c:pt idx="57">
                  <c:v>16120</c:v>
                </c:pt>
                <c:pt idx="58">
                  <c:v>16140</c:v>
                </c:pt>
                <c:pt idx="59">
                  <c:v>16160</c:v>
                </c:pt>
                <c:pt idx="60">
                  <c:v>16180</c:v>
                </c:pt>
                <c:pt idx="61">
                  <c:v>16200</c:v>
                </c:pt>
                <c:pt idx="62">
                  <c:v>16220</c:v>
                </c:pt>
                <c:pt idx="63">
                  <c:v>16240</c:v>
                </c:pt>
                <c:pt idx="64">
                  <c:v>16260</c:v>
                </c:pt>
                <c:pt idx="65">
                  <c:v>16280</c:v>
                </c:pt>
                <c:pt idx="66">
                  <c:v>16300</c:v>
                </c:pt>
                <c:pt idx="67">
                  <c:v>16320</c:v>
                </c:pt>
                <c:pt idx="68">
                  <c:v>16340</c:v>
                </c:pt>
                <c:pt idx="69">
                  <c:v>16360</c:v>
                </c:pt>
                <c:pt idx="70">
                  <c:v>16380</c:v>
                </c:pt>
                <c:pt idx="71">
                  <c:v>16400</c:v>
                </c:pt>
                <c:pt idx="72">
                  <c:v>16420</c:v>
                </c:pt>
                <c:pt idx="73">
                  <c:v>16440</c:v>
                </c:pt>
                <c:pt idx="74">
                  <c:v>16460</c:v>
                </c:pt>
                <c:pt idx="75">
                  <c:v>16480</c:v>
                </c:pt>
                <c:pt idx="76">
                  <c:v>16500</c:v>
                </c:pt>
                <c:pt idx="77">
                  <c:v>16520</c:v>
                </c:pt>
                <c:pt idx="78">
                  <c:v>16540</c:v>
                </c:pt>
                <c:pt idx="79">
                  <c:v>16560</c:v>
                </c:pt>
                <c:pt idx="80">
                  <c:v>16580</c:v>
                </c:pt>
                <c:pt idx="81">
                  <c:v>16600</c:v>
                </c:pt>
                <c:pt idx="82">
                  <c:v>16620</c:v>
                </c:pt>
                <c:pt idx="83">
                  <c:v>16640</c:v>
                </c:pt>
                <c:pt idx="84">
                  <c:v>16660</c:v>
                </c:pt>
                <c:pt idx="85">
                  <c:v>16680</c:v>
                </c:pt>
                <c:pt idx="86">
                  <c:v>16700</c:v>
                </c:pt>
                <c:pt idx="87">
                  <c:v>16720</c:v>
                </c:pt>
                <c:pt idx="88">
                  <c:v>16740</c:v>
                </c:pt>
                <c:pt idx="89">
                  <c:v>16760</c:v>
                </c:pt>
                <c:pt idx="90">
                  <c:v>16780</c:v>
                </c:pt>
                <c:pt idx="91">
                  <c:v>16800</c:v>
                </c:pt>
                <c:pt idx="92">
                  <c:v>16820</c:v>
                </c:pt>
                <c:pt idx="93">
                  <c:v>16840</c:v>
                </c:pt>
                <c:pt idx="94">
                  <c:v>16860</c:v>
                </c:pt>
                <c:pt idx="95">
                  <c:v>16880</c:v>
                </c:pt>
                <c:pt idx="96">
                  <c:v>16900</c:v>
                </c:pt>
                <c:pt idx="97">
                  <c:v>16920</c:v>
                </c:pt>
                <c:pt idx="98">
                  <c:v>16940</c:v>
                </c:pt>
                <c:pt idx="99">
                  <c:v>16960</c:v>
                </c:pt>
                <c:pt idx="100">
                  <c:v>16980</c:v>
                </c:pt>
                <c:pt idx="101">
                  <c:v>17000</c:v>
                </c:pt>
                <c:pt idx="102">
                  <c:v>17020</c:v>
                </c:pt>
                <c:pt idx="103">
                  <c:v>17040</c:v>
                </c:pt>
                <c:pt idx="104">
                  <c:v>17060</c:v>
                </c:pt>
                <c:pt idx="105">
                  <c:v>17080</c:v>
                </c:pt>
                <c:pt idx="106">
                  <c:v>17100</c:v>
                </c:pt>
                <c:pt idx="107">
                  <c:v>17120</c:v>
                </c:pt>
                <c:pt idx="108">
                  <c:v>17140</c:v>
                </c:pt>
                <c:pt idx="109">
                  <c:v>17160</c:v>
                </c:pt>
                <c:pt idx="110">
                  <c:v>17180</c:v>
                </c:pt>
                <c:pt idx="111">
                  <c:v>17200</c:v>
                </c:pt>
                <c:pt idx="112">
                  <c:v>17220</c:v>
                </c:pt>
                <c:pt idx="113">
                  <c:v>17240</c:v>
                </c:pt>
                <c:pt idx="114">
                  <c:v>17260</c:v>
                </c:pt>
                <c:pt idx="115">
                  <c:v>17280</c:v>
                </c:pt>
                <c:pt idx="116">
                  <c:v>17300</c:v>
                </c:pt>
                <c:pt idx="117">
                  <c:v>17320</c:v>
                </c:pt>
                <c:pt idx="118">
                  <c:v>17340</c:v>
                </c:pt>
                <c:pt idx="119">
                  <c:v>17360</c:v>
                </c:pt>
                <c:pt idx="120">
                  <c:v>17380</c:v>
                </c:pt>
                <c:pt idx="121">
                  <c:v>17400</c:v>
                </c:pt>
                <c:pt idx="122">
                  <c:v>17420</c:v>
                </c:pt>
                <c:pt idx="123">
                  <c:v>17440</c:v>
                </c:pt>
                <c:pt idx="124">
                  <c:v>17460</c:v>
                </c:pt>
                <c:pt idx="125">
                  <c:v>17480</c:v>
                </c:pt>
                <c:pt idx="126">
                  <c:v>17500</c:v>
                </c:pt>
                <c:pt idx="127">
                  <c:v>17520</c:v>
                </c:pt>
                <c:pt idx="128">
                  <c:v>17540</c:v>
                </c:pt>
                <c:pt idx="129">
                  <c:v>17560</c:v>
                </c:pt>
                <c:pt idx="130">
                  <c:v>17580</c:v>
                </c:pt>
                <c:pt idx="131">
                  <c:v>17600</c:v>
                </c:pt>
                <c:pt idx="132">
                  <c:v>17620</c:v>
                </c:pt>
                <c:pt idx="133">
                  <c:v>17640</c:v>
                </c:pt>
                <c:pt idx="134">
                  <c:v>17660</c:v>
                </c:pt>
                <c:pt idx="135">
                  <c:v>17680</c:v>
                </c:pt>
                <c:pt idx="136">
                  <c:v>17700</c:v>
                </c:pt>
                <c:pt idx="137">
                  <c:v>17720</c:v>
                </c:pt>
                <c:pt idx="138">
                  <c:v>17740</c:v>
                </c:pt>
                <c:pt idx="139">
                  <c:v>17760</c:v>
                </c:pt>
                <c:pt idx="140">
                  <c:v>17780</c:v>
                </c:pt>
                <c:pt idx="141">
                  <c:v>17800</c:v>
                </c:pt>
                <c:pt idx="142">
                  <c:v>17820</c:v>
                </c:pt>
                <c:pt idx="143">
                  <c:v>17840</c:v>
                </c:pt>
                <c:pt idx="144">
                  <c:v>17860</c:v>
                </c:pt>
                <c:pt idx="145">
                  <c:v>17880</c:v>
                </c:pt>
                <c:pt idx="146">
                  <c:v>17900</c:v>
                </c:pt>
                <c:pt idx="147">
                  <c:v>17920</c:v>
                </c:pt>
                <c:pt idx="148">
                  <c:v>17940</c:v>
                </c:pt>
                <c:pt idx="149">
                  <c:v>17960</c:v>
                </c:pt>
                <c:pt idx="150">
                  <c:v>17980</c:v>
                </c:pt>
                <c:pt idx="151">
                  <c:v>18000</c:v>
                </c:pt>
                <c:pt idx="152">
                  <c:v>18020</c:v>
                </c:pt>
                <c:pt idx="153">
                  <c:v>18040</c:v>
                </c:pt>
                <c:pt idx="154">
                  <c:v>18060</c:v>
                </c:pt>
                <c:pt idx="155">
                  <c:v>18080</c:v>
                </c:pt>
                <c:pt idx="156">
                  <c:v>18100</c:v>
                </c:pt>
                <c:pt idx="157">
                  <c:v>18120</c:v>
                </c:pt>
                <c:pt idx="158">
                  <c:v>18140</c:v>
                </c:pt>
                <c:pt idx="159">
                  <c:v>18160</c:v>
                </c:pt>
                <c:pt idx="160">
                  <c:v>18180</c:v>
                </c:pt>
                <c:pt idx="161">
                  <c:v>18200</c:v>
                </c:pt>
                <c:pt idx="162">
                  <c:v>18220</c:v>
                </c:pt>
                <c:pt idx="163">
                  <c:v>18240</c:v>
                </c:pt>
                <c:pt idx="164">
                  <c:v>18260</c:v>
                </c:pt>
                <c:pt idx="165">
                  <c:v>18280</c:v>
                </c:pt>
                <c:pt idx="166">
                  <c:v>18300</c:v>
                </c:pt>
                <c:pt idx="167">
                  <c:v>18320</c:v>
                </c:pt>
                <c:pt idx="168">
                  <c:v>18340</c:v>
                </c:pt>
                <c:pt idx="169">
                  <c:v>18360</c:v>
                </c:pt>
                <c:pt idx="170">
                  <c:v>18380</c:v>
                </c:pt>
                <c:pt idx="171">
                  <c:v>18400</c:v>
                </c:pt>
                <c:pt idx="172">
                  <c:v>18420</c:v>
                </c:pt>
                <c:pt idx="173">
                  <c:v>18440</c:v>
                </c:pt>
                <c:pt idx="174">
                  <c:v>18460</c:v>
                </c:pt>
                <c:pt idx="175">
                  <c:v>18480</c:v>
                </c:pt>
                <c:pt idx="176">
                  <c:v>18500</c:v>
                </c:pt>
                <c:pt idx="177">
                  <c:v>18520</c:v>
                </c:pt>
                <c:pt idx="178">
                  <c:v>18540</c:v>
                </c:pt>
                <c:pt idx="179">
                  <c:v>18560</c:v>
                </c:pt>
                <c:pt idx="180">
                  <c:v>18580</c:v>
                </c:pt>
                <c:pt idx="181">
                  <c:v>18600</c:v>
                </c:pt>
                <c:pt idx="182">
                  <c:v>18620</c:v>
                </c:pt>
                <c:pt idx="183">
                  <c:v>18640</c:v>
                </c:pt>
                <c:pt idx="184">
                  <c:v>18660</c:v>
                </c:pt>
                <c:pt idx="185">
                  <c:v>18680</c:v>
                </c:pt>
                <c:pt idx="186">
                  <c:v>18700</c:v>
                </c:pt>
                <c:pt idx="187">
                  <c:v>18720</c:v>
                </c:pt>
                <c:pt idx="188">
                  <c:v>18740</c:v>
                </c:pt>
                <c:pt idx="189">
                  <c:v>18760</c:v>
                </c:pt>
                <c:pt idx="190">
                  <c:v>18780</c:v>
                </c:pt>
                <c:pt idx="191">
                  <c:v>18800</c:v>
                </c:pt>
                <c:pt idx="192">
                  <c:v>18820</c:v>
                </c:pt>
                <c:pt idx="193">
                  <c:v>18840</c:v>
                </c:pt>
                <c:pt idx="194">
                  <c:v>18860</c:v>
                </c:pt>
                <c:pt idx="195">
                  <c:v>18880</c:v>
                </c:pt>
                <c:pt idx="196">
                  <c:v>18900</c:v>
                </c:pt>
                <c:pt idx="197">
                  <c:v>18920</c:v>
                </c:pt>
                <c:pt idx="198">
                  <c:v>18940</c:v>
                </c:pt>
                <c:pt idx="199">
                  <c:v>18960</c:v>
                </c:pt>
                <c:pt idx="200">
                  <c:v>18980</c:v>
                </c:pt>
                <c:pt idx="201">
                  <c:v>19000</c:v>
                </c:pt>
                <c:pt idx="202">
                  <c:v>19020</c:v>
                </c:pt>
                <c:pt idx="203">
                  <c:v>19040</c:v>
                </c:pt>
                <c:pt idx="204">
                  <c:v>19060</c:v>
                </c:pt>
                <c:pt idx="205">
                  <c:v>19080</c:v>
                </c:pt>
                <c:pt idx="206">
                  <c:v>19100</c:v>
                </c:pt>
                <c:pt idx="207">
                  <c:v>19120</c:v>
                </c:pt>
                <c:pt idx="208">
                  <c:v>19140</c:v>
                </c:pt>
                <c:pt idx="209">
                  <c:v>19160</c:v>
                </c:pt>
                <c:pt idx="210">
                  <c:v>19180</c:v>
                </c:pt>
                <c:pt idx="211">
                  <c:v>19200</c:v>
                </c:pt>
                <c:pt idx="212">
                  <c:v>19220</c:v>
                </c:pt>
                <c:pt idx="213">
                  <c:v>19240</c:v>
                </c:pt>
                <c:pt idx="214">
                  <c:v>19260</c:v>
                </c:pt>
                <c:pt idx="215">
                  <c:v>19280</c:v>
                </c:pt>
                <c:pt idx="216">
                  <c:v>19300</c:v>
                </c:pt>
                <c:pt idx="217">
                  <c:v>19320</c:v>
                </c:pt>
                <c:pt idx="218">
                  <c:v>19340</c:v>
                </c:pt>
                <c:pt idx="219">
                  <c:v>19360</c:v>
                </c:pt>
                <c:pt idx="220">
                  <c:v>19380</c:v>
                </c:pt>
                <c:pt idx="221">
                  <c:v>19400</c:v>
                </c:pt>
                <c:pt idx="222">
                  <c:v>19420</c:v>
                </c:pt>
                <c:pt idx="223">
                  <c:v>19440</c:v>
                </c:pt>
                <c:pt idx="224">
                  <c:v>19460</c:v>
                </c:pt>
                <c:pt idx="225">
                  <c:v>19480</c:v>
                </c:pt>
                <c:pt idx="226">
                  <c:v>19500</c:v>
                </c:pt>
                <c:pt idx="227">
                  <c:v>19520</c:v>
                </c:pt>
                <c:pt idx="228">
                  <c:v>19540</c:v>
                </c:pt>
                <c:pt idx="229">
                  <c:v>19560</c:v>
                </c:pt>
                <c:pt idx="230">
                  <c:v>19580</c:v>
                </c:pt>
                <c:pt idx="231">
                  <c:v>19600</c:v>
                </c:pt>
                <c:pt idx="232">
                  <c:v>19620</c:v>
                </c:pt>
                <c:pt idx="233">
                  <c:v>19640</c:v>
                </c:pt>
                <c:pt idx="234">
                  <c:v>19660</c:v>
                </c:pt>
                <c:pt idx="235">
                  <c:v>19680</c:v>
                </c:pt>
                <c:pt idx="236">
                  <c:v>19700</c:v>
                </c:pt>
                <c:pt idx="237">
                  <c:v>19720</c:v>
                </c:pt>
                <c:pt idx="238">
                  <c:v>19740</c:v>
                </c:pt>
                <c:pt idx="239">
                  <c:v>19760</c:v>
                </c:pt>
                <c:pt idx="240">
                  <c:v>19780</c:v>
                </c:pt>
                <c:pt idx="241">
                  <c:v>19800</c:v>
                </c:pt>
                <c:pt idx="242">
                  <c:v>19820</c:v>
                </c:pt>
                <c:pt idx="243">
                  <c:v>19840</c:v>
                </c:pt>
                <c:pt idx="244">
                  <c:v>19860</c:v>
                </c:pt>
                <c:pt idx="245">
                  <c:v>19880</c:v>
                </c:pt>
                <c:pt idx="246">
                  <c:v>19900</c:v>
                </c:pt>
                <c:pt idx="247">
                  <c:v>19920</c:v>
                </c:pt>
                <c:pt idx="248">
                  <c:v>19940</c:v>
                </c:pt>
                <c:pt idx="249">
                  <c:v>19960</c:v>
                </c:pt>
                <c:pt idx="250">
                  <c:v>19980</c:v>
                </c:pt>
                <c:pt idx="251">
                  <c:v>20000</c:v>
                </c:pt>
                <c:pt idx="252">
                  <c:v>20020</c:v>
                </c:pt>
                <c:pt idx="253">
                  <c:v>20040</c:v>
                </c:pt>
                <c:pt idx="254">
                  <c:v>20060</c:v>
                </c:pt>
                <c:pt idx="255">
                  <c:v>20080</c:v>
                </c:pt>
                <c:pt idx="256">
                  <c:v>20100</c:v>
                </c:pt>
                <c:pt idx="257">
                  <c:v>20120</c:v>
                </c:pt>
                <c:pt idx="258">
                  <c:v>20140</c:v>
                </c:pt>
                <c:pt idx="259">
                  <c:v>20160</c:v>
                </c:pt>
                <c:pt idx="260">
                  <c:v>20180</c:v>
                </c:pt>
                <c:pt idx="261">
                  <c:v>20200</c:v>
                </c:pt>
                <c:pt idx="262">
                  <c:v>20220</c:v>
                </c:pt>
                <c:pt idx="263">
                  <c:v>20240</c:v>
                </c:pt>
                <c:pt idx="264">
                  <c:v>20260</c:v>
                </c:pt>
                <c:pt idx="265">
                  <c:v>20280</c:v>
                </c:pt>
                <c:pt idx="266">
                  <c:v>20300</c:v>
                </c:pt>
                <c:pt idx="267">
                  <c:v>20320</c:v>
                </c:pt>
                <c:pt idx="268">
                  <c:v>20340</c:v>
                </c:pt>
                <c:pt idx="269">
                  <c:v>20360</c:v>
                </c:pt>
                <c:pt idx="270">
                  <c:v>20380</c:v>
                </c:pt>
                <c:pt idx="271">
                  <c:v>20400</c:v>
                </c:pt>
                <c:pt idx="272">
                  <c:v>20420</c:v>
                </c:pt>
                <c:pt idx="273">
                  <c:v>20440</c:v>
                </c:pt>
                <c:pt idx="274">
                  <c:v>20460</c:v>
                </c:pt>
                <c:pt idx="275">
                  <c:v>20480</c:v>
                </c:pt>
                <c:pt idx="276">
                  <c:v>20500</c:v>
                </c:pt>
                <c:pt idx="277">
                  <c:v>20520</c:v>
                </c:pt>
                <c:pt idx="278">
                  <c:v>20540</c:v>
                </c:pt>
                <c:pt idx="279">
                  <c:v>20560</c:v>
                </c:pt>
                <c:pt idx="280">
                  <c:v>20580</c:v>
                </c:pt>
                <c:pt idx="281">
                  <c:v>20600</c:v>
                </c:pt>
                <c:pt idx="282">
                  <c:v>20620</c:v>
                </c:pt>
                <c:pt idx="283">
                  <c:v>20640</c:v>
                </c:pt>
                <c:pt idx="284">
                  <c:v>20660</c:v>
                </c:pt>
                <c:pt idx="285">
                  <c:v>20680</c:v>
                </c:pt>
                <c:pt idx="286">
                  <c:v>20700</c:v>
                </c:pt>
                <c:pt idx="287">
                  <c:v>20720</c:v>
                </c:pt>
                <c:pt idx="288">
                  <c:v>20740</c:v>
                </c:pt>
                <c:pt idx="289">
                  <c:v>20760</c:v>
                </c:pt>
                <c:pt idx="290">
                  <c:v>20780</c:v>
                </c:pt>
                <c:pt idx="291">
                  <c:v>20800</c:v>
                </c:pt>
                <c:pt idx="292">
                  <c:v>20820</c:v>
                </c:pt>
                <c:pt idx="293">
                  <c:v>20840</c:v>
                </c:pt>
                <c:pt idx="294">
                  <c:v>20860</c:v>
                </c:pt>
                <c:pt idx="295">
                  <c:v>20880</c:v>
                </c:pt>
                <c:pt idx="296">
                  <c:v>20900</c:v>
                </c:pt>
                <c:pt idx="297">
                  <c:v>20920</c:v>
                </c:pt>
                <c:pt idx="298">
                  <c:v>20940</c:v>
                </c:pt>
                <c:pt idx="299">
                  <c:v>20960</c:v>
                </c:pt>
                <c:pt idx="300">
                  <c:v>20980</c:v>
                </c:pt>
                <c:pt idx="301">
                  <c:v>21000</c:v>
                </c:pt>
                <c:pt idx="302">
                  <c:v>21020</c:v>
                </c:pt>
                <c:pt idx="303">
                  <c:v>21040</c:v>
                </c:pt>
                <c:pt idx="304">
                  <c:v>21060</c:v>
                </c:pt>
                <c:pt idx="305">
                  <c:v>21080</c:v>
                </c:pt>
                <c:pt idx="306">
                  <c:v>21100</c:v>
                </c:pt>
                <c:pt idx="307">
                  <c:v>21120</c:v>
                </c:pt>
                <c:pt idx="308">
                  <c:v>21140</c:v>
                </c:pt>
                <c:pt idx="309">
                  <c:v>21160</c:v>
                </c:pt>
                <c:pt idx="310">
                  <c:v>21180</c:v>
                </c:pt>
                <c:pt idx="311">
                  <c:v>21200</c:v>
                </c:pt>
                <c:pt idx="312">
                  <c:v>21220</c:v>
                </c:pt>
                <c:pt idx="313">
                  <c:v>21240</c:v>
                </c:pt>
                <c:pt idx="314">
                  <c:v>21260</c:v>
                </c:pt>
                <c:pt idx="315">
                  <c:v>21280</c:v>
                </c:pt>
                <c:pt idx="316">
                  <c:v>21300</c:v>
                </c:pt>
                <c:pt idx="317">
                  <c:v>21320</c:v>
                </c:pt>
                <c:pt idx="318">
                  <c:v>21340</c:v>
                </c:pt>
                <c:pt idx="319">
                  <c:v>21360</c:v>
                </c:pt>
                <c:pt idx="320">
                  <c:v>21380</c:v>
                </c:pt>
                <c:pt idx="321">
                  <c:v>21400</c:v>
                </c:pt>
                <c:pt idx="322">
                  <c:v>21420</c:v>
                </c:pt>
                <c:pt idx="323">
                  <c:v>21440</c:v>
                </c:pt>
                <c:pt idx="324">
                  <c:v>21460</c:v>
                </c:pt>
                <c:pt idx="325">
                  <c:v>21480</c:v>
                </c:pt>
                <c:pt idx="326">
                  <c:v>21500</c:v>
                </c:pt>
                <c:pt idx="327">
                  <c:v>21520</c:v>
                </c:pt>
                <c:pt idx="328">
                  <c:v>21540</c:v>
                </c:pt>
                <c:pt idx="329">
                  <c:v>21560</c:v>
                </c:pt>
                <c:pt idx="330">
                  <c:v>21580</c:v>
                </c:pt>
                <c:pt idx="331">
                  <c:v>21600</c:v>
                </c:pt>
                <c:pt idx="332">
                  <c:v>21620</c:v>
                </c:pt>
                <c:pt idx="333">
                  <c:v>21640</c:v>
                </c:pt>
                <c:pt idx="334">
                  <c:v>21660</c:v>
                </c:pt>
                <c:pt idx="335">
                  <c:v>21680</c:v>
                </c:pt>
                <c:pt idx="336">
                  <c:v>21700</c:v>
                </c:pt>
                <c:pt idx="337">
                  <c:v>21720</c:v>
                </c:pt>
                <c:pt idx="338">
                  <c:v>21740</c:v>
                </c:pt>
                <c:pt idx="339">
                  <c:v>21760</c:v>
                </c:pt>
                <c:pt idx="340">
                  <c:v>21780</c:v>
                </c:pt>
                <c:pt idx="341">
                  <c:v>21800</c:v>
                </c:pt>
                <c:pt idx="342">
                  <c:v>21820</c:v>
                </c:pt>
                <c:pt idx="343">
                  <c:v>21840</c:v>
                </c:pt>
                <c:pt idx="344">
                  <c:v>21860</c:v>
                </c:pt>
                <c:pt idx="345">
                  <c:v>21880</c:v>
                </c:pt>
                <c:pt idx="346">
                  <c:v>21900</c:v>
                </c:pt>
                <c:pt idx="347">
                  <c:v>21920</c:v>
                </c:pt>
                <c:pt idx="348">
                  <c:v>21940</c:v>
                </c:pt>
                <c:pt idx="349">
                  <c:v>21960</c:v>
                </c:pt>
                <c:pt idx="350">
                  <c:v>21980</c:v>
                </c:pt>
                <c:pt idx="351">
                  <c:v>22000</c:v>
                </c:pt>
                <c:pt idx="352">
                  <c:v>22020</c:v>
                </c:pt>
                <c:pt idx="353">
                  <c:v>22040</c:v>
                </c:pt>
                <c:pt idx="354">
                  <c:v>22060</c:v>
                </c:pt>
                <c:pt idx="355">
                  <c:v>22080</c:v>
                </c:pt>
                <c:pt idx="356">
                  <c:v>22100</c:v>
                </c:pt>
                <c:pt idx="357">
                  <c:v>22120</c:v>
                </c:pt>
                <c:pt idx="358">
                  <c:v>22140</c:v>
                </c:pt>
                <c:pt idx="359">
                  <c:v>22160</c:v>
                </c:pt>
                <c:pt idx="360">
                  <c:v>22180</c:v>
                </c:pt>
                <c:pt idx="361">
                  <c:v>22200</c:v>
                </c:pt>
                <c:pt idx="362">
                  <c:v>22220</c:v>
                </c:pt>
                <c:pt idx="363">
                  <c:v>22240</c:v>
                </c:pt>
                <c:pt idx="364">
                  <c:v>22260</c:v>
                </c:pt>
                <c:pt idx="365">
                  <c:v>22280</c:v>
                </c:pt>
                <c:pt idx="366">
                  <c:v>22300</c:v>
                </c:pt>
                <c:pt idx="367">
                  <c:v>22320</c:v>
                </c:pt>
                <c:pt idx="368">
                  <c:v>22340</c:v>
                </c:pt>
                <c:pt idx="369">
                  <c:v>22360</c:v>
                </c:pt>
                <c:pt idx="370">
                  <c:v>22380</c:v>
                </c:pt>
                <c:pt idx="371">
                  <c:v>22400</c:v>
                </c:pt>
                <c:pt idx="372">
                  <c:v>22420</c:v>
                </c:pt>
                <c:pt idx="373">
                  <c:v>22440</c:v>
                </c:pt>
                <c:pt idx="374">
                  <c:v>22460</c:v>
                </c:pt>
                <c:pt idx="375">
                  <c:v>22480</c:v>
                </c:pt>
                <c:pt idx="376">
                  <c:v>22500</c:v>
                </c:pt>
                <c:pt idx="377">
                  <c:v>22520</c:v>
                </c:pt>
                <c:pt idx="378">
                  <c:v>22540</c:v>
                </c:pt>
                <c:pt idx="379">
                  <c:v>22560</c:v>
                </c:pt>
                <c:pt idx="380">
                  <c:v>22580</c:v>
                </c:pt>
                <c:pt idx="381">
                  <c:v>22600</c:v>
                </c:pt>
                <c:pt idx="382">
                  <c:v>22620</c:v>
                </c:pt>
                <c:pt idx="383">
                  <c:v>22640</c:v>
                </c:pt>
                <c:pt idx="384">
                  <c:v>22660</c:v>
                </c:pt>
                <c:pt idx="385">
                  <c:v>22680</c:v>
                </c:pt>
                <c:pt idx="386">
                  <c:v>22700</c:v>
                </c:pt>
                <c:pt idx="387">
                  <c:v>22720</c:v>
                </c:pt>
                <c:pt idx="388">
                  <c:v>22740</c:v>
                </c:pt>
                <c:pt idx="389">
                  <c:v>22760</c:v>
                </c:pt>
                <c:pt idx="390">
                  <c:v>22780</c:v>
                </c:pt>
                <c:pt idx="391">
                  <c:v>22800</c:v>
                </c:pt>
                <c:pt idx="392">
                  <c:v>22820</c:v>
                </c:pt>
                <c:pt idx="393">
                  <c:v>22840</c:v>
                </c:pt>
                <c:pt idx="394">
                  <c:v>22860</c:v>
                </c:pt>
                <c:pt idx="395">
                  <c:v>22880</c:v>
                </c:pt>
                <c:pt idx="396">
                  <c:v>22900</c:v>
                </c:pt>
                <c:pt idx="397">
                  <c:v>22920</c:v>
                </c:pt>
                <c:pt idx="398">
                  <c:v>22940</c:v>
                </c:pt>
                <c:pt idx="399">
                  <c:v>22960</c:v>
                </c:pt>
                <c:pt idx="400">
                  <c:v>22980</c:v>
                </c:pt>
                <c:pt idx="401">
                  <c:v>23000</c:v>
                </c:pt>
                <c:pt idx="402">
                  <c:v>23020</c:v>
                </c:pt>
                <c:pt idx="403">
                  <c:v>23040</c:v>
                </c:pt>
                <c:pt idx="404">
                  <c:v>23060</c:v>
                </c:pt>
                <c:pt idx="405">
                  <c:v>23080</c:v>
                </c:pt>
                <c:pt idx="406">
                  <c:v>23100</c:v>
                </c:pt>
                <c:pt idx="407">
                  <c:v>23120</c:v>
                </c:pt>
                <c:pt idx="408">
                  <c:v>23140</c:v>
                </c:pt>
                <c:pt idx="409">
                  <c:v>23160</c:v>
                </c:pt>
                <c:pt idx="410">
                  <c:v>23180</c:v>
                </c:pt>
                <c:pt idx="411">
                  <c:v>23200</c:v>
                </c:pt>
                <c:pt idx="412">
                  <c:v>23220</c:v>
                </c:pt>
                <c:pt idx="413">
                  <c:v>23240</c:v>
                </c:pt>
                <c:pt idx="414">
                  <c:v>23260</c:v>
                </c:pt>
                <c:pt idx="415">
                  <c:v>23280</c:v>
                </c:pt>
                <c:pt idx="416">
                  <c:v>23300</c:v>
                </c:pt>
                <c:pt idx="417">
                  <c:v>23320</c:v>
                </c:pt>
                <c:pt idx="418">
                  <c:v>23340</c:v>
                </c:pt>
                <c:pt idx="419">
                  <c:v>23360</c:v>
                </c:pt>
                <c:pt idx="420">
                  <c:v>23380</c:v>
                </c:pt>
                <c:pt idx="421">
                  <c:v>23400</c:v>
                </c:pt>
                <c:pt idx="422">
                  <c:v>23420</c:v>
                </c:pt>
                <c:pt idx="423">
                  <c:v>23440</c:v>
                </c:pt>
                <c:pt idx="424">
                  <c:v>23460</c:v>
                </c:pt>
                <c:pt idx="425">
                  <c:v>23480</c:v>
                </c:pt>
                <c:pt idx="426">
                  <c:v>23500</c:v>
                </c:pt>
                <c:pt idx="427">
                  <c:v>23520</c:v>
                </c:pt>
                <c:pt idx="428">
                  <c:v>23540</c:v>
                </c:pt>
                <c:pt idx="429">
                  <c:v>23560</c:v>
                </c:pt>
                <c:pt idx="430">
                  <c:v>23580</c:v>
                </c:pt>
                <c:pt idx="431">
                  <c:v>23600</c:v>
                </c:pt>
                <c:pt idx="432">
                  <c:v>23620</c:v>
                </c:pt>
                <c:pt idx="433">
                  <c:v>23640</c:v>
                </c:pt>
                <c:pt idx="434">
                  <c:v>23660</c:v>
                </c:pt>
                <c:pt idx="435">
                  <c:v>23680</c:v>
                </c:pt>
                <c:pt idx="436">
                  <c:v>23700</c:v>
                </c:pt>
                <c:pt idx="437">
                  <c:v>23720</c:v>
                </c:pt>
                <c:pt idx="438">
                  <c:v>23740</c:v>
                </c:pt>
                <c:pt idx="439">
                  <c:v>23760</c:v>
                </c:pt>
                <c:pt idx="440">
                  <c:v>23780</c:v>
                </c:pt>
                <c:pt idx="441">
                  <c:v>23800</c:v>
                </c:pt>
                <c:pt idx="442">
                  <c:v>23820</c:v>
                </c:pt>
                <c:pt idx="443">
                  <c:v>23840</c:v>
                </c:pt>
                <c:pt idx="444">
                  <c:v>23860</c:v>
                </c:pt>
                <c:pt idx="445">
                  <c:v>23880</c:v>
                </c:pt>
                <c:pt idx="446">
                  <c:v>23900</c:v>
                </c:pt>
                <c:pt idx="447">
                  <c:v>23920</c:v>
                </c:pt>
                <c:pt idx="448">
                  <c:v>23940</c:v>
                </c:pt>
                <c:pt idx="449">
                  <c:v>23960</c:v>
                </c:pt>
                <c:pt idx="450">
                  <c:v>23980</c:v>
                </c:pt>
                <c:pt idx="451">
                  <c:v>24000</c:v>
                </c:pt>
                <c:pt idx="452">
                  <c:v>24020</c:v>
                </c:pt>
                <c:pt idx="453">
                  <c:v>24040</c:v>
                </c:pt>
                <c:pt idx="454">
                  <c:v>24060</c:v>
                </c:pt>
                <c:pt idx="455">
                  <c:v>24080</c:v>
                </c:pt>
                <c:pt idx="456">
                  <c:v>24100</c:v>
                </c:pt>
                <c:pt idx="457">
                  <c:v>24120</c:v>
                </c:pt>
                <c:pt idx="458">
                  <c:v>24140</c:v>
                </c:pt>
                <c:pt idx="459">
                  <c:v>24160</c:v>
                </c:pt>
                <c:pt idx="460">
                  <c:v>24180</c:v>
                </c:pt>
                <c:pt idx="461">
                  <c:v>24200</c:v>
                </c:pt>
                <c:pt idx="462">
                  <c:v>24220</c:v>
                </c:pt>
                <c:pt idx="463">
                  <c:v>24240</c:v>
                </c:pt>
                <c:pt idx="464">
                  <c:v>24260</c:v>
                </c:pt>
                <c:pt idx="465">
                  <c:v>24280</c:v>
                </c:pt>
                <c:pt idx="466">
                  <c:v>24300</c:v>
                </c:pt>
                <c:pt idx="467">
                  <c:v>24320</c:v>
                </c:pt>
                <c:pt idx="468">
                  <c:v>24340</c:v>
                </c:pt>
                <c:pt idx="469">
                  <c:v>24360</c:v>
                </c:pt>
                <c:pt idx="470">
                  <c:v>24380</c:v>
                </c:pt>
                <c:pt idx="471">
                  <c:v>24400</c:v>
                </c:pt>
                <c:pt idx="472">
                  <c:v>24420</c:v>
                </c:pt>
                <c:pt idx="473">
                  <c:v>24440</c:v>
                </c:pt>
                <c:pt idx="474">
                  <c:v>24460</c:v>
                </c:pt>
                <c:pt idx="475">
                  <c:v>24480</c:v>
                </c:pt>
                <c:pt idx="476">
                  <c:v>24500</c:v>
                </c:pt>
                <c:pt idx="477">
                  <c:v>24520</c:v>
                </c:pt>
                <c:pt idx="478">
                  <c:v>24540</c:v>
                </c:pt>
                <c:pt idx="479">
                  <c:v>24560</c:v>
                </c:pt>
                <c:pt idx="480">
                  <c:v>24580</c:v>
                </c:pt>
                <c:pt idx="481">
                  <c:v>24600</c:v>
                </c:pt>
                <c:pt idx="482">
                  <c:v>24620</c:v>
                </c:pt>
                <c:pt idx="483">
                  <c:v>24640</c:v>
                </c:pt>
                <c:pt idx="484">
                  <c:v>24660</c:v>
                </c:pt>
                <c:pt idx="485">
                  <c:v>24680</c:v>
                </c:pt>
                <c:pt idx="486">
                  <c:v>24700</c:v>
                </c:pt>
                <c:pt idx="487">
                  <c:v>24720</c:v>
                </c:pt>
                <c:pt idx="488">
                  <c:v>24740</c:v>
                </c:pt>
                <c:pt idx="489">
                  <c:v>24760</c:v>
                </c:pt>
                <c:pt idx="490">
                  <c:v>24780</c:v>
                </c:pt>
                <c:pt idx="491">
                  <c:v>24800</c:v>
                </c:pt>
                <c:pt idx="492">
                  <c:v>24820</c:v>
                </c:pt>
                <c:pt idx="493">
                  <c:v>24840</c:v>
                </c:pt>
                <c:pt idx="494">
                  <c:v>24860</c:v>
                </c:pt>
                <c:pt idx="495">
                  <c:v>24880</c:v>
                </c:pt>
                <c:pt idx="496">
                  <c:v>24900</c:v>
                </c:pt>
                <c:pt idx="497">
                  <c:v>24920</c:v>
                </c:pt>
                <c:pt idx="498">
                  <c:v>24940</c:v>
                </c:pt>
                <c:pt idx="499">
                  <c:v>24960</c:v>
                </c:pt>
                <c:pt idx="500">
                  <c:v>24980</c:v>
                </c:pt>
                <c:pt idx="501">
                  <c:v>25000</c:v>
                </c:pt>
                <c:pt idx="502">
                  <c:v>25020</c:v>
                </c:pt>
                <c:pt idx="503">
                  <c:v>25040</c:v>
                </c:pt>
                <c:pt idx="504">
                  <c:v>25060</c:v>
                </c:pt>
                <c:pt idx="505">
                  <c:v>25080</c:v>
                </c:pt>
                <c:pt idx="506">
                  <c:v>25100</c:v>
                </c:pt>
                <c:pt idx="507">
                  <c:v>25120</c:v>
                </c:pt>
                <c:pt idx="508">
                  <c:v>25140</c:v>
                </c:pt>
                <c:pt idx="509">
                  <c:v>25160</c:v>
                </c:pt>
                <c:pt idx="510">
                  <c:v>25180</c:v>
                </c:pt>
                <c:pt idx="511">
                  <c:v>25200</c:v>
                </c:pt>
                <c:pt idx="512">
                  <c:v>25220</c:v>
                </c:pt>
                <c:pt idx="513">
                  <c:v>25240</c:v>
                </c:pt>
                <c:pt idx="514">
                  <c:v>25260</c:v>
                </c:pt>
                <c:pt idx="515">
                  <c:v>25280</c:v>
                </c:pt>
                <c:pt idx="516">
                  <c:v>25300</c:v>
                </c:pt>
                <c:pt idx="517">
                  <c:v>25320</c:v>
                </c:pt>
                <c:pt idx="518">
                  <c:v>25340</c:v>
                </c:pt>
                <c:pt idx="519">
                  <c:v>25360</c:v>
                </c:pt>
                <c:pt idx="520">
                  <c:v>25380</c:v>
                </c:pt>
                <c:pt idx="521">
                  <c:v>25400</c:v>
                </c:pt>
                <c:pt idx="522">
                  <c:v>25420</c:v>
                </c:pt>
                <c:pt idx="523">
                  <c:v>25440</c:v>
                </c:pt>
                <c:pt idx="524">
                  <c:v>25460</c:v>
                </c:pt>
                <c:pt idx="525">
                  <c:v>25480</c:v>
                </c:pt>
                <c:pt idx="526">
                  <c:v>25500</c:v>
                </c:pt>
                <c:pt idx="527">
                  <c:v>25520</c:v>
                </c:pt>
                <c:pt idx="528">
                  <c:v>25540</c:v>
                </c:pt>
                <c:pt idx="529">
                  <c:v>25560</c:v>
                </c:pt>
                <c:pt idx="530">
                  <c:v>25580</c:v>
                </c:pt>
                <c:pt idx="531">
                  <c:v>25600</c:v>
                </c:pt>
                <c:pt idx="532">
                  <c:v>25620</c:v>
                </c:pt>
                <c:pt idx="533">
                  <c:v>25640</c:v>
                </c:pt>
                <c:pt idx="534">
                  <c:v>25660</c:v>
                </c:pt>
                <c:pt idx="535">
                  <c:v>25680</c:v>
                </c:pt>
                <c:pt idx="536">
                  <c:v>25700</c:v>
                </c:pt>
                <c:pt idx="537">
                  <c:v>25720</c:v>
                </c:pt>
                <c:pt idx="538">
                  <c:v>25740</c:v>
                </c:pt>
                <c:pt idx="539">
                  <c:v>25760</c:v>
                </c:pt>
                <c:pt idx="540">
                  <c:v>25780</c:v>
                </c:pt>
                <c:pt idx="541">
                  <c:v>25800</c:v>
                </c:pt>
                <c:pt idx="542">
                  <c:v>25820</c:v>
                </c:pt>
                <c:pt idx="543">
                  <c:v>25840</c:v>
                </c:pt>
                <c:pt idx="544">
                  <c:v>25860</c:v>
                </c:pt>
                <c:pt idx="545">
                  <c:v>25880</c:v>
                </c:pt>
                <c:pt idx="546">
                  <c:v>25900</c:v>
                </c:pt>
                <c:pt idx="547">
                  <c:v>25920</c:v>
                </c:pt>
                <c:pt idx="548">
                  <c:v>25940</c:v>
                </c:pt>
                <c:pt idx="549">
                  <c:v>25960</c:v>
                </c:pt>
                <c:pt idx="550">
                  <c:v>25980</c:v>
                </c:pt>
                <c:pt idx="551">
                  <c:v>26000</c:v>
                </c:pt>
                <c:pt idx="552">
                  <c:v>26020</c:v>
                </c:pt>
                <c:pt idx="553">
                  <c:v>26040</c:v>
                </c:pt>
                <c:pt idx="554">
                  <c:v>26060</c:v>
                </c:pt>
                <c:pt idx="555">
                  <c:v>26080</c:v>
                </c:pt>
                <c:pt idx="556">
                  <c:v>26100</c:v>
                </c:pt>
                <c:pt idx="557">
                  <c:v>26120</c:v>
                </c:pt>
                <c:pt idx="558">
                  <c:v>26140</c:v>
                </c:pt>
                <c:pt idx="559">
                  <c:v>26160</c:v>
                </c:pt>
                <c:pt idx="560">
                  <c:v>26180</c:v>
                </c:pt>
                <c:pt idx="561">
                  <c:v>26200</c:v>
                </c:pt>
                <c:pt idx="562">
                  <c:v>26220</c:v>
                </c:pt>
                <c:pt idx="563">
                  <c:v>26240</c:v>
                </c:pt>
                <c:pt idx="564">
                  <c:v>26260</c:v>
                </c:pt>
                <c:pt idx="565">
                  <c:v>26280</c:v>
                </c:pt>
                <c:pt idx="566">
                  <c:v>26300</c:v>
                </c:pt>
                <c:pt idx="567">
                  <c:v>26320</c:v>
                </c:pt>
                <c:pt idx="568">
                  <c:v>26340</c:v>
                </c:pt>
                <c:pt idx="569">
                  <c:v>26360</c:v>
                </c:pt>
                <c:pt idx="570">
                  <c:v>26380</c:v>
                </c:pt>
                <c:pt idx="571">
                  <c:v>26400</c:v>
                </c:pt>
                <c:pt idx="572">
                  <c:v>26420</c:v>
                </c:pt>
                <c:pt idx="573">
                  <c:v>26440</c:v>
                </c:pt>
                <c:pt idx="574">
                  <c:v>26460</c:v>
                </c:pt>
                <c:pt idx="575">
                  <c:v>26480</c:v>
                </c:pt>
                <c:pt idx="576">
                  <c:v>26500</c:v>
                </c:pt>
                <c:pt idx="577">
                  <c:v>26520</c:v>
                </c:pt>
                <c:pt idx="578">
                  <c:v>26540</c:v>
                </c:pt>
                <c:pt idx="579">
                  <c:v>26560</c:v>
                </c:pt>
                <c:pt idx="580">
                  <c:v>26580</c:v>
                </c:pt>
                <c:pt idx="581">
                  <c:v>26600</c:v>
                </c:pt>
                <c:pt idx="582">
                  <c:v>26620</c:v>
                </c:pt>
                <c:pt idx="583">
                  <c:v>26640</c:v>
                </c:pt>
                <c:pt idx="584">
                  <c:v>26660</c:v>
                </c:pt>
                <c:pt idx="585">
                  <c:v>26680</c:v>
                </c:pt>
                <c:pt idx="586">
                  <c:v>26700</c:v>
                </c:pt>
                <c:pt idx="587">
                  <c:v>26720</c:v>
                </c:pt>
                <c:pt idx="588">
                  <c:v>26740</c:v>
                </c:pt>
                <c:pt idx="589">
                  <c:v>26760</c:v>
                </c:pt>
                <c:pt idx="590">
                  <c:v>26780</c:v>
                </c:pt>
                <c:pt idx="591">
                  <c:v>26800</c:v>
                </c:pt>
                <c:pt idx="592">
                  <c:v>26820</c:v>
                </c:pt>
                <c:pt idx="593">
                  <c:v>26840</c:v>
                </c:pt>
                <c:pt idx="594">
                  <c:v>26860</c:v>
                </c:pt>
                <c:pt idx="595">
                  <c:v>26880</c:v>
                </c:pt>
                <c:pt idx="596">
                  <c:v>26900</c:v>
                </c:pt>
                <c:pt idx="597">
                  <c:v>26920</c:v>
                </c:pt>
                <c:pt idx="598">
                  <c:v>26940</c:v>
                </c:pt>
                <c:pt idx="599">
                  <c:v>26960</c:v>
                </c:pt>
                <c:pt idx="600">
                  <c:v>26980</c:v>
                </c:pt>
                <c:pt idx="601">
                  <c:v>27000</c:v>
                </c:pt>
                <c:pt idx="602">
                  <c:v>27020</c:v>
                </c:pt>
                <c:pt idx="603">
                  <c:v>27040</c:v>
                </c:pt>
                <c:pt idx="604">
                  <c:v>27060</c:v>
                </c:pt>
                <c:pt idx="605">
                  <c:v>27080</c:v>
                </c:pt>
                <c:pt idx="606">
                  <c:v>27100</c:v>
                </c:pt>
                <c:pt idx="607">
                  <c:v>27120</c:v>
                </c:pt>
                <c:pt idx="608">
                  <c:v>27140</c:v>
                </c:pt>
                <c:pt idx="609">
                  <c:v>27160</c:v>
                </c:pt>
                <c:pt idx="610">
                  <c:v>27180</c:v>
                </c:pt>
                <c:pt idx="611">
                  <c:v>27200</c:v>
                </c:pt>
                <c:pt idx="612">
                  <c:v>27220</c:v>
                </c:pt>
                <c:pt idx="613">
                  <c:v>27240</c:v>
                </c:pt>
                <c:pt idx="614">
                  <c:v>27260</c:v>
                </c:pt>
                <c:pt idx="615">
                  <c:v>27280</c:v>
                </c:pt>
                <c:pt idx="616">
                  <c:v>27300</c:v>
                </c:pt>
                <c:pt idx="617">
                  <c:v>27320</c:v>
                </c:pt>
                <c:pt idx="618">
                  <c:v>27340</c:v>
                </c:pt>
                <c:pt idx="619">
                  <c:v>27360</c:v>
                </c:pt>
                <c:pt idx="620">
                  <c:v>27380</c:v>
                </c:pt>
                <c:pt idx="621">
                  <c:v>27400</c:v>
                </c:pt>
                <c:pt idx="622">
                  <c:v>27420</c:v>
                </c:pt>
                <c:pt idx="623">
                  <c:v>27440</c:v>
                </c:pt>
                <c:pt idx="624">
                  <c:v>27460</c:v>
                </c:pt>
                <c:pt idx="625">
                  <c:v>27480</c:v>
                </c:pt>
                <c:pt idx="626">
                  <c:v>27500</c:v>
                </c:pt>
                <c:pt idx="627">
                  <c:v>27520</c:v>
                </c:pt>
                <c:pt idx="628">
                  <c:v>27540</c:v>
                </c:pt>
                <c:pt idx="629">
                  <c:v>27560</c:v>
                </c:pt>
                <c:pt idx="630">
                  <c:v>27580</c:v>
                </c:pt>
                <c:pt idx="631">
                  <c:v>27600</c:v>
                </c:pt>
                <c:pt idx="632">
                  <c:v>27620</c:v>
                </c:pt>
                <c:pt idx="633">
                  <c:v>27640</c:v>
                </c:pt>
                <c:pt idx="634">
                  <c:v>27660</c:v>
                </c:pt>
                <c:pt idx="635">
                  <c:v>27680</c:v>
                </c:pt>
                <c:pt idx="636">
                  <c:v>27700</c:v>
                </c:pt>
                <c:pt idx="637">
                  <c:v>27720</c:v>
                </c:pt>
                <c:pt idx="638">
                  <c:v>27740</c:v>
                </c:pt>
                <c:pt idx="639">
                  <c:v>27760</c:v>
                </c:pt>
                <c:pt idx="640">
                  <c:v>27780</c:v>
                </c:pt>
                <c:pt idx="641">
                  <c:v>27800</c:v>
                </c:pt>
                <c:pt idx="642">
                  <c:v>27820</c:v>
                </c:pt>
                <c:pt idx="643">
                  <c:v>27840</c:v>
                </c:pt>
                <c:pt idx="644">
                  <c:v>27860</c:v>
                </c:pt>
                <c:pt idx="645">
                  <c:v>27880</c:v>
                </c:pt>
                <c:pt idx="646">
                  <c:v>27900</c:v>
                </c:pt>
                <c:pt idx="647">
                  <c:v>27920</c:v>
                </c:pt>
                <c:pt idx="648">
                  <c:v>27940</c:v>
                </c:pt>
                <c:pt idx="649">
                  <c:v>27960</c:v>
                </c:pt>
                <c:pt idx="650">
                  <c:v>27980</c:v>
                </c:pt>
                <c:pt idx="651">
                  <c:v>28000</c:v>
                </c:pt>
                <c:pt idx="652">
                  <c:v>28020</c:v>
                </c:pt>
                <c:pt idx="653">
                  <c:v>28040</c:v>
                </c:pt>
                <c:pt idx="654">
                  <c:v>28060</c:v>
                </c:pt>
                <c:pt idx="655">
                  <c:v>28080</c:v>
                </c:pt>
                <c:pt idx="656">
                  <c:v>28100</c:v>
                </c:pt>
                <c:pt idx="657">
                  <c:v>28120</c:v>
                </c:pt>
                <c:pt idx="658">
                  <c:v>28140</c:v>
                </c:pt>
                <c:pt idx="659">
                  <c:v>28160</c:v>
                </c:pt>
                <c:pt idx="660">
                  <c:v>28180</c:v>
                </c:pt>
                <c:pt idx="661">
                  <c:v>28200</c:v>
                </c:pt>
                <c:pt idx="662">
                  <c:v>28220</c:v>
                </c:pt>
                <c:pt idx="663">
                  <c:v>28240</c:v>
                </c:pt>
                <c:pt idx="664">
                  <c:v>28260</c:v>
                </c:pt>
                <c:pt idx="665">
                  <c:v>28280</c:v>
                </c:pt>
                <c:pt idx="666">
                  <c:v>28300</c:v>
                </c:pt>
                <c:pt idx="667">
                  <c:v>28320</c:v>
                </c:pt>
                <c:pt idx="668">
                  <c:v>28340</c:v>
                </c:pt>
                <c:pt idx="669">
                  <c:v>28360</c:v>
                </c:pt>
                <c:pt idx="670">
                  <c:v>28380</c:v>
                </c:pt>
                <c:pt idx="671">
                  <c:v>28400</c:v>
                </c:pt>
                <c:pt idx="672">
                  <c:v>28420</c:v>
                </c:pt>
                <c:pt idx="673">
                  <c:v>28440</c:v>
                </c:pt>
                <c:pt idx="674">
                  <c:v>28460</c:v>
                </c:pt>
                <c:pt idx="675">
                  <c:v>28480</c:v>
                </c:pt>
                <c:pt idx="676">
                  <c:v>28500</c:v>
                </c:pt>
                <c:pt idx="677">
                  <c:v>28520</c:v>
                </c:pt>
                <c:pt idx="678">
                  <c:v>28540</c:v>
                </c:pt>
                <c:pt idx="679">
                  <c:v>28560</c:v>
                </c:pt>
                <c:pt idx="680">
                  <c:v>28580</c:v>
                </c:pt>
                <c:pt idx="681">
                  <c:v>28600</c:v>
                </c:pt>
                <c:pt idx="682">
                  <c:v>28620</c:v>
                </c:pt>
                <c:pt idx="683">
                  <c:v>28640</c:v>
                </c:pt>
                <c:pt idx="684">
                  <c:v>28660</c:v>
                </c:pt>
                <c:pt idx="685">
                  <c:v>28680</c:v>
                </c:pt>
                <c:pt idx="686">
                  <c:v>28700</c:v>
                </c:pt>
                <c:pt idx="687">
                  <c:v>28720</c:v>
                </c:pt>
                <c:pt idx="688">
                  <c:v>28740</c:v>
                </c:pt>
                <c:pt idx="689">
                  <c:v>28760</c:v>
                </c:pt>
                <c:pt idx="690">
                  <c:v>28780</c:v>
                </c:pt>
                <c:pt idx="691">
                  <c:v>28800</c:v>
                </c:pt>
                <c:pt idx="692">
                  <c:v>28820</c:v>
                </c:pt>
                <c:pt idx="693">
                  <c:v>28840</c:v>
                </c:pt>
                <c:pt idx="694">
                  <c:v>28860</c:v>
                </c:pt>
                <c:pt idx="695">
                  <c:v>28880</c:v>
                </c:pt>
                <c:pt idx="696">
                  <c:v>28900</c:v>
                </c:pt>
                <c:pt idx="697">
                  <c:v>28920</c:v>
                </c:pt>
                <c:pt idx="698">
                  <c:v>28940</c:v>
                </c:pt>
                <c:pt idx="699">
                  <c:v>28960</c:v>
                </c:pt>
                <c:pt idx="700">
                  <c:v>28980</c:v>
                </c:pt>
                <c:pt idx="701">
                  <c:v>29000</c:v>
                </c:pt>
                <c:pt idx="702">
                  <c:v>29020</c:v>
                </c:pt>
                <c:pt idx="703">
                  <c:v>29040</c:v>
                </c:pt>
                <c:pt idx="704">
                  <c:v>29060</c:v>
                </c:pt>
                <c:pt idx="705">
                  <c:v>29080</c:v>
                </c:pt>
                <c:pt idx="706">
                  <c:v>29100</c:v>
                </c:pt>
                <c:pt idx="707">
                  <c:v>29120</c:v>
                </c:pt>
                <c:pt idx="708">
                  <c:v>29140</c:v>
                </c:pt>
                <c:pt idx="709">
                  <c:v>29160</c:v>
                </c:pt>
                <c:pt idx="710">
                  <c:v>29180</c:v>
                </c:pt>
                <c:pt idx="711">
                  <c:v>29200</c:v>
                </c:pt>
                <c:pt idx="712">
                  <c:v>29220</c:v>
                </c:pt>
                <c:pt idx="713">
                  <c:v>29240</c:v>
                </c:pt>
                <c:pt idx="714">
                  <c:v>29260</c:v>
                </c:pt>
                <c:pt idx="715">
                  <c:v>29280</c:v>
                </c:pt>
                <c:pt idx="716">
                  <c:v>29300</c:v>
                </c:pt>
                <c:pt idx="717">
                  <c:v>29320</c:v>
                </c:pt>
                <c:pt idx="718">
                  <c:v>29340</c:v>
                </c:pt>
                <c:pt idx="719">
                  <c:v>29360</c:v>
                </c:pt>
                <c:pt idx="720">
                  <c:v>29380</c:v>
                </c:pt>
                <c:pt idx="721">
                  <c:v>29400</c:v>
                </c:pt>
                <c:pt idx="722">
                  <c:v>29420</c:v>
                </c:pt>
                <c:pt idx="723">
                  <c:v>29440</c:v>
                </c:pt>
                <c:pt idx="724">
                  <c:v>29460</c:v>
                </c:pt>
                <c:pt idx="725">
                  <c:v>29480</c:v>
                </c:pt>
                <c:pt idx="726">
                  <c:v>29500</c:v>
                </c:pt>
                <c:pt idx="727">
                  <c:v>29520</c:v>
                </c:pt>
                <c:pt idx="728">
                  <c:v>29540</c:v>
                </c:pt>
                <c:pt idx="729">
                  <c:v>29560</c:v>
                </c:pt>
                <c:pt idx="730">
                  <c:v>29580</c:v>
                </c:pt>
                <c:pt idx="731">
                  <c:v>29600</c:v>
                </c:pt>
                <c:pt idx="732">
                  <c:v>29620</c:v>
                </c:pt>
                <c:pt idx="733">
                  <c:v>29640</c:v>
                </c:pt>
                <c:pt idx="734">
                  <c:v>29660</c:v>
                </c:pt>
                <c:pt idx="735">
                  <c:v>29680</c:v>
                </c:pt>
                <c:pt idx="736">
                  <c:v>29700</c:v>
                </c:pt>
                <c:pt idx="737">
                  <c:v>29720</c:v>
                </c:pt>
                <c:pt idx="738">
                  <c:v>29740</c:v>
                </c:pt>
                <c:pt idx="739">
                  <c:v>29760</c:v>
                </c:pt>
                <c:pt idx="740">
                  <c:v>29780</c:v>
                </c:pt>
                <c:pt idx="741">
                  <c:v>29800</c:v>
                </c:pt>
                <c:pt idx="742">
                  <c:v>29820</c:v>
                </c:pt>
                <c:pt idx="743">
                  <c:v>29840</c:v>
                </c:pt>
                <c:pt idx="744">
                  <c:v>29860</c:v>
                </c:pt>
                <c:pt idx="745">
                  <c:v>29880</c:v>
                </c:pt>
                <c:pt idx="746">
                  <c:v>29900</c:v>
                </c:pt>
                <c:pt idx="747">
                  <c:v>29920</c:v>
                </c:pt>
                <c:pt idx="748">
                  <c:v>29940</c:v>
                </c:pt>
                <c:pt idx="749">
                  <c:v>29960</c:v>
                </c:pt>
                <c:pt idx="750">
                  <c:v>29980</c:v>
                </c:pt>
                <c:pt idx="751">
                  <c:v>30000</c:v>
                </c:pt>
                <c:pt idx="752">
                  <c:v>30020</c:v>
                </c:pt>
                <c:pt idx="753">
                  <c:v>30040</c:v>
                </c:pt>
                <c:pt idx="754">
                  <c:v>30060</c:v>
                </c:pt>
                <c:pt idx="755">
                  <c:v>30080</c:v>
                </c:pt>
                <c:pt idx="756">
                  <c:v>30100</c:v>
                </c:pt>
                <c:pt idx="757">
                  <c:v>30120</c:v>
                </c:pt>
                <c:pt idx="758">
                  <c:v>30140</c:v>
                </c:pt>
                <c:pt idx="759">
                  <c:v>30160</c:v>
                </c:pt>
                <c:pt idx="760">
                  <c:v>30180</c:v>
                </c:pt>
                <c:pt idx="761">
                  <c:v>30200</c:v>
                </c:pt>
                <c:pt idx="762">
                  <c:v>30220</c:v>
                </c:pt>
                <c:pt idx="763">
                  <c:v>30240</c:v>
                </c:pt>
                <c:pt idx="764">
                  <c:v>30260</c:v>
                </c:pt>
                <c:pt idx="765">
                  <c:v>30280</c:v>
                </c:pt>
                <c:pt idx="766">
                  <c:v>30300</c:v>
                </c:pt>
                <c:pt idx="767">
                  <c:v>30320</c:v>
                </c:pt>
                <c:pt idx="768">
                  <c:v>30340</c:v>
                </c:pt>
                <c:pt idx="769">
                  <c:v>30360</c:v>
                </c:pt>
                <c:pt idx="770">
                  <c:v>30380</c:v>
                </c:pt>
                <c:pt idx="771">
                  <c:v>30400</c:v>
                </c:pt>
                <c:pt idx="772">
                  <c:v>30420</c:v>
                </c:pt>
                <c:pt idx="773">
                  <c:v>30440</c:v>
                </c:pt>
                <c:pt idx="774">
                  <c:v>30460</c:v>
                </c:pt>
                <c:pt idx="775">
                  <c:v>30480</c:v>
                </c:pt>
                <c:pt idx="776">
                  <c:v>30500</c:v>
                </c:pt>
                <c:pt idx="777">
                  <c:v>30520</c:v>
                </c:pt>
                <c:pt idx="778">
                  <c:v>30540</c:v>
                </c:pt>
                <c:pt idx="779">
                  <c:v>30560</c:v>
                </c:pt>
                <c:pt idx="780">
                  <c:v>30580</c:v>
                </c:pt>
                <c:pt idx="781">
                  <c:v>30600</c:v>
                </c:pt>
                <c:pt idx="782">
                  <c:v>30620</c:v>
                </c:pt>
                <c:pt idx="783">
                  <c:v>30640</c:v>
                </c:pt>
                <c:pt idx="784">
                  <c:v>30660</c:v>
                </c:pt>
                <c:pt idx="785">
                  <c:v>30680</c:v>
                </c:pt>
                <c:pt idx="786">
                  <c:v>30700</c:v>
                </c:pt>
                <c:pt idx="787">
                  <c:v>30720</c:v>
                </c:pt>
                <c:pt idx="788">
                  <c:v>30740</c:v>
                </c:pt>
                <c:pt idx="789">
                  <c:v>30760</c:v>
                </c:pt>
                <c:pt idx="790">
                  <c:v>30780</c:v>
                </c:pt>
                <c:pt idx="791">
                  <c:v>30800</c:v>
                </c:pt>
                <c:pt idx="792">
                  <c:v>30820</c:v>
                </c:pt>
                <c:pt idx="793">
                  <c:v>30840</c:v>
                </c:pt>
                <c:pt idx="794">
                  <c:v>30860</c:v>
                </c:pt>
                <c:pt idx="795">
                  <c:v>30880</c:v>
                </c:pt>
                <c:pt idx="796">
                  <c:v>30900</c:v>
                </c:pt>
                <c:pt idx="797">
                  <c:v>30920</c:v>
                </c:pt>
                <c:pt idx="798">
                  <c:v>30940</c:v>
                </c:pt>
                <c:pt idx="799">
                  <c:v>30960</c:v>
                </c:pt>
                <c:pt idx="800">
                  <c:v>30980</c:v>
                </c:pt>
                <c:pt idx="801">
                  <c:v>31000</c:v>
                </c:pt>
                <c:pt idx="802">
                  <c:v>31020</c:v>
                </c:pt>
                <c:pt idx="803">
                  <c:v>31040</c:v>
                </c:pt>
                <c:pt idx="804">
                  <c:v>31060</c:v>
                </c:pt>
                <c:pt idx="805">
                  <c:v>31080</c:v>
                </c:pt>
                <c:pt idx="806">
                  <c:v>31100</c:v>
                </c:pt>
                <c:pt idx="807">
                  <c:v>31120</c:v>
                </c:pt>
                <c:pt idx="808">
                  <c:v>31140</c:v>
                </c:pt>
                <c:pt idx="809">
                  <c:v>31160</c:v>
                </c:pt>
                <c:pt idx="810">
                  <c:v>31180</c:v>
                </c:pt>
                <c:pt idx="811">
                  <c:v>31200</c:v>
                </c:pt>
                <c:pt idx="812">
                  <c:v>31220</c:v>
                </c:pt>
                <c:pt idx="813">
                  <c:v>31240</c:v>
                </c:pt>
                <c:pt idx="814">
                  <c:v>31260</c:v>
                </c:pt>
                <c:pt idx="815">
                  <c:v>31280</c:v>
                </c:pt>
                <c:pt idx="816">
                  <c:v>31300</c:v>
                </c:pt>
                <c:pt idx="817">
                  <c:v>31320</c:v>
                </c:pt>
                <c:pt idx="818">
                  <c:v>31340</c:v>
                </c:pt>
                <c:pt idx="819">
                  <c:v>31360</c:v>
                </c:pt>
                <c:pt idx="820">
                  <c:v>31380</c:v>
                </c:pt>
                <c:pt idx="821">
                  <c:v>31400</c:v>
                </c:pt>
                <c:pt idx="822">
                  <c:v>31420</c:v>
                </c:pt>
                <c:pt idx="823">
                  <c:v>31440</c:v>
                </c:pt>
                <c:pt idx="824">
                  <c:v>31460</c:v>
                </c:pt>
                <c:pt idx="825">
                  <c:v>31480</c:v>
                </c:pt>
                <c:pt idx="826">
                  <c:v>31500</c:v>
                </c:pt>
                <c:pt idx="827">
                  <c:v>31520</c:v>
                </c:pt>
                <c:pt idx="828">
                  <c:v>31540</c:v>
                </c:pt>
                <c:pt idx="829">
                  <c:v>31560</c:v>
                </c:pt>
                <c:pt idx="830">
                  <c:v>31580</c:v>
                </c:pt>
                <c:pt idx="831">
                  <c:v>31600</c:v>
                </c:pt>
                <c:pt idx="832">
                  <c:v>31620</c:v>
                </c:pt>
                <c:pt idx="833">
                  <c:v>31640</c:v>
                </c:pt>
                <c:pt idx="834">
                  <c:v>31660</c:v>
                </c:pt>
                <c:pt idx="835">
                  <c:v>31680</c:v>
                </c:pt>
                <c:pt idx="836">
                  <c:v>31700</c:v>
                </c:pt>
                <c:pt idx="837">
                  <c:v>31720</c:v>
                </c:pt>
                <c:pt idx="838">
                  <c:v>31740</c:v>
                </c:pt>
                <c:pt idx="839">
                  <c:v>31760</c:v>
                </c:pt>
                <c:pt idx="840">
                  <c:v>31780</c:v>
                </c:pt>
                <c:pt idx="841">
                  <c:v>31800</c:v>
                </c:pt>
                <c:pt idx="842">
                  <c:v>31820</c:v>
                </c:pt>
                <c:pt idx="843">
                  <c:v>31840</c:v>
                </c:pt>
                <c:pt idx="844">
                  <c:v>31860</c:v>
                </c:pt>
                <c:pt idx="845">
                  <c:v>31880</c:v>
                </c:pt>
                <c:pt idx="846">
                  <c:v>31900</c:v>
                </c:pt>
                <c:pt idx="847">
                  <c:v>31920</c:v>
                </c:pt>
                <c:pt idx="848">
                  <c:v>31940</c:v>
                </c:pt>
                <c:pt idx="849">
                  <c:v>31960</c:v>
                </c:pt>
                <c:pt idx="850">
                  <c:v>31980</c:v>
                </c:pt>
                <c:pt idx="851">
                  <c:v>32000</c:v>
                </c:pt>
                <c:pt idx="852">
                  <c:v>32020</c:v>
                </c:pt>
                <c:pt idx="853">
                  <c:v>32040</c:v>
                </c:pt>
                <c:pt idx="854">
                  <c:v>32060</c:v>
                </c:pt>
                <c:pt idx="855">
                  <c:v>32080</c:v>
                </c:pt>
                <c:pt idx="856">
                  <c:v>32100</c:v>
                </c:pt>
                <c:pt idx="857">
                  <c:v>32120</c:v>
                </c:pt>
                <c:pt idx="858">
                  <c:v>32140</c:v>
                </c:pt>
                <c:pt idx="859">
                  <c:v>32160</c:v>
                </c:pt>
                <c:pt idx="860">
                  <c:v>32180</c:v>
                </c:pt>
                <c:pt idx="861">
                  <c:v>32200</c:v>
                </c:pt>
                <c:pt idx="862">
                  <c:v>32220</c:v>
                </c:pt>
                <c:pt idx="863">
                  <c:v>32240</c:v>
                </c:pt>
                <c:pt idx="864">
                  <c:v>32260</c:v>
                </c:pt>
                <c:pt idx="865">
                  <c:v>32280</c:v>
                </c:pt>
                <c:pt idx="866">
                  <c:v>32300</c:v>
                </c:pt>
                <c:pt idx="867">
                  <c:v>32320</c:v>
                </c:pt>
                <c:pt idx="868">
                  <c:v>32340</c:v>
                </c:pt>
                <c:pt idx="869">
                  <c:v>32360</c:v>
                </c:pt>
                <c:pt idx="870">
                  <c:v>32380</c:v>
                </c:pt>
                <c:pt idx="871">
                  <c:v>32400</c:v>
                </c:pt>
                <c:pt idx="872">
                  <c:v>32420</c:v>
                </c:pt>
                <c:pt idx="873">
                  <c:v>32440</c:v>
                </c:pt>
                <c:pt idx="874">
                  <c:v>32460</c:v>
                </c:pt>
                <c:pt idx="875">
                  <c:v>32480</c:v>
                </c:pt>
                <c:pt idx="876">
                  <c:v>32500</c:v>
                </c:pt>
                <c:pt idx="877">
                  <c:v>32520</c:v>
                </c:pt>
                <c:pt idx="878">
                  <c:v>32540</c:v>
                </c:pt>
                <c:pt idx="879">
                  <c:v>32560</c:v>
                </c:pt>
                <c:pt idx="880">
                  <c:v>32580</c:v>
                </c:pt>
                <c:pt idx="881">
                  <c:v>32600</c:v>
                </c:pt>
                <c:pt idx="882">
                  <c:v>32620</c:v>
                </c:pt>
                <c:pt idx="883">
                  <c:v>32640</c:v>
                </c:pt>
                <c:pt idx="884">
                  <c:v>32660</c:v>
                </c:pt>
                <c:pt idx="885">
                  <c:v>32680</c:v>
                </c:pt>
                <c:pt idx="886">
                  <c:v>32700</c:v>
                </c:pt>
                <c:pt idx="887">
                  <c:v>32720</c:v>
                </c:pt>
                <c:pt idx="888">
                  <c:v>32740</c:v>
                </c:pt>
                <c:pt idx="889">
                  <c:v>32760</c:v>
                </c:pt>
                <c:pt idx="890">
                  <c:v>32780</c:v>
                </c:pt>
                <c:pt idx="891">
                  <c:v>32800</c:v>
                </c:pt>
                <c:pt idx="892">
                  <c:v>32820</c:v>
                </c:pt>
                <c:pt idx="893">
                  <c:v>32840</c:v>
                </c:pt>
                <c:pt idx="894">
                  <c:v>32860</c:v>
                </c:pt>
                <c:pt idx="895">
                  <c:v>32880</c:v>
                </c:pt>
                <c:pt idx="896">
                  <c:v>32900</c:v>
                </c:pt>
                <c:pt idx="897">
                  <c:v>32920</c:v>
                </c:pt>
                <c:pt idx="898">
                  <c:v>32940</c:v>
                </c:pt>
                <c:pt idx="899">
                  <c:v>32960</c:v>
                </c:pt>
                <c:pt idx="900">
                  <c:v>32980</c:v>
                </c:pt>
                <c:pt idx="901">
                  <c:v>33000</c:v>
                </c:pt>
                <c:pt idx="902">
                  <c:v>33020</c:v>
                </c:pt>
                <c:pt idx="903">
                  <c:v>33040</c:v>
                </c:pt>
                <c:pt idx="904">
                  <c:v>33060</c:v>
                </c:pt>
                <c:pt idx="905">
                  <c:v>33080</c:v>
                </c:pt>
                <c:pt idx="906">
                  <c:v>33100</c:v>
                </c:pt>
                <c:pt idx="907">
                  <c:v>33120</c:v>
                </c:pt>
                <c:pt idx="908">
                  <c:v>33140</c:v>
                </c:pt>
                <c:pt idx="909">
                  <c:v>33160</c:v>
                </c:pt>
                <c:pt idx="910">
                  <c:v>33180</c:v>
                </c:pt>
                <c:pt idx="911">
                  <c:v>33200</c:v>
                </c:pt>
                <c:pt idx="912">
                  <c:v>33220</c:v>
                </c:pt>
                <c:pt idx="913">
                  <c:v>33240</c:v>
                </c:pt>
                <c:pt idx="914">
                  <c:v>33260</c:v>
                </c:pt>
                <c:pt idx="915">
                  <c:v>33280</c:v>
                </c:pt>
                <c:pt idx="916">
                  <c:v>33300</c:v>
                </c:pt>
                <c:pt idx="917">
                  <c:v>33320</c:v>
                </c:pt>
                <c:pt idx="918">
                  <c:v>33340</c:v>
                </c:pt>
                <c:pt idx="919">
                  <c:v>33360</c:v>
                </c:pt>
                <c:pt idx="920">
                  <c:v>33380</c:v>
                </c:pt>
                <c:pt idx="921">
                  <c:v>33400</c:v>
                </c:pt>
                <c:pt idx="922">
                  <c:v>33420</c:v>
                </c:pt>
                <c:pt idx="923">
                  <c:v>33440</c:v>
                </c:pt>
                <c:pt idx="924">
                  <c:v>33460</c:v>
                </c:pt>
                <c:pt idx="925">
                  <c:v>33480</c:v>
                </c:pt>
                <c:pt idx="926">
                  <c:v>33500</c:v>
                </c:pt>
                <c:pt idx="927">
                  <c:v>33520</c:v>
                </c:pt>
                <c:pt idx="928">
                  <c:v>33540</c:v>
                </c:pt>
                <c:pt idx="929">
                  <c:v>33560</c:v>
                </c:pt>
                <c:pt idx="930">
                  <c:v>33580</c:v>
                </c:pt>
                <c:pt idx="931">
                  <c:v>33600</c:v>
                </c:pt>
                <c:pt idx="932">
                  <c:v>33620</c:v>
                </c:pt>
                <c:pt idx="933">
                  <c:v>33640</c:v>
                </c:pt>
                <c:pt idx="934">
                  <c:v>33660</c:v>
                </c:pt>
                <c:pt idx="935">
                  <c:v>33680</c:v>
                </c:pt>
                <c:pt idx="936">
                  <c:v>33700</c:v>
                </c:pt>
                <c:pt idx="937">
                  <c:v>33720</c:v>
                </c:pt>
                <c:pt idx="938">
                  <c:v>33740</c:v>
                </c:pt>
                <c:pt idx="939">
                  <c:v>33760</c:v>
                </c:pt>
                <c:pt idx="940">
                  <c:v>33780</c:v>
                </c:pt>
                <c:pt idx="941">
                  <c:v>33800</c:v>
                </c:pt>
                <c:pt idx="942">
                  <c:v>33820</c:v>
                </c:pt>
                <c:pt idx="943">
                  <c:v>33840</c:v>
                </c:pt>
                <c:pt idx="944">
                  <c:v>33860</c:v>
                </c:pt>
                <c:pt idx="945">
                  <c:v>33880</c:v>
                </c:pt>
                <c:pt idx="946">
                  <c:v>33900</c:v>
                </c:pt>
                <c:pt idx="947">
                  <c:v>33920</c:v>
                </c:pt>
                <c:pt idx="948">
                  <c:v>33940</c:v>
                </c:pt>
                <c:pt idx="949">
                  <c:v>33960</c:v>
                </c:pt>
                <c:pt idx="950">
                  <c:v>33980</c:v>
                </c:pt>
                <c:pt idx="951">
                  <c:v>34000</c:v>
                </c:pt>
                <c:pt idx="952">
                  <c:v>34020</c:v>
                </c:pt>
                <c:pt idx="953">
                  <c:v>34040</c:v>
                </c:pt>
                <c:pt idx="954">
                  <c:v>34060</c:v>
                </c:pt>
                <c:pt idx="955">
                  <c:v>34080</c:v>
                </c:pt>
                <c:pt idx="956">
                  <c:v>34100</c:v>
                </c:pt>
                <c:pt idx="957">
                  <c:v>34120</c:v>
                </c:pt>
                <c:pt idx="958">
                  <c:v>34140</c:v>
                </c:pt>
                <c:pt idx="959">
                  <c:v>34160</c:v>
                </c:pt>
                <c:pt idx="960">
                  <c:v>34180</c:v>
                </c:pt>
                <c:pt idx="961">
                  <c:v>34200</c:v>
                </c:pt>
                <c:pt idx="962">
                  <c:v>34220</c:v>
                </c:pt>
                <c:pt idx="963">
                  <c:v>34240</c:v>
                </c:pt>
                <c:pt idx="964">
                  <c:v>34260</c:v>
                </c:pt>
                <c:pt idx="965">
                  <c:v>34280</c:v>
                </c:pt>
                <c:pt idx="966">
                  <c:v>34300</c:v>
                </c:pt>
                <c:pt idx="967">
                  <c:v>34320</c:v>
                </c:pt>
                <c:pt idx="968">
                  <c:v>34340</c:v>
                </c:pt>
                <c:pt idx="969">
                  <c:v>34360</c:v>
                </c:pt>
                <c:pt idx="970">
                  <c:v>34380</c:v>
                </c:pt>
                <c:pt idx="971">
                  <c:v>34400</c:v>
                </c:pt>
                <c:pt idx="972">
                  <c:v>34420</c:v>
                </c:pt>
                <c:pt idx="973">
                  <c:v>34440</c:v>
                </c:pt>
                <c:pt idx="974">
                  <c:v>34460</c:v>
                </c:pt>
                <c:pt idx="975">
                  <c:v>34480</c:v>
                </c:pt>
                <c:pt idx="976">
                  <c:v>34500</c:v>
                </c:pt>
                <c:pt idx="977">
                  <c:v>34520</c:v>
                </c:pt>
                <c:pt idx="978">
                  <c:v>34540</c:v>
                </c:pt>
                <c:pt idx="979">
                  <c:v>34560</c:v>
                </c:pt>
                <c:pt idx="980">
                  <c:v>34580</c:v>
                </c:pt>
                <c:pt idx="981">
                  <c:v>34600</c:v>
                </c:pt>
                <c:pt idx="982">
                  <c:v>34620</c:v>
                </c:pt>
                <c:pt idx="983">
                  <c:v>34640</c:v>
                </c:pt>
                <c:pt idx="984">
                  <c:v>34660</c:v>
                </c:pt>
                <c:pt idx="985">
                  <c:v>34680</c:v>
                </c:pt>
                <c:pt idx="986">
                  <c:v>34700</c:v>
                </c:pt>
                <c:pt idx="987">
                  <c:v>34720</c:v>
                </c:pt>
                <c:pt idx="988">
                  <c:v>34740</c:v>
                </c:pt>
                <c:pt idx="989">
                  <c:v>34760</c:v>
                </c:pt>
                <c:pt idx="990">
                  <c:v>34780</c:v>
                </c:pt>
                <c:pt idx="991">
                  <c:v>34800</c:v>
                </c:pt>
                <c:pt idx="992">
                  <c:v>34820</c:v>
                </c:pt>
                <c:pt idx="993">
                  <c:v>34840</c:v>
                </c:pt>
                <c:pt idx="994">
                  <c:v>34860</c:v>
                </c:pt>
                <c:pt idx="995">
                  <c:v>34880</c:v>
                </c:pt>
                <c:pt idx="996">
                  <c:v>34900</c:v>
                </c:pt>
                <c:pt idx="997">
                  <c:v>34920</c:v>
                </c:pt>
                <c:pt idx="998">
                  <c:v>34940</c:v>
                </c:pt>
                <c:pt idx="999">
                  <c:v>34960</c:v>
                </c:pt>
                <c:pt idx="1000">
                  <c:v>34980</c:v>
                </c:pt>
                <c:pt idx="1001">
                  <c:v>35000</c:v>
                </c:pt>
                <c:pt idx="1002">
                  <c:v>35020</c:v>
                </c:pt>
                <c:pt idx="1003">
                  <c:v>35040</c:v>
                </c:pt>
                <c:pt idx="1004">
                  <c:v>35060</c:v>
                </c:pt>
                <c:pt idx="1005">
                  <c:v>35080</c:v>
                </c:pt>
                <c:pt idx="1006">
                  <c:v>35100</c:v>
                </c:pt>
                <c:pt idx="1007">
                  <c:v>35120</c:v>
                </c:pt>
                <c:pt idx="1008">
                  <c:v>35140</c:v>
                </c:pt>
                <c:pt idx="1009">
                  <c:v>35160</c:v>
                </c:pt>
                <c:pt idx="1010">
                  <c:v>35180</c:v>
                </c:pt>
                <c:pt idx="1011">
                  <c:v>35200</c:v>
                </c:pt>
                <c:pt idx="1012">
                  <c:v>35220</c:v>
                </c:pt>
                <c:pt idx="1013">
                  <c:v>35240</c:v>
                </c:pt>
                <c:pt idx="1014">
                  <c:v>35260</c:v>
                </c:pt>
                <c:pt idx="1015">
                  <c:v>35280</c:v>
                </c:pt>
                <c:pt idx="1016">
                  <c:v>35300</c:v>
                </c:pt>
                <c:pt idx="1017">
                  <c:v>35320</c:v>
                </c:pt>
                <c:pt idx="1018">
                  <c:v>35340</c:v>
                </c:pt>
                <c:pt idx="1019">
                  <c:v>35360</c:v>
                </c:pt>
                <c:pt idx="1020">
                  <c:v>35380</c:v>
                </c:pt>
                <c:pt idx="1021">
                  <c:v>35400</c:v>
                </c:pt>
                <c:pt idx="1022">
                  <c:v>35420</c:v>
                </c:pt>
                <c:pt idx="1023">
                  <c:v>35440</c:v>
                </c:pt>
                <c:pt idx="1024">
                  <c:v>35460</c:v>
                </c:pt>
                <c:pt idx="1025">
                  <c:v>35480</c:v>
                </c:pt>
                <c:pt idx="1026">
                  <c:v>35500</c:v>
                </c:pt>
                <c:pt idx="1027">
                  <c:v>35520</c:v>
                </c:pt>
                <c:pt idx="1028">
                  <c:v>35540</c:v>
                </c:pt>
                <c:pt idx="1029">
                  <c:v>35560</c:v>
                </c:pt>
                <c:pt idx="1030">
                  <c:v>35580</c:v>
                </c:pt>
                <c:pt idx="1031">
                  <c:v>35600</c:v>
                </c:pt>
                <c:pt idx="1032">
                  <c:v>35620</c:v>
                </c:pt>
                <c:pt idx="1033">
                  <c:v>35640</c:v>
                </c:pt>
                <c:pt idx="1034">
                  <c:v>35660</c:v>
                </c:pt>
                <c:pt idx="1035">
                  <c:v>35680</c:v>
                </c:pt>
                <c:pt idx="1036">
                  <c:v>35700</c:v>
                </c:pt>
                <c:pt idx="1037">
                  <c:v>35720</c:v>
                </c:pt>
                <c:pt idx="1038">
                  <c:v>35740</c:v>
                </c:pt>
                <c:pt idx="1039">
                  <c:v>35760</c:v>
                </c:pt>
                <c:pt idx="1040">
                  <c:v>35780</c:v>
                </c:pt>
                <c:pt idx="1041">
                  <c:v>35800</c:v>
                </c:pt>
                <c:pt idx="1042">
                  <c:v>35820</c:v>
                </c:pt>
                <c:pt idx="1043">
                  <c:v>35840</c:v>
                </c:pt>
                <c:pt idx="1044">
                  <c:v>35860</c:v>
                </c:pt>
                <c:pt idx="1045">
                  <c:v>35880</c:v>
                </c:pt>
                <c:pt idx="1046">
                  <c:v>35900</c:v>
                </c:pt>
                <c:pt idx="1047">
                  <c:v>35920</c:v>
                </c:pt>
                <c:pt idx="1048">
                  <c:v>35940</c:v>
                </c:pt>
                <c:pt idx="1049">
                  <c:v>35960</c:v>
                </c:pt>
                <c:pt idx="1050">
                  <c:v>35980</c:v>
                </c:pt>
                <c:pt idx="1051">
                  <c:v>36000</c:v>
                </c:pt>
                <c:pt idx="1052">
                  <c:v>36020</c:v>
                </c:pt>
                <c:pt idx="1053">
                  <c:v>36040</c:v>
                </c:pt>
                <c:pt idx="1054">
                  <c:v>36060</c:v>
                </c:pt>
                <c:pt idx="1055">
                  <c:v>36080</c:v>
                </c:pt>
                <c:pt idx="1056">
                  <c:v>36100</c:v>
                </c:pt>
                <c:pt idx="1057">
                  <c:v>36120</c:v>
                </c:pt>
                <c:pt idx="1058">
                  <c:v>36140</c:v>
                </c:pt>
                <c:pt idx="1059">
                  <c:v>36160</c:v>
                </c:pt>
                <c:pt idx="1060">
                  <c:v>36180</c:v>
                </c:pt>
                <c:pt idx="1061">
                  <c:v>36200</c:v>
                </c:pt>
                <c:pt idx="1062">
                  <c:v>36220</c:v>
                </c:pt>
                <c:pt idx="1063">
                  <c:v>36240</c:v>
                </c:pt>
                <c:pt idx="1064">
                  <c:v>36260</c:v>
                </c:pt>
                <c:pt idx="1065">
                  <c:v>36280</c:v>
                </c:pt>
                <c:pt idx="1066">
                  <c:v>36300</c:v>
                </c:pt>
                <c:pt idx="1067">
                  <c:v>36320</c:v>
                </c:pt>
                <c:pt idx="1068">
                  <c:v>36340</c:v>
                </c:pt>
                <c:pt idx="1069">
                  <c:v>36360</c:v>
                </c:pt>
                <c:pt idx="1070">
                  <c:v>36380</c:v>
                </c:pt>
                <c:pt idx="1071">
                  <c:v>36400</c:v>
                </c:pt>
                <c:pt idx="1072">
                  <c:v>36420</c:v>
                </c:pt>
                <c:pt idx="1073">
                  <c:v>36440</c:v>
                </c:pt>
                <c:pt idx="1074">
                  <c:v>36460</c:v>
                </c:pt>
                <c:pt idx="1075">
                  <c:v>36480</c:v>
                </c:pt>
                <c:pt idx="1076">
                  <c:v>36500</c:v>
                </c:pt>
                <c:pt idx="1077">
                  <c:v>36520</c:v>
                </c:pt>
                <c:pt idx="1078">
                  <c:v>36540</c:v>
                </c:pt>
                <c:pt idx="1079">
                  <c:v>36560</c:v>
                </c:pt>
                <c:pt idx="1080">
                  <c:v>36580</c:v>
                </c:pt>
                <c:pt idx="1081">
                  <c:v>36600</c:v>
                </c:pt>
                <c:pt idx="1082">
                  <c:v>36620</c:v>
                </c:pt>
                <c:pt idx="1083">
                  <c:v>36640</c:v>
                </c:pt>
                <c:pt idx="1084">
                  <c:v>36660</c:v>
                </c:pt>
                <c:pt idx="1085">
                  <c:v>36680</c:v>
                </c:pt>
                <c:pt idx="1086">
                  <c:v>36700</c:v>
                </c:pt>
                <c:pt idx="1087">
                  <c:v>36720</c:v>
                </c:pt>
                <c:pt idx="1088">
                  <c:v>36740</c:v>
                </c:pt>
                <c:pt idx="1089">
                  <c:v>36760</c:v>
                </c:pt>
                <c:pt idx="1090">
                  <c:v>36780</c:v>
                </c:pt>
                <c:pt idx="1091">
                  <c:v>36800</c:v>
                </c:pt>
                <c:pt idx="1092">
                  <c:v>36820</c:v>
                </c:pt>
                <c:pt idx="1093">
                  <c:v>36840</c:v>
                </c:pt>
                <c:pt idx="1094">
                  <c:v>36860</c:v>
                </c:pt>
                <c:pt idx="1095">
                  <c:v>36880</c:v>
                </c:pt>
                <c:pt idx="1096">
                  <c:v>36900</c:v>
                </c:pt>
                <c:pt idx="1097">
                  <c:v>36920</c:v>
                </c:pt>
                <c:pt idx="1098">
                  <c:v>36940</c:v>
                </c:pt>
                <c:pt idx="1099">
                  <c:v>36960</c:v>
                </c:pt>
                <c:pt idx="1100">
                  <c:v>36980</c:v>
                </c:pt>
                <c:pt idx="1101">
                  <c:v>37000</c:v>
                </c:pt>
                <c:pt idx="1102">
                  <c:v>37020</c:v>
                </c:pt>
                <c:pt idx="1103">
                  <c:v>37040</c:v>
                </c:pt>
                <c:pt idx="1104">
                  <c:v>37060</c:v>
                </c:pt>
                <c:pt idx="1105">
                  <c:v>37080</c:v>
                </c:pt>
                <c:pt idx="1106">
                  <c:v>37100</c:v>
                </c:pt>
                <c:pt idx="1107">
                  <c:v>37120</c:v>
                </c:pt>
                <c:pt idx="1108">
                  <c:v>37140</c:v>
                </c:pt>
                <c:pt idx="1109">
                  <c:v>37160</c:v>
                </c:pt>
                <c:pt idx="1110">
                  <c:v>37180</c:v>
                </c:pt>
                <c:pt idx="1111">
                  <c:v>37200</c:v>
                </c:pt>
                <c:pt idx="1112">
                  <c:v>37220</c:v>
                </c:pt>
                <c:pt idx="1113">
                  <c:v>37240</c:v>
                </c:pt>
                <c:pt idx="1114">
                  <c:v>37260</c:v>
                </c:pt>
                <c:pt idx="1115">
                  <c:v>37280</c:v>
                </c:pt>
                <c:pt idx="1116">
                  <c:v>37300</c:v>
                </c:pt>
                <c:pt idx="1117">
                  <c:v>37320</c:v>
                </c:pt>
                <c:pt idx="1118">
                  <c:v>37340</c:v>
                </c:pt>
                <c:pt idx="1119">
                  <c:v>37360</c:v>
                </c:pt>
                <c:pt idx="1120">
                  <c:v>37380</c:v>
                </c:pt>
                <c:pt idx="1121">
                  <c:v>37400</c:v>
                </c:pt>
                <c:pt idx="1122">
                  <c:v>37420</c:v>
                </c:pt>
                <c:pt idx="1123">
                  <c:v>37440</c:v>
                </c:pt>
                <c:pt idx="1124">
                  <c:v>37460</c:v>
                </c:pt>
                <c:pt idx="1125">
                  <c:v>37480</c:v>
                </c:pt>
                <c:pt idx="1126">
                  <c:v>37500</c:v>
                </c:pt>
                <c:pt idx="1127">
                  <c:v>37520</c:v>
                </c:pt>
                <c:pt idx="1128">
                  <c:v>37540</c:v>
                </c:pt>
                <c:pt idx="1129">
                  <c:v>37560</c:v>
                </c:pt>
                <c:pt idx="1130">
                  <c:v>37580</c:v>
                </c:pt>
                <c:pt idx="1131">
                  <c:v>37600</c:v>
                </c:pt>
                <c:pt idx="1132">
                  <c:v>37620</c:v>
                </c:pt>
                <c:pt idx="1133">
                  <c:v>37640</c:v>
                </c:pt>
                <c:pt idx="1134">
                  <c:v>37660</c:v>
                </c:pt>
                <c:pt idx="1135">
                  <c:v>37680</c:v>
                </c:pt>
                <c:pt idx="1136">
                  <c:v>37700</c:v>
                </c:pt>
                <c:pt idx="1137">
                  <c:v>37720</c:v>
                </c:pt>
                <c:pt idx="1138">
                  <c:v>37740</c:v>
                </c:pt>
                <c:pt idx="1139">
                  <c:v>37760</c:v>
                </c:pt>
                <c:pt idx="1140">
                  <c:v>37780</c:v>
                </c:pt>
                <c:pt idx="1141">
                  <c:v>37800</c:v>
                </c:pt>
                <c:pt idx="1142">
                  <c:v>37820</c:v>
                </c:pt>
                <c:pt idx="1143">
                  <c:v>37840</c:v>
                </c:pt>
                <c:pt idx="1144">
                  <c:v>37860</c:v>
                </c:pt>
                <c:pt idx="1145">
                  <c:v>37880</c:v>
                </c:pt>
                <c:pt idx="1146">
                  <c:v>37900</c:v>
                </c:pt>
                <c:pt idx="1147">
                  <c:v>37920</c:v>
                </c:pt>
                <c:pt idx="1148">
                  <c:v>37940</c:v>
                </c:pt>
                <c:pt idx="1149">
                  <c:v>37960</c:v>
                </c:pt>
                <c:pt idx="1150">
                  <c:v>37980</c:v>
                </c:pt>
                <c:pt idx="1151">
                  <c:v>38000</c:v>
                </c:pt>
                <c:pt idx="1152">
                  <c:v>38020</c:v>
                </c:pt>
                <c:pt idx="1153">
                  <c:v>38040</c:v>
                </c:pt>
                <c:pt idx="1154">
                  <c:v>38060</c:v>
                </c:pt>
                <c:pt idx="1155">
                  <c:v>38080</c:v>
                </c:pt>
                <c:pt idx="1156">
                  <c:v>38100</c:v>
                </c:pt>
                <c:pt idx="1157">
                  <c:v>38120</c:v>
                </c:pt>
                <c:pt idx="1158">
                  <c:v>38140</c:v>
                </c:pt>
                <c:pt idx="1159">
                  <c:v>38160</c:v>
                </c:pt>
                <c:pt idx="1160">
                  <c:v>38180</c:v>
                </c:pt>
                <c:pt idx="1161">
                  <c:v>38200</c:v>
                </c:pt>
                <c:pt idx="1162">
                  <c:v>38220</c:v>
                </c:pt>
                <c:pt idx="1163">
                  <c:v>38240</c:v>
                </c:pt>
                <c:pt idx="1164">
                  <c:v>38260</c:v>
                </c:pt>
                <c:pt idx="1165">
                  <c:v>38280</c:v>
                </c:pt>
                <c:pt idx="1166">
                  <c:v>38300</c:v>
                </c:pt>
                <c:pt idx="1167">
                  <c:v>38320</c:v>
                </c:pt>
                <c:pt idx="1168">
                  <c:v>38340</c:v>
                </c:pt>
                <c:pt idx="1169">
                  <c:v>38360</c:v>
                </c:pt>
                <c:pt idx="1170">
                  <c:v>38380</c:v>
                </c:pt>
                <c:pt idx="1171">
                  <c:v>38400</c:v>
                </c:pt>
                <c:pt idx="1172">
                  <c:v>38420</c:v>
                </c:pt>
                <c:pt idx="1173">
                  <c:v>38440</c:v>
                </c:pt>
                <c:pt idx="1174">
                  <c:v>38460</c:v>
                </c:pt>
                <c:pt idx="1175">
                  <c:v>38480</c:v>
                </c:pt>
                <c:pt idx="1176">
                  <c:v>38500</c:v>
                </c:pt>
                <c:pt idx="1177">
                  <c:v>38520</c:v>
                </c:pt>
                <c:pt idx="1178">
                  <c:v>38540</c:v>
                </c:pt>
                <c:pt idx="1179">
                  <c:v>38560</c:v>
                </c:pt>
                <c:pt idx="1180">
                  <c:v>38580</c:v>
                </c:pt>
                <c:pt idx="1181">
                  <c:v>38600</c:v>
                </c:pt>
                <c:pt idx="1182">
                  <c:v>38620</c:v>
                </c:pt>
                <c:pt idx="1183">
                  <c:v>38640</c:v>
                </c:pt>
                <c:pt idx="1184">
                  <c:v>38660</c:v>
                </c:pt>
                <c:pt idx="1185">
                  <c:v>38680</c:v>
                </c:pt>
                <c:pt idx="1186">
                  <c:v>38700</c:v>
                </c:pt>
                <c:pt idx="1187">
                  <c:v>38720</c:v>
                </c:pt>
                <c:pt idx="1188">
                  <c:v>38740</c:v>
                </c:pt>
                <c:pt idx="1189">
                  <c:v>38760</c:v>
                </c:pt>
                <c:pt idx="1190">
                  <c:v>38780</c:v>
                </c:pt>
                <c:pt idx="1191">
                  <c:v>38800</c:v>
                </c:pt>
                <c:pt idx="1192">
                  <c:v>38820</c:v>
                </c:pt>
                <c:pt idx="1193">
                  <c:v>38840</c:v>
                </c:pt>
                <c:pt idx="1194">
                  <c:v>38860</c:v>
                </c:pt>
                <c:pt idx="1195">
                  <c:v>38880</c:v>
                </c:pt>
                <c:pt idx="1196">
                  <c:v>38900</c:v>
                </c:pt>
                <c:pt idx="1197">
                  <c:v>38920</c:v>
                </c:pt>
                <c:pt idx="1198">
                  <c:v>38940</c:v>
                </c:pt>
                <c:pt idx="1199">
                  <c:v>38960</c:v>
                </c:pt>
                <c:pt idx="1200">
                  <c:v>38980</c:v>
                </c:pt>
                <c:pt idx="1201">
                  <c:v>39000</c:v>
                </c:pt>
                <c:pt idx="1202">
                  <c:v>39020</c:v>
                </c:pt>
                <c:pt idx="1203">
                  <c:v>39040</c:v>
                </c:pt>
                <c:pt idx="1204">
                  <c:v>39060</c:v>
                </c:pt>
                <c:pt idx="1205">
                  <c:v>39080</c:v>
                </c:pt>
                <c:pt idx="1206">
                  <c:v>39100</c:v>
                </c:pt>
                <c:pt idx="1207">
                  <c:v>39120</c:v>
                </c:pt>
                <c:pt idx="1208">
                  <c:v>39140</c:v>
                </c:pt>
                <c:pt idx="1209">
                  <c:v>39160</c:v>
                </c:pt>
                <c:pt idx="1210">
                  <c:v>39180</c:v>
                </c:pt>
                <c:pt idx="1211">
                  <c:v>39200</c:v>
                </c:pt>
                <c:pt idx="1212">
                  <c:v>39220</c:v>
                </c:pt>
                <c:pt idx="1213">
                  <c:v>39240</c:v>
                </c:pt>
                <c:pt idx="1214">
                  <c:v>39260</c:v>
                </c:pt>
                <c:pt idx="1215">
                  <c:v>39280</c:v>
                </c:pt>
                <c:pt idx="1216">
                  <c:v>39300</c:v>
                </c:pt>
                <c:pt idx="1217">
                  <c:v>39320</c:v>
                </c:pt>
                <c:pt idx="1218">
                  <c:v>39340</c:v>
                </c:pt>
                <c:pt idx="1219">
                  <c:v>39360</c:v>
                </c:pt>
                <c:pt idx="1220">
                  <c:v>39380</c:v>
                </c:pt>
                <c:pt idx="1221">
                  <c:v>39400</c:v>
                </c:pt>
                <c:pt idx="1222">
                  <c:v>39420</c:v>
                </c:pt>
                <c:pt idx="1223">
                  <c:v>39440</c:v>
                </c:pt>
                <c:pt idx="1224">
                  <c:v>39460</c:v>
                </c:pt>
                <c:pt idx="1225">
                  <c:v>39480</c:v>
                </c:pt>
                <c:pt idx="1226">
                  <c:v>39500</c:v>
                </c:pt>
                <c:pt idx="1227">
                  <c:v>39520</c:v>
                </c:pt>
                <c:pt idx="1228">
                  <c:v>39540</c:v>
                </c:pt>
                <c:pt idx="1229">
                  <c:v>39560</c:v>
                </c:pt>
                <c:pt idx="1230">
                  <c:v>39580</c:v>
                </c:pt>
                <c:pt idx="1231">
                  <c:v>39600</c:v>
                </c:pt>
                <c:pt idx="1232">
                  <c:v>39620</c:v>
                </c:pt>
                <c:pt idx="1233">
                  <c:v>39640</c:v>
                </c:pt>
                <c:pt idx="1234">
                  <c:v>39660</c:v>
                </c:pt>
                <c:pt idx="1235">
                  <c:v>39680</c:v>
                </c:pt>
                <c:pt idx="1236">
                  <c:v>39700</c:v>
                </c:pt>
                <c:pt idx="1237">
                  <c:v>39720</c:v>
                </c:pt>
                <c:pt idx="1238">
                  <c:v>39740</c:v>
                </c:pt>
                <c:pt idx="1239">
                  <c:v>39760</c:v>
                </c:pt>
                <c:pt idx="1240">
                  <c:v>39780</c:v>
                </c:pt>
                <c:pt idx="1241">
                  <c:v>39800</c:v>
                </c:pt>
                <c:pt idx="1242">
                  <c:v>39820</c:v>
                </c:pt>
                <c:pt idx="1243">
                  <c:v>39840</c:v>
                </c:pt>
                <c:pt idx="1244">
                  <c:v>39860</c:v>
                </c:pt>
                <c:pt idx="1245">
                  <c:v>39880</c:v>
                </c:pt>
                <c:pt idx="1246">
                  <c:v>39900</c:v>
                </c:pt>
                <c:pt idx="1247">
                  <c:v>39920</c:v>
                </c:pt>
                <c:pt idx="1248">
                  <c:v>39940</c:v>
                </c:pt>
                <c:pt idx="1249">
                  <c:v>39960</c:v>
                </c:pt>
                <c:pt idx="1250">
                  <c:v>39980</c:v>
                </c:pt>
                <c:pt idx="1251">
                  <c:v>40000</c:v>
                </c:pt>
                <c:pt idx="1252">
                  <c:v>40020</c:v>
                </c:pt>
                <c:pt idx="1253">
                  <c:v>40040</c:v>
                </c:pt>
                <c:pt idx="1254">
                  <c:v>40060</c:v>
                </c:pt>
                <c:pt idx="1255">
                  <c:v>40080</c:v>
                </c:pt>
                <c:pt idx="1256">
                  <c:v>40100</c:v>
                </c:pt>
                <c:pt idx="1257">
                  <c:v>40120</c:v>
                </c:pt>
                <c:pt idx="1258">
                  <c:v>40140</c:v>
                </c:pt>
                <c:pt idx="1259">
                  <c:v>40160</c:v>
                </c:pt>
                <c:pt idx="1260">
                  <c:v>40180</c:v>
                </c:pt>
                <c:pt idx="1261">
                  <c:v>40200</c:v>
                </c:pt>
                <c:pt idx="1262">
                  <c:v>40220</c:v>
                </c:pt>
                <c:pt idx="1263">
                  <c:v>40240</c:v>
                </c:pt>
                <c:pt idx="1264">
                  <c:v>40260</c:v>
                </c:pt>
                <c:pt idx="1265">
                  <c:v>40280</c:v>
                </c:pt>
                <c:pt idx="1266">
                  <c:v>40300</c:v>
                </c:pt>
                <c:pt idx="1267">
                  <c:v>40320</c:v>
                </c:pt>
                <c:pt idx="1268">
                  <c:v>40340</c:v>
                </c:pt>
                <c:pt idx="1269">
                  <c:v>40360</c:v>
                </c:pt>
                <c:pt idx="1270">
                  <c:v>40380</c:v>
                </c:pt>
                <c:pt idx="1271">
                  <c:v>40400</c:v>
                </c:pt>
                <c:pt idx="1272">
                  <c:v>40420</c:v>
                </c:pt>
                <c:pt idx="1273">
                  <c:v>40440</c:v>
                </c:pt>
                <c:pt idx="1274">
                  <c:v>40460</c:v>
                </c:pt>
                <c:pt idx="1275">
                  <c:v>40480</c:v>
                </c:pt>
                <c:pt idx="1276">
                  <c:v>40500</c:v>
                </c:pt>
                <c:pt idx="1277">
                  <c:v>40520</c:v>
                </c:pt>
                <c:pt idx="1278">
                  <c:v>40540</c:v>
                </c:pt>
                <c:pt idx="1279">
                  <c:v>40560</c:v>
                </c:pt>
                <c:pt idx="1280">
                  <c:v>40580</c:v>
                </c:pt>
                <c:pt idx="1281">
                  <c:v>40600</c:v>
                </c:pt>
                <c:pt idx="1282">
                  <c:v>40620</c:v>
                </c:pt>
                <c:pt idx="1283">
                  <c:v>40640</c:v>
                </c:pt>
                <c:pt idx="1284">
                  <c:v>40660</c:v>
                </c:pt>
                <c:pt idx="1285">
                  <c:v>40680</c:v>
                </c:pt>
                <c:pt idx="1286">
                  <c:v>40700</c:v>
                </c:pt>
                <c:pt idx="1287">
                  <c:v>40720</c:v>
                </c:pt>
                <c:pt idx="1288">
                  <c:v>40740</c:v>
                </c:pt>
                <c:pt idx="1289">
                  <c:v>40760</c:v>
                </c:pt>
                <c:pt idx="1290">
                  <c:v>40780</c:v>
                </c:pt>
                <c:pt idx="1291">
                  <c:v>40800</c:v>
                </c:pt>
                <c:pt idx="1292">
                  <c:v>40820</c:v>
                </c:pt>
                <c:pt idx="1293">
                  <c:v>40840</c:v>
                </c:pt>
                <c:pt idx="1294">
                  <c:v>40860</c:v>
                </c:pt>
                <c:pt idx="1295">
                  <c:v>40880</c:v>
                </c:pt>
                <c:pt idx="1296">
                  <c:v>40900</c:v>
                </c:pt>
                <c:pt idx="1297">
                  <c:v>40920</c:v>
                </c:pt>
                <c:pt idx="1298">
                  <c:v>40940</c:v>
                </c:pt>
                <c:pt idx="1299">
                  <c:v>40960</c:v>
                </c:pt>
                <c:pt idx="1300">
                  <c:v>40980</c:v>
                </c:pt>
                <c:pt idx="1301">
                  <c:v>41000</c:v>
                </c:pt>
                <c:pt idx="1302">
                  <c:v>41020</c:v>
                </c:pt>
                <c:pt idx="1303">
                  <c:v>41040</c:v>
                </c:pt>
                <c:pt idx="1304">
                  <c:v>41060</c:v>
                </c:pt>
                <c:pt idx="1305">
                  <c:v>41080</c:v>
                </c:pt>
                <c:pt idx="1306">
                  <c:v>41100</c:v>
                </c:pt>
                <c:pt idx="1307">
                  <c:v>41120</c:v>
                </c:pt>
                <c:pt idx="1308">
                  <c:v>41140</c:v>
                </c:pt>
                <c:pt idx="1309">
                  <c:v>41160</c:v>
                </c:pt>
                <c:pt idx="1310">
                  <c:v>41180</c:v>
                </c:pt>
                <c:pt idx="1311">
                  <c:v>41200</c:v>
                </c:pt>
                <c:pt idx="1312">
                  <c:v>41220</c:v>
                </c:pt>
                <c:pt idx="1313">
                  <c:v>41240</c:v>
                </c:pt>
                <c:pt idx="1314">
                  <c:v>41260</c:v>
                </c:pt>
                <c:pt idx="1315">
                  <c:v>41280</c:v>
                </c:pt>
                <c:pt idx="1316">
                  <c:v>41300</c:v>
                </c:pt>
                <c:pt idx="1317">
                  <c:v>41320</c:v>
                </c:pt>
                <c:pt idx="1318">
                  <c:v>41340</c:v>
                </c:pt>
                <c:pt idx="1319">
                  <c:v>41360</c:v>
                </c:pt>
                <c:pt idx="1320">
                  <c:v>41380</c:v>
                </c:pt>
                <c:pt idx="1321">
                  <c:v>41400</c:v>
                </c:pt>
                <c:pt idx="1322">
                  <c:v>41420</c:v>
                </c:pt>
                <c:pt idx="1323">
                  <c:v>41440</c:v>
                </c:pt>
                <c:pt idx="1324">
                  <c:v>41460</c:v>
                </c:pt>
                <c:pt idx="1325">
                  <c:v>41480</c:v>
                </c:pt>
                <c:pt idx="1326">
                  <c:v>41500</c:v>
                </c:pt>
                <c:pt idx="1327">
                  <c:v>41520</c:v>
                </c:pt>
                <c:pt idx="1328">
                  <c:v>41540</c:v>
                </c:pt>
                <c:pt idx="1329">
                  <c:v>41560</c:v>
                </c:pt>
                <c:pt idx="1330">
                  <c:v>41580</c:v>
                </c:pt>
                <c:pt idx="1331">
                  <c:v>41600</c:v>
                </c:pt>
                <c:pt idx="1332">
                  <c:v>41620</c:v>
                </c:pt>
                <c:pt idx="1333">
                  <c:v>41640</c:v>
                </c:pt>
                <c:pt idx="1334">
                  <c:v>41660</c:v>
                </c:pt>
                <c:pt idx="1335">
                  <c:v>41680</c:v>
                </c:pt>
                <c:pt idx="1336">
                  <c:v>41700</c:v>
                </c:pt>
                <c:pt idx="1337">
                  <c:v>41720</c:v>
                </c:pt>
                <c:pt idx="1338">
                  <c:v>41740</c:v>
                </c:pt>
                <c:pt idx="1339">
                  <c:v>41760</c:v>
                </c:pt>
                <c:pt idx="1340">
                  <c:v>41780</c:v>
                </c:pt>
                <c:pt idx="1341">
                  <c:v>41800</c:v>
                </c:pt>
                <c:pt idx="1342">
                  <c:v>41820</c:v>
                </c:pt>
                <c:pt idx="1343">
                  <c:v>41840</c:v>
                </c:pt>
                <c:pt idx="1344">
                  <c:v>41860</c:v>
                </c:pt>
                <c:pt idx="1345">
                  <c:v>41880</c:v>
                </c:pt>
                <c:pt idx="1346">
                  <c:v>41900</c:v>
                </c:pt>
                <c:pt idx="1347">
                  <c:v>41920</c:v>
                </c:pt>
                <c:pt idx="1348">
                  <c:v>41940</c:v>
                </c:pt>
                <c:pt idx="1349">
                  <c:v>41960</c:v>
                </c:pt>
                <c:pt idx="1350">
                  <c:v>41980</c:v>
                </c:pt>
                <c:pt idx="1351">
                  <c:v>42000</c:v>
                </c:pt>
                <c:pt idx="1352">
                  <c:v>42020</c:v>
                </c:pt>
                <c:pt idx="1353">
                  <c:v>42040</c:v>
                </c:pt>
                <c:pt idx="1354">
                  <c:v>42060</c:v>
                </c:pt>
                <c:pt idx="1355">
                  <c:v>42080</c:v>
                </c:pt>
                <c:pt idx="1356">
                  <c:v>42100</c:v>
                </c:pt>
                <c:pt idx="1357">
                  <c:v>42120</c:v>
                </c:pt>
                <c:pt idx="1358">
                  <c:v>42140</c:v>
                </c:pt>
                <c:pt idx="1359">
                  <c:v>42160</c:v>
                </c:pt>
                <c:pt idx="1360">
                  <c:v>42180</c:v>
                </c:pt>
                <c:pt idx="1361">
                  <c:v>42200</c:v>
                </c:pt>
                <c:pt idx="1362">
                  <c:v>42220</c:v>
                </c:pt>
                <c:pt idx="1363">
                  <c:v>42240</c:v>
                </c:pt>
                <c:pt idx="1364">
                  <c:v>42260</c:v>
                </c:pt>
                <c:pt idx="1365">
                  <c:v>42280</c:v>
                </c:pt>
                <c:pt idx="1366">
                  <c:v>42300</c:v>
                </c:pt>
                <c:pt idx="1367">
                  <c:v>42320</c:v>
                </c:pt>
                <c:pt idx="1368">
                  <c:v>42340</c:v>
                </c:pt>
                <c:pt idx="1369">
                  <c:v>42360</c:v>
                </c:pt>
                <c:pt idx="1370">
                  <c:v>42380</c:v>
                </c:pt>
                <c:pt idx="1371">
                  <c:v>42400</c:v>
                </c:pt>
                <c:pt idx="1372">
                  <c:v>42420</c:v>
                </c:pt>
                <c:pt idx="1373">
                  <c:v>42440</c:v>
                </c:pt>
                <c:pt idx="1374">
                  <c:v>42460</c:v>
                </c:pt>
                <c:pt idx="1375">
                  <c:v>42480</c:v>
                </c:pt>
                <c:pt idx="1376">
                  <c:v>42500</c:v>
                </c:pt>
                <c:pt idx="1377">
                  <c:v>42520</c:v>
                </c:pt>
                <c:pt idx="1378">
                  <c:v>42540</c:v>
                </c:pt>
                <c:pt idx="1379">
                  <c:v>42560</c:v>
                </c:pt>
                <c:pt idx="1380">
                  <c:v>42580</c:v>
                </c:pt>
                <c:pt idx="1381">
                  <c:v>42600</c:v>
                </c:pt>
                <c:pt idx="1382">
                  <c:v>42620</c:v>
                </c:pt>
                <c:pt idx="1383">
                  <c:v>42640</c:v>
                </c:pt>
                <c:pt idx="1384">
                  <c:v>42660</c:v>
                </c:pt>
                <c:pt idx="1385">
                  <c:v>42680</c:v>
                </c:pt>
                <c:pt idx="1386">
                  <c:v>42700</c:v>
                </c:pt>
                <c:pt idx="1387">
                  <c:v>42720</c:v>
                </c:pt>
                <c:pt idx="1388">
                  <c:v>42740</c:v>
                </c:pt>
                <c:pt idx="1389">
                  <c:v>42760</c:v>
                </c:pt>
                <c:pt idx="1390">
                  <c:v>42780</c:v>
                </c:pt>
                <c:pt idx="1391">
                  <c:v>42800</c:v>
                </c:pt>
                <c:pt idx="1392">
                  <c:v>42820</c:v>
                </c:pt>
                <c:pt idx="1393">
                  <c:v>42840</c:v>
                </c:pt>
                <c:pt idx="1394">
                  <c:v>42860</c:v>
                </c:pt>
                <c:pt idx="1395">
                  <c:v>42880</c:v>
                </c:pt>
                <c:pt idx="1396">
                  <c:v>42900</c:v>
                </c:pt>
                <c:pt idx="1397">
                  <c:v>42920</c:v>
                </c:pt>
                <c:pt idx="1398">
                  <c:v>42940</c:v>
                </c:pt>
                <c:pt idx="1399">
                  <c:v>42960</c:v>
                </c:pt>
                <c:pt idx="1400">
                  <c:v>42980</c:v>
                </c:pt>
                <c:pt idx="1401">
                  <c:v>43000</c:v>
                </c:pt>
                <c:pt idx="1402">
                  <c:v>43020</c:v>
                </c:pt>
                <c:pt idx="1403">
                  <c:v>43040</c:v>
                </c:pt>
                <c:pt idx="1404">
                  <c:v>43060</c:v>
                </c:pt>
                <c:pt idx="1405">
                  <c:v>43080</c:v>
                </c:pt>
                <c:pt idx="1406">
                  <c:v>43100</c:v>
                </c:pt>
                <c:pt idx="1407">
                  <c:v>43120</c:v>
                </c:pt>
                <c:pt idx="1408">
                  <c:v>43140</c:v>
                </c:pt>
                <c:pt idx="1409">
                  <c:v>43160</c:v>
                </c:pt>
                <c:pt idx="1410">
                  <c:v>43180</c:v>
                </c:pt>
                <c:pt idx="1411">
                  <c:v>43200</c:v>
                </c:pt>
                <c:pt idx="1412">
                  <c:v>43220</c:v>
                </c:pt>
                <c:pt idx="1413">
                  <c:v>43240</c:v>
                </c:pt>
                <c:pt idx="1414">
                  <c:v>43260</c:v>
                </c:pt>
                <c:pt idx="1415">
                  <c:v>43280</c:v>
                </c:pt>
                <c:pt idx="1416">
                  <c:v>43300</c:v>
                </c:pt>
                <c:pt idx="1417">
                  <c:v>43320</c:v>
                </c:pt>
                <c:pt idx="1418">
                  <c:v>43340</c:v>
                </c:pt>
                <c:pt idx="1419">
                  <c:v>43360</c:v>
                </c:pt>
                <c:pt idx="1420">
                  <c:v>43380</c:v>
                </c:pt>
                <c:pt idx="1421">
                  <c:v>43400</c:v>
                </c:pt>
                <c:pt idx="1422">
                  <c:v>43420</c:v>
                </c:pt>
                <c:pt idx="1423">
                  <c:v>43440</c:v>
                </c:pt>
                <c:pt idx="1424">
                  <c:v>43460</c:v>
                </c:pt>
                <c:pt idx="1425">
                  <c:v>43480</c:v>
                </c:pt>
                <c:pt idx="1426">
                  <c:v>43500</c:v>
                </c:pt>
                <c:pt idx="1427">
                  <c:v>43520</c:v>
                </c:pt>
                <c:pt idx="1428">
                  <c:v>43540</c:v>
                </c:pt>
                <c:pt idx="1429">
                  <c:v>43560</c:v>
                </c:pt>
                <c:pt idx="1430">
                  <c:v>43580</c:v>
                </c:pt>
                <c:pt idx="1431">
                  <c:v>43600</c:v>
                </c:pt>
                <c:pt idx="1432">
                  <c:v>43620</c:v>
                </c:pt>
                <c:pt idx="1433">
                  <c:v>43640</c:v>
                </c:pt>
                <c:pt idx="1434">
                  <c:v>43660</c:v>
                </c:pt>
                <c:pt idx="1435">
                  <c:v>43680</c:v>
                </c:pt>
                <c:pt idx="1436">
                  <c:v>43700</c:v>
                </c:pt>
                <c:pt idx="1437">
                  <c:v>43720</c:v>
                </c:pt>
                <c:pt idx="1438">
                  <c:v>43740</c:v>
                </c:pt>
                <c:pt idx="1439">
                  <c:v>43760</c:v>
                </c:pt>
                <c:pt idx="1440">
                  <c:v>43780</c:v>
                </c:pt>
                <c:pt idx="1441">
                  <c:v>43800</c:v>
                </c:pt>
                <c:pt idx="1442">
                  <c:v>43820</c:v>
                </c:pt>
                <c:pt idx="1443">
                  <c:v>43840</c:v>
                </c:pt>
                <c:pt idx="1444">
                  <c:v>43860</c:v>
                </c:pt>
                <c:pt idx="1445">
                  <c:v>43880</c:v>
                </c:pt>
                <c:pt idx="1446">
                  <c:v>43900</c:v>
                </c:pt>
                <c:pt idx="1447">
                  <c:v>43920</c:v>
                </c:pt>
                <c:pt idx="1448">
                  <c:v>43940</c:v>
                </c:pt>
                <c:pt idx="1449">
                  <c:v>43960</c:v>
                </c:pt>
                <c:pt idx="1450">
                  <c:v>43980</c:v>
                </c:pt>
                <c:pt idx="1451">
                  <c:v>44000</c:v>
                </c:pt>
                <c:pt idx="1452">
                  <c:v>44020</c:v>
                </c:pt>
                <c:pt idx="1453">
                  <c:v>44040</c:v>
                </c:pt>
                <c:pt idx="1454">
                  <c:v>44060</c:v>
                </c:pt>
                <c:pt idx="1455">
                  <c:v>44080</c:v>
                </c:pt>
                <c:pt idx="1456">
                  <c:v>44100</c:v>
                </c:pt>
                <c:pt idx="1457">
                  <c:v>44120</c:v>
                </c:pt>
                <c:pt idx="1458">
                  <c:v>44140</c:v>
                </c:pt>
                <c:pt idx="1459">
                  <c:v>44160</c:v>
                </c:pt>
                <c:pt idx="1460">
                  <c:v>44180</c:v>
                </c:pt>
                <c:pt idx="1461">
                  <c:v>44200</c:v>
                </c:pt>
                <c:pt idx="1462">
                  <c:v>44220</c:v>
                </c:pt>
                <c:pt idx="1463">
                  <c:v>44240</c:v>
                </c:pt>
                <c:pt idx="1464">
                  <c:v>44260</c:v>
                </c:pt>
                <c:pt idx="1465">
                  <c:v>44280</c:v>
                </c:pt>
                <c:pt idx="1466">
                  <c:v>44300</c:v>
                </c:pt>
                <c:pt idx="1467">
                  <c:v>44320</c:v>
                </c:pt>
                <c:pt idx="1468">
                  <c:v>44340</c:v>
                </c:pt>
                <c:pt idx="1469">
                  <c:v>44360</c:v>
                </c:pt>
                <c:pt idx="1470">
                  <c:v>44380</c:v>
                </c:pt>
                <c:pt idx="1471">
                  <c:v>44400</c:v>
                </c:pt>
                <c:pt idx="1472">
                  <c:v>44420</c:v>
                </c:pt>
                <c:pt idx="1473">
                  <c:v>44440</c:v>
                </c:pt>
                <c:pt idx="1474">
                  <c:v>44460</c:v>
                </c:pt>
                <c:pt idx="1475">
                  <c:v>44480</c:v>
                </c:pt>
                <c:pt idx="1476">
                  <c:v>44500</c:v>
                </c:pt>
                <c:pt idx="1477">
                  <c:v>44520</c:v>
                </c:pt>
                <c:pt idx="1478">
                  <c:v>44540</c:v>
                </c:pt>
                <c:pt idx="1479">
                  <c:v>44560</c:v>
                </c:pt>
                <c:pt idx="1480">
                  <c:v>44580</c:v>
                </c:pt>
                <c:pt idx="1481">
                  <c:v>44600</c:v>
                </c:pt>
                <c:pt idx="1482">
                  <c:v>44620</c:v>
                </c:pt>
                <c:pt idx="1483">
                  <c:v>44640</c:v>
                </c:pt>
                <c:pt idx="1484">
                  <c:v>44660</c:v>
                </c:pt>
                <c:pt idx="1485">
                  <c:v>44680</c:v>
                </c:pt>
                <c:pt idx="1486">
                  <c:v>44700</c:v>
                </c:pt>
                <c:pt idx="1487">
                  <c:v>44720</c:v>
                </c:pt>
                <c:pt idx="1488">
                  <c:v>44740</c:v>
                </c:pt>
                <c:pt idx="1489">
                  <c:v>44760</c:v>
                </c:pt>
                <c:pt idx="1490">
                  <c:v>44780</c:v>
                </c:pt>
                <c:pt idx="1491">
                  <c:v>44800</c:v>
                </c:pt>
                <c:pt idx="1492">
                  <c:v>44820</c:v>
                </c:pt>
                <c:pt idx="1493">
                  <c:v>44840</c:v>
                </c:pt>
                <c:pt idx="1494">
                  <c:v>44860</c:v>
                </c:pt>
                <c:pt idx="1495">
                  <c:v>44880</c:v>
                </c:pt>
                <c:pt idx="1496">
                  <c:v>44900</c:v>
                </c:pt>
                <c:pt idx="1497">
                  <c:v>44920</c:v>
                </c:pt>
                <c:pt idx="1498">
                  <c:v>44940</c:v>
                </c:pt>
                <c:pt idx="1499">
                  <c:v>44960</c:v>
                </c:pt>
                <c:pt idx="1500">
                  <c:v>44980</c:v>
                </c:pt>
                <c:pt idx="1501">
                  <c:v>45000</c:v>
                </c:pt>
              </c:strCache>
            </c:strRef>
          </c:cat>
          <c:val>
            <c:numRef>
              <c:f>Sheet1!$C$2:$C$1502</c:f>
              <c:numCache>
                <c:formatCode>General</c:formatCode>
                <c:ptCount val="1501"/>
                <c:pt idx="0">
                  <c:v>6</c:v>
                </c:pt>
                <c:pt idx="1">
                  <c:v>6</c:v>
                </c:pt>
                <c:pt idx="2">
                  <c:v>6</c:v>
                </c:pt>
                <c:pt idx="3">
                  <c:v>6</c:v>
                </c:pt>
                <c:pt idx="4">
                  <c:v>6</c:v>
                </c:pt>
                <c:pt idx="5">
                  <c:v>6</c:v>
                </c:pt>
                <c:pt idx="6">
                  <c:v>6</c:v>
                </c:pt>
                <c:pt idx="7">
                  <c:v>6</c:v>
                </c:pt>
                <c:pt idx="8">
                  <c:v>6</c:v>
                </c:pt>
                <c:pt idx="9">
                  <c:v>6</c:v>
                </c:pt>
                <c:pt idx="10">
                  <c:v>6</c:v>
                </c:pt>
                <c:pt idx="11">
                  <c:v>6</c:v>
                </c:pt>
                <c:pt idx="12">
                  <c:v>6</c:v>
                </c:pt>
                <c:pt idx="13">
                  <c:v>6</c:v>
                </c:pt>
                <c:pt idx="14">
                  <c:v>6</c:v>
                </c:pt>
                <c:pt idx="15">
                  <c:v>6</c:v>
                </c:pt>
                <c:pt idx="16">
                  <c:v>6</c:v>
                </c:pt>
                <c:pt idx="17">
                  <c:v>6</c:v>
                </c:pt>
                <c:pt idx="18">
                  <c:v>6</c:v>
                </c:pt>
                <c:pt idx="19">
                  <c:v>6</c:v>
                </c:pt>
                <c:pt idx="20">
                  <c:v>6</c:v>
                </c:pt>
                <c:pt idx="21">
                  <c:v>6</c:v>
                </c:pt>
                <c:pt idx="22">
                  <c:v>6</c:v>
                </c:pt>
                <c:pt idx="23">
                  <c:v>6</c:v>
                </c:pt>
                <c:pt idx="24">
                  <c:v>6</c:v>
                </c:pt>
                <c:pt idx="25">
                  <c:v>6</c:v>
                </c:pt>
                <c:pt idx="26">
                  <c:v>6</c:v>
                </c:pt>
                <c:pt idx="27">
                  <c:v>6</c:v>
                </c:pt>
                <c:pt idx="28">
                  <c:v>6</c:v>
                </c:pt>
                <c:pt idx="29">
                  <c:v>6</c:v>
                </c:pt>
                <c:pt idx="30">
                  <c:v>6</c:v>
                </c:pt>
                <c:pt idx="31">
                  <c:v>6</c:v>
                </c:pt>
                <c:pt idx="32">
                  <c:v>6</c:v>
                </c:pt>
                <c:pt idx="33">
                  <c:v>6</c:v>
                </c:pt>
                <c:pt idx="34">
                  <c:v>6</c:v>
                </c:pt>
                <c:pt idx="35">
                  <c:v>6</c:v>
                </c:pt>
                <c:pt idx="36">
                  <c:v>6</c:v>
                </c:pt>
                <c:pt idx="37">
                  <c:v>6</c:v>
                </c:pt>
                <c:pt idx="38">
                  <c:v>6</c:v>
                </c:pt>
                <c:pt idx="39">
                  <c:v>6</c:v>
                </c:pt>
                <c:pt idx="40">
                  <c:v>6</c:v>
                </c:pt>
                <c:pt idx="41">
                  <c:v>6</c:v>
                </c:pt>
                <c:pt idx="42">
                  <c:v>6</c:v>
                </c:pt>
                <c:pt idx="43">
                  <c:v>6</c:v>
                </c:pt>
                <c:pt idx="44">
                  <c:v>6</c:v>
                </c:pt>
                <c:pt idx="45">
                  <c:v>6</c:v>
                </c:pt>
                <c:pt idx="46">
                  <c:v>6</c:v>
                </c:pt>
                <c:pt idx="47">
                  <c:v>6</c:v>
                </c:pt>
                <c:pt idx="48">
                  <c:v>6</c:v>
                </c:pt>
                <c:pt idx="49">
                  <c:v>6</c:v>
                </c:pt>
                <c:pt idx="50">
                  <c:v>6</c:v>
                </c:pt>
                <c:pt idx="51">
                  <c:v>6</c:v>
                </c:pt>
                <c:pt idx="52">
                  <c:v>6</c:v>
                </c:pt>
                <c:pt idx="53">
                  <c:v>6</c:v>
                </c:pt>
                <c:pt idx="54">
                  <c:v>6</c:v>
                </c:pt>
                <c:pt idx="55">
                  <c:v>6</c:v>
                </c:pt>
                <c:pt idx="56">
                  <c:v>6</c:v>
                </c:pt>
                <c:pt idx="57">
                  <c:v>6</c:v>
                </c:pt>
                <c:pt idx="58">
                  <c:v>6</c:v>
                </c:pt>
                <c:pt idx="59">
                  <c:v>6</c:v>
                </c:pt>
                <c:pt idx="60">
                  <c:v>6</c:v>
                </c:pt>
                <c:pt idx="61">
                  <c:v>6</c:v>
                </c:pt>
                <c:pt idx="62">
                  <c:v>6</c:v>
                </c:pt>
                <c:pt idx="63">
                  <c:v>6</c:v>
                </c:pt>
                <c:pt idx="64">
                  <c:v>6</c:v>
                </c:pt>
                <c:pt idx="65">
                  <c:v>6</c:v>
                </c:pt>
                <c:pt idx="66">
                  <c:v>6</c:v>
                </c:pt>
                <c:pt idx="67">
                  <c:v>6</c:v>
                </c:pt>
                <c:pt idx="68">
                  <c:v>6</c:v>
                </c:pt>
                <c:pt idx="69">
                  <c:v>6</c:v>
                </c:pt>
                <c:pt idx="70">
                  <c:v>6</c:v>
                </c:pt>
                <c:pt idx="71">
                  <c:v>6</c:v>
                </c:pt>
                <c:pt idx="72">
                  <c:v>6</c:v>
                </c:pt>
                <c:pt idx="73">
                  <c:v>6</c:v>
                </c:pt>
                <c:pt idx="74">
                  <c:v>6</c:v>
                </c:pt>
                <c:pt idx="75">
                  <c:v>6</c:v>
                </c:pt>
                <c:pt idx="76">
                  <c:v>6</c:v>
                </c:pt>
                <c:pt idx="77">
                  <c:v>6</c:v>
                </c:pt>
                <c:pt idx="78">
                  <c:v>6</c:v>
                </c:pt>
                <c:pt idx="79">
                  <c:v>6</c:v>
                </c:pt>
                <c:pt idx="80">
                  <c:v>6</c:v>
                </c:pt>
                <c:pt idx="81">
                  <c:v>6</c:v>
                </c:pt>
                <c:pt idx="82">
                  <c:v>6</c:v>
                </c:pt>
                <c:pt idx="83">
                  <c:v>6</c:v>
                </c:pt>
                <c:pt idx="84">
                  <c:v>6</c:v>
                </c:pt>
                <c:pt idx="85">
                  <c:v>6</c:v>
                </c:pt>
                <c:pt idx="86">
                  <c:v>6</c:v>
                </c:pt>
                <c:pt idx="87">
                  <c:v>6</c:v>
                </c:pt>
                <c:pt idx="88">
                  <c:v>6</c:v>
                </c:pt>
                <c:pt idx="89">
                  <c:v>6</c:v>
                </c:pt>
                <c:pt idx="90">
                  <c:v>6</c:v>
                </c:pt>
                <c:pt idx="91">
                  <c:v>6</c:v>
                </c:pt>
                <c:pt idx="92">
                  <c:v>6</c:v>
                </c:pt>
                <c:pt idx="93">
                  <c:v>6</c:v>
                </c:pt>
                <c:pt idx="94">
                  <c:v>6</c:v>
                </c:pt>
                <c:pt idx="95">
                  <c:v>6</c:v>
                </c:pt>
                <c:pt idx="96">
                  <c:v>6</c:v>
                </c:pt>
                <c:pt idx="97">
                  <c:v>6</c:v>
                </c:pt>
                <c:pt idx="98">
                  <c:v>6</c:v>
                </c:pt>
                <c:pt idx="99">
                  <c:v>6</c:v>
                </c:pt>
                <c:pt idx="100">
                  <c:v>6</c:v>
                </c:pt>
                <c:pt idx="101">
                  <c:v>6</c:v>
                </c:pt>
                <c:pt idx="102">
                  <c:v>6</c:v>
                </c:pt>
                <c:pt idx="103">
                  <c:v>6</c:v>
                </c:pt>
                <c:pt idx="104">
                  <c:v>6</c:v>
                </c:pt>
                <c:pt idx="105">
                  <c:v>6</c:v>
                </c:pt>
                <c:pt idx="106">
                  <c:v>6</c:v>
                </c:pt>
                <c:pt idx="107">
                  <c:v>6</c:v>
                </c:pt>
                <c:pt idx="108">
                  <c:v>6</c:v>
                </c:pt>
                <c:pt idx="109">
                  <c:v>6</c:v>
                </c:pt>
                <c:pt idx="110">
                  <c:v>6</c:v>
                </c:pt>
                <c:pt idx="111">
                  <c:v>6</c:v>
                </c:pt>
                <c:pt idx="112">
                  <c:v>6</c:v>
                </c:pt>
                <c:pt idx="113">
                  <c:v>6</c:v>
                </c:pt>
                <c:pt idx="114">
                  <c:v>6</c:v>
                </c:pt>
                <c:pt idx="115">
                  <c:v>6</c:v>
                </c:pt>
                <c:pt idx="116">
                  <c:v>6</c:v>
                </c:pt>
                <c:pt idx="117">
                  <c:v>6</c:v>
                </c:pt>
                <c:pt idx="118">
                  <c:v>6</c:v>
                </c:pt>
                <c:pt idx="119">
                  <c:v>6</c:v>
                </c:pt>
                <c:pt idx="120">
                  <c:v>6</c:v>
                </c:pt>
                <c:pt idx="121">
                  <c:v>6</c:v>
                </c:pt>
                <c:pt idx="122">
                  <c:v>6</c:v>
                </c:pt>
                <c:pt idx="123">
                  <c:v>6</c:v>
                </c:pt>
                <c:pt idx="124">
                  <c:v>6</c:v>
                </c:pt>
                <c:pt idx="125">
                  <c:v>6</c:v>
                </c:pt>
                <c:pt idx="126">
                  <c:v>6</c:v>
                </c:pt>
                <c:pt idx="127">
                  <c:v>6</c:v>
                </c:pt>
                <c:pt idx="128">
                  <c:v>6</c:v>
                </c:pt>
                <c:pt idx="129">
                  <c:v>6</c:v>
                </c:pt>
                <c:pt idx="130">
                  <c:v>6</c:v>
                </c:pt>
                <c:pt idx="131">
                  <c:v>6</c:v>
                </c:pt>
                <c:pt idx="132">
                  <c:v>6</c:v>
                </c:pt>
                <c:pt idx="133">
                  <c:v>6</c:v>
                </c:pt>
                <c:pt idx="134">
                  <c:v>6</c:v>
                </c:pt>
                <c:pt idx="135">
                  <c:v>6</c:v>
                </c:pt>
                <c:pt idx="136">
                  <c:v>6</c:v>
                </c:pt>
                <c:pt idx="137">
                  <c:v>6</c:v>
                </c:pt>
                <c:pt idx="138">
                  <c:v>6</c:v>
                </c:pt>
                <c:pt idx="139">
                  <c:v>6</c:v>
                </c:pt>
                <c:pt idx="140">
                  <c:v>6</c:v>
                </c:pt>
                <c:pt idx="141">
                  <c:v>6</c:v>
                </c:pt>
                <c:pt idx="142">
                  <c:v>6</c:v>
                </c:pt>
                <c:pt idx="143">
                  <c:v>6</c:v>
                </c:pt>
                <c:pt idx="144">
                  <c:v>6</c:v>
                </c:pt>
                <c:pt idx="145">
                  <c:v>6</c:v>
                </c:pt>
                <c:pt idx="146">
                  <c:v>6</c:v>
                </c:pt>
                <c:pt idx="147">
                  <c:v>6</c:v>
                </c:pt>
                <c:pt idx="148">
                  <c:v>6</c:v>
                </c:pt>
                <c:pt idx="149">
                  <c:v>6</c:v>
                </c:pt>
                <c:pt idx="150">
                  <c:v>6</c:v>
                </c:pt>
                <c:pt idx="151">
                  <c:v>6</c:v>
                </c:pt>
                <c:pt idx="152">
                  <c:v>6</c:v>
                </c:pt>
                <c:pt idx="153">
                  <c:v>6</c:v>
                </c:pt>
                <c:pt idx="154">
                  <c:v>6</c:v>
                </c:pt>
                <c:pt idx="155">
                  <c:v>6</c:v>
                </c:pt>
                <c:pt idx="156">
                  <c:v>6</c:v>
                </c:pt>
                <c:pt idx="157">
                  <c:v>6</c:v>
                </c:pt>
                <c:pt idx="158">
                  <c:v>6</c:v>
                </c:pt>
                <c:pt idx="159">
                  <c:v>6</c:v>
                </c:pt>
                <c:pt idx="160">
                  <c:v>6</c:v>
                </c:pt>
                <c:pt idx="161">
                  <c:v>6</c:v>
                </c:pt>
                <c:pt idx="162">
                  <c:v>6</c:v>
                </c:pt>
                <c:pt idx="163">
                  <c:v>6</c:v>
                </c:pt>
                <c:pt idx="164">
                  <c:v>6</c:v>
                </c:pt>
                <c:pt idx="165">
                  <c:v>6</c:v>
                </c:pt>
                <c:pt idx="166">
                  <c:v>6</c:v>
                </c:pt>
                <c:pt idx="167">
                  <c:v>6</c:v>
                </c:pt>
                <c:pt idx="168">
                  <c:v>6</c:v>
                </c:pt>
                <c:pt idx="169">
                  <c:v>6</c:v>
                </c:pt>
                <c:pt idx="170">
                  <c:v>6</c:v>
                </c:pt>
                <c:pt idx="171">
                  <c:v>6</c:v>
                </c:pt>
                <c:pt idx="172">
                  <c:v>6</c:v>
                </c:pt>
                <c:pt idx="173">
                  <c:v>6</c:v>
                </c:pt>
                <c:pt idx="174">
                  <c:v>6</c:v>
                </c:pt>
                <c:pt idx="175">
                  <c:v>6</c:v>
                </c:pt>
                <c:pt idx="176">
                  <c:v>6</c:v>
                </c:pt>
                <c:pt idx="177">
                  <c:v>6</c:v>
                </c:pt>
                <c:pt idx="178">
                  <c:v>6</c:v>
                </c:pt>
                <c:pt idx="179">
                  <c:v>6</c:v>
                </c:pt>
                <c:pt idx="180">
                  <c:v>6</c:v>
                </c:pt>
                <c:pt idx="181">
                  <c:v>6</c:v>
                </c:pt>
                <c:pt idx="182">
                  <c:v>6</c:v>
                </c:pt>
                <c:pt idx="183">
                  <c:v>6</c:v>
                </c:pt>
                <c:pt idx="184">
                  <c:v>6</c:v>
                </c:pt>
                <c:pt idx="185">
                  <c:v>6</c:v>
                </c:pt>
                <c:pt idx="186">
                  <c:v>6</c:v>
                </c:pt>
                <c:pt idx="187">
                  <c:v>6</c:v>
                </c:pt>
                <c:pt idx="188">
                  <c:v>6</c:v>
                </c:pt>
                <c:pt idx="189">
                  <c:v>6</c:v>
                </c:pt>
                <c:pt idx="190">
                  <c:v>6</c:v>
                </c:pt>
                <c:pt idx="191">
                  <c:v>6</c:v>
                </c:pt>
                <c:pt idx="192">
                  <c:v>6</c:v>
                </c:pt>
                <c:pt idx="193">
                  <c:v>6</c:v>
                </c:pt>
                <c:pt idx="194">
                  <c:v>6</c:v>
                </c:pt>
                <c:pt idx="195">
                  <c:v>6</c:v>
                </c:pt>
                <c:pt idx="196">
                  <c:v>6</c:v>
                </c:pt>
                <c:pt idx="197">
                  <c:v>6</c:v>
                </c:pt>
                <c:pt idx="198">
                  <c:v>6</c:v>
                </c:pt>
                <c:pt idx="199">
                  <c:v>6</c:v>
                </c:pt>
                <c:pt idx="200">
                  <c:v>6</c:v>
                </c:pt>
                <c:pt idx="201">
                  <c:v>6</c:v>
                </c:pt>
                <c:pt idx="202">
                  <c:v>6</c:v>
                </c:pt>
                <c:pt idx="203">
                  <c:v>6</c:v>
                </c:pt>
                <c:pt idx="204">
                  <c:v>6</c:v>
                </c:pt>
                <c:pt idx="205">
                  <c:v>6</c:v>
                </c:pt>
                <c:pt idx="206">
                  <c:v>6</c:v>
                </c:pt>
                <c:pt idx="207">
                  <c:v>6</c:v>
                </c:pt>
                <c:pt idx="208">
                  <c:v>6</c:v>
                </c:pt>
                <c:pt idx="209">
                  <c:v>6</c:v>
                </c:pt>
                <c:pt idx="210">
                  <c:v>6</c:v>
                </c:pt>
                <c:pt idx="211">
                  <c:v>6</c:v>
                </c:pt>
                <c:pt idx="212">
                  <c:v>6</c:v>
                </c:pt>
                <c:pt idx="213">
                  <c:v>6</c:v>
                </c:pt>
                <c:pt idx="214">
                  <c:v>6</c:v>
                </c:pt>
                <c:pt idx="215">
                  <c:v>6</c:v>
                </c:pt>
                <c:pt idx="216">
                  <c:v>6</c:v>
                </c:pt>
                <c:pt idx="217">
                  <c:v>6</c:v>
                </c:pt>
                <c:pt idx="218">
                  <c:v>6</c:v>
                </c:pt>
                <c:pt idx="219">
                  <c:v>6</c:v>
                </c:pt>
                <c:pt idx="220">
                  <c:v>6</c:v>
                </c:pt>
                <c:pt idx="221">
                  <c:v>6</c:v>
                </c:pt>
                <c:pt idx="222">
                  <c:v>6</c:v>
                </c:pt>
                <c:pt idx="223">
                  <c:v>6</c:v>
                </c:pt>
                <c:pt idx="224">
                  <c:v>6</c:v>
                </c:pt>
                <c:pt idx="225">
                  <c:v>6</c:v>
                </c:pt>
                <c:pt idx="226">
                  <c:v>6</c:v>
                </c:pt>
                <c:pt idx="227">
                  <c:v>6</c:v>
                </c:pt>
                <c:pt idx="228">
                  <c:v>6</c:v>
                </c:pt>
                <c:pt idx="229">
                  <c:v>6</c:v>
                </c:pt>
                <c:pt idx="230">
                  <c:v>6</c:v>
                </c:pt>
                <c:pt idx="231">
                  <c:v>6</c:v>
                </c:pt>
                <c:pt idx="232">
                  <c:v>6</c:v>
                </c:pt>
                <c:pt idx="233">
                  <c:v>6</c:v>
                </c:pt>
                <c:pt idx="234">
                  <c:v>6</c:v>
                </c:pt>
                <c:pt idx="235">
                  <c:v>6</c:v>
                </c:pt>
                <c:pt idx="236">
                  <c:v>6</c:v>
                </c:pt>
                <c:pt idx="237">
                  <c:v>6</c:v>
                </c:pt>
                <c:pt idx="238">
                  <c:v>6</c:v>
                </c:pt>
                <c:pt idx="239">
                  <c:v>6</c:v>
                </c:pt>
                <c:pt idx="240">
                  <c:v>6</c:v>
                </c:pt>
                <c:pt idx="241">
                  <c:v>6</c:v>
                </c:pt>
                <c:pt idx="242">
                  <c:v>6</c:v>
                </c:pt>
                <c:pt idx="243">
                  <c:v>6</c:v>
                </c:pt>
                <c:pt idx="244">
                  <c:v>6</c:v>
                </c:pt>
                <c:pt idx="245">
                  <c:v>6</c:v>
                </c:pt>
                <c:pt idx="246">
                  <c:v>6</c:v>
                </c:pt>
                <c:pt idx="247">
                  <c:v>6</c:v>
                </c:pt>
                <c:pt idx="248">
                  <c:v>6</c:v>
                </c:pt>
                <c:pt idx="249">
                  <c:v>6</c:v>
                </c:pt>
                <c:pt idx="250">
                  <c:v>6</c:v>
                </c:pt>
                <c:pt idx="251">
                  <c:v>6</c:v>
                </c:pt>
                <c:pt idx="252">
                  <c:v>6</c:v>
                </c:pt>
                <c:pt idx="253">
                  <c:v>6</c:v>
                </c:pt>
                <c:pt idx="254">
                  <c:v>6</c:v>
                </c:pt>
                <c:pt idx="255">
                  <c:v>6</c:v>
                </c:pt>
                <c:pt idx="256">
                  <c:v>6</c:v>
                </c:pt>
                <c:pt idx="257">
                  <c:v>6</c:v>
                </c:pt>
                <c:pt idx="258">
                  <c:v>6</c:v>
                </c:pt>
                <c:pt idx="259">
                  <c:v>6</c:v>
                </c:pt>
                <c:pt idx="260">
                  <c:v>6</c:v>
                </c:pt>
                <c:pt idx="261">
                  <c:v>6</c:v>
                </c:pt>
                <c:pt idx="262">
                  <c:v>6</c:v>
                </c:pt>
                <c:pt idx="263">
                  <c:v>6</c:v>
                </c:pt>
                <c:pt idx="264">
                  <c:v>6</c:v>
                </c:pt>
                <c:pt idx="265">
                  <c:v>6</c:v>
                </c:pt>
                <c:pt idx="266">
                  <c:v>6</c:v>
                </c:pt>
                <c:pt idx="267">
                  <c:v>6</c:v>
                </c:pt>
                <c:pt idx="268">
                  <c:v>6</c:v>
                </c:pt>
                <c:pt idx="269">
                  <c:v>6</c:v>
                </c:pt>
                <c:pt idx="270">
                  <c:v>6</c:v>
                </c:pt>
                <c:pt idx="271">
                  <c:v>6</c:v>
                </c:pt>
                <c:pt idx="272">
                  <c:v>6</c:v>
                </c:pt>
                <c:pt idx="273">
                  <c:v>6</c:v>
                </c:pt>
                <c:pt idx="274">
                  <c:v>6</c:v>
                </c:pt>
                <c:pt idx="275">
                  <c:v>6</c:v>
                </c:pt>
                <c:pt idx="276">
                  <c:v>6</c:v>
                </c:pt>
                <c:pt idx="277">
                  <c:v>6</c:v>
                </c:pt>
                <c:pt idx="278">
                  <c:v>6</c:v>
                </c:pt>
                <c:pt idx="279">
                  <c:v>6</c:v>
                </c:pt>
                <c:pt idx="280">
                  <c:v>6</c:v>
                </c:pt>
                <c:pt idx="281">
                  <c:v>6</c:v>
                </c:pt>
                <c:pt idx="282">
                  <c:v>6</c:v>
                </c:pt>
                <c:pt idx="283">
                  <c:v>6</c:v>
                </c:pt>
                <c:pt idx="284">
                  <c:v>6</c:v>
                </c:pt>
                <c:pt idx="285">
                  <c:v>6</c:v>
                </c:pt>
                <c:pt idx="286">
                  <c:v>6</c:v>
                </c:pt>
                <c:pt idx="287">
                  <c:v>6</c:v>
                </c:pt>
                <c:pt idx="288">
                  <c:v>6</c:v>
                </c:pt>
                <c:pt idx="289">
                  <c:v>6</c:v>
                </c:pt>
                <c:pt idx="290">
                  <c:v>6</c:v>
                </c:pt>
                <c:pt idx="291">
                  <c:v>6</c:v>
                </c:pt>
                <c:pt idx="292">
                  <c:v>6</c:v>
                </c:pt>
                <c:pt idx="293">
                  <c:v>6</c:v>
                </c:pt>
                <c:pt idx="294">
                  <c:v>6</c:v>
                </c:pt>
                <c:pt idx="295">
                  <c:v>6</c:v>
                </c:pt>
                <c:pt idx="296">
                  <c:v>6</c:v>
                </c:pt>
                <c:pt idx="297">
                  <c:v>6</c:v>
                </c:pt>
                <c:pt idx="298">
                  <c:v>6</c:v>
                </c:pt>
                <c:pt idx="299">
                  <c:v>6</c:v>
                </c:pt>
                <c:pt idx="300">
                  <c:v>6</c:v>
                </c:pt>
                <c:pt idx="301">
                  <c:v>6</c:v>
                </c:pt>
                <c:pt idx="302">
                  <c:v>6</c:v>
                </c:pt>
                <c:pt idx="303">
                  <c:v>6</c:v>
                </c:pt>
                <c:pt idx="304">
                  <c:v>6</c:v>
                </c:pt>
                <c:pt idx="305">
                  <c:v>6</c:v>
                </c:pt>
                <c:pt idx="306">
                  <c:v>6</c:v>
                </c:pt>
                <c:pt idx="307">
                  <c:v>6</c:v>
                </c:pt>
                <c:pt idx="308">
                  <c:v>6</c:v>
                </c:pt>
                <c:pt idx="309">
                  <c:v>6</c:v>
                </c:pt>
                <c:pt idx="310">
                  <c:v>6</c:v>
                </c:pt>
                <c:pt idx="311">
                  <c:v>6</c:v>
                </c:pt>
                <c:pt idx="312">
                  <c:v>6</c:v>
                </c:pt>
                <c:pt idx="313">
                  <c:v>6</c:v>
                </c:pt>
                <c:pt idx="314">
                  <c:v>6</c:v>
                </c:pt>
                <c:pt idx="315">
                  <c:v>6</c:v>
                </c:pt>
                <c:pt idx="316">
                  <c:v>6</c:v>
                </c:pt>
                <c:pt idx="317">
                  <c:v>6</c:v>
                </c:pt>
                <c:pt idx="318">
                  <c:v>6</c:v>
                </c:pt>
                <c:pt idx="319">
                  <c:v>6</c:v>
                </c:pt>
                <c:pt idx="320">
                  <c:v>6</c:v>
                </c:pt>
                <c:pt idx="321">
                  <c:v>6</c:v>
                </c:pt>
                <c:pt idx="322">
                  <c:v>6</c:v>
                </c:pt>
                <c:pt idx="323">
                  <c:v>6</c:v>
                </c:pt>
                <c:pt idx="324">
                  <c:v>6</c:v>
                </c:pt>
                <c:pt idx="325">
                  <c:v>6</c:v>
                </c:pt>
                <c:pt idx="326">
                  <c:v>6</c:v>
                </c:pt>
                <c:pt idx="327">
                  <c:v>6</c:v>
                </c:pt>
                <c:pt idx="328">
                  <c:v>6</c:v>
                </c:pt>
                <c:pt idx="329">
                  <c:v>6</c:v>
                </c:pt>
                <c:pt idx="330">
                  <c:v>6</c:v>
                </c:pt>
                <c:pt idx="331">
                  <c:v>6</c:v>
                </c:pt>
                <c:pt idx="332">
                  <c:v>6</c:v>
                </c:pt>
                <c:pt idx="333">
                  <c:v>6</c:v>
                </c:pt>
                <c:pt idx="334">
                  <c:v>6</c:v>
                </c:pt>
                <c:pt idx="335">
                  <c:v>6</c:v>
                </c:pt>
                <c:pt idx="336">
                  <c:v>6</c:v>
                </c:pt>
                <c:pt idx="337">
                  <c:v>6</c:v>
                </c:pt>
                <c:pt idx="338">
                  <c:v>6</c:v>
                </c:pt>
                <c:pt idx="339">
                  <c:v>6</c:v>
                </c:pt>
                <c:pt idx="340">
                  <c:v>6</c:v>
                </c:pt>
                <c:pt idx="341">
                  <c:v>6</c:v>
                </c:pt>
                <c:pt idx="342">
                  <c:v>6</c:v>
                </c:pt>
                <c:pt idx="343">
                  <c:v>6</c:v>
                </c:pt>
                <c:pt idx="344">
                  <c:v>6</c:v>
                </c:pt>
                <c:pt idx="345">
                  <c:v>6</c:v>
                </c:pt>
                <c:pt idx="346">
                  <c:v>6</c:v>
                </c:pt>
                <c:pt idx="347">
                  <c:v>6</c:v>
                </c:pt>
                <c:pt idx="348">
                  <c:v>6</c:v>
                </c:pt>
                <c:pt idx="349">
                  <c:v>6</c:v>
                </c:pt>
                <c:pt idx="350">
                  <c:v>6</c:v>
                </c:pt>
                <c:pt idx="351">
                  <c:v>6</c:v>
                </c:pt>
                <c:pt idx="352">
                  <c:v>6</c:v>
                </c:pt>
                <c:pt idx="353">
                  <c:v>6</c:v>
                </c:pt>
                <c:pt idx="354">
                  <c:v>6</c:v>
                </c:pt>
                <c:pt idx="355">
                  <c:v>6</c:v>
                </c:pt>
                <c:pt idx="356">
                  <c:v>6</c:v>
                </c:pt>
                <c:pt idx="357">
                  <c:v>6</c:v>
                </c:pt>
                <c:pt idx="358">
                  <c:v>6</c:v>
                </c:pt>
                <c:pt idx="359">
                  <c:v>6</c:v>
                </c:pt>
                <c:pt idx="360">
                  <c:v>6</c:v>
                </c:pt>
                <c:pt idx="361">
                  <c:v>6</c:v>
                </c:pt>
                <c:pt idx="362">
                  <c:v>6</c:v>
                </c:pt>
                <c:pt idx="363">
                  <c:v>6</c:v>
                </c:pt>
                <c:pt idx="364">
                  <c:v>6</c:v>
                </c:pt>
                <c:pt idx="365">
                  <c:v>6</c:v>
                </c:pt>
                <c:pt idx="366">
                  <c:v>6</c:v>
                </c:pt>
                <c:pt idx="367">
                  <c:v>6</c:v>
                </c:pt>
                <c:pt idx="368">
                  <c:v>6</c:v>
                </c:pt>
                <c:pt idx="369">
                  <c:v>6</c:v>
                </c:pt>
                <c:pt idx="370">
                  <c:v>6</c:v>
                </c:pt>
                <c:pt idx="371">
                  <c:v>6</c:v>
                </c:pt>
                <c:pt idx="372">
                  <c:v>6</c:v>
                </c:pt>
                <c:pt idx="373">
                  <c:v>6</c:v>
                </c:pt>
                <c:pt idx="374">
                  <c:v>6</c:v>
                </c:pt>
                <c:pt idx="375">
                  <c:v>6</c:v>
                </c:pt>
                <c:pt idx="376">
                  <c:v>6</c:v>
                </c:pt>
                <c:pt idx="377">
                  <c:v>6</c:v>
                </c:pt>
                <c:pt idx="378">
                  <c:v>6</c:v>
                </c:pt>
                <c:pt idx="379">
                  <c:v>6</c:v>
                </c:pt>
                <c:pt idx="380">
                  <c:v>6</c:v>
                </c:pt>
                <c:pt idx="381">
                  <c:v>6</c:v>
                </c:pt>
                <c:pt idx="382">
                  <c:v>6</c:v>
                </c:pt>
                <c:pt idx="383">
                  <c:v>6</c:v>
                </c:pt>
                <c:pt idx="384">
                  <c:v>6</c:v>
                </c:pt>
                <c:pt idx="385">
                  <c:v>6</c:v>
                </c:pt>
                <c:pt idx="386">
                  <c:v>6</c:v>
                </c:pt>
                <c:pt idx="387">
                  <c:v>6</c:v>
                </c:pt>
                <c:pt idx="388">
                  <c:v>6</c:v>
                </c:pt>
                <c:pt idx="389">
                  <c:v>6</c:v>
                </c:pt>
                <c:pt idx="390">
                  <c:v>6</c:v>
                </c:pt>
                <c:pt idx="391">
                  <c:v>6</c:v>
                </c:pt>
                <c:pt idx="392">
                  <c:v>6</c:v>
                </c:pt>
                <c:pt idx="393">
                  <c:v>6</c:v>
                </c:pt>
                <c:pt idx="394">
                  <c:v>6</c:v>
                </c:pt>
                <c:pt idx="395">
                  <c:v>6</c:v>
                </c:pt>
                <c:pt idx="396">
                  <c:v>6</c:v>
                </c:pt>
                <c:pt idx="397">
                  <c:v>6</c:v>
                </c:pt>
                <c:pt idx="398">
                  <c:v>6</c:v>
                </c:pt>
                <c:pt idx="399">
                  <c:v>6</c:v>
                </c:pt>
                <c:pt idx="400">
                  <c:v>6</c:v>
                </c:pt>
                <c:pt idx="401">
                  <c:v>6</c:v>
                </c:pt>
                <c:pt idx="402">
                  <c:v>6</c:v>
                </c:pt>
                <c:pt idx="403">
                  <c:v>6</c:v>
                </c:pt>
                <c:pt idx="404">
                  <c:v>6</c:v>
                </c:pt>
                <c:pt idx="405">
                  <c:v>6</c:v>
                </c:pt>
                <c:pt idx="406">
                  <c:v>6</c:v>
                </c:pt>
                <c:pt idx="407">
                  <c:v>6</c:v>
                </c:pt>
                <c:pt idx="408">
                  <c:v>6</c:v>
                </c:pt>
                <c:pt idx="409">
                  <c:v>6</c:v>
                </c:pt>
                <c:pt idx="410">
                  <c:v>6</c:v>
                </c:pt>
                <c:pt idx="411">
                  <c:v>6</c:v>
                </c:pt>
                <c:pt idx="412">
                  <c:v>6</c:v>
                </c:pt>
                <c:pt idx="413">
                  <c:v>6</c:v>
                </c:pt>
                <c:pt idx="414">
                  <c:v>6</c:v>
                </c:pt>
                <c:pt idx="415">
                  <c:v>6</c:v>
                </c:pt>
                <c:pt idx="416">
                  <c:v>6</c:v>
                </c:pt>
                <c:pt idx="417">
                  <c:v>6</c:v>
                </c:pt>
                <c:pt idx="418">
                  <c:v>6</c:v>
                </c:pt>
                <c:pt idx="419">
                  <c:v>6</c:v>
                </c:pt>
                <c:pt idx="420">
                  <c:v>6</c:v>
                </c:pt>
                <c:pt idx="421">
                  <c:v>6</c:v>
                </c:pt>
                <c:pt idx="422">
                  <c:v>6</c:v>
                </c:pt>
                <c:pt idx="423">
                  <c:v>6</c:v>
                </c:pt>
                <c:pt idx="424">
                  <c:v>6</c:v>
                </c:pt>
                <c:pt idx="425">
                  <c:v>6</c:v>
                </c:pt>
                <c:pt idx="426">
                  <c:v>6</c:v>
                </c:pt>
                <c:pt idx="427">
                  <c:v>6</c:v>
                </c:pt>
                <c:pt idx="428">
                  <c:v>6</c:v>
                </c:pt>
                <c:pt idx="429">
                  <c:v>6</c:v>
                </c:pt>
                <c:pt idx="430">
                  <c:v>6</c:v>
                </c:pt>
                <c:pt idx="431">
                  <c:v>6</c:v>
                </c:pt>
                <c:pt idx="432">
                  <c:v>6</c:v>
                </c:pt>
                <c:pt idx="433">
                  <c:v>6</c:v>
                </c:pt>
                <c:pt idx="434">
                  <c:v>6</c:v>
                </c:pt>
                <c:pt idx="435">
                  <c:v>6</c:v>
                </c:pt>
                <c:pt idx="436">
                  <c:v>6</c:v>
                </c:pt>
                <c:pt idx="437">
                  <c:v>6</c:v>
                </c:pt>
                <c:pt idx="438">
                  <c:v>6</c:v>
                </c:pt>
                <c:pt idx="439">
                  <c:v>6</c:v>
                </c:pt>
                <c:pt idx="440">
                  <c:v>6</c:v>
                </c:pt>
                <c:pt idx="441">
                  <c:v>6</c:v>
                </c:pt>
                <c:pt idx="442">
                  <c:v>6</c:v>
                </c:pt>
                <c:pt idx="443">
                  <c:v>6</c:v>
                </c:pt>
                <c:pt idx="444">
                  <c:v>6</c:v>
                </c:pt>
                <c:pt idx="445">
                  <c:v>6</c:v>
                </c:pt>
                <c:pt idx="446">
                  <c:v>6</c:v>
                </c:pt>
                <c:pt idx="447">
                  <c:v>6</c:v>
                </c:pt>
                <c:pt idx="448">
                  <c:v>6</c:v>
                </c:pt>
                <c:pt idx="449">
                  <c:v>6</c:v>
                </c:pt>
                <c:pt idx="450">
                  <c:v>6</c:v>
                </c:pt>
                <c:pt idx="451">
                  <c:v>6</c:v>
                </c:pt>
                <c:pt idx="452">
                  <c:v>6</c:v>
                </c:pt>
                <c:pt idx="453">
                  <c:v>6</c:v>
                </c:pt>
                <c:pt idx="454">
                  <c:v>6</c:v>
                </c:pt>
                <c:pt idx="455">
                  <c:v>6</c:v>
                </c:pt>
                <c:pt idx="456">
                  <c:v>6</c:v>
                </c:pt>
                <c:pt idx="457">
                  <c:v>6</c:v>
                </c:pt>
                <c:pt idx="458">
                  <c:v>6</c:v>
                </c:pt>
                <c:pt idx="459">
                  <c:v>6</c:v>
                </c:pt>
                <c:pt idx="460">
                  <c:v>6</c:v>
                </c:pt>
                <c:pt idx="461">
                  <c:v>6</c:v>
                </c:pt>
                <c:pt idx="462">
                  <c:v>6</c:v>
                </c:pt>
                <c:pt idx="463">
                  <c:v>6</c:v>
                </c:pt>
                <c:pt idx="464">
                  <c:v>6</c:v>
                </c:pt>
                <c:pt idx="465">
                  <c:v>6</c:v>
                </c:pt>
                <c:pt idx="466">
                  <c:v>6</c:v>
                </c:pt>
                <c:pt idx="467">
                  <c:v>6</c:v>
                </c:pt>
                <c:pt idx="468">
                  <c:v>6</c:v>
                </c:pt>
                <c:pt idx="469">
                  <c:v>6</c:v>
                </c:pt>
                <c:pt idx="470">
                  <c:v>6</c:v>
                </c:pt>
                <c:pt idx="471">
                  <c:v>6</c:v>
                </c:pt>
                <c:pt idx="472">
                  <c:v>6</c:v>
                </c:pt>
                <c:pt idx="473">
                  <c:v>6</c:v>
                </c:pt>
                <c:pt idx="474">
                  <c:v>6</c:v>
                </c:pt>
                <c:pt idx="475">
                  <c:v>6</c:v>
                </c:pt>
                <c:pt idx="476">
                  <c:v>6</c:v>
                </c:pt>
                <c:pt idx="477">
                  <c:v>6</c:v>
                </c:pt>
                <c:pt idx="478">
                  <c:v>6</c:v>
                </c:pt>
                <c:pt idx="479">
                  <c:v>6</c:v>
                </c:pt>
                <c:pt idx="480">
                  <c:v>6</c:v>
                </c:pt>
                <c:pt idx="481">
                  <c:v>6</c:v>
                </c:pt>
                <c:pt idx="482">
                  <c:v>6</c:v>
                </c:pt>
                <c:pt idx="483">
                  <c:v>6</c:v>
                </c:pt>
                <c:pt idx="484">
                  <c:v>6</c:v>
                </c:pt>
                <c:pt idx="485">
                  <c:v>6</c:v>
                </c:pt>
                <c:pt idx="486">
                  <c:v>6</c:v>
                </c:pt>
                <c:pt idx="487">
                  <c:v>6</c:v>
                </c:pt>
                <c:pt idx="488">
                  <c:v>6</c:v>
                </c:pt>
                <c:pt idx="489">
                  <c:v>6</c:v>
                </c:pt>
                <c:pt idx="490">
                  <c:v>6</c:v>
                </c:pt>
                <c:pt idx="491">
                  <c:v>6</c:v>
                </c:pt>
                <c:pt idx="492">
                  <c:v>6</c:v>
                </c:pt>
                <c:pt idx="493">
                  <c:v>6</c:v>
                </c:pt>
                <c:pt idx="494">
                  <c:v>6</c:v>
                </c:pt>
                <c:pt idx="495">
                  <c:v>6</c:v>
                </c:pt>
                <c:pt idx="496">
                  <c:v>6</c:v>
                </c:pt>
                <c:pt idx="497">
                  <c:v>6</c:v>
                </c:pt>
                <c:pt idx="498">
                  <c:v>6</c:v>
                </c:pt>
                <c:pt idx="499">
                  <c:v>6</c:v>
                </c:pt>
                <c:pt idx="500">
                  <c:v>6</c:v>
                </c:pt>
                <c:pt idx="501">
                  <c:v>6</c:v>
                </c:pt>
                <c:pt idx="502">
                  <c:v>6</c:v>
                </c:pt>
                <c:pt idx="503">
                  <c:v>6</c:v>
                </c:pt>
                <c:pt idx="504">
                  <c:v>6</c:v>
                </c:pt>
                <c:pt idx="505">
                  <c:v>6</c:v>
                </c:pt>
                <c:pt idx="506">
                  <c:v>6</c:v>
                </c:pt>
                <c:pt idx="507">
                  <c:v>6</c:v>
                </c:pt>
                <c:pt idx="508">
                  <c:v>6</c:v>
                </c:pt>
                <c:pt idx="509">
                  <c:v>6</c:v>
                </c:pt>
                <c:pt idx="510">
                  <c:v>6</c:v>
                </c:pt>
                <c:pt idx="511">
                  <c:v>6</c:v>
                </c:pt>
                <c:pt idx="512">
                  <c:v>6</c:v>
                </c:pt>
                <c:pt idx="513">
                  <c:v>6</c:v>
                </c:pt>
                <c:pt idx="514">
                  <c:v>6</c:v>
                </c:pt>
                <c:pt idx="515">
                  <c:v>6</c:v>
                </c:pt>
                <c:pt idx="516">
                  <c:v>6</c:v>
                </c:pt>
                <c:pt idx="517">
                  <c:v>6</c:v>
                </c:pt>
                <c:pt idx="518">
                  <c:v>6</c:v>
                </c:pt>
                <c:pt idx="519">
                  <c:v>6</c:v>
                </c:pt>
                <c:pt idx="520">
                  <c:v>6</c:v>
                </c:pt>
                <c:pt idx="521">
                  <c:v>6</c:v>
                </c:pt>
                <c:pt idx="522">
                  <c:v>6</c:v>
                </c:pt>
                <c:pt idx="523">
                  <c:v>6</c:v>
                </c:pt>
                <c:pt idx="524">
                  <c:v>6</c:v>
                </c:pt>
                <c:pt idx="525">
                  <c:v>6</c:v>
                </c:pt>
                <c:pt idx="526">
                  <c:v>6</c:v>
                </c:pt>
                <c:pt idx="527">
                  <c:v>6</c:v>
                </c:pt>
                <c:pt idx="528">
                  <c:v>6</c:v>
                </c:pt>
                <c:pt idx="529">
                  <c:v>6</c:v>
                </c:pt>
                <c:pt idx="530">
                  <c:v>6</c:v>
                </c:pt>
                <c:pt idx="531">
                  <c:v>6</c:v>
                </c:pt>
                <c:pt idx="532">
                  <c:v>6</c:v>
                </c:pt>
                <c:pt idx="533">
                  <c:v>6</c:v>
                </c:pt>
                <c:pt idx="534">
                  <c:v>6</c:v>
                </c:pt>
                <c:pt idx="535">
                  <c:v>6</c:v>
                </c:pt>
                <c:pt idx="536">
                  <c:v>6</c:v>
                </c:pt>
                <c:pt idx="537">
                  <c:v>6</c:v>
                </c:pt>
                <c:pt idx="538">
                  <c:v>6</c:v>
                </c:pt>
                <c:pt idx="539">
                  <c:v>6</c:v>
                </c:pt>
                <c:pt idx="540">
                  <c:v>6</c:v>
                </c:pt>
                <c:pt idx="541">
                  <c:v>6</c:v>
                </c:pt>
                <c:pt idx="542">
                  <c:v>6</c:v>
                </c:pt>
                <c:pt idx="543">
                  <c:v>6</c:v>
                </c:pt>
                <c:pt idx="544">
                  <c:v>6</c:v>
                </c:pt>
                <c:pt idx="545">
                  <c:v>6</c:v>
                </c:pt>
                <c:pt idx="546">
                  <c:v>6</c:v>
                </c:pt>
                <c:pt idx="547">
                  <c:v>6</c:v>
                </c:pt>
                <c:pt idx="548">
                  <c:v>6</c:v>
                </c:pt>
                <c:pt idx="549">
                  <c:v>6</c:v>
                </c:pt>
                <c:pt idx="550">
                  <c:v>6</c:v>
                </c:pt>
                <c:pt idx="551">
                  <c:v>6</c:v>
                </c:pt>
                <c:pt idx="552">
                  <c:v>6</c:v>
                </c:pt>
                <c:pt idx="553">
                  <c:v>6</c:v>
                </c:pt>
                <c:pt idx="554">
                  <c:v>6</c:v>
                </c:pt>
                <c:pt idx="555">
                  <c:v>6</c:v>
                </c:pt>
                <c:pt idx="556">
                  <c:v>6</c:v>
                </c:pt>
                <c:pt idx="557">
                  <c:v>6</c:v>
                </c:pt>
                <c:pt idx="558">
                  <c:v>6</c:v>
                </c:pt>
                <c:pt idx="559">
                  <c:v>6</c:v>
                </c:pt>
                <c:pt idx="560">
                  <c:v>6</c:v>
                </c:pt>
                <c:pt idx="561">
                  <c:v>6</c:v>
                </c:pt>
                <c:pt idx="562">
                  <c:v>6</c:v>
                </c:pt>
                <c:pt idx="563">
                  <c:v>6</c:v>
                </c:pt>
                <c:pt idx="564">
                  <c:v>6</c:v>
                </c:pt>
                <c:pt idx="565">
                  <c:v>6</c:v>
                </c:pt>
                <c:pt idx="566">
                  <c:v>6</c:v>
                </c:pt>
                <c:pt idx="567">
                  <c:v>6</c:v>
                </c:pt>
                <c:pt idx="568">
                  <c:v>6</c:v>
                </c:pt>
                <c:pt idx="569">
                  <c:v>6</c:v>
                </c:pt>
                <c:pt idx="570">
                  <c:v>6</c:v>
                </c:pt>
                <c:pt idx="571">
                  <c:v>6</c:v>
                </c:pt>
                <c:pt idx="572">
                  <c:v>6</c:v>
                </c:pt>
                <c:pt idx="573">
                  <c:v>6</c:v>
                </c:pt>
                <c:pt idx="574">
                  <c:v>6</c:v>
                </c:pt>
                <c:pt idx="575">
                  <c:v>6</c:v>
                </c:pt>
                <c:pt idx="576">
                  <c:v>6</c:v>
                </c:pt>
                <c:pt idx="577">
                  <c:v>6</c:v>
                </c:pt>
                <c:pt idx="578">
                  <c:v>6</c:v>
                </c:pt>
                <c:pt idx="579">
                  <c:v>6</c:v>
                </c:pt>
                <c:pt idx="580">
                  <c:v>6</c:v>
                </c:pt>
                <c:pt idx="581">
                  <c:v>6</c:v>
                </c:pt>
                <c:pt idx="582">
                  <c:v>6</c:v>
                </c:pt>
                <c:pt idx="583">
                  <c:v>6</c:v>
                </c:pt>
                <c:pt idx="584">
                  <c:v>6</c:v>
                </c:pt>
                <c:pt idx="585">
                  <c:v>6</c:v>
                </c:pt>
                <c:pt idx="586">
                  <c:v>6</c:v>
                </c:pt>
                <c:pt idx="587">
                  <c:v>6</c:v>
                </c:pt>
                <c:pt idx="588">
                  <c:v>6</c:v>
                </c:pt>
                <c:pt idx="589">
                  <c:v>6</c:v>
                </c:pt>
                <c:pt idx="590">
                  <c:v>6</c:v>
                </c:pt>
                <c:pt idx="591">
                  <c:v>6</c:v>
                </c:pt>
                <c:pt idx="592">
                  <c:v>6</c:v>
                </c:pt>
                <c:pt idx="593">
                  <c:v>6</c:v>
                </c:pt>
                <c:pt idx="594">
                  <c:v>6</c:v>
                </c:pt>
                <c:pt idx="595">
                  <c:v>6</c:v>
                </c:pt>
                <c:pt idx="596">
                  <c:v>6</c:v>
                </c:pt>
                <c:pt idx="597">
                  <c:v>6</c:v>
                </c:pt>
                <c:pt idx="598">
                  <c:v>6</c:v>
                </c:pt>
                <c:pt idx="599">
                  <c:v>6</c:v>
                </c:pt>
                <c:pt idx="600">
                  <c:v>6</c:v>
                </c:pt>
                <c:pt idx="601">
                  <c:v>6</c:v>
                </c:pt>
                <c:pt idx="602">
                  <c:v>6</c:v>
                </c:pt>
                <c:pt idx="603">
                  <c:v>6</c:v>
                </c:pt>
                <c:pt idx="604">
                  <c:v>6</c:v>
                </c:pt>
                <c:pt idx="605">
                  <c:v>6</c:v>
                </c:pt>
                <c:pt idx="606">
                  <c:v>6</c:v>
                </c:pt>
                <c:pt idx="607">
                  <c:v>6</c:v>
                </c:pt>
                <c:pt idx="608">
                  <c:v>6</c:v>
                </c:pt>
                <c:pt idx="609">
                  <c:v>6</c:v>
                </c:pt>
                <c:pt idx="610">
                  <c:v>6</c:v>
                </c:pt>
                <c:pt idx="611">
                  <c:v>6</c:v>
                </c:pt>
                <c:pt idx="612">
                  <c:v>6</c:v>
                </c:pt>
                <c:pt idx="613">
                  <c:v>6</c:v>
                </c:pt>
                <c:pt idx="614">
                  <c:v>6</c:v>
                </c:pt>
                <c:pt idx="615">
                  <c:v>6</c:v>
                </c:pt>
                <c:pt idx="616">
                  <c:v>6</c:v>
                </c:pt>
                <c:pt idx="617">
                  <c:v>6</c:v>
                </c:pt>
                <c:pt idx="618">
                  <c:v>6</c:v>
                </c:pt>
                <c:pt idx="619">
                  <c:v>6</c:v>
                </c:pt>
                <c:pt idx="620">
                  <c:v>6</c:v>
                </c:pt>
                <c:pt idx="621">
                  <c:v>6</c:v>
                </c:pt>
                <c:pt idx="622">
                  <c:v>6</c:v>
                </c:pt>
                <c:pt idx="623">
                  <c:v>6</c:v>
                </c:pt>
                <c:pt idx="624">
                  <c:v>6</c:v>
                </c:pt>
                <c:pt idx="625">
                  <c:v>6</c:v>
                </c:pt>
                <c:pt idx="626">
                  <c:v>6</c:v>
                </c:pt>
                <c:pt idx="627">
                  <c:v>6</c:v>
                </c:pt>
                <c:pt idx="628">
                  <c:v>6</c:v>
                </c:pt>
                <c:pt idx="629">
                  <c:v>6</c:v>
                </c:pt>
                <c:pt idx="630">
                  <c:v>6</c:v>
                </c:pt>
                <c:pt idx="631">
                  <c:v>6</c:v>
                </c:pt>
                <c:pt idx="632">
                  <c:v>6</c:v>
                </c:pt>
                <c:pt idx="633">
                  <c:v>6</c:v>
                </c:pt>
                <c:pt idx="634">
                  <c:v>6</c:v>
                </c:pt>
                <c:pt idx="635">
                  <c:v>6</c:v>
                </c:pt>
                <c:pt idx="636">
                  <c:v>6</c:v>
                </c:pt>
                <c:pt idx="637">
                  <c:v>6</c:v>
                </c:pt>
                <c:pt idx="638">
                  <c:v>6</c:v>
                </c:pt>
                <c:pt idx="639">
                  <c:v>6</c:v>
                </c:pt>
                <c:pt idx="640">
                  <c:v>6</c:v>
                </c:pt>
                <c:pt idx="641">
                  <c:v>6</c:v>
                </c:pt>
                <c:pt idx="642">
                  <c:v>6</c:v>
                </c:pt>
                <c:pt idx="643">
                  <c:v>6</c:v>
                </c:pt>
                <c:pt idx="644">
                  <c:v>6</c:v>
                </c:pt>
                <c:pt idx="645">
                  <c:v>6</c:v>
                </c:pt>
                <c:pt idx="646">
                  <c:v>6</c:v>
                </c:pt>
                <c:pt idx="647">
                  <c:v>6</c:v>
                </c:pt>
                <c:pt idx="648">
                  <c:v>6</c:v>
                </c:pt>
                <c:pt idx="649">
                  <c:v>6</c:v>
                </c:pt>
                <c:pt idx="650">
                  <c:v>6</c:v>
                </c:pt>
                <c:pt idx="651">
                  <c:v>6</c:v>
                </c:pt>
                <c:pt idx="652">
                  <c:v>6</c:v>
                </c:pt>
                <c:pt idx="653">
                  <c:v>6</c:v>
                </c:pt>
                <c:pt idx="654">
                  <c:v>6</c:v>
                </c:pt>
                <c:pt idx="655">
                  <c:v>6</c:v>
                </c:pt>
                <c:pt idx="656">
                  <c:v>6</c:v>
                </c:pt>
                <c:pt idx="657">
                  <c:v>6</c:v>
                </c:pt>
                <c:pt idx="658">
                  <c:v>6</c:v>
                </c:pt>
                <c:pt idx="659">
                  <c:v>6</c:v>
                </c:pt>
                <c:pt idx="660">
                  <c:v>6</c:v>
                </c:pt>
                <c:pt idx="661">
                  <c:v>6</c:v>
                </c:pt>
                <c:pt idx="662">
                  <c:v>6</c:v>
                </c:pt>
                <c:pt idx="663">
                  <c:v>6</c:v>
                </c:pt>
                <c:pt idx="664">
                  <c:v>6</c:v>
                </c:pt>
                <c:pt idx="665">
                  <c:v>6</c:v>
                </c:pt>
                <c:pt idx="666">
                  <c:v>6</c:v>
                </c:pt>
                <c:pt idx="667">
                  <c:v>6</c:v>
                </c:pt>
                <c:pt idx="668">
                  <c:v>6</c:v>
                </c:pt>
                <c:pt idx="669">
                  <c:v>6</c:v>
                </c:pt>
                <c:pt idx="670">
                  <c:v>6</c:v>
                </c:pt>
                <c:pt idx="671">
                  <c:v>6</c:v>
                </c:pt>
                <c:pt idx="672">
                  <c:v>6</c:v>
                </c:pt>
                <c:pt idx="673">
                  <c:v>6</c:v>
                </c:pt>
                <c:pt idx="674">
                  <c:v>6</c:v>
                </c:pt>
                <c:pt idx="675">
                  <c:v>6</c:v>
                </c:pt>
                <c:pt idx="676">
                  <c:v>6</c:v>
                </c:pt>
                <c:pt idx="677">
                  <c:v>6</c:v>
                </c:pt>
                <c:pt idx="678">
                  <c:v>6</c:v>
                </c:pt>
                <c:pt idx="679">
                  <c:v>6</c:v>
                </c:pt>
                <c:pt idx="680">
                  <c:v>6</c:v>
                </c:pt>
                <c:pt idx="681">
                  <c:v>6</c:v>
                </c:pt>
                <c:pt idx="682">
                  <c:v>6</c:v>
                </c:pt>
                <c:pt idx="683">
                  <c:v>6</c:v>
                </c:pt>
                <c:pt idx="684">
                  <c:v>6</c:v>
                </c:pt>
                <c:pt idx="685">
                  <c:v>6</c:v>
                </c:pt>
                <c:pt idx="686">
                  <c:v>6</c:v>
                </c:pt>
                <c:pt idx="687">
                  <c:v>6</c:v>
                </c:pt>
                <c:pt idx="688">
                  <c:v>6</c:v>
                </c:pt>
                <c:pt idx="689">
                  <c:v>6</c:v>
                </c:pt>
                <c:pt idx="690">
                  <c:v>6</c:v>
                </c:pt>
                <c:pt idx="691">
                  <c:v>6</c:v>
                </c:pt>
                <c:pt idx="692">
                  <c:v>6</c:v>
                </c:pt>
                <c:pt idx="693">
                  <c:v>6</c:v>
                </c:pt>
                <c:pt idx="694">
                  <c:v>6</c:v>
                </c:pt>
                <c:pt idx="695">
                  <c:v>6</c:v>
                </c:pt>
                <c:pt idx="696">
                  <c:v>6</c:v>
                </c:pt>
                <c:pt idx="697">
                  <c:v>6</c:v>
                </c:pt>
                <c:pt idx="698">
                  <c:v>6</c:v>
                </c:pt>
                <c:pt idx="699">
                  <c:v>6</c:v>
                </c:pt>
                <c:pt idx="700">
                  <c:v>6</c:v>
                </c:pt>
                <c:pt idx="701">
                  <c:v>6</c:v>
                </c:pt>
                <c:pt idx="702">
                  <c:v>6</c:v>
                </c:pt>
                <c:pt idx="703">
                  <c:v>6</c:v>
                </c:pt>
                <c:pt idx="704">
                  <c:v>6</c:v>
                </c:pt>
                <c:pt idx="705">
                  <c:v>6</c:v>
                </c:pt>
                <c:pt idx="706">
                  <c:v>6</c:v>
                </c:pt>
                <c:pt idx="707">
                  <c:v>6</c:v>
                </c:pt>
                <c:pt idx="708">
                  <c:v>6</c:v>
                </c:pt>
                <c:pt idx="709">
                  <c:v>6</c:v>
                </c:pt>
                <c:pt idx="710">
                  <c:v>6</c:v>
                </c:pt>
                <c:pt idx="711">
                  <c:v>6</c:v>
                </c:pt>
                <c:pt idx="712">
                  <c:v>6</c:v>
                </c:pt>
                <c:pt idx="713">
                  <c:v>6</c:v>
                </c:pt>
                <c:pt idx="714">
                  <c:v>6</c:v>
                </c:pt>
                <c:pt idx="715">
                  <c:v>6</c:v>
                </c:pt>
                <c:pt idx="716">
                  <c:v>6</c:v>
                </c:pt>
                <c:pt idx="717">
                  <c:v>6</c:v>
                </c:pt>
                <c:pt idx="718">
                  <c:v>6</c:v>
                </c:pt>
                <c:pt idx="719">
                  <c:v>6</c:v>
                </c:pt>
                <c:pt idx="720">
                  <c:v>6</c:v>
                </c:pt>
                <c:pt idx="721">
                  <c:v>6</c:v>
                </c:pt>
                <c:pt idx="722">
                  <c:v>6</c:v>
                </c:pt>
                <c:pt idx="723">
                  <c:v>6</c:v>
                </c:pt>
                <c:pt idx="724">
                  <c:v>6</c:v>
                </c:pt>
                <c:pt idx="725">
                  <c:v>6</c:v>
                </c:pt>
                <c:pt idx="726">
                  <c:v>6</c:v>
                </c:pt>
                <c:pt idx="727">
                  <c:v>6</c:v>
                </c:pt>
                <c:pt idx="728">
                  <c:v>6</c:v>
                </c:pt>
                <c:pt idx="729">
                  <c:v>6</c:v>
                </c:pt>
                <c:pt idx="730">
                  <c:v>6</c:v>
                </c:pt>
                <c:pt idx="731">
                  <c:v>6</c:v>
                </c:pt>
                <c:pt idx="732">
                  <c:v>6</c:v>
                </c:pt>
                <c:pt idx="733">
                  <c:v>6</c:v>
                </c:pt>
                <c:pt idx="734">
                  <c:v>6</c:v>
                </c:pt>
                <c:pt idx="735">
                  <c:v>6</c:v>
                </c:pt>
                <c:pt idx="736">
                  <c:v>6</c:v>
                </c:pt>
                <c:pt idx="737">
                  <c:v>6</c:v>
                </c:pt>
                <c:pt idx="738">
                  <c:v>6</c:v>
                </c:pt>
                <c:pt idx="739">
                  <c:v>6</c:v>
                </c:pt>
                <c:pt idx="740">
                  <c:v>6</c:v>
                </c:pt>
                <c:pt idx="741">
                  <c:v>6</c:v>
                </c:pt>
                <c:pt idx="742">
                  <c:v>6</c:v>
                </c:pt>
                <c:pt idx="743">
                  <c:v>6</c:v>
                </c:pt>
                <c:pt idx="744">
                  <c:v>6</c:v>
                </c:pt>
                <c:pt idx="745">
                  <c:v>6</c:v>
                </c:pt>
                <c:pt idx="746">
                  <c:v>6</c:v>
                </c:pt>
                <c:pt idx="747">
                  <c:v>6</c:v>
                </c:pt>
                <c:pt idx="748">
                  <c:v>6</c:v>
                </c:pt>
                <c:pt idx="749">
                  <c:v>6</c:v>
                </c:pt>
                <c:pt idx="750">
                  <c:v>6</c:v>
                </c:pt>
                <c:pt idx="751">
                  <c:v>6</c:v>
                </c:pt>
                <c:pt idx="752">
                  <c:v>6</c:v>
                </c:pt>
                <c:pt idx="753">
                  <c:v>6</c:v>
                </c:pt>
                <c:pt idx="754">
                  <c:v>6</c:v>
                </c:pt>
                <c:pt idx="755">
                  <c:v>6</c:v>
                </c:pt>
                <c:pt idx="756">
                  <c:v>6</c:v>
                </c:pt>
                <c:pt idx="757">
                  <c:v>6</c:v>
                </c:pt>
                <c:pt idx="758">
                  <c:v>6</c:v>
                </c:pt>
                <c:pt idx="759">
                  <c:v>6</c:v>
                </c:pt>
                <c:pt idx="760">
                  <c:v>6</c:v>
                </c:pt>
                <c:pt idx="761">
                  <c:v>6</c:v>
                </c:pt>
                <c:pt idx="762">
                  <c:v>6</c:v>
                </c:pt>
                <c:pt idx="763">
                  <c:v>6</c:v>
                </c:pt>
                <c:pt idx="764">
                  <c:v>6</c:v>
                </c:pt>
                <c:pt idx="765">
                  <c:v>6</c:v>
                </c:pt>
                <c:pt idx="766">
                  <c:v>6</c:v>
                </c:pt>
                <c:pt idx="767">
                  <c:v>6</c:v>
                </c:pt>
                <c:pt idx="768">
                  <c:v>6</c:v>
                </c:pt>
                <c:pt idx="769">
                  <c:v>6</c:v>
                </c:pt>
                <c:pt idx="770">
                  <c:v>6</c:v>
                </c:pt>
                <c:pt idx="771">
                  <c:v>6</c:v>
                </c:pt>
                <c:pt idx="772">
                  <c:v>6</c:v>
                </c:pt>
                <c:pt idx="773">
                  <c:v>6</c:v>
                </c:pt>
                <c:pt idx="774">
                  <c:v>6</c:v>
                </c:pt>
                <c:pt idx="775">
                  <c:v>6</c:v>
                </c:pt>
                <c:pt idx="776">
                  <c:v>6</c:v>
                </c:pt>
                <c:pt idx="777">
                  <c:v>6</c:v>
                </c:pt>
                <c:pt idx="778">
                  <c:v>6</c:v>
                </c:pt>
                <c:pt idx="779">
                  <c:v>6</c:v>
                </c:pt>
                <c:pt idx="780">
                  <c:v>6</c:v>
                </c:pt>
                <c:pt idx="781">
                  <c:v>6</c:v>
                </c:pt>
                <c:pt idx="782">
                  <c:v>6</c:v>
                </c:pt>
                <c:pt idx="783">
                  <c:v>6</c:v>
                </c:pt>
                <c:pt idx="784">
                  <c:v>6</c:v>
                </c:pt>
                <c:pt idx="785">
                  <c:v>6</c:v>
                </c:pt>
                <c:pt idx="786">
                  <c:v>6</c:v>
                </c:pt>
                <c:pt idx="787">
                  <c:v>6</c:v>
                </c:pt>
                <c:pt idx="788">
                  <c:v>6</c:v>
                </c:pt>
                <c:pt idx="789">
                  <c:v>6</c:v>
                </c:pt>
                <c:pt idx="790">
                  <c:v>6</c:v>
                </c:pt>
                <c:pt idx="791">
                  <c:v>6</c:v>
                </c:pt>
                <c:pt idx="792">
                  <c:v>6</c:v>
                </c:pt>
                <c:pt idx="793">
                  <c:v>6</c:v>
                </c:pt>
                <c:pt idx="794">
                  <c:v>6</c:v>
                </c:pt>
                <c:pt idx="795">
                  <c:v>6</c:v>
                </c:pt>
                <c:pt idx="796">
                  <c:v>6</c:v>
                </c:pt>
                <c:pt idx="797">
                  <c:v>6</c:v>
                </c:pt>
                <c:pt idx="798">
                  <c:v>6</c:v>
                </c:pt>
                <c:pt idx="799">
                  <c:v>6</c:v>
                </c:pt>
                <c:pt idx="800">
                  <c:v>6</c:v>
                </c:pt>
                <c:pt idx="801">
                  <c:v>6</c:v>
                </c:pt>
                <c:pt idx="802">
                  <c:v>6</c:v>
                </c:pt>
                <c:pt idx="803">
                  <c:v>6</c:v>
                </c:pt>
                <c:pt idx="804">
                  <c:v>6</c:v>
                </c:pt>
                <c:pt idx="805">
                  <c:v>6</c:v>
                </c:pt>
                <c:pt idx="806">
                  <c:v>6</c:v>
                </c:pt>
                <c:pt idx="807">
                  <c:v>6</c:v>
                </c:pt>
                <c:pt idx="808">
                  <c:v>6</c:v>
                </c:pt>
                <c:pt idx="809">
                  <c:v>6</c:v>
                </c:pt>
                <c:pt idx="810">
                  <c:v>6</c:v>
                </c:pt>
                <c:pt idx="811">
                  <c:v>6</c:v>
                </c:pt>
                <c:pt idx="812">
                  <c:v>6</c:v>
                </c:pt>
                <c:pt idx="813">
                  <c:v>6</c:v>
                </c:pt>
                <c:pt idx="814">
                  <c:v>6</c:v>
                </c:pt>
                <c:pt idx="815">
                  <c:v>6</c:v>
                </c:pt>
                <c:pt idx="816">
                  <c:v>6</c:v>
                </c:pt>
                <c:pt idx="817">
                  <c:v>6</c:v>
                </c:pt>
                <c:pt idx="818">
                  <c:v>6</c:v>
                </c:pt>
                <c:pt idx="819">
                  <c:v>6</c:v>
                </c:pt>
                <c:pt idx="820">
                  <c:v>6</c:v>
                </c:pt>
                <c:pt idx="821">
                  <c:v>6</c:v>
                </c:pt>
                <c:pt idx="822">
                  <c:v>6</c:v>
                </c:pt>
                <c:pt idx="823">
                  <c:v>6</c:v>
                </c:pt>
                <c:pt idx="824">
                  <c:v>6</c:v>
                </c:pt>
                <c:pt idx="825">
                  <c:v>6</c:v>
                </c:pt>
                <c:pt idx="826">
                  <c:v>6</c:v>
                </c:pt>
                <c:pt idx="827">
                  <c:v>6</c:v>
                </c:pt>
                <c:pt idx="828">
                  <c:v>6</c:v>
                </c:pt>
                <c:pt idx="829">
                  <c:v>6</c:v>
                </c:pt>
                <c:pt idx="830">
                  <c:v>6</c:v>
                </c:pt>
                <c:pt idx="831">
                  <c:v>6</c:v>
                </c:pt>
                <c:pt idx="832">
                  <c:v>6</c:v>
                </c:pt>
                <c:pt idx="833">
                  <c:v>6</c:v>
                </c:pt>
                <c:pt idx="834">
                  <c:v>6</c:v>
                </c:pt>
                <c:pt idx="835">
                  <c:v>6</c:v>
                </c:pt>
                <c:pt idx="836">
                  <c:v>6</c:v>
                </c:pt>
                <c:pt idx="837">
                  <c:v>6</c:v>
                </c:pt>
                <c:pt idx="838">
                  <c:v>6</c:v>
                </c:pt>
                <c:pt idx="839">
                  <c:v>6</c:v>
                </c:pt>
                <c:pt idx="840">
                  <c:v>6</c:v>
                </c:pt>
                <c:pt idx="841">
                  <c:v>6</c:v>
                </c:pt>
                <c:pt idx="842">
                  <c:v>6</c:v>
                </c:pt>
                <c:pt idx="843">
                  <c:v>6</c:v>
                </c:pt>
                <c:pt idx="844">
                  <c:v>6</c:v>
                </c:pt>
                <c:pt idx="845">
                  <c:v>6</c:v>
                </c:pt>
                <c:pt idx="846">
                  <c:v>6</c:v>
                </c:pt>
                <c:pt idx="847">
                  <c:v>6</c:v>
                </c:pt>
                <c:pt idx="848">
                  <c:v>6</c:v>
                </c:pt>
                <c:pt idx="849">
                  <c:v>6</c:v>
                </c:pt>
                <c:pt idx="850">
                  <c:v>6</c:v>
                </c:pt>
                <c:pt idx="851">
                  <c:v>6</c:v>
                </c:pt>
                <c:pt idx="852">
                  <c:v>6</c:v>
                </c:pt>
                <c:pt idx="853">
                  <c:v>6</c:v>
                </c:pt>
                <c:pt idx="854">
                  <c:v>6</c:v>
                </c:pt>
                <c:pt idx="855">
                  <c:v>6</c:v>
                </c:pt>
                <c:pt idx="856">
                  <c:v>6</c:v>
                </c:pt>
                <c:pt idx="857">
                  <c:v>6</c:v>
                </c:pt>
                <c:pt idx="858">
                  <c:v>6</c:v>
                </c:pt>
                <c:pt idx="859">
                  <c:v>6</c:v>
                </c:pt>
                <c:pt idx="860">
                  <c:v>6</c:v>
                </c:pt>
                <c:pt idx="861">
                  <c:v>6</c:v>
                </c:pt>
                <c:pt idx="862">
                  <c:v>6</c:v>
                </c:pt>
                <c:pt idx="863">
                  <c:v>6</c:v>
                </c:pt>
                <c:pt idx="864">
                  <c:v>6</c:v>
                </c:pt>
                <c:pt idx="865">
                  <c:v>6</c:v>
                </c:pt>
                <c:pt idx="866">
                  <c:v>6</c:v>
                </c:pt>
                <c:pt idx="867">
                  <c:v>6</c:v>
                </c:pt>
                <c:pt idx="868">
                  <c:v>6</c:v>
                </c:pt>
                <c:pt idx="869">
                  <c:v>6</c:v>
                </c:pt>
                <c:pt idx="870">
                  <c:v>7</c:v>
                </c:pt>
                <c:pt idx="871">
                  <c:v>7</c:v>
                </c:pt>
                <c:pt idx="872">
                  <c:v>7</c:v>
                </c:pt>
                <c:pt idx="873">
                  <c:v>7</c:v>
                </c:pt>
                <c:pt idx="874">
                  <c:v>7</c:v>
                </c:pt>
                <c:pt idx="875">
                  <c:v>7</c:v>
                </c:pt>
                <c:pt idx="876">
                  <c:v>7</c:v>
                </c:pt>
                <c:pt idx="877">
                  <c:v>7</c:v>
                </c:pt>
                <c:pt idx="878">
                  <c:v>7</c:v>
                </c:pt>
                <c:pt idx="879">
                  <c:v>7</c:v>
                </c:pt>
                <c:pt idx="880">
                  <c:v>7</c:v>
                </c:pt>
                <c:pt idx="881">
                  <c:v>7</c:v>
                </c:pt>
                <c:pt idx="882">
                  <c:v>7</c:v>
                </c:pt>
                <c:pt idx="883">
                  <c:v>7</c:v>
                </c:pt>
                <c:pt idx="884">
                  <c:v>7</c:v>
                </c:pt>
                <c:pt idx="885">
                  <c:v>7</c:v>
                </c:pt>
                <c:pt idx="886">
                  <c:v>7</c:v>
                </c:pt>
                <c:pt idx="887">
                  <c:v>7</c:v>
                </c:pt>
                <c:pt idx="888">
                  <c:v>7</c:v>
                </c:pt>
                <c:pt idx="889">
                  <c:v>7</c:v>
                </c:pt>
                <c:pt idx="890">
                  <c:v>7</c:v>
                </c:pt>
                <c:pt idx="891">
                  <c:v>7</c:v>
                </c:pt>
                <c:pt idx="892">
                  <c:v>7</c:v>
                </c:pt>
                <c:pt idx="893">
                  <c:v>7</c:v>
                </c:pt>
                <c:pt idx="894">
                  <c:v>7</c:v>
                </c:pt>
                <c:pt idx="895">
                  <c:v>7</c:v>
                </c:pt>
                <c:pt idx="896">
                  <c:v>7</c:v>
                </c:pt>
                <c:pt idx="897">
                  <c:v>7</c:v>
                </c:pt>
                <c:pt idx="898">
                  <c:v>7</c:v>
                </c:pt>
                <c:pt idx="899">
                  <c:v>7</c:v>
                </c:pt>
                <c:pt idx="900">
                  <c:v>7</c:v>
                </c:pt>
                <c:pt idx="901">
                  <c:v>7</c:v>
                </c:pt>
                <c:pt idx="902">
                  <c:v>7</c:v>
                </c:pt>
                <c:pt idx="903">
                  <c:v>7</c:v>
                </c:pt>
                <c:pt idx="904">
                  <c:v>7</c:v>
                </c:pt>
                <c:pt idx="905">
                  <c:v>7</c:v>
                </c:pt>
                <c:pt idx="906">
                  <c:v>7</c:v>
                </c:pt>
                <c:pt idx="907">
                  <c:v>7</c:v>
                </c:pt>
                <c:pt idx="908">
                  <c:v>7</c:v>
                </c:pt>
                <c:pt idx="909">
                  <c:v>7</c:v>
                </c:pt>
                <c:pt idx="910">
                  <c:v>7</c:v>
                </c:pt>
                <c:pt idx="911">
                  <c:v>7</c:v>
                </c:pt>
                <c:pt idx="912">
                  <c:v>7</c:v>
                </c:pt>
                <c:pt idx="913">
                  <c:v>7</c:v>
                </c:pt>
                <c:pt idx="914">
                  <c:v>7</c:v>
                </c:pt>
                <c:pt idx="915">
                  <c:v>7</c:v>
                </c:pt>
                <c:pt idx="916">
                  <c:v>7</c:v>
                </c:pt>
                <c:pt idx="917">
                  <c:v>7</c:v>
                </c:pt>
                <c:pt idx="918">
                  <c:v>7</c:v>
                </c:pt>
                <c:pt idx="919">
                  <c:v>7</c:v>
                </c:pt>
                <c:pt idx="920">
                  <c:v>7</c:v>
                </c:pt>
                <c:pt idx="921">
                  <c:v>7</c:v>
                </c:pt>
                <c:pt idx="922">
                  <c:v>7</c:v>
                </c:pt>
                <c:pt idx="923">
                  <c:v>7</c:v>
                </c:pt>
                <c:pt idx="924">
                  <c:v>7</c:v>
                </c:pt>
                <c:pt idx="925">
                  <c:v>7</c:v>
                </c:pt>
                <c:pt idx="926">
                  <c:v>7</c:v>
                </c:pt>
                <c:pt idx="927">
                  <c:v>7</c:v>
                </c:pt>
                <c:pt idx="928">
                  <c:v>7</c:v>
                </c:pt>
                <c:pt idx="929">
                  <c:v>7</c:v>
                </c:pt>
                <c:pt idx="930">
                  <c:v>7</c:v>
                </c:pt>
                <c:pt idx="931">
                  <c:v>7</c:v>
                </c:pt>
                <c:pt idx="932">
                  <c:v>7</c:v>
                </c:pt>
                <c:pt idx="933">
                  <c:v>7</c:v>
                </c:pt>
                <c:pt idx="934">
                  <c:v>7</c:v>
                </c:pt>
                <c:pt idx="935">
                  <c:v>7</c:v>
                </c:pt>
                <c:pt idx="936">
                  <c:v>7</c:v>
                </c:pt>
                <c:pt idx="937">
                  <c:v>7</c:v>
                </c:pt>
                <c:pt idx="938">
                  <c:v>7</c:v>
                </c:pt>
                <c:pt idx="939">
                  <c:v>7</c:v>
                </c:pt>
                <c:pt idx="940">
                  <c:v>7</c:v>
                </c:pt>
                <c:pt idx="941">
                  <c:v>7</c:v>
                </c:pt>
                <c:pt idx="942">
                  <c:v>7</c:v>
                </c:pt>
                <c:pt idx="943">
                  <c:v>7</c:v>
                </c:pt>
                <c:pt idx="944">
                  <c:v>7</c:v>
                </c:pt>
                <c:pt idx="945">
                  <c:v>7</c:v>
                </c:pt>
                <c:pt idx="946">
                  <c:v>7</c:v>
                </c:pt>
                <c:pt idx="947">
                  <c:v>7</c:v>
                </c:pt>
                <c:pt idx="948">
                  <c:v>7</c:v>
                </c:pt>
                <c:pt idx="949">
                  <c:v>7</c:v>
                </c:pt>
                <c:pt idx="950">
                  <c:v>7</c:v>
                </c:pt>
                <c:pt idx="951">
                  <c:v>7</c:v>
                </c:pt>
                <c:pt idx="952">
                  <c:v>7</c:v>
                </c:pt>
                <c:pt idx="953">
                  <c:v>7</c:v>
                </c:pt>
                <c:pt idx="954">
                  <c:v>7</c:v>
                </c:pt>
                <c:pt idx="955">
                  <c:v>7</c:v>
                </c:pt>
                <c:pt idx="956">
                  <c:v>7</c:v>
                </c:pt>
                <c:pt idx="957">
                  <c:v>7</c:v>
                </c:pt>
                <c:pt idx="958">
                  <c:v>7</c:v>
                </c:pt>
                <c:pt idx="959">
                  <c:v>7</c:v>
                </c:pt>
                <c:pt idx="960">
                  <c:v>7</c:v>
                </c:pt>
                <c:pt idx="961">
                  <c:v>7</c:v>
                </c:pt>
                <c:pt idx="962">
                  <c:v>7</c:v>
                </c:pt>
                <c:pt idx="963">
                  <c:v>7</c:v>
                </c:pt>
                <c:pt idx="964">
                  <c:v>7</c:v>
                </c:pt>
                <c:pt idx="965">
                  <c:v>7</c:v>
                </c:pt>
                <c:pt idx="966">
                  <c:v>7</c:v>
                </c:pt>
                <c:pt idx="967">
                  <c:v>7</c:v>
                </c:pt>
                <c:pt idx="968">
                  <c:v>7</c:v>
                </c:pt>
                <c:pt idx="969">
                  <c:v>7</c:v>
                </c:pt>
                <c:pt idx="970">
                  <c:v>7</c:v>
                </c:pt>
                <c:pt idx="971">
                  <c:v>7</c:v>
                </c:pt>
                <c:pt idx="972">
                  <c:v>7</c:v>
                </c:pt>
                <c:pt idx="973">
                  <c:v>7</c:v>
                </c:pt>
                <c:pt idx="974">
                  <c:v>7</c:v>
                </c:pt>
                <c:pt idx="975">
                  <c:v>7</c:v>
                </c:pt>
                <c:pt idx="976">
                  <c:v>7</c:v>
                </c:pt>
                <c:pt idx="977">
                  <c:v>7</c:v>
                </c:pt>
                <c:pt idx="978">
                  <c:v>7</c:v>
                </c:pt>
                <c:pt idx="979">
                  <c:v>7</c:v>
                </c:pt>
                <c:pt idx="980">
                  <c:v>7</c:v>
                </c:pt>
                <c:pt idx="981">
                  <c:v>7</c:v>
                </c:pt>
                <c:pt idx="982">
                  <c:v>7</c:v>
                </c:pt>
                <c:pt idx="983">
                  <c:v>7</c:v>
                </c:pt>
                <c:pt idx="984">
                  <c:v>7</c:v>
                </c:pt>
                <c:pt idx="985">
                  <c:v>7</c:v>
                </c:pt>
                <c:pt idx="986">
                  <c:v>7</c:v>
                </c:pt>
                <c:pt idx="987">
                  <c:v>7</c:v>
                </c:pt>
                <c:pt idx="988">
                  <c:v>7</c:v>
                </c:pt>
                <c:pt idx="989">
                  <c:v>7</c:v>
                </c:pt>
                <c:pt idx="990">
                  <c:v>7</c:v>
                </c:pt>
                <c:pt idx="991">
                  <c:v>7</c:v>
                </c:pt>
                <c:pt idx="992">
                  <c:v>7</c:v>
                </c:pt>
                <c:pt idx="993">
                  <c:v>7</c:v>
                </c:pt>
                <c:pt idx="994">
                  <c:v>7</c:v>
                </c:pt>
                <c:pt idx="995">
                  <c:v>7</c:v>
                </c:pt>
                <c:pt idx="996">
                  <c:v>7</c:v>
                </c:pt>
                <c:pt idx="997">
                  <c:v>7</c:v>
                </c:pt>
                <c:pt idx="998">
                  <c:v>7</c:v>
                </c:pt>
                <c:pt idx="999">
                  <c:v>7</c:v>
                </c:pt>
                <c:pt idx="1000">
                  <c:v>7</c:v>
                </c:pt>
                <c:pt idx="1001">
                  <c:v>7</c:v>
                </c:pt>
                <c:pt idx="1002">
                  <c:v>7</c:v>
                </c:pt>
                <c:pt idx="1003">
                  <c:v>7</c:v>
                </c:pt>
                <c:pt idx="1004">
                  <c:v>7</c:v>
                </c:pt>
                <c:pt idx="1005">
                  <c:v>7</c:v>
                </c:pt>
                <c:pt idx="1006">
                  <c:v>7</c:v>
                </c:pt>
                <c:pt idx="1007">
                  <c:v>7</c:v>
                </c:pt>
                <c:pt idx="1008">
                  <c:v>7</c:v>
                </c:pt>
                <c:pt idx="1009">
                  <c:v>7</c:v>
                </c:pt>
                <c:pt idx="1010">
                  <c:v>7</c:v>
                </c:pt>
                <c:pt idx="1011">
                  <c:v>7</c:v>
                </c:pt>
                <c:pt idx="1012">
                  <c:v>7</c:v>
                </c:pt>
                <c:pt idx="1013">
                  <c:v>7</c:v>
                </c:pt>
                <c:pt idx="1014">
                  <c:v>7</c:v>
                </c:pt>
                <c:pt idx="1015">
                  <c:v>7</c:v>
                </c:pt>
                <c:pt idx="1016">
                  <c:v>7</c:v>
                </c:pt>
                <c:pt idx="1017">
                  <c:v>6</c:v>
                </c:pt>
                <c:pt idx="1018">
                  <c:v>6</c:v>
                </c:pt>
                <c:pt idx="1019">
                  <c:v>6</c:v>
                </c:pt>
                <c:pt idx="1020">
                  <c:v>6</c:v>
                </c:pt>
                <c:pt idx="1021">
                  <c:v>6</c:v>
                </c:pt>
                <c:pt idx="1022">
                  <c:v>6</c:v>
                </c:pt>
                <c:pt idx="1023">
                  <c:v>6</c:v>
                </c:pt>
                <c:pt idx="1024">
                  <c:v>6</c:v>
                </c:pt>
                <c:pt idx="1025">
                  <c:v>6</c:v>
                </c:pt>
                <c:pt idx="1026">
                  <c:v>6</c:v>
                </c:pt>
                <c:pt idx="1027">
                  <c:v>6</c:v>
                </c:pt>
                <c:pt idx="1028">
                  <c:v>6</c:v>
                </c:pt>
                <c:pt idx="1029">
                  <c:v>6</c:v>
                </c:pt>
                <c:pt idx="1030">
                  <c:v>6</c:v>
                </c:pt>
                <c:pt idx="1031">
                  <c:v>6</c:v>
                </c:pt>
                <c:pt idx="1032">
                  <c:v>6</c:v>
                </c:pt>
                <c:pt idx="1033">
                  <c:v>6</c:v>
                </c:pt>
                <c:pt idx="1034">
                  <c:v>6</c:v>
                </c:pt>
                <c:pt idx="1035">
                  <c:v>6</c:v>
                </c:pt>
                <c:pt idx="1036">
                  <c:v>6</c:v>
                </c:pt>
                <c:pt idx="1037">
                  <c:v>6</c:v>
                </c:pt>
                <c:pt idx="1038">
                  <c:v>6</c:v>
                </c:pt>
                <c:pt idx="1039">
                  <c:v>6</c:v>
                </c:pt>
                <c:pt idx="1040">
                  <c:v>6</c:v>
                </c:pt>
                <c:pt idx="1041">
                  <c:v>6</c:v>
                </c:pt>
                <c:pt idx="1042">
                  <c:v>6</c:v>
                </c:pt>
                <c:pt idx="1043">
                  <c:v>6</c:v>
                </c:pt>
                <c:pt idx="1044">
                  <c:v>6</c:v>
                </c:pt>
                <c:pt idx="1045">
                  <c:v>6</c:v>
                </c:pt>
                <c:pt idx="1046">
                  <c:v>6</c:v>
                </c:pt>
                <c:pt idx="1047">
                  <c:v>6</c:v>
                </c:pt>
                <c:pt idx="1048">
                  <c:v>6</c:v>
                </c:pt>
                <c:pt idx="1049">
                  <c:v>6</c:v>
                </c:pt>
                <c:pt idx="1050">
                  <c:v>6</c:v>
                </c:pt>
                <c:pt idx="1051">
                  <c:v>6</c:v>
                </c:pt>
                <c:pt idx="1052">
                  <c:v>6</c:v>
                </c:pt>
                <c:pt idx="1053">
                  <c:v>6</c:v>
                </c:pt>
                <c:pt idx="1054">
                  <c:v>6</c:v>
                </c:pt>
                <c:pt idx="1055">
                  <c:v>6</c:v>
                </c:pt>
                <c:pt idx="1056">
                  <c:v>6</c:v>
                </c:pt>
                <c:pt idx="1057">
                  <c:v>6</c:v>
                </c:pt>
                <c:pt idx="1058">
                  <c:v>6</c:v>
                </c:pt>
                <c:pt idx="1059">
                  <c:v>6</c:v>
                </c:pt>
                <c:pt idx="1060">
                  <c:v>6</c:v>
                </c:pt>
                <c:pt idx="1061">
                  <c:v>6</c:v>
                </c:pt>
                <c:pt idx="1062">
                  <c:v>6</c:v>
                </c:pt>
                <c:pt idx="1063">
                  <c:v>6</c:v>
                </c:pt>
                <c:pt idx="1064">
                  <c:v>6</c:v>
                </c:pt>
                <c:pt idx="1065">
                  <c:v>6</c:v>
                </c:pt>
                <c:pt idx="1066">
                  <c:v>6</c:v>
                </c:pt>
                <c:pt idx="1067">
                  <c:v>6</c:v>
                </c:pt>
                <c:pt idx="1068">
                  <c:v>6</c:v>
                </c:pt>
                <c:pt idx="1069">
                  <c:v>6</c:v>
                </c:pt>
                <c:pt idx="1070">
                  <c:v>6</c:v>
                </c:pt>
                <c:pt idx="1071">
                  <c:v>6</c:v>
                </c:pt>
                <c:pt idx="1072">
                  <c:v>6</c:v>
                </c:pt>
                <c:pt idx="1073">
                  <c:v>6</c:v>
                </c:pt>
                <c:pt idx="1074">
                  <c:v>6</c:v>
                </c:pt>
                <c:pt idx="1075">
                  <c:v>6</c:v>
                </c:pt>
                <c:pt idx="1076">
                  <c:v>6</c:v>
                </c:pt>
                <c:pt idx="1077">
                  <c:v>6</c:v>
                </c:pt>
                <c:pt idx="1078">
                  <c:v>6</c:v>
                </c:pt>
                <c:pt idx="1079">
                  <c:v>6</c:v>
                </c:pt>
                <c:pt idx="1080">
                  <c:v>6</c:v>
                </c:pt>
                <c:pt idx="1081">
                  <c:v>6</c:v>
                </c:pt>
                <c:pt idx="1082">
                  <c:v>6</c:v>
                </c:pt>
                <c:pt idx="1083">
                  <c:v>6</c:v>
                </c:pt>
                <c:pt idx="1084">
                  <c:v>6</c:v>
                </c:pt>
                <c:pt idx="1085">
                  <c:v>6</c:v>
                </c:pt>
                <c:pt idx="1086">
                  <c:v>6</c:v>
                </c:pt>
                <c:pt idx="1087">
                  <c:v>6</c:v>
                </c:pt>
                <c:pt idx="1088">
                  <c:v>6</c:v>
                </c:pt>
                <c:pt idx="1089">
                  <c:v>6</c:v>
                </c:pt>
                <c:pt idx="1090">
                  <c:v>6</c:v>
                </c:pt>
                <c:pt idx="1091">
                  <c:v>6</c:v>
                </c:pt>
                <c:pt idx="1092">
                  <c:v>6</c:v>
                </c:pt>
                <c:pt idx="1093">
                  <c:v>6</c:v>
                </c:pt>
                <c:pt idx="1094">
                  <c:v>6</c:v>
                </c:pt>
                <c:pt idx="1095">
                  <c:v>6</c:v>
                </c:pt>
                <c:pt idx="1096">
                  <c:v>6</c:v>
                </c:pt>
                <c:pt idx="1097">
                  <c:v>6</c:v>
                </c:pt>
                <c:pt idx="1098">
                  <c:v>6</c:v>
                </c:pt>
                <c:pt idx="1099">
                  <c:v>6</c:v>
                </c:pt>
                <c:pt idx="1100">
                  <c:v>6</c:v>
                </c:pt>
                <c:pt idx="1101">
                  <c:v>6</c:v>
                </c:pt>
                <c:pt idx="1102">
                  <c:v>6</c:v>
                </c:pt>
                <c:pt idx="1103">
                  <c:v>6</c:v>
                </c:pt>
                <c:pt idx="1104">
                  <c:v>6</c:v>
                </c:pt>
                <c:pt idx="1105">
                  <c:v>6</c:v>
                </c:pt>
                <c:pt idx="1106">
                  <c:v>6</c:v>
                </c:pt>
                <c:pt idx="1107">
                  <c:v>6</c:v>
                </c:pt>
                <c:pt idx="1108">
                  <c:v>6</c:v>
                </c:pt>
                <c:pt idx="1109">
                  <c:v>6</c:v>
                </c:pt>
                <c:pt idx="1110">
                  <c:v>6</c:v>
                </c:pt>
                <c:pt idx="1111">
                  <c:v>6</c:v>
                </c:pt>
                <c:pt idx="1112">
                  <c:v>6</c:v>
                </c:pt>
                <c:pt idx="1113">
                  <c:v>6</c:v>
                </c:pt>
                <c:pt idx="1114">
                  <c:v>6</c:v>
                </c:pt>
                <c:pt idx="1115">
                  <c:v>6</c:v>
                </c:pt>
                <c:pt idx="1116">
                  <c:v>6</c:v>
                </c:pt>
                <c:pt idx="1117">
                  <c:v>6</c:v>
                </c:pt>
                <c:pt idx="1118">
                  <c:v>6</c:v>
                </c:pt>
                <c:pt idx="1119">
                  <c:v>6</c:v>
                </c:pt>
                <c:pt idx="1120">
                  <c:v>6</c:v>
                </c:pt>
                <c:pt idx="1121">
                  <c:v>6</c:v>
                </c:pt>
                <c:pt idx="1122">
                  <c:v>6</c:v>
                </c:pt>
                <c:pt idx="1123">
                  <c:v>6</c:v>
                </c:pt>
                <c:pt idx="1124">
                  <c:v>6</c:v>
                </c:pt>
                <c:pt idx="1125">
                  <c:v>6</c:v>
                </c:pt>
                <c:pt idx="1126">
                  <c:v>6</c:v>
                </c:pt>
                <c:pt idx="1127">
                  <c:v>6</c:v>
                </c:pt>
                <c:pt idx="1128">
                  <c:v>6</c:v>
                </c:pt>
                <c:pt idx="1129">
                  <c:v>6</c:v>
                </c:pt>
                <c:pt idx="1130">
                  <c:v>6</c:v>
                </c:pt>
                <c:pt idx="1131">
                  <c:v>6</c:v>
                </c:pt>
                <c:pt idx="1132">
                  <c:v>6</c:v>
                </c:pt>
                <c:pt idx="1133">
                  <c:v>6</c:v>
                </c:pt>
                <c:pt idx="1134">
                  <c:v>6</c:v>
                </c:pt>
                <c:pt idx="1135">
                  <c:v>6</c:v>
                </c:pt>
                <c:pt idx="1136">
                  <c:v>6</c:v>
                </c:pt>
                <c:pt idx="1137">
                  <c:v>6</c:v>
                </c:pt>
                <c:pt idx="1138">
                  <c:v>6</c:v>
                </c:pt>
                <c:pt idx="1139">
                  <c:v>6</c:v>
                </c:pt>
                <c:pt idx="1140">
                  <c:v>6</c:v>
                </c:pt>
                <c:pt idx="1141">
                  <c:v>6</c:v>
                </c:pt>
                <c:pt idx="1142">
                  <c:v>6</c:v>
                </c:pt>
                <c:pt idx="1143">
                  <c:v>6</c:v>
                </c:pt>
                <c:pt idx="1144">
                  <c:v>6</c:v>
                </c:pt>
                <c:pt idx="1145">
                  <c:v>6</c:v>
                </c:pt>
                <c:pt idx="1146">
                  <c:v>6</c:v>
                </c:pt>
                <c:pt idx="1147">
                  <c:v>6</c:v>
                </c:pt>
                <c:pt idx="1148">
                  <c:v>6</c:v>
                </c:pt>
                <c:pt idx="1149">
                  <c:v>6</c:v>
                </c:pt>
                <c:pt idx="1150">
                  <c:v>6</c:v>
                </c:pt>
                <c:pt idx="1151">
                  <c:v>6</c:v>
                </c:pt>
                <c:pt idx="1152">
                  <c:v>6</c:v>
                </c:pt>
                <c:pt idx="1153">
                  <c:v>6</c:v>
                </c:pt>
                <c:pt idx="1154">
                  <c:v>6</c:v>
                </c:pt>
                <c:pt idx="1155">
                  <c:v>6</c:v>
                </c:pt>
                <c:pt idx="1156">
                  <c:v>6</c:v>
                </c:pt>
                <c:pt idx="1157">
                  <c:v>6</c:v>
                </c:pt>
                <c:pt idx="1158">
                  <c:v>6</c:v>
                </c:pt>
                <c:pt idx="1159">
                  <c:v>6</c:v>
                </c:pt>
                <c:pt idx="1160">
                  <c:v>6</c:v>
                </c:pt>
                <c:pt idx="1161">
                  <c:v>6</c:v>
                </c:pt>
                <c:pt idx="1162">
                  <c:v>6</c:v>
                </c:pt>
                <c:pt idx="1163">
                  <c:v>6</c:v>
                </c:pt>
                <c:pt idx="1164">
                  <c:v>6</c:v>
                </c:pt>
                <c:pt idx="1165">
                  <c:v>6</c:v>
                </c:pt>
                <c:pt idx="1166">
                  <c:v>6</c:v>
                </c:pt>
                <c:pt idx="1167">
                  <c:v>6</c:v>
                </c:pt>
                <c:pt idx="1168">
                  <c:v>6</c:v>
                </c:pt>
                <c:pt idx="1169">
                  <c:v>6</c:v>
                </c:pt>
                <c:pt idx="1170">
                  <c:v>6</c:v>
                </c:pt>
                <c:pt idx="1171">
                  <c:v>6</c:v>
                </c:pt>
                <c:pt idx="1172">
                  <c:v>6</c:v>
                </c:pt>
                <c:pt idx="1173">
                  <c:v>6</c:v>
                </c:pt>
                <c:pt idx="1174">
                  <c:v>6</c:v>
                </c:pt>
                <c:pt idx="1175">
                  <c:v>6</c:v>
                </c:pt>
                <c:pt idx="1176">
                  <c:v>6</c:v>
                </c:pt>
                <c:pt idx="1177">
                  <c:v>6</c:v>
                </c:pt>
                <c:pt idx="1178">
                  <c:v>6</c:v>
                </c:pt>
                <c:pt idx="1179">
                  <c:v>6</c:v>
                </c:pt>
                <c:pt idx="1180">
                  <c:v>6</c:v>
                </c:pt>
                <c:pt idx="1181">
                  <c:v>6</c:v>
                </c:pt>
                <c:pt idx="1182">
                  <c:v>6</c:v>
                </c:pt>
                <c:pt idx="1183">
                  <c:v>6</c:v>
                </c:pt>
                <c:pt idx="1184">
                  <c:v>6</c:v>
                </c:pt>
                <c:pt idx="1185">
                  <c:v>6</c:v>
                </c:pt>
                <c:pt idx="1186">
                  <c:v>6</c:v>
                </c:pt>
                <c:pt idx="1187">
                  <c:v>6</c:v>
                </c:pt>
                <c:pt idx="1188">
                  <c:v>6</c:v>
                </c:pt>
                <c:pt idx="1189">
                  <c:v>6</c:v>
                </c:pt>
                <c:pt idx="1190">
                  <c:v>6</c:v>
                </c:pt>
                <c:pt idx="1191">
                  <c:v>6</c:v>
                </c:pt>
                <c:pt idx="1192">
                  <c:v>6</c:v>
                </c:pt>
                <c:pt idx="1193">
                  <c:v>6</c:v>
                </c:pt>
                <c:pt idx="1194">
                  <c:v>6</c:v>
                </c:pt>
                <c:pt idx="1195">
                  <c:v>6</c:v>
                </c:pt>
                <c:pt idx="1196">
                  <c:v>6</c:v>
                </c:pt>
                <c:pt idx="1197">
                  <c:v>6</c:v>
                </c:pt>
                <c:pt idx="1198">
                  <c:v>6</c:v>
                </c:pt>
                <c:pt idx="1199">
                  <c:v>6</c:v>
                </c:pt>
                <c:pt idx="1200">
                  <c:v>6</c:v>
                </c:pt>
                <c:pt idx="1201">
                  <c:v>6</c:v>
                </c:pt>
                <c:pt idx="1202">
                  <c:v>6</c:v>
                </c:pt>
                <c:pt idx="1203">
                  <c:v>6</c:v>
                </c:pt>
                <c:pt idx="1204">
                  <c:v>6</c:v>
                </c:pt>
                <c:pt idx="1205">
                  <c:v>6</c:v>
                </c:pt>
                <c:pt idx="1206">
                  <c:v>6</c:v>
                </c:pt>
                <c:pt idx="1207">
                  <c:v>6</c:v>
                </c:pt>
                <c:pt idx="1208">
                  <c:v>6</c:v>
                </c:pt>
                <c:pt idx="1209">
                  <c:v>6</c:v>
                </c:pt>
                <c:pt idx="1210">
                  <c:v>6</c:v>
                </c:pt>
                <c:pt idx="1211">
                  <c:v>6</c:v>
                </c:pt>
                <c:pt idx="1212">
                  <c:v>6</c:v>
                </c:pt>
                <c:pt idx="1213">
                  <c:v>6</c:v>
                </c:pt>
                <c:pt idx="1214">
                  <c:v>6</c:v>
                </c:pt>
                <c:pt idx="1215">
                  <c:v>6</c:v>
                </c:pt>
                <c:pt idx="1216">
                  <c:v>6</c:v>
                </c:pt>
                <c:pt idx="1217">
                  <c:v>6</c:v>
                </c:pt>
                <c:pt idx="1218">
                  <c:v>6</c:v>
                </c:pt>
                <c:pt idx="1219">
                  <c:v>6</c:v>
                </c:pt>
                <c:pt idx="1220">
                  <c:v>6</c:v>
                </c:pt>
                <c:pt idx="1221">
                  <c:v>6</c:v>
                </c:pt>
                <c:pt idx="1222">
                  <c:v>6</c:v>
                </c:pt>
                <c:pt idx="1223">
                  <c:v>6</c:v>
                </c:pt>
                <c:pt idx="1224">
                  <c:v>6</c:v>
                </c:pt>
                <c:pt idx="1225">
                  <c:v>6</c:v>
                </c:pt>
                <c:pt idx="1226">
                  <c:v>6</c:v>
                </c:pt>
                <c:pt idx="1227">
                  <c:v>6</c:v>
                </c:pt>
                <c:pt idx="1228">
                  <c:v>6</c:v>
                </c:pt>
                <c:pt idx="1229">
                  <c:v>6</c:v>
                </c:pt>
                <c:pt idx="1230">
                  <c:v>6</c:v>
                </c:pt>
                <c:pt idx="1231">
                  <c:v>6</c:v>
                </c:pt>
                <c:pt idx="1232">
                  <c:v>6</c:v>
                </c:pt>
                <c:pt idx="1233">
                  <c:v>6</c:v>
                </c:pt>
                <c:pt idx="1234">
                  <c:v>6</c:v>
                </c:pt>
                <c:pt idx="1235">
                  <c:v>6</c:v>
                </c:pt>
                <c:pt idx="1236">
                  <c:v>6</c:v>
                </c:pt>
                <c:pt idx="1237">
                  <c:v>6</c:v>
                </c:pt>
                <c:pt idx="1238">
                  <c:v>6</c:v>
                </c:pt>
                <c:pt idx="1239">
                  <c:v>6</c:v>
                </c:pt>
                <c:pt idx="1240">
                  <c:v>6</c:v>
                </c:pt>
                <c:pt idx="1241">
                  <c:v>6</c:v>
                </c:pt>
                <c:pt idx="1242">
                  <c:v>6</c:v>
                </c:pt>
                <c:pt idx="1243">
                  <c:v>6</c:v>
                </c:pt>
                <c:pt idx="1244">
                  <c:v>6</c:v>
                </c:pt>
                <c:pt idx="1245">
                  <c:v>6</c:v>
                </c:pt>
                <c:pt idx="1246">
                  <c:v>6</c:v>
                </c:pt>
                <c:pt idx="1247">
                  <c:v>6</c:v>
                </c:pt>
                <c:pt idx="1248">
                  <c:v>6</c:v>
                </c:pt>
                <c:pt idx="1249">
                  <c:v>6</c:v>
                </c:pt>
                <c:pt idx="1250">
                  <c:v>6</c:v>
                </c:pt>
                <c:pt idx="1251">
                  <c:v>6</c:v>
                </c:pt>
                <c:pt idx="1252">
                  <c:v>6</c:v>
                </c:pt>
                <c:pt idx="1253">
                  <c:v>6</c:v>
                </c:pt>
                <c:pt idx="1254">
                  <c:v>6</c:v>
                </c:pt>
                <c:pt idx="1255">
                  <c:v>6</c:v>
                </c:pt>
                <c:pt idx="1256">
                  <c:v>6</c:v>
                </c:pt>
                <c:pt idx="1257">
                  <c:v>6</c:v>
                </c:pt>
                <c:pt idx="1258">
                  <c:v>6</c:v>
                </c:pt>
                <c:pt idx="1259">
                  <c:v>6</c:v>
                </c:pt>
                <c:pt idx="1260">
                  <c:v>6</c:v>
                </c:pt>
                <c:pt idx="1261">
                  <c:v>6</c:v>
                </c:pt>
                <c:pt idx="1262">
                  <c:v>6</c:v>
                </c:pt>
                <c:pt idx="1263">
                  <c:v>6</c:v>
                </c:pt>
                <c:pt idx="1264">
                  <c:v>6</c:v>
                </c:pt>
                <c:pt idx="1265">
                  <c:v>6</c:v>
                </c:pt>
                <c:pt idx="1266">
                  <c:v>6</c:v>
                </c:pt>
                <c:pt idx="1267">
                  <c:v>6</c:v>
                </c:pt>
                <c:pt idx="1268">
                  <c:v>6</c:v>
                </c:pt>
                <c:pt idx="1269">
                  <c:v>6</c:v>
                </c:pt>
                <c:pt idx="1270">
                  <c:v>6</c:v>
                </c:pt>
                <c:pt idx="1271">
                  <c:v>6</c:v>
                </c:pt>
                <c:pt idx="1272">
                  <c:v>6</c:v>
                </c:pt>
                <c:pt idx="1273">
                  <c:v>6</c:v>
                </c:pt>
                <c:pt idx="1274">
                  <c:v>6</c:v>
                </c:pt>
                <c:pt idx="1275">
                  <c:v>6</c:v>
                </c:pt>
                <c:pt idx="1276">
                  <c:v>6</c:v>
                </c:pt>
                <c:pt idx="1277">
                  <c:v>6</c:v>
                </c:pt>
                <c:pt idx="1278">
                  <c:v>6</c:v>
                </c:pt>
                <c:pt idx="1279">
                  <c:v>6</c:v>
                </c:pt>
                <c:pt idx="1280">
                  <c:v>6</c:v>
                </c:pt>
                <c:pt idx="1281">
                  <c:v>6</c:v>
                </c:pt>
                <c:pt idx="1282">
                  <c:v>6</c:v>
                </c:pt>
                <c:pt idx="1283">
                  <c:v>6</c:v>
                </c:pt>
                <c:pt idx="1284">
                  <c:v>6</c:v>
                </c:pt>
                <c:pt idx="1285">
                  <c:v>6</c:v>
                </c:pt>
                <c:pt idx="1286">
                  <c:v>6</c:v>
                </c:pt>
                <c:pt idx="1287">
                  <c:v>6</c:v>
                </c:pt>
                <c:pt idx="1288">
                  <c:v>6</c:v>
                </c:pt>
                <c:pt idx="1289">
                  <c:v>6</c:v>
                </c:pt>
                <c:pt idx="1290">
                  <c:v>6</c:v>
                </c:pt>
                <c:pt idx="1291">
                  <c:v>6</c:v>
                </c:pt>
                <c:pt idx="1292">
                  <c:v>6</c:v>
                </c:pt>
                <c:pt idx="1293">
                  <c:v>6</c:v>
                </c:pt>
                <c:pt idx="1294">
                  <c:v>6</c:v>
                </c:pt>
                <c:pt idx="1295">
                  <c:v>6</c:v>
                </c:pt>
                <c:pt idx="1296">
                  <c:v>6</c:v>
                </c:pt>
                <c:pt idx="1297">
                  <c:v>6</c:v>
                </c:pt>
                <c:pt idx="1298">
                  <c:v>6</c:v>
                </c:pt>
                <c:pt idx="1299">
                  <c:v>6</c:v>
                </c:pt>
                <c:pt idx="1300">
                  <c:v>6</c:v>
                </c:pt>
                <c:pt idx="1301">
                  <c:v>6</c:v>
                </c:pt>
                <c:pt idx="1302">
                  <c:v>6</c:v>
                </c:pt>
                <c:pt idx="1303">
                  <c:v>6</c:v>
                </c:pt>
                <c:pt idx="1304">
                  <c:v>6</c:v>
                </c:pt>
                <c:pt idx="1305">
                  <c:v>6</c:v>
                </c:pt>
                <c:pt idx="1306">
                  <c:v>6</c:v>
                </c:pt>
                <c:pt idx="1307">
                  <c:v>6</c:v>
                </c:pt>
                <c:pt idx="1308">
                  <c:v>6</c:v>
                </c:pt>
                <c:pt idx="1309">
                  <c:v>6</c:v>
                </c:pt>
                <c:pt idx="1310">
                  <c:v>6</c:v>
                </c:pt>
                <c:pt idx="1311">
                  <c:v>6</c:v>
                </c:pt>
                <c:pt idx="1312">
                  <c:v>6</c:v>
                </c:pt>
                <c:pt idx="1313">
                  <c:v>6</c:v>
                </c:pt>
                <c:pt idx="1314">
                  <c:v>6</c:v>
                </c:pt>
                <c:pt idx="1315">
                  <c:v>6</c:v>
                </c:pt>
                <c:pt idx="1316">
                  <c:v>6</c:v>
                </c:pt>
                <c:pt idx="1317">
                  <c:v>6</c:v>
                </c:pt>
                <c:pt idx="1318">
                  <c:v>6</c:v>
                </c:pt>
                <c:pt idx="1319">
                  <c:v>6</c:v>
                </c:pt>
                <c:pt idx="1320">
                  <c:v>6</c:v>
                </c:pt>
                <c:pt idx="1321">
                  <c:v>6</c:v>
                </c:pt>
                <c:pt idx="1322">
                  <c:v>6</c:v>
                </c:pt>
                <c:pt idx="1323">
                  <c:v>6</c:v>
                </c:pt>
                <c:pt idx="1324">
                  <c:v>6</c:v>
                </c:pt>
                <c:pt idx="1325">
                  <c:v>6</c:v>
                </c:pt>
                <c:pt idx="1326">
                  <c:v>6</c:v>
                </c:pt>
                <c:pt idx="1327">
                  <c:v>6</c:v>
                </c:pt>
                <c:pt idx="1328">
                  <c:v>6</c:v>
                </c:pt>
                <c:pt idx="1329">
                  <c:v>6</c:v>
                </c:pt>
                <c:pt idx="1330">
                  <c:v>6</c:v>
                </c:pt>
                <c:pt idx="1331">
                  <c:v>6</c:v>
                </c:pt>
                <c:pt idx="1332">
                  <c:v>6</c:v>
                </c:pt>
                <c:pt idx="1333">
                  <c:v>6</c:v>
                </c:pt>
                <c:pt idx="1334">
                  <c:v>6</c:v>
                </c:pt>
                <c:pt idx="1335">
                  <c:v>6</c:v>
                </c:pt>
                <c:pt idx="1336">
                  <c:v>6</c:v>
                </c:pt>
                <c:pt idx="1337">
                  <c:v>6</c:v>
                </c:pt>
                <c:pt idx="1338">
                  <c:v>6</c:v>
                </c:pt>
                <c:pt idx="1339">
                  <c:v>6</c:v>
                </c:pt>
                <c:pt idx="1340">
                  <c:v>6</c:v>
                </c:pt>
                <c:pt idx="1341">
                  <c:v>6</c:v>
                </c:pt>
                <c:pt idx="1342">
                  <c:v>6</c:v>
                </c:pt>
                <c:pt idx="1343">
                  <c:v>6</c:v>
                </c:pt>
                <c:pt idx="1344">
                  <c:v>6</c:v>
                </c:pt>
                <c:pt idx="1345">
                  <c:v>6</c:v>
                </c:pt>
                <c:pt idx="1346">
                  <c:v>6</c:v>
                </c:pt>
                <c:pt idx="1347">
                  <c:v>6</c:v>
                </c:pt>
                <c:pt idx="1348">
                  <c:v>6</c:v>
                </c:pt>
                <c:pt idx="1349">
                  <c:v>6</c:v>
                </c:pt>
                <c:pt idx="1350">
                  <c:v>6</c:v>
                </c:pt>
                <c:pt idx="1351">
                  <c:v>6</c:v>
                </c:pt>
                <c:pt idx="1352">
                  <c:v>6</c:v>
                </c:pt>
                <c:pt idx="1353">
                  <c:v>6</c:v>
                </c:pt>
                <c:pt idx="1354">
                  <c:v>6</c:v>
                </c:pt>
                <c:pt idx="1355">
                  <c:v>6</c:v>
                </c:pt>
                <c:pt idx="1356">
                  <c:v>6</c:v>
                </c:pt>
                <c:pt idx="1357">
                  <c:v>6</c:v>
                </c:pt>
                <c:pt idx="1358">
                  <c:v>6</c:v>
                </c:pt>
                <c:pt idx="1359">
                  <c:v>6</c:v>
                </c:pt>
                <c:pt idx="1360">
                  <c:v>6</c:v>
                </c:pt>
                <c:pt idx="1361">
                  <c:v>6</c:v>
                </c:pt>
                <c:pt idx="1362">
                  <c:v>6</c:v>
                </c:pt>
                <c:pt idx="1363">
                  <c:v>6</c:v>
                </c:pt>
                <c:pt idx="1364">
                  <c:v>6</c:v>
                </c:pt>
                <c:pt idx="1365">
                  <c:v>6</c:v>
                </c:pt>
                <c:pt idx="1366">
                  <c:v>6</c:v>
                </c:pt>
                <c:pt idx="1367">
                  <c:v>6</c:v>
                </c:pt>
                <c:pt idx="1368">
                  <c:v>6</c:v>
                </c:pt>
                <c:pt idx="1369">
                  <c:v>6</c:v>
                </c:pt>
                <c:pt idx="1370">
                  <c:v>6</c:v>
                </c:pt>
                <c:pt idx="1371">
                  <c:v>6</c:v>
                </c:pt>
                <c:pt idx="1372">
                  <c:v>6</c:v>
                </c:pt>
                <c:pt idx="1373">
                  <c:v>6</c:v>
                </c:pt>
                <c:pt idx="1374">
                  <c:v>6</c:v>
                </c:pt>
                <c:pt idx="1375">
                  <c:v>6</c:v>
                </c:pt>
                <c:pt idx="1376">
                  <c:v>6</c:v>
                </c:pt>
                <c:pt idx="1377">
                  <c:v>6</c:v>
                </c:pt>
                <c:pt idx="1378">
                  <c:v>6</c:v>
                </c:pt>
                <c:pt idx="1379">
                  <c:v>6</c:v>
                </c:pt>
                <c:pt idx="1380">
                  <c:v>6</c:v>
                </c:pt>
                <c:pt idx="1381">
                  <c:v>6</c:v>
                </c:pt>
                <c:pt idx="1382">
                  <c:v>6</c:v>
                </c:pt>
                <c:pt idx="1383">
                  <c:v>6</c:v>
                </c:pt>
                <c:pt idx="1384">
                  <c:v>6</c:v>
                </c:pt>
                <c:pt idx="1385">
                  <c:v>6</c:v>
                </c:pt>
                <c:pt idx="1386">
                  <c:v>6</c:v>
                </c:pt>
                <c:pt idx="1387">
                  <c:v>6</c:v>
                </c:pt>
                <c:pt idx="1388">
                  <c:v>6</c:v>
                </c:pt>
                <c:pt idx="1389">
                  <c:v>6</c:v>
                </c:pt>
                <c:pt idx="1390">
                  <c:v>6</c:v>
                </c:pt>
                <c:pt idx="1391">
                  <c:v>6</c:v>
                </c:pt>
                <c:pt idx="1392">
                  <c:v>6</c:v>
                </c:pt>
                <c:pt idx="1393">
                  <c:v>6</c:v>
                </c:pt>
                <c:pt idx="1394">
                  <c:v>6</c:v>
                </c:pt>
                <c:pt idx="1395">
                  <c:v>6</c:v>
                </c:pt>
                <c:pt idx="1396">
                  <c:v>6</c:v>
                </c:pt>
                <c:pt idx="1397">
                  <c:v>6</c:v>
                </c:pt>
                <c:pt idx="1398">
                  <c:v>6</c:v>
                </c:pt>
                <c:pt idx="1399">
                  <c:v>6</c:v>
                </c:pt>
                <c:pt idx="1400">
                  <c:v>6</c:v>
                </c:pt>
                <c:pt idx="1401">
                  <c:v>6</c:v>
                </c:pt>
                <c:pt idx="1402">
                  <c:v>6</c:v>
                </c:pt>
                <c:pt idx="1403">
                  <c:v>6</c:v>
                </c:pt>
                <c:pt idx="1404">
                  <c:v>6</c:v>
                </c:pt>
                <c:pt idx="1405">
                  <c:v>6</c:v>
                </c:pt>
                <c:pt idx="1406">
                  <c:v>6</c:v>
                </c:pt>
                <c:pt idx="1407">
                  <c:v>6</c:v>
                </c:pt>
                <c:pt idx="1408">
                  <c:v>6</c:v>
                </c:pt>
                <c:pt idx="1409">
                  <c:v>6</c:v>
                </c:pt>
                <c:pt idx="1410">
                  <c:v>6</c:v>
                </c:pt>
                <c:pt idx="1411">
                  <c:v>6</c:v>
                </c:pt>
                <c:pt idx="1412">
                  <c:v>6</c:v>
                </c:pt>
                <c:pt idx="1413">
                  <c:v>6</c:v>
                </c:pt>
                <c:pt idx="1414">
                  <c:v>6</c:v>
                </c:pt>
                <c:pt idx="1415">
                  <c:v>6</c:v>
                </c:pt>
                <c:pt idx="1416">
                  <c:v>6</c:v>
                </c:pt>
                <c:pt idx="1417">
                  <c:v>6</c:v>
                </c:pt>
                <c:pt idx="1418">
                  <c:v>6</c:v>
                </c:pt>
                <c:pt idx="1419">
                  <c:v>6</c:v>
                </c:pt>
                <c:pt idx="1420">
                  <c:v>6</c:v>
                </c:pt>
                <c:pt idx="1421">
                  <c:v>6</c:v>
                </c:pt>
                <c:pt idx="1422">
                  <c:v>6</c:v>
                </c:pt>
                <c:pt idx="1423">
                  <c:v>6</c:v>
                </c:pt>
                <c:pt idx="1424">
                  <c:v>6</c:v>
                </c:pt>
                <c:pt idx="1425">
                  <c:v>6</c:v>
                </c:pt>
                <c:pt idx="1426">
                  <c:v>6</c:v>
                </c:pt>
                <c:pt idx="1427">
                  <c:v>6</c:v>
                </c:pt>
                <c:pt idx="1428">
                  <c:v>6</c:v>
                </c:pt>
                <c:pt idx="1429">
                  <c:v>6</c:v>
                </c:pt>
                <c:pt idx="1430">
                  <c:v>6</c:v>
                </c:pt>
                <c:pt idx="1431">
                  <c:v>6</c:v>
                </c:pt>
                <c:pt idx="1432">
                  <c:v>6</c:v>
                </c:pt>
                <c:pt idx="1433">
                  <c:v>6</c:v>
                </c:pt>
                <c:pt idx="1434">
                  <c:v>6</c:v>
                </c:pt>
                <c:pt idx="1435">
                  <c:v>6</c:v>
                </c:pt>
                <c:pt idx="1436">
                  <c:v>6</c:v>
                </c:pt>
                <c:pt idx="1437">
                  <c:v>6</c:v>
                </c:pt>
                <c:pt idx="1438">
                  <c:v>6</c:v>
                </c:pt>
                <c:pt idx="1439">
                  <c:v>6</c:v>
                </c:pt>
                <c:pt idx="1440">
                  <c:v>6</c:v>
                </c:pt>
                <c:pt idx="1441">
                  <c:v>6</c:v>
                </c:pt>
                <c:pt idx="1442">
                  <c:v>6</c:v>
                </c:pt>
                <c:pt idx="1443">
                  <c:v>6</c:v>
                </c:pt>
                <c:pt idx="1444">
                  <c:v>6</c:v>
                </c:pt>
                <c:pt idx="1445">
                  <c:v>6</c:v>
                </c:pt>
                <c:pt idx="1446">
                  <c:v>6</c:v>
                </c:pt>
                <c:pt idx="1447">
                  <c:v>6</c:v>
                </c:pt>
                <c:pt idx="1448">
                  <c:v>6</c:v>
                </c:pt>
                <c:pt idx="1449">
                  <c:v>6</c:v>
                </c:pt>
                <c:pt idx="1450">
                  <c:v>6</c:v>
                </c:pt>
                <c:pt idx="1451">
                  <c:v>6</c:v>
                </c:pt>
                <c:pt idx="1452">
                  <c:v>6</c:v>
                </c:pt>
                <c:pt idx="1453">
                  <c:v>6</c:v>
                </c:pt>
                <c:pt idx="1454">
                  <c:v>6</c:v>
                </c:pt>
                <c:pt idx="1455">
                  <c:v>6</c:v>
                </c:pt>
                <c:pt idx="1456">
                  <c:v>6</c:v>
                </c:pt>
                <c:pt idx="1457">
                  <c:v>6</c:v>
                </c:pt>
                <c:pt idx="1458">
                  <c:v>6</c:v>
                </c:pt>
                <c:pt idx="1459">
                  <c:v>6</c:v>
                </c:pt>
                <c:pt idx="1460">
                  <c:v>6</c:v>
                </c:pt>
                <c:pt idx="1461">
                  <c:v>6</c:v>
                </c:pt>
                <c:pt idx="1462">
                  <c:v>6</c:v>
                </c:pt>
                <c:pt idx="1463">
                  <c:v>6</c:v>
                </c:pt>
                <c:pt idx="1464">
                  <c:v>6</c:v>
                </c:pt>
                <c:pt idx="1465">
                  <c:v>6</c:v>
                </c:pt>
                <c:pt idx="1466">
                  <c:v>6</c:v>
                </c:pt>
                <c:pt idx="1467">
                  <c:v>6</c:v>
                </c:pt>
                <c:pt idx="1468">
                  <c:v>6</c:v>
                </c:pt>
                <c:pt idx="1469">
                  <c:v>6</c:v>
                </c:pt>
                <c:pt idx="1470">
                  <c:v>6</c:v>
                </c:pt>
                <c:pt idx="1471">
                  <c:v>6</c:v>
                </c:pt>
                <c:pt idx="1472">
                  <c:v>6</c:v>
                </c:pt>
                <c:pt idx="1473">
                  <c:v>6</c:v>
                </c:pt>
                <c:pt idx="1474">
                  <c:v>6</c:v>
                </c:pt>
                <c:pt idx="1475">
                  <c:v>6</c:v>
                </c:pt>
                <c:pt idx="1476">
                  <c:v>6</c:v>
                </c:pt>
                <c:pt idx="1477">
                  <c:v>6</c:v>
                </c:pt>
                <c:pt idx="1478">
                  <c:v>6</c:v>
                </c:pt>
                <c:pt idx="1479">
                  <c:v>6</c:v>
                </c:pt>
                <c:pt idx="1480">
                  <c:v>6</c:v>
                </c:pt>
                <c:pt idx="1481">
                  <c:v>6</c:v>
                </c:pt>
                <c:pt idx="1482">
                  <c:v>6</c:v>
                </c:pt>
                <c:pt idx="1483">
                  <c:v>6</c:v>
                </c:pt>
                <c:pt idx="1484">
                  <c:v>6</c:v>
                </c:pt>
                <c:pt idx="1485">
                  <c:v>6</c:v>
                </c:pt>
                <c:pt idx="1486">
                  <c:v>6</c:v>
                </c:pt>
                <c:pt idx="1487">
                  <c:v>6</c:v>
                </c:pt>
                <c:pt idx="1488">
                  <c:v>6</c:v>
                </c:pt>
                <c:pt idx="1489">
                  <c:v>6</c:v>
                </c:pt>
                <c:pt idx="1490">
                  <c:v>6</c:v>
                </c:pt>
                <c:pt idx="1491">
                  <c:v>6</c:v>
                </c:pt>
                <c:pt idx="1492">
                  <c:v>6</c:v>
                </c:pt>
                <c:pt idx="1493">
                  <c:v>6</c:v>
                </c:pt>
                <c:pt idx="1494">
                  <c:v>6</c:v>
                </c:pt>
                <c:pt idx="1495">
                  <c:v>6</c:v>
                </c:pt>
                <c:pt idx="1496">
                  <c:v>6</c:v>
                </c:pt>
                <c:pt idx="1497">
                  <c:v>6</c:v>
                </c:pt>
                <c:pt idx="1498">
                  <c:v>6</c:v>
                </c:pt>
                <c:pt idx="1499">
                  <c:v>6</c:v>
                </c:pt>
                <c:pt idx="1500">
                  <c:v>6</c:v>
                </c:pt>
              </c:numCache>
            </c:numRef>
          </c:val>
          <c:smooth val="0"/>
          <c:extLst>
            <c:ext xmlns:c16="http://schemas.microsoft.com/office/drawing/2014/chart" uri="{C3380CC4-5D6E-409C-BE32-E72D297353CC}">
              <c16:uniqueId val="{00000001-7F4E-45B1-A501-E34DCBC2D6FE}"/>
            </c:ext>
          </c:extLst>
        </c:ser>
        <c:ser>
          <c:idx val="2"/>
          <c:order val="2"/>
          <c:tx>
            <c:strRef>
              <c:f>Sheet1!$D$1</c:f>
              <c:strCache>
                <c:ptCount val="1"/>
                <c:pt idx="0">
                  <c:v>Index LED</c:v>
                </c:pt>
              </c:strCache>
            </c:strRef>
          </c:tx>
          <c:spPr>
            <a:ln w="28575" cap="rnd">
              <a:solidFill>
                <a:schemeClr val="accent3"/>
              </a:solidFill>
              <a:round/>
            </a:ln>
            <a:effectLst/>
          </c:spPr>
          <c:marker>
            <c:symbol val="none"/>
          </c:marker>
          <c:cat>
            <c:strRef>
              <c:f>Sheet1!$A:$A</c:f>
              <c:strCache>
                <c:ptCount val="1502"/>
                <c:pt idx="0">
                  <c:v>Frequency</c:v>
                </c:pt>
                <c:pt idx="1">
                  <c:v>15000</c:v>
                </c:pt>
                <c:pt idx="2">
                  <c:v>15020</c:v>
                </c:pt>
                <c:pt idx="3">
                  <c:v>15040</c:v>
                </c:pt>
                <c:pt idx="4">
                  <c:v>15060</c:v>
                </c:pt>
                <c:pt idx="5">
                  <c:v>15080</c:v>
                </c:pt>
                <c:pt idx="6">
                  <c:v>15100</c:v>
                </c:pt>
                <c:pt idx="7">
                  <c:v>15120</c:v>
                </c:pt>
                <c:pt idx="8">
                  <c:v>15140</c:v>
                </c:pt>
                <c:pt idx="9">
                  <c:v>15160</c:v>
                </c:pt>
                <c:pt idx="10">
                  <c:v>15180</c:v>
                </c:pt>
                <c:pt idx="11">
                  <c:v>15200</c:v>
                </c:pt>
                <c:pt idx="12">
                  <c:v>15220</c:v>
                </c:pt>
                <c:pt idx="13">
                  <c:v>15240</c:v>
                </c:pt>
                <c:pt idx="14">
                  <c:v>15260</c:v>
                </c:pt>
                <c:pt idx="15">
                  <c:v>15280</c:v>
                </c:pt>
                <c:pt idx="16">
                  <c:v>15300</c:v>
                </c:pt>
                <c:pt idx="17">
                  <c:v>15320</c:v>
                </c:pt>
                <c:pt idx="18">
                  <c:v>15340</c:v>
                </c:pt>
                <c:pt idx="19">
                  <c:v>15360</c:v>
                </c:pt>
                <c:pt idx="20">
                  <c:v>15380</c:v>
                </c:pt>
                <c:pt idx="21">
                  <c:v>15400</c:v>
                </c:pt>
                <c:pt idx="22">
                  <c:v>15420</c:v>
                </c:pt>
                <c:pt idx="23">
                  <c:v>15440</c:v>
                </c:pt>
                <c:pt idx="24">
                  <c:v>15460</c:v>
                </c:pt>
                <c:pt idx="25">
                  <c:v>15480</c:v>
                </c:pt>
                <c:pt idx="26">
                  <c:v>15500</c:v>
                </c:pt>
                <c:pt idx="27">
                  <c:v>15520</c:v>
                </c:pt>
                <c:pt idx="28">
                  <c:v>15540</c:v>
                </c:pt>
                <c:pt idx="29">
                  <c:v>15560</c:v>
                </c:pt>
                <c:pt idx="30">
                  <c:v>15580</c:v>
                </c:pt>
                <c:pt idx="31">
                  <c:v>15600</c:v>
                </c:pt>
                <c:pt idx="32">
                  <c:v>15620</c:v>
                </c:pt>
                <c:pt idx="33">
                  <c:v>15640</c:v>
                </c:pt>
                <c:pt idx="34">
                  <c:v>15660</c:v>
                </c:pt>
                <c:pt idx="35">
                  <c:v>15680</c:v>
                </c:pt>
                <c:pt idx="36">
                  <c:v>15700</c:v>
                </c:pt>
                <c:pt idx="37">
                  <c:v>15720</c:v>
                </c:pt>
                <c:pt idx="38">
                  <c:v>15740</c:v>
                </c:pt>
                <c:pt idx="39">
                  <c:v>15760</c:v>
                </c:pt>
                <c:pt idx="40">
                  <c:v>15780</c:v>
                </c:pt>
                <c:pt idx="41">
                  <c:v>15800</c:v>
                </c:pt>
                <c:pt idx="42">
                  <c:v>15820</c:v>
                </c:pt>
                <c:pt idx="43">
                  <c:v>15840</c:v>
                </c:pt>
                <c:pt idx="44">
                  <c:v>15860</c:v>
                </c:pt>
                <c:pt idx="45">
                  <c:v>15880</c:v>
                </c:pt>
                <c:pt idx="46">
                  <c:v>15900</c:v>
                </c:pt>
                <c:pt idx="47">
                  <c:v>15920</c:v>
                </c:pt>
                <c:pt idx="48">
                  <c:v>15940</c:v>
                </c:pt>
                <c:pt idx="49">
                  <c:v>15960</c:v>
                </c:pt>
                <c:pt idx="50">
                  <c:v>15980</c:v>
                </c:pt>
                <c:pt idx="51">
                  <c:v>16000</c:v>
                </c:pt>
                <c:pt idx="52">
                  <c:v>16020</c:v>
                </c:pt>
                <c:pt idx="53">
                  <c:v>16040</c:v>
                </c:pt>
                <c:pt idx="54">
                  <c:v>16060</c:v>
                </c:pt>
                <c:pt idx="55">
                  <c:v>16080</c:v>
                </c:pt>
                <c:pt idx="56">
                  <c:v>16100</c:v>
                </c:pt>
                <c:pt idx="57">
                  <c:v>16120</c:v>
                </c:pt>
                <c:pt idx="58">
                  <c:v>16140</c:v>
                </c:pt>
                <c:pt idx="59">
                  <c:v>16160</c:v>
                </c:pt>
                <c:pt idx="60">
                  <c:v>16180</c:v>
                </c:pt>
                <c:pt idx="61">
                  <c:v>16200</c:v>
                </c:pt>
                <c:pt idx="62">
                  <c:v>16220</c:v>
                </c:pt>
                <c:pt idx="63">
                  <c:v>16240</c:v>
                </c:pt>
                <c:pt idx="64">
                  <c:v>16260</c:v>
                </c:pt>
                <c:pt idx="65">
                  <c:v>16280</c:v>
                </c:pt>
                <c:pt idx="66">
                  <c:v>16300</c:v>
                </c:pt>
                <c:pt idx="67">
                  <c:v>16320</c:v>
                </c:pt>
                <c:pt idx="68">
                  <c:v>16340</c:v>
                </c:pt>
                <c:pt idx="69">
                  <c:v>16360</c:v>
                </c:pt>
                <c:pt idx="70">
                  <c:v>16380</c:v>
                </c:pt>
                <c:pt idx="71">
                  <c:v>16400</c:v>
                </c:pt>
                <c:pt idx="72">
                  <c:v>16420</c:v>
                </c:pt>
                <c:pt idx="73">
                  <c:v>16440</c:v>
                </c:pt>
                <c:pt idx="74">
                  <c:v>16460</c:v>
                </c:pt>
                <c:pt idx="75">
                  <c:v>16480</c:v>
                </c:pt>
                <c:pt idx="76">
                  <c:v>16500</c:v>
                </c:pt>
                <c:pt idx="77">
                  <c:v>16520</c:v>
                </c:pt>
                <c:pt idx="78">
                  <c:v>16540</c:v>
                </c:pt>
                <c:pt idx="79">
                  <c:v>16560</c:v>
                </c:pt>
                <c:pt idx="80">
                  <c:v>16580</c:v>
                </c:pt>
                <c:pt idx="81">
                  <c:v>16600</c:v>
                </c:pt>
                <c:pt idx="82">
                  <c:v>16620</c:v>
                </c:pt>
                <c:pt idx="83">
                  <c:v>16640</c:v>
                </c:pt>
                <c:pt idx="84">
                  <c:v>16660</c:v>
                </c:pt>
                <c:pt idx="85">
                  <c:v>16680</c:v>
                </c:pt>
                <c:pt idx="86">
                  <c:v>16700</c:v>
                </c:pt>
                <c:pt idx="87">
                  <c:v>16720</c:v>
                </c:pt>
                <c:pt idx="88">
                  <c:v>16740</c:v>
                </c:pt>
                <c:pt idx="89">
                  <c:v>16760</c:v>
                </c:pt>
                <c:pt idx="90">
                  <c:v>16780</c:v>
                </c:pt>
                <c:pt idx="91">
                  <c:v>16800</c:v>
                </c:pt>
                <c:pt idx="92">
                  <c:v>16820</c:v>
                </c:pt>
                <c:pt idx="93">
                  <c:v>16840</c:v>
                </c:pt>
                <c:pt idx="94">
                  <c:v>16860</c:v>
                </c:pt>
                <c:pt idx="95">
                  <c:v>16880</c:v>
                </c:pt>
                <c:pt idx="96">
                  <c:v>16900</c:v>
                </c:pt>
                <c:pt idx="97">
                  <c:v>16920</c:v>
                </c:pt>
                <c:pt idx="98">
                  <c:v>16940</c:v>
                </c:pt>
                <c:pt idx="99">
                  <c:v>16960</c:v>
                </c:pt>
                <c:pt idx="100">
                  <c:v>16980</c:v>
                </c:pt>
                <c:pt idx="101">
                  <c:v>17000</c:v>
                </c:pt>
                <c:pt idx="102">
                  <c:v>17020</c:v>
                </c:pt>
                <c:pt idx="103">
                  <c:v>17040</c:v>
                </c:pt>
                <c:pt idx="104">
                  <c:v>17060</c:v>
                </c:pt>
                <c:pt idx="105">
                  <c:v>17080</c:v>
                </c:pt>
                <c:pt idx="106">
                  <c:v>17100</c:v>
                </c:pt>
                <c:pt idx="107">
                  <c:v>17120</c:v>
                </c:pt>
                <c:pt idx="108">
                  <c:v>17140</c:v>
                </c:pt>
                <c:pt idx="109">
                  <c:v>17160</c:v>
                </c:pt>
                <c:pt idx="110">
                  <c:v>17180</c:v>
                </c:pt>
                <c:pt idx="111">
                  <c:v>17200</c:v>
                </c:pt>
                <c:pt idx="112">
                  <c:v>17220</c:v>
                </c:pt>
                <c:pt idx="113">
                  <c:v>17240</c:v>
                </c:pt>
                <c:pt idx="114">
                  <c:v>17260</c:v>
                </c:pt>
                <c:pt idx="115">
                  <c:v>17280</c:v>
                </c:pt>
                <c:pt idx="116">
                  <c:v>17300</c:v>
                </c:pt>
                <c:pt idx="117">
                  <c:v>17320</c:v>
                </c:pt>
                <c:pt idx="118">
                  <c:v>17340</c:v>
                </c:pt>
                <c:pt idx="119">
                  <c:v>17360</c:v>
                </c:pt>
                <c:pt idx="120">
                  <c:v>17380</c:v>
                </c:pt>
                <c:pt idx="121">
                  <c:v>17400</c:v>
                </c:pt>
                <c:pt idx="122">
                  <c:v>17420</c:v>
                </c:pt>
                <c:pt idx="123">
                  <c:v>17440</c:v>
                </c:pt>
                <c:pt idx="124">
                  <c:v>17460</c:v>
                </c:pt>
                <c:pt idx="125">
                  <c:v>17480</c:v>
                </c:pt>
                <c:pt idx="126">
                  <c:v>17500</c:v>
                </c:pt>
                <c:pt idx="127">
                  <c:v>17520</c:v>
                </c:pt>
                <c:pt idx="128">
                  <c:v>17540</c:v>
                </c:pt>
                <c:pt idx="129">
                  <c:v>17560</c:v>
                </c:pt>
                <c:pt idx="130">
                  <c:v>17580</c:v>
                </c:pt>
                <c:pt idx="131">
                  <c:v>17600</c:v>
                </c:pt>
                <c:pt idx="132">
                  <c:v>17620</c:v>
                </c:pt>
                <c:pt idx="133">
                  <c:v>17640</c:v>
                </c:pt>
                <c:pt idx="134">
                  <c:v>17660</c:v>
                </c:pt>
                <c:pt idx="135">
                  <c:v>17680</c:v>
                </c:pt>
                <c:pt idx="136">
                  <c:v>17700</c:v>
                </c:pt>
                <c:pt idx="137">
                  <c:v>17720</c:v>
                </c:pt>
                <c:pt idx="138">
                  <c:v>17740</c:v>
                </c:pt>
                <c:pt idx="139">
                  <c:v>17760</c:v>
                </c:pt>
                <c:pt idx="140">
                  <c:v>17780</c:v>
                </c:pt>
                <c:pt idx="141">
                  <c:v>17800</c:v>
                </c:pt>
                <c:pt idx="142">
                  <c:v>17820</c:v>
                </c:pt>
                <c:pt idx="143">
                  <c:v>17840</c:v>
                </c:pt>
                <c:pt idx="144">
                  <c:v>17860</c:v>
                </c:pt>
                <c:pt idx="145">
                  <c:v>17880</c:v>
                </c:pt>
                <c:pt idx="146">
                  <c:v>17900</c:v>
                </c:pt>
                <c:pt idx="147">
                  <c:v>17920</c:v>
                </c:pt>
                <c:pt idx="148">
                  <c:v>17940</c:v>
                </c:pt>
                <c:pt idx="149">
                  <c:v>17960</c:v>
                </c:pt>
                <c:pt idx="150">
                  <c:v>17980</c:v>
                </c:pt>
                <c:pt idx="151">
                  <c:v>18000</c:v>
                </c:pt>
                <c:pt idx="152">
                  <c:v>18020</c:v>
                </c:pt>
                <c:pt idx="153">
                  <c:v>18040</c:v>
                </c:pt>
                <c:pt idx="154">
                  <c:v>18060</c:v>
                </c:pt>
                <c:pt idx="155">
                  <c:v>18080</c:v>
                </c:pt>
                <c:pt idx="156">
                  <c:v>18100</c:v>
                </c:pt>
                <c:pt idx="157">
                  <c:v>18120</c:v>
                </c:pt>
                <c:pt idx="158">
                  <c:v>18140</c:v>
                </c:pt>
                <c:pt idx="159">
                  <c:v>18160</c:v>
                </c:pt>
                <c:pt idx="160">
                  <c:v>18180</c:v>
                </c:pt>
                <c:pt idx="161">
                  <c:v>18200</c:v>
                </c:pt>
                <c:pt idx="162">
                  <c:v>18220</c:v>
                </c:pt>
                <c:pt idx="163">
                  <c:v>18240</c:v>
                </c:pt>
                <c:pt idx="164">
                  <c:v>18260</c:v>
                </c:pt>
                <c:pt idx="165">
                  <c:v>18280</c:v>
                </c:pt>
                <c:pt idx="166">
                  <c:v>18300</c:v>
                </c:pt>
                <c:pt idx="167">
                  <c:v>18320</c:v>
                </c:pt>
                <c:pt idx="168">
                  <c:v>18340</c:v>
                </c:pt>
                <c:pt idx="169">
                  <c:v>18360</c:v>
                </c:pt>
                <c:pt idx="170">
                  <c:v>18380</c:v>
                </c:pt>
                <c:pt idx="171">
                  <c:v>18400</c:v>
                </c:pt>
                <c:pt idx="172">
                  <c:v>18420</c:v>
                </c:pt>
                <c:pt idx="173">
                  <c:v>18440</c:v>
                </c:pt>
                <c:pt idx="174">
                  <c:v>18460</c:v>
                </c:pt>
                <c:pt idx="175">
                  <c:v>18480</c:v>
                </c:pt>
                <c:pt idx="176">
                  <c:v>18500</c:v>
                </c:pt>
                <c:pt idx="177">
                  <c:v>18520</c:v>
                </c:pt>
                <c:pt idx="178">
                  <c:v>18540</c:v>
                </c:pt>
                <c:pt idx="179">
                  <c:v>18560</c:v>
                </c:pt>
                <c:pt idx="180">
                  <c:v>18580</c:v>
                </c:pt>
                <c:pt idx="181">
                  <c:v>18600</c:v>
                </c:pt>
                <c:pt idx="182">
                  <c:v>18620</c:v>
                </c:pt>
                <c:pt idx="183">
                  <c:v>18640</c:v>
                </c:pt>
                <c:pt idx="184">
                  <c:v>18660</c:v>
                </c:pt>
                <c:pt idx="185">
                  <c:v>18680</c:v>
                </c:pt>
                <c:pt idx="186">
                  <c:v>18700</c:v>
                </c:pt>
                <c:pt idx="187">
                  <c:v>18720</c:v>
                </c:pt>
                <c:pt idx="188">
                  <c:v>18740</c:v>
                </c:pt>
                <c:pt idx="189">
                  <c:v>18760</c:v>
                </c:pt>
                <c:pt idx="190">
                  <c:v>18780</c:v>
                </c:pt>
                <c:pt idx="191">
                  <c:v>18800</c:v>
                </c:pt>
                <c:pt idx="192">
                  <c:v>18820</c:v>
                </c:pt>
                <c:pt idx="193">
                  <c:v>18840</c:v>
                </c:pt>
                <c:pt idx="194">
                  <c:v>18860</c:v>
                </c:pt>
                <c:pt idx="195">
                  <c:v>18880</c:v>
                </c:pt>
                <c:pt idx="196">
                  <c:v>18900</c:v>
                </c:pt>
                <c:pt idx="197">
                  <c:v>18920</c:v>
                </c:pt>
                <c:pt idx="198">
                  <c:v>18940</c:v>
                </c:pt>
                <c:pt idx="199">
                  <c:v>18960</c:v>
                </c:pt>
                <c:pt idx="200">
                  <c:v>18980</c:v>
                </c:pt>
                <c:pt idx="201">
                  <c:v>19000</c:v>
                </c:pt>
                <c:pt idx="202">
                  <c:v>19020</c:v>
                </c:pt>
                <c:pt idx="203">
                  <c:v>19040</c:v>
                </c:pt>
                <c:pt idx="204">
                  <c:v>19060</c:v>
                </c:pt>
                <c:pt idx="205">
                  <c:v>19080</c:v>
                </c:pt>
                <c:pt idx="206">
                  <c:v>19100</c:v>
                </c:pt>
                <c:pt idx="207">
                  <c:v>19120</c:v>
                </c:pt>
                <c:pt idx="208">
                  <c:v>19140</c:v>
                </c:pt>
                <c:pt idx="209">
                  <c:v>19160</c:v>
                </c:pt>
                <c:pt idx="210">
                  <c:v>19180</c:v>
                </c:pt>
                <c:pt idx="211">
                  <c:v>19200</c:v>
                </c:pt>
                <c:pt idx="212">
                  <c:v>19220</c:v>
                </c:pt>
                <c:pt idx="213">
                  <c:v>19240</c:v>
                </c:pt>
                <c:pt idx="214">
                  <c:v>19260</c:v>
                </c:pt>
                <c:pt idx="215">
                  <c:v>19280</c:v>
                </c:pt>
                <c:pt idx="216">
                  <c:v>19300</c:v>
                </c:pt>
                <c:pt idx="217">
                  <c:v>19320</c:v>
                </c:pt>
                <c:pt idx="218">
                  <c:v>19340</c:v>
                </c:pt>
                <c:pt idx="219">
                  <c:v>19360</c:v>
                </c:pt>
                <c:pt idx="220">
                  <c:v>19380</c:v>
                </c:pt>
                <c:pt idx="221">
                  <c:v>19400</c:v>
                </c:pt>
                <c:pt idx="222">
                  <c:v>19420</c:v>
                </c:pt>
                <c:pt idx="223">
                  <c:v>19440</c:v>
                </c:pt>
                <c:pt idx="224">
                  <c:v>19460</c:v>
                </c:pt>
                <c:pt idx="225">
                  <c:v>19480</c:v>
                </c:pt>
                <c:pt idx="226">
                  <c:v>19500</c:v>
                </c:pt>
                <c:pt idx="227">
                  <c:v>19520</c:v>
                </c:pt>
                <c:pt idx="228">
                  <c:v>19540</c:v>
                </c:pt>
                <c:pt idx="229">
                  <c:v>19560</c:v>
                </c:pt>
                <c:pt idx="230">
                  <c:v>19580</c:v>
                </c:pt>
                <c:pt idx="231">
                  <c:v>19600</c:v>
                </c:pt>
                <c:pt idx="232">
                  <c:v>19620</c:v>
                </c:pt>
                <c:pt idx="233">
                  <c:v>19640</c:v>
                </c:pt>
                <c:pt idx="234">
                  <c:v>19660</c:v>
                </c:pt>
                <c:pt idx="235">
                  <c:v>19680</c:v>
                </c:pt>
                <c:pt idx="236">
                  <c:v>19700</c:v>
                </c:pt>
                <c:pt idx="237">
                  <c:v>19720</c:v>
                </c:pt>
                <c:pt idx="238">
                  <c:v>19740</c:v>
                </c:pt>
                <c:pt idx="239">
                  <c:v>19760</c:v>
                </c:pt>
                <c:pt idx="240">
                  <c:v>19780</c:v>
                </c:pt>
                <c:pt idx="241">
                  <c:v>19800</c:v>
                </c:pt>
                <c:pt idx="242">
                  <c:v>19820</c:v>
                </c:pt>
                <c:pt idx="243">
                  <c:v>19840</c:v>
                </c:pt>
                <c:pt idx="244">
                  <c:v>19860</c:v>
                </c:pt>
                <c:pt idx="245">
                  <c:v>19880</c:v>
                </c:pt>
                <c:pt idx="246">
                  <c:v>19900</c:v>
                </c:pt>
                <c:pt idx="247">
                  <c:v>19920</c:v>
                </c:pt>
                <c:pt idx="248">
                  <c:v>19940</c:v>
                </c:pt>
                <c:pt idx="249">
                  <c:v>19960</c:v>
                </c:pt>
                <c:pt idx="250">
                  <c:v>19980</c:v>
                </c:pt>
                <c:pt idx="251">
                  <c:v>20000</c:v>
                </c:pt>
                <c:pt idx="252">
                  <c:v>20020</c:v>
                </c:pt>
                <c:pt idx="253">
                  <c:v>20040</c:v>
                </c:pt>
                <c:pt idx="254">
                  <c:v>20060</c:v>
                </c:pt>
                <c:pt idx="255">
                  <c:v>20080</c:v>
                </c:pt>
                <c:pt idx="256">
                  <c:v>20100</c:v>
                </c:pt>
                <c:pt idx="257">
                  <c:v>20120</c:v>
                </c:pt>
                <c:pt idx="258">
                  <c:v>20140</c:v>
                </c:pt>
                <c:pt idx="259">
                  <c:v>20160</c:v>
                </c:pt>
                <c:pt idx="260">
                  <c:v>20180</c:v>
                </c:pt>
                <c:pt idx="261">
                  <c:v>20200</c:v>
                </c:pt>
                <c:pt idx="262">
                  <c:v>20220</c:v>
                </c:pt>
                <c:pt idx="263">
                  <c:v>20240</c:v>
                </c:pt>
                <c:pt idx="264">
                  <c:v>20260</c:v>
                </c:pt>
                <c:pt idx="265">
                  <c:v>20280</c:v>
                </c:pt>
                <c:pt idx="266">
                  <c:v>20300</c:v>
                </c:pt>
                <c:pt idx="267">
                  <c:v>20320</c:v>
                </c:pt>
                <c:pt idx="268">
                  <c:v>20340</c:v>
                </c:pt>
                <c:pt idx="269">
                  <c:v>20360</c:v>
                </c:pt>
                <c:pt idx="270">
                  <c:v>20380</c:v>
                </c:pt>
                <c:pt idx="271">
                  <c:v>20400</c:v>
                </c:pt>
                <c:pt idx="272">
                  <c:v>20420</c:v>
                </c:pt>
                <c:pt idx="273">
                  <c:v>20440</c:v>
                </c:pt>
                <c:pt idx="274">
                  <c:v>20460</c:v>
                </c:pt>
                <c:pt idx="275">
                  <c:v>20480</c:v>
                </c:pt>
                <c:pt idx="276">
                  <c:v>20500</c:v>
                </c:pt>
                <c:pt idx="277">
                  <c:v>20520</c:v>
                </c:pt>
                <c:pt idx="278">
                  <c:v>20540</c:v>
                </c:pt>
                <c:pt idx="279">
                  <c:v>20560</c:v>
                </c:pt>
                <c:pt idx="280">
                  <c:v>20580</c:v>
                </c:pt>
                <c:pt idx="281">
                  <c:v>20600</c:v>
                </c:pt>
                <c:pt idx="282">
                  <c:v>20620</c:v>
                </c:pt>
                <c:pt idx="283">
                  <c:v>20640</c:v>
                </c:pt>
                <c:pt idx="284">
                  <c:v>20660</c:v>
                </c:pt>
                <c:pt idx="285">
                  <c:v>20680</c:v>
                </c:pt>
                <c:pt idx="286">
                  <c:v>20700</c:v>
                </c:pt>
                <c:pt idx="287">
                  <c:v>20720</c:v>
                </c:pt>
                <c:pt idx="288">
                  <c:v>20740</c:v>
                </c:pt>
                <c:pt idx="289">
                  <c:v>20760</c:v>
                </c:pt>
                <c:pt idx="290">
                  <c:v>20780</c:v>
                </c:pt>
                <c:pt idx="291">
                  <c:v>20800</c:v>
                </c:pt>
                <c:pt idx="292">
                  <c:v>20820</c:v>
                </c:pt>
                <c:pt idx="293">
                  <c:v>20840</c:v>
                </c:pt>
                <c:pt idx="294">
                  <c:v>20860</c:v>
                </c:pt>
                <c:pt idx="295">
                  <c:v>20880</c:v>
                </c:pt>
                <c:pt idx="296">
                  <c:v>20900</c:v>
                </c:pt>
                <c:pt idx="297">
                  <c:v>20920</c:v>
                </c:pt>
                <c:pt idx="298">
                  <c:v>20940</c:v>
                </c:pt>
                <c:pt idx="299">
                  <c:v>20960</c:v>
                </c:pt>
                <c:pt idx="300">
                  <c:v>20980</c:v>
                </c:pt>
                <c:pt idx="301">
                  <c:v>21000</c:v>
                </c:pt>
                <c:pt idx="302">
                  <c:v>21020</c:v>
                </c:pt>
                <c:pt idx="303">
                  <c:v>21040</c:v>
                </c:pt>
                <c:pt idx="304">
                  <c:v>21060</c:v>
                </c:pt>
                <c:pt idx="305">
                  <c:v>21080</c:v>
                </c:pt>
                <c:pt idx="306">
                  <c:v>21100</c:v>
                </c:pt>
                <c:pt idx="307">
                  <c:v>21120</c:v>
                </c:pt>
                <c:pt idx="308">
                  <c:v>21140</c:v>
                </c:pt>
                <c:pt idx="309">
                  <c:v>21160</c:v>
                </c:pt>
                <c:pt idx="310">
                  <c:v>21180</c:v>
                </c:pt>
                <c:pt idx="311">
                  <c:v>21200</c:v>
                </c:pt>
                <c:pt idx="312">
                  <c:v>21220</c:v>
                </c:pt>
                <c:pt idx="313">
                  <c:v>21240</c:v>
                </c:pt>
                <c:pt idx="314">
                  <c:v>21260</c:v>
                </c:pt>
                <c:pt idx="315">
                  <c:v>21280</c:v>
                </c:pt>
                <c:pt idx="316">
                  <c:v>21300</c:v>
                </c:pt>
                <c:pt idx="317">
                  <c:v>21320</c:v>
                </c:pt>
                <c:pt idx="318">
                  <c:v>21340</c:v>
                </c:pt>
                <c:pt idx="319">
                  <c:v>21360</c:v>
                </c:pt>
                <c:pt idx="320">
                  <c:v>21380</c:v>
                </c:pt>
                <c:pt idx="321">
                  <c:v>21400</c:v>
                </c:pt>
                <c:pt idx="322">
                  <c:v>21420</c:v>
                </c:pt>
                <c:pt idx="323">
                  <c:v>21440</c:v>
                </c:pt>
                <c:pt idx="324">
                  <c:v>21460</c:v>
                </c:pt>
                <c:pt idx="325">
                  <c:v>21480</c:v>
                </c:pt>
                <c:pt idx="326">
                  <c:v>21500</c:v>
                </c:pt>
                <c:pt idx="327">
                  <c:v>21520</c:v>
                </c:pt>
                <c:pt idx="328">
                  <c:v>21540</c:v>
                </c:pt>
                <c:pt idx="329">
                  <c:v>21560</c:v>
                </c:pt>
                <c:pt idx="330">
                  <c:v>21580</c:v>
                </c:pt>
                <c:pt idx="331">
                  <c:v>21600</c:v>
                </c:pt>
                <c:pt idx="332">
                  <c:v>21620</c:v>
                </c:pt>
                <c:pt idx="333">
                  <c:v>21640</c:v>
                </c:pt>
                <c:pt idx="334">
                  <c:v>21660</c:v>
                </c:pt>
                <c:pt idx="335">
                  <c:v>21680</c:v>
                </c:pt>
                <c:pt idx="336">
                  <c:v>21700</c:v>
                </c:pt>
                <c:pt idx="337">
                  <c:v>21720</c:v>
                </c:pt>
                <c:pt idx="338">
                  <c:v>21740</c:v>
                </c:pt>
                <c:pt idx="339">
                  <c:v>21760</c:v>
                </c:pt>
                <c:pt idx="340">
                  <c:v>21780</c:v>
                </c:pt>
                <c:pt idx="341">
                  <c:v>21800</c:v>
                </c:pt>
                <c:pt idx="342">
                  <c:v>21820</c:v>
                </c:pt>
                <c:pt idx="343">
                  <c:v>21840</c:v>
                </c:pt>
                <c:pt idx="344">
                  <c:v>21860</c:v>
                </c:pt>
                <c:pt idx="345">
                  <c:v>21880</c:v>
                </c:pt>
                <c:pt idx="346">
                  <c:v>21900</c:v>
                </c:pt>
                <c:pt idx="347">
                  <c:v>21920</c:v>
                </c:pt>
                <c:pt idx="348">
                  <c:v>21940</c:v>
                </c:pt>
                <c:pt idx="349">
                  <c:v>21960</c:v>
                </c:pt>
                <c:pt idx="350">
                  <c:v>21980</c:v>
                </c:pt>
                <c:pt idx="351">
                  <c:v>22000</c:v>
                </c:pt>
                <c:pt idx="352">
                  <c:v>22020</c:v>
                </c:pt>
                <c:pt idx="353">
                  <c:v>22040</c:v>
                </c:pt>
                <c:pt idx="354">
                  <c:v>22060</c:v>
                </c:pt>
                <c:pt idx="355">
                  <c:v>22080</c:v>
                </c:pt>
                <c:pt idx="356">
                  <c:v>22100</c:v>
                </c:pt>
                <c:pt idx="357">
                  <c:v>22120</c:v>
                </c:pt>
                <c:pt idx="358">
                  <c:v>22140</c:v>
                </c:pt>
                <c:pt idx="359">
                  <c:v>22160</c:v>
                </c:pt>
                <c:pt idx="360">
                  <c:v>22180</c:v>
                </c:pt>
                <c:pt idx="361">
                  <c:v>22200</c:v>
                </c:pt>
                <c:pt idx="362">
                  <c:v>22220</c:v>
                </c:pt>
                <c:pt idx="363">
                  <c:v>22240</c:v>
                </c:pt>
                <c:pt idx="364">
                  <c:v>22260</c:v>
                </c:pt>
                <c:pt idx="365">
                  <c:v>22280</c:v>
                </c:pt>
                <c:pt idx="366">
                  <c:v>22300</c:v>
                </c:pt>
                <c:pt idx="367">
                  <c:v>22320</c:v>
                </c:pt>
                <c:pt idx="368">
                  <c:v>22340</c:v>
                </c:pt>
                <c:pt idx="369">
                  <c:v>22360</c:v>
                </c:pt>
                <c:pt idx="370">
                  <c:v>22380</c:v>
                </c:pt>
                <c:pt idx="371">
                  <c:v>22400</c:v>
                </c:pt>
                <c:pt idx="372">
                  <c:v>22420</c:v>
                </c:pt>
                <c:pt idx="373">
                  <c:v>22440</c:v>
                </c:pt>
                <c:pt idx="374">
                  <c:v>22460</c:v>
                </c:pt>
                <c:pt idx="375">
                  <c:v>22480</c:v>
                </c:pt>
                <c:pt idx="376">
                  <c:v>22500</c:v>
                </c:pt>
                <c:pt idx="377">
                  <c:v>22520</c:v>
                </c:pt>
                <c:pt idx="378">
                  <c:v>22540</c:v>
                </c:pt>
                <c:pt idx="379">
                  <c:v>22560</c:v>
                </c:pt>
                <c:pt idx="380">
                  <c:v>22580</c:v>
                </c:pt>
                <c:pt idx="381">
                  <c:v>22600</c:v>
                </c:pt>
                <c:pt idx="382">
                  <c:v>22620</c:v>
                </c:pt>
                <c:pt idx="383">
                  <c:v>22640</c:v>
                </c:pt>
                <c:pt idx="384">
                  <c:v>22660</c:v>
                </c:pt>
                <c:pt idx="385">
                  <c:v>22680</c:v>
                </c:pt>
                <c:pt idx="386">
                  <c:v>22700</c:v>
                </c:pt>
                <c:pt idx="387">
                  <c:v>22720</c:v>
                </c:pt>
                <c:pt idx="388">
                  <c:v>22740</c:v>
                </c:pt>
                <c:pt idx="389">
                  <c:v>22760</c:v>
                </c:pt>
                <c:pt idx="390">
                  <c:v>22780</c:v>
                </c:pt>
                <c:pt idx="391">
                  <c:v>22800</c:v>
                </c:pt>
                <c:pt idx="392">
                  <c:v>22820</c:v>
                </c:pt>
                <c:pt idx="393">
                  <c:v>22840</c:v>
                </c:pt>
                <c:pt idx="394">
                  <c:v>22860</c:v>
                </c:pt>
                <c:pt idx="395">
                  <c:v>22880</c:v>
                </c:pt>
                <c:pt idx="396">
                  <c:v>22900</c:v>
                </c:pt>
                <c:pt idx="397">
                  <c:v>22920</c:v>
                </c:pt>
                <c:pt idx="398">
                  <c:v>22940</c:v>
                </c:pt>
                <c:pt idx="399">
                  <c:v>22960</c:v>
                </c:pt>
                <c:pt idx="400">
                  <c:v>22980</c:v>
                </c:pt>
                <c:pt idx="401">
                  <c:v>23000</c:v>
                </c:pt>
                <c:pt idx="402">
                  <c:v>23020</c:v>
                </c:pt>
                <c:pt idx="403">
                  <c:v>23040</c:v>
                </c:pt>
                <c:pt idx="404">
                  <c:v>23060</c:v>
                </c:pt>
                <c:pt idx="405">
                  <c:v>23080</c:v>
                </c:pt>
                <c:pt idx="406">
                  <c:v>23100</c:v>
                </c:pt>
                <c:pt idx="407">
                  <c:v>23120</c:v>
                </c:pt>
                <c:pt idx="408">
                  <c:v>23140</c:v>
                </c:pt>
                <c:pt idx="409">
                  <c:v>23160</c:v>
                </c:pt>
                <c:pt idx="410">
                  <c:v>23180</c:v>
                </c:pt>
                <c:pt idx="411">
                  <c:v>23200</c:v>
                </c:pt>
                <c:pt idx="412">
                  <c:v>23220</c:v>
                </c:pt>
                <c:pt idx="413">
                  <c:v>23240</c:v>
                </c:pt>
                <c:pt idx="414">
                  <c:v>23260</c:v>
                </c:pt>
                <c:pt idx="415">
                  <c:v>23280</c:v>
                </c:pt>
                <c:pt idx="416">
                  <c:v>23300</c:v>
                </c:pt>
                <c:pt idx="417">
                  <c:v>23320</c:v>
                </c:pt>
                <c:pt idx="418">
                  <c:v>23340</c:v>
                </c:pt>
                <c:pt idx="419">
                  <c:v>23360</c:v>
                </c:pt>
                <c:pt idx="420">
                  <c:v>23380</c:v>
                </c:pt>
                <c:pt idx="421">
                  <c:v>23400</c:v>
                </c:pt>
                <c:pt idx="422">
                  <c:v>23420</c:v>
                </c:pt>
                <c:pt idx="423">
                  <c:v>23440</c:v>
                </c:pt>
                <c:pt idx="424">
                  <c:v>23460</c:v>
                </c:pt>
                <c:pt idx="425">
                  <c:v>23480</c:v>
                </c:pt>
                <c:pt idx="426">
                  <c:v>23500</c:v>
                </c:pt>
                <c:pt idx="427">
                  <c:v>23520</c:v>
                </c:pt>
                <c:pt idx="428">
                  <c:v>23540</c:v>
                </c:pt>
                <c:pt idx="429">
                  <c:v>23560</c:v>
                </c:pt>
                <c:pt idx="430">
                  <c:v>23580</c:v>
                </c:pt>
                <c:pt idx="431">
                  <c:v>23600</c:v>
                </c:pt>
                <c:pt idx="432">
                  <c:v>23620</c:v>
                </c:pt>
                <c:pt idx="433">
                  <c:v>23640</c:v>
                </c:pt>
                <c:pt idx="434">
                  <c:v>23660</c:v>
                </c:pt>
                <c:pt idx="435">
                  <c:v>23680</c:v>
                </c:pt>
                <c:pt idx="436">
                  <c:v>23700</c:v>
                </c:pt>
                <c:pt idx="437">
                  <c:v>23720</c:v>
                </c:pt>
                <c:pt idx="438">
                  <c:v>23740</c:v>
                </c:pt>
                <c:pt idx="439">
                  <c:v>23760</c:v>
                </c:pt>
                <c:pt idx="440">
                  <c:v>23780</c:v>
                </c:pt>
                <c:pt idx="441">
                  <c:v>23800</c:v>
                </c:pt>
                <c:pt idx="442">
                  <c:v>23820</c:v>
                </c:pt>
                <c:pt idx="443">
                  <c:v>23840</c:v>
                </c:pt>
                <c:pt idx="444">
                  <c:v>23860</c:v>
                </c:pt>
                <c:pt idx="445">
                  <c:v>23880</c:v>
                </c:pt>
                <c:pt idx="446">
                  <c:v>23900</c:v>
                </c:pt>
                <c:pt idx="447">
                  <c:v>23920</c:v>
                </c:pt>
                <c:pt idx="448">
                  <c:v>23940</c:v>
                </c:pt>
                <c:pt idx="449">
                  <c:v>23960</c:v>
                </c:pt>
                <c:pt idx="450">
                  <c:v>23980</c:v>
                </c:pt>
                <c:pt idx="451">
                  <c:v>24000</c:v>
                </c:pt>
                <c:pt idx="452">
                  <c:v>24020</c:v>
                </c:pt>
                <c:pt idx="453">
                  <c:v>24040</c:v>
                </c:pt>
                <c:pt idx="454">
                  <c:v>24060</c:v>
                </c:pt>
                <c:pt idx="455">
                  <c:v>24080</c:v>
                </c:pt>
                <c:pt idx="456">
                  <c:v>24100</c:v>
                </c:pt>
                <c:pt idx="457">
                  <c:v>24120</c:v>
                </c:pt>
                <c:pt idx="458">
                  <c:v>24140</c:v>
                </c:pt>
                <c:pt idx="459">
                  <c:v>24160</c:v>
                </c:pt>
                <c:pt idx="460">
                  <c:v>24180</c:v>
                </c:pt>
                <c:pt idx="461">
                  <c:v>24200</c:v>
                </c:pt>
                <c:pt idx="462">
                  <c:v>24220</c:v>
                </c:pt>
                <c:pt idx="463">
                  <c:v>24240</c:v>
                </c:pt>
                <c:pt idx="464">
                  <c:v>24260</c:v>
                </c:pt>
                <c:pt idx="465">
                  <c:v>24280</c:v>
                </c:pt>
                <c:pt idx="466">
                  <c:v>24300</c:v>
                </c:pt>
                <c:pt idx="467">
                  <c:v>24320</c:v>
                </c:pt>
                <c:pt idx="468">
                  <c:v>24340</c:v>
                </c:pt>
                <c:pt idx="469">
                  <c:v>24360</c:v>
                </c:pt>
                <c:pt idx="470">
                  <c:v>24380</c:v>
                </c:pt>
                <c:pt idx="471">
                  <c:v>24400</c:v>
                </c:pt>
                <c:pt idx="472">
                  <c:v>24420</c:v>
                </c:pt>
                <c:pt idx="473">
                  <c:v>24440</c:v>
                </c:pt>
                <c:pt idx="474">
                  <c:v>24460</c:v>
                </c:pt>
                <c:pt idx="475">
                  <c:v>24480</c:v>
                </c:pt>
                <c:pt idx="476">
                  <c:v>24500</c:v>
                </c:pt>
                <c:pt idx="477">
                  <c:v>24520</c:v>
                </c:pt>
                <c:pt idx="478">
                  <c:v>24540</c:v>
                </c:pt>
                <c:pt idx="479">
                  <c:v>24560</c:v>
                </c:pt>
                <c:pt idx="480">
                  <c:v>24580</c:v>
                </c:pt>
                <c:pt idx="481">
                  <c:v>24600</c:v>
                </c:pt>
                <c:pt idx="482">
                  <c:v>24620</c:v>
                </c:pt>
                <c:pt idx="483">
                  <c:v>24640</c:v>
                </c:pt>
                <c:pt idx="484">
                  <c:v>24660</c:v>
                </c:pt>
                <c:pt idx="485">
                  <c:v>24680</c:v>
                </c:pt>
                <c:pt idx="486">
                  <c:v>24700</c:v>
                </c:pt>
                <c:pt idx="487">
                  <c:v>24720</c:v>
                </c:pt>
                <c:pt idx="488">
                  <c:v>24740</c:v>
                </c:pt>
                <c:pt idx="489">
                  <c:v>24760</c:v>
                </c:pt>
                <c:pt idx="490">
                  <c:v>24780</c:v>
                </c:pt>
                <c:pt idx="491">
                  <c:v>24800</c:v>
                </c:pt>
                <c:pt idx="492">
                  <c:v>24820</c:v>
                </c:pt>
                <c:pt idx="493">
                  <c:v>24840</c:v>
                </c:pt>
                <c:pt idx="494">
                  <c:v>24860</c:v>
                </c:pt>
                <c:pt idx="495">
                  <c:v>24880</c:v>
                </c:pt>
                <c:pt idx="496">
                  <c:v>24900</c:v>
                </c:pt>
                <c:pt idx="497">
                  <c:v>24920</c:v>
                </c:pt>
                <c:pt idx="498">
                  <c:v>24940</c:v>
                </c:pt>
                <c:pt idx="499">
                  <c:v>24960</c:v>
                </c:pt>
                <c:pt idx="500">
                  <c:v>24980</c:v>
                </c:pt>
                <c:pt idx="501">
                  <c:v>25000</c:v>
                </c:pt>
                <c:pt idx="502">
                  <c:v>25020</c:v>
                </c:pt>
                <c:pt idx="503">
                  <c:v>25040</c:v>
                </c:pt>
                <c:pt idx="504">
                  <c:v>25060</c:v>
                </c:pt>
                <c:pt idx="505">
                  <c:v>25080</c:v>
                </c:pt>
                <c:pt idx="506">
                  <c:v>25100</c:v>
                </c:pt>
                <c:pt idx="507">
                  <c:v>25120</c:v>
                </c:pt>
                <c:pt idx="508">
                  <c:v>25140</c:v>
                </c:pt>
                <c:pt idx="509">
                  <c:v>25160</c:v>
                </c:pt>
                <c:pt idx="510">
                  <c:v>25180</c:v>
                </c:pt>
                <c:pt idx="511">
                  <c:v>25200</c:v>
                </c:pt>
                <c:pt idx="512">
                  <c:v>25220</c:v>
                </c:pt>
                <c:pt idx="513">
                  <c:v>25240</c:v>
                </c:pt>
                <c:pt idx="514">
                  <c:v>25260</c:v>
                </c:pt>
                <c:pt idx="515">
                  <c:v>25280</c:v>
                </c:pt>
                <c:pt idx="516">
                  <c:v>25300</c:v>
                </c:pt>
                <c:pt idx="517">
                  <c:v>25320</c:v>
                </c:pt>
                <c:pt idx="518">
                  <c:v>25340</c:v>
                </c:pt>
                <c:pt idx="519">
                  <c:v>25360</c:v>
                </c:pt>
                <c:pt idx="520">
                  <c:v>25380</c:v>
                </c:pt>
                <c:pt idx="521">
                  <c:v>25400</c:v>
                </c:pt>
                <c:pt idx="522">
                  <c:v>25420</c:v>
                </c:pt>
                <c:pt idx="523">
                  <c:v>25440</c:v>
                </c:pt>
                <c:pt idx="524">
                  <c:v>25460</c:v>
                </c:pt>
                <c:pt idx="525">
                  <c:v>25480</c:v>
                </c:pt>
                <c:pt idx="526">
                  <c:v>25500</c:v>
                </c:pt>
                <c:pt idx="527">
                  <c:v>25520</c:v>
                </c:pt>
                <c:pt idx="528">
                  <c:v>25540</c:v>
                </c:pt>
                <c:pt idx="529">
                  <c:v>25560</c:v>
                </c:pt>
                <c:pt idx="530">
                  <c:v>25580</c:v>
                </c:pt>
                <c:pt idx="531">
                  <c:v>25600</c:v>
                </c:pt>
                <c:pt idx="532">
                  <c:v>25620</c:v>
                </c:pt>
                <c:pt idx="533">
                  <c:v>25640</c:v>
                </c:pt>
                <c:pt idx="534">
                  <c:v>25660</c:v>
                </c:pt>
                <c:pt idx="535">
                  <c:v>25680</c:v>
                </c:pt>
                <c:pt idx="536">
                  <c:v>25700</c:v>
                </c:pt>
                <c:pt idx="537">
                  <c:v>25720</c:v>
                </c:pt>
                <c:pt idx="538">
                  <c:v>25740</c:v>
                </c:pt>
                <c:pt idx="539">
                  <c:v>25760</c:v>
                </c:pt>
                <c:pt idx="540">
                  <c:v>25780</c:v>
                </c:pt>
                <c:pt idx="541">
                  <c:v>25800</c:v>
                </c:pt>
                <c:pt idx="542">
                  <c:v>25820</c:v>
                </c:pt>
                <c:pt idx="543">
                  <c:v>25840</c:v>
                </c:pt>
                <c:pt idx="544">
                  <c:v>25860</c:v>
                </c:pt>
                <c:pt idx="545">
                  <c:v>25880</c:v>
                </c:pt>
                <c:pt idx="546">
                  <c:v>25900</c:v>
                </c:pt>
                <c:pt idx="547">
                  <c:v>25920</c:v>
                </c:pt>
                <c:pt idx="548">
                  <c:v>25940</c:v>
                </c:pt>
                <c:pt idx="549">
                  <c:v>25960</c:v>
                </c:pt>
                <c:pt idx="550">
                  <c:v>25980</c:v>
                </c:pt>
                <c:pt idx="551">
                  <c:v>26000</c:v>
                </c:pt>
                <c:pt idx="552">
                  <c:v>26020</c:v>
                </c:pt>
                <c:pt idx="553">
                  <c:v>26040</c:v>
                </c:pt>
                <c:pt idx="554">
                  <c:v>26060</c:v>
                </c:pt>
                <c:pt idx="555">
                  <c:v>26080</c:v>
                </c:pt>
                <c:pt idx="556">
                  <c:v>26100</c:v>
                </c:pt>
                <c:pt idx="557">
                  <c:v>26120</c:v>
                </c:pt>
                <c:pt idx="558">
                  <c:v>26140</c:v>
                </c:pt>
                <c:pt idx="559">
                  <c:v>26160</c:v>
                </c:pt>
                <c:pt idx="560">
                  <c:v>26180</c:v>
                </c:pt>
                <c:pt idx="561">
                  <c:v>26200</c:v>
                </c:pt>
                <c:pt idx="562">
                  <c:v>26220</c:v>
                </c:pt>
                <c:pt idx="563">
                  <c:v>26240</c:v>
                </c:pt>
                <c:pt idx="564">
                  <c:v>26260</c:v>
                </c:pt>
                <c:pt idx="565">
                  <c:v>26280</c:v>
                </c:pt>
                <c:pt idx="566">
                  <c:v>26300</c:v>
                </c:pt>
                <c:pt idx="567">
                  <c:v>26320</c:v>
                </c:pt>
                <c:pt idx="568">
                  <c:v>26340</c:v>
                </c:pt>
                <c:pt idx="569">
                  <c:v>26360</c:v>
                </c:pt>
                <c:pt idx="570">
                  <c:v>26380</c:v>
                </c:pt>
                <c:pt idx="571">
                  <c:v>26400</c:v>
                </c:pt>
                <c:pt idx="572">
                  <c:v>26420</c:v>
                </c:pt>
                <c:pt idx="573">
                  <c:v>26440</c:v>
                </c:pt>
                <c:pt idx="574">
                  <c:v>26460</c:v>
                </c:pt>
                <c:pt idx="575">
                  <c:v>26480</c:v>
                </c:pt>
                <c:pt idx="576">
                  <c:v>26500</c:v>
                </c:pt>
                <c:pt idx="577">
                  <c:v>26520</c:v>
                </c:pt>
                <c:pt idx="578">
                  <c:v>26540</c:v>
                </c:pt>
                <c:pt idx="579">
                  <c:v>26560</c:v>
                </c:pt>
                <c:pt idx="580">
                  <c:v>26580</c:v>
                </c:pt>
                <c:pt idx="581">
                  <c:v>26600</c:v>
                </c:pt>
                <c:pt idx="582">
                  <c:v>26620</c:v>
                </c:pt>
                <c:pt idx="583">
                  <c:v>26640</c:v>
                </c:pt>
                <c:pt idx="584">
                  <c:v>26660</c:v>
                </c:pt>
                <c:pt idx="585">
                  <c:v>26680</c:v>
                </c:pt>
                <c:pt idx="586">
                  <c:v>26700</c:v>
                </c:pt>
                <c:pt idx="587">
                  <c:v>26720</c:v>
                </c:pt>
                <c:pt idx="588">
                  <c:v>26740</c:v>
                </c:pt>
                <c:pt idx="589">
                  <c:v>26760</c:v>
                </c:pt>
                <c:pt idx="590">
                  <c:v>26780</c:v>
                </c:pt>
                <c:pt idx="591">
                  <c:v>26800</c:v>
                </c:pt>
                <c:pt idx="592">
                  <c:v>26820</c:v>
                </c:pt>
                <c:pt idx="593">
                  <c:v>26840</c:v>
                </c:pt>
                <c:pt idx="594">
                  <c:v>26860</c:v>
                </c:pt>
                <c:pt idx="595">
                  <c:v>26880</c:v>
                </c:pt>
                <c:pt idx="596">
                  <c:v>26900</c:v>
                </c:pt>
                <c:pt idx="597">
                  <c:v>26920</c:v>
                </c:pt>
                <c:pt idx="598">
                  <c:v>26940</c:v>
                </c:pt>
                <c:pt idx="599">
                  <c:v>26960</c:v>
                </c:pt>
                <c:pt idx="600">
                  <c:v>26980</c:v>
                </c:pt>
                <c:pt idx="601">
                  <c:v>27000</c:v>
                </c:pt>
                <c:pt idx="602">
                  <c:v>27020</c:v>
                </c:pt>
                <c:pt idx="603">
                  <c:v>27040</c:v>
                </c:pt>
                <c:pt idx="604">
                  <c:v>27060</c:v>
                </c:pt>
                <c:pt idx="605">
                  <c:v>27080</c:v>
                </c:pt>
                <c:pt idx="606">
                  <c:v>27100</c:v>
                </c:pt>
                <c:pt idx="607">
                  <c:v>27120</c:v>
                </c:pt>
                <c:pt idx="608">
                  <c:v>27140</c:v>
                </c:pt>
                <c:pt idx="609">
                  <c:v>27160</c:v>
                </c:pt>
                <c:pt idx="610">
                  <c:v>27180</c:v>
                </c:pt>
                <c:pt idx="611">
                  <c:v>27200</c:v>
                </c:pt>
                <c:pt idx="612">
                  <c:v>27220</c:v>
                </c:pt>
                <c:pt idx="613">
                  <c:v>27240</c:v>
                </c:pt>
                <c:pt idx="614">
                  <c:v>27260</c:v>
                </c:pt>
                <c:pt idx="615">
                  <c:v>27280</c:v>
                </c:pt>
                <c:pt idx="616">
                  <c:v>27300</c:v>
                </c:pt>
                <c:pt idx="617">
                  <c:v>27320</c:v>
                </c:pt>
                <c:pt idx="618">
                  <c:v>27340</c:v>
                </c:pt>
                <c:pt idx="619">
                  <c:v>27360</c:v>
                </c:pt>
                <c:pt idx="620">
                  <c:v>27380</c:v>
                </c:pt>
                <c:pt idx="621">
                  <c:v>27400</c:v>
                </c:pt>
                <c:pt idx="622">
                  <c:v>27420</c:v>
                </c:pt>
                <c:pt idx="623">
                  <c:v>27440</c:v>
                </c:pt>
                <c:pt idx="624">
                  <c:v>27460</c:v>
                </c:pt>
                <c:pt idx="625">
                  <c:v>27480</c:v>
                </c:pt>
                <c:pt idx="626">
                  <c:v>27500</c:v>
                </c:pt>
                <c:pt idx="627">
                  <c:v>27520</c:v>
                </c:pt>
                <c:pt idx="628">
                  <c:v>27540</c:v>
                </c:pt>
                <c:pt idx="629">
                  <c:v>27560</c:v>
                </c:pt>
                <c:pt idx="630">
                  <c:v>27580</c:v>
                </c:pt>
                <c:pt idx="631">
                  <c:v>27600</c:v>
                </c:pt>
                <c:pt idx="632">
                  <c:v>27620</c:v>
                </c:pt>
                <c:pt idx="633">
                  <c:v>27640</c:v>
                </c:pt>
                <c:pt idx="634">
                  <c:v>27660</c:v>
                </c:pt>
                <c:pt idx="635">
                  <c:v>27680</c:v>
                </c:pt>
                <c:pt idx="636">
                  <c:v>27700</c:v>
                </c:pt>
                <c:pt idx="637">
                  <c:v>27720</c:v>
                </c:pt>
                <c:pt idx="638">
                  <c:v>27740</c:v>
                </c:pt>
                <c:pt idx="639">
                  <c:v>27760</c:v>
                </c:pt>
                <c:pt idx="640">
                  <c:v>27780</c:v>
                </c:pt>
                <c:pt idx="641">
                  <c:v>27800</c:v>
                </c:pt>
                <c:pt idx="642">
                  <c:v>27820</c:v>
                </c:pt>
                <c:pt idx="643">
                  <c:v>27840</c:v>
                </c:pt>
                <c:pt idx="644">
                  <c:v>27860</c:v>
                </c:pt>
                <c:pt idx="645">
                  <c:v>27880</c:v>
                </c:pt>
                <c:pt idx="646">
                  <c:v>27900</c:v>
                </c:pt>
                <c:pt idx="647">
                  <c:v>27920</c:v>
                </c:pt>
                <c:pt idx="648">
                  <c:v>27940</c:v>
                </c:pt>
                <c:pt idx="649">
                  <c:v>27960</c:v>
                </c:pt>
                <c:pt idx="650">
                  <c:v>27980</c:v>
                </c:pt>
                <c:pt idx="651">
                  <c:v>28000</c:v>
                </c:pt>
                <c:pt idx="652">
                  <c:v>28020</c:v>
                </c:pt>
                <c:pt idx="653">
                  <c:v>28040</c:v>
                </c:pt>
                <c:pt idx="654">
                  <c:v>28060</c:v>
                </c:pt>
                <c:pt idx="655">
                  <c:v>28080</c:v>
                </c:pt>
                <c:pt idx="656">
                  <c:v>28100</c:v>
                </c:pt>
                <c:pt idx="657">
                  <c:v>28120</c:v>
                </c:pt>
                <c:pt idx="658">
                  <c:v>28140</c:v>
                </c:pt>
                <c:pt idx="659">
                  <c:v>28160</c:v>
                </c:pt>
                <c:pt idx="660">
                  <c:v>28180</c:v>
                </c:pt>
                <c:pt idx="661">
                  <c:v>28200</c:v>
                </c:pt>
                <c:pt idx="662">
                  <c:v>28220</c:v>
                </c:pt>
                <c:pt idx="663">
                  <c:v>28240</c:v>
                </c:pt>
                <c:pt idx="664">
                  <c:v>28260</c:v>
                </c:pt>
                <c:pt idx="665">
                  <c:v>28280</c:v>
                </c:pt>
                <c:pt idx="666">
                  <c:v>28300</c:v>
                </c:pt>
                <c:pt idx="667">
                  <c:v>28320</c:v>
                </c:pt>
                <c:pt idx="668">
                  <c:v>28340</c:v>
                </c:pt>
                <c:pt idx="669">
                  <c:v>28360</c:v>
                </c:pt>
                <c:pt idx="670">
                  <c:v>28380</c:v>
                </c:pt>
                <c:pt idx="671">
                  <c:v>28400</c:v>
                </c:pt>
                <c:pt idx="672">
                  <c:v>28420</c:v>
                </c:pt>
                <c:pt idx="673">
                  <c:v>28440</c:v>
                </c:pt>
                <c:pt idx="674">
                  <c:v>28460</c:v>
                </c:pt>
                <c:pt idx="675">
                  <c:v>28480</c:v>
                </c:pt>
                <c:pt idx="676">
                  <c:v>28500</c:v>
                </c:pt>
                <c:pt idx="677">
                  <c:v>28520</c:v>
                </c:pt>
                <c:pt idx="678">
                  <c:v>28540</c:v>
                </c:pt>
                <c:pt idx="679">
                  <c:v>28560</c:v>
                </c:pt>
                <c:pt idx="680">
                  <c:v>28580</c:v>
                </c:pt>
                <c:pt idx="681">
                  <c:v>28600</c:v>
                </c:pt>
                <c:pt idx="682">
                  <c:v>28620</c:v>
                </c:pt>
                <c:pt idx="683">
                  <c:v>28640</c:v>
                </c:pt>
                <c:pt idx="684">
                  <c:v>28660</c:v>
                </c:pt>
                <c:pt idx="685">
                  <c:v>28680</c:v>
                </c:pt>
                <c:pt idx="686">
                  <c:v>28700</c:v>
                </c:pt>
                <c:pt idx="687">
                  <c:v>28720</c:v>
                </c:pt>
                <c:pt idx="688">
                  <c:v>28740</c:v>
                </c:pt>
                <c:pt idx="689">
                  <c:v>28760</c:v>
                </c:pt>
                <c:pt idx="690">
                  <c:v>28780</c:v>
                </c:pt>
                <c:pt idx="691">
                  <c:v>28800</c:v>
                </c:pt>
                <c:pt idx="692">
                  <c:v>28820</c:v>
                </c:pt>
                <c:pt idx="693">
                  <c:v>28840</c:v>
                </c:pt>
                <c:pt idx="694">
                  <c:v>28860</c:v>
                </c:pt>
                <c:pt idx="695">
                  <c:v>28880</c:v>
                </c:pt>
                <c:pt idx="696">
                  <c:v>28900</c:v>
                </c:pt>
                <c:pt idx="697">
                  <c:v>28920</c:v>
                </c:pt>
                <c:pt idx="698">
                  <c:v>28940</c:v>
                </c:pt>
                <c:pt idx="699">
                  <c:v>28960</c:v>
                </c:pt>
                <c:pt idx="700">
                  <c:v>28980</c:v>
                </c:pt>
                <c:pt idx="701">
                  <c:v>29000</c:v>
                </c:pt>
                <c:pt idx="702">
                  <c:v>29020</c:v>
                </c:pt>
                <c:pt idx="703">
                  <c:v>29040</c:v>
                </c:pt>
                <c:pt idx="704">
                  <c:v>29060</c:v>
                </c:pt>
                <c:pt idx="705">
                  <c:v>29080</c:v>
                </c:pt>
                <c:pt idx="706">
                  <c:v>29100</c:v>
                </c:pt>
                <c:pt idx="707">
                  <c:v>29120</c:v>
                </c:pt>
                <c:pt idx="708">
                  <c:v>29140</c:v>
                </c:pt>
                <c:pt idx="709">
                  <c:v>29160</c:v>
                </c:pt>
                <c:pt idx="710">
                  <c:v>29180</c:v>
                </c:pt>
                <c:pt idx="711">
                  <c:v>29200</c:v>
                </c:pt>
                <c:pt idx="712">
                  <c:v>29220</c:v>
                </c:pt>
                <c:pt idx="713">
                  <c:v>29240</c:v>
                </c:pt>
                <c:pt idx="714">
                  <c:v>29260</c:v>
                </c:pt>
                <c:pt idx="715">
                  <c:v>29280</c:v>
                </c:pt>
                <c:pt idx="716">
                  <c:v>29300</c:v>
                </c:pt>
                <c:pt idx="717">
                  <c:v>29320</c:v>
                </c:pt>
                <c:pt idx="718">
                  <c:v>29340</c:v>
                </c:pt>
                <c:pt idx="719">
                  <c:v>29360</c:v>
                </c:pt>
                <c:pt idx="720">
                  <c:v>29380</c:v>
                </c:pt>
                <c:pt idx="721">
                  <c:v>29400</c:v>
                </c:pt>
                <c:pt idx="722">
                  <c:v>29420</c:v>
                </c:pt>
                <c:pt idx="723">
                  <c:v>29440</c:v>
                </c:pt>
                <c:pt idx="724">
                  <c:v>29460</c:v>
                </c:pt>
                <c:pt idx="725">
                  <c:v>29480</c:v>
                </c:pt>
                <c:pt idx="726">
                  <c:v>29500</c:v>
                </c:pt>
                <c:pt idx="727">
                  <c:v>29520</c:v>
                </c:pt>
                <c:pt idx="728">
                  <c:v>29540</c:v>
                </c:pt>
                <c:pt idx="729">
                  <c:v>29560</c:v>
                </c:pt>
                <c:pt idx="730">
                  <c:v>29580</c:v>
                </c:pt>
                <c:pt idx="731">
                  <c:v>29600</c:v>
                </c:pt>
                <c:pt idx="732">
                  <c:v>29620</c:v>
                </c:pt>
                <c:pt idx="733">
                  <c:v>29640</c:v>
                </c:pt>
                <c:pt idx="734">
                  <c:v>29660</c:v>
                </c:pt>
                <c:pt idx="735">
                  <c:v>29680</c:v>
                </c:pt>
                <c:pt idx="736">
                  <c:v>29700</c:v>
                </c:pt>
                <c:pt idx="737">
                  <c:v>29720</c:v>
                </c:pt>
                <c:pt idx="738">
                  <c:v>29740</c:v>
                </c:pt>
                <c:pt idx="739">
                  <c:v>29760</c:v>
                </c:pt>
                <c:pt idx="740">
                  <c:v>29780</c:v>
                </c:pt>
                <c:pt idx="741">
                  <c:v>29800</c:v>
                </c:pt>
                <c:pt idx="742">
                  <c:v>29820</c:v>
                </c:pt>
                <c:pt idx="743">
                  <c:v>29840</c:v>
                </c:pt>
                <c:pt idx="744">
                  <c:v>29860</c:v>
                </c:pt>
                <c:pt idx="745">
                  <c:v>29880</c:v>
                </c:pt>
                <c:pt idx="746">
                  <c:v>29900</c:v>
                </c:pt>
                <c:pt idx="747">
                  <c:v>29920</c:v>
                </c:pt>
                <c:pt idx="748">
                  <c:v>29940</c:v>
                </c:pt>
                <c:pt idx="749">
                  <c:v>29960</c:v>
                </c:pt>
                <c:pt idx="750">
                  <c:v>29980</c:v>
                </c:pt>
                <c:pt idx="751">
                  <c:v>30000</c:v>
                </c:pt>
                <c:pt idx="752">
                  <c:v>30020</c:v>
                </c:pt>
                <c:pt idx="753">
                  <c:v>30040</c:v>
                </c:pt>
                <c:pt idx="754">
                  <c:v>30060</c:v>
                </c:pt>
                <c:pt idx="755">
                  <c:v>30080</c:v>
                </c:pt>
                <c:pt idx="756">
                  <c:v>30100</c:v>
                </c:pt>
                <c:pt idx="757">
                  <c:v>30120</c:v>
                </c:pt>
                <c:pt idx="758">
                  <c:v>30140</c:v>
                </c:pt>
                <c:pt idx="759">
                  <c:v>30160</c:v>
                </c:pt>
                <c:pt idx="760">
                  <c:v>30180</c:v>
                </c:pt>
                <c:pt idx="761">
                  <c:v>30200</c:v>
                </c:pt>
                <c:pt idx="762">
                  <c:v>30220</c:v>
                </c:pt>
                <c:pt idx="763">
                  <c:v>30240</c:v>
                </c:pt>
                <c:pt idx="764">
                  <c:v>30260</c:v>
                </c:pt>
                <c:pt idx="765">
                  <c:v>30280</c:v>
                </c:pt>
                <c:pt idx="766">
                  <c:v>30300</c:v>
                </c:pt>
                <c:pt idx="767">
                  <c:v>30320</c:v>
                </c:pt>
                <c:pt idx="768">
                  <c:v>30340</c:v>
                </c:pt>
                <c:pt idx="769">
                  <c:v>30360</c:v>
                </c:pt>
                <c:pt idx="770">
                  <c:v>30380</c:v>
                </c:pt>
                <c:pt idx="771">
                  <c:v>30400</c:v>
                </c:pt>
                <c:pt idx="772">
                  <c:v>30420</c:v>
                </c:pt>
                <c:pt idx="773">
                  <c:v>30440</c:v>
                </c:pt>
                <c:pt idx="774">
                  <c:v>30460</c:v>
                </c:pt>
                <c:pt idx="775">
                  <c:v>30480</c:v>
                </c:pt>
                <c:pt idx="776">
                  <c:v>30500</c:v>
                </c:pt>
                <c:pt idx="777">
                  <c:v>30520</c:v>
                </c:pt>
                <c:pt idx="778">
                  <c:v>30540</c:v>
                </c:pt>
                <c:pt idx="779">
                  <c:v>30560</c:v>
                </c:pt>
                <c:pt idx="780">
                  <c:v>30580</c:v>
                </c:pt>
                <c:pt idx="781">
                  <c:v>30600</c:v>
                </c:pt>
                <c:pt idx="782">
                  <c:v>30620</c:v>
                </c:pt>
                <c:pt idx="783">
                  <c:v>30640</c:v>
                </c:pt>
                <c:pt idx="784">
                  <c:v>30660</c:v>
                </c:pt>
                <c:pt idx="785">
                  <c:v>30680</c:v>
                </c:pt>
                <c:pt idx="786">
                  <c:v>30700</c:v>
                </c:pt>
                <c:pt idx="787">
                  <c:v>30720</c:v>
                </c:pt>
                <c:pt idx="788">
                  <c:v>30740</c:v>
                </c:pt>
                <c:pt idx="789">
                  <c:v>30760</c:v>
                </c:pt>
                <c:pt idx="790">
                  <c:v>30780</c:v>
                </c:pt>
                <c:pt idx="791">
                  <c:v>30800</c:v>
                </c:pt>
                <c:pt idx="792">
                  <c:v>30820</c:v>
                </c:pt>
                <c:pt idx="793">
                  <c:v>30840</c:v>
                </c:pt>
                <c:pt idx="794">
                  <c:v>30860</c:v>
                </c:pt>
                <c:pt idx="795">
                  <c:v>30880</c:v>
                </c:pt>
                <c:pt idx="796">
                  <c:v>30900</c:v>
                </c:pt>
                <c:pt idx="797">
                  <c:v>30920</c:v>
                </c:pt>
                <c:pt idx="798">
                  <c:v>30940</c:v>
                </c:pt>
                <c:pt idx="799">
                  <c:v>30960</c:v>
                </c:pt>
                <c:pt idx="800">
                  <c:v>30980</c:v>
                </c:pt>
                <c:pt idx="801">
                  <c:v>31000</c:v>
                </c:pt>
                <c:pt idx="802">
                  <c:v>31020</c:v>
                </c:pt>
                <c:pt idx="803">
                  <c:v>31040</c:v>
                </c:pt>
                <c:pt idx="804">
                  <c:v>31060</c:v>
                </c:pt>
                <c:pt idx="805">
                  <c:v>31080</c:v>
                </c:pt>
                <c:pt idx="806">
                  <c:v>31100</c:v>
                </c:pt>
                <c:pt idx="807">
                  <c:v>31120</c:v>
                </c:pt>
                <c:pt idx="808">
                  <c:v>31140</c:v>
                </c:pt>
                <c:pt idx="809">
                  <c:v>31160</c:v>
                </c:pt>
                <c:pt idx="810">
                  <c:v>31180</c:v>
                </c:pt>
                <c:pt idx="811">
                  <c:v>31200</c:v>
                </c:pt>
                <c:pt idx="812">
                  <c:v>31220</c:v>
                </c:pt>
                <c:pt idx="813">
                  <c:v>31240</c:v>
                </c:pt>
                <c:pt idx="814">
                  <c:v>31260</c:v>
                </c:pt>
                <c:pt idx="815">
                  <c:v>31280</c:v>
                </c:pt>
                <c:pt idx="816">
                  <c:v>31300</c:v>
                </c:pt>
                <c:pt idx="817">
                  <c:v>31320</c:v>
                </c:pt>
                <c:pt idx="818">
                  <c:v>31340</c:v>
                </c:pt>
                <c:pt idx="819">
                  <c:v>31360</c:v>
                </c:pt>
                <c:pt idx="820">
                  <c:v>31380</c:v>
                </c:pt>
                <c:pt idx="821">
                  <c:v>31400</c:v>
                </c:pt>
                <c:pt idx="822">
                  <c:v>31420</c:v>
                </c:pt>
                <c:pt idx="823">
                  <c:v>31440</c:v>
                </c:pt>
                <c:pt idx="824">
                  <c:v>31460</c:v>
                </c:pt>
                <c:pt idx="825">
                  <c:v>31480</c:v>
                </c:pt>
                <c:pt idx="826">
                  <c:v>31500</c:v>
                </c:pt>
                <c:pt idx="827">
                  <c:v>31520</c:v>
                </c:pt>
                <c:pt idx="828">
                  <c:v>31540</c:v>
                </c:pt>
                <c:pt idx="829">
                  <c:v>31560</c:v>
                </c:pt>
                <c:pt idx="830">
                  <c:v>31580</c:v>
                </c:pt>
                <c:pt idx="831">
                  <c:v>31600</c:v>
                </c:pt>
                <c:pt idx="832">
                  <c:v>31620</c:v>
                </c:pt>
                <c:pt idx="833">
                  <c:v>31640</c:v>
                </c:pt>
                <c:pt idx="834">
                  <c:v>31660</c:v>
                </c:pt>
                <c:pt idx="835">
                  <c:v>31680</c:v>
                </c:pt>
                <c:pt idx="836">
                  <c:v>31700</c:v>
                </c:pt>
                <c:pt idx="837">
                  <c:v>31720</c:v>
                </c:pt>
                <c:pt idx="838">
                  <c:v>31740</c:v>
                </c:pt>
                <c:pt idx="839">
                  <c:v>31760</c:v>
                </c:pt>
                <c:pt idx="840">
                  <c:v>31780</c:v>
                </c:pt>
                <c:pt idx="841">
                  <c:v>31800</c:v>
                </c:pt>
                <c:pt idx="842">
                  <c:v>31820</c:v>
                </c:pt>
                <c:pt idx="843">
                  <c:v>31840</c:v>
                </c:pt>
                <c:pt idx="844">
                  <c:v>31860</c:v>
                </c:pt>
                <c:pt idx="845">
                  <c:v>31880</c:v>
                </c:pt>
                <c:pt idx="846">
                  <c:v>31900</c:v>
                </c:pt>
                <c:pt idx="847">
                  <c:v>31920</c:v>
                </c:pt>
                <c:pt idx="848">
                  <c:v>31940</c:v>
                </c:pt>
                <c:pt idx="849">
                  <c:v>31960</c:v>
                </c:pt>
                <c:pt idx="850">
                  <c:v>31980</c:v>
                </c:pt>
                <c:pt idx="851">
                  <c:v>32000</c:v>
                </c:pt>
                <c:pt idx="852">
                  <c:v>32020</c:v>
                </c:pt>
                <c:pt idx="853">
                  <c:v>32040</c:v>
                </c:pt>
                <c:pt idx="854">
                  <c:v>32060</c:v>
                </c:pt>
                <c:pt idx="855">
                  <c:v>32080</c:v>
                </c:pt>
                <c:pt idx="856">
                  <c:v>32100</c:v>
                </c:pt>
                <c:pt idx="857">
                  <c:v>32120</c:v>
                </c:pt>
                <c:pt idx="858">
                  <c:v>32140</c:v>
                </c:pt>
                <c:pt idx="859">
                  <c:v>32160</c:v>
                </c:pt>
                <c:pt idx="860">
                  <c:v>32180</c:v>
                </c:pt>
                <c:pt idx="861">
                  <c:v>32200</c:v>
                </c:pt>
                <c:pt idx="862">
                  <c:v>32220</c:v>
                </c:pt>
                <c:pt idx="863">
                  <c:v>32240</c:v>
                </c:pt>
                <c:pt idx="864">
                  <c:v>32260</c:v>
                </c:pt>
                <c:pt idx="865">
                  <c:v>32280</c:v>
                </c:pt>
                <c:pt idx="866">
                  <c:v>32300</c:v>
                </c:pt>
                <c:pt idx="867">
                  <c:v>32320</c:v>
                </c:pt>
                <c:pt idx="868">
                  <c:v>32340</c:v>
                </c:pt>
                <c:pt idx="869">
                  <c:v>32360</c:v>
                </c:pt>
                <c:pt idx="870">
                  <c:v>32380</c:v>
                </c:pt>
                <c:pt idx="871">
                  <c:v>32400</c:v>
                </c:pt>
                <c:pt idx="872">
                  <c:v>32420</c:v>
                </c:pt>
                <c:pt idx="873">
                  <c:v>32440</c:v>
                </c:pt>
                <c:pt idx="874">
                  <c:v>32460</c:v>
                </c:pt>
                <c:pt idx="875">
                  <c:v>32480</c:v>
                </c:pt>
                <c:pt idx="876">
                  <c:v>32500</c:v>
                </c:pt>
                <c:pt idx="877">
                  <c:v>32520</c:v>
                </c:pt>
                <c:pt idx="878">
                  <c:v>32540</c:v>
                </c:pt>
                <c:pt idx="879">
                  <c:v>32560</c:v>
                </c:pt>
                <c:pt idx="880">
                  <c:v>32580</c:v>
                </c:pt>
                <c:pt idx="881">
                  <c:v>32600</c:v>
                </c:pt>
                <c:pt idx="882">
                  <c:v>32620</c:v>
                </c:pt>
                <c:pt idx="883">
                  <c:v>32640</c:v>
                </c:pt>
                <c:pt idx="884">
                  <c:v>32660</c:v>
                </c:pt>
                <c:pt idx="885">
                  <c:v>32680</c:v>
                </c:pt>
                <c:pt idx="886">
                  <c:v>32700</c:v>
                </c:pt>
                <c:pt idx="887">
                  <c:v>32720</c:v>
                </c:pt>
                <c:pt idx="888">
                  <c:v>32740</c:v>
                </c:pt>
                <c:pt idx="889">
                  <c:v>32760</c:v>
                </c:pt>
                <c:pt idx="890">
                  <c:v>32780</c:v>
                </c:pt>
                <c:pt idx="891">
                  <c:v>32800</c:v>
                </c:pt>
                <c:pt idx="892">
                  <c:v>32820</c:v>
                </c:pt>
                <c:pt idx="893">
                  <c:v>32840</c:v>
                </c:pt>
                <c:pt idx="894">
                  <c:v>32860</c:v>
                </c:pt>
                <c:pt idx="895">
                  <c:v>32880</c:v>
                </c:pt>
                <c:pt idx="896">
                  <c:v>32900</c:v>
                </c:pt>
                <c:pt idx="897">
                  <c:v>32920</c:v>
                </c:pt>
                <c:pt idx="898">
                  <c:v>32940</c:v>
                </c:pt>
                <c:pt idx="899">
                  <c:v>32960</c:v>
                </c:pt>
                <c:pt idx="900">
                  <c:v>32980</c:v>
                </c:pt>
                <c:pt idx="901">
                  <c:v>33000</c:v>
                </c:pt>
                <c:pt idx="902">
                  <c:v>33020</c:v>
                </c:pt>
                <c:pt idx="903">
                  <c:v>33040</c:v>
                </c:pt>
                <c:pt idx="904">
                  <c:v>33060</c:v>
                </c:pt>
                <c:pt idx="905">
                  <c:v>33080</c:v>
                </c:pt>
                <c:pt idx="906">
                  <c:v>33100</c:v>
                </c:pt>
                <c:pt idx="907">
                  <c:v>33120</c:v>
                </c:pt>
                <c:pt idx="908">
                  <c:v>33140</c:v>
                </c:pt>
                <c:pt idx="909">
                  <c:v>33160</c:v>
                </c:pt>
                <c:pt idx="910">
                  <c:v>33180</c:v>
                </c:pt>
                <c:pt idx="911">
                  <c:v>33200</c:v>
                </c:pt>
                <c:pt idx="912">
                  <c:v>33220</c:v>
                </c:pt>
                <c:pt idx="913">
                  <c:v>33240</c:v>
                </c:pt>
                <c:pt idx="914">
                  <c:v>33260</c:v>
                </c:pt>
                <c:pt idx="915">
                  <c:v>33280</c:v>
                </c:pt>
                <c:pt idx="916">
                  <c:v>33300</c:v>
                </c:pt>
                <c:pt idx="917">
                  <c:v>33320</c:v>
                </c:pt>
                <c:pt idx="918">
                  <c:v>33340</c:v>
                </c:pt>
                <c:pt idx="919">
                  <c:v>33360</c:v>
                </c:pt>
                <c:pt idx="920">
                  <c:v>33380</c:v>
                </c:pt>
                <c:pt idx="921">
                  <c:v>33400</c:v>
                </c:pt>
                <c:pt idx="922">
                  <c:v>33420</c:v>
                </c:pt>
                <c:pt idx="923">
                  <c:v>33440</c:v>
                </c:pt>
                <c:pt idx="924">
                  <c:v>33460</c:v>
                </c:pt>
                <c:pt idx="925">
                  <c:v>33480</c:v>
                </c:pt>
                <c:pt idx="926">
                  <c:v>33500</c:v>
                </c:pt>
                <c:pt idx="927">
                  <c:v>33520</c:v>
                </c:pt>
                <c:pt idx="928">
                  <c:v>33540</c:v>
                </c:pt>
                <c:pt idx="929">
                  <c:v>33560</c:v>
                </c:pt>
                <c:pt idx="930">
                  <c:v>33580</c:v>
                </c:pt>
                <c:pt idx="931">
                  <c:v>33600</c:v>
                </c:pt>
                <c:pt idx="932">
                  <c:v>33620</c:v>
                </c:pt>
                <c:pt idx="933">
                  <c:v>33640</c:v>
                </c:pt>
                <c:pt idx="934">
                  <c:v>33660</c:v>
                </c:pt>
                <c:pt idx="935">
                  <c:v>33680</c:v>
                </c:pt>
                <c:pt idx="936">
                  <c:v>33700</c:v>
                </c:pt>
                <c:pt idx="937">
                  <c:v>33720</c:v>
                </c:pt>
                <c:pt idx="938">
                  <c:v>33740</c:v>
                </c:pt>
                <c:pt idx="939">
                  <c:v>33760</c:v>
                </c:pt>
                <c:pt idx="940">
                  <c:v>33780</c:v>
                </c:pt>
                <c:pt idx="941">
                  <c:v>33800</c:v>
                </c:pt>
                <c:pt idx="942">
                  <c:v>33820</c:v>
                </c:pt>
                <c:pt idx="943">
                  <c:v>33840</c:v>
                </c:pt>
                <c:pt idx="944">
                  <c:v>33860</c:v>
                </c:pt>
                <c:pt idx="945">
                  <c:v>33880</c:v>
                </c:pt>
                <c:pt idx="946">
                  <c:v>33900</c:v>
                </c:pt>
                <c:pt idx="947">
                  <c:v>33920</c:v>
                </c:pt>
                <c:pt idx="948">
                  <c:v>33940</c:v>
                </c:pt>
                <c:pt idx="949">
                  <c:v>33960</c:v>
                </c:pt>
                <c:pt idx="950">
                  <c:v>33980</c:v>
                </c:pt>
                <c:pt idx="951">
                  <c:v>34000</c:v>
                </c:pt>
                <c:pt idx="952">
                  <c:v>34020</c:v>
                </c:pt>
                <c:pt idx="953">
                  <c:v>34040</c:v>
                </c:pt>
                <c:pt idx="954">
                  <c:v>34060</c:v>
                </c:pt>
                <c:pt idx="955">
                  <c:v>34080</c:v>
                </c:pt>
                <c:pt idx="956">
                  <c:v>34100</c:v>
                </c:pt>
                <c:pt idx="957">
                  <c:v>34120</c:v>
                </c:pt>
                <c:pt idx="958">
                  <c:v>34140</c:v>
                </c:pt>
                <c:pt idx="959">
                  <c:v>34160</c:v>
                </c:pt>
                <c:pt idx="960">
                  <c:v>34180</c:v>
                </c:pt>
                <c:pt idx="961">
                  <c:v>34200</c:v>
                </c:pt>
                <c:pt idx="962">
                  <c:v>34220</c:v>
                </c:pt>
                <c:pt idx="963">
                  <c:v>34240</c:v>
                </c:pt>
                <c:pt idx="964">
                  <c:v>34260</c:v>
                </c:pt>
                <c:pt idx="965">
                  <c:v>34280</c:v>
                </c:pt>
                <c:pt idx="966">
                  <c:v>34300</c:v>
                </c:pt>
                <c:pt idx="967">
                  <c:v>34320</c:v>
                </c:pt>
                <c:pt idx="968">
                  <c:v>34340</c:v>
                </c:pt>
                <c:pt idx="969">
                  <c:v>34360</c:v>
                </c:pt>
                <c:pt idx="970">
                  <c:v>34380</c:v>
                </c:pt>
                <c:pt idx="971">
                  <c:v>34400</c:v>
                </c:pt>
                <c:pt idx="972">
                  <c:v>34420</c:v>
                </c:pt>
                <c:pt idx="973">
                  <c:v>34440</c:v>
                </c:pt>
                <c:pt idx="974">
                  <c:v>34460</c:v>
                </c:pt>
                <c:pt idx="975">
                  <c:v>34480</c:v>
                </c:pt>
                <c:pt idx="976">
                  <c:v>34500</c:v>
                </c:pt>
                <c:pt idx="977">
                  <c:v>34520</c:v>
                </c:pt>
                <c:pt idx="978">
                  <c:v>34540</c:v>
                </c:pt>
                <c:pt idx="979">
                  <c:v>34560</c:v>
                </c:pt>
                <c:pt idx="980">
                  <c:v>34580</c:v>
                </c:pt>
                <c:pt idx="981">
                  <c:v>34600</c:v>
                </c:pt>
                <c:pt idx="982">
                  <c:v>34620</c:v>
                </c:pt>
                <c:pt idx="983">
                  <c:v>34640</c:v>
                </c:pt>
                <c:pt idx="984">
                  <c:v>34660</c:v>
                </c:pt>
                <c:pt idx="985">
                  <c:v>34680</c:v>
                </c:pt>
                <c:pt idx="986">
                  <c:v>34700</c:v>
                </c:pt>
                <c:pt idx="987">
                  <c:v>34720</c:v>
                </c:pt>
                <c:pt idx="988">
                  <c:v>34740</c:v>
                </c:pt>
                <c:pt idx="989">
                  <c:v>34760</c:v>
                </c:pt>
                <c:pt idx="990">
                  <c:v>34780</c:v>
                </c:pt>
                <c:pt idx="991">
                  <c:v>34800</c:v>
                </c:pt>
                <c:pt idx="992">
                  <c:v>34820</c:v>
                </c:pt>
                <c:pt idx="993">
                  <c:v>34840</c:v>
                </c:pt>
                <c:pt idx="994">
                  <c:v>34860</c:v>
                </c:pt>
                <c:pt idx="995">
                  <c:v>34880</c:v>
                </c:pt>
                <c:pt idx="996">
                  <c:v>34900</c:v>
                </c:pt>
                <c:pt idx="997">
                  <c:v>34920</c:v>
                </c:pt>
                <c:pt idx="998">
                  <c:v>34940</c:v>
                </c:pt>
                <c:pt idx="999">
                  <c:v>34960</c:v>
                </c:pt>
                <c:pt idx="1000">
                  <c:v>34980</c:v>
                </c:pt>
                <c:pt idx="1001">
                  <c:v>35000</c:v>
                </c:pt>
                <c:pt idx="1002">
                  <c:v>35020</c:v>
                </c:pt>
                <c:pt idx="1003">
                  <c:v>35040</c:v>
                </c:pt>
                <c:pt idx="1004">
                  <c:v>35060</c:v>
                </c:pt>
                <c:pt idx="1005">
                  <c:v>35080</c:v>
                </c:pt>
                <c:pt idx="1006">
                  <c:v>35100</c:v>
                </c:pt>
                <c:pt idx="1007">
                  <c:v>35120</c:v>
                </c:pt>
                <c:pt idx="1008">
                  <c:v>35140</c:v>
                </c:pt>
                <c:pt idx="1009">
                  <c:v>35160</c:v>
                </c:pt>
                <c:pt idx="1010">
                  <c:v>35180</c:v>
                </c:pt>
                <c:pt idx="1011">
                  <c:v>35200</c:v>
                </c:pt>
                <c:pt idx="1012">
                  <c:v>35220</c:v>
                </c:pt>
                <c:pt idx="1013">
                  <c:v>35240</c:v>
                </c:pt>
                <c:pt idx="1014">
                  <c:v>35260</c:v>
                </c:pt>
                <c:pt idx="1015">
                  <c:v>35280</c:v>
                </c:pt>
                <c:pt idx="1016">
                  <c:v>35300</c:v>
                </c:pt>
                <c:pt idx="1017">
                  <c:v>35320</c:v>
                </c:pt>
                <c:pt idx="1018">
                  <c:v>35340</c:v>
                </c:pt>
                <c:pt idx="1019">
                  <c:v>35360</c:v>
                </c:pt>
                <c:pt idx="1020">
                  <c:v>35380</c:v>
                </c:pt>
                <c:pt idx="1021">
                  <c:v>35400</c:v>
                </c:pt>
                <c:pt idx="1022">
                  <c:v>35420</c:v>
                </c:pt>
                <c:pt idx="1023">
                  <c:v>35440</c:v>
                </c:pt>
                <c:pt idx="1024">
                  <c:v>35460</c:v>
                </c:pt>
                <c:pt idx="1025">
                  <c:v>35480</c:v>
                </c:pt>
                <c:pt idx="1026">
                  <c:v>35500</c:v>
                </c:pt>
                <c:pt idx="1027">
                  <c:v>35520</c:v>
                </c:pt>
                <c:pt idx="1028">
                  <c:v>35540</c:v>
                </c:pt>
                <c:pt idx="1029">
                  <c:v>35560</c:v>
                </c:pt>
                <c:pt idx="1030">
                  <c:v>35580</c:v>
                </c:pt>
                <c:pt idx="1031">
                  <c:v>35600</c:v>
                </c:pt>
                <c:pt idx="1032">
                  <c:v>35620</c:v>
                </c:pt>
                <c:pt idx="1033">
                  <c:v>35640</c:v>
                </c:pt>
                <c:pt idx="1034">
                  <c:v>35660</c:v>
                </c:pt>
                <c:pt idx="1035">
                  <c:v>35680</c:v>
                </c:pt>
                <c:pt idx="1036">
                  <c:v>35700</c:v>
                </c:pt>
                <c:pt idx="1037">
                  <c:v>35720</c:v>
                </c:pt>
                <c:pt idx="1038">
                  <c:v>35740</c:v>
                </c:pt>
                <c:pt idx="1039">
                  <c:v>35760</c:v>
                </c:pt>
                <c:pt idx="1040">
                  <c:v>35780</c:v>
                </c:pt>
                <c:pt idx="1041">
                  <c:v>35800</c:v>
                </c:pt>
                <c:pt idx="1042">
                  <c:v>35820</c:v>
                </c:pt>
                <c:pt idx="1043">
                  <c:v>35840</c:v>
                </c:pt>
                <c:pt idx="1044">
                  <c:v>35860</c:v>
                </c:pt>
                <c:pt idx="1045">
                  <c:v>35880</c:v>
                </c:pt>
                <c:pt idx="1046">
                  <c:v>35900</c:v>
                </c:pt>
                <c:pt idx="1047">
                  <c:v>35920</c:v>
                </c:pt>
                <c:pt idx="1048">
                  <c:v>35940</c:v>
                </c:pt>
                <c:pt idx="1049">
                  <c:v>35960</c:v>
                </c:pt>
                <c:pt idx="1050">
                  <c:v>35980</c:v>
                </c:pt>
                <c:pt idx="1051">
                  <c:v>36000</c:v>
                </c:pt>
                <c:pt idx="1052">
                  <c:v>36020</c:v>
                </c:pt>
                <c:pt idx="1053">
                  <c:v>36040</c:v>
                </c:pt>
                <c:pt idx="1054">
                  <c:v>36060</c:v>
                </c:pt>
                <c:pt idx="1055">
                  <c:v>36080</c:v>
                </c:pt>
                <c:pt idx="1056">
                  <c:v>36100</c:v>
                </c:pt>
                <c:pt idx="1057">
                  <c:v>36120</c:v>
                </c:pt>
                <c:pt idx="1058">
                  <c:v>36140</c:v>
                </c:pt>
                <c:pt idx="1059">
                  <c:v>36160</c:v>
                </c:pt>
                <c:pt idx="1060">
                  <c:v>36180</c:v>
                </c:pt>
                <c:pt idx="1061">
                  <c:v>36200</c:v>
                </c:pt>
                <c:pt idx="1062">
                  <c:v>36220</c:v>
                </c:pt>
                <c:pt idx="1063">
                  <c:v>36240</c:v>
                </c:pt>
                <c:pt idx="1064">
                  <c:v>36260</c:v>
                </c:pt>
                <c:pt idx="1065">
                  <c:v>36280</c:v>
                </c:pt>
                <c:pt idx="1066">
                  <c:v>36300</c:v>
                </c:pt>
                <c:pt idx="1067">
                  <c:v>36320</c:v>
                </c:pt>
                <c:pt idx="1068">
                  <c:v>36340</c:v>
                </c:pt>
                <c:pt idx="1069">
                  <c:v>36360</c:v>
                </c:pt>
                <c:pt idx="1070">
                  <c:v>36380</c:v>
                </c:pt>
                <c:pt idx="1071">
                  <c:v>36400</c:v>
                </c:pt>
                <c:pt idx="1072">
                  <c:v>36420</c:v>
                </c:pt>
                <c:pt idx="1073">
                  <c:v>36440</c:v>
                </c:pt>
                <c:pt idx="1074">
                  <c:v>36460</c:v>
                </c:pt>
                <c:pt idx="1075">
                  <c:v>36480</c:v>
                </c:pt>
                <c:pt idx="1076">
                  <c:v>36500</c:v>
                </c:pt>
                <c:pt idx="1077">
                  <c:v>36520</c:v>
                </c:pt>
                <c:pt idx="1078">
                  <c:v>36540</c:v>
                </c:pt>
                <c:pt idx="1079">
                  <c:v>36560</c:v>
                </c:pt>
                <c:pt idx="1080">
                  <c:v>36580</c:v>
                </c:pt>
                <c:pt idx="1081">
                  <c:v>36600</c:v>
                </c:pt>
                <c:pt idx="1082">
                  <c:v>36620</c:v>
                </c:pt>
                <c:pt idx="1083">
                  <c:v>36640</c:v>
                </c:pt>
                <c:pt idx="1084">
                  <c:v>36660</c:v>
                </c:pt>
                <c:pt idx="1085">
                  <c:v>36680</c:v>
                </c:pt>
                <c:pt idx="1086">
                  <c:v>36700</c:v>
                </c:pt>
                <c:pt idx="1087">
                  <c:v>36720</c:v>
                </c:pt>
                <c:pt idx="1088">
                  <c:v>36740</c:v>
                </c:pt>
                <c:pt idx="1089">
                  <c:v>36760</c:v>
                </c:pt>
                <c:pt idx="1090">
                  <c:v>36780</c:v>
                </c:pt>
                <c:pt idx="1091">
                  <c:v>36800</c:v>
                </c:pt>
                <c:pt idx="1092">
                  <c:v>36820</c:v>
                </c:pt>
                <c:pt idx="1093">
                  <c:v>36840</c:v>
                </c:pt>
                <c:pt idx="1094">
                  <c:v>36860</c:v>
                </c:pt>
                <c:pt idx="1095">
                  <c:v>36880</c:v>
                </c:pt>
                <c:pt idx="1096">
                  <c:v>36900</c:v>
                </c:pt>
                <c:pt idx="1097">
                  <c:v>36920</c:v>
                </c:pt>
                <c:pt idx="1098">
                  <c:v>36940</c:v>
                </c:pt>
                <c:pt idx="1099">
                  <c:v>36960</c:v>
                </c:pt>
                <c:pt idx="1100">
                  <c:v>36980</c:v>
                </c:pt>
                <c:pt idx="1101">
                  <c:v>37000</c:v>
                </c:pt>
                <c:pt idx="1102">
                  <c:v>37020</c:v>
                </c:pt>
                <c:pt idx="1103">
                  <c:v>37040</c:v>
                </c:pt>
                <c:pt idx="1104">
                  <c:v>37060</c:v>
                </c:pt>
                <c:pt idx="1105">
                  <c:v>37080</c:v>
                </c:pt>
                <c:pt idx="1106">
                  <c:v>37100</c:v>
                </c:pt>
                <c:pt idx="1107">
                  <c:v>37120</c:v>
                </c:pt>
                <c:pt idx="1108">
                  <c:v>37140</c:v>
                </c:pt>
                <c:pt idx="1109">
                  <c:v>37160</c:v>
                </c:pt>
                <c:pt idx="1110">
                  <c:v>37180</c:v>
                </c:pt>
                <c:pt idx="1111">
                  <c:v>37200</c:v>
                </c:pt>
                <c:pt idx="1112">
                  <c:v>37220</c:v>
                </c:pt>
                <c:pt idx="1113">
                  <c:v>37240</c:v>
                </c:pt>
                <c:pt idx="1114">
                  <c:v>37260</c:v>
                </c:pt>
                <c:pt idx="1115">
                  <c:v>37280</c:v>
                </c:pt>
                <c:pt idx="1116">
                  <c:v>37300</c:v>
                </c:pt>
                <c:pt idx="1117">
                  <c:v>37320</c:v>
                </c:pt>
                <c:pt idx="1118">
                  <c:v>37340</c:v>
                </c:pt>
                <c:pt idx="1119">
                  <c:v>37360</c:v>
                </c:pt>
                <c:pt idx="1120">
                  <c:v>37380</c:v>
                </c:pt>
                <c:pt idx="1121">
                  <c:v>37400</c:v>
                </c:pt>
                <c:pt idx="1122">
                  <c:v>37420</c:v>
                </c:pt>
                <c:pt idx="1123">
                  <c:v>37440</c:v>
                </c:pt>
                <c:pt idx="1124">
                  <c:v>37460</c:v>
                </c:pt>
                <c:pt idx="1125">
                  <c:v>37480</c:v>
                </c:pt>
                <c:pt idx="1126">
                  <c:v>37500</c:v>
                </c:pt>
                <c:pt idx="1127">
                  <c:v>37520</c:v>
                </c:pt>
                <c:pt idx="1128">
                  <c:v>37540</c:v>
                </c:pt>
                <c:pt idx="1129">
                  <c:v>37560</c:v>
                </c:pt>
                <c:pt idx="1130">
                  <c:v>37580</c:v>
                </c:pt>
                <c:pt idx="1131">
                  <c:v>37600</c:v>
                </c:pt>
                <c:pt idx="1132">
                  <c:v>37620</c:v>
                </c:pt>
                <c:pt idx="1133">
                  <c:v>37640</c:v>
                </c:pt>
                <c:pt idx="1134">
                  <c:v>37660</c:v>
                </c:pt>
                <c:pt idx="1135">
                  <c:v>37680</c:v>
                </c:pt>
                <c:pt idx="1136">
                  <c:v>37700</c:v>
                </c:pt>
                <c:pt idx="1137">
                  <c:v>37720</c:v>
                </c:pt>
                <c:pt idx="1138">
                  <c:v>37740</c:v>
                </c:pt>
                <c:pt idx="1139">
                  <c:v>37760</c:v>
                </c:pt>
                <c:pt idx="1140">
                  <c:v>37780</c:v>
                </c:pt>
                <c:pt idx="1141">
                  <c:v>37800</c:v>
                </c:pt>
                <c:pt idx="1142">
                  <c:v>37820</c:v>
                </c:pt>
                <c:pt idx="1143">
                  <c:v>37840</c:v>
                </c:pt>
                <c:pt idx="1144">
                  <c:v>37860</c:v>
                </c:pt>
                <c:pt idx="1145">
                  <c:v>37880</c:v>
                </c:pt>
                <c:pt idx="1146">
                  <c:v>37900</c:v>
                </c:pt>
                <c:pt idx="1147">
                  <c:v>37920</c:v>
                </c:pt>
                <c:pt idx="1148">
                  <c:v>37940</c:v>
                </c:pt>
                <c:pt idx="1149">
                  <c:v>37960</c:v>
                </c:pt>
                <c:pt idx="1150">
                  <c:v>37980</c:v>
                </c:pt>
                <c:pt idx="1151">
                  <c:v>38000</c:v>
                </c:pt>
                <c:pt idx="1152">
                  <c:v>38020</c:v>
                </c:pt>
                <c:pt idx="1153">
                  <c:v>38040</c:v>
                </c:pt>
                <c:pt idx="1154">
                  <c:v>38060</c:v>
                </c:pt>
                <c:pt idx="1155">
                  <c:v>38080</c:v>
                </c:pt>
                <c:pt idx="1156">
                  <c:v>38100</c:v>
                </c:pt>
                <c:pt idx="1157">
                  <c:v>38120</c:v>
                </c:pt>
                <c:pt idx="1158">
                  <c:v>38140</c:v>
                </c:pt>
                <c:pt idx="1159">
                  <c:v>38160</c:v>
                </c:pt>
                <c:pt idx="1160">
                  <c:v>38180</c:v>
                </c:pt>
                <c:pt idx="1161">
                  <c:v>38200</c:v>
                </c:pt>
                <c:pt idx="1162">
                  <c:v>38220</c:v>
                </c:pt>
                <c:pt idx="1163">
                  <c:v>38240</c:v>
                </c:pt>
                <c:pt idx="1164">
                  <c:v>38260</c:v>
                </c:pt>
                <c:pt idx="1165">
                  <c:v>38280</c:v>
                </c:pt>
                <c:pt idx="1166">
                  <c:v>38300</c:v>
                </c:pt>
                <c:pt idx="1167">
                  <c:v>38320</c:v>
                </c:pt>
                <c:pt idx="1168">
                  <c:v>38340</c:v>
                </c:pt>
                <c:pt idx="1169">
                  <c:v>38360</c:v>
                </c:pt>
                <c:pt idx="1170">
                  <c:v>38380</c:v>
                </c:pt>
                <c:pt idx="1171">
                  <c:v>38400</c:v>
                </c:pt>
                <c:pt idx="1172">
                  <c:v>38420</c:v>
                </c:pt>
                <c:pt idx="1173">
                  <c:v>38440</c:v>
                </c:pt>
                <c:pt idx="1174">
                  <c:v>38460</c:v>
                </c:pt>
                <c:pt idx="1175">
                  <c:v>38480</c:v>
                </c:pt>
                <c:pt idx="1176">
                  <c:v>38500</c:v>
                </c:pt>
                <c:pt idx="1177">
                  <c:v>38520</c:v>
                </c:pt>
                <c:pt idx="1178">
                  <c:v>38540</c:v>
                </c:pt>
                <c:pt idx="1179">
                  <c:v>38560</c:v>
                </c:pt>
                <c:pt idx="1180">
                  <c:v>38580</c:v>
                </c:pt>
                <c:pt idx="1181">
                  <c:v>38600</c:v>
                </c:pt>
                <c:pt idx="1182">
                  <c:v>38620</c:v>
                </c:pt>
                <c:pt idx="1183">
                  <c:v>38640</c:v>
                </c:pt>
                <c:pt idx="1184">
                  <c:v>38660</c:v>
                </c:pt>
                <c:pt idx="1185">
                  <c:v>38680</c:v>
                </c:pt>
                <c:pt idx="1186">
                  <c:v>38700</c:v>
                </c:pt>
                <c:pt idx="1187">
                  <c:v>38720</c:v>
                </c:pt>
                <c:pt idx="1188">
                  <c:v>38740</c:v>
                </c:pt>
                <c:pt idx="1189">
                  <c:v>38760</c:v>
                </c:pt>
                <c:pt idx="1190">
                  <c:v>38780</c:v>
                </c:pt>
                <c:pt idx="1191">
                  <c:v>38800</c:v>
                </c:pt>
                <c:pt idx="1192">
                  <c:v>38820</c:v>
                </c:pt>
                <c:pt idx="1193">
                  <c:v>38840</c:v>
                </c:pt>
                <c:pt idx="1194">
                  <c:v>38860</c:v>
                </c:pt>
                <c:pt idx="1195">
                  <c:v>38880</c:v>
                </c:pt>
                <c:pt idx="1196">
                  <c:v>38900</c:v>
                </c:pt>
                <c:pt idx="1197">
                  <c:v>38920</c:v>
                </c:pt>
                <c:pt idx="1198">
                  <c:v>38940</c:v>
                </c:pt>
                <c:pt idx="1199">
                  <c:v>38960</c:v>
                </c:pt>
                <c:pt idx="1200">
                  <c:v>38980</c:v>
                </c:pt>
                <c:pt idx="1201">
                  <c:v>39000</c:v>
                </c:pt>
                <c:pt idx="1202">
                  <c:v>39020</c:v>
                </c:pt>
                <c:pt idx="1203">
                  <c:v>39040</c:v>
                </c:pt>
                <c:pt idx="1204">
                  <c:v>39060</c:v>
                </c:pt>
                <c:pt idx="1205">
                  <c:v>39080</c:v>
                </c:pt>
                <c:pt idx="1206">
                  <c:v>39100</c:v>
                </c:pt>
                <c:pt idx="1207">
                  <c:v>39120</c:v>
                </c:pt>
                <c:pt idx="1208">
                  <c:v>39140</c:v>
                </c:pt>
                <c:pt idx="1209">
                  <c:v>39160</c:v>
                </c:pt>
                <c:pt idx="1210">
                  <c:v>39180</c:v>
                </c:pt>
                <c:pt idx="1211">
                  <c:v>39200</c:v>
                </c:pt>
                <c:pt idx="1212">
                  <c:v>39220</c:v>
                </c:pt>
                <c:pt idx="1213">
                  <c:v>39240</c:v>
                </c:pt>
                <c:pt idx="1214">
                  <c:v>39260</c:v>
                </c:pt>
                <c:pt idx="1215">
                  <c:v>39280</c:v>
                </c:pt>
                <c:pt idx="1216">
                  <c:v>39300</c:v>
                </c:pt>
                <c:pt idx="1217">
                  <c:v>39320</c:v>
                </c:pt>
                <c:pt idx="1218">
                  <c:v>39340</c:v>
                </c:pt>
                <c:pt idx="1219">
                  <c:v>39360</c:v>
                </c:pt>
                <c:pt idx="1220">
                  <c:v>39380</c:v>
                </c:pt>
                <c:pt idx="1221">
                  <c:v>39400</c:v>
                </c:pt>
                <c:pt idx="1222">
                  <c:v>39420</c:v>
                </c:pt>
                <c:pt idx="1223">
                  <c:v>39440</c:v>
                </c:pt>
                <c:pt idx="1224">
                  <c:v>39460</c:v>
                </c:pt>
                <c:pt idx="1225">
                  <c:v>39480</c:v>
                </c:pt>
                <c:pt idx="1226">
                  <c:v>39500</c:v>
                </c:pt>
                <c:pt idx="1227">
                  <c:v>39520</c:v>
                </c:pt>
                <c:pt idx="1228">
                  <c:v>39540</c:v>
                </c:pt>
                <c:pt idx="1229">
                  <c:v>39560</c:v>
                </c:pt>
                <c:pt idx="1230">
                  <c:v>39580</c:v>
                </c:pt>
                <c:pt idx="1231">
                  <c:v>39600</c:v>
                </c:pt>
                <c:pt idx="1232">
                  <c:v>39620</c:v>
                </c:pt>
                <c:pt idx="1233">
                  <c:v>39640</c:v>
                </c:pt>
                <c:pt idx="1234">
                  <c:v>39660</c:v>
                </c:pt>
                <c:pt idx="1235">
                  <c:v>39680</c:v>
                </c:pt>
                <c:pt idx="1236">
                  <c:v>39700</c:v>
                </c:pt>
                <c:pt idx="1237">
                  <c:v>39720</c:v>
                </c:pt>
                <c:pt idx="1238">
                  <c:v>39740</c:v>
                </c:pt>
                <c:pt idx="1239">
                  <c:v>39760</c:v>
                </c:pt>
                <c:pt idx="1240">
                  <c:v>39780</c:v>
                </c:pt>
                <c:pt idx="1241">
                  <c:v>39800</c:v>
                </c:pt>
                <c:pt idx="1242">
                  <c:v>39820</c:v>
                </c:pt>
                <c:pt idx="1243">
                  <c:v>39840</c:v>
                </c:pt>
                <c:pt idx="1244">
                  <c:v>39860</c:v>
                </c:pt>
                <c:pt idx="1245">
                  <c:v>39880</c:v>
                </c:pt>
                <c:pt idx="1246">
                  <c:v>39900</c:v>
                </c:pt>
                <c:pt idx="1247">
                  <c:v>39920</c:v>
                </c:pt>
                <c:pt idx="1248">
                  <c:v>39940</c:v>
                </c:pt>
                <c:pt idx="1249">
                  <c:v>39960</c:v>
                </c:pt>
                <c:pt idx="1250">
                  <c:v>39980</c:v>
                </c:pt>
                <c:pt idx="1251">
                  <c:v>40000</c:v>
                </c:pt>
                <c:pt idx="1252">
                  <c:v>40020</c:v>
                </c:pt>
                <c:pt idx="1253">
                  <c:v>40040</c:v>
                </c:pt>
                <c:pt idx="1254">
                  <c:v>40060</c:v>
                </c:pt>
                <c:pt idx="1255">
                  <c:v>40080</c:v>
                </c:pt>
                <c:pt idx="1256">
                  <c:v>40100</c:v>
                </c:pt>
                <c:pt idx="1257">
                  <c:v>40120</c:v>
                </c:pt>
                <c:pt idx="1258">
                  <c:v>40140</c:v>
                </c:pt>
                <c:pt idx="1259">
                  <c:v>40160</c:v>
                </c:pt>
                <c:pt idx="1260">
                  <c:v>40180</c:v>
                </c:pt>
                <c:pt idx="1261">
                  <c:v>40200</c:v>
                </c:pt>
                <c:pt idx="1262">
                  <c:v>40220</c:v>
                </c:pt>
                <c:pt idx="1263">
                  <c:v>40240</c:v>
                </c:pt>
                <c:pt idx="1264">
                  <c:v>40260</c:v>
                </c:pt>
                <c:pt idx="1265">
                  <c:v>40280</c:v>
                </c:pt>
                <c:pt idx="1266">
                  <c:v>40300</c:v>
                </c:pt>
                <c:pt idx="1267">
                  <c:v>40320</c:v>
                </c:pt>
                <c:pt idx="1268">
                  <c:v>40340</c:v>
                </c:pt>
                <c:pt idx="1269">
                  <c:v>40360</c:v>
                </c:pt>
                <c:pt idx="1270">
                  <c:v>40380</c:v>
                </c:pt>
                <c:pt idx="1271">
                  <c:v>40400</c:v>
                </c:pt>
                <c:pt idx="1272">
                  <c:v>40420</c:v>
                </c:pt>
                <c:pt idx="1273">
                  <c:v>40440</c:v>
                </c:pt>
                <c:pt idx="1274">
                  <c:v>40460</c:v>
                </c:pt>
                <c:pt idx="1275">
                  <c:v>40480</c:v>
                </c:pt>
                <c:pt idx="1276">
                  <c:v>40500</c:v>
                </c:pt>
                <c:pt idx="1277">
                  <c:v>40520</c:v>
                </c:pt>
                <c:pt idx="1278">
                  <c:v>40540</c:v>
                </c:pt>
                <c:pt idx="1279">
                  <c:v>40560</c:v>
                </c:pt>
                <c:pt idx="1280">
                  <c:v>40580</c:v>
                </c:pt>
                <c:pt idx="1281">
                  <c:v>40600</c:v>
                </c:pt>
                <c:pt idx="1282">
                  <c:v>40620</c:v>
                </c:pt>
                <c:pt idx="1283">
                  <c:v>40640</c:v>
                </c:pt>
                <c:pt idx="1284">
                  <c:v>40660</c:v>
                </c:pt>
                <c:pt idx="1285">
                  <c:v>40680</c:v>
                </c:pt>
                <c:pt idx="1286">
                  <c:v>40700</c:v>
                </c:pt>
                <c:pt idx="1287">
                  <c:v>40720</c:v>
                </c:pt>
                <c:pt idx="1288">
                  <c:v>40740</c:v>
                </c:pt>
                <c:pt idx="1289">
                  <c:v>40760</c:v>
                </c:pt>
                <c:pt idx="1290">
                  <c:v>40780</c:v>
                </c:pt>
                <c:pt idx="1291">
                  <c:v>40800</c:v>
                </c:pt>
                <c:pt idx="1292">
                  <c:v>40820</c:v>
                </c:pt>
                <c:pt idx="1293">
                  <c:v>40840</c:v>
                </c:pt>
                <c:pt idx="1294">
                  <c:v>40860</c:v>
                </c:pt>
                <c:pt idx="1295">
                  <c:v>40880</c:v>
                </c:pt>
                <c:pt idx="1296">
                  <c:v>40900</c:v>
                </c:pt>
                <c:pt idx="1297">
                  <c:v>40920</c:v>
                </c:pt>
                <c:pt idx="1298">
                  <c:v>40940</c:v>
                </c:pt>
                <c:pt idx="1299">
                  <c:v>40960</c:v>
                </c:pt>
                <c:pt idx="1300">
                  <c:v>40980</c:v>
                </c:pt>
                <c:pt idx="1301">
                  <c:v>41000</c:v>
                </c:pt>
                <c:pt idx="1302">
                  <c:v>41020</c:v>
                </c:pt>
                <c:pt idx="1303">
                  <c:v>41040</c:v>
                </c:pt>
                <c:pt idx="1304">
                  <c:v>41060</c:v>
                </c:pt>
                <c:pt idx="1305">
                  <c:v>41080</c:v>
                </c:pt>
                <c:pt idx="1306">
                  <c:v>41100</c:v>
                </c:pt>
                <c:pt idx="1307">
                  <c:v>41120</c:v>
                </c:pt>
                <c:pt idx="1308">
                  <c:v>41140</c:v>
                </c:pt>
                <c:pt idx="1309">
                  <c:v>41160</c:v>
                </c:pt>
                <c:pt idx="1310">
                  <c:v>41180</c:v>
                </c:pt>
                <c:pt idx="1311">
                  <c:v>41200</c:v>
                </c:pt>
                <c:pt idx="1312">
                  <c:v>41220</c:v>
                </c:pt>
                <c:pt idx="1313">
                  <c:v>41240</c:v>
                </c:pt>
                <c:pt idx="1314">
                  <c:v>41260</c:v>
                </c:pt>
                <c:pt idx="1315">
                  <c:v>41280</c:v>
                </c:pt>
                <c:pt idx="1316">
                  <c:v>41300</c:v>
                </c:pt>
                <c:pt idx="1317">
                  <c:v>41320</c:v>
                </c:pt>
                <c:pt idx="1318">
                  <c:v>41340</c:v>
                </c:pt>
                <c:pt idx="1319">
                  <c:v>41360</c:v>
                </c:pt>
                <c:pt idx="1320">
                  <c:v>41380</c:v>
                </c:pt>
                <c:pt idx="1321">
                  <c:v>41400</c:v>
                </c:pt>
                <c:pt idx="1322">
                  <c:v>41420</c:v>
                </c:pt>
                <c:pt idx="1323">
                  <c:v>41440</c:v>
                </c:pt>
                <c:pt idx="1324">
                  <c:v>41460</c:v>
                </c:pt>
                <c:pt idx="1325">
                  <c:v>41480</c:v>
                </c:pt>
                <c:pt idx="1326">
                  <c:v>41500</c:v>
                </c:pt>
                <c:pt idx="1327">
                  <c:v>41520</c:v>
                </c:pt>
                <c:pt idx="1328">
                  <c:v>41540</c:v>
                </c:pt>
                <c:pt idx="1329">
                  <c:v>41560</c:v>
                </c:pt>
                <c:pt idx="1330">
                  <c:v>41580</c:v>
                </c:pt>
                <c:pt idx="1331">
                  <c:v>41600</c:v>
                </c:pt>
                <c:pt idx="1332">
                  <c:v>41620</c:v>
                </c:pt>
                <c:pt idx="1333">
                  <c:v>41640</c:v>
                </c:pt>
                <c:pt idx="1334">
                  <c:v>41660</c:v>
                </c:pt>
                <c:pt idx="1335">
                  <c:v>41680</c:v>
                </c:pt>
                <c:pt idx="1336">
                  <c:v>41700</c:v>
                </c:pt>
                <c:pt idx="1337">
                  <c:v>41720</c:v>
                </c:pt>
                <c:pt idx="1338">
                  <c:v>41740</c:v>
                </c:pt>
                <c:pt idx="1339">
                  <c:v>41760</c:v>
                </c:pt>
                <c:pt idx="1340">
                  <c:v>41780</c:v>
                </c:pt>
                <c:pt idx="1341">
                  <c:v>41800</c:v>
                </c:pt>
                <c:pt idx="1342">
                  <c:v>41820</c:v>
                </c:pt>
                <c:pt idx="1343">
                  <c:v>41840</c:v>
                </c:pt>
                <c:pt idx="1344">
                  <c:v>41860</c:v>
                </c:pt>
                <c:pt idx="1345">
                  <c:v>41880</c:v>
                </c:pt>
                <c:pt idx="1346">
                  <c:v>41900</c:v>
                </c:pt>
                <c:pt idx="1347">
                  <c:v>41920</c:v>
                </c:pt>
                <c:pt idx="1348">
                  <c:v>41940</c:v>
                </c:pt>
                <c:pt idx="1349">
                  <c:v>41960</c:v>
                </c:pt>
                <c:pt idx="1350">
                  <c:v>41980</c:v>
                </c:pt>
                <c:pt idx="1351">
                  <c:v>42000</c:v>
                </c:pt>
                <c:pt idx="1352">
                  <c:v>42020</c:v>
                </c:pt>
                <c:pt idx="1353">
                  <c:v>42040</c:v>
                </c:pt>
                <c:pt idx="1354">
                  <c:v>42060</c:v>
                </c:pt>
                <c:pt idx="1355">
                  <c:v>42080</c:v>
                </c:pt>
                <c:pt idx="1356">
                  <c:v>42100</c:v>
                </c:pt>
                <c:pt idx="1357">
                  <c:v>42120</c:v>
                </c:pt>
                <c:pt idx="1358">
                  <c:v>42140</c:v>
                </c:pt>
                <c:pt idx="1359">
                  <c:v>42160</c:v>
                </c:pt>
                <c:pt idx="1360">
                  <c:v>42180</c:v>
                </c:pt>
                <c:pt idx="1361">
                  <c:v>42200</c:v>
                </c:pt>
                <c:pt idx="1362">
                  <c:v>42220</c:v>
                </c:pt>
                <c:pt idx="1363">
                  <c:v>42240</c:v>
                </c:pt>
                <c:pt idx="1364">
                  <c:v>42260</c:v>
                </c:pt>
                <c:pt idx="1365">
                  <c:v>42280</c:v>
                </c:pt>
                <c:pt idx="1366">
                  <c:v>42300</c:v>
                </c:pt>
                <c:pt idx="1367">
                  <c:v>42320</c:v>
                </c:pt>
                <c:pt idx="1368">
                  <c:v>42340</c:v>
                </c:pt>
                <c:pt idx="1369">
                  <c:v>42360</c:v>
                </c:pt>
                <c:pt idx="1370">
                  <c:v>42380</c:v>
                </c:pt>
                <c:pt idx="1371">
                  <c:v>42400</c:v>
                </c:pt>
                <c:pt idx="1372">
                  <c:v>42420</c:v>
                </c:pt>
                <c:pt idx="1373">
                  <c:v>42440</c:v>
                </c:pt>
                <c:pt idx="1374">
                  <c:v>42460</c:v>
                </c:pt>
                <c:pt idx="1375">
                  <c:v>42480</c:v>
                </c:pt>
                <c:pt idx="1376">
                  <c:v>42500</c:v>
                </c:pt>
                <c:pt idx="1377">
                  <c:v>42520</c:v>
                </c:pt>
                <c:pt idx="1378">
                  <c:v>42540</c:v>
                </c:pt>
                <c:pt idx="1379">
                  <c:v>42560</c:v>
                </c:pt>
                <c:pt idx="1380">
                  <c:v>42580</c:v>
                </c:pt>
                <c:pt idx="1381">
                  <c:v>42600</c:v>
                </c:pt>
                <c:pt idx="1382">
                  <c:v>42620</c:v>
                </c:pt>
                <c:pt idx="1383">
                  <c:v>42640</c:v>
                </c:pt>
                <c:pt idx="1384">
                  <c:v>42660</c:v>
                </c:pt>
                <c:pt idx="1385">
                  <c:v>42680</c:v>
                </c:pt>
                <c:pt idx="1386">
                  <c:v>42700</c:v>
                </c:pt>
                <c:pt idx="1387">
                  <c:v>42720</c:v>
                </c:pt>
                <c:pt idx="1388">
                  <c:v>42740</c:v>
                </c:pt>
                <c:pt idx="1389">
                  <c:v>42760</c:v>
                </c:pt>
                <c:pt idx="1390">
                  <c:v>42780</c:v>
                </c:pt>
                <c:pt idx="1391">
                  <c:v>42800</c:v>
                </c:pt>
                <c:pt idx="1392">
                  <c:v>42820</c:v>
                </c:pt>
                <c:pt idx="1393">
                  <c:v>42840</c:v>
                </c:pt>
                <c:pt idx="1394">
                  <c:v>42860</c:v>
                </c:pt>
                <c:pt idx="1395">
                  <c:v>42880</c:v>
                </c:pt>
                <c:pt idx="1396">
                  <c:v>42900</c:v>
                </c:pt>
                <c:pt idx="1397">
                  <c:v>42920</c:v>
                </c:pt>
                <c:pt idx="1398">
                  <c:v>42940</c:v>
                </c:pt>
                <c:pt idx="1399">
                  <c:v>42960</c:v>
                </c:pt>
                <c:pt idx="1400">
                  <c:v>42980</c:v>
                </c:pt>
                <c:pt idx="1401">
                  <c:v>43000</c:v>
                </c:pt>
                <c:pt idx="1402">
                  <c:v>43020</c:v>
                </c:pt>
                <c:pt idx="1403">
                  <c:v>43040</c:v>
                </c:pt>
                <c:pt idx="1404">
                  <c:v>43060</c:v>
                </c:pt>
                <c:pt idx="1405">
                  <c:v>43080</c:v>
                </c:pt>
                <c:pt idx="1406">
                  <c:v>43100</c:v>
                </c:pt>
                <c:pt idx="1407">
                  <c:v>43120</c:v>
                </c:pt>
                <c:pt idx="1408">
                  <c:v>43140</c:v>
                </c:pt>
                <c:pt idx="1409">
                  <c:v>43160</c:v>
                </c:pt>
                <c:pt idx="1410">
                  <c:v>43180</c:v>
                </c:pt>
                <c:pt idx="1411">
                  <c:v>43200</c:v>
                </c:pt>
                <c:pt idx="1412">
                  <c:v>43220</c:v>
                </c:pt>
                <c:pt idx="1413">
                  <c:v>43240</c:v>
                </c:pt>
                <c:pt idx="1414">
                  <c:v>43260</c:v>
                </c:pt>
                <c:pt idx="1415">
                  <c:v>43280</c:v>
                </c:pt>
                <c:pt idx="1416">
                  <c:v>43300</c:v>
                </c:pt>
                <c:pt idx="1417">
                  <c:v>43320</c:v>
                </c:pt>
                <c:pt idx="1418">
                  <c:v>43340</c:v>
                </c:pt>
                <c:pt idx="1419">
                  <c:v>43360</c:v>
                </c:pt>
                <c:pt idx="1420">
                  <c:v>43380</c:v>
                </c:pt>
                <c:pt idx="1421">
                  <c:v>43400</c:v>
                </c:pt>
                <c:pt idx="1422">
                  <c:v>43420</c:v>
                </c:pt>
                <c:pt idx="1423">
                  <c:v>43440</c:v>
                </c:pt>
                <c:pt idx="1424">
                  <c:v>43460</c:v>
                </c:pt>
                <c:pt idx="1425">
                  <c:v>43480</c:v>
                </c:pt>
                <c:pt idx="1426">
                  <c:v>43500</c:v>
                </c:pt>
                <c:pt idx="1427">
                  <c:v>43520</c:v>
                </c:pt>
                <c:pt idx="1428">
                  <c:v>43540</c:v>
                </c:pt>
                <c:pt idx="1429">
                  <c:v>43560</c:v>
                </c:pt>
                <c:pt idx="1430">
                  <c:v>43580</c:v>
                </c:pt>
                <c:pt idx="1431">
                  <c:v>43600</c:v>
                </c:pt>
                <c:pt idx="1432">
                  <c:v>43620</c:v>
                </c:pt>
                <c:pt idx="1433">
                  <c:v>43640</c:v>
                </c:pt>
                <c:pt idx="1434">
                  <c:v>43660</c:v>
                </c:pt>
                <c:pt idx="1435">
                  <c:v>43680</c:v>
                </c:pt>
                <c:pt idx="1436">
                  <c:v>43700</c:v>
                </c:pt>
                <c:pt idx="1437">
                  <c:v>43720</c:v>
                </c:pt>
                <c:pt idx="1438">
                  <c:v>43740</c:v>
                </c:pt>
                <c:pt idx="1439">
                  <c:v>43760</c:v>
                </c:pt>
                <c:pt idx="1440">
                  <c:v>43780</c:v>
                </c:pt>
                <c:pt idx="1441">
                  <c:v>43800</c:v>
                </c:pt>
                <c:pt idx="1442">
                  <c:v>43820</c:v>
                </c:pt>
                <c:pt idx="1443">
                  <c:v>43840</c:v>
                </c:pt>
                <c:pt idx="1444">
                  <c:v>43860</c:v>
                </c:pt>
                <c:pt idx="1445">
                  <c:v>43880</c:v>
                </c:pt>
                <c:pt idx="1446">
                  <c:v>43900</c:v>
                </c:pt>
                <c:pt idx="1447">
                  <c:v>43920</c:v>
                </c:pt>
                <c:pt idx="1448">
                  <c:v>43940</c:v>
                </c:pt>
                <c:pt idx="1449">
                  <c:v>43960</c:v>
                </c:pt>
                <c:pt idx="1450">
                  <c:v>43980</c:v>
                </c:pt>
                <c:pt idx="1451">
                  <c:v>44000</c:v>
                </c:pt>
                <c:pt idx="1452">
                  <c:v>44020</c:v>
                </c:pt>
                <c:pt idx="1453">
                  <c:v>44040</c:v>
                </c:pt>
                <c:pt idx="1454">
                  <c:v>44060</c:v>
                </c:pt>
                <c:pt idx="1455">
                  <c:v>44080</c:v>
                </c:pt>
                <c:pt idx="1456">
                  <c:v>44100</c:v>
                </c:pt>
                <c:pt idx="1457">
                  <c:v>44120</c:v>
                </c:pt>
                <c:pt idx="1458">
                  <c:v>44140</c:v>
                </c:pt>
                <c:pt idx="1459">
                  <c:v>44160</c:v>
                </c:pt>
                <c:pt idx="1460">
                  <c:v>44180</c:v>
                </c:pt>
                <c:pt idx="1461">
                  <c:v>44200</c:v>
                </c:pt>
                <c:pt idx="1462">
                  <c:v>44220</c:v>
                </c:pt>
                <c:pt idx="1463">
                  <c:v>44240</c:v>
                </c:pt>
                <c:pt idx="1464">
                  <c:v>44260</c:v>
                </c:pt>
                <c:pt idx="1465">
                  <c:v>44280</c:v>
                </c:pt>
                <c:pt idx="1466">
                  <c:v>44300</c:v>
                </c:pt>
                <c:pt idx="1467">
                  <c:v>44320</c:v>
                </c:pt>
                <c:pt idx="1468">
                  <c:v>44340</c:v>
                </c:pt>
                <c:pt idx="1469">
                  <c:v>44360</c:v>
                </c:pt>
                <c:pt idx="1470">
                  <c:v>44380</c:v>
                </c:pt>
                <c:pt idx="1471">
                  <c:v>44400</c:v>
                </c:pt>
                <c:pt idx="1472">
                  <c:v>44420</c:v>
                </c:pt>
                <c:pt idx="1473">
                  <c:v>44440</c:v>
                </c:pt>
                <c:pt idx="1474">
                  <c:v>44460</c:v>
                </c:pt>
                <c:pt idx="1475">
                  <c:v>44480</c:v>
                </c:pt>
                <c:pt idx="1476">
                  <c:v>44500</c:v>
                </c:pt>
                <c:pt idx="1477">
                  <c:v>44520</c:v>
                </c:pt>
                <c:pt idx="1478">
                  <c:v>44540</c:v>
                </c:pt>
                <c:pt idx="1479">
                  <c:v>44560</c:v>
                </c:pt>
                <c:pt idx="1480">
                  <c:v>44580</c:v>
                </c:pt>
                <c:pt idx="1481">
                  <c:v>44600</c:v>
                </c:pt>
                <c:pt idx="1482">
                  <c:v>44620</c:v>
                </c:pt>
                <c:pt idx="1483">
                  <c:v>44640</c:v>
                </c:pt>
                <c:pt idx="1484">
                  <c:v>44660</c:v>
                </c:pt>
                <c:pt idx="1485">
                  <c:v>44680</c:v>
                </c:pt>
                <c:pt idx="1486">
                  <c:v>44700</c:v>
                </c:pt>
                <c:pt idx="1487">
                  <c:v>44720</c:v>
                </c:pt>
                <c:pt idx="1488">
                  <c:v>44740</c:v>
                </c:pt>
                <c:pt idx="1489">
                  <c:v>44760</c:v>
                </c:pt>
                <c:pt idx="1490">
                  <c:v>44780</c:v>
                </c:pt>
                <c:pt idx="1491">
                  <c:v>44800</c:v>
                </c:pt>
                <c:pt idx="1492">
                  <c:v>44820</c:v>
                </c:pt>
                <c:pt idx="1493">
                  <c:v>44840</c:v>
                </c:pt>
                <c:pt idx="1494">
                  <c:v>44860</c:v>
                </c:pt>
                <c:pt idx="1495">
                  <c:v>44880</c:v>
                </c:pt>
                <c:pt idx="1496">
                  <c:v>44900</c:v>
                </c:pt>
                <c:pt idx="1497">
                  <c:v>44920</c:v>
                </c:pt>
                <c:pt idx="1498">
                  <c:v>44940</c:v>
                </c:pt>
                <c:pt idx="1499">
                  <c:v>44960</c:v>
                </c:pt>
                <c:pt idx="1500">
                  <c:v>44980</c:v>
                </c:pt>
                <c:pt idx="1501">
                  <c:v>45000</c:v>
                </c:pt>
              </c:strCache>
            </c:strRef>
          </c:cat>
          <c:val>
            <c:numRef>
              <c:f>Sheet1!$D$2:$D$1502</c:f>
              <c:numCache>
                <c:formatCode>General</c:formatCode>
                <c:ptCount val="1501"/>
                <c:pt idx="0">
                  <c:v>4</c:v>
                </c:pt>
                <c:pt idx="1">
                  <c:v>4</c:v>
                </c:pt>
                <c:pt idx="2">
                  <c:v>4</c:v>
                </c:pt>
                <c:pt idx="3">
                  <c:v>4</c:v>
                </c:pt>
                <c:pt idx="4">
                  <c:v>4</c:v>
                </c:pt>
                <c:pt idx="5">
                  <c:v>4</c:v>
                </c:pt>
                <c:pt idx="6">
                  <c:v>4</c:v>
                </c:pt>
                <c:pt idx="7">
                  <c:v>4</c:v>
                </c:pt>
                <c:pt idx="8">
                  <c:v>4</c:v>
                </c:pt>
                <c:pt idx="9">
                  <c:v>4</c:v>
                </c:pt>
                <c:pt idx="10">
                  <c:v>4</c:v>
                </c:pt>
                <c:pt idx="11">
                  <c:v>4</c:v>
                </c:pt>
                <c:pt idx="12">
                  <c:v>4</c:v>
                </c:pt>
                <c:pt idx="13">
                  <c:v>4</c:v>
                </c:pt>
                <c:pt idx="14">
                  <c:v>4</c:v>
                </c:pt>
                <c:pt idx="15">
                  <c:v>4</c:v>
                </c:pt>
                <c:pt idx="16">
                  <c:v>4</c:v>
                </c:pt>
                <c:pt idx="17">
                  <c:v>4</c:v>
                </c:pt>
                <c:pt idx="18">
                  <c:v>4</c:v>
                </c:pt>
                <c:pt idx="19">
                  <c:v>4</c:v>
                </c:pt>
                <c:pt idx="20">
                  <c:v>4</c:v>
                </c:pt>
                <c:pt idx="21">
                  <c:v>4</c:v>
                </c:pt>
                <c:pt idx="22">
                  <c:v>4</c:v>
                </c:pt>
                <c:pt idx="23">
                  <c:v>4</c:v>
                </c:pt>
                <c:pt idx="24">
                  <c:v>4</c:v>
                </c:pt>
                <c:pt idx="25">
                  <c:v>4</c:v>
                </c:pt>
                <c:pt idx="26">
                  <c:v>4</c:v>
                </c:pt>
                <c:pt idx="27">
                  <c:v>4</c:v>
                </c:pt>
                <c:pt idx="28">
                  <c:v>4</c:v>
                </c:pt>
                <c:pt idx="29">
                  <c:v>4</c:v>
                </c:pt>
                <c:pt idx="30">
                  <c:v>4</c:v>
                </c:pt>
                <c:pt idx="31">
                  <c:v>4</c:v>
                </c:pt>
                <c:pt idx="32">
                  <c:v>4</c:v>
                </c:pt>
                <c:pt idx="33">
                  <c:v>4</c:v>
                </c:pt>
                <c:pt idx="34">
                  <c:v>4</c:v>
                </c:pt>
                <c:pt idx="35">
                  <c:v>4</c:v>
                </c:pt>
                <c:pt idx="36">
                  <c:v>4</c:v>
                </c:pt>
                <c:pt idx="37">
                  <c:v>4</c:v>
                </c:pt>
                <c:pt idx="38">
                  <c:v>4</c:v>
                </c:pt>
                <c:pt idx="39">
                  <c:v>4</c:v>
                </c:pt>
                <c:pt idx="40">
                  <c:v>4</c:v>
                </c:pt>
                <c:pt idx="41">
                  <c:v>4</c:v>
                </c:pt>
                <c:pt idx="42">
                  <c:v>4</c:v>
                </c:pt>
                <c:pt idx="43">
                  <c:v>4</c:v>
                </c:pt>
                <c:pt idx="44">
                  <c:v>4</c:v>
                </c:pt>
                <c:pt idx="45">
                  <c:v>4</c:v>
                </c:pt>
                <c:pt idx="46">
                  <c:v>4</c:v>
                </c:pt>
                <c:pt idx="47">
                  <c:v>4</c:v>
                </c:pt>
                <c:pt idx="48">
                  <c:v>4</c:v>
                </c:pt>
                <c:pt idx="49">
                  <c:v>4</c:v>
                </c:pt>
                <c:pt idx="50">
                  <c:v>4</c:v>
                </c:pt>
                <c:pt idx="51">
                  <c:v>4</c:v>
                </c:pt>
                <c:pt idx="52">
                  <c:v>4</c:v>
                </c:pt>
                <c:pt idx="53">
                  <c:v>4</c:v>
                </c:pt>
                <c:pt idx="54">
                  <c:v>4</c:v>
                </c:pt>
                <c:pt idx="55">
                  <c:v>4</c:v>
                </c:pt>
                <c:pt idx="56">
                  <c:v>4</c:v>
                </c:pt>
                <c:pt idx="57">
                  <c:v>4</c:v>
                </c:pt>
                <c:pt idx="58">
                  <c:v>4</c:v>
                </c:pt>
                <c:pt idx="59">
                  <c:v>4</c:v>
                </c:pt>
                <c:pt idx="60">
                  <c:v>4</c:v>
                </c:pt>
                <c:pt idx="61">
                  <c:v>4</c:v>
                </c:pt>
                <c:pt idx="62">
                  <c:v>4</c:v>
                </c:pt>
                <c:pt idx="63">
                  <c:v>4</c:v>
                </c:pt>
                <c:pt idx="64">
                  <c:v>4</c:v>
                </c:pt>
                <c:pt idx="65">
                  <c:v>4</c:v>
                </c:pt>
                <c:pt idx="66">
                  <c:v>4</c:v>
                </c:pt>
                <c:pt idx="67">
                  <c:v>4</c:v>
                </c:pt>
                <c:pt idx="68">
                  <c:v>4</c:v>
                </c:pt>
                <c:pt idx="69">
                  <c:v>4</c:v>
                </c:pt>
                <c:pt idx="70">
                  <c:v>4</c:v>
                </c:pt>
                <c:pt idx="71">
                  <c:v>4</c:v>
                </c:pt>
                <c:pt idx="72">
                  <c:v>4</c:v>
                </c:pt>
                <c:pt idx="73">
                  <c:v>4</c:v>
                </c:pt>
                <c:pt idx="74">
                  <c:v>4</c:v>
                </c:pt>
                <c:pt idx="75">
                  <c:v>4</c:v>
                </c:pt>
                <c:pt idx="76">
                  <c:v>4</c:v>
                </c:pt>
                <c:pt idx="77">
                  <c:v>4</c:v>
                </c:pt>
                <c:pt idx="78">
                  <c:v>4</c:v>
                </c:pt>
                <c:pt idx="79">
                  <c:v>4</c:v>
                </c:pt>
                <c:pt idx="80">
                  <c:v>4</c:v>
                </c:pt>
                <c:pt idx="81">
                  <c:v>4</c:v>
                </c:pt>
                <c:pt idx="82">
                  <c:v>4</c:v>
                </c:pt>
                <c:pt idx="83">
                  <c:v>4</c:v>
                </c:pt>
                <c:pt idx="84">
                  <c:v>4</c:v>
                </c:pt>
                <c:pt idx="85">
                  <c:v>4</c:v>
                </c:pt>
                <c:pt idx="86">
                  <c:v>4</c:v>
                </c:pt>
                <c:pt idx="87">
                  <c:v>4</c:v>
                </c:pt>
                <c:pt idx="88">
                  <c:v>4</c:v>
                </c:pt>
                <c:pt idx="89">
                  <c:v>4</c:v>
                </c:pt>
                <c:pt idx="90">
                  <c:v>4</c:v>
                </c:pt>
                <c:pt idx="91">
                  <c:v>4</c:v>
                </c:pt>
                <c:pt idx="92">
                  <c:v>4</c:v>
                </c:pt>
                <c:pt idx="93">
                  <c:v>4</c:v>
                </c:pt>
                <c:pt idx="94">
                  <c:v>4</c:v>
                </c:pt>
                <c:pt idx="95">
                  <c:v>4</c:v>
                </c:pt>
                <c:pt idx="96">
                  <c:v>4</c:v>
                </c:pt>
                <c:pt idx="97">
                  <c:v>4</c:v>
                </c:pt>
                <c:pt idx="98">
                  <c:v>4</c:v>
                </c:pt>
                <c:pt idx="99">
                  <c:v>4</c:v>
                </c:pt>
                <c:pt idx="100">
                  <c:v>4</c:v>
                </c:pt>
                <c:pt idx="101">
                  <c:v>4</c:v>
                </c:pt>
                <c:pt idx="102">
                  <c:v>4</c:v>
                </c:pt>
                <c:pt idx="103">
                  <c:v>4</c:v>
                </c:pt>
                <c:pt idx="104">
                  <c:v>4</c:v>
                </c:pt>
                <c:pt idx="105">
                  <c:v>4</c:v>
                </c:pt>
                <c:pt idx="106">
                  <c:v>4</c:v>
                </c:pt>
                <c:pt idx="107">
                  <c:v>4</c:v>
                </c:pt>
                <c:pt idx="108">
                  <c:v>4</c:v>
                </c:pt>
                <c:pt idx="109">
                  <c:v>4</c:v>
                </c:pt>
                <c:pt idx="110">
                  <c:v>4</c:v>
                </c:pt>
                <c:pt idx="111">
                  <c:v>4</c:v>
                </c:pt>
                <c:pt idx="112">
                  <c:v>4</c:v>
                </c:pt>
                <c:pt idx="113">
                  <c:v>4</c:v>
                </c:pt>
                <c:pt idx="114">
                  <c:v>4</c:v>
                </c:pt>
                <c:pt idx="115">
                  <c:v>4</c:v>
                </c:pt>
                <c:pt idx="116">
                  <c:v>4</c:v>
                </c:pt>
                <c:pt idx="117">
                  <c:v>4</c:v>
                </c:pt>
                <c:pt idx="118">
                  <c:v>4</c:v>
                </c:pt>
                <c:pt idx="119">
                  <c:v>4</c:v>
                </c:pt>
                <c:pt idx="120">
                  <c:v>4</c:v>
                </c:pt>
                <c:pt idx="121">
                  <c:v>4</c:v>
                </c:pt>
                <c:pt idx="122">
                  <c:v>4</c:v>
                </c:pt>
                <c:pt idx="123">
                  <c:v>4</c:v>
                </c:pt>
                <c:pt idx="124">
                  <c:v>4</c:v>
                </c:pt>
                <c:pt idx="125">
                  <c:v>4</c:v>
                </c:pt>
                <c:pt idx="126">
                  <c:v>4</c:v>
                </c:pt>
                <c:pt idx="127">
                  <c:v>4</c:v>
                </c:pt>
                <c:pt idx="128">
                  <c:v>4</c:v>
                </c:pt>
                <c:pt idx="129">
                  <c:v>4</c:v>
                </c:pt>
                <c:pt idx="130">
                  <c:v>4</c:v>
                </c:pt>
                <c:pt idx="131">
                  <c:v>4</c:v>
                </c:pt>
                <c:pt idx="132">
                  <c:v>4</c:v>
                </c:pt>
                <c:pt idx="133">
                  <c:v>4</c:v>
                </c:pt>
                <c:pt idx="134">
                  <c:v>4</c:v>
                </c:pt>
                <c:pt idx="135">
                  <c:v>4</c:v>
                </c:pt>
                <c:pt idx="136">
                  <c:v>4</c:v>
                </c:pt>
                <c:pt idx="137">
                  <c:v>4</c:v>
                </c:pt>
                <c:pt idx="138">
                  <c:v>4</c:v>
                </c:pt>
                <c:pt idx="139">
                  <c:v>4</c:v>
                </c:pt>
                <c:pt idx="140">
                  <c:v>4</c:v>
                </c:pt>
                <c:pt idx="141">
                  <c:v>4</c:v>
                </c:pt>
                <c:pt idx="142">
                  <c:v>4</c:v>
                </c:pt>
                <c:pt idx="143">
                  <c:v>4</c:v>
                </c:pt>
                <c:pt idx="144">
                  <c:v>4</c:v>
                </c:pt>
                <c:pt idx="145">
                  <c:v>4</c:v>
                </c:pt>
                <c:pt idx="146">
                  <c:v>4</c:v>
                </c:pt>
                <c:pt idx="147">
                  <c:v>4</c:v>
                </c:pt>
                <c:pt idx="148">
                  <c:v>4</c:v>
                </c:pt>
                <c:pt idx="149">
                  <c:v>4</c:v>
                </c:pt>
                <c:pt idx="150">
                  <c:v>4</c:v>
                </c:pt>
                <c:pt idx="151">
                  <c:v>4</c:v>
                </c:pt>
                <c:pt idx="152">
                  <c:v>4</c:v>
                </c:pt>
                <c:pt idx="153">
                  <c:v>4</c:v>
                </c:pt>
                <c:pt idx="154">
                  <c:v>4</c:v>
                </c:pt>
                <c:pt idx="155">
                  <c:v>4</c:v>
                </c:pt>
                <c:pt idx="156">
                  <c:v>4</c:v>
                </c:pt>
                <c:pt idx="157">
                  <c:v>4</c:v>
                </c:pt>
                <c:pt idx="158">
                  <c:v>4</c:v>
                </c:pt>
                <c:pt idx="159">
                  <c:v>4</c:v>
                </c:pt>
                <c:pt idx="160">
                  <c:v>4</c:v>
                </c:pt>
                <c:pt idx="161">
                  <c:v>5</c:v>
                </c:pt>
                <c:pt idx="162">
                  <c:v>5</c:v>
                </c:pt>
                <c:pt idx="163">
                  <c:v>5</c:v>
                </c:pt>
                <c:pt idx="164">
                  <c:v>5</c:v>
                </c:pt>
                <c:pt idx="165">
                  <c:v>5</c:v>
                </c:pt>
                <c:pt idx="166">
                  <c:v>5</c:v>
                </c:pt>
                <c:pt idx="167">
                  <c:v>5</c:v>
                </c:pt>
                <c:pt idx="168">
                  <c:v>5</c:v>
                </c:pt>
                <c:pt idx="169">
                  <c:v>5</c:v>
                </c:pt>
                <c:pt idx="170">
                  <c:v>5</c:v>
                </c:pt>
                <c:pt idx="171">
                  <c:v>5</c:v>
                </c:pt>
                <c:pt idx="172">
                  <c:v>5</c:v>
                </c:pt>
                <c:pt idx="173">
                  <c:v>5</c:v>
                </c:pt>
                <c:pt idx="174">
                  <c:v>5</c:v>
                </c:pt>
                <c:pt idx="175">
                  <c:v>5</c:v>
                </c:pt>
                <c:pt idx="176">
                  <c:v>5</c:v>
                </c:pt>
                <c:pt idx="177">
                  <c:v>5</c:v>
                </c:pt>
                <c:pt idx="178">
                  <c:v>5</c:v>
                </c:pt>
                <c:pt idx="179">
                  <c:v>5</c:v>
                </c:pt>
                <c:pt idx="180">
                  <c:v>5</c:v>
                </c:pt>
                <c:pt idx="181">
                  <c:v>5</c:v>
                </c:pt>
                <c:pt idx="182">
                  <c:v>5</c:v>
                </c:pt>
                <c:pt idx="183">
                  <c:v>5</c:v>
                </c:pt>
                <c:pt idx="184">
                  <c:v>5</c:v>
                </c:pt>
                <c:pt idx="185">
                  <c:v>5</c:v>
                </c:pt>
                <c:pt idx="186">
                  <c:v>5</c:v>
                </c:pt>
                <c:pt idx="187">
                  <c:v>5</c:v>
                </c:pt>
                <c:pt idx="188">
                  <c:v>5</c:v>
                </c:pt>
                <c:pt idx="189">
                  <c:v>5</c:v>
                </c:pt>
                <c:pt idx="190">
                  <c:v>5</c:v>
                </c:pt>
                <c:pt idx="191">
                  <c:v>5</c:v>
                </c:pt>
                <c:pt idx="192">
                  <c:v>5</c:v>
                </c:pt>
                <c:pt idx="193">
                  <c:v>5</c:v>
                </c:pt>
                <c:pt idx="194">
                  <c:v>5</c:v>
                </c:pt>
                <c:pt idx="195">
                  <c:v>5</c:v>
                </c:pt>
                <c:pt idx="196">
                  <c:v>5</c:v>
                </c:pt>
                <c:pt idx="197">
                  <c:v>5</c:v>
                </c:pt>
                <c:pt idx="198">
                  <c:v>5</c:v>
                </c:pt>
                <c:pt idx="199">
                  <c:v>5</c:v>
                </c:pt>
                <c:pt idx="200">
                  <c:v>5</c:v>
                </c:pt>
                <c:pt idx="201">
                  <c:v>5</c:v>
                </c:pt>
                <c:pt idx="202">
                  <c:v>5</c:v>
                </c:pt>
                <c:pt idx="203">
                  <c:v>5</c:v>
                </c:pt>
                <c:pt idx="204">
                  <c:v>5</c:v>
                </c:pt>
                <c:pt idx="205">
                  <c:v>5</c:v>
                </c:pt>
                <c:pt idx="206">
                  <c:v>5</c:v>
                </c:pt>
                <c:pt idx="207">
                  <c:v>5</c:v>
                </c:pt>
                <c:pt idx="208">
                  <c:v>5</c:v>
                </c:pt>
                <c:pt idx="209">
                  <c:v>5</c:v>
                </c:pt>
                <c:pt idx="210">
                  <c:v>5</c:v>
                </c:pt>
                <c:pt idx="211">
                  <c:v>5</c:v>
                </c:pt>
                <c:pt idx="212">
                  <c:v>5</c:v>
                </c:pt>
                <c:pt idx="213">
                  <c:v>5</c:v>
                </c:pt>
                <c:pt idx="214">
                  <c:v>5</c:v>
                </c:pt>
                <c:pt idx="215">
                  <c:v>5</c:v>
                </c:pt>
                <c:pt idx="216">
                  <c:v>5</c:v>
                </c:pt>
                <c:pt idx="217">
                  <c:v>5</c:v>
                </c:pt>
                <c:pt idx="218">
                  <c:v>5</c:v>
                </c:pt>
                <c:pt idx="219">
                  <c:v>5</c:v>
                </c:pt>
                <c:pt idx="220">
                  <c:v>5</c:v>
                </c:pt>
                <c:pt idx="221">
                  <c:v>5</c:v>
                </c:pt>
                <c:pt idx="222">
                  <c:v>5</c:v>
                </c:pt>
                <c:pt idx="223">
                  <c:v>5</c:v>
                </c:pt>
                <c:pt idx="224">
                  <c:v>5</c:v>
                </c:pt>
                <c:pt idx="225">
                  <c:v>5</c:v>
                </c:pt>
                <c:pt idx="226">
                  <c:v>5</c:v>
                </c:pt>
                <c:pt idx="227">
                  <c:v>5</c:v>
                </c:pt>
                <c:pt idx="228">
                  <c:v>5</c:v>
                </c:pt>
                <c:pt idx="229">
                  <c:v>5</c:v>
                </c:pt>
                <c:pt idx="230">
                  <c:v>5</c:v>
                </c:pt>
                <c:pt idx="231">
                  <c:v>5</c:v>
                </c:pt>
                <c:pt idx="232">
                  <c:v>5</c:v>
                </c:pt>
                <c:pt idx="233">
                  <c:v>5</c:v>
                </c:pt>
                <c:pt idx="234">
                  <c:v>5</c:v>
                </c:pt>
                <c:pt idx="235">
                  <c:v>5</c:v>
                </c:pt>
                <c:pt idx="236">
                  <c:v>5</c:v>
                </c:pt>
                <c:pt idx="237">
                  <c:v>5</c:v>
                </c:pt>
                <c:pt idx="238">
                  <c:v>5</c:v>
                </c:pt>
                <c:pt idx="239">
                  <c:v>5</c:v>
                </c:pt>
                <c:pt idx="240">
                  <c:v>5</c:v>
                </c:pt>
                <c:pt idx="241">
                  <c:v>5</c:v>
                </c:pt>
                <c:pt idx="242">
                  <c:v>5</c:v>
                </c:pt>
                <c:pt idx="243">
                  <c:v>5</c:v>
                </c:pt>
                <c:pt idx="244">
                  <c:v>5</c:v>
                </c:pt>
                <c:pt idx="245">
                  <c:v>5</c:v>
                </c:pt>
                <c:pt idx="246">
                  <c:v>5</c:v>
                </c:pt>
                <c:pt idx="247">
                  <c:v>5</c:v>
                </c:pt>
                <c:pt idx="248">
                  <c:v>5</c:v>
                </c:pt>
                <c:pt idx="249">
                  <c:v>5</c:v>
                </c:pt>
                <c:pt idx="250">
                  <c:v>5</c:v>
                </c:pt>
                <c:pt idx="251">
                  <c:v>5</c:v>
                </c:pt>
                <c:pt idx="252">
                  <c:v>5</c:v>
                </c:pt>
                <c:pt idx="253">
                  <c:v>5</c:v>
                </c:pt>
                <c:pt idx="254">
                  <c:v>5</c:v>
                </c:pt>
                <c:pt idx="255">
                  <c:v>5</c:v>
                </c:pt>
                <c:pt idx="256">
                  <c:v>5</c:v>
                </c:pt>
                <c:pt idx="257">
                  <c:v>5</c:v>
                </c:pt>
                <c:pt idx="258">
                  <c:v>5</c:v>
                </c:pt>
                <c:pt idx="259">
                  <c:v>5</c:v>
                </c:pt>
                <c:pt idx="260">
                  <c:v>5</c:v>
                </c:pt>
                <c:pt idx="261">
                  <c:v>5</c:v>
                </c:pt>
                <c:pt idx="262">
                  <c:v>5</c:v>
                </c:pt>
                <c:pt idx="263">
                  <c:v>5</c:v>
                </c:pt>
                <c:pt idx="264">
                  <c:v>5</c:v>
                </c:pt>
                <c:pt idx="265">
                  <c:v>5</c:v>
                </c:pt>
                <c:pt idx="266">
                  <c:v>5</c:v>
                </c:pt>
                <c:pt idx="267">
                  <c:v>5</c:v>
                </c:pt>
                <c:pt idx="268">
                  <c:v>5</c:v>
                </c:pt>
                <c:pt idx="269">
                  <c:v>5</c:v>
                </c:pt>
                <c:pt idx="270">
                  <c:v>5</c:v>
                </c:pt>
                <c:pt idx="271">
                  <c:v>5</c:v>
                </c:pt>
                <c:pt idx="272">
                  <c:v>5</c:v>
                </c:pt>
                <c:pt idx="273">
                  <c:v>5</c:v>
                </c:pt>
                <c:pt idx="274">
                  <c:v>4</c:v>
                </c:pt>
                <c:pt idx="275">
                  <c:v>4</c:v>
                </c:pt>
                <c:pt idx="276">
                  <c:v>4</c:v>
                </c:pt>
                <c:pt idx="277">
                  <c:v>4</c:v>
                </c:pt>
                <c:pt idx="278">
                  <c:v>4</c:v>
                </c:pt>
                <c:pt idx="279">
                  <c:v>4</c:v>
                </c:pt>
                <c:pt idx="280">
                  <c:v>4</c:v>
                </c:pt>
                <c:pt idx="281">
                  <c:v>4</c:v>
                </c:pt>
                <c:pt idx="282">
                  <c:v>4</c:v>
                </c:pt>
                <c:pt idx="283">
                  <c:v>4</c:v>
                </c:pt>
                <c:pt idx="284">
                  <c:v>4</c:v>
                </c:pt>
                <c:pt idx="285">
                  <c:v>4</c:v>
                </c:pt>
                <c:pt idx="286">
                  <c:v>4</c:v>
                </c:pt>
                <c:pt idx="287">
                  <c:v>4</c:v>
                </c:pt>
                <c:pt idx="288">
                  <c:v>4</c:v>
                </c:pt>
                <c:pt idx="289">
                  <c:v>4</c:v>
                </c:pt>
                <c:pt idx="290">
                  <c:v>4</c:v>
                </c:pt>
                <c:pt idx="291">
                  <c:v>4</c:v>
                </c:pt>
                <c:pt idx="292">
                  <c:v>4</c:v>
                </c:pt>
                <c:pt idx="293">
                  <c:v>4</c:v>
                </c:pt>
                <c:pt idx="294">
                  <c:v>4</c:v>
                </c:pt>
                <c:pt idx="295">
                  <c:v>4</c:v>
                </c:pt>
                <c:pt idx="296">
                  <c:v>4</c:v>
                </c:pt>
                <c:pt idx="297">
                  <c:v>4</c:v>
                </c:pt>
                <c:pt idx="298">
                  <c:v>4</c:v>
                </c:pt>
                <c:pt idx="299">
                  <c:v>4</c:v>
                </c:pt>
                <c:pt idx="300">
                  <c:v>4</c:v>
                </c:pt>
                <c:pt idx="301">
                  <c:v>4</c:v>
                </c:pt>
                <c:pt idx="302">
                  <c:v>4</c:v>
                </c:pt>
                <c:pt idx="303">
                  <c:v>4</c:v>
                </c:pt>
                <c:pt idx="304">
                  <c:v>4</c:v>
                </c:pt>
                <c:pt idx="305">
                  <c:v>4</c:v>
                </c:pt>
                <c:pt idx="306">
                  <c:v>4</c:v>
                </c:pt>
                <c:pt idx="307">
                  <c:v>4</c:v>
                </c:pt>
                <c:pt idx="308">
                  <c:v>4</c:v>
                </c:pt>
                <c:pt idx="309">
                  <c:v>4</c:v>
                </c:pt>
                <c:pt idx="310">
                  <c:v>4</c:v>
                </c:pt>
                <c:pt idx="311">
                  <c:v>4</c:v>
                </c:pt>
                <c:pt idx="312">
                  <c:v>4</c:v>
                </c:pt>
                <c:pt idx="313">
                  <c:v>4</c:v>
                </c:pt>
                <c:pt idx="314">
                  <c:v>4</c:v>
                </c:pt>
                <c:pt idx="315">
                  <c:v>4</c:v>
                </c:pt>
                <c:pt idx="316">
                  <c:v>4</c:v>
                </c:pt>
                <c:pt idx="317">
                  <c:v>4</c:v>
                </c:pt>
                <c:pt idx="318">
                  <c:v>4</c:v>
                </c:pt>
                <c:pt idx="319">
                  <c:v>4</c:v>
                </c:pt>
                <c:pt idx="320">
                  <c:v>4</c:v>
                </c:pt>
                <c:pt idx="321">
                  <c:v>4</c:v>
                </c:pt>
                <c:pt idx="322">
                  <c:v>4</c:v>
                </c:pt>
                <c:pt idx="323">
                  <c:v>4</c:v>
                </c:pt>
                <c:pt idx="324">
                  <c:v>4</c:v>
                </c:pt>
                <c:pt idx="325">
                  <c:v>4</c:v>
                </c:pt>
                <c:pt idx="326">
                  <c:v>4</c:v>
                </c:pt>
                <c:pt idx="327">
                  <c:v>4</c:v>
                </c:pt>
                <c:pt idx="328">
                  <c:v>4</c:v>
                </c:pt>
                <c:pt idx="329">
                  <c:v>4</c:v>
                </c:pt>
                <c:pt idx="330">
                  <c:v>4</c:v>
                </c:pt>
                <c:pt idx="331">
                  <c:v>4</c:v>
                </c:pt>
                <c:pt idx="332">
                  <c:v>4</c:v>
                </c:pt>
                <c:pt idx="333">
                  <c:v>4</c:v>
                </c:pt>
                <c:pt idx="334">
                  <c:v>4</c:v>
                </c:pt>
                <c:pt idx="335">
                  <c:v>4</c:v>
                </c:pt>
                <c:pt idx="336">
                  <c:v>4</c:v>
                </c:pt>
                <c:pt idx="337">
                  <c:v>4</c:v>
                </c:pt>
                <c:pt idx="338">
                  <c:v>4</c:v>
                </c:pt>
                <c:pt idx="339">
                  <c:v>4</c:v>
                </c:pt>
                <c:pt idx="340">
                  <c:v>4</c:v>
                </c:pt>
                <c:pt idx="341">
                  <c:v>4</c:v>
                </c:pt>
                <c:pt idx="342">
                  <c:v>4</c:v>
                </c:pt>
                <c:pt idx="343">
                  <c:v>4</c:v>
                </c:pt>
                <c:pt idx="344">
                  <c:v>4</c:v>
                </c:pt>
                <c:pt idx="345">
                  <c:v>4</c:v>
                </c:pt>
                <c:pt idx="346">
                  <c:v>4</c:v>
                </c:pt>
                <c:pt idx="347">
                  <c:v>4</c:v>
                </c:pt>
                <c:pt idx="348">
                  <c:v>4</c:v>
                </c:pt>
                <c:pt idx="349">
                  <c:v>4</c:v>
                </c:pt>
                <c:pt idx="350">
                  <c:v>4</c:v>
                </c:pt>
                <c:pt idx="351">
                  <c:v>4</c:v>
                </c:pt>
                <c:pt idx="352">
                  <c:v>4</c:v>
                </c:pt>
                <c:pt idx="353">
                  <c:v>4</c:v>
                </c:pt>
                <c:pt idx="354">
                  <c:v>4</c:v>
                </c:pt>
                <c:pt idx="355">
                  <c:v>4</c:v>
                </c:pt>
                <c:pt idx="356">
                  <c:v>4</c:v>
                </c:pt>
                <c:pt idx="357">
                  <c:v>4</c:v>
                </c:pt>
                <c:pt idx="358">
                  <c:v>4</c:v>
                </c:pt>
                <c:pt idx="359">
                  <c:v>4</c:v>
                </c:pt>
                <c:pt idx="360">
                  <c:v>4</c:v>
                </c:pt>
                <c:pt idx="361">
                  <c:v>4</c:v>
                </c:pt>
                <c:pt idx="362">
                  <c:v>4</c:v>
                </c:pt>
                <c:pt idx="363">
                  <c:v>4</c:v>
                </c:pt>
                <c:pt idx="364">
                  <c:v>4</c:v>
                </c:pt>
                <c:pt idx="365">
                  <c:v>4</c:v>
                </c:pt>
                <c:pt idx="366">
                  <c:v>4</c:v>
                </c:pt>
                <c:pt idx="367">
                  <c:v>4</c:v>
                </c:pt>
                <c:pt idx="368">
                  <c:v>4</c:v>
                </c:pt>
                <c:pt idx="369">
                  <c:v>4</c:v>
                </c:pt>
                <c:pt idx="370">
                  <c:v>4</c:v>
                </c:pt>
                <c:pt idx="371">
                  <c:v>4</c:v>
                </c:pt>
                <c:pt idx="372">
                  <c:v>4</c:v>
                </c:pt>
                <c:pt idx="373">
                  <c:v>4</c:v>
                </c:pt>
                <c:pt idx="374">
                  <c:v>4</c:v>
                </c:pt>
                <c:pt idx="375">
                  <c:v>4</c:v>
                </c:pt>
                <c:pt idx="376">
                  <c:v>4</c:v>
                </c:pt>
                <c:pt idx="377">
                  <c:v>4</c:v>
                </c:pt>
                <c:pt idx="378">
                  <c:v>4</c:v>
                </c:pt>
                <c:pt idx="379">
                  <c:v>4</c:v>
                </c:pt>
                <c:pt idx="380">
                  <c:v>4</c:v>
                </c:pt>
                <c:pt idx="381">
                  <c:v>4</c:v>
                </c:pt>
                <c:pt idx="382">
                  <c:v>4</c:v>
                </c:pt>
                <c:pt idx="383">
                  <c:v>4</c:v>
                </c:pt>
                <c:pt idx="384">
                  <c:v>4</c:v>
                </c:pt>
                <c:pt idx="385">
                  <c:v>4</c:v>
                </c:pt>
                <c:pt idx="386">
                  <c:v>4</c:v>
                </c:pt>
                <c:pt idx="387">
                  <c:v>4</c:v>
                </c:pt>
                <c:pt idx="388">
                  <c:v>4</c:v>
                </c:pt>
                <c:pt idx="389">
                  <c:v>4</c:v>
                </c:pt>
                <c:pt idx="390">
                  <c:v>4</c:v>
                </c:pt>
                <c:pt idx="391">
                  <c:v>4</c:v>
                </c:pt>
                <c:pt idx="392">
                  <c:v>4</c:v>
                </c:pt>
                <c:pt idx="393">
                  <c:v>4</c:v>
                </c:pt>
                <c:pt idx="394">
                  <c:v>4</c:v>
                </c:pt>
                <c:pt idx="395">
                  <c:v>4</c:v>
                </c:pt>
                <c:pt idx="396">
                  <c:v>4</c:v>
                </c:pt>
                <c:pt idx="397">
                  <c:v>4</c:v>
                </c:pt>
                <c:pt idx="398">
                  <c:v>4</c:v>
                </c:pt>
                <c:pt idx="399">
                  <c:v>4</c:v>
                </c:pt>
                <c:pt idx="400">
                  <c:v>4</c:v>
                </c:pt>
                <c:pt idx="401">
                  <c:v>4</c:v>
                </c:pt>
                <c:pt idx="402">
                  <c:v>4</c:v>
                </c:pt>
                <c:pt idx="403">
                  <c:v>4</c:v>
                </c:pt>
                <c:pt idx="404">
                  <c:v>4</c:v>
                </c:pt>
                <c:pt idx="405">
                  <c:v>4</c:v>
                </c:pt>
                <c:pt idx="406">
                  <c:v>4</c:v>
                </c:pt>
                <c:pt idx="407">
                  <c:v>4</c:v>
                </c:pt>
                <c:pt idx="408">
                  <c:v>4</c:v>
                </c:pt>
                <c:pt idx="409">
                  <c:v>4</c:v>
                </c:pt>
                <c:pt idx="410">
                  <c:v>4</c:v>
                </c:pt>
                <c:pt idx="411">
                  <c:v>4</c:v>
                </c:pt>
                <c:pt idx="412">
                  <c:v>4</c:v>
                </c:pt>
                <c:pt idx="413">
                  <c:v>4</c:v>
                </c:pt>
                <c:pt idx="414">
                  <c:v>4</c:v>
                </c:pt>
                <c:pt idx="415">
                  <c:v>4</c:v>
                </c:pt>
                <c:pt idx="416">
                  <c:v>4</c:v>
                </c:pt>
                <c:pt idx="417">
                  <c:v>4</c:v>
                </c:pt>
                <c:pt idx="418">
                  <c:v>4</c:v>
                </c:pt>
                <c:pt idx="419">
                  <c:v>4</c:v>
                </c:pt>
                <c:pt idx="420">
                  <c:v>4</c:v>
                </c:pt>
                <c:pt idx="421">
                  <c:v>4</c:v>
                </c:pt>
                <c:pt idx="422">
                  <c:v>4</c:v>
                </c:pt>
                <c:pt idx="423">
                  <c:v>4</c:v>
                </c:pt>
                <c:pt idx="424">
                  <c:v>4</c:v>
                </c:pt>
                <c:pt idx="425">
                  <c:v>4</c:v>
                </c:pt>
                <c:pt idx="426">
                  <c:v>4</c:v>
                </c:pt>
                <c:pt idx="427">
                  <c:v>4</c:v>
                </c:pt>
                <c:pt idx="428">
                  <c:v>4</c:v>
                </c:pt>
                <c:pt idx="429">
                  <c:v>4</c:v>
                </c:pt>
                <c:pt idx="430">
                  <c:v>4</c:v>
                </c:pt>
                <c:pt idx="431">
                  <c:v>4</c:v>
                </c:pt>
                <c:pt idx="432">
                  <c:v>4</c:v>
                </c:pt>
                <c:pt idx="433">
                  <c:v>4</c:v>
                </c:pt>
                <c:pt idx="434">
                  <c:v>4</c:v>
                </c:pt>
                <c:pt idx="435">
                  <c:v>4</c:v>
                </c:pt>
                <c:pt idx="436">
                  <c:v>4</c:v>
                </c:pt>
                <c:pt idx="437">
                  <c:v>4</c:v>
                </c:pt>
                <c:pt idx="438">
                  <c:v>4</c:v>
                </c:pt>
                <c:pt idx="439">
                  <c:v>4</c:v>
                </c:pt>
                <c:pt idx="440">
                  <c:v>4</c:v>
                </c:pt>
                <c:pt idx="441">
                  <c:v>4</c:v>
                </c:pt>
                <c:pt idx="442">
                  <c:v>4</c:v>
                </c:pt>
                <c:pt idx="443">
                  <c:v>4</c:v>
                </c:pt>
                <c:pt idx="444">
                  <c:v>4</c:v>
                </c:pt>
                <c:pt idx="445">
                  <c:v>4</c:v>
                </c:pt>
                <c:pt idx="446">
                  <c:v>4</c:v>
                </c:pt>
                <c:pt idx="447">
                  <c:v>4</c:v>
                </c:pt>
                <c:pt idx="448">
                  <c:v>4</c:v>
                </c:pt>
                <c:pt idx="449">
                  <c:v>4</c:v>
                </c:pt>
                <c:pt idx="450">
                  <c:v>4</c:v>
                </c:pt>
                <c:pt idx="451">
                  <c:v>4</c:v>
                </c:pt>
                <c:pt idx="452">
                  <c:v>4</c:v>
                </c:pt>
                <c:pt idx="453">
                  <c:v>4</c:v>
                </c:pt>
                <c:pt idx="454">
                  <c:v>4</c:v>
                </c:pt>
                <c:pt idx="455">
                  <c:v>4</c:v>
                </c:pt>
                <c:pt idx="456">
                  <c:v>4</c:v>
                </c:pt>
                <c:pt idx="457">
                  <c:v>4</c:v>
                </c:pt>
                <c:pt idx="458">
                  <c:v>4</c:v>
                </c:pt>
                <c:pt idx="459">
                  <c:v>4</c:v>
                </c:pt>
                <c:pt idx="460">
                  <c:v>4</c:v>
                </c:pt>
                <c:pt idx="461">
                  <c:v>4</c:v>
                </c:pt>
                <c:pt idx="462">
                  <c:v>4</c:v>
                </c:pt>
                <c:pt idx="463">
                  <c:v>4</c:v>
                </c:pt>
                <c:pt idx="464">
                  <c:v>4</c:v>
                </c:pt>
                <c:pt idx="465">
                  <c:v>4</c:v>
                </c:pt>
                <c:pt idx="466">
                  <c:v>4</c:v>
                </c:pt>
                <c:pt idx="467">
                  <c:v>4</c:v>
                </c:pt>
                <c:pt idx="468">
                  <c:v>4</c:v>
                </c:pt>
                <c:pt idx="469">
                  <c:v>4</c:v>
                </c:pt>
                <c:pt idx="470">
                  <c:v>4</c:v>
                </c:pt>
                <c:pt idx="471">
                  <c:v>4</c:v>
                </c:pt>
                <c:pt idx="472">
                  <c:v>4</c:v>
                </c:pt>
                <c:pt idx="473">
                  <c:v>4</c:v>
                </c:pt>
                <c:pt idx="474">
                  <c:v>4</c:v>
                </c:pt>
                <c:pt idx="475">
                  <c:v>4</c:v>
                </c:pt>
                <c:pt idx="476">
                  <c:v>4</c:v>
                </c:pt>
                <c:pt idx="477">
                  <c:v>4</c:v>
                </c:pt>
                <c:pt idx="478">
                  <c:v>4</c:v>
                </c:pt>
                <c:pt idx="479">
                  <c:v>4</c:v>
                </c:pt>
                <c:pt idx="480">
                  <c:v>4</c:v>
                </c:pt>
                <c:pt idx="481">
                  <c:v>4</c:v>
                </c:pt>
                <c:pt idx="482">
                  <c:v>4</c:v>
                </c:pt>
                <c:pt idx="483">
                  <c:v>4</c:v>
                </c:pt>
                <c:pt idx="484">
                  <c:v>4</c:v>
                </c:pt>
                <c:pt idx="485">
                  <c:v>4</c:v>
                </c:pt>
                <c:pt idx="486">
                  <c:v>4</c:v>
                </c:pt>
                <c:pt idx="487">
                  <c:v>4</c:v>
                </c:pt>
                <c:pt idx="488">
                  <c:v>4</c:v>
                </c:pt>
                <c:pt idx="489">
                  <c:v>4</c:v>
                </c:pt>
                <c:pt idx="490">
                  <c:v>4</c:v>
                </c:pt>
                <c:pt idx="491">
                  <c:v>4</c:v>
                </c:pt>
                <c:pt idx="492">
                  <c:v>4</c:v>
                </c:pt>
                <c:pt idx="493">
                  <c:v>4</c:v>
                </c:pt>
                <c:pt idx="494">
                  <c:v>4</c:v>
                </c:pt>
                <c:pt idx="495">
                  <c:v>4</c:v>
                </c:pt>
                <c:pt idx="496">
                  <c:v>4</c:v>
                </c:pt>
                <c:pt idx="497">
                  <c:v>4</c:v>
                </c:pt>
                <c:pt idx="498">
                  <c:v>4</c:v>
                </c:pt>
                <c:pt idx="499">
                  <c:v>4</c:v>
                </c:pt>
                <c:pt idx="500">
                  <c:v>4</c:v>
                </c:pt>
                <c:pt idx="501">
                  <c:v>4</c:v>
                </c:pt>
                <c:pt idx="502">
                  <c:v>4</c:v>
                </c:pt>
                <c:pt idx="503">
                  <c:v>4</c:v>
                </c:pt>
                <c:pt idx="504">
                  <c:v>4</c:v>
                </c:pt>
                <c:pt idx="505">
                  <c:v>4</c:v>
                </c:pt>
                <c:pt idx="506">
                  <c:v>4</c:v>
                </c:pt>
                <c:pt idx="507">
                  <c:v>4</c:v>
                </c:pt>
                <c:pt idx="508">
                  <c:v>4</c:v>
                </c:pt>
                <c:pt idx="509">
                  <c:v>4</c:v>
                </c:pt>
                <c:pt idx="510">
                  <c:v>4</c:v>
                </c:pt>
                <c:pt idx="511">
                  <c:v>4</c:v>
                </c:pt>
                <c:pt idx="512">
                  <c:v>4</c:v>
                </c:pt>
                <c:pt idx="513">
                  <c:v>4</c:v>
                </c:pt>
                <c:pt idx="514">
                  <c:v>4</c:v>
                </c:pt>
                <c:pt idx="515">
                  <c:v>4</c:v>
                </c:pt>
                <c:pt idx="516">
                  <c:v>4</c:v>
                </c:pt>
                <c:pt idx="517">
                  <c:v>4</c:v>
                </c:pt>
                <c:pt idx="518">
                  <c:v>4</c:v>
                </c:pt>
                <c:pt idx="519">
                  <c:v>4</c:v>
                </c:pt>
                <c:pt idx="520">
                  <c:v>4</c:v>
                </c:pt>
                <c:pt idx="521">
                  <c:v>4</c:v>
                </c:pt>
                <c:pt idx="522">
                  <c:v>4</c:v>
                </c:pt>
                <c:pt idx="523">
                  <c:v>4</c:v>
                </c:pt>
                <c:pt idx="524">
                  <c:v>4</c:v>
                </c:pt>
                <c:pt idx="525">
                  <c:v>4</c:v>
                </c:pt>
                <c:pt idx="526">
                  <c:v>4</c:v>
                </c:pt>
                <c:pt idx="527">
                  <c:v>4</c:v>
                </c:pt>
                <c:pt idx="528">
                  <c:v>4</c:v>
                </c:pt>
                <c:pt idx="529">
                  <c:v>4</c:v>
                </c:pt>
                <c:pt idx="530">
                  <c:v>4</c:v>
                </c:pt>
                <c:pt idx="531">
                  <c:v>4</c:v>
                </c:pt>
                <c:pt idx="532">
                  <c:v>4</c:v>
                </c:pt>
                <c:pt idx="533">
                  <c:v>4</c:v>
                </c:pt>
                <c:pt idx="534">
                  <c:v>4</c:v>
                </c:pt>
                <c:pt idx="535">
                  <c:v>4</c:v>
                </c:pt>
                <c:pt idx="536">
                  <c:v>4</c:v>
                </c:pt>
                <c:pt idx="537">
                  <c:v>4</c:v>
                </c:pt>
                <c:pt idx="538">
                  <c:v>4</c:v>
                </c:pt>
                <c:pt idx="539">
                  <c:v>4</c:v>
                </c:pt>
                <c:pt idx="540">
                  <c:v>4</c:v>
                </c:pt>
                <c:pt idx="541">
                  <c:v>4</c:v>
                </c:pt>
                <c:pt idx="542">
                  <c:v>4</c:v>
                </c:pt>
                <c:pt idx="543">
                  <c:v>4</c:v>
                </c:pt>
                <c:pt idx="544">
                  <c:v>4</c:v>
                </c:pt>
                <c:pt idx="545">
                  <c:v>4</c:v>
                </c:pt>
                <c:pt idx="546">
                  <c:v>4</c:v>
                </c:pt>
                <c:pt idx="547">
                  <c:v>4</c:v>
                </c:pt>
                <c:pt idx="548">
                  <c:v>4</c:v>
                </c:pt>
                <c:pt idx="549">
                  <c:v>4</c:v>
                </c:pt>
                <c:pt idx="550">
                  <c:v>4</c:v>
                </c:pt>
                <c:pt idx="551">
                  <c:v>4</c:v>
                </c:pt>
                <c:pt idx="552">
                  <c:v>4</c:v>
                </c:pt>
                <c:pt idx="553">
                  <c:v>4</c:v>
                </c:pt>
                <c:pt idx="554">
                  <c:v>4</c:v>
                </c:pt>
                <c:pt idx="555">
                  <c:v>4</c:v>
                </c:pt>
                <c:pt idx="556">
                  <c:v>4</c:v>
                </c:pt>
                <c:pt idx="557">
                  <c:v>4</c:v>
                </c:pt>
                <c:pt idx="558">
                  <c:v>4</c:v>
                </c:pt>
                <c:pt idx="559">
                  <c:v>4</c:v>
                </c:pt>
                <c:pt idx="560">
                  <c:v>4</c:v>
                </c:pt>
                <c:pt idx="561">
                  <c:v>4</c:v>
                </c:pt>
                <c:pt idx="562">
                  <c:v>4</c:v>
                </c:pt>
                <c:pt idx="563">
                  <c:v>4</c:v>
                </c:pt>
                <c:pt idx="564">
                  <c:v>4</c:v>
                </c:pt>
                <c:pt idx="565">
                  <c:v>4</c:v>
                </c:pt>
                <c:pt idx="566">
                  <c:v>4</c:v>
                </c:pt>
                <c:pt idx="567">
                  <c:v>4</c:v>
                </c:pt>
                <c:pt idx="568">
                  <c:v>4</c:v>
                </c:pt>
                <c:pt idx="569">
                  <c:v>4</c:v>
                </c:pt>
                <c:pt idx="570">
                  <c:v>4</c:v>
                </c:pt>
                <c:pt idx="571">
                  <c:v>4</c:v>
                </c:pt>
                <c:pt idx="572">
                  <c:v>4</c:v>
                </c:pt>
                <c:pt idx="573">
                  <c:v>4</c:v>
                </c:pt>
                <c:pt idx="574">
                  <c:v>4</c:v>
                </c:pt>
                <c:pt idx="575">
                  <c:v>4</c:v>
                </c:pt>
                <c:pt idx="576">
                  <c:v>4</c:v>
                </c:pt>
                <c:pt idx="577">
                  <c:v>4</c:v>
                </c:pt>
                <c:pt idx="578">
                  <c:v>4</c:v>
                </c:pt>
                <c:pt idx="579">
                  <c:v>4</c:v>
                </c:pt>
                <c:pt idx="580">
                  <c:v>4</c:v>
                </c:pt>
                <c:pt idx="581">
                  <c:v>4</c:v>
                </c:pt>
                <c:pt idx="582">
                  <c:v>4</c:v>
                </c:pt>
                <c:pt idx="583">
                  <c:v>4</c:v>
                </c:pt>
                <c:pt idx="584">
                  <c:v>4</c:v>
                </c:pt>
                <c:pt idx="585">
                  <c:v>4</c:v>
                </c:pt>
                <c:pt idx="586">
                  <c:v>4</c:v>
                </c:pt>
                <c:pt idx="587">
                  <c:v>4</c:v>
                </c:pt>
                <c:pt idx="588">
                  <c:v>4</c:v>
                </c:pt>
                <c:pt idx="589">
                  <c:v>4</c:v>
                </c:pt>
                <c:pt idx="590">
                  <c:v>4</c:v>
                </c:pt>
                <c:pt idx="591">
                  <c:v>4</c:v>
                </c:pt>
                <c:pt idx="592">
                  <c:v>4</c:v>
                </c:pt>
                <c:pt idx="593">
                  <c:v>4</c:v>
                </c:pt>
                <c:pt idx="594">
                  <c:v>4</c:v>
                </c:pt>
                <c:pt idx="595">
                  <c:v>4</c:v>
                </c:pt>
                <c:pt idx="596">
                  <c:v>4</c:v>
                </c:pt>
                <c:pt idx="597">
                  <c:v>4</c:v>
                </c:pt>
                <c:pt idx="598">
                  <c:v>4</c:v>
                </c:pt>
                <c:pt idx="599">
                  <c:v>4</c:v>
                </c:pt>
                <c:pt idx="600">
                  <c:v>4</c:v>
                </c:pt>
                <c:pt idx="601">
                  <c:v>4</c:v>
                </c:pt>
                <c:pt idx="602">
                  <c:v>4</c:v>
                </c:pt>
                <c:pt idx="603">
                  <c:v>4</c:v>
                </c:pt>
                <c:pt idx="604">
                  <c:v>4</c:v>
                </c:pt>
                <c:pt idx="605">
                  <c:v>4</c:v>
                </c:pt>
                <c:pt idx="606">
                  <c:v>4</c:v>
                </c:pt>
                <c:pt idx="607">
                  <c:v>4</c:v>
                </c:pt>
                <c:pt idx="608">
                  <c:v>4</c:v>
                </c:pt>
                <c:pt idx="609">
                  <c:v>4</c:v>
                </c:pt>
                <c:pt idx="610">
                  <c:v>4</c:v>
                </c:pt>
                <c:pt idx="611">
                  <c:v>4</c:v>
                </c:pt>
                <c:pt idx="612">
                  <c:v>4</c:v>
                </c:pt>
                <c:pt idx="613">
                  <c:v>4</c:v>
                </c:pt>
                <c:pt idx="614">
                  <c:v>4</c:v>
                </c:pt>
                <c:pt idx="615">
                  <c:v>4</c:v>
                </c:pt>
                <c:pt idx="616">
                  <c:v>4</c:v>
                </c:pt>
                <c:pt idx="617">
                  <c:v>4</c:v>
                </c:pt>
                <c:pt idx="618">
                  <c:v>4</c:v>
                </c:pt>
                <c:pt idx="619">
                  <c:v>4</c:v>
                </c:pt>
                <c:pt idx="620">
                  <c:v>4</c:v>
                </c:pt>
                <c:pt idx="621">
                  <c:v>4</c:v>
                </c:pt>
                <c:pt idx="622">
                  <c:v>4</c:v>
                </c:pt>
                <c:pt idx="623">
                  <c:v>4</c:v>
                </c:pt>
                <c:pt idx="624">
                  <c:v>4</c:v>
                </c:pt>
                <c:pt idx="625">
                  <c:v>4</c:v>
                </c:pt>
                <c:pt idx="626">
                  <c:v>4</c:v>
                </c:pt>
                <c:pt idx="627">
                  <c:v>4</c:v>
                </c:pt>
                <c:pt idx="628">
                  <c:v>4</c:v>
                </c:pt>
                <c:pt idx="629">
                  <c:v>4</c:v>
                </c:pt>
                <c:pt idx="630">
                  <c:v>4</c:v>
                </c:pt>
                <c:pt idx="631">
                  <c:v>4</c:v>
                </c:pt>
                <c:pt idx="632">
                  <c:v>4</c:v>
                </c:pt>
                <c:pt idx="633">
                  <c:v>4</c:v>
                </c:pt>
                <c:pt idx="634">
                  <c:v>4</c:v>
                </c:pt>
                <c:pt idx="635">
                  <c:v>4</c:v>
                </c:pt>
                <c:pt idx="636">
                  <c:v>4</c:v>
                </c:pt>
                <c:pt idx="637">
                  <c:v>4</c:v>
                </c:pt>
                <c:pt idx="638">
                  <c:v>4</c:v>
                </c:pt>
                <c:pt idx="639">
                  <c:v>4</c:v>
                </c:pt>
                <c:pt idx="640">
                  <c:v>4</c:v>
                </c:pt>
                <c:pt idx="641">
                  <c:v>4</c:v>
                </c:pt>
                <c:pt idx="642">
                  <c:v>4</c:v>
                </c:pt>
                <c:pt idx="643">
                  <c:v>4</c:v>
                </c:pt>
                <c:pt idx="644">
                  <c:v>4</c:v>
                </c:pt>
                <c:pt idx="645">
                  <c:v>4</c:v>
                </c:pt>
                <c:pt idx="646">
                  <c:v>4</c:v>
                </c:pt>
                <c:pt idx="647">
                  <c:v>4</c:v>
                </c:pt>
                <c:pt idx="648">
                  <c:v>4</c:v>
                </c:pt>
                <c:pt idx="649">
                  <c:v>4</c:v>
                </c:pt>
                <c:pt idx="650">
                  <c:v>4</c:v>
                </c:pt>
                <c:pt idx="651">
                  <c:v>4</c:v>
                </c:pt>
                <c:pt idx="652">
                  <c:v>4</c:v>
                </c:pt>
                <c:pt idx="653">
                  <c:v>4</c:v>
                </c:pt>
                <c:pt idx="654">
                  <c:v>4</c:v>
                </c:pt>
                <c:pt idx="655">
                  <c:v>4</c:v>
                </c:pt>
                <c:pt idx="656">
                  <c:v>4</c:v>
                </c:pt>
                <c:pt idx="657">
                  <c:v>4</c:v>
                </c:pt>
                <c:pt idx="658">
                  <c:v>4</c:v>
                </c:pt>
                <c:pt idx="659">
                  <c:v>4</c:v>
                </c:pt>
                <c:pt idx="660">
                  <c:v>4</c:v>
                </c:pt>
                <c:pt idx="661">
                  <c:v>4</c:v>
                </c:pt>
                <c:pt idx="662">
                  <c:v>4</c:v>
                </c:pt>
                <c:pt idx="663">
                  <c:v>4</c:v>
                </c:pt>
                <c:pt idx="664">
                  <c:v>4</c:v>
                </c:pt>
                <c:pt idx="665">
                  <c:v>4</c:v>
                </c:pt>
                <c:pt idx="666">
                  <c:v>4</c:v>
                </c:pt>
                <c:pt idx="667">
                  <c:v>4</c:v>
                </c:pt>
                <c:pt idx="668">
                  <c:v>4</c:v>
                </c:pt>
                <c:pt idx="669">
                  <c:v>4</c:v>
                </c:pt>
                <c:pt idx="670">
                  <c:v>4</c:v>
                </c:pt>
                <c:pt idx="671">
                  <c:v>4</c:v>
                </c:pt>
                <c:pt idx="672">
                  <c:v>4</c:v>
                </c:pt>
                <c:pt idx="673">
                  <c:v>4</c:v>
                </c:pt>
                <c:pt idx="674">
                  <c:v>4</c:v>
                </c:pt>
                <c:pt idx="675">
                  <c:v>4</c:v>
                </c:pt>
                <c:pt idx="676">
                  <c:v>4</c:v>
                </c:pt>
                <c:pt idx="677">
                  <c:v>4</c:v>
                </c:pt>
                <c:pt idx="678">
                  <c:v>4</c:v>
                </c:pt>
                <c:pt idx="679">
                  <c:v>4</c:v>
                </c:pt>
                <c:pt idx="680">
                  <c:v>4</c:v>
                </c:pt>
                <c:pt idx="681">
                  <c:v>4</c:v>
                </c:pt>
                <c:pt idx="682">
                  <c:v>4</c:v>
                </c:pt>
                <c:pt idx="683">
                  <c:v>4</c:v>
                </c:pt>
                <c:pt idx="684">
                  <c:v>4</c:v>
                </c:pt>
                <c:pt idx="685">
                  <c:v>4</c:v>
                </c:pt>
                <c:pt idx="686">
                  <c:v>4</c:v>
                </c:pt>
                <c:pt idx="687">
                  <c:v>4</c:v>
                </c:pt>
                <c:pt idx="688">
                  <c:v>4</c:v>
                </c:pt>
                <c:pt idx="689">
                  <c:v>4</c:v>
                </c:pt>
                <c:pt idx="690">
                  <c:v>4</c:v>
                </c:pt>
                <c:pt idx="691">
                  <c:v>4</c:v>
                </c:pt>
                <c:pt idx="692">
                  <c:v>4</c:v>
                </c:pt>
                <c:pt idx="693">
                  <c:v>4</c:v>
                </c:pt>
                <c:pt idx="694">
                  <c:v>4</c:v>
                </c:pt>
                <c:pt idx="695">
                  <c:v>4</c:v>
                </c:pt>
                <c:pt idx="696">
                  <c:v>4</c:v>
                </c:pt>
                <c:pt idx="697">
                  <c:v>4</c:v>
                </c:pt>
                <c:pt idx="698">
                  <c:v>4</c:v>
                </c:pt>
                <c:pt idx="699">
                  <c:v>4</c:v>
                </c:pt>
                <c:pt idx="700">
                  <c:v>4</c:v>
                </c:pt>
                <c:pt idx="701">
                  <c:v>4</c:v>
                </c:pt>
                <c:pt idx="702">
                  <c:v>4</c:v>
                </c:pt>
                <c:pt idx="703">
                  <c:v>4</c:v>
                </c:pt>
                <c:pt idx="704">
                  <c:v>4</c:v>
                </c:pt>
                <c:pt idx="705">
                  <c:v>4</c:v>
                </c:pt>
                <c:pt idx="706">
                  <c:v>4</c:v>
                </c:pt>
                <c:pt idx="707">
                  <c:v>4</c:v>
                </c:pt>
                <c:pt idx="708">
                  <c:v>4</c:v>
                </c:pt>
                <c:pt idx="709">
                  <c:v>4</c:v>
                </c:pt>
                <c:pt idx="710">
                  <c:v>4</c:v>
                </c:pt>
                <c:pt idx="711">
                  <c:v>4</c:v>
                </c:pt>
                <c:pt idx="712">
                  <c:v>4</c:v>
                </c:pt>
                <c:pt idx="713">
                  <c:v>4</c:v>
                </c:pt>
                <c:pt idx="714">
                  <c:v>4</c:v>
                </c:pt>
                <c:pt idx="715">
                  <c:v>4</c:v>
                </c:pt>
                <c:pt idx="716">
                  <c:v>4</c:v>
                </c:pt>
                <c:pt idx="717">
                  <c:v>4</c:v>
                </c:pt>
                <c:pt idx="718">
                  <c:v>4</c:v>
                </c:pt>
                <c:pt idx="719">
                  <c:v>4</c:v>
                </c:pt>
                <c:pt idx="720">
                  <c:v>4</c:v>
                </c:pt>
                <c:pt idx="721">
                  <c:v>4</c:v>
                </c:pt>
                <c:pt idx="722">
                  <c:v>4</c:v>
                </c:pt>
                <c:pt idx="723">
                  <c:v>4</c:v>
                </c:pt>
                <c:pt idx="724">
                  <c:v>4</c:v>
                </c:pt>
                <c:pt idx="725">
                  <c:v>4</c:v>
                </c:pt>
                <c:pt idx="726">
                  <c:v>4</c:v>
                </c:pt>
                <c:pt idx="727">
                  <c:v>4</c:v>
                </c:pt>
                <c:pt idx="728">
                  <c:v>4</c:v>
                </c:pt>
                <c:pt idx="729">
                  <c:v>4</c:v>
                </c:pt>
                <c:pt idx="730">
                  <c:v>4</c:v>
                </c:pt>
                <c:pt idx="731">
                  <c:v>4</c:v>
                </c:pt>
                <c:pt idx="732">
                  <c:v>4</c:v>
                </c:pt>
                <c:pt idx="733">
                  <c:v>4</c:v>
                </c:pt>
                <c:pt idx="734">
                  <c:v>4</c:v>
                </c:pt>
                <c:pt idx="735">
                  <c:v>4</c:v>
                </c:pt>
                <c:pt idx="736">
                  <c:v>4</c:v>
                </c:pt>
                <c:pt idx="737">
                  <c:v>4</c:v>
                </c:pt>
                <c:pt idx="738">
                  <c:v>4</c:v>
                </c:pt>
                <c:pt idx="739">
                  <c:v>4</c:v>
                </c:pt>
                <c:pt idx="740">
                  <c:v>4</c:v>
                </c:pt>
                <c:pt idx="741">
                  <c:v>4</c:v>
                </c:pt>
                <c:pt idx="742">
                  <c:v>4</c:v>
                </c:pt>
                <c:pt idx="743">
                  <c:v>4</c:v>
                </c:pt>
                <c:pt idx="744">
                  <c:v>4</c:v>
                </c:pt>
                <c:pt idx="745">
                  <c:v>4</c:v>
                </c:pt>
                <c:pt idx="746">
                  <c:v>4</c:v>
                </c:pt>
                <c:pt idx="747">
                  <c:v>4</c:v>
                </c:pt>
                <c:pt idx="748">
                  <c:v>4</c:v>
                </c:pt>
                <c:pt idx="749">
                  <c:v>4</c:v>
                </c:pt>
                <c:pt idx="750">
                  <c:v>4</c:v>
                </c:pt>
                <c:pt idx="751">
                  <c:v>4</c:v>
                </c:pt>
                <c:pt idx="752">
                  <c:v>4</c:v>
                </c:pt>
                <c:pt idx="753">
                  <c:v>4</c:v>
                </c:pt>
                <c:pt idx="754">
                  <c:v>4</c:v>
                </c:pt>
                <c:pt idx="755">
                  <c:v>4</c:v>
                </c:pt>
                <c:pt idx="756">
                  <c:v>4</c:v>
                </c:pt>
                <c:pt idx="757">
                  <c:v>4</c:v>
                </c:pt>
                <c:pt idx="758">
                  <c:v>4</c:v>
                </c:pt>
                <c:pt idx="759">
                  <c:v>4</c:v>
                </c:pt>
                <c:pt idx="760">
                  <c:v>4</c:v>
                </c:pt>
                <c:pt idx="761">
                  <c:v>4</c:v>
                </c:pt>
                <c:pt idx="762">
                  <c:v>4</c:v>
                </c:pt>
                <c:pt idx="763">
                  <c:v>4</c:v>
                </c:pt>
                <c:pt idx="764">
                  <c:v>4</c:v>
                </c:pt>
                <c:pt idx="765">
                  <c:v>4</c:v>
                </c:pt>
                <c:pt idx="766">
                  <c:v>4</c:v>
                </c:pt>
                <c:pt idx="767">
                  <c:v>4</c:v>
                </c:pt>
                <c:pt idx="768">
                  <c:v>4</c:v>
                </c:pt>
                <c:pt idx="769">
                  <c:v>4</c:v>
                </c:pt>
                <c:pt idx="770">
                  <c:v>4</c:v>
                </c:pt>
                <c:pt idx="771">
                  <c:v>4</c:v>
                </c:pt>
                <c:pt idx="772">
                  <c:v>4</c:v>
                </c:pt>
                <c:pt idx="773">
                  <c:v>4</c:v>
                </c:pt>
                <c:pt idx="774">
                  <c:v>4</c:v>
                </c:pt>
                <c:pt idx="775">
                  <c:v>4</c:v>
                </c:pt>
                <c:pt idx="776">
                  <c:v>4</c:v>
                </c:pt>
                <c:pt idx="777">
                  <c:v>4</c:v>
                </c:pt>
                <c:pt idx="778">
                  <c:v>4</c:v>
                </c:pt>
                <c:pt idx="779">
                  <c:v>4</c:v>
                </c:pt>
                <c:pt idx="780">
                  <c:v>4</c:v>
                </c:pt>
                <c:pt idx="781">
                  <c:v>4</c:v>
                </c:pt>
                <c:pt idx="782">
                  <c:v>4</c:v>
                </c:pt>
                <c:pt idx="783">
                  <c:v>4</c:v>
                </c:pt>
                <c:pt idx="784">
                  <c:v>4</c:v>
                </c:pt>
                <c:pt idx="785">
                  <c:v>4</c:v>
                </c:pt>
                <c:pt idx="786">
                  <c:v>4</c:v>
                </c:pt>
                <c:pt idx="787">
                  <c:v>4</c:v>
                </c:pt>
                <c:pt idx="788">
                  <c:v>4</c:v>
                </c:pt>
                <c:pt idx="789">
                  <c:v>4</c:v>
                </c:pt>
                <c:pt idx="790">
                  <c:v>4</c:v>
                </c:pt>
                <c:pt idx="791">
                  <c:v>4</c:v>
                </c:pt>
                <c:pt idx="792">
                  <c:v>4</c:v>
                </c:pt>
                <c:pt idx="793">
                  <c:v>4</c:v>
                </c:pt>
                <c:pt idx="794">
                  <c:v>4</c:v>
                </c:pt>
                <c:pt idx="795">
                  <c:v>4</c:v>
                </c:pt>
                <c:pt idx="796">
                  <c:v>4</c:v>
                </c:pt>
                <c:pt idx="797">
                  <c:v>4</c:v>
                </c:pt>
                <c:pt idx="798">
                  <c:v>4</c:v>
                </c:pt>
                <c:pt idx="799">
                  <c:v>4</c:v>
                </c:pt>
                <c:pt idx="800">
                  <c:v>4</c:v>
                </c:pt>
                <c:pt idx="801">
                  <c:v>4</c:v>
                </c:pt>
                <c:pt idx="802">
                  <c:v>4</c:v>
                </c:pt>
                <c:pt idx="803">
                  <c:v>4</c:v>
                </c:pt>
                <c:pt idx="804">
                  <c:v>4</c:v>
                </c:pt>
                <c:pt idx="805">
                  <c:v>4</c:v>
                </c:pt>
                <c:pt idx="806">
                  <c:v>4</c:v>
                </c:pt>
                <c:pt idx="807">
                  <c:v>4</c:v>
                </c:pt>
                <c:pt idx="808">
                  <c:v>4</c:v>
                </c:pt>
                <c:pt idx="809">
                  <c:v>4</c:v>
                </c:pt>
                <c:pt idx="810">
                  <c:v>4</c:v>
                </c:pt>
                <c:pt idx="811">
                  <c:v>4</c:v>
                </c:pt>
                <c:pt idx="812">
                  <c:v>4</c:v>
                </c:pt>
                <c:pt idx="813">
                  <c:v>4</c:v>
                </c:pt>
                <c:pt idx="814">
                  <c:v>4</c:v>
                </c:pt>
                <c:pt idx="815">
                  <c:v>4</c:v>
                </c:pt>
                <c:pt idx="816">
                  <c:v>4</c:v>
                </c:pt>
                <c:pt idx="817">
                  <c:v>4</c:v>
                </c:pt>
                <c:pt idx="818">
                  <c:v>4</c:v>
                </c:pt>
                <c:pt idx="819">
                  <c:v>4</c:v>
                </c:pt>
                <c:pt idx="820">
                  <c:v>4</c:v>
                </c:pt>
                <c:pt idx="821">
                  <c:v>4</c:v>
                </c:pt>
                <c:pt idx="822">
                  <c:v>4</c:v>
                </c:pt>
                <c:pt idx="823">
                  <c:v>4</c:v>
                </c:pt>
                <c:pt idx="824">
                  <c:v>4</c:v>
                </c:pt>
                <c:pt idx="825">
                  <c:v>4</c:v>
                </c:pt>
                <c:pt idx="826">
                  <c:v>4</c:v>
                </c:pt>
                <c:pt idx="827">
                  <c:v>4</c:v>
                </c:pt>
                <c:pt idx="828">
                  <c:v>4</c:v>
                </c:pt>
                <c:pt idx="829">
                  <c:v>4</c:v>
                </c:pt>
                <c:pt idx="830">
                  <c:v>4</c:v>
                </c:pt>
                <c:pt idx="831">
                  <c:v>4</c:v>
                </c:pt>
                <c:pt idx="832">
                  <c:v>4</c:v>
                </c:pt>
                <c:pt idx="833">
                  <c:v>4</c:v>
                </c:pt>
                <c:pt idx="834">
                  <c:v>4</c:v>
                </c:pt>
                <c:pt idx="835">
                  <c:v>4</c:v>
                </c:pt>
                <c:pt idx="836">
                  <c:v>4</c:v>
                </c:pt>
                <c:pt idx="837">
                  <c:v>4</c:v>
                </c:pt>
                <c:pt idx="838">
                  <c:v>4</c:v>
                </c:pt>
                <c:pt idx="839">
                  <c:v>4</c:v>
                </c:pt>
                <c:pt idx="840">
                  <c:v>4</c:v>
                </c:pt>
                <c:pt idx="841">
                  <c:v>4</c:v>
                </c:pt>
                <c:pt idx="842">
                  <c:v>4</c:v>
                </c:pt>
                <c:pt idx="843">
                  <c:v>4</c:v>
                </c:pt>
                <c:pt idx="844">
                  <c:v>4</c:v>
                </c:pt>
                <c:pt idx="845">
                  <c:v>4</c:v>
                </c:pt>
                <c:pt idx="846">
                  <c:v>4</c:v>
                </c:pt>
                <c:pt idx="847">
                  <c:v>4</c:v>
                </c:pt>
                <c:pt idx="848">
                  <c:v>4</c:v>
                </c:pt>
                <c:pt idx="849">
                  <c:v>4</c:v>
                </c:pt>
                <c:pt idx="850">
                  <c:v>4</c:v>
                </c:pt>
                <c:pt idx="851">
                  <c:v>4</c:v>
                </c:pt>
                <c:pt idx="852">
                  <c:v>4</c:v>
                </c:pt>
                <c:pt idx="853">
                  <c:v>4</c:v>
                </c:pt>
                <c:pt idx="854">
                  <c:v>4</c:v>
                </c:pt>
                <c:pt idx="855">
                  <c:v>4</c:v>
                </c:pt>
                <c:pt idx="856">
                  <c:v>4</c:v>
                </c:pt>
                <c:pt idx="857">
                  <c:v>4</c:v>
                </c:pt>
                <c:pt idx="858">
                  <c:v>4</c:v>
                </c:pt>
                <c:pt idx="859">
                  <c:v>4</c:v>
                </c:pt>
                <c:pt idx="860">
                  <c:v>4</c:v>
                </c:pt>
                <c:pt idx="861">
                  <c:v>4</c:v>
                </c:pt>
                <c:pt idx="862">
                  <c:v>4</c:v>
                </c:pt>
                <c:pt idx="863">
                  <c:v>4</c:v>
                </c:pt>
                <c:pt idx="864">
                  <c:v>4</c:v>
                </c:pt>
                <c:pt idx="865">
                  <c:v>4</c:v>
                </c:pt>
                <c:pt idx="866">
                  <c:v>4</c:v>
                </c:pt>
                <c:pt idx="867">
                  <c:v>4</c:v>
                </c:pt>
                <c:pt idx="868">
                  <c:v>4</c:v>
                </c:pt>
                <c:pt idx="869">
                  <c:v>4</c:v>
                </c:pt>
                <c:pt idx="870">
                  <c:v>4</c:v>
                </c:pt>
                <c:pt idx="871">
                  <c:v>4</c:v>
                </c:pt>
                <c:pt idx="872">
                  <c:v>4</c:v>
                </c:pt>
                <c:pt idx="873">
                  <c:v>4</c:v>
                </c:pt>
                <c:pt idx="874">
                  <c:v>4</c:v>
                </c:pt>
                <c:pt idx="875">
                  <c:v>4</c:v>
                </c:pt>
                <c:pt idx="876">
                  <c:v>4</c:v>
                </c:pt>
                <c:pt idx="877">
                  <c:v>4</c:v>
                </c:pt>
                <c:pt idx="878">
                  <c:v>4</c:v>
                </c:pt>
                <c:pt idx="879">
                  <c:v>4</c:v>
                </c:pt>
                <c:pt idx="880">
                  <c:v>4</c:v>
                </c:pt>
                <c:pt idx="881">
                  <c:v>4</c:v>
                </c:pt>
                <c:pt idx="882">
                  <c:v>4</c:v>
                </c:pt>
                <c:pt idx="883">
                  <c:v>4</c:v>
                </c:pt>
                <c:pt idx="884">
                  <c:v>4</c:v>
                </c:pt>
                <c:pt idx="885">
                  <c:v>4</c:v>
                </c:pt>
                <c:pt idx="886">
                  <c:v>4</c:v>
                </c:pt>
                <c:pt idx="887">
                  <c:v>4</c:v>
                </c:pt>
                <c:pt idx="888">
                  <c:v>4</c:v>
                </c:pt>
                <c:pt idx="889">
                  <c:v>4</c:v>
                </c:pt>
                <c:pt idx="890">
                  <c:v>4</c:v>
                </c:pt>
                <c:pt idx="891">
                  <c:v>4</c:v>
                </c:pt>
                <c:pt idx="892">
                  <c:v>4</c:v>
                </c:pt>
                <c:pt idx="893">
                  <c:v>4</c:v>
                </c:pt>
                <c:pt idx="894">
                  <c:v>4</c:v>
                </c:pt>
                <c:pt idx="895">
                  <c:v>4</c:v>
                </c:pt>
                <c:pt idx="896">
                  <c:v>4</c:v>
                </c:pt>
                <c:pt idx="897">
                  <c:v>4</c:v>
                </c:pt>
                <c:pt idx="898">
                  <c:v>4</c:v>
                </c:pt>
                <c:pt idx="899">
                  <c:v>4</c:v>
                </c:pt>
                <c:pt idx="900">
                  <c:v>4</c:v>
                </c:pt>
                <c:pt idx="901">
                  <c:v>4</c:v>
                </c:pt>
                <c:pt idx="902">
                  <c:v>4</c:v>
                </c:pt>
                <c:pt idx="903">
                  <c:v>4</c:v>
                </c:pt>
                <c:pt idx="904">
                  <c:v>4</c:v>
                </c:pt>
                <c:pt idx="905">
                  <c:v>4</c:v>
                </c:pt>
                <c:pt idx="906">
                  <c:v>4</c:v>
                </c:pt>
                <c:pt idx="907">
                  <c:v>4</c:v>
                </c:pt>
                <c:pt idx="908">
                  <c:v>4</c:v>
                </c:pt>
                <c:pt idx="909">
                  <c:v>4</c:v>
                </c:pt>
                <c:pt idx="910">
                  <c:v>4</c:v>
                </c:pt>
                <c:pt idx="911">
                  <c:v>4</c:v>
                </c:pt>
                <c:pt idx="912">
                  <c:v>4</c:v>
                </c:pt>
                <c:pt idx="913">
                  <c:v>4</c:v>
                </c:pt>
                <c:pt idx="914">
                  <c:v>4</c:v>
                </c:pt>
                <c:pt idx="915">
                  <c:v>4</c:v>
                </c:pt>
                <c:pt idx="916">
                  <c:v>4</c:v>
                </c:pt>
                <c:pt idx="917">
                  <c:v>4</c:v>
                </c:pt>
                <c:pt idx="918">
                  <c:v>4</c:v>
                </c:pt>
                <c:pt idx="919">
                  <c:v>4</c:v>
                </c:pt>
                <c:pt idx="920">
                  <c:v>4</c:v>
                </c:pt>
                <c:pt idx="921">
                  <c:v>4</c:v>
                </c:pt>
                <c:pt idx="922">
                  <c:v>4</c:v>
                </c:pt>
                <c:pt idx="923">
                  <c:v>4</c:v>
                </c:pt>
                <c:pt idx="924">
                  <c:v>4</c:v>
                </c:pt>
                <c:pt idx="925">
                  <c:v>4</c:v>
                </c:pt>
                <c:pt idx="926">
                  <c:v>4</c:v>
                </c:pt>
                <c:pt idx="927">
                  <c:v>4</c:v>
                </c:pt>
                <c:pt idx="928">
                  <c:v>4</c:v>
                </c:pt>
                <c:pt idx="929">
                  <c:v>4</c:v>
                </c:pt>
                <c:pt idx="930">
                  <c:v>4</c:v>
                </c:pt>
                <c:pt idx="931">
                  <c:v>4</c:v>
                </c:pt>
                <c:pt idx="932">
                  <c:v>4</c:v>
                </c:pt>
                <c:pt idx="933">
                  <c:v>4</c:v>
                </c:pt>
                <c:pt idx="934">
                  <c:v>4</c:v>
                </c:pt>
                <c:pt idx="935">
                  <c:v>4</c:v>
                </c:pt>
                <c:pt idx="936">
                  <c:v>4</c:v>
                </c:pt>
                <c:pt idx="937">
                  <c:v>4</c:v>
                </c:pt>
                <c:pt idx="938">
                  <c:v>4</c:v>
                </c:pt>
                <c:pt idx="939">
                  <c:v>4</c:v>
                </c:pt>
                <c:pt idx="940">
                  <c:v>4</c:v>
                </c:pt>
                <c:pt idx="941">
                  <c:v>4</c:v>
                </c:pt>
                <c:pt idx="942">
                  <c:v>4</c:v>
                </c:pt>
                <c:pt idx="943">
                  <c:v>4</c:v>
                </c:pt>
                <c:pt idx="944">
                  <c:v>4</c:v>
                </c:pt>
                <c:pt idx="945">
                  <c:v>4</c:v>
                </c:pt>
                <c:pt idx="946">
                  <c:v>4</c:v>
                </c:pt>
                <c:pt idx="947">
                  <c:v>4</c:v>
                </c:pt>
                <c:pt idx="948">
                  <c:v>4</c:v>
                </c:pt>
                <c:pt idx="949">
                  <c:v>4</c:v>
                </c:pt>
                <c:pt idx="950">
                  <c:v>4</c:v>
                </c:pt>
                <c:pt idx="951">
                  <c:v>4</c:v>
                </c:pt>
                <c:pt idx="952">
                  <c:v>4</c:v>
                </c:pt>
                <c:pt idx="953">
                  <c:v>4</c:v>
                </c:pt>
                <c:pt idx="954">
                  <c:v>4</c:v>
                </c:pt>
                <c:pt idx="955">
                  <c:v>4</c:v>
                </c:pt>
                <c:pt idx="956">
                  <c:v>4</c:v>
                </c:pt>
                <c:pt idx="957">
                  <c:v>4</c:v>
                </c:pt>
                <c:pt idx="958">
                  <c:v>4</c:v>
                </c:pt>
                <c:pt idx="959">
                  <c:v>4</c:v>
                </c:pt>
                <c:pt idx="960">
                  <c:v>4</c:v>
                </c:pt>
                <c:pt idx="961">
                  <c:v>4</c:v>
                </c:pt>
                <c:pt idx="962">
                  <c:v>4</c:v>
                </c:pt>
                <c:pt idx="963">
                  <c:v>4</c:v>
                </c:pt>
                <c:pt idx="964">
                  <c:v>4</c:v>
                </c:pt>
                <c:pt idx="965">
                  <c:v>4</c:v>
                </c:pt>
                <c:pt idx="966">
                  <c:v>4</c:v>
                </c:pt>
                <c:pt idx="967">
                  <c:v>4</c:v>
                </c:pt>
                <c:pt idx="968">
                  <c:v>4</c:v>
                </c:pt>
                <c:pt idx="969">
                  <c:v>4</c:v>
                </c:pt>
                <c:pt idx="970">
                  <c:v>4</c:v>
                </c:pt>
                <c:pt idx="971">
                  <c:v>4</c:v>
                </c:pt>
                <c:pt idx="972">
                  <c:v>4</c:v>
                </c:pt>
                <c:pt idx="973">
                  <c:v>4</c:v>
                </c:pt>
                <c:pt idx="974">
                  <c:v>4</c:v>
                </c:pt>
                <c:pt idx="975">
                  <c:v>4</c:v>
                </c:pt>
                <c:pt idx="976">
                  <c:v>4</c:v>
                </c:pt>
                <c:pt idx="977">
                  <c:v>4</c:v>
                </c:pt>
                <c:pt idx="978">
                  <c:v>4</c:v>
                </c:pt>
                <c:pt idx="979">
                  <c:v>4</c:v>
                </c:pt>
                <c:pt idx="980">
                  <c:v>4</c:v>
                </c:pt>
                <c:pt idx="981">
                  <c:v>4</c:v>
                </c:pt>
                <c:pt idx="982">
                  <c:v>4</c:v>
                </c:pt>
                <c:pt idx="983">
                  <c:v>4</c:v>
                </c:pt>
                <c:pt idx="984">
                  <c:v>4</c:v>
                </c:pt>
                <c:pt idx="985">
                  <c:v>4</c:v>
                </c:pt>
                <c:pt idx="986">
                  <c:v>4</c:v>
                </c:pt>
                <c:pt idx="987">
                  <c:v>4</c:v>
                </c:pt>
                <c:pt idx="988">
                  <c:v>4</c:v>
                </c:pt>
                <c:pt idx="989">
                  <c:v>4</c:v>
                </c:pt>
                <c:pt idx="990">
                  <c:v>4</c:v>
                </c:pt>
                <c:pt idx="991">
                  <c:v>4</c:v>
                </c:pt>
                <c:pt idx="992">
                  <c:v>4</c:v>
                </c:pt>
                <c:pt idx="993">
                  <c:v>4</c:v>
                </c:pt>
                <c:pt idx="994">
                  <c:v>4</c:v>
                </c:pt>
                <c:pt idx="995">
                  <c:v>4</c:v>
                </c:pt>
                <c:pt idx="996">
                  <c:v>4</c:v>
                </c:pt>
                <c:pt idx="997">
                  <c:v>4</c:v>
                </c:pt>
                <c:pt idx="998">
                  <c:v>4</c:v>
                </c:pt>
                <c:pt idx="999">
                  <c:v>4</c:v>
                </c:pt>
                <c:pt idx="1000">
                  <c:v>4</c:v>
                </c:pt>
                <c:pt idx="1001">
                  <c:v>4</c:v>
                </c:pt>
                <c:pt idx="1002">
                  <c:v>4</c:v>
                </c:pt>
                <c:pt idx="1003">
                  <c:v>4</c:v>
                </c:pt>
                <c:pt idx="1004">
                  <c:v>4</c:v>
                </c:pt>
                <c:pt idx="1005">
                  <c:v>4</c:v>
                </c:pt>
                <c:pt idx="1006">
                  <c:v>4</c:v>
                </c:pt>
                <c:pt idx="1007">
                  <c:v>4</c:v>
                </c:pt>
                <c:pt idx="1008">
                  <c:v>4</c:v>
                </c:pt>
                <c:pt idx="1009">
                  <c:v>4</c:v>
                </c:pt>
                <c:pt idx="1010">
                  <c:v>4</c:v>
                </c:pt>
                <c:pt idx="1011">
                  <c:v>4</c:v>
                </c:pt>
                <c:pt idx="1012">
                  <c:v>4</c:v>
                </c:pt>
                <c:pt idx="1013">
                  <c:v>4</c:v>
                </c:pt>
                <c:pt idx="1014">
                  <c:v>4</c:v>
                </c:pt>
                <c:pt idx="1015">
                  <c:v>4</c:v>
                </c:pt>
                <c:pt idx="1016">
                  <c:v>4</c:v>
                </c:pt>
                <c:pt idx="1017">
                  <c:v>4</c:v>
                </c:pt>
                <c:pt idx="1018">
                  <c:v>4</c:v>
                </c:pt>
                <c:pt idx="1019">
                  <c:v>4</c:v>
                </c:pt>
                <c:pt idx="1020">
                  <c:v>4</c:v>
                </c:pt>
                <c:pt idx="1021">
                  <c:v>4</c:v>
                </c:pt>
                <c:pt idx="1022">
                  <c:v>4</c:v>
                </c:pt>
                <c:pt idx="1023">
                  <c:v>4</c:v>
                </c:pt>
                <c:pt idx="1024">
                  <c:v>4</c:v>
                </c:pt>
                <c:pt idx="1025">
                  <c:v>4</c:v>
                </c:pt>
                <c:pt idx="1026">
                  <c:v>4</c:v>
                </c:pt>
                <c:pt idx="1027">
                  <c:v>4</c:v>
                </c:pt>
                <c:pt idx="1028">
                  <c:v>4</c:v>
                </c:pt>
                <c:pt idx="1029">
                  <c:v>4</c:v>
                </c:pt>
                <c:pt idx="1030">
                  <c:v>4</c:v>
                </c:pt>
                <c:pt idx="1031">
                  <c:v>4</c:v>
                </c:pt>
                <c:pt idx="1032">
                  <c:v>4</c:v>
                </c:pt>
                <c:pt idx="1033">
                  <c:v>4</c:v>
                </c:pt>
                <c:pt idx="1034">
                  <c:v>4</c:v>
                </c:pt>
                <c:pt idx="1035">
                  <c:v>4</c:v>
                </c:pt>
                <c:pt idx="1036">
                  <c:v>4</c:v>
                </c:pt>
                <c:pt idx="1037">
                  <c:v>4</c:v>
                </c:pt>
                <c:pt idx="1038">
                  <c:v>4</c:v>
                </c:pt>
                <c:pt idx="1039">
                  <c:v>4</c:v>
                </c:pt>
                <c:pt idx="1040">
                  <c:v>4</c:v>
                </c:pt>
                <c:pt idx="1041">
                  <c:v>4</c:v>
                </c:pt>
                <c:pt idx="1042">
                  <c:v>4</c:v>
                </c:pt>
                <c:pt idx="1043">
                  <c:v>4</c:v>
                </c:pt>
                <c:pt idx="1044">
                  <c:v>4</c:v>
                </c:pt>
                <c:pt idx="1045">
                  <c:v>4</c:v>
                </c:pt>
                <c:pt idx="1046">
                  <c:v>4</c:v>
                </c:pt>
                <c:pt idx="1047">
                  <c:v>4</c:v>
                </c:pt>
                <c:pt idx="1048">
                  <c:v>4</c:v>
                </c:pt>
                <c:pt idx="1049">
                  <c:v>4</c:v>
                </c:pt>
                <c:pt idx="1050">
                  <c:v>4</c:v>
                </c:pt>
                <c:pt idx="1051">
                  <c:v>4</c:v>
                </c:pt>
                <c:pt idx="1052">
                  <c:v>4</c:v>
                </c:pt>
                <c:pt idx="1053">
                  <c:v>4</c:v>
                </c:pt>
                <c:pt idx="1054">
                  <c:v>4</c:v>
                </c:pt>
                <c:pt idx="1055">
                  <c:v>4</c:v>
                </c:pt>
                <c:pt idx="1056">
                  <c:v>4</c:v>
                </c:pt>
                <c:pt idx="1057">
                  <c:v>4</c:v>
                </c:pt>
                <c:pt idx="1058">
                  <c:v>4</c:v>
                </c:pt>
                <c:pt idx="1059">
                  <c:v>4</c:v>
                </c:pt>
                <c:pt idx="1060">
                  <c:v>4</c:v>
                </c:pt>
                <c:pt idx="1061">
                  <c:v>4</c:v>
                </c:pt>
                <c:pt idx="1062">
                  <c:v>4</c:v>
                </c:pt>
                <c:pt idx="1063">
                  <c:v>4</c:v>
                </c:pt>
                <c:pt idx="1064">
                  <c:v>4</c:v>
                </c:pt>
                <c:pt idx="1065">
                  <c:v>4</c:v>
                </c:pt>
                <c:pt idx="1066">
                  <c:v>4</c:v>
                </c:pt>
                <c:pt idx="1067">
                  <c:v>4</c:v>
                </c:pt>
                <c:pt idx="1068">
                  <c:v>4</c:v>
                </c:pt>
                <c:pt idx="1069">
                  <c:v>4</c:v>
                </c:pt>
                <c:pt idx="1070">
                  <c:v>4</c:v>
                </c:pt>
                <c:pt idx="1071">
                  <c:v>4</c:v>
                </c:pt>
                <c:pt idx="1072">
                  <c:v>4</c:v>
                </c:pt>
                <c:pt idx="1073">
                  <c:v>4</c:v>
                </c:pt>
                <c:pt idx="1074">
                  <c:v>4</c:v>
                </c:pt>
                <c:pt idx="1075">
                  <c:v>4</c:v>
                </c:pt>
                <c:pt idx="1076">
                  <c:v>4</c:v>
                </c:pt>
                <c:pt idx="1077">
                  <c:v>4</c:v>
                </c:pt>
                <c:pt idx="1078">
                  <c:v>4</c:v>
                </c:pt>
                <c:pt idx="1079">
                  <c:v>4</c:v>
                </c:pt>
                <c:pt idx="1080">
                  <c:v>4</c:v>
                </c:pt>
                <c:pt idx="1081">
                  <c:v>4</c:v>
                </c:pt>
                <c:pt idx="1082">
                  <c:v>4</c:v>
                </c:pt>
                <c:pt idx="1083">
                  <c:v>4</c:v>
                </c:pt>
                <c:pt idx="1084">
                  <c:v>4</c:v>
                </c:pt>
                <c:pt idx="1085">
                  <c:v>4</c:v>
                </c:pt>
                <c:pt idx="1086">
                  <c:v>4</c:v>
                </c:pt>
                <c:pt idx="1087">
                  <c:v>4</c:v>
                </c:pt>
                <c:pt idx="1088">
                  <c:v>4</c:v>
                </c:pt>
                <c:pt idx="1089">
                  <c:v>4</c:v>
                </c:pt>
                <c:pt idx="1090">
                  <c:v>4</c:v>
                </c:pt>
                <c:pt idx="1091">
                  <c:v>4</c:v>
                </c:pt>
                <c:pt idx="1092">
                  <c:v>4</c:v>
                </c:pt>
                <c:pt idx="1093">
                  <c:v>4</c:v>
                </c:pt>
                <c:pt idx="1094">
                  <c:v>4</c:v>
                </c:pt>
                <c:pt idx="1095">
                  <c:v>4</c:v>
                </c:pt>
                <c:pt idx="1096">
                  <c:v>4</c:v>
                </c:pt>
                <c:pt idx="1097">
                  <c:v>4</c:v>
                </c:pt>
                <c:pt idx="1098">
                  <c:v>4</c:v>
                </c:pt>
                <c:pt idx="1099">
                  <c:v>4</c:v>
                </c:pt>
                <c:pt idx="1100">
                  <c:v>4</c:v>
                </c:pt>
                <c:pt idx="1101">
                  <c:v>4</c:v>
                </c:pt>
                <c:pt idx="1102">
                  <c:v>4</c:v>
                </c:pt>
                <c:pt idx="1103">
                  <c:v>4</c:v>
                </c:pt>
                <c:pt idx="1104">
                  <c:v>4</c:v>
                </c:pt>
                <c:pt idx="1105">
                  <c:v>4</c:v>
                </c:pt>
                <c:pt idx="1106">
                  <c:v>4</c:v>
                </c:pt>
                <c:pt idx="1107">
                  <c:v>4</c:v>
                </c:pt>
                <c:pt idx="1108">
                  <c:v>4</c:v>
                </c:pt>
                <c:pt idx="1109">
                  <c:v>4</c:v>
                </c:pt>
                <c:pt idx="1110">
                  <c:v>4</c:v>
                </c:pt>
                <c:pt idx="1111">
                  <c:v>4</c:v>
                </c:pt>
                <c:pt idx="1112">
                  <c:v>4</c:v>
                </c:pt>
                <c:pt idx="1113">
                  <c:v>4</c:v>
                </c:pt>
                <c:pt idx="1114">
                  <c:v>4</c:v>
                </c:pt>
                <c:pt idx="1115">
                  <c:v>4</c:v>
                </c:pt>
                <c:pt idx="1116">
                  <c:v>4</c:v>
                </c:pt>
                <c:pt idx="1117">
                  <c:v>4</c:v>
                </c:pt>
                <c:pt idx="1118">
                  <c:v>4</c:v>
                </c:pt>
                <c:pt idx="1119">
                  <c:v>4</c:v>
                </c:pt>
                <c:pt idx="1120">
                  <c:v>4</c:v>
                </c:pt>
                <c:pt idx="1121">
                  <c:v>4</c:v>
                </c:pt>
                <c:pt idx="1122">
                  <c:v>4</c:v>
                </c:pt>
                <c:pt idx="1123">
                  <c:v>4</c:v>
                </c:pt>
                <c:pt idx="1124">
                  <c:v>4</c:v>
                </c:pt>
                <c:pt idx="1125">
                  <c:v>4</c:v>
                </c:pt>
                <c:pt idx="1126">
                  <c:v>4</c:v>
                </c:pt>
                <c:pt idx="1127">
                  <c:v>4</c:v>
                </c:pt>
                <c:pt idx="1128">
                  <c:v>4</c:v>
                </c:pt>
                <c:pt idx="1129">
                  <c:v>4</c:v>
                </c:pt>
                <c:pt idx="1130">
                  <c:v>4</c:v>
                </c:pt>
                <c:pt idx="1131">
                  <c:v>4</c:v>
                </c:pt>
                <c:pt idx="1132">
                  <c:v>4</c:v>
                </c:pt>
                <c:pt idx="1133">
                  <c:v>4</c:v>
                </c:pt>
                <c:pt idx="1134">
                  <c:v>4</c:v>
                </c:pt>
                <c:pt idx="1135">
                  <c:v>4</c:v>
                </c:pt>
                <c:pt idx="1136">
                  <c:v>4</c:v>
                </c:pt>
                <c:pt idx="1137">
                  <c:v>4</c:v>
                </c:pt>
                <c:pt idx="1138">
                  <c:v>4</c:v>
                </c:pt>
                <c:pt idx="1139">
                  <c:v>4</c:v>
                </c:pt>
                <c:pt idx="1140">
                  <c:v>4</c:v>
                </c:pt>
                <c:pt idx="1141">
                  <c:v>4</c:v>
                </c:pt>
                <c:pt idx="1142">
                  <c:v>4</c:v>
                </c:pt>
                <c:pt idx="1143">
                  <c:v>4</c:v>
                </c:pt>
                <c:pt idx="1144">
                  <c:v>4</c:v>
                </c:pt>
                <c:pt idx="1145">
                  <c:v>4</c:v>
                </c:pt>
                <c:pt idx="1146">
                  <c:v>4</c:v>
                </c:pt>
                <c:pt idx="1147">
                  <c:v>4</c:v>
                </c:pt>
                <c:pt idx="1148">
                  <c:v>4</c:v>
                </c:pt>
                <c:pt idx="1149">
                  <c:v>4</c:v>
                </c:pt>
                <c:pt idx="1150">
                  <c:v>4</c:v>
                </c:pt>
                <c:pt idx="1151">
                  <c:v>4</c:v>
                </c:pt>
                <c:pt idx="1152">
                  <c:v>4</c:v>
                </c:pt>
                <c:pt idx="1153">
                  <c:v>4</c:v>
                </c:pt>
                <c:pt idx="1154">
                  <c:v>4</c:v>
                </c:pt>
                <c:pt idx="1155">
                  <c:v>4</c:v>
                </c:pt>
                <c:pt idx="1156">
                  <c:v>4</c:v>
                </c:pt>
                <c:pt idx="1157">
                  <c:v>4</c:v>
                </c:pt>
                <c:pt idx="1158">
                  <c:v>4</c:v>
                </c:pt>
                <c:pt idx="1159">
                  <c:v>4</c:v>
                </c:pt>
                <c:pt idx="1160">
                  <c:v>4</c:v>
                </c:pt>
                <c:pt idx="1161">
                  <c:v>4</c:v>
                </c:pt>
                <c:pt idx="1162">
                  <c:v>4</c:v>
                </c:pt>
                <c:pt idx="1163">
                  <c:v>4</c:v>
                </c:pt>
                <c:pt idx="1164">
                  <c:v>4</c:v>
                </c:pt>
                <c:pt idx="1165">
                  <c:v>4</c:v>
                </c:pt>
                <c:pt idx="1166">
                  <c:v>4</c:v>
                </c:pt>
                <c:pt idx="1167">
                  <c:v>4</c:v>
                </c:pt>
                <c:pt idx="1168">
                  <c:v>4</c:v>
                </c:pt>
                <c:pt idx="1169">
                  <c:v>4</c:v>
                </c:pt>
                <c:pt idx="1170">
                  <c:v>4</c:v>
                </c:pt>
                <c:pt idx="1171">
                  <c:v>4</c:v>
                </c:pt>
                <c:pt idx="1172">
                  <c:v>4</c:v>
                </c:pt>
                <c:pt idx="1173">
                  <c:v>4</c:v>
                </c:pt>
                <c:pt idx="1174">
                  <c:v>4</c:v>
                </c:pt>
                <c:pt idx="1175">
                  <c:v>4</c:v>
                </c:pt>
                <c:pt idx="1176">
                  <c:v>4</c:v>
                </c:pt>
                <c:pt idx="1177">
                  <c:v>4</c:v>
                </c:pt>
                <c:pt idx="1178">
                  <c:v>4</c:v>
                </c:pt>
                <c:pt idx="1179">
                  <c:v>4</c:v>
                </c:pt>
                <c:pt idx="1180">
                  <c:v>4</c:v>
                </c:pt>
                <c:pt idx="1181">
                  <c:v>4</c:v>
                </c:pt>
                <c:pt idx="1182">
                  <c:v>4</c:v>
                </c:pt>
                <c:pt idx="1183">
                  <c:v>4</c:v>
                </c:pt>
                <c:pt idx="1184">
                  <c:v>4</c:v>
                </c:pt>
                <c:pt idx="1185">
                  <c:v>4</c:v>
                </c:pt>
                <c:pt idx="1186">
                  <c:v>4</c:v>
                </c:pt>
                <c:pt idx="1187">
                  <c:v>4</c:v>
                </c:pt>
                <c:pt idx="1188">
                  <c:v>4</c:v>
                </c:pt>
                <c:pt idx="1189">
                  <c:v>4</c:v>
                </c:pt>
                <c:pt idx="1190">
                  <c:v>4</c:v>
                </c:pt>
                <c:pt idx="1191">
                  <c:v>4</c:v>
                </c:pt>
                <c:pt idx="1192">
                  <c:v>4</c:v>
                </c:pt>
                <c:pt idx="1193">
                  <c:v>4</c:v>
                </c:pt>
                <c:pt idx="1194">
                  <c:v>4</c:v>
                </c:pt>
                <c:pt idx="1195">
                  <c:v>4</c:v>
                </c:pt>
                <c:pt idx="1196">
                  <c:v>4</c:v>
                </c:pt>
                <c:pt idx="1197">
                  <c:v>4</c:v>
                </c:pt>
                <c:pt idx="1198">
                  <c:v>4</c:v>
                </c:pt>
                <c:pt idx="1199">
                  <c:v>4</c:v>
                </c:pt>
                <c:pt idx="1200">
                  <c:v>4</c:v>
                </c:pt>
                <c:pt idx="1201">
                  <c:v>4</c:v>
                </c:pt>
                <c:pt idx="1202">
                  <c:v>4</c:v>
                </c:pt>
                <c:pt idx="1203">
                  <c:v>4</c:v>
                </c:pt>
                <c:pt idx="1204">
                  <c:v>4</c:v>
                </c:pt>
                <c:pt idx="1205">
                  <c:v>4</c:v>
                </c:pt>
                <c:pt idx="1206">
                  <c:v>4</c:v>
                </c:pt>
                <c:pt idx="1207">
                  <c:v>4</c:v>
                </c:pt>
                <c:pt idx="1208">
                  <c:v>4</c:v>
                </c:pt>
                <c:pt idx="1209">
                  <c:v>4</c:v>
                </c:pt>
                <c:pt idx="1210">
                  <c:v>4</c:v>
                </c:pt>
                <c:pt idx="1211">
                  <c:v>4</c:v>
                </c:pt>
                <c:pt idx="1212">
                  <c:v>4</c:v>
                </c:pt>
                <c:pt idx="1213">
                  <c:v>4</c:v>
                </c:pt>
                <c:pt idx="1214">
                  <c:v>4</c:v>
                </c:pt>
                <c:pt idx="1215">
                  <c:v>4</c:v>
                </c:pt>
                <c:pt idx="1216">
                  <c:v>4</c:v>
                </c:pt>
                <c:pt idx="1217">
                  <c:v>4</c:v>
                </c:pt>
                <c:pt idx="1218">
                  <c:v>4</c:v>
                </c:pt>
                <c:pt idx="1219">
                  <c:v>4</c:v>
                </c:pt>
                <c:pt idx="1220">
                  <c:v>4</c:v>
                </c:pt>
                <c:pt idx="1221">
                  <c:v>4</c:v>
                </c:pt>
                <c:pt idx="1222">
                  <c:v>4</c:v>
                </c:pt>
                <c:pt idx="1223">
                  <c:v>4</c:v>
                </c:pt>
                <c:pt idx="1224">
                  <c:v>4</c:v>
                </c:pt>
                <c:pt idx="1225">
                  <c:v>4</c:v>
                </c:pt>
                <c:pt idx="1226">
                  <c:v>4</c:v>
                </c:pt>
                <c:pt idx="1227">
                  <c:v>4</c:v>
                </c:pt>
                <c:pt idx="1228">
                  <c:v>4</c:v>
                </c:pt>
                <c:pt idx="1229">
                  <c:v>4</c:v>
                </c:pt>
                <c:pt idx="1230">
                  <c:v>4</c:v>
                </c:pt>
                <c:pt idx="1231">
                  <c:v>4</c:v>
                </c:pt>
                <c:pt idx="1232">
                  <c:v>4</c:v>
                </c:pt>
                <c:pt idx="1233">
                  <c:v>4</c:v>
                </c:pt>
                <c:pt idx="1234">
                  <c:v>4</c:v>
                </c:pt>
                <c:pt idx="1235">
                  <c:v>4</c:v>
                </c:pt>
                <c:pt idx="1236">
                  <c:v>4</c:v>
                </c:pt>
                <c:pt idx="1237">
                  <c:v>4</c:v>
                </c:pt>
                <c:pt idx="1238">
                  <c:v>4</c:v>
                </c:pt>
                <c:pt idx="1239">
                  <c:v>4</c:v>
                </c:pt>
                <c:pt idx="1240">
                  <c:v>4</c:v>
                </c:pt>
                <c:pt idx="1241">
                  <c:v>4</c:v>
                </c:pt>
                <c:pt idx="1242">
                  <c:v>4</c:v>
                </c:pt>
                <c:pt idx="1243">
                  <c:v>4</c:v>
                </c:pt>
                <c:pt idx="1244">
                  <c:v>4</c:v>
                </c:pt>
                <c:pt idx="1245">
                  <c:v>4</c:v>
                </c:pt>
                <c:pt idx="1246">
                  <c:v>4</c:v>
                </c:pt>
                <c:pt idx="1247">
                  <c:v>4</c:v>
                </c:pt>
                <c:pt idx="1248">
                  <c:v>4</c:v>
                </c:pt>
                <c:pt idx="1249">
                  <c:v>4</c:v>
                </c:pt>
                <c:pt idx="1250">
                  <c:v>4</c:v>
                </c:pt>
                <c:pt idx="1251">
                  <c:v>4</c:v>
                </c:pt>
                <c:pt idx="1252">
                  <c:v>4</c:v>
                </c:pt>
                <c:pt idx="1253">
                  <c:v>4</c:v>
                </c:pt>
                <c:pt idx="1254">
                  <c:v>4</c:v>
                </c:pt>
                <c:pt idx="1255">
                  <c:v>4</c:v>
                </c:pt>
                <c:pt idx="1256">
                  <c:v>4</c:v>
                </c:pt>
                <c:pt idx="1257">
                  <c:v>4</c:v>
                </c:pt>
                <c:pt idx="1258">
                  <c:v>4</c:v>
                </c:pt>
                <c:pt idx="1259">
                  <c:v>4</c:v>
                </c:pt>
                <c:pt idx="1260">
                  <c:v>4</c:v>
                </c:pt>
                <c:pt idx="1261">
                  <c:v>4</c:v>
                </c:pt>
                <c:pt idx="1262">
                  <c:v>4</c:v>
                </c:pt>
                <c:pt idx="1263">
                  <c:v>4</c:v>
                </c:pt>
                <c:pt idx="1264">
                  <c:v>4</c:v>
                </c:pt>
                <c:pt idx="1265">
                  <c:v>4</c:v>
                </c:pt>
                <c:pt idx="1266">
                  <c:v>4</c:v>
                </c:pt>
                <c:pt idx="1267">
                  <c:v>4</c:v>
                </c:pt>
                <c:pt idx="1268">
                  <c:v>4</c:v>
                </c:pt>
                <c:pt idx="1269">
                  <c:v>4</c:v>
                </c:pt>
                <c:pt idx="1270">
                  <c:v>4</c:v>
                </c:pt>
                <c:pt idx="1271">
                  <c:v>4</c:v>
                </c:pt>
                <c:pt idx="1272">
                  <c:v>4</c:v>
                </c:pt>
                <c:pt idx="1273">
                  <c:v>4</c:v>
                </c:pt>
                <c:pt idx="1274">
                  <c:v>4</c:v>
                </c:pt>
                <c:pt idx="1275">
                  <c:v>4</c:v>
                </c:pt>
                <c:pt idx="1276">
                  <c:v>4</c:v>
                </c:pt>
                <c:pt idx="1277">
                  <c:v>4</c:v>
                </c:pt>
                <c:pt idx="1278">
                  <c:v>4</c:v>
                </c:pt>
                <c:pt idx="1279">
                  <c:v>4</c:v>
                </c:pt>
                <c:pt idx="1280">
                  <c:v>4</c:v>
                </c:pt>
                <c:pt idx="1281">
                  <c:v>4</c:v>
                </c:pt>
                <c:pt idx="1282">
                  <c:v>4</c:v>
                </c:pt>
                <c:pt idx="1283">
                  <c:v>4</c:v>
                </c:pt>
                <c:pt idx="1284">
                  <c:v>4</c:v>
                </c:pt>
                <c:pt idx="1285">
                  <c:v>4</c:v>
                </c:pt>
                <c:pt idx="1286">
                  <c:v>4</c:v>
                </c:pt>
                <c:pt idx="1287">
                  <c:v>4</c:v>
                </c:pt>
                <c:pt idx="1288">
                  <c:v>4</c:v>
                </c:pt>
                <c:pt idx="1289">
                  <c:v>4</c:v>
                </c:pt>
                <c:pt idx="1290">
                  <c:v>4</c:v>
                </c:pt>
                <c:pt idx="1291">
                  <c:v>4</c:v>
                </c:pt>
                <c:pt idx="1292">
                  <c:v>4</c:v>
                </c:pt>
                <c:pt idx="1293">
                  <c:v>4</c:v>
                </c:pt>
                <c:pt idx="1294">
                  <c:v>4</c:v>
                </c:pt>
                <c:pt idx="1295">
                  <c:v>4</c:v>
                </c:pt>
                <c:pt idx="1296">
                  <c:v>4</c:v>
                </c:pt>
                <c:pt idx="1297">
                  <c:v>4</c:v>
                </c:pt>
                <c:pt idx="1298">
                  <c:v>4</c:v>
                </c:pt>
                <c:pt idx="1299">
                  <c:v>4</c:v>
                </c:pt>
                <c:pt idx="1300">
                  <c:v>4</c:v>
                </c:pt>
                <c:pt idx="1301">
                  <c:v>4</c:v>
                </c:pt>
                <c:pt idx="1302">
                  <c:v>4</c:v>
                </c:pt>
                <c:pt idx="1303">
                  <c:v>4</c:v>
                </c:pt>
                <c:pt idx="1304">
                  <c:v>4</c:v>
                </c:pt>
                <c:pt idx="1305">
                  <c:v>4</c:v>
                </c:pt>
                <c:pt idx="1306">
                  <c:v>4</c:v>
                </c:pt>
                <c:pt idx="1307">
                  <c:v>4</c:v>
                </c:pt>
                <c:pt idx="1308">
                  <c:v>4</c:v>
                </c:pt>
                <c:pt idx="1309">
                  <c:v>4</c:v>
                </c:pt>
                <c:pt idx="1310">
                  <c:v>4</c:v>
                </c:pt>
                <c:pt idx="1311">
                  <c:v>4</c:v>
                </c:pt>
                <c:pt idx="1312">
                  <c:v>4</c:v>
                </c:pt>
                <c:pt idx="1313">
                  <c:v>4</c:v>
                </c:pt>
                <c:pt idx="1314">
                  <c:v>4</c:v>
                </c:pt>
                <c:pt idx="1315">
                  <c:v>4</c:v>
                </c:pt>
                <c:pt idx="1316">
                  <c:v>4</c:v>
                </c:pt>
                <c:pt idx="1317">
                  <c:v>4</c:v>
                </c:pt>
                <c:pt idx="1318">
                  <c:v>4</c:v>
                </c:pt>
                <c:pt idx="1319">
                  <c:v>4</c:v>
                </c:pt>
                <c:pt idx="1320">
                  <c:v>4</c:v>
                </c:pt>
                <c:pt idx="1321">
                  <c:v>4</c:v>
                </c:pt>
                <c:pt idx="1322">
                  <c:v>4</c:v>
                </c:pt>
                <c:pt idx="1323">
                  <c:v>4</c:v>
                </c:pt>
                <c:pt idx="1324">
                  <c:v>4</c:v>
                </c:pt>
                <c:pt idx="1325">
                  <c:v>4</c:v>
                </c:pt>
                <c:pt idx="1326">
                  <c:v>4</c:v>
                </c:pt>
                <c:pt idx="1327">
                  <c:v>4</c:v>
                </c:pt>
                <c:pt idx="1328">
                  <c:v>4</c:v>
                </c:pt>
                <c:pt idx="1329">
                  <c:v>4</c:v>
                </c:pt>
                <c:pt idx="1330">
                  <c:v>4</c:v>
                </c:pt>
                <c:pt idx="1331">
                  <c:v>4</c:v>
                </c:pt>
                <c:pt idx="1332">
                  <c:v>4</c:v>
                </c:pt>
                <c:pt idx="1333">
                  <c:v>4</c:v>
                </c:pt>
                <c:pt idx="1334">
                  <c:v>4</c:v>
                </c:pt>
                <c:pt idx="1335">
                  <c:v>4</c:v>
                </c:pt>
                <c:pt idx="1336">
                  <c:v>4</c:v>
                </c:pt>
                <c:pt idx="1337">
                  <c:v>4</c:v>
                </c:pt>
                <c:pt idx="1338">
                  <c:v>4</c:v>
                </c:pt>
                <c:pt idx="1339">
                  <c:v>4</c:v>
                </c:pt>
                <c:pt idx="1340">
                  <c:v>4</c:v>
                </c:pt>
                <c:pt idx="1341">
                  <c:v>4</c:v>
                </c:pt>
                <c:pt idx="1342">
                  <c:v>4</c:v>
                </c:pt>
                <c:pt idx="1343">
                  <c:v>4</c:v>
                </c:pt>
                <c:pt idx="1344">
                  <c:v>4</c:v>
                </c:pt>
                <c:pt idx="1345">
                  <c:v>4</c:v>
                </c:pt>
                <c:pt idx="1346">
                  <c:v>4</c:v>
                </c:pt>
                <c:pt idx="1347">
                  <c:v>4</c:v>
                </c:pt>
                <c:pt idx="1348">
                  <c:v>4</c:v>
                </c:pt>
                <c:pt idx="1349">
                  <c:v>4</c:v>
                </c:pt>
                <c:pt idx="1350">
                  <c:v>4</c:v>
                </c:pt>
                <c:pt idx="1351">
                  <c:v>4</c:v>
                </c:pt>
                <c:pt idx="1352">
                  <c:v>4</c:v>
                </c:pt>
                <c:pt idx="1353">
                  <c:v>4</c:v>
                </c:pt>
                <c:pt idx="1354">
                  <c:v>4</c:v>
                </c:pt>
                <c:pt idx="1355">
                  <c:v>4</c:v>
                </c:pt>
                <c:pt idx="1356">
                  <c:v>4</c:v>
                </c:pt>
                <c:pt idx="1357">
                  <c:v>4</c:v>
                </c:pt>
                <c:pt idx="1358">
                  <c:v>4</c:v>
                </c:pt>
                <c:pt idx="1359">
                  <c:v>4</c:v>
                </c:pt>
                <c:pt idx="1360">
                  <c:v>4</c:v>
                </c:pt>
                <c:pt idx="1361">
                  <c:v>4</c:v>
                </c:pt>
                <c:pt idx="1362">
                  <c:v>4</c:v>
                </c:pt>
                <c:pt idx="1363">
                  <c:v>4</c:v>
                </c:pt>
                <c:pt idx="1364">
                  <c:v>4</c:v>
                </c:pt>
                <c:pt idx="1365">
                  <c:v>4</c:v>
                </c:pt>
                <c:pt idx="1366">
                  <c:v>4</c:v>
                </c:pt>
                <c:pt idx="1367">
                  <c:v>4</c:v>
                </c:pt>
                <c:pt idx="1368">
                  <c:v>4</c:v>
                </c:pt>
                <c:pt idx="1369">
                  <c:v>4</c:v>
                </c:pt>
                <c:pt idx="1370">
                  <c:v>4</c:v>
                </c:pt>
                <c:pt idx="1371">
                  <c:v>4</c:v>
                </c:pt>
                <c:pt idx="1372">
                  <c:v>4</c:v>
                </c:pt>
                <c:pt idx="1373">
                  <c:v>4</c:v>
                </c:pt>
                <c:pt idx="1374">
                  <c:v>4</c:v>
                </c:pt>
                <c:pt idx="1375">
                  <c:v>4</c:v>
                </c:pt>
                <c:pt idx="1376">
                  <c:v>4</c:v>
                </c:pt>
                <c:pt idx="1377">
                  <c:v>4</c:v>
                </c:pt>
                <c:pt idx="1378">
                  <c:v>4</c:v>
                </c:pt>
                <c:pt idx="1379">
                  <c:v>4</c:v>
                </c:pt>
                <c:pt idx="1380">
                  <c:v>4</c:v>
                </c:pt>
                <c:pt idx="1381">
                  <c:v>4</c:v>
                </c:pt>
                <c:pt idx="1382">
                  <c:v>4</c:v>
                </c:pt>
                <c:pt idx="1383">
                  <c:v>4</c:v>
                </c:pt>
                <c:pt idx="1384">
                  <c:v>4</c:v>
                </c:pt>
                <c:pt idx="1385">
                  <c:v>4</c:v>
                </c:pt>
                <c:pt idx="1386">
                  <c:v>4</c:v>
                </c:pt>
                <c:pt idx="1387">
                  <c:v>4</c:v>
                </c:pt>
                <c:pt idx="1388">
                  <c:v>4</c:v>
                </c:pt>
                <c:pt idx="1389">
                  <c:v>4</c:v>
                </c:pt>
                <c:pt idx="1390">
                  <c:v>4</c:v>
                </c:pt>
                <c:pt idx="1391">
                  <c:v>4</c:v>
                </c:pt>
                <c:pt idx="1392">
                  <c:v>4</c:v>
                </c:pt>
                <c:pt idx="1393">
                  <c:v>4</c:v>
                </c:pt>
                <c:pt idx="1394">
                  <c:v>4</c:v>
                </c:pt>
                <c:pt idx="1395">
                  <c:v>4</c:v>
                </c:pt>
                <c:pt idx="1396">
                  <c:v>4</c:v>
                </c:pt>
                <c:pt idx="1397">
                  <c:v>4</c:v>
                </c:pt>
                <c:pt idx="1398">
                  <c:v>4</c:v>
                </c:pt>
                <c:pt idx="1399">
                  <c:v>4</c:v>
                </c:pt>
                <c:pt idx="1400">
                  <c:v>4</c:v>
                </c:pt>
                <c:pt idx="1401">
                  <c:v>4</c:v>
                </c:pt>
                <c:pt idx="1402">
                  <c:v>4</c:v>
                </c:pt>
                <c:pt idx="1403">
                  <c:v>4</c:v>
                </c:pt>
                <c:pt idx="1404">
                  <c:v>4</c:v>
                </c:pt>
                <c:pt idx="1405">
                  <c:v>4</c:v>
                </c:pt>
                <c:pt idx="1406">
                  <c:v>4</c:v>
                </c:pt>
                <c:pt idx="1407">
                  <c:v>4</c:v>
                </c:pt>
                <c:pt idx="1408">
                  <c:v>4</c:v>
                </c:pt>
                <c:pt idx="1409">
                  <c:v>4</c:v>
                </c:pt>
                <c:pt idx="1410">
                  <c:v>4</c:v>
                </c:pt>
                <c:pt idx="1411">
                  <c:v>4</c:v>
                </c:pt>
                <c:pt idx="1412">
                  <c:v>4</c:v>
                </c:pt>
                <c:pt idx="1413">
                  <c:v>4</c:v>
                </c:pt>
                <c:pt idx="1414">
                  <c:v>4</c:v>
                </c:pt>
                <c:pt idx="1415">
                  <c:v>4</c:v>
                </c:pt>
                <c:pt idx="1416">
                  <c:v>4</c:v>
                </c:pt>
                <c:pt idx="1417">
                  <c:v>4</c:v>
                </c:pt>
                <c:pt idx="1418">
                  <c:v>4</c:v>
                </c:pt>
                <c:pt idx="1419">
                  <c:v>4</c:v>
                </c:pt>
                <c:pt idx="1420">
                  <c:v>4</c:v>
                </c:pt>
                <c:pt idx="1421">
                  <c:v>4</c:v>
                </c:pt>
                <c:pt idx="1422">
                  <c:v>4</c:v>
                </c:pt>
                <c:pt idx="1423">
                  <c:v>4</c:v>
                </c:pt>
                <c:pt idx="1424">
                  <c:v>4</c:v>
                </c:pt>
                <c:pt idx="1425">
                  <c:v>4</c:v>
                </c:pt>
                <c:pt idx="1426">
                  <c:v>4</c:v>
                </c:pt>
                <c:pt idx="1427">
                  <c:v>4</c:v>
                </c:pt>
                <c:pt idx="1428">
                  <c:v>4</c:v>
                </c:pt>
                <c:pt idx="1429">
                  <c:v>4</c:v>
                </c:pt>
                <c:pt idx="1430">
                  <c:v>4</c:v>
                </c:pt>
                <c:pt idx="1431">
                  <c:v>4</c:v>
                </c:pt>
                <c:pt idx="1432">
                  <c:v>4</c:v>
                </c:pt>
                <c:pt idx="1433">
                  <c:v>4</c:v>
                </c:pt>
                <c:pt idx="1434">
                  <c:v>4</c:v>
                </c:pt>
                <c:pt idx="1435">
                  <c:v>4</c:v>
                </c:pt>
                <c:pt idx="1436">
                  <c:v>4</c:v>
                </c:pt>
                <c:pt idx="1437">
                  <c:v>4</c:v>
                </c:pt>
                <c:pt idx="1438">
                  <c:v>4</c:v>
                </c:pt>
                <c:pt idx="1439">
                  <c:v>4</c:v>
                </c:pt>
                <c:pt idx="1440">
                  <c:v>4</c:v>
                </c:pt>
                <c:pt idx="1441">
                  <c:v>4</c:v>
                </c:pt>
                <c:pt idx="1442">
                  <c:v>4</c:v>
                </c:pt>
                <c:pt idx="1443">
                  <c:v>4</c:v>
                </c:pt>
                <c:pt idx="1444">
                  <c:v>4</c:v>
                </c:pt>
                <c:pt idx="1445">
                  <c:v>4</c:v>
                </c:pt>
                <c:pt idx="1446">
                  <c:v>4</c:v>
                </c:pt>
                <c:pt idx="1447">
                  <c:v>4</c:v>
                </c:pt>
                <c:pt idx="1448">
                  <c:v>4</c:v>
                </c:pt>
                <c:pt idx="1449">
                  <c:v>4</c:v>
                </c:pt>
                <c:pt idx="1450">
                  <c:v>4</c:v>
                </c:pt>
                <c:pt idx="1451">
                  <c:v>4</c:v>
                </c:pt>
                <c:pt idx="1452">
                  <c:v>4</c:v>
                </c:pt>
                <c:pt idx="1453">
                  <c:v>4</c:v>
                </c:pt>
                <c:pt idx="1454">
                  <c:v>4</c:v>
                </c:pt>
                <c:pt idx="1455">
                  <c:v>4</c:v>
                </c:pt>
                <c:pt idx="1456">
                  <c:v>4</c:v>
                </c:pt>
                <c:pt idx="1457">
                  <c:v>4</c:v>
                </c:pt>
                <c:pt idx="1458">
                  <c:v>4</c:v>
                </c:pt>
                <c:pt idx="1459">
                  <c:v>4</c:v>
                </c:pt>
                <c:pt idx="1460">
                  <c:v>4</c:v>
                </c:pt>
                <c:pt idx="1461">
                  <c:v>4</c:v>
                </c:pt>
                <c:pt idx="1462">
                  <c:v>4</c:v>
                </c:pt>
                <c:pt idx="1463">
                  <c:v>4</c:v>
                </c:pt>
                <c:pt idx="1464">
                  <c:v>4</c:v>
                </c:pt>
                <c:pt idx="1465">
                  <c:v>4</c:v>
                </c:pt>
                <c:pt idx="1466">
                  <c:v>4</c:v>
                </c:pt>
                <c:pt idx="1467">
                  <c:v>4</c:v>
                </c:pt>
                <c:pt idx="1468">
                  <c:v>4</c:v>
                </c:pt>
                <c:pt idx="1469">
                  <c:v>4</c:v>
                </c:pt>
                <c:pt idx="1470">
                  <c:v>4</c:v>
                </c:pt>
                <c:pt idx="1471">
                  <c:v>4</c:v>
                </c:pt>
                <c:pt idx="1472">
                  <c:v>4</c:v>
                </c:pt>
                <c:pt idx="1473">
                  <c:v>4</c:v>
                </c:pt>
                <c:pt idx="1474">
                  <c:v>4</c:v>
                </c:pt>
                <c:pt idx="1475">
                  <c:v>4</c:v>
                </c:pt>
                <c:pt idx="1476">
                  <c:v>4</c:v>
                </c:pt>
                <c:pt idx="1477">
                  <c:v>4</c:v>
                </c:pt>
                <c:pt idx="1478">
                  <c:v>4</c:v>
                </c:pt>
                <c:pt idx="1479">
                  <c:v>4</c:v>
                </c:pt>
                <c:pt idx="1480">
                  <c:v>4</c:v>
                </c:pt>
                <c:pt idx="1481">
                  <c:v>4</c:v>
                </c:pt>
                <c:pt idx="1482">
                  <c:v>4</c:v>
                </c:pt>
                <c:pt idx="1483">
                  <c:v>4</c:v>
                </c:pt>
                <c:pt idx="1484">
                  <c:v>4</c:v>
                </c:pt>
                <c:pt idx="1485">
                  <c:v>4</c:v>
                </c:pt>
                <c:pt idx="1486">
                  <c:v>4</c:v>
                </c:pt>
                <c:pt idx="1487">
                  <c:v>4</c:v>
                </c:pt>
                <c:pt idx="1488">
                  <c:v>4</c:v>
                </c:pt>
                <c:pt idx="1489">
                  <c:v>4</c:v>
                </c:pt>
                <c:pt idx="1490">
                  <c:v>4</c:v>
                </c:pt>
                <c:pt idx="1491">
                  <c:v>4</c:v>
                </c:pt>
                <c:pt idx="1492">
                  <c:v>4</c:v>
                </c:pt>
                <c:pt idx="1493">
                  <c:v>4</c:v>
                </c:pt>
                <c:pt idx="1494">
                  <c:v>4</c:v>
                </c:pt>
                <c:pt idx="1495">
                  <c:v>4</c:v>
                </c:pt>
                <c:pt idx="1496">
                  <c:v>4</c:v>
                </c:pt>
                <c:pt idx="1497">
                  <c:v>4</c:v>
                </c:pt>
                <c:pt idx="1498">
                  <c:v>4</c:v>
                </c:pt>
                <c:pt idx="1499">
                  <c:v>4</c:v>
                </c:pt>
                <c:pt idx="1500">
                  <c:v>4</c:v>
                </c:pt>
              </c:numCache>
            </c:numRef>
          </c:val>
          <c:smooth val="0"/>
          <c:extLst>
            <c:ext xmlns:c16="http://schemas.microsoft.com/office/drawing/2014/chart" uri="{C3380CC4-5D6E-409C-BE32-E72D297353CC}">
              <c16:uniqueId val="{00000002-7F4E-45B1-A501-E34DCBC2D6FE}"/>
            </c:ext>
          </c:extLst>
        </c:ser>
        <c:ser>
          <c:idx val="3"/>
          <c:order val="3"/>
          <c:tx>
            <c:strRef>
              <c:f>Sheet1!$E$1</c:f>
              <c:strCache>
                <c:ptCount val="1"/>
                <c:pt idx="0">
                  <c:v>Channel A LED</c:v>
                </c:pt>
              </c:strCache>
            </c:strRef>
          </c:tx>
          <c:spPr>
            <a:ln w="28575" cap="rnd">
              <a:solidFill>
                <a:schemeClr val="accent4"/>
              </a:solidFill>
              <a:round/>
            </a:ln>
            <a:effectLst/>
          </c:spPr>
          <c:marker>
            <c:symbol val="none"/>
          </c:marker>
          <c:cat>
            <c:strRef>
              <c:f>Sheet1!$A:$A</c:f>
              <c:strCache>
                <c:ptCount val="1502"/>
                <c:pt idx="0">
                  <c:v>Frequency</c:v>
                </c:pt>
                <c:pt idx="1">
                  <c:v>15000</c:v>
                </c:pt>
                <c:pt idx="2">
                  <c:v>15020</c:v>
                </c:pt>
                <c:pt idx="3">
                  <c:v>15040</c:v>
                </c:pt>
                <c:pt idx="4">
                  <c:v>15060</c:v>
                </c:pt>
                <c:pt idx="5">
                  <c:v>15080</c:v>
                </c:pt>
                <c:pt idx="6">
                  <c:v>15100</c:v>
                </c:pt>
                <c:pt idx="7">
                  <c:v>15120</c:v>
                </c:pt>
                <c:pt idx="8">
                  <c:v>15140</c:v>
                </c:pt>
                <c:pt idx="9">
                  <c:v>15160</c:v>
                </c:pt>
                <c:pt idx="10">
                  <c:v>15180</c:v>
                </c:pt>
                <c:pt idx="11">
                  <c:v>15200</c:v>
                </c:pt>
                <c:pt idx="12">
                  <c:v>15220</c:v>
                </c:pt>
                <c:pt idx="13">
                  <c:v>15240</c:v>
                </c:pt>
                <c:pt idx="14">
                  <c:v>15260</c:v>
                </c:pt>
                <c:pt idx="15">
                  <c:v>15280</c:v>
                </c:pt>
                <c:pt idx="16">
                  <c:v>15300</c:v>
                </c:pt>
                <c:pt idx="17">
                  <c:v>15320</c:v>
                </c:pt>
                <c:pt idx="18">
                  <c:v>15340</c:v>
                </c:pt>
                <c:pt idx="19">
                  <c:v>15360</c:v>
                </c:pt>
                <c:pt idx="20">
                  <c:v>15380</c:v>
                </c:pt>
                <c:pt idx="21">
                  <c:v>15400</c:v>
                </c:pt>
                <c:pt idx="22">
                  <c:v>15420</c:v>
                </c:pt>
                <c:pt idx="23">
                  <c:v>15440</c:v>
                </c:pt>
                <c:pt idx="24">
                  <c:v>15460</c:v>
                </c:pt>
                <c:pt idx="25">
                  <c:v>15480</c:v>
                </c:pt>
                <c:pt idx="26">
                  <c:v>15500</c:v>
                </c:pt>
                <c:pt idx="27">
                  <c:v>15520</c:v>
                </c:pt>
                <c:pt idx="28">
                  <c:v>15540</c:v>
                </c:pt>
                <c:pt idx="29">
                  <c:v>15560</c:v>
                </c:pt>
                <c:pt idx="30">
                  <c:v>15580</c:v>
                </c:pt>
                <c:pt idx="31">
                  <c:v>15600</c:v>
                </c:pt>
                <c:pt idx="32">
                  <c:v>15620</c:v>
                </c:pt>
                <c:pt idx="33">
                  <c:v>15640</c:v>
                </c:pt>
                <c:pt idx="34">
                  <c:v>15660</c:v>
                </c:pt>
                <c:pt idx="35">
                  <c:v>15680</c:v>
                </c:pt>
                <c:pt idx="36">
                  <c:v>15700</c:v>
                </c:pt>
                <c:pt idx="37">
                  <c:v>15720</c:v>
                </c:pt>
                <c:pt idx="38">
                  <c:v>15740</c:v>
                </c:pt>
                <c:pt idx="39">
                  <c:v>15760</c:v>
                </c:pt>
                <c:pt idx="40">
                  <c:v>15780</c:v>
                </c:pt>
                <c:pt idx="41">
                  <c:v>15800</c:v>
                </c:pt>
                <c:pt idx="42">
                  <c:v>15820</c:v>
                </c:pt>
                <c:pt idx="43">
                  <c:v>15840</c:v>
                </c:pt>
                <c:pt idx="44">
                  <c:v>15860</c:v>
                </c:pt>
                <c:pt idx="45">
                  <c:v>15880</c:v>
                </c:pt>
                <c:pt idx="46">
                  <c:v>15900</c:v>
                </c:pt>
                <c:pt idx="47">
                  <c:v>15920</c:v>
                </c:pt>
                <c:pt idx="48">
                  <c:v>15940</c:v>
                </c:pt>
                <c:pt idx="49">
                  <c:v>15960</c:v>
                </c:pt>
                <c:pt idx="50">
                  <c:v>15980</c:v>
                </c:pt>
                <c:pt idx="51">
                  <c:v>16000</c:v>
                </c:pt>
                <c:pt idx="52">
                  <c:v>16020</c:v>
                </c:pt>
                <c:pt idx="53">
                  <c:v>16040</c:v>
                </c:pt>
                <c:pt idx="54">
                  <c:v>16060</c:v>
                </c:pt>
                <c:pt idx="55">
                  <c:v>16080</c:v>
                </c:pt>
                <c:pt idx="56">
                  <c:v>16100</c:v>
                </c:pt>
                <c:pt idx="57">
                  <c:v>16120</c:v>
                </c:pt>
                <c:pt idx="58">
                  <c:v>16140</c:v>
                </c:pt>
                <c:pt idx="59">
                  <c:v>16160</c:v>
                </c:pt>
                <c:pt idx="60">
                  <c:v>16180</c:v>
                </c:pt>
                <c:pt idx="61">
                  <c:v>16200</c:v>
                </c:pt>
                <c:pt idx="62">
                  <c:v>16220</c:v>
                </c:pt>
                <c:pt idx="63">
                  <c:v>16240</c:v>
                </c:pt>
                <c:pt idx="64">
                  <c:v>16260</c:v>
                </c:pt>
                <c:pt idx="65">
                  <c:v>16280</c:v>
                </c:pt>
                <c:pt idx="66">
                  <c:v>16300</c:v>
                </c:pt>
                <c:pt idx="67">
                  <c:v>16320</c:v>
                </c:pt>
                <c:pt idx="68">
                  <c:v>16340</c:v>
                </c:pt>
                <c:pt idx="69">
                  <c:v>16360</c:v>
                </c:pt>
                <c:pt idx="70">
                  <c:v>16380</c:v>
                </c:pt>
                <c:pt idx="71">
                  <c:v>16400</c:v>
                </c:pt>
                <c:pt idx="72">
                  <c:v>16420</c:v>
                </c:pt>
                <c:pt idx="73">
                  <c:v>16440</c:v>
                </c:pt>
                <c:pt idx="74">
                  <c:v>16460</c:v>
                </c:pt>
                <c:pt idx="75">
                  <c:v>16480</c:v>
                </c:pt>
                <c:pt idx="76">
                  <c:v>16500</c:v>
                </c:pt>
                <c:pt idx="77">
                  <c:v>16520</c:v>
                </c:pt>
                <c:pt idx="78">
                  <c:v>16540</c:v>
                </c:pt>
                <c:pt idx="79">
                  <c:v>16560</c:v>
                </c:pt>
                <c:pt idx="80">
                  <c:v>16580</c:v>
                </c:pt>
                <c:pt idx="81">
                  <c:v>16600</c:v>
                </c:pt>
                <c:pt idx="82">
                  <c:v>16620</c:v>
                </c:pt>
                <c:pt idx="83">
                  <c:v>16640</c:v>
                </c:pt>
                <c:pt idx="84">
                  <c:v>16660</c:v>
                </c:pt>
                <c:pt idx="85">
                  <c:v>16680</c:v>
                </c:pt>
                <c:pt idx="86">
                  <c:v>16700</c:v>
                </c:pt>
                <c:pt idx="87">
                  <c:v>16720</c:v>
                </c:pt>
                <c:pt idx="88">
                  <c:v>16740</c:v>
                </c:pt>
                <c:pt idx="89">
                  <c:v>16760</c:v>
                </c:pt>
                <c:pt idx="90">
                  <c:v>16780</c:v>
                </c:pt>
                <c:pt idx="91">
                  <c:v>16800</c:v>
                </c:pt>
                <c:pt idx="92">
                  <c:v>16820</c:v>
                </c:pt>
                <c:pt idx="93">
                  <c:v>16840</c:v>
                </c:pt>
                <c:pt idx="94">
                  <c:v>16860</c:v>
                </c:pt>
                <c:pt idx="95">
                  <c:v>16880</c:v>
                </c:pt>
                <c:pt idx="96">
                  <c:v>16900</c:v>
                </c:pt>
                <c:pt idx="97">
                  <c:v>16920</c:v>
                </c:pt>
                <c:pt idx="98">
                  <c:v>16940</c:v>
                </c:pt>
                <c:pt idx="99">
                  <c:v>16960</c:v>
                </c:pt>
                <c:pt idx="100">
                  <c:v>16980</c:v>
                </c:pt>
                <c:pt idx="101">
                  <c:v>17000</c:v>
                </c:pt>
                <c:pt idx="102">
                  <c:v>17020</c:v>
                </c:pt>
                <c:pt idx="103">
                  <c:v>17040</c:v>
                </c:pt>
                <c:pt idx="104">
                  <c:v>17060</c:v>
                </c:pt>
                <c:pt idx="105">
                  <c:v>17080</c:v>
                </c:pt>
                <c:pt idx="106">
                  <c:v>17100</c:v>
                </c:pt>
                <c:pt idx="107">
                  <c:v>17120</c:v>
                </c:pt>
                <c:pt idx="108">
                  <c:v>17140</c:v>
                </c:pt>
                <c:pt idx="109">
                  <c:v>17160</c:v>
                </c:pt>
                <c:pt idx="110">
                  <c:v>17180</c:v>
                </c:pt>
                <c:pt idx="111">
                  <c:v>17200</c:v>
                </c:pt>
                <c:pt idx="112">
                  <c:v>17220</c:v>
                </c:pt>
                <c:pt idx="113">
                  <c:v>17240</c:v>
                </c:pt>
                <c:pt idx="114">
                  <c:v>17260</c:v>
                </c:pt>
                <c:pt idx="115">
                  <c:v>17280</c:v>
                </c:pt>
                <c:pt idx="116">
                  <c:v>17300</c:v>
                </c:pt>
                <c:pt idx="117">
                  <c:v>17320</c:v>
                </c:pt>
                <c:pt idx="118">
                  <c:v>17340</c:v>
                </c:pt>
                <c:pt idx="119">
                  <c:v>17360</c:v>
                </c:pt>
                <c:pt idx="120">
                  <c:v>17380</c:v>
                </c:pt>
                <c:pt idx="121">
                  <c:v>17400</c:v>
                </c:pt>
                <c:pt idx="122">
                  <c:v>17420</c:v>
                </c:pt>
                <c:pt idx="123">
                  <c:v>17440</c:v>
                </c:pt>
                <c:pt idx="124">
                  <c:v>17460</c:v>
                </c:pt>
                <c:pt idx="125">
                  <c:v>17480</c:v>
                </c:pt>
                <c:pt idx="126">
                  <c:v>17500</c:v>
                </c:pt>
                <c:pt idx="127">
                  <c:v>17520</c:v>
                </c:pt>
                <c:pt idx="128">
                  <c:v>17540</c:v>
                </c:pt>
                <c:pt idx="129">
                  <c:v>17560</c:v>
                </c:pt>
                <c:pt idx="130">
                  <c:v>17580</c:v>
                </c:pt>
                <c:pt idx="131">
                  <c:v>17600</c:v>
                </c:pt>
                <c:pt idx="132">
                  <c:v>17620</c:v>
                </c:pt>
                <c:pt idx="133">
                  <c:v>17640</c:v>
                </c:pt>
                <c:pt idx="134">
                  <c:v>17660</c:v>
                </c:pt>
                <c:pt idx="135">
                  <c:v>17680</c:v>
                </c:pt>
                <c:pt idx="136">
                  <c:v>17700</c:v>
                </c:pt>
                <c:pt idx="137">
                  <c:v>17720</c:v>
                </c:pt>
                <c:pt idx="138">
                  <c:v>17740</c:v>
                </c:pt>
                <c:pt idx="139">
                  <c:v>17760</c:v>
                </c:pt>
                <c:pt idx="140">
                  <c:v>17780</c:v>
                </c:pt>
                <c:pt idx="141">
                  <c:v>17800</c:v>
                </c:pt>
                <c:pt idx="142">
                  <c:v>17820</c:v>
                </c:pt>
                <c:pt idx="143">
                  <c:v>17840</c:v>
                </c:pt>
                <c:pt idx="144">
                  <c:v>17860</c:v>
                </c:pt>
                <c:pt idx="145">
                  <c:v>17880</c:v>
                </c:pt>
                <c:pt idx="146">
                  <c:v>17900</c:v>
                </c:pt>
                <c:pt idx="147">
                  <c:v>17920</c:v>
                </c:pt>
                <c:pt idx="148">
                  <c:v>17940</c:v>
                </c:pt>
                <c:pt idx="149">
                  <c:v>17960</c:v>
                </c:pt>
                <c:pt idx="150">
                  <c:v>17980</c:v>
                </c:pt>
                <c:pt idx="151">
                  <c:v>18000</c:v>
                </c:pt>
                <c:pt idx="152">
                  <c:v>18020</c:v>
                </c:pt>
                <c:pt idx="153">
                  <c:v>18040</c:v>
                </c:pt>
                <c:pt idx="154">
                  <c:v>18060</c:v>
                </c:pt>
                <c:pt idx="155">
                  <c:v>18080</c:v>
                </c:pt>
                <c:pt idx="156">
                  <c:v>18100</c:v>
                </c:pt>
                <c:pt idx="157">
                  <c:v>18120</c:v>
                </c:pt>
                <c:pt idx="158">
                  <c:v>18140</c:v>
                </c:pt>
                <c:pt idx="159">
                  <c:v>18160</c:v>
                </c:pt>
                <c:pt idx="160">
                  <c:v>18180</c:v>
                </c:pt>
                <c:pt idx="161">
                  <c:v>18200</c:v>
                </c:pt>
                <c:pt idx="162">
                  <c:v>18220</c:v>
                </c:pt>
                <c:pt idx="163">
                  <c:v>18240</c:v>
                </c:pt>
                <c:pt idx="164">
                  <c:v>18260</c:v>
                </c:pt>
                <c:pt idx="165">
                  <c:v>18280</c:v>
                </c:pt>
                <c:pt idx="166">
                  <c:v>18300</c:v>
                </c:pt>
                <c:pt idx="167">
                  <c:v>18320</c:v>
                </c:pt>
                <c:pt idx="168">
                  <c:v>18340</c:v>
                </c:pt>
                <c:pt idx="169">
                  <c:v>18360</c:v>
                </c:pt>
                <c:pt idx="170">
                  <c:v>18380</c:v>
                </c:pt>
                <c:pt idx="171">
                  <c:v>18400</c:v>
                </c:pt>
                <c:pt idx="172">
                  <c:v>18420</c:v>
                </c:pt>
                <c:pt idx="173">
                  <c:v>18440</c:v>
                </c:pt>
                <c:pt idx="174">
                  <c:v>18460</c:v>
                </c:pt>
                <c:pt idx="175">
                  <c:v>18480</c:v>
                </c:pt>
                <c:pt idx="176">
                  <c:v>18500</c:v>
                </c:pt>
                <c:pt idx="177">
                  <c:v>18520</c:v>
                </c:pt>
                <c:pt idx="178">
                  <c:v>18540</c:v>
                </c:pt>
                <c:pt idx="179">
                  <c:v>18560</c:v>
                </c:pt>
                <c:pt idx="180">
                  <c:v>18580</c:v>
                </c:pt>
                <c:pt idx="181">
                  <c:v>18600</c:v>
                </c:pt>
                <c:pt idx="182">
                  <c:v>18620</c:v>
                </c:pt>
                <c:pt idx="183">
                  <c:v>18640</c:v>
                </c:pt>
                <c:pt idx="184">
                  <c:v>18660</c:v>
                </c:pt>
                <c:pt idx="185">
                  <c:v>18680</c:v>
                </c:pt>
                <c:pt idx="186">
                  <c:v>18700</c:v>
                </c:pt>
                <c:pt idx="187">
                  <c:v>18720</c:v>
                </c:pt>
                <c:pt idx="188">
                  <c:v>18740</c:v>
                </c:pt>
                <c:pt idx="189">
                  <c:v>18760</c:v>
                </c:pt>
                <c:pt idx="190">
                  <c:v>18780</c:v>
                </c:pt>
                <c:pt idx="191">
                  <c:v>18800</c:v>
                </c:pt>
                <c:pt idx="192">
                  <c:v>18820</c:v>
                </c:pt>
                <c:pt idx="193">
                  <c:v>18840</c:v>
                </c:pt>
                <c:pt idx="194">
                  <c:v>18860</c:v>
                </c:pt>
                <c:pt idx="195">
                  <c:v>18880</c:v>
                </c:pt>
                <c:pt idx="196">
                  <c:v>18900</c:v>
                </c:pt>
                <c:pt idx="197">
                  <c:v>18920</c:v>
                </c:pt>
                <c:pt idx="198">
                  <c:v>18940</c:v>
                </c:pt>
                <c:pt idx="199">
                  <c:v>18960</c:v>
                </c:pt>
                <c:pt idx="200">
                  <c:v>18980</c:v>
                </c:pt>
                <c:pt idx="201">
                  <c:v>19000</c:v>
                </c:pt>
                <c:pt idx="202">
                  <c:v>19020</c:v>
                </c:pt>
                <c:pt idx="203">
                  <c:v>19040</c:v>
                </c:pt>
                <c:pt idx="204">
                  <c:v>19060</c:v>
                </c:pt>
                <c:pt idx="205">
                  <c:v>19080</c:v>
                </c:pt>
                <c:pt idx="206">
                  <c:v>19100</c:v>
                </c:pt>
                <c:pt idx="207">
                  <c:v>19120</c:v>
                </c:pt>
                <c:pt idx="208">
                  <c:v>19140</c:v>
                </c:pt>
                <c:pt idx="209">
                  <c:v>19160</c:v>
                </c:pt>
                <c:pt idx="210">
                  <c:v>19180</c:v>
                </c:pt>
                <c:pt idx="211">
                  <c:v>19200</c:v>
                </c:pt>
                <c:pt idx="212">
                  <c:v>19220</c:v>
                </c:pt>
                <c:pt idx="213">
                  <c:v>19240</c:v>
                </c:pt>
                <c:pt idx="214">
                  <c:v>19260</c:v>
                </c:pt>
                <c:pt idx="215">
                  <c:v>19280</c:v>
                </c:pt>
                <c:pt idx="216">
                  <c:v>19300</c:v>
                </c:pt>
                <c:pt idx="217">
                  <c:v>19320</c:v>
                </c:pt>
                <c:pt idx="218">
                  <c:v>19340</c:v>
                </c:pt>
                <c:pt idx="219">
                  <c:v>19360</c:v>
                </c:pt>
                <c:pt idx="220">
                  <c:v>19380</c:v>
                </c:pt>
                <c:pt idx="221">
                  <c:v>19400</c:v>
                </c:pt>
                <c:pt idx="222">
                  <c:v>19420</c:v>
                </c:pt>
                <c:pt idx="223">
                  <c:v>19440</c:v>
                </c:pt>
                <c:pt idx="224">
                  <c:v>19460</c:v>
                </c:pt>
                <c:pt idx="225">
                  <c:v>19480</c:v>
                </c:pt>
                <c:pt idx="226">
                  <c:v>19500</c:v>
                </c:pt>
                <c:pt idx="227">
                  <c:v>19520</c:v>
                </c:pt>
                <c:pt idx="228">
                  <c:v>19540</c:v>
                </c:pt>
                <c:pt idx="229">
                  <c:v>19560</c:v>
                </c:pt>
                <c:pt idx="230">
                  <c:v>19580</c:v>
                </c:pt>
                <c:pt idx="231">
                  <c:v>19600</c:v>
                </c:pt>
                <c:pt idx="232">
                  <c:v>19620</c:v>
                </c:pt>
                <c:pt idx="233">
                  <c:v>19640</c:v>
                </c:pt>
                <c:pt idx="234">
                  <c:v>19660</c:v>
                </c:pt>
                <c:pt idx="235">
                  <c:v>19680</c:v>
                </c:pt>
                <c:pt idx="236">
                  <c:v>19700</c:v>
                </c:pt>
                <c:pt idx="237">
                  <c:v>19720</c:v>
                </c:pt>
                <c:pt idx="238">
                  <c:v>19740</c:v>
                </c:pt>
                <c:pt idx="239">
                  <c:v>19760</c:v>
                </c:pt>
                <c:pt idx="240">
                  <c:v>19780</c:v>
                </c:pt>
                <c:pt idx="241">
                  <c:v>19800</c:v>
                </c:pt>
                <c:pt idx="242">
                  <c:v>19820</c:v>
                </c:pt>
                <c:pt idx="243">
                  <c:v>19840</c:v>
                </c:pt>
                <c:pt idx="244">
                  <c:v>19860</c:v>
                </c:pt>
                <c:pt idx="245">
                  <c:v>19880</c:v>
                </c:pt>
                <c:pt idx="246">
                  <c:v>19900</c:v>
                </c:pt>
                <c:pt idx="247">
                  <c:v>19920</c:v>
                </c:pt>
                <c:pt idx="248">
                  <c:v>19940</c:v>
                </c:pt>
                <c:pt idx="249">
                  <c:v>19960</c:v>
                </c:pt>
                <c:pt idx="250">
                  <c:v>19980</c:v>
                </c:pt>
                <c:pt idx="251">
                  <c:v>20000</c:v>
                </c:pt>
                <c:pt idx="252">
                  <c:v>20020</c:v>
                </c:pt>
                <c:pt idx="253">
                  <c:v>20040</c:v>
                </c:pt>
                <c:pt idx="254">
                  <c:v>20060</c:v>
                </c:pt>
                <c:pt idx="255">
                  <c:v>20080</c:v>
                </c:pt>
                <c:pt idx="256">
                  <c:v>20100</c:v>
                </c:pt>
                <c:pt idx="257">
                  <c:v>20120</c:v>
                </c:pt>
                <c:pt idx="258">
                  <c:v>20140</c:v>
                </c:pt>
                <c:pt idx="259">
                  <c:v>20160</c:v>
                </c:pt>
                <c:pt idx="260">
                  <c:v>20180</c:v>
                </c:pt>
                <c:pt idx="261">
                  <c:v>20200</c:v>
                </c:pt>
                <c:pt idx="262">
                  <c:v>20220</c:v>
                </c:pt>
                <c:pt idx="263">
                  <c:v>20240</c:v>
                </c:pt>
                <c:pt idx="264">
                  <c:v>20260</c:v>
                </c:pt>
                <c:pt idx="265">
                  <c:v>20280</c:v>
                </c:pt>
                <c:pt idx="266">
                  <c:v>20300</c:v>
                </c:pt>
                <c:pt idx="267">
                  <c:v>20320</c:v>
                </c:pt>
                <c:pt idx="268">
                  <c:v>20340</c:v>
                </c:pt>
                <c:pt idx="269">
                  <c:v>20360</c:v>
                </c:pt>
                <c:pt idx="270">
                  <c:v>20380</c:v>
                </c:pt>
                <c:pt idx="271">
                  <c:v>20400</c:v>
                </c:pt>
                <c:pt idx="272">
                  <c:v>20420</c:v>
                </c:pt>
                <c:pt idx="273">
                  <c:v>20440</c:v>
                </c:pt>
                <c:pt idx="274">
                  <c:v>20460</c:v>
                </c:pt>
                <c:pt idx="275">
                  <c:v>20480</c:v>
                </c:pt>
                <c:pt idx="276">
                  <c:v>20500</c:v>
                </c:pt>
                <c:pt idx="277">
                  <c:v>20520</c:v>
                </c:pt>
                <c:pt idx="278">
                  <c:v>20540</c:v>
                </c:pt>
                <c:pt idx="279">
                  <c:v>20560</c:v>
                </c:pt>
                <c:pt idx="280">
                  <c:v>20580</c:v>
                </c:pt>
                <c:pt idx="281">
                  <c:v>20600</c:v>
                </c:pt>
                <c:pt idx="282">
                  <c:v>20620</c:v>
                </c:pt>
                <c:pt idx="283">
                  <c:v>20640</c:v>
                </c:pt>
                <c:pt idx="284">
                  <c:v>20660</c:v>
                </c:pt>
                <c:pt idx="285">
                  <c:v>20680</c:v>
                </c:pt>
                <c:pt idx="286">
                  <c:v>20700</c:v>
                </c:pt>
                <c:pt idx="287">
                  <c:v>20720</c:v>
                </c:pt>
                <c:pt idx="288">
                  <c:v>20740</c:v>
                </c:pt>
                <c:pt idx="289">
                  <c:v>20760</c:v>
                </c:pt>
                <c:pt idx="290">
                  <c:v>20780</c:v>
                </c:pt>
                <c:pt idx="291">
                  <c:v>20800</c:v>
                </c:pt>
                <c:pt idx="292">
                  <c:v>20820</c:v>
                </c:pt>
                <c:pt idx="293">
                  <c:v>20840</c:v>
                </c:pt>
                <c:pt idx="294">
                  <c:v>20860</c:v>
                </c:pt>
                <c:pt idx="295">
                  <c:v>20880</c:v>
                </c:pt>
                <c:pt idx="296">
                  <c:v>20900</c:v>
                </c:pt>
                <c:pt idx="297">
                  <c:v>20920</c:v>
                </c:pt>
                <c:pt idx="298">
                  <c:v>20940</c:v>
                </c:pt>
                <c:pt idx="299">
                  <c:v>20960</c:v>
                </c:pt>
                <c:pt idx="300">
                  <c:v>20980</c:v>
                </c:pt>
                <c:pt idx="301">
                  <c:v>21000</c:v>
                </c:pt>
                <c:pt idx="302">
                  <c:v>21020</c:v>
                </c:pt>
                <c:pt idx="303">
                  <c:v>21040</c:v>
                </c:pt>
                <c:pt idx="304">
                  <c:v>21060</c:v>
                </c:pt>
                <c:pt idx="305">
                  <c:v>21080</c:v>
                </c:pt>
                <c:pt idx="306">
                  <c:v>21100</c:v>
                </c:pt>
                <c:pt idx="307">
                  <c:v>21120</c:v>
                </c:pt>
                <c:pt idx="308">
                  <c:v>21140</c:v>
                </c:pt>
                <c:pt idx="309">
                  <c:v>21160</c:v>
                </c:pt>
                <c:pt idx="310">
                  <c:v>21180</c:v>
                </c:pt>
                <c:pt idx="311">
                  <c:v>21200</c:v>
                </c:pt>
                <c:pt idx="312">
                  <c:v>21220</c:v>
                </c:pt>
                <c:pt idx="313">
                  <c:v>21240</c:v>
                </c:pt>
                <c:pt idx="314">
                  <c:v>21260</c:v>
                </c:pt>
                <c:pt idx="315">
                  <c:v>21280</c:v>
                </c:pt>
                <c:pt idx="316">
                  <c:v>21300</c:v>
                </c:pt>
                <c:pt idx="317">
                  <c:v>21320</c:v>
                </c:pt>
                <c:pt idx="318">
                  <c:v>21340</c:v>
                </c:pt>
                <c:pt idx="319">
                  <c:v>21360</c:v>
                </c:pt>
                <c:pt idx="320">
                  <c:v>21380</c:v>
                </c:pt>
                <c:pt idx="321">
                  <c:v>21400</c:v>
                </c:pt>
                <c:pt idx="322">
                  <c:v>21420</c:v>
                </c:pt>
                <c:pt idx="323">
                  <c:v>21440</c:v>
                </c:pt>
                <c:pt idx="324">
                  <c:v>21460</c:v>
                </c:pt>
                <c:pt idx="325">
                  <c:v>21480</c:v>
                </c:pt>
                <c:pt idx="326">
                  <c:v>21500</c:v>
                </c:pt>
                <c:pt idx="327">
                  <c:v>21520</c:v>
                </c:pt>
                <c:pt idx="328">
                  <c:v>21540</c:v>
                </c:pt>
                <c:pt idx="329">
                  <c:v>21560</c:v>
                </c:pt>
                <c:pt idx="330">
                  <c:v>21580</c:v>
                </c:pt>
                <c:pt idx="331">
                  <c:v>21600</c:v>
                </c:pt>
                <c:pt idx="332">
                  <c:v>21620</c:v>
                </c:pt>
                <c:pt idx="333">
                  <c:v>21640</c:v>
                </c:pt>
                <c:pt idx="334">
                  <c:v>21660</c:v>
                </c:pt>
                <c:pt idx="335">
                  <c:v>21680</c:v>
                </c:pt>
                <c:pt idx="336">
                  <c:v>21700</c:v>
                </c:pt>
                <c:pt idx="337">
                  <c:v>21720</c:v>
                </c:pt>
                <c:pt idx="338">
                  <c:v>21740</c:v>
                </c:pt>
                <c:pt idx="339">
                  <c:v>21760</c:v>
                </c:pt>
                <c:pt idx="340">
                  <c:v>21780</c:v>
                </c:pt>
                <c:pt idx="341">
                  <c:v>21800</c:v>
                </c:pt>
                <c:pt idx="342">
                  <c:v>21820</c:v>
                </c:pt>
                <c:pt idx="343">
                  <c:v>21840</c:v>
                </c:pt>
                <c:pt idx="344">
                  <c:v>21860</c:v>
                </c:pt>
                <c:pt idx="345">
                  <c:v>21880</c:v>
                </c:pt>
                <c:pt idx="346">
                  <c:v>21900</c:v>
                </c:pt>
                <c:pt idx="347">
                  <c:v>21920</c:v>
                </c:pt>
                <c:pt idx="348">
                  <c:v>21940</c:v>
                </c:pt>
                <c:pt idx="349">
                  <c:v>21960</c:v>
                </c:pt>
                <c:pt idx="350">
                  <c:v>21980</c:v>
                </c:pt>
                <c:pt idx="351">
                  <c:v>22000</c:v>
                </c:pt>
                <c:pt idx="352">
                  <c:v>22020</c:v>
                </c:pt>
                <c:pt idx="353">
                  <c:v>22040</c:v>
                </c:pt>
                <c:pt idx="354">
                  <c:v>22060</c:v>
                </c:pt>
                <c:pt idx="355">
                  <c:v>22080</c:v>
                </c:pt>
                <c:pt idx="356">
                  <c:v>22100</c:v>
                </c:pt>
                <c:pt idx="357">
                  <c:v>22120</c:v>
                </c:pt>
                <c:pt idx="358">
                  <c:v>22140</c:v>
                </c:pt>
                <c:pt idx="359">
                  <c:v>22160</c:v>
                </c:pt>
                <c:pt idx="360">
                  <c:v>22180</c:v>
                </c:pt>
                <c:pt idx="361">
                  <c:v>22200</c:v>
                </c:pt>
                <c:pt idx="362">
                  <c:v>22220</c:v>
                </c:pt>
                <c:pt idx="363">
                  <c:v>22240</c:v>
                </c:pt>
                <c:pt idx="364">
                  <c:v>22260</c:v>
                </c:pt>
                <c:pt idx="365">
                  <c:v>22280</c:v>
                </c:pt>
                <c:pt idx="366">
                  <c:v>22300</c:v>
                </c:pt>
                <c:pt idx="367">
                  <c:v>22320</c:v>
                </c:pt>
                <c:pt idx="368">
                  <c:v>22340</c:v>
                </c:pt>
                <c:pt idx="369">
                  <c:v>22360</c:v>
                </c:pt>
                <c:pt idx="370">
                  <c:v>22380</c:v>
                </c:pt>
                <c:pt idx="371">
                  <c:v>22400</c:v>
                </c:pt>
                <c:pt idx="372">
                  <c:v>22420</c:v>
                </c:pt>
                <c:pt idx="373">
                  <c:v>22440</c:v>
                </c:pt>
                <c:pt idx="374">
                  <c:v>22460</c:v>
                </c:pt>
                <c:pt idx="375">
                  <c:v>22480</c:v>
                </c:pt>
                <c:pt idx="376">
                  <c:v>22500</c:v>
                </c:pt>
                <c:pt idx="377">
                  <c:v>22520</c:v>
                </c:pt>
                <c:pt idx="378">
                  <c:v>22540</c:v>
                </c:pt>
                <c:pt idx="379">
                  <c:v>22560</c:v>
                </c:pt>
                <c:pt idx="380">
                  <c:v>22580</c:v>
                </c:pt>
                <c:pt idx="381">
                  <c:v>22600</c:v>
                </c:pt>
                <c:pt idx="382">
                  <c:v>22620</c:v>
                </c:pt>
                <c:pt idx="383">
                  <c:v>22640</c:v>
                </c:pt>
                <c:pt idx="384">
                  <c:v>22660</c:v>
                </c:pt>
                <c:pt idx="385">
                  <c:v>22680</c:v>
                </c:pt>
                <c:pt idx="386">
                  <c:v>22700</c:v>
                </c:pt>
                <c:pt idx="387">
                  <c:v>22720</c:v>
                </c:pt>
                <c:pt idx="388">
                  <c:v>22740</c:v>
                </c:pt>
                <c:pt idx="389">
                  <c:v>22760</c:v>
                </c:pt>
                <c:pt idx="390">
                  <c:v>22780</c:v>
                </c:pt>
                <c:pt idx="391">
                  <c:v>22800</c:v>
                </c:pt>
                <c:pt idx="392">
                  <c:v>22820</c:v>
                </c:pt>
                <c:pt idx="393">
                  <c:v>22840</c:v>
                </c:pt>
                <c:pt idx="394">
                  <c:v>22860</c:v>
                </c:pt>
                <c:pt idx="395">
                  <c:v>22880</c:v>
                </c:pt>
                <c:pt idx="396">
                  <c:v>22900</c:v>
                </c:pt>
                <c:pt idx="397">
                  <c:v>22920</c:v>
                </c:pt>
                <c:pt idx="398">
                  <c:v>22940</c:v>
                </c:pt>
                <c:pt idx="399">
                  <c:v>22960</c:v>
                </c:pt>
                <c:pt idx="400">
                  <c:v>22980</c:v>
                </c:pt>
                <c:pt idx="401">
                  <c:v>23000</c:v>
                </c:pt>
                <c:pt idx="402">
                  <c:v>23020</c:v>
                </c:pt>
                <c:pt idx="403">
                  <c:v>23040</c:v>
                </c:pt>
                <c:pt idx="404">
                  <c:v>23060</c:v>
                </c:pt>
                <c:pt idx="405">
                  <c:v>23080</c:v>
                </c:pt>
                <c:pt idx="406">
                  <c:v>23100</c:v>
                </c:pt>
                <c:pt idx="407">
                  <c:v>23120</c:v>
                </c:pt>
                <c:pt idx="408">
                  <c:v>23140</c:v>
                </c:pt>
                <c:pt idx="409">
                  <c:v>23160</c:v>
                </c:pt>
                <c:pt idx="410">
                  <c:v>23180</c:v>
                </c:pt>
                <c:pt idx="411">
                  <c:v>23200</c:v>
                </c:pt>
                <c:pt idx="412">
                  <c:v>23220</c:v>
                </c:pt>
                <c:pt idx="413">
                  <c:v>23240</c:v>
                </c:pt>
                <c:pt idx="414">
                  <c:v>23260</c:v>
                </c:pt>
                <c:pt idx="415">
                  <c:v>23280</c:v>
                </c:pt>
                <c:pt idx="416">
                  <c:v>23300</c:v>
                </c:pt>
                <c:pt idx="417">
                  <c:v>23320</c:v>
                </c:pt>
                <c:pt idx="418">
                  <c:v>23340</c:v>
                </c:pt>
                <c:pt idx="419">
                  <c:v>23360</c:v>
                </c:pt>
                <c:pt idx="420">
                  <c:v>23380</c:v>
                </c:pt>
                <c:pt idx="421">
                  <c:v>23400</c:v>
                </c:pt>
                <c:pt idx="422">
                  <c:v>23420</c:v>
                </c:pt>
                <c:pt idx="423">
                  <c:v>23440</c:v>
                </c:pt>
                <c:pt idx="424">
                  <c:v>23460</c:v>
                </c:pt>
                <c:pt idx="425">
                  <c:v>23480</c:v>
                </c:pt>
                <c:pt idx="426">
                  <c:v>23500</c:v>
                </c:pt>
                <c:pt idx="427">
                  <c:v>23520</c:v>
                </c:pt>
                <c:pt idx="428">
                  <c:v>23540</c:v>
                </c:pt>
                <c:pt idx="429">
                  <c:v>23560</c:v>
                </c:pt>
                <c:pt idx="430">
                  <c:v>23580</c:v>
                </c:pt>
                <c:pt idx="431">
                  <c:v>23600</c:v>
                </c:pt>
                <c:pt idx="432">
                  <c:v>23620</c:v>
                </c:pt>
                <c:pt idx="433">
                  <c:v>23640</c:v>
                </c:pt>
                <c:pt idx="434">
                  <c:v>23660</c:v>
                </c:pt>
                <c:pt idx="435">
                  <c:v>23680</c:v>
                </c:pt>
                <c:pt idx="436">
                  <c:v>23700</c:v>
                </c:pt>
                <c:pt idx="437">
                  <c:v>23720</c:v>
                </c:pt>
                <c:pt idx="438">
                  <c:v>23740</c:v>
                </c:pt>
                <c:pt idx="439">
                  <c:v>23760</c:v>
                </c:pt>
                <c:pt idx="440">
                  <c:v>23780</c:v>
                </c:pt>
                <c:pt idx="441">
                  <c:v>23800</c:v>
                </c:pt>
                <c:pt idx="442">
                  <c:v>23820</c:v>
                </c:pt>
                <c:pt idx="443">
                  <c:v>23840</c:v>
                </c:pt>
                <c:pt idx="444">
                  <c:v>23860</c:v>
                </c:pt>
                <c:pt idx="445">
                  <c:v>23880</c:v>
                </c:pt>
                <c:pt idx="446">
                  <c:v>23900</c:v>
                </c:pt>
                <c:pt idx="447">
                  <c:v>23920</c:v>
                </c:pt>
                <c:pt idx="448">
                  <c:v>23940</c:v>
                </c:pt>
                <c:pt idx="449">
                  <c:v>23960</c:v>
                </c:pt>
                <c:pt idx="450">
                  <c:v>23980</c:v>
                </c:pt>
                <c:pt idx="451">
                  <c:v>24000</c:v>
                </c:pt>
                <c:pt idx="452">
                  <c:v>24020</c:v>
                </c:pt>
                <c:pt idx="453">
                  <c:v>24040</c:v>
                </c:pt>
                <c:pt idx="454">
                  <c:v>24060</c:v>
                </c:pt>
                <c:pt idx="455">
                  <c:v>24080</c:v>
                </c:pt>
                <c:pt idx="456">
                  <c:v>24100</c:v>
                </c:pt>
                <c:pt idx="457">
                  <c:v>24120</c:v>
                </c:pt>
                <c:pt idx="458">
                  <c:v>24140</c:v>
                </c:pt>
                <c:pt idx="459">
                  <c:v>24160</c:v>
                </c:pt>
                <c:pt idx="460">
                  <c:v>24180</c:v>
                </c:pt>
                <c:pt idx="461">
                  <c:v>24200</c:v>
                </c:pt>
                <c:pt idx="462">
                  <c:v>24220</c:v>
                </c:pt>
                <c:pt idx="463">
                  <c:v>24240</c:v>
                </c:pt>
                <c:pt idx="464">
                  <c:v>24260</c:v>
                </c:pt>
                <c:pt idx="465">
                  <c:v>24280</c:v>
                </c:pt>
                <c:pt idx="466">
                  <c:v>24300</c:v>
                </c:pt>
                <c:pt idx="467">
                  <c:v>24320</c:v>
                </c:pt>
                <c:pt idx="468">
                  <c:v>24340</c:v>
                </c:pt>
                <c:pt idx="469">
                  <c:v>24360</c:v>
                </c:pt>
                <c:pt idx="470">
                  <c:v>24380</c:v>
                </c:pt>
                <c:pt idx="471">
                  <c:v>24400</c:v>
                </c:pt>
                <c:pt idx="472">
                  <c:v>24420</c:v>
                </c:pt>
                <c:pt idx="473">
                  <c:v>24440</c:v>
                </c:pt>
                <c:pt idx="474">
                  <c:v>24460</c:v>
                </c:pt>
                <c:pt idx="475">
                  <c:v>24480</c:v>
                </c:pt>
                <c:pt idx="476">
                  <c:v>24500</c:v>
                </c:pt>
                <c:pt idx="477">
                  <c:v>24520</c:v>
                </c:pt>
                <c:pt idx="478">
                  <c:v>24540</c:v>
                </c:pt>
                <c:pt idx="479">
                  <c:v>24560</c:v>
                </c:pt>
                <c:pt idx="480">
                  <c:v>24580</c:v>
                </c:pt>
                <c:pt idx="481">
                  <c:v>24600</c:v>
                </c:pt>
                <c:pt idx="482">
                  <c:v>24620</c:v>
                </c:pt>
                <c:pt idx="483">
                  <c:v>24640</c:v>
                </c:pt>
                <c:pt idx="484">
                  <c:v>24660</c:v>
                </c:pt>
                <c:pt idx="485">
                  <c:v>24680</c:v>
                </c:pt>
                <c:pt idx="486">
                  <c:v>24700</c:v>
                </c:pt>
                <c:pt idx="487">
                  <c:v>24720</c:v>
                </c:pt>
                <c:pt idx="488">
                  <c:v>24740</c:v>
                </c:pt>
                <c:pt idx="489">
                  <c:v>24760</c:v>
                </c:pt>
                <c:pt idx="490">
                  <c:v>24780</c:v>
                </c:pt>
                <c:pt idx="491">
                  <c:v>24800</c:v>
                </c:pt>
                <c:pt idx="492">
                  <c:v>24820</c:v>
                </c:pt>
                <c:pt idx="493">
                  <c:v>24840</c:v>
                </c:pt>
                <c:pt idx="494">
                  <c:v>24860</c:v>
                </c:pt>
                <c:pt idx="495">
                  <c:v>24880</c:v>
                </c:pt>
                <c:pt idx="496">
                  <c:v>24900</c:v>
                </c:pt>
                <c:pt idx="497">
                  <c:v>24920</c:v>
                </c:pt>
                <c:pt idx="498">
                  <c:v>24940</c:v>
                </c:pt>
                <c:pt idx="499">
                  <c:v>24960</c:v>
                </c:pt>
                <c:pt idx="500">
                  <c:v>24980</c:v>
                </c:pt>
                <c:pt idx="501">
                  <c:v>25000</c:v>
                </c:pt>
                <c:pt idx="502">
                  <c:v>25020</c:v>
                </c:pt>
                <c:pt idx="503">
                  <c:v>25040</c:v>
                </c:pt>
                <c:pt idx="504">
                  <c:v>25060</c:v>
                </c:pt>
                <c:pt idx="505">
                  <c:v>25080</c:v>
                </c:pt>
                <c:pt idx="506">
                  <c:v>25100</c:v>
                </c:pt>
                <c:pt idx="507">
                  <c:v>25120</c:v>
                </c:pt>
                <c:pt idx="508">
                  <c:v>25140</c:v>
                </c:pt>
                <c:pt idx="509">
                  <c:v>25160</c:v>
                </c:pt>
                <c:pt idx="510">
                  <c:v>25180</c:v>
                </c:pt>
                <c:pt idx="511">
                  <c:v>25200</c:v>
                </c:pt>
                <c:pt idx="512">
                  <c:v>25220</c:v>
                </c:pt>
                <c:pt idx="513">
                  <c:v>25240</c:v>
                </c:pt>
                <c:pt idx="514">
                  <c:v>25260</c:v>
                </c:pt>
                <c:pt idx="515">
                  <c:v>25280</c:v>
                </c:pt>
                <c:pt idx="516">
                  <c:v>25300</c:v>
                </c:pt>
                <c:pt idx="517">
                  <c:v>25320</c:v>
                </c:pt>
                <c:pt idx="518">
                  <c:v>25340</c:v>
                </c:pt>
                <c:pt idx="519">
                  <c:v>25360</c:v>
                </c:pt>
                <c:pt idx="520">
                  <c:v>25380</c:v>
                </c:pt>
                <c:pt idx="521">
                  <c:v>25400</c:v>
                </c:pt>
                <c:pt idx="522">
                  <c:v>25420</c:v>
                </c:pt>
                <c:pt idx="523">
                  <c:v>25440</c:v>
                </c:pt>
                <c:pt idx="524">
                  <c:v>25460</c:v>
                </c:pt>
                <c:pt idx="525">
                  <c:v>25480</c:v>
                </c:pt>
                <c:pt idx="526">
                  <c:v>25500</c:v>
                </c:pt>
                <c:pt idx="527">
                  <c:v>25520</c:v>
                </c:pt>
                <c:pt idx="528">
                  <c:v>25540</c:v>
                </c:pt>
                <c:pt idx="529">
                  <c:v>25560</c:v>
                </c:pt>
                <c:pt idx="530">
                  <c:v>25580</c:v>
                </c:pt>
                <c:pt idx="531">
                  <c:v>25600</c:v>
                </c:pt>
                <c:pt idx="532">
                  <c:v>25620</c:v>
                </c:pt>
                <c:pt idx="533">
                  <c:v>25640</c:v>
                </c:pt>
                <c:pt idx="534">
                  <c:v>25660</c:v>
                </c:pt>
                <c:pt idx="535">
                  <c:v>25680</c:v>
                </c:pt>
                <c:pt idx="536">
                  <c:v>25700</c:v>
                </c:pt>
                <c:pt idx="537">
                  <c:v>25720</c:v>
                </c:pt>
                <c:pt idx="538">
                  <c:v>25740</c:v>
                </c:pt>
                <c:pt idx="539">
                  <c:v>25760</c:v>
                </c:pt>
                <c:pt idx="540">
                  <c:v>25780</c:v>
                </c:pt>
                <c:pt idx="541">
                  <c:v>25800</c:v>
                </c:pt>
                <c:pt idx="542">
                  <c:v>25820</c:v>
                </c:pt>
                <c:pt idx="543">
                  <c:v>25840</c:v>
                </c:pt>
                <c:pt idx="544">
                  <c:v>25860</c:v>
                </c:pt>
                <c:pt idx="545">
                  <c:v>25880</c:v>
                </c:pt>
                <c:pt idx="546">
                  <c:v>25900</c:v>
                </c:pt>
                <c:pt idx="547">
                  <c:v>25920</c:v>
                </c:pt>
                <c:pt idx="548">
                  <c:v>25940</c:v>
                </c:pt>
                <c:pt idx="549">
                  <c:v>25960</c:v>
                </c:pt>
                <c:pt idx="550">
                  <c:v>25980</c:v>
                </c:pt>
                <c:pt idx="551">
                  <c:v>26000</c:v>
                </c:pt>
                <c:pt idx="552">
                  <c:v>26020</c:v>
                </c:pt>
                <c:pt idx="553">
                  <c:v>26040</c:v>
                </c:pt>
                <c:pt idx="554">
                  <c:v>26060</c:v>
                </c:pt>
                <c:pt idx="555">
                  <c:v>26080</c:v>
                </c:pt>
                <c:pt idx="556">
                  <c:v>26100</c:v>
                </c:pt>
                <c:pt idx="557">
                  <c:v>26120</c:v>
                </c:pt>
                <c:pt idx="558">
                  <c:v>26140</c:v>
                </c:pt>
                <c:pt idx="559">
                  <c:v>26160</c:v>
                </c:pt>
                <c:pt idx="560">
                  <c:v>26180</c:v>
                </c:pt>
                <c:pt idx="561">
                  <c:v>26200</c:v>
                </c:pt>
                <c:pt idx="562">
                  <c:v>26220</c:v>
                </c:pt>
                <c:pt idx="563">
                  <c:v>26240</c:v>
                </c:pt>
                <c:pt idx="564">
                  <c:v>26260</c:v>
                </c:pt>
                <c:pt idx="565">
                  <c:v>26280</c:v>
                </c:pt>
                <c:pt idx="566">
                  <c:v>26300</c:v>
                </c:pt>
                <c:pt idx="567">
                  <c:v>26320</c:v>
                </c:pt>
                <c:pt idx="568">
                  <c:v>26340</c:v>
                </c:pt>
                <c:pt idx="569">
                  <c:v>26360</c:v>
                </c:pt>
                <c:pt idx="570">
                  <c:v>26380</c:v>
                </c:pt>
                <c:pt idx="571">
                  <c:v>26400</c:v>
                </c:pt>
                <c:pt idx="572">
                  <c:v>26420</c:v>
                </c:pt>
                <c:pt idx="573">
                  <c:v>26440</c:v>
                </c:pt>
                <c:pt idx="574">
                  <c:v>26460</c:v>
                </c:pt>
                <c:pt idx="575">
                  <c:v>26480</c:v>
                </c:pt>
                <c:pt idx="576">
                  <c:v>26500</c:v>
                </c:pt>
                <c:pt idx="577">
                  <c:v>26520</c:v>
                </c:pt>
                <c:pt idx="578">
                  <c:v>26540</c:v>
                </c:pt>
                <c:pt idx="579">
                  <c:v>26560</c:v>
                </c:pt>
                <c:pt idx="580">
                  <c:v>26580</c:v>
                </c:pt>
                <c:pt idx="581">
                  <c:v>26600</c:v>
                </c:pt>
                <c:pt idx="582">
                  <c:v>26620</c:v>
                </c:pt>
                <c:pt idx="583">
                  <c:v>26640</c:v>
                </c:pt>
                <c:pt idx="584">
                  <c:v>26660</c:v>
                </c:pt>
                <c:pt idx="585">
                  <c:v>26680</c:v>
                </c:pt>
                <c:pt idx="586">
                  <c:v>26700</c:v>
                </c:pt>
                <c:pt idx="587">
                  <c:v>26720</c:v>
                </c:pt>
                <c:pt idx="588">
                  <c:v>26740</c:v>
                </c:pt>
                <c:pt idx="589">
                  <c:v>26760</c:v>
                </c:pt>
                <c:pt idx="590">
                  <c:v>26780</c:v>
                </c:pt>
                <c:pt idx="591">
                  <c:v>26800</c:v>
                </c:pt>
                <c:pt idx="592">
                  <c:v>26820</c:v>
                </c:pt>
                <c:pt idx="593">
                  <c:v>26840</c:v>
                </c:pt>
                <c:pt idx="594">
                  <c:v>26860</c:v>
                </c:pt>
                <c:pt idx="595">
                  <c:v>26880</c:v>
                </c:pt>
                <c:pt idx="596">
                  <c:v>26900</c:v>
                </c:pt>
                <c:pt idx="597">
                  <c:v>26920</c:v>
                </c:pt>
                <c:pt idx="598">
                  <c:v>26940</c:v>
                </c:pt>
                <c:pt idx="599">
                  <c:v>26960</c:v>
                </c:pt>
                <c:pt idx="600">
                  <c:v>26980</c:v>
                </c:pt>
                <c:pt idx="601">
                  <c:v>27000</c:v>
                </c:pt>
                <c:pt idx="602">
                  <c:v>27020</c:v>
                </c:pt>
                <c:pt idx="603">
                  <c:v>27040</c:v>
                </c:pt>
                <c:pt idx="604">
                  <c:v>27060</c:v>
                </c:pt>
                <c:pt idx="605">
                  <c:v>27080</c:v>
                </c:pt>
                <c:pt idx="606">
                  <c:v>27100</c:v>
                </c:pt>
                <c:pt idx="607">
                  <c:v>27120</c:v>
                </c:pt>
                <c:pt idx="608">
                  <c:v>27140</c:v>
                </c:pt>
                <c:pt idx="609">
                  <c:v>27160</c:v>
                </c:pt>
                <c:pt idx="610">
                  <c:v>27180</c:v>
                </c:pt>
                <c:pt idx="611">
                  <c:v>27200</c:v>
                </c:pt>
                <c:pt idx="612">
                  <c:v>27220</c:v>
                </c:pt>
                <c:pt idx="613">
                  <c:v>27240</c:v>
                </c:pt>
                <c:pt idx="614">
                  <c:v>27260</c:v>
                </c:pt>
                <c:pt idx="615">
                  <c:v>27280</c:v>
                </c:pt>
                <c:pt idx="616">
                  <c:v>27300</c:v>
                </c:pt>
                <c:pt idx="617">
                  <c:v>27320</c:v>
                </c:pt>
                <c:pt idx="618">
                  <c:v>27340</c:v>
                </c:pt>
                <c:pt idx="619">
                  <c:v>27360</c:v>
                </c:pt>
                <c:pt idx="620">
                  <c:v>27380</c:v>
                </c:pt>
                <c:pt idx="621">
                  <c:v>27400</c:v>
                </c:pt>
                <c:pt idx="622">
                  <c:v>27420</c:v>
                </c:pt>
                <c:pt idx="623">
                  <c:v>27440</c:v>
                </c:pt>
                <c:pt idx="624">
                  <c:v>27460</c:v>
                </c:pt>
                <c:pt idx="625">
                  <c:v>27480</c:v>
                </c:pt>
                <c:pt idx="626">
                  <c:v>27500</c:v>
                </c:pt>
                <c:pt idx="627">
                  <c:v>27520</c:v>
                </c:pt>
                <c:pt idx="628">
                  <c:v>27540</c:v>
                </c:pt>
                <c:pt idx="629">
                  <c:v>27560</c:v>
                </c:pt>
                <c:pt idx="630">
                  <c:v>27580</c:v>
                </c:pt>
                <c:pt idx="631">
                  <c:v>27600</c:v>
                </c:pt>
                <c:pt idx="632">
                  <c:v>27620</c:v>
                </c:pt>
                <c:pt idx="633">
                  <c:v>27640</c:v>
                </c:pt>
                <c:pt idx="634">
                  <c:v>27660</c:v>
                </c:pt>
                <c:pt idx="635">
                  <c:v>27680</c:v>
                </c:pt>
                <c:pt idx="636">
                  <c:v>27700</c:v>
                </c:pt>
                <c:pt idx="637">
                  <c:v>27720</c:v>
                </c:pt>
                <c:pt idx="638">
                  <c:v>27740</c:v>
                </c:pt>
                <c:pt idx="639">
                  <c:v>27760</c:v>
                </c:pt>
                <c:pt idx="640">
                  <c:v>27780</c:v>
                </c:pt>
                <c:pt idx="641">
                  <c:v>27800</c:v>
                </c:pt>
                <c:pt idx="642">
                  <c:v>27820</c:v>
                </c:pt>
                <c:pt idx="643">
                  <c:v>27840</c:v>
                </c:pt>
                <c:pt idx="644">
                  <c:v>27860</c:v>
                </c:pt>
                <c:pt idx="645">
                  <c:v>27880</c:v>
                </c:pt>
                <c:pt idx="646">
                  <c:v>27900</c:v>
                </c:pt>
                <c:pt idx="647">
                  <c:v>27920</c:v>
                </c:pt>
                <c:pt idx="648">
                  <c:v>27940</c:v>
                </c:pt>
                <c:pt idx="649">
                  <c:v>27960</c:v>
                </c:pt>
                <c:pt idx="650">
                  <c:v>27980</c:v>
                </c:pt>
                <c:pt idx="651">
                  <c:v>28000</c:v>
                </c:pt>
                <c:pt idx="652">
                  <c:v>28020</c:v>
                </c:pt>
                <c:pt idx="653">
                  <c:v>28040</c:v>
                </c:pt>
                <c:pt idx="654">
                  <c:v>28060</c:v>
                </c:pt>
                <c:pt idx="655">
                  <c:v>28080</c:v>
                </c:pt>
                <c:pt idx="656">
                  <c:v>28100</c:v>
                </c:pt>
                <c:pt idx="657">
                  <c:v>28120</c:v>
                </c:pt>
                <c:pt idx="658">
                  <c:v>28140</c:v>
                </c:pt>
                <c:pt idx="659">
                  <c:v>28160</c:v>
                </c:pt>
                <c:pt idx="660">
                  <c:v>28180</c:v>
                </c:pt>
                <c:pt idx="661">
                  <c:v>28200</c:v>
                </c:pt>
                <c:pt idx="662">
                  <c:v>28220</c:v>
                </c:pt>
                <c:pt idx="663">
                  <c:v>28240</c:v>
                </c:pt>
                <c:pt idx="664">
                  <c:v>28260</c:v>
                </c:pt>
                <c:pt idx="665">
                  <c:v>28280</c:v>
                </c:pt>
                <c:pt idx="666">
                  <c:v>28300</c:v>
                </c:pt>
                <c:pt idx="667">
                  <c:v>28320</c:v>
                </c:pt>
                <c:pt idx="668">
                  <c:v>28340</c:v>
                </c:pt>
                <c:pt idx="669">
                  <c:v>28360</c:v>
                </c:pt>
                <c:pt idx="670">
                  <c:v>28380</c:v>
                </c:pt>
                <c:pt idx="671">
                  <c:v>28400</c:v>
                </c:pt>
                <c:pt idx="672">
                  <c:v>28420</c:v>
                </c:pt>
                <c:pt idx="673">
                  <c:v>28440</c:v>
                </c:pt>
                <c:pt idx="674">
                  <c:v>28460</c:v>
                </c:pt>
                <c:pt idx="675">
                  <c:v>28480</c:v>
                </c:pt>
                <c:pt idx="676">
                  <c:v>28500</c:v>
                </c:pt>
                <c:pt idx="677">
                  <c:v>28520</c:v>
                </c:pt>
                <c:pt idx="678">
                  <c:v>28540</c:v>
                </c:pt>
                <c:pt idx="679">
                  <c:v>28560</c:v>
                </c:pt>
                <c:pt idx="680">
                  <c:v>28580</c:v>
                </c:pt>
                <c:pt idx="681">
                  <c:v>28600</c:v>
                </c:pt>
                <c:pt idx="682">
                  <c:v>28620</c:v>
                </c:pt>
                <c:pt idx="683">
                  <c:v>28640</c:v>
                </c:pt>
                <c:pt idx="684">
                  <c:v>28660</c:v>
                </c:pt>
                <c:pt idx="685">
                  <c:v>28680</c:v>
                </c:pt>
                <c:pt idx="686">
                  <c:v>28700</c:v>
                </c:pt>
                <c:pt idx="687">
                  <c:v>28720</c:v>
                </c:pt>
                <c:pt idx="688">
                  <c:v>28740</c:v>
                </c:pt>
                <c:pt idx="689">
                  <c:v>28760</c:v>
                </c:pt>
                <c:pt idx="690">
                  <c:v>28780</c:v>
                </c:pt>
                <c:pt idx="691">
                  <c:v>28800</c:v>
                </c:pt>
                <c:pt idx="692">
                  <c:v>28820</c:v>
                </c:pt>
                <c:pt idx="693">
                  <c:v>28840</c:v>
                </c:pt>
                <c:pt idx="694">
                  <c:v>28860</c:v>
                </c:pt>
                <c:pt idx="695">
                  <c:v>28880</c:v>
                </c:pt>
                <c:pt idx="696">
                  <c:v>28900</c:v>
                </c:pt>
                <c:pt idx="697">
                  <c:v>28920</c:v>
                </c:pt>
                <c:pt idx="698">
                  <c:v>28940</c:v>
                </c:pt>
                <c:pt idx="699">
                  <c:v>28960</c:v>
                </c:pt>
                <c:pt idx="700">
                  <c:v>28980</c:v>
                </c:pt>
                <c:pt idx="701">
                  <c:v>29000</c:v>
                </c:pt>
                <c:pt idx="702">
                  <c:v>29020</c:v>
                </c:pt>
                <c:pt idx="703">
                  <c:v>29040</c:v>
                </c:pt>
                <c:pt idx="704">
                  <c:v>29060</c:v>
                </c:pt>
                <c:pt idx="705">
                  <c:v>29080</c:v>
                </c:pt>
                <c:pt idx="706">
                  <c:v>29100</c:v>
                </c:pt>
                <c:pt idx="707">
                  <c:v>29120</c:v>
                </c:pt>
                <c:pt idx="708">
                  <c:v>29140</c:v>
                </c:pt>
                <c:pt idx="709">
                  <c:v>29160</c:v>
                </c:pt>
                <c:pt idx="710">
                  <c:v>29180</c:v>
                </c:pt>
                <c:pt idx="711">
                  <c:v>29200</c:v>
                </c:pt>
                <c:pt idx="712">
                  <c:v>29220</c:v>
                </c:pt>
                <c:pt idx="713">
                  <c:v>29240</c:v>
                </c:pt>
                <c:pt idx="714">
                  <c:v>29260</c:v>
                </c:pt>
                <c:pt idx="715">
                  <c:v>29280</c:v>
                </c:pt>
                <c:pt idx="716">
                  <c:v>29300</c:v>
                </c:pt>
                <c:pt idx="717">
                  <c:v>29320</c:v>
                </c:pt>
                <c:pt idx="718">
                  <c:v>29340</c:v>
                </c:pt>
                <c:pt idx="719">
                  <c:v>29360</c:v>
                </c:pt>
                <c:pt idx="720">
                  <c:v>29380</c:v>
                </c:pt>
                <c:pt idx="721">
                  <c:v>29400</c:v>
                </c:pt>
                <c:pt idx="722">
                  <c:v>29420</c:v>
                </c:pt>
                <c:pt idx="723">
                  <c:v>29440</c:v>
                </c:pt>
                <c:pt idx="724">
                  <c:v>29460</c:v>
                </c:pt>
                <c:pt idx="725">
                  <c:v>29480</c:v>
                </c:pt>
                <c:pt idx="726">
                  <c:v>29500</c:v>
                </c:pt>
                <c:pt idx="727">
                  <c:v>29520</c:v>
                </c:pt>
                <c:pt idx="728">
                  <c:v>29540</c:v>
                </c:pt>
                <c:pt idx="729">
                  <c:v>29560</c:v>
                </c:pt>
                <c:pt idx="730">
                  <c:v>29580</c:v>
                </c:pt>
                <c:pt idx="731">
                  <c:v>29600</c:v>
                </c:pt>
                <c:pt idx="732">
                  <c:v>29620</c:v>
                </c:pt>
                <c:pt idx="733">
                  <c:v>29640</c:v>
                </c:pt>
                <c:pt idx="734">
                  <c:v>29660</c:v>
                </c:pt>
                <c:pt idx="735">
                  <c:v>29680</c:v>
                </c:pt>
                <c:pt idx="736">
                  <c:v>29700</c:v>
                </c:pt>
                <c:pt idx="737">
                  <c:v>29720</c:v>
                </c:pt>
                <c:pt idx="738">
                  <c:v>29740</c:v>
                </c:pt>
                <c:pt idx="739">
                  <c:v>29760</c:v>
                </c:pt>
                <c:pt idx="740">
                  <c:v>29780</c:v>
                </c:pt>
                <c:pt idx="741">
                  <c:v>29800</c:v>
                </c:pt>
                <c:pt idx="742">
                  <c:v>29820</c:v>
                </c:pt>
                <c:pt idx="743">
                  <c:v>29840</c:v>
                </c:pt>
                <c:pt idx="744">
                  <c:v>29860</c:v>
                </c:pt>
                <c:pt idx="745">
                  <c:v>29880</c:v>
                </c:pt>
                <c:pt idx="746">
                  <c:v>29900</c:v>
                </c:pt>
                <c:pt idx="747">
                  <c:v>29920</c:v>
                </c:pt>
                <c:pt idx="748">
                  <c:v>29940</c:v>
                </c:pt>
                <c:pt idx="749">
                  <c:v>29960</c:v>
                </c:pt>
                <c:pt idx="750">
                  <c:v>29980</c:v>
                </c:pt>
                <c:pt idx="751">
                  <c:v>30000</c:v>
                </c:pt>
                <c:pt idx="752">
                  <c:v>30020</c:v>
                </c:pt>
                <c:pt idx="753">
                  <c:v>30040</c:v>
                </c:pt>
                <c:pt idx="754">
                  <c:v>30060</c:v>
                </c:pt>
                <c:pt idx="755">
                  <c:v>30080</c:v>
                </c:pt>
                <c:pt idx="756">
                  <c:v>30100</c:v>
                </c:pt>
                <c:pt idx="757">
                  <c:v>30120</c:v>
                </c:pt>
                <c:pt idx="758">
                  <c:v>30140</c:v>
                </c:pt>
                <c:pt idx="759">
                  <c:v>30160</c:v>
                </c:pt>
                <c:pt idx="760">
                  <c:v>30180</c:v>
                </c:pt>
                <c:pt idx="761">
                  <c:v>30200</c:v>
                </c:pt>
                <c:pt idx="762">
                  <c:v>30220</c:v>
                </c:pt>
                <c:pt idx="763">
                  <c:v>30240</c:v>
                </c:pt>
                <c:pt idx="764">
                  <c:v>30260</c:v>
                </c:pt>
                <c:pt idx="765">
                  <c:v>30280</c:v>
                </c:pt>
                <c:pt idx="766">
                  <c:v>30300</c:v>
                </c:pt>
                <c:pt idx="767">
                  <c:v>30320</c:v>
                </c:pt>
                <c:pt idx="768">
                  <c:v>30340</c:v>
                </c:pt>
                <c:pt idx="769">
                  <c:v>30360</c:v>
                </c:pt>
                <c:pt idx="770">
                  <c:v>30380</c:v>
                </c:pt>
                <c:pt idx="771">
                  <c:v>30400</c:v>
                </c:pt>
                <c:pt idx="772">
                  <c:v>30420</c:v>
                </c:pt>
                <c:pt idx="773">
                  <c:v>30440</c:v>
                </c:pt>
                <c:pt idx="774">
                  <c:v>30460</c:v>
                </c:pt>
                <c:pt idx="775">
                  <c:v>30480</c:v>
                </c:pt>
                <c:pt idx="776">
                  <c:v>30500</c:v>
                </c:pt>
                <c:pt idx="777">
                  <c:v>30520</c:v>
                </c:pt>
                <c:pt idx="778">
                  <c:v>30540</c:v>
                </c:pt>
                <c:pt idx="779">
                  <c:v>30560</c:v>
                </c:pt>
                <c:pt idx="780">
                  <c:v>30580</c:v>
                </c:pt>
                <c:pt idx="781">
                  <c:v>30600</c:v>
                </c:pt>
                <c:pt idx="782">
                  <c:v>30620</c:v>
                </c:pt>
                <c:pt idx="783">
                  <c:v>30640</c:v>
                </c:pt>
                <c:pt idx="784">
                  <c:v>30660</c:v>
                </c:pt>
                <c:pt idx="785">
                  <c:v>30680</c:v>
                </c:pt>
                <c:pt idx="786">
                  <c:v>30700</c:v>
                </c:pt>
                <c:pt idx="787">
                  <c:v>30720</c:v>
                </c:pt>
                <c:pt idx="788">
                  <c:v>30740</c:v>
                </c:pt>
                <c:pt idx="789">
                  <c:v>30760</c:v>
                </c:pt>
                <c:pt idx="790">
                  <c:v>30780</c:v>
                </c:pt>
                <c:pt idx="791">
                  <c:v>30800</c:v>
                </c:pt>
                <c:pt idx="792">
                  <c:v>30820</c:v>
                </c:pt>
                <c:pt idx="793">
                  <c:v>30840</c:v>
                </c:pt>
                <c:pt idx="794">
                  <c:v>30860</c:v>
                </c:pt>
                <c:pt idx="795">
                  <c:v>30880</c:v>
                </c:pt>
                <c:pt idx="796">
                  <c:v>30900</c:v>
                </c:pt>
                <c:pt idx="797">
                  <c:v>30920</c:v>
                </c:pt>
                <c:pt idx="798">
                  <c:v>30940</c:v>
                </c:pt>
                <c:pt idx="799">
                  <c:v>30960</c:v>
                </c:pt>
                <c:pt idx="800">
                  <c:v>30980</c:v>
                </c:pt>
                <c:pt idx="801">
                  <c:v>31000</c:v>
                </c:pt>
                <c:pt idx="802">
                  <c:v>31020</c:v>
                </c:pt>
                <c:pt idx="803">
                  <c:v>31040</c:v>
                </c:pt>
                <c:pt idx="804">
                  <c:v>31060</c:v>
                </c:pt>
                <c:pt idx="805">
                  <c:v>31080</c:v>
                </c:pt>
                <c:pt idx="806">
                  <c:v>31100</c:v>
                </c:pt>
                <c:pt idx="807">
                  <c:v>31120</c:v>
                </c:pt>
                <c:pt idx="808">
                  <c:v>31140</c:v>
                </c:pt>
                <c:pt idx="809">
                  <c:v>31160</c:v>
                </c:pt>
                <c:pt idx="810">
                  <c:v>31180</c:v>
                </c:pt>
                <c:pt idx="811">
                  <c:v>31200</c:v>
                </c:pt>
                <c:pt idx="812">
                  <c:v>31220</c:v>
                </c:pt>
                <c:pt idx="813">
                  <c:v>31240</c:v>
                </c:pt>
                <c:pt idx="814">
                  <c:v>31260</c:v>
                </c:pt>
                <c:pt idx="815">
                  <c:v>31280</c:v>
                </c:pt>
                <c:pt idx="816">
                  <c:v>31300</c:v>
                </c:pt>
                <c:pt idx="817">
                  <c:v>31320</c:v>
                </c:pt>
                <c:pt idx="818">
                  <c:v>31340</c:v>
                </c:pt>
                <c:pt idx="819">
                  <c:v>31360</c:v>
                </c:pt>
                <c:pt idx="820">
                  <c:v>31380</c:v>
                </c:pt>
                <c:pt idx="821">
                  <c:v>31400</c:v>
                </c:pt>
                <c:pt idx="822">
                  <c:v>31420</c:v>
                </c:pt>
                <c:pt idx="823">
                  <c:v>31440</c:v>
                </c:pt>
                <c:pt idx="824">
                  <c:v>31460</c:v>
                </c:pt>
                <c:pt idx="825">
                  <c:v>31480</c:v>
                </c:pt>
                <c:pt idx="826">
                  <c:v>31500</c:v>
                </c:pt>
                <c:pt idx="827">
                  <c:v>31520</c:v>
                </c:pt>
                <c:pt idx="828">
                  <c:v>31540</c:v>
                </c:pt>
                <c:pt idx="829">
                  <c:v>31560</c:v>
                </c:pt>
                <c:pt idx="830">
                  <c:v>31580</c:v>
                </c:pt>
                <c:pt idx="831">
                  <c:v>31600</c:v>
                </c:pt>
                <c:pt idx="832">
                  <c:v>31620</c:v>
                </c:pt>
                <c:pt idx="833">
                  <c:v>31640</c:v>
                </c:pt>
                <c:pt idx="834">
                  <c:v>31660</c:v>
                </c:pt>
                <c:pt idx="835">
                  <c:v>31680</c:v>
                </c:pt>
                <c:pt idx="836">
                  <c:v>31700</c:v>
                </c:pt>
                <c:pt idx="837">
                  <c:v>31720</c:v>
                </c:pt>
                <c:pt idx="838">
                  <c:v>31740</c:v>
                </c:pt>
                <c:pt idx="839">
                  <c:v>31760</c:v>
                </c:pt>
                <c:pt idx="840">
                  <c:v>31780</c:v>
                </c:pt>
                <c:pt idx="841">
                  <c:v>31800</c:v>
                </c:pt>
                <c:pt idx="842">
                  <c:v>31820</c:v>
                </c:pt>
                <c:pt idx="843">
                  <c:v>31840</c:v>
                </c:pt>
                <c:pt idx="844">
                  <c:v>31860</c:v>
                </c:pt>
                <c:pt idx="845">
                  <c:v>31880</c:v>
                </c:pt>
                <c:pt idx="846">
                  <c:v>31900</c:v>
                </c:pt>
                <c:pt idx="847">
                  <c:v>31920</c:v>
                </c:pt>
                <c:pt idx="848">
                  <c:v>31940</c:v>
                </c:pt>
                <c:pt idx="849">
                  <c:v>31960</c:v>
                </c:pt>
                <c:pt idx="850">
                  <c:v>31980</c:v>
                </c:pt>
                <c:pt idx="851">
                  <c:v>32000</c:v>
                </c:pt>
                <c:pt idx="852">
                  <c:v>32020</c:v>
                </c:pt>
                <c:pt idx="853">
                  <c:v>32040</c:v>
                </c:pt>
                <c:pt idx="854">
                  <c:v>32060</c:v>
                </c:pt>
                <c:pt idx="855">
                  <c:v>32080</c:v>
                </c:pt>
                <c:pt idx="856">
                  <c:v>32100</c:v>
                </c:pt>
                <c:pt idx="857">
                  <c:v>32120</c:v>
                </c:pt>
                <c:pt idx="858">
                  <c:v>32140</c:v>
                </c:pt>
                <c:pt idx="859">
                  <c:v>32160</c:v>
                </c:pt>
                <c:pt idx="860">
                  <c:v>32180</c:v>
                </c:pt>
                <c:pt idx="861">
                  <c:v>32200</c:v>
                </c:pt>
                <c:pt idx="862">
                  <c:v>32220</c:v>
                </c:pt>
                <c:pt idx="863">
                  <c:v>32240</c:v>
                </c:pt>
                <c:pt idx="864">
                  <c:v>32260</c:v>
                </c:pt>
                <c:pt idx="865">
                  <c:v>32280</c:v>
                </c:pt>
                <c:pt idx="866">
                  <c:v>32300</c:v>
                </c:pt>
                <c:pt idx="867">
                  <c:v>32320</c:v>
                </c:pt>
                <c:pt idx="868">
                  <c:v>32340</c:v>
                </c:pt>
                <c:pt idx="869">
                  <c:v>32360</c:v>
                </c:pt>
                <c:pt idx="870">
                  <c:v>32380</c:v>
                </c:pt>
                <c:pt idx="871">
                  <c:v>32400</c:v>
                </c:pt>
                <c:pt idx="872">
                  <c:v>32420</c:v>
                </c:pt>
                <c:pt idx="873">
                  <c:v>32440</c:v>
                </c:pt>
                <c:pt idx="874">
                  <c:v>32460</c:v>
                </c:pt>
                <c:pt idx="875">
                  <c:v>32480</c:v>
                </c:pt>
                <c:pt idx="876">
                  <c:v>32500</c:v>
                </c:pt>
                <c:pt idx="877">
                  <c:v>32520</c:v>
                </c:pt>
                <c:pt idx="878">
                  <c:v>32540</c:v>
                </c:pt>
                <c:pt idx="879">
                  <c:v>32560</c:v>
                </c:pt>
                <c:pt idx="880">
                  <c:v>32580</c:v>
                </c:pt>
                <c:pt idx="881">
                  <c:v>32600</c:v>
                </c:pt>
                <c:pt idx="882">
                  <c:v>32620</c:v>
                </c:pt>
                <c:pt idx="883">
                  <c:v>32640</c:v>
                </c:pt>
                <c:pt idx="884">
                  <c:v>32660</c:v>
                </c:pt>
                <c:pt idx="885">
                  <c:v>32680</c:v>
                </c:pt>
                <c:pt idx="886">
                  <c:v>32700</c:v>
                </c:pt>
                <c:pt idx="887">
                  <c:v>32720</c:v>
                </c:pt>
                <c:pt idx="888">
                  <c:v>32740</c:v>
                </c:pt>
                <c:pt idx="889">
                  <c:v>32760</c:v>
                </c:pt>
                <c:pt idx="890">
                  <c:v>32780</c:v>
                </c:pt>
                <c:pt idx="891">
                  <c:v>32800</c:v>
                </c:pt>
                <c:pt idx="892">
                  <c:v>32820</c:v>
                </c:pt>
                <c:pt idx="893">
                  <c:v>32840</c:v>
                </c:pt>
                <c:pt idx="894">
                  <c:v>32860</c:v>
                </c:pt>
                <c:pt idx="895">
                  <c:v>32880</c:v>
                </c:pt>
                <c:pt idx="896">
                  <c:v>32900</c:v>
                </c:pt>
                <c:pt idx="897">
                  <c:v>32920</c:v>
                </c:pt>
                <c:pt idx="898">
                  <c:v>32940</c:v>
                </c:pt>
                <c:pt idx="899">
                  <c:v>32960</c:v>
                </c:pt>
                <c:pt idx="900">
                  <c:v>32980</c:v>
                </c:pt>
                <c:pt idx="901">
                  <c:v>33000</c:v>
                </c:pt>
                <c:pt idx="902">
                  <c:v>33020</c:v>
                </c:pt>
                <c:pt idx="903">
                  <c:v>33040</c:v>
                </c:pt>
                <c:pt idx="904">
                  <c:v>33060</c:v>
                </c:pt>
                <c:pt idx="905">
                  <c:v>33080</c:v>
                </c:pt>
                <c:pt idx="906">
                  <c:v>33100</c:v>
                </c:pt>
                <c:pt idx="907">
                  <c:v>33120</c:v>
                </c:pt>
                <c:pt idx="908">
                  <c:v>33140</c:v>
                </c:pt>
                <c:pt idx="909">
                  <c:v>33160</c:v>
                </c:pt>
                <c:pt idx="910">
                  <c:v>33180</c:v>
                </c:pt>
                <c:pt idx="911">
                  <c:v>33200</c:v>
                </c:pt>
                <c:pt idx="912">
                  <c:v>33220</c:v>
                </c:pt>
                <c:pt idx="913">
                  <c:v>33240</c:v>
                </c:pt>
                <c:pt idx="914">
                  <c:v>33260</c:v>
                </c:pt>
                <c:pt idx="915">
                  <c:v>33280</c:v>
                </c:pt>
                <c:pt idx="916">
                  <c:v>33300</c:v>
                </c:pt>
                <c:pt idx="917">
                  <c:v>33320</c:v>
                </c:pt>
                <c:pt idx="918">
                  <c:v>33340</c:v>
                </c:pt>
                <c:pt idx="919">
                  <c:v>33360</c:v>
                </c:pt>
                <c:pt idx="920">
                  <c:v>33380</c:v>
                </c:pt>
                <c:pt idx="921">
                  <c:v>33400</c:v>
                </c:pt>
                <c:pt idx="922">
                  <c:v>33420</c:v>
                </c:pt>
                <c:pt idx="923">
                  <c:v>33440</c:v>
                </c:pt>
                <c:pt idx="924">
                  <c:v>33460</c:v>
                </c:pt>
                <c:pt idx="925">
                  <c:v>33480</c:v>
                </c:pt>
                <c:pt idx="926">
                  <c:v>33500</c:v>
                </c:pt>
                <c:pt idx="927">
                  <c:v>33520</c:v>
                </c:pt>
                <c:pt idx="928">
                  <c:v>33540</c:v>
                </c:pt>
                <c:pt idx="929">
                  <c:v>33560</c:v>
                </c:pt>
                <c:pt idx="930">
                  <c:v>33580</c:v>
                </c:pt>
                <c:pt idx="931">
                  <c:v>33600</c:v>
                </c:pt>
                <c:pt idx="932">
                  <c:v>33620</c:v>
                </c:pt>
                <c:pt idx="933">
                  <c:v>33640</c:v>
                </c:pt>
                <c:pt idx="934">
                  <c:v>33660</c:v>
                </c:pt>
                <c:pt idx="935">
                  <c:v>33680</c:v>
                </c:pt>
                <c:pt idx="936">
                  <c:v>33700</c:v>
                </c:pt>
                <c:pt idx="937">
                  <c:v>33720</c:v>
                </c:pt>
                <c:pt idx="938">
                  <c:v>33740</c:v>
                </c:pt>
                <c:pt idx="939">
                  <c:v>33760</c:v>
                </c:pt>
                <c:pt idx="940">
                  <c:v>33780</c:v>
                </c:pt>
                <c:pt idx="941">
                  <c:v>33800</c:v>
                </c:pt>
                <c:pt idx="942">
                  <c:v>33820</c:v>
                </c:pt>
                <c:pt idx="943">
                  <c:v>33840</c:v>
                </c:pt>
                <c:pt idx="944">
                  <c:v>33860</c:v>
                </c:pt>
                <c:pt idx="945">
                  <c:v>33880</c:v>
                </c:pt>
                <c:pt idx="946">
                  <c:v>33900</c:v>
                </c:pt>
                <c:pt idx="947">
                  <c:v>33920</c:v>
                </c:pt>
                <c:pt idx="948">
                  <c:v>33940</c:v>
                </c:pt>
                <c:pt idx="949">
                  <c:v>33960</c:v>
                </c:pt>
                <c:pt idx="950">
                  <c:v>33980</c:v>
                </c:pt>
                <c:pt idx="951">
                  <c:v>34000</c:v>
                </c:pt>
                <c:pt idx="952">
                  <c:v>34020</c:v>
                </c:pt>
                <c:pt idx="953">
                  <c:v>34040</c:v>
                </c:pt>
                <c:pt idx="954">
                  <c:v>34060</c:v>
                </c:pt>
                <c:pt idx="955">
                  <c:v>34080</c:v>
                </c:pt>
                <c:pt idx="956">
                  <c:v>34100</c:v>
                </c:pt>
                <c:pt idx="957">
                  <c:v>34120</c:v>
                </c:pt>
                <c:pt idx="958">
                  <c:v>34140</c:v>
                </c:pt>
                <c:pt idx="959">
                  <c:v>34160</c:v>
                </c:pt>
                <c:pt idx="960">
                  <c:v>34180</c:v>
                </c:pt>
                <c:pt idx="961">
                  <c:v>34200</c:v>
                </c:pt>
                <c:pt idx="962">
                  <c:v>34220</c:v>
                </c:pt>
                <c:pt idx="963">
                  <c:v>34240</c:v>
                </c:pt>
                <c:pt idx="964">
                  <c:v>34260</c:v>
                </c:pt>
                <c:pt idx="965">
                  <c:v>34280</c:v>
                </c:pt>
                <c:pt idx="966">
                  <c:v>34300</c:v>
                </c:pt>
                <c:pt idx="967">
                  <c:v>34320</c:v>
                </c:pt>
                <c:pt idx="968">
                  <c:v>34340</c:v>
                </c:pt>
                <c:pt idx="969">
                  <c:v>34360</c:v>
                </c:pt>
                <c:pt idx="970">
                  <c:v>34380</c:v>
                </c:pt>
                <c:pt idx="971">
                  <c:v>34400</c:v>
                </c:pt>
                <c:pt idx="972">
                  <c:v>34420</c:v>
                </c:pt>
                <c:pt idx="973">
                  <c:v>34440</c:v>
                </c:pt>
                <c:pt idx="974">
                  <c:v>34460</c:v>
                </c:pt>
                <c:pt idx="975">
                  <c:v>34480</c:v>
                </c:pt>
                <c:pt idx="976">
                  <c:v>34500</c:v>
                </c:pt>
                <c:pt idx="977">
                  <c:v>34520</c:v>
                </c:pt>
                <c:pt idx="978">
                  <c:v>34540</c:v>
                </c:pt>
                <c:pt idx="979">
                  <c:v>34560</c:v>
                </c:pt>
                <c:pt idx="980">
                  <c:v>34580</c:v>
                </c:pt>
                <c:pt idx="981">
                  <c:v>34600</c:v>
                </c:pt>
                <c:pt idx="982">
                  <c:v>34620</c:v>
                </c:pt>
                <c:pt idx="983">
                  <c:v>34640</c:v>
                </c:pt>
                <c:pt idx="984">
                  <c:v>34660</c:v>
                </c:pt>
                <c:pt idx="985">
                  <c:v>34680</c:v>
                </c:pt>
                <c:pt idx="986">
                  <c:v>34700</c:v>
                </c:pt>
                <c:pt idx="987">
                  <c:v>34720</c:v>
                </c:pt>
                <c:pt idx="988">
                  <c:v>34740</c:v>
                </c:pt>
                <c:pt idx="989">
                  <c:v>34760</c:v>
                </c:pt>
                <c:pt idx="990">
                  <c:v>34780</c:v>
                </c:pt>
                <c:pt idx="991">
                  <c:v>34800</c:v>
                </c:pt>
                <c:pt idx="992">
                  <c:v>34820</c:v>
                </c:pt>
                <c:pt idx="993">
                  <c:v>34840</c:v>
                </c:pt>
                <c:pt idx="994">
                  <c:v>34860</c:v>
                </c:pt>
                <c:pt idx="995">
                  <c:v>34880</c:v>
                </c:pt>
                <c:pt idx="996">
                  <c:v>34900</c:v>
                </c:pt>
                <c:pt idx="997">
                  <c:v>34920</c:v>
                </c:pt>
                <c:pt idx="998">
                  <c:v>34940</c:v>
                </c:pt>
                <c:pt idx="999">
                  <c:v>34960</c:v>
                </c:pt>
                <c:pt idx="1000">
                  <c:v>34980</c:v>
                </c:pt>
                <c:pt idx="1001">
                  <c:v>35000</c:v>
                </c:pt>
                <c:pt idx="1002">
                  <c:v>35020</c:v>
                </c:pt>
                <c:pt idx="1003">
                  <c:v>35040</c:v>
                </c:pt>
                <c:pt idx="1004">
                  <c:v>35060</c:v>
                </c:pt>
                <c:pt idx="1005">
                  <c:v>35080</c:v>
                </c:pt>
                <c:pt idx="1006">
                  <c:v>35100</c:v>
                </c:pt>
                <c:pt idx="1007">
                  <c:v>35120</c:v>
                </c:pt>
                <c:pt idx="1008">
                  <c:v>35140</c:v>
                </c:pt>
                <c:pt idx="1009">
                  <c:v>35160</c:v>
                </c:pt>
                <c:pt idx="1010">
                  <c:v>35180</c:v>
                </c:pt>
                <c:pt idx="1011">
                  <c:v>35200</c:v>
                </c:pt>
                <c:pt idx="1012">
                  <c:v>35220</c:v>
                </c:pt>
                <c:pt idx="1013">
                  <c:v>35240</c:v>
                </c:pt>
                <c:pt idx="1014">
                  <c:v>35260</c:v>
                </c:pt>
                <c:pt idx="1015">
                  <c:v>35280</c:v>
                </c:pt>
                <c:pt idx="1016">
                  <c:v>35300</c:v>
                </c:pt>
                <c:pt idx="1017">
                  <c:v>35320</c:v>
                </c:pt>
                <c:pt idx="1018">
                  <c:v>35340</c:v>
                </c:pt>
                <c:pt idx="1019">
                  <c:v>35360</c:v>
                </c:pt>
                <c:pt idx="1020">
                  <c:v>35380</c:v>
                </c:pt>
                <c:pt idx="1021">
                  <c:v>35400</c:v>
                </c:pt>
                <c:pt idx="1022">
                  <c:v>35420</c:v>
                </c:pt>
                <c:pt idx="1023">
                  <c:v>35440</c:v>
                </c:pt>
                <c:pt idx="1024">
                  <c:v>35460</c:v>
                </c:pt>
                <c:pt idx="1025">
                  <c:v>35480</c:v>
                </c:pt>
                <c:pt idx="1026">
                  <c:v>35500</c:v>
                </c:pt>
                <c:pt idx="1027">
                  <c:v>35520</c:v>
                </c:pt>
                <c:pt idx="1028">
                  <c:v>35540</c:v>
                </c:pt>
                <c:pt idx="1029">
                  <c:v>35560</c:v>
                </c:pt>
                <c:pt idx="1030">
                  <c:v>35580</c:v>
                </c:pt>
                <c:pt idx="1031">
                  <c:v>35600</c:v>
                </c:pt>
                <c:pt idx="1032">
                  <c:v>35620</c:v>
                </c:pt>
                <c:pt idx="1033">
                  <c:v>35640</c:v>
                </c:pt>
                <c:pt idx="1034">
                  <c:v>35660</c:v>
                </c:pt>
                <c:pt idx="1035">
                  <c:v>35680</c:v>
                </c:pt>
                <c:pt idx="1036">
                  <c:v>35700</c:v>
                </c:pt>
                <c:pt idx="1037">
                  <c:v>35720</c:v>
                </c:pt>
                <c:pt idx="1038">
                  <c:v>35740</c:v>
                </c:pt>
                <c:pt idx="1039">
                  <c:v>35760</c:v>
                </c:pt>
                <c:pt idx="1040">
                  <c:v>35780</c:v>
                </c:pt>
                <c:pt idx="1041">
                  <c:v>35800</c:v>
                </c:pt>
                <c:pt idx="1042">
                  <c:v>35820</c:v>
                </c:pt>
                <c:pt idx="1043">
                  <c:v>35840</c:v>
                </c:pt>
                <c:pt idx="1044">
                  <c:v>35860</c:v>
                </c:pt>
                <c:pt idx="1045">
                  <c:v>35880</c:v>
                </c:pt>
                <c:pt idx="1046">
                  <c:v>35900</c:v>
                </c:pt>
                <c:pt idx="1047">
                  <c:v>35920</c:v>
                </c:pt>
                <c:pt idx="1048">
                  <c:v>35940</c:v>
                </c:pt>
                <c:pt idx="1049">
                  <c:v>35960</c:v>
                </c:pt>
                <c:pt idx="1050">
                  <c:v>35980</c:v>
                </c:pt>
                <c:pt idx="1051">
                  <c:v>36000</c:v>
                </c:pt>
                <c:pt idx="1052">
                  <c:v>36020</c:v>
                </c:pt>
                <c:pt idx="1053">
                  <c:v>36040</c:v>
                </c:pt>
                <c:pt idx="1054">
                  <c:v>36060</c:v>
                </c:pt>
                <c:pt idx="1055">
                  <c:v>36080</c:v>
                </c:pt>
                <c:pt idx="1056">
                  <c:v>36100</c:v>
                </c:pt>
                <c:pt idx="1057">
                  <c:v>36120</c:v>
                </c:pt>
                <c:pt idx="1058">
                  <c:v>36140</c:v>
                </c:pt>
                <c:pt idx="1059">
                  <c:v>36160</c:v>
                </c:pt>
                <c:pt idx="1060">
                  <c:v>36180</c:v>
                </c:pt>
                <c:pt idx="1061">
                  <c:v>36200</c:v>
                </c:pt>
                <c:pt idx="1062">
                  <c:v>36220</c:v>
                </c:pt>
                <c:pt idx="1063">
                  <c:v>36240</c:v>
                </c:pt>
                <c:pt idx="1064">
                  <c:v>36260</c:v>
                </c:pt>
                <c:pt idx="1065">
                  <c:v>36280</c:v>
                </c:pt>
                <c:pt idx="1066">
                  <c:v>36300</c:v>
                </c:pt>
                <c:pt idx="1067">
                  <c:v>36320</c:v>
                </c:pt>
                <c:pt idx="1068">
                  <c:v>36340</c:v>
                </c:pt>
                <c:pt idx="1069">
                  <c:v>36360</c:v>
                </c:pt>
                <c:pt idx="1070">
                  <c:v>36380</c:v>
                </c:pt>
                <c:pt idx="1071">
                  <c:v>36400</c:v>
                </c:pt>
                <c:pt idx="1072">
                  <c:v>36420</c:v>
                </c:pt>
                <c:pt idx="1073">
                  <c:v>36440</c:v>
                </c:pt>
                <c:pt idx="1074">
                  <c:v>36460</c:v>
                </c:pt>
                <c:pt idx="1075">
                  <c:v>36480</c:v>
                </c:pt>
                <c:pt idx="1076">
                  <c:v>36500</c:v>
                </c:pt>
                <c:pt idx="1077">
                  <c:v>36520</c:v>
                </c:pt>
                <c:pt idx="1078">
                  <c:v>36540</c:v>
                </c:pt>
                <c:pt idx="1079">
                  <c:v>36560</c:v>
                </c:pt>
                <c:pt idx="1080">
                  <c:v>36580</c:v>
                </c:pt>
                <c:pt idx="1081">
                  <c:v>36600</c:v>
                </c:pt>
                <c:pt idx="1082">
                  <c:v>36620</c:v>
                </c:pt>
                <c:pt idx="1083">
                  <c:v>36640</c:v>
                </c:pt>
                <c:pt idx="1084">
                  <c:v>36660</c:v>
                </c:pt>
                <c:pt idx="1085">
                  <c:v>36680</c:v>
                </c:pt>
                <c:pt idx="1086">
                  <c:v>36700</c:v>
                </c:pt>
                <c:pt idx="1087">
                  <c:v>36720</c:v>
                </c:pt>
                <c:pt idx="1088">
                  <c:v>36740</c:v>
                </c:pt>
                <c:pt idx="1089">
                  <c:v>36760</c:v>
                </c:pt>
                <c:pt idx="1090">
                  <c:v>36780</c:v>
                </c:pt>
                <c:pt idx="1091">
                  <c:v>36800</c:v>
                </c:pt>
                <c:pt idx="1092">
                  <c:v>36820</c:v>
                </c:pt>
                <c:pt idx="1093">
                  <c:v>36840</c:v>
                </c:pt>
                <c:pt idx="1094">
                  <c:v>36860</c:v>
                </c:pt>
                <c:pt idx="1095">
                  <c:v>36880</c:v>
                </c:pt>
                <c:pt idx="1096">
                  <c:v>36900</c:v>
                </c:pt>
                <c:pt idx="1097">
                  <c:v>36920</c:v>
                </c:pt>
                <c:pt idx="1098">
                  <c:v>36940</c:v>
                </c:pt>
                <c:pt idx="1099">
                  <c:v>36960</c:v>
                </c:pt>
                <c:pt idx="1100">
                  <c:v>36980</c:v>
                </c:pt>
                <c:pt idx="1101">
                  <c:v>37000</c:v>
                </c:pt>
                <c:pt idx="1102">
                  <c:v>37020</c:v>
                </c:pt>
                <c:pt idx="1103">
                  <c:v>37040</c:v>
                </c:pt>
                <c:pt idx="1104">
                  <c:v>37060</c:v>
                </c:pt>
                <c:pt idx="1105">
                  <c:v>37080</c:v>
                </c:pt>
                <c:pt idx="1106">
                  <c:v>37100</c:v>
                </c:pt>
                <c:pt idx="1107">
                  <c:v>37120</c:v>
                </c:pt>
                <c:pt idx="1108">
                  <c:v>37140</c:v>
                </c:pt>
                <c:pt idx="1109">
                  <c:v>37160</c:v>
                </c:pt>
                <c:pt idx="1110">
                  <c:v>37180</c:v>
                </c:pt>
                <c:pt idx="1111">
                  <c:v>37200</c:v>
                </c:pt>
                <c:pt idx="1112">
                  <c:v>37220</c:v>
                </c:pt>
                <c:pt idx="1113">
                  <c:v>37240</c:v>
                </c:pt>
                <c:pt idx="1114">
                  <c:v>37260</c:v>
                </c:pt>
                <c:pt idx="1115">
                  <c:v>37280</c:v>
                </c:pt>
                <c:pt idx="1116">
                  <c:v>37300</c:v>
                </c:pt>
                <c:pt idx="1117">
                  <c:v>37320</c:v>
                </c:pt>
                <c:pt idx="1118">
                  <c:v>37340</c:v>
                </c:pt>
                <c:pt idx="1119">
                  <c:v>37360</c:v>
                </c:pt>
                <c:pt idx="1120">
                  <c:v>37380</c:v>
                </c:pt>
                <c:pt idx="1121">
                  <c:v>37400</c:v>
                </c:pt>
                <c:pt idx="1122">
                  <c:v>37420</c:v>
                </c:pt>
                <c:pt idx="1123">
                  <c:v>37440</c:v>
                </c:pt>
                <c:pt idx="1124">
                  <c:v>37460</c:v>
                </c:pt>
                <c:pt idx="1125">
                  <c:v>37480</c:v>
                </c:pt>
                <c:pt idx="1126">
                  <c:v>37500</c:v>
                </c:pt>
                <c:pt idx="1127">
                  <c:v>37520</c:v>
                </c:pt>
                <c:pt idx="1128">
                  <c:v>37540</c:v>
                </c:pt>
                <c:pt idx="1129">
                  <c:v>37560</c:v>
                </c:pt>
                <c:pt idx="1130">
                  <c:v>37580</c:v>
                </c:pt>
                <c:pt idx="1131">
                  <c:v>37600</c:v>
                </c:pt>
                <c:pt idx="1132">
                  <c:v>37620</c:v>
                </c:pt>
                <c:pt idx="1133">
                  <c:v>37640</c:v>
                </c:pt>
                <c:pt idx="1134">
                  <c:v>37660</c:v>
                </c:pt>
                <c:pt idx="1135">
                  <c:v>37680</c:v>
                </c:pt>
                <c:pt idx="1136">
                  <c:v>37700</c:v>
                </c:pt>
                <c:pt idx="1137">
                  <c:v>37720</c:v>
                </c:pt>
                <c:pt idx="1138">
                  <c:v>37740</c:v>
                </c:pt>
                <c:pt idx="1139">
                  <c:v>37760</c:v>
                </c:pt>
                <c:pt idx="1140">
                  <c:v>37780</c:v>
                </c:pt>
                <c:pt idx="1141">
                  <c:v>37800</c:v>
                </c:pt>
                <c:pt idx="1142">
                  <c:v>37820</c:v>
                </c:pt>
                <c:pt idx="1143">
                  <c:v>37840</c:v>
                </c:pt>
                <c:pt idx="1144">
                  <c:v>37860</c:v>
                </c:pt>
                <c:pt idx="1145">
                  <c:v>37880</c:v>
                </c:pt>
                <c:pt idx="1146">
                  <c:v>37900</c:v>
                </c:pt>
                <c:pt idx="1147">
                  <c:v>37920</c:v>
                </c:pt>
                <c:pt idx="1148">
                  <c:v>37940</c:v>
                </c:pt>
                <c:pt idx="1149">
                  <c:v>37960</c:v>
                </c:pt>
                <c:pt idx="1150">
                  <c:v>37980</c:v>
                </c:pt>
                <c:pt idx="1151">
                  <c:v>38000</c:v>
                </c:pt>
                <c:pt idx="1152">
                  <c:v>38020</c:v>
                </c:pt>
                <c:pt idx="1153">
                  <c:v>38040</c:v>
                </c:pt>
                <c:pt idx="1154">
                  <c:v>38060</c:v>
                </c:pt>
                <c:pt idx="1155">
                  <c:v>38080</c:v>
                </c:pt>
                <c:pt idx="1156">
                  <c:v>38100</c:v>
                </c:pt>
                <c:pt idx="1157">
                  <c:v>38120</c:v>
                </c:pt>
                <c:pt idx="1158">
                  <c:v>38140</c:v>
                </c:pt>
                <c:pt idx="1159">
                  <c:v>38160</c:v>
                </c:pt>
                <c:pt idx="1160">
                  <c:v>38180</c:v>
                </c:pt>
                <c:pt idx="1161">
                  <c:v>38200</c:v>
                </c:pt>
                <c:pt idx="1162">
                  <c:v>38220</c:v>
                </c:pt>
                <c:pt idx="1163">
                  <c:v>38240</c:v>
                </c:pt>
                <c:pt idx="1164">
                  <c:v>38260</c:v>
                </c:pt>
                <c:pt idx="1165">
                  <c:v>38280</c:v>
                </c:pt>
                <c:pt idx="1166">
                  <c:v>38300</c:v>
                </c:pt>
                <c:pt idx="1167">
                  <c:v>38320</c:v>
                </c:pt>
                <c:pt idx="1168">
                  <c:v>38340</c:v>
                </c:pt>
                <c:pt idx="1169">
                  <c:v>38360</c:v>
                </c:pt>
                <c:pt idx="1170">
                  <c:v>38380</c:v>
                </c:pt>
                <c:pt idx="1171">
                  <c:v>38400</c:v>
                </c:pt>
                <c:pt idx="1172">
                  <c:v>38420</c:v>
                </c:pt>
                <c:pt idx="1173">
                  <c:v>38440</c:v>
                </c:pt>
                <c:pt idx="1174">
                  <c:v>38460</c:v>
                </c:pt>
                <c:pt idx="1175">
                  <c:v>38480</c:v>
                </c:pt>
                <c:pt idx="1176">
                  <c:v>38500</c:v>
                </c:pt>
                <c:pt idx="1177">
                  <c:v>38520</c:v>
                </c:pt>
                <c:pt idx="1178">
                  <c:v>38540</c:v>
                </c:pt>
                <c:pt idx="1179">
                  <c:v>38560</c:v>
                </c:pt>
                <c:pt idx="1180">
                  <c:v>38580</c:v>
                </c:pt>
                <c:pt idx="1181">
                  <c:v>38600</c:v>
                </c:pt>
                <c:pt idx="1182">
                  <c:v>38620</c:v>
                </c:pt>
                <c:pt idx="1183">
                  <c:v>38640</c:v>
                </c:pt>
                <c:pt idx="1184">
                  <c:v>38660</c:v>
                </c:pt>
                <c:pt idx="1185">
                  <c:v>38680</c:v>
                </c:pt>
                <c:pt idx="1186">
                  <c:v>38700</c:v>
                </c:pt>
                <c:pt idx="1187">
                  <c:v>38720</c:v>
                </c:pt>
                <c:pt idx="1188">
                  <c:v>38740</c:v>
                </c:pt>
                <c:pt idx="1189">
                  <c:v>38760</c:v>
                </c:pt>
                <c:pt idx="1190">
                  <c:v>38780</c:v>
                </c:pt>
                <c:pt idx="1191">
                  <c:v>38800</c:v>
                </c:pt>
                <c:pt idx="1192">
                  <c:v>38820</c:v>
                </c:pt>
                <c:pt idx="1193">
                  <c:v>38840</c:v>
                </c:pt>
                <c:pt idx="1194">
                  <c:v>38860</c:v>
                </c:pt>
                <c:pt idx="1195">
                  <c:v>38880</c:v>
                </c:pt>
                <c:pt idx="1196">
                  <c:v>38900</c:v>
                </c:pt>
                <c:pt idx="1197">
                  <c:v>38920</c:v>
                </c:pt>
                <c:pt idx="1198">
                  <c:v>38940</c:v>
                </c:pt>
                <c:pt idx="1199">
                  <c:v>38960</c:v>
                </c:pt>
                <c:pt idx="1200">
                  <c:v>38980</c:v>
                </c:pt>
                <c:pt idx="1201">
                  <c:v>39000</c:v>
                </c:pt>
                <c:pt idx="1202">
                  <c:v>39020</c:v>
                </c:pt>
                <c:pt idx="1203">
                  <c:v>39040</c:v>
                </c:pt>
                <c:pt idx="1204">
                  <c:v>39060</c:v>
                </c:pt>
                <c:pt idx="1205">
                  <c:v>39080</c:v>
                </c:pt>
                <c:pt idx="1206">
                  <c:v>39100</c:v>
                </c:pt>
                <c:pt idx="1207">
                  <c:v>39120</c:v>
                </c:pt>
                <c:pt idx="1208">
                  <c:v>39140</c:v>
                </c:pt>
                <c:pt idx="1209">
                  <c:v>39160</c:v>
                </c:pt>
                <c:pt idx="1210">
                  <c:v>39180</c:v>
                </c:pt>
                <c:pt idx="1211">
                  <c:v>39200</c:v>
                </c:pt>
                <c:pt idx="1212">
                  <c:v>39220</c:v>
                </c:pt>
                <c:pt idx="1213">
                  <c:v>39240</c:v>
                </c:pt>
                <c:pt idx="1214">
                  <c:v>39260</c:v>
                </c:pt>
                <c:pt idx="1215">
                  <c:v>39280</c:v>
                </c:pt>
                <c:pt idx="1216">
                  <c:v>39300</c:v>
                </c:pt>
                <c:pt idx="1217">
                  <c:v>39320</c:v>
                </c:pt>
                <c:pt idx="1218">
                  <c:v>39340</c:v>
                </c:pt>
                <c:pt idx="1219">
                  <c:v>39360</c:v>
                </c:pt>
                <c:pt idx="1220">
                  <c:v>39380</c:v>
                </c:pt>
                <c:pt idx="1221">
                  <c:v>39400</c:v>
                </c:pt>
                <c:pt idx="1222">
                  <c:v>39420</c:v>
                </c:pt>
                <c:pt idx="1223">
                  <c:v>39440</c:v>
                </c:pt>
                <c:pt idx="1224">
                  <c:v>39460</c:v>
                </c:pt>
                <c:pt idx="1225">
                  <c:v>39480</c:v>
                </c:pt>
                <c:pt idx="1226">
                  <c:v>39500</c:v>
                </c:pt>
                <c:pt idx="1227">
                  <c:v>39520</c:v>
                </c:pt>
                <c:pt idx="1228">
                  <c:v>39540</c:v>
                </c:pt>
                <c:pt idx="1229">
                  <c:v>39560</c:v>
                </c:pt>
                <c:pt idx="1230">
                  <c:v>39580</c:v>
                </c:pt>
                <c:pt idx="1231">
                  <c:v>39600</c:v>
                </c:pt>
                <c:pt idx="1232">
                  <c:v>39620</c:v>
                </c:pt>
                <c:pt idx="1233">
                  <c:v>39640</c:v>
                </c:pt>
                <c:pt idx="1234">
                  <c:v>39660</c:v>
                </c:pt>
                <c:pt idx="1235">
                  <c:v>39680</c:v>
                </c:pt>
                <c:pt idx="1236">
                  <c:v>39700</c:v>
                </c:pt>
                <c:pt idx="1237">
                  <c:v>39720</c:v>
                </c:pt>
                <c:pt idx="1238">
                  <c:v>39740</c:v>
                </c:pt>
                <c:pt idx="1239">
                  <c:v>39760</c:v>
                </c:pt>
                <c:pt idx="1240">
                  <c:v>39780</c:v>
                </c:pt>
                <c:pt idx="1241">
                  <c:v>39800</c:v>
                </c:pt>
                <c:pt idx="1242">
                  <c:v>39820</c:v>
                </c:pt>
                <c:pt idx="1243">
                  <c:v>39840</c:v>
                </c:pt>
                <c:pt idx="1244">
                  <c:v>39860</c:v>
                </c:pt>
                <c:pt idx="1245">
                  <c:v>39880</c:v>
                </c:pt>
                <c:pt idx="1246">
                  <c:v>39900</c:v>
                </c:pt>
                <c:pt idx="1247">
                  <c:v>39920</c:v>
                </c:pt>
                <c:pt idx="1248">
                  <c:v>39940</c:v>
                </c:pt>
                <c:pt idx="1249">
                  <c:v>39960</c:v>
                </c:pt>
                <c:pt idx="1250">
                  <c:v>39980</c:v>
                </c:pt>
                <c:pt idx="1251">
                  <c:v>40000</c:v>
                </c:pt>
                <c:pt idx="1252">
                  <c:v>40020</c:v>
                </c:pt>
                <c:pt idx="1253">
                  <c:v>40040</c:v>
                </c:pt>
                <c:pt idx="1254">
                  <c:v>40060</c:v>
                </c:pt>
                <c:pt idx="1255">
                  <c:v>40080</c:v>
                </c:pt>
                <c:pt idx="1256">
                  <c:v>40100</c:v>
                </c:pt>
                <c:pt idx="1257">
                  <c:v>40120</c:v>
                </c:pt>
                <c:pt idx="1258">
                  <c:v>40140</c:v>
                </c:pt>
                <c:pt idx="1259">
                  <c:v>40160</c:v>
                </c:pt>
                <c:pt idx="1260">
                  <c:v>40180</c:v>
                </c:pt>
                <c:pt idx="1261">
                  <c:v>40200</c:v>
                </c:pt>
                <c:pt idx="1262">
                  <c:v>40220</c:v>
                </c:pt>
                <c:pt idx="1263">
                  <c:v>40240</c:v>
                </c:pt>
                <c:pt idx="1264">
                  <c:v>40260</c:v>
                </c:pt>
                <c:pt idx="1265">
                  <c:v>40280</c:v>
                </c:pt>
                <c:pt idx="1266">
                  <c:v>40300</c:v>
                </c:pt>
                <c:pt idx="1267">
                  <c:v>40320</c:v>
                </c:pt>
                <c:pt idx="1268">
                  <c:v>40340</c:v>
                </c:pt>
                <c:pt idx="1269">
                  <c:v>40360</c:v>
                </c:pt>
                <c:pt idx="1270">
                  <c:v>40380</c:v>
                </c:pt>
                <c:pt idx="1271">
                  <c:v>40400</c:v>
                </c:pt>
                <c:pt idx="1272">
                  <c:v>40420</c:v>
                </c:pt>
                <c:pt idx="1273">
                  <c:v>40440</c:v>
                </c:pt>
                <c:pt idx="1274">
                  <c:v>40460</c:v>
                </c:pt>
                <c:pt idx="1275">
                  <c:v>40480</c:v>
                </c:pt>
                <c:pt idx="1276">
                  <c:v>40500</c:v>
                </c:pt>
                <c:pt idx="1277">
                  <c:v>40520</c:v>
                </c:pt>
                <c:pt idx="1278">
                  <c:v>40540</c:v>
                </c:pt>
                <c:pt idx="1279">
                  <c:v>40560</c:v>
                </c:pt>
                <c:pt idx="1280">
                  <c:v>40580</c:v>
                </c:pt>
                <c:pt idx="1281">
                  <c:v>40600</c:v>
                </c:pt>
                <c:pt idx="1282">
                  <c:v>40620</c:v>
                </c:pt>
                <c:pt idx="1283">
                  <c:v>40640</c:v>
                </c:pt>
                <c:pt idx="1284">
                  <c:v>40660</c:v>
                </c:pt>
                <c:pt idx="1285">
                  <c:v>40680</c:v>
                </c:pt>
                <c:pt idx="1286">
                  <c:v>40700</c:v>
                </c:pt>
                <c:pt idx="1287">
                  <c:v>40720</c:v>
                </c:pt>
                <c:pt idx="1288">
                  <c:v>40740</c:v>
                </c:pt>
                <c:pt idx="1289">
                  <c:v>40760</c:v>
                </c:pt>
                <c:pt idx="1290">
                  <c:v>40780</c:v>
                </c:pt>
                <c:pt idx="1291">
                  <c:v>40800</c:v>
                </c:pt>
                <c:pt idx="1292">
                  <c:v>40820</c:v>
                </c:pt>
                <c:pt idx="1293">
                  <c:v>40840</c:v>
                </c:pt>
                <c:pt idx="1294">
                  <c:v>40860</c:v>
                </c:pt>
                <c:pt idx="1295">
                  <c:v>40880</c:v>
                </c:pt>
                <c:pt idx="1296">
                  <c:v>40900</c:v>
                </c:pt>
                <c:pt idx="1297">
                  <c:v>40920</c:v>
                </c:pt>
                <c:pt idx="1298">
                  <c:v>40940</c:v>
                </c:pt>
                <c:pt idx="1299">
                  <c:v>40960</c:v>
                </c:pt>
                <c:pt idx="1300">
                  <c:v>40980</c:v>
                </c:pt>
                <c:pt idx="1301">
                  <c:v>41000</c:v>
                </c:pt>
                <c:pt idx="1302">
                  <c:v>41020</c:v>
                </c:pt>
                <c:pt idx="1303">
                  <c:v>41040</c:v>
                </c:pt>
                <c:pt idx="1304">
                  <c:v>41060</c:v>
                </c:pt>
                <c:pt idx="1305">
                  <c:v>41080</c:v>
                </c:pt>
                <c:pt idx="1306">
                  <c:v>41100</c:v>
                </c:pt>
                <c:pt idx="1307">
                  <c:v>41120</c:v>
                </c:pt>
                <c:pt idx="1308">
                  <c:v>41140</c:v>
                </c:pt>
                <c:pt idx="1309">
                  <c:v>41160</c:v>
                </c:pt>
                <c:pt idx="1310">
                  <c:v>41180</c:v>
                </c:pt>
                <c:pt idx="1311">
                  <c:v>41200</c:v>
                </c:pt>
                <c:pt idx="1312">
                  <c:v>41220</c:v>
                </c:pt>
                <c:pt idx="1313">
                  <c:v>41240</c:v>
                </c:pt>
                <c:pt idx="1314">
                  <c:v>41260</c:v>
                </c:pt>
                <c:pt idx="1315">
                  <c:v>41280</c:v>
                </c:pt>
                <c:pt idx="1316">
                  <c:v>41300</c:v>
                </c:pt>
                <c:pt idx="1317">
                  <c:v>41320</c:v>
                </c:pt>
                <c:pt idx="1318">
                  <c:v>41340</c:v>
                </c:pt>
                <c:pt idx="1319">
                  <c:v>41360</c:v>
                </c:pt>
                <c:pt idx="1320">
                  <c:v>41380</c:v>
                </c:pt>
                <c:pt idx="1321">
                  <c:v>41400</c:v>
                </c:pt>
                <c:pt idx="1322">
                  <c:v>41420</c:v>
                </c:pt>
                <c:pt idx="1323">
                  <c:v>41440</c:v>
                </c:pt>
                <c:pt idx="1324">
                  <c:v>41460</c:v>
                </c:pt>
                <c:pt idx="1325">
                  <c:v>41480</c:v>
                </c:pt>
                <c:pt idx="1326">
                  <c:v>41500</c:v>
                </c:pt>
                <c:pt idx="1327">
                  <c:v>41520</c:v>
                </c:pt>
                <c:pt idx="1328">
                  <c:v>41540</c:v>
                </c:pt>
                <c:pt idx="1329">
                  <c:v>41560</c:v>
                </c:pt>
                <c:pt idx="1330">
                  <c:v>41580</c:v>
                </c:pt>
                <c:pt idx="1331">
                  <c:v>41600</c:v>
                </c:pt>
                <c:pt idx="1332">
                  <c:v>41620</c:v>
                </c:pt>
                <c:pt idx="1333">
                  <c:v>41640</c:v>
                </c:pt>
                <c:pt idx="1334">
                  <c:v>41660</c:v>
                </c:pt>
                <c:pt idx="1335">
                  <c:v>41680</c:v>
                </c:pt>
                <c:pt idx="1336">
                  <c:v>41700</c:v>
                </c:pt>
                <c:pt idx="1337">
                  <c:v>41720</c:v>
                </c:pt>
                <c:pt idx="1338">
                  <c:v>41740</c:v>
                </c:pt>
                <c:pt idx="1339">
                  <c:v>41760</c:v>
                </c:pt>
                <c:pt idx="1340">
                  <c:v>41780</c:v>
                </c:pt>
                <c:pt idx="1341">
                  <c:v>41800</c:v>
                </c:pt>
                <c:pt idx="1342">
                  <c:v>41820</c:v>
                </c:pt>
                <c:pt idx="1343">
                  <c:v>41840</c:v>
                </c:pt>
                <c:pt idx="1344">
                  <c:v>41860</c:v>
                </c:pt>
                <c:pt idx="1345">
                  <c:v>41880</c:v>
                </c:pt>
                <c:pt idx="1346">
                  <c:v>41900</c:v>
                </c:pt>
                <c:pt idx="1347">
                  <c:v>41920</c:v>
                </c:pt>
                <c:pt idx="1348">
                  <c:v>41940</c:v>
                </c:pt>
                <c:pt idx="1349">
                  <c:v>41960</c:v>
                </c:pt>
                <c:pt idx="1350">
                  <c:v>41980</c:v>
                </c:pt>
                <c:pt idx="1351">
                  <c:v>42000</c:v>
                </c:pt>
                <c:pt idx="1352">
                  <c:v>42020</c:v>
                </c:pt>
                <c:pt idx="1353">
                  <c:v>42040</c:v>
                </c:pt>
                <c:pt idx="1354">
                  <c:v>42060</c:v>
                </c:pt>
                <c:pt idx="1355">
                  <c:v>42080</c:v>
                </c:pt>
                <c:pt idx="1356">
                  <c:v>42100</c:v>
                </c:pt>
                <c:pt idx="1357">
                  <c:v>42120</c:v>
                </c:pt>
                <c:pt idx="1358">
                  <c:v>42140</c:v>
                </c:pt>
                <c:pt idx="1359">
                  <c:v>42160</c:v>
                </c:pt>
                <c:pt idx="1360">
                  <c:v>42180</c:v>
                </c:pt>
                <c:pt idx="1361">
                  <c:v>42200</c:v>
                </c:pt>
                <c:pt idx="1362">
                  <c:v>42220</c:v>
                </c:pt>
                <c:pt idx="1363">
                  <c:v>42240</c:v>
                </c:pt>
                <c:pt idx="1364">
                  <c:v>42260</c:v>
                </c:pt>
                <c:pt idx="1365">
                  <c:v>42280</c:v>
                </c:pt>
                <c:pt idx="1366">
                  <c:v>42300</c:v>
                </c:pt>
                <c:pt idx="1367">
                  <c:v>42320</c:v>
                </c:pt>
                <c:pt idx="1368">
                  <c:v>42340</c:v>
                </c:pt>
                <c:pt idx="1369">
                  <c:v>42360</c:v>
                </c:pt>
                <c:pt idx="1370">
                  <c:v>42380</c:v>
                </c:pt>
                <c:pt idx="1371">
                  <c:v>42400</c:v>
                </c:pt>
                <c:pt idx="1372">
                  <c:v>42420</c:v>
                </c:pt>
                <c:pt idx="1373">
                  <c:v>42440</c:v>
                </c:pt>
                <c:pt idx="1374">
                  <c:v>42460</c:v>
                </c:pt>
                <c:pt idx="1375">
                  <c:v>42480</c:v>
                </c:pt>
                <c:pt idx="1376">
                  <c:v>42500</c:v>
                </c:pt>
                <c:pt idx="1377">
                  <c:v>42520</c:v>
                </c:pt>
                <c:pt idx="1378">
                  <c:v>42540</c:v>
                </c:pt>
                <c:pt idx="1379">
                  <c:v>42560</c:v>
                </c:pt>
                <c:pt idx="1380">
                  <c:v>42580</c:v>
                </c:pt>
                <c:pt idx="1381">
                  <c:v>42600</c:v>
                </c:pt>
                <c:pt idx="1382">
                  <c:v>42620</c:v>
                </c:pt>
                <c:pt idx="1383">
                  <c:v>42640</c:v>
                </c:pt>
                <c:pt idx="1384">
                  <c:v>42660</c:v>
                </c:pt>
                <c:pt idx="1385">
                  <c:v>42680</c:v>
                </c:pt>
                <c:pt idx="1386">
                  <c:v>42700</c:v>
                </c:pt>
                <c:pt idx="1387">
                  <c:v>42720</c:v>
                </c:pt>
                <c:pt idx="1388">
                  <c:v>42740</c:v>
                </c:pt>
                <c:pt idx="1389">
                  <c:v>42760</c:v>
                </c:pt>
                <c:pt idx="1390">
                  <c:v>42780</c:v>
                </c:pt>
                <c:pt idx="1391">
                  <c:v>42800</c:v>
                </c:pt>
                <c:pt idx="1392">
                  <c:v>42820</c:v>
                </c:pt>
                <c:pt idx="1393">
                  <c:v>42840</c:v>
                </c:pt>
                <c:pt idx="1394">
                  <c:v>42860</c:v>
                </c:pt>
                <c:pt idx="1395">
                  <c:v>42880</c:v>
                </c:pt>
                <c:pt idx="1396">
                  <c:v>42900</c:v>
                </c:pt>
                <c:pt idx="1397">
                  <c:v>42920</c:v>
                </c:pt>
                <c:pt idx="1398">
                  <c:v>42940</c:v>
                </c:pt>
                <c:pt idx="1399">
                  <c:v>42960</c:v>
                </c:pt>
                <c:pt idx="1400">
                  <c:v>42980</c:v>
                </c:pt>
                <c:pt idx="1401">
                  <c:v>43000</c:v>
                </c:pt>
                <c:pt idx="1402">
                  <c:v>43020</c:v>
                </c:pt>
                <c:pt idx="1403">
                  <c:v>43040</c:v>
                </c:pt>
                <c:pt idx="1404">
                  <c:v>43060</c:v>
                </c:pt>
                <c:pt idx="1405">
                  <c:v>43080</c:v>
                </c:pt>
                <c:pt idx="1406">
                  <c:v>43100</c:v>
                </c:pt>
                <c:pt idx="1407">
                  <c:v>43120</c:v>
                </c:pt>
                <c:pt idx="1408">
                  <c:v>43140</c:v>
                </c:pt>
                <c:pt idx="1409">
                  <c:v>43160</c:v>
                </c:pt>
                <c:pt idx="1410">
                  <c:v>43180</c:v>
                </c:pt>
                <c:pt idx="1411">
                  <c:v>43200</c:v>
                </c:pt>
                <c:pt idx="1412">
                  <c:v>43220</c:v>
                </c:pt>
                <c:pt idx="1413">
                  <c:v>43240</c:v>
                </c:pt>
                <c:pt idx="1414">
                  <c:v>43260</c:v>
                </c:pt>
                <c:pt idx="1415">
                  <c:v>43280</c:v>
                </c:pt>
                <c:pt idx="1416">
                  <c:v>43300</c:v>
                </c:pt>
                <c:pt idx="1417">
                  <c:v>43320</c:v>
                </c:pt>
                <c:pt idx="1418">
                  <c:v>43340</c:v>
                </c:pt>
                <c:pt idx="1419">
                  <c:v>43360</c:v>
                </c:pt>
                <c:pt idx="1420">
                  <c:v>43380</c:v>
                </c:pt>
                <c:pt idx="1421">
                  <c:v>43400</c:v>
                </c:pt>
                <c:pt idx="1422">
                  <c:v>43420</c:v>
                </c:pt>
                <c:pt idx="1423">
                  <c:v>43440</c:v>
                </c:pt>
                <c:pt idx="1424">
                  <c:v>43460</c:v>
                </c:pt>
                <c:pt idx="1425">
                  <c:v>43480</c:v>
                </c:pt>
                <c:pt idx="1426">
                  <c:v>43500</c:v>
                </c:pt>
                <c:pt idx="1427">
                  <c:v>43520</c:v>
                </c:pt>
                <c:pt idx="1428">
                  <c:v>43540</c:v>
                </c:pt>
                <c:pt idx="1429">
                  <c:v>43560</c:v>
                </c:pt>
                <c:pt idx="1430">
                  <c:v>43580</c:v>
                </c:pt>
                <c:pt idx="1431">
                  <c:v>43600</c:v>
                </c:pt>
                <c:pt idx="1432">
                  <c:v>43620</c:v>
                </c:pt>
                <c:pt idx="1433">
                  <c:v>43640</c:v>
                </c:pt>
                <c:pt idx="1434">
                  <c:v>43660</c:v>
                </c:pt>
                <c:pt idx="1435">
                  <c:v>43680</c:v>
                </c:pt>
                <c:pt idx="1436">
                  <c:v>43700</c:v>
                </c:pt>
                <c:pt idx="1437">
                  <c:v>43720</c:v>
                </c:pt>
                <c:pt idx="1438">
                  <c:v>43740</c:v>
                </c:pt>
                <c:pt idx="1439">
                  <c:v>43760</c:v>
                </c:pt>
                <c:pt idx="1440">
                  <c:v>43780</c:v>
                </c:pt>
                <c:pt idx="1441">
                  <c:v>43800</c:v>
                </c:pt>
                <c:pt idx="1442">
                  <c:v>43820</c:v>
                </c:pt>
                <c:pt idx="1443">
                  <c:v>43840</c:v>
                </c:pt>
                <c:pt idx="1444">
                  <c:v>43860</c:v>
                </c:pt>
                <c:pt idx="1445">
                  <c:v>43880</c:v>
                </c:pt>
                <c:pt idx="1446">
                  <c:v>43900</c:v>
                </c:pt>
                <c:pt idx="1447">
                  <c:v>43920</c:v>
                </c:pt>
                <c:pt idx="1448">
                  <c:v>43940</c:v>
                </c:pt>
                <c:pt idx="1449">
                  <c:v>43960</c:v>
                </c:pt>
                <c:pt idx="1450">
                  <c:v>43980</c:v>
                </c:pt>
                <c:pt idx="1451">
                  <c:v>44000</c:v>
                </c:pt>
                <c:pt idx="1452">
                  <c:v>44020</c:v>
                </c:pt>
                <c:pt idx="1453">
                  <c:v>44040</c:v>
                </c:pt>
                <c:pt idx="1454">
                  <c:v>44060</c:v>
                </c:pt>
                <c:pt idx="1455">
                  <c:v>44080</c:v>
                </c:pt>
                <c:pt idx="1456">
                  <c:v>44100</c:v>
                </c:pt>
                <c:pt idx="1457">
                  <c:v>44120</c:v>
                </c:pt>
                <c:pt idx="1458">
                  <c:v>44140</c:v>
                </c:pt>
                <c:pt idx="1459">
                  <c:v>44160</c:v>
                </c:pt>
                <c:pt idx="1460">
                  <c:v>44180</c:v>
                </c:pt>
                <c:pt idx="1461">
                  <c:v>44200</c:v>
                </c:pt>
                <c:pt idx="1462">
                  <c:v>44220</c:v>
                </c:pt>
                <c:pt idx="1463">
                  <c:v>44240</c:v>
                </c:pt>
                <c:pt idx="1464">
                  <c:v>44260</c:v>
                </c:pt>
                <c:pt idx="1465">
                  <c:v>44280</c:v>
                </c:pt>
                <c:pt idx="1466">
                  <c:v>44300</c:v>
                </c:pt>
                <c:pt idx="1467">
                  <c:v>44320</c:v>
                </c:pt>
                <c:pt idx="1468">
                  <c:v>44340</c:v>
                </c:pt>
                <c:pt idx="1469">
                  <c:v>44360</c:v>
                </c:pt>
                <c:pt idx="1470">
                  <c:v>44380</c:v>
                </c:pt>
                <c:pt idx="1471">
                  <c:v>44400</c:v>
                </c:pt>
                <c:pt idx="1472">
                  <c:v>44420</c:v>
                </c:pt>
                <c:pt idx="1473">
                  <c:v>44440</c:v>
                </c:pt>
                <c:pt idx="1474">
                  <c:v>44460</c:v>
                </c:pt>
                <c:pt idx="1475">
                  <c:v>44480</c:v>
                </c:pt>
                <c:pt idx="1476">
                  <c:v>44500</c:v>
                </c:pt>
                <c:pt idx="1477">
                  <c:v>44520</c:v>
                </c:pt>
                <c:pt idx="1478">
                  <c:v>44540</c:v>
                </c:pt>
                <c:pt idx="1479">
                  <c:v>44560</c:v>
                </c:pt>
                <c:pt idx="1480">
                  <c:v>44580</c:v>
                </c:pt>
                <c:pt idx="1481">
                  <c:v>44600</c:v>
                </c:pt>
                <c:pt idx="1482">
                  <c:v>44620</c:v>
                </c:pt>
                <c:pt idx="1483">
                  <c:v>44640</c:v>
                </c:pt>
                <c:pt idx="1484">
                  <c:v>44660</c:v>
                </c:pt>
                <c:pt idx="1485">
                  <c:v>44680</c:v>
                </c:pt>
                <c:pt idx="1486">
                  <c:v>44700</c:v>
                </c:pt>
                <c:pt idx="1487">
                  <c:v>44720</c:v>
                </c:pt>
                <c:pt idx="1488">
                  <c:v>44740</c:v>
                </c:pt>
                <c:pt idx="1489">
                  <c:v>44760</c:v>
                </c:pt>
                <c:pt idx="1490">
                  <c:v>44780</c:v>
                </c:pt>
                <c:pt idx="1491">
                  <c:v>44800</c:v>
                </c:pt>
                <c:pt idx="1492">
                  <c:v>44820</c:v>
                </c:pt>
                <c:pt idx="1493">
                  <c:v>44840</c:v>
                </c:pt>
                <c:pt idx="1494">
                  <c:v>44860</c:v>
                </c:pt>
                <c:pt idx="1495">
                  <c:v>44880</c:v>
                </c:pt>
                <c:pt idx="1496">
                  <c:v>44900</c:v>
                </c:pt>
                <c:pt idx="1497">
                  <c:v>44920</c:v>
                </c:pt>
                <c:pt idx="1498">
                  <c:v>44940</c:v>
                </c:pt>
                <c:pt idx="1499">
                  <c:v>44960</c:v>
                </c:pt>
                <c:pt idx="1500">
                  <c:v>44980</c:v>
                </c:pt>
                <c:pt idx="1501">
                  <c:v>45000</c:v>
                </c:pt>
              </c:strCache>
            </c:strRef>
          </c:cat>
          <c:val>
            <c:numRef>
              <c:f>Sheet1!$E$2:$E$1502</c:f>
              <c:numCache>
                <c:formatCode>General</c:formatCode>
                <c:ptCount val="1501"/>
                <c:pt idx="0">
                  <c:v>2</c:v>
                </c:pt>
                <c:pt idx="1">
                  <c:v>2</c:v>
                </c:pt>
                <c:pt idx="2">
                  <c:v>2</c:v>
                </c:pt>
                <c:pt idx="3">
                  <c:v>2</c:v>
                </c:pt>
                <c:pt idx="4">
                  <c:v>2</c:v>
                </c:pt>
                <c:pt idx="5">
                  <c:v>2</c:v>
                </c:pt>
                <c:pt idx="6">
                  <c:v>2</c:v>
                </c:pt>
                <c:pt idx="7">
                  <c:v>2</c:v>
                </c:pt>
                <c:pt idx="8">
                  <c:v>2</c:v>
                </c:pt>
                <c:pt idx="9">
                  <c:v>2</c:v>
                </c:pt>
                <c:pt idx="10">
                  <c:v>2</c:v>
                </c:pt>
                <c:pt idx="11">
                  <c:v>2</c:v>
                </c:pt>
                <c:pt idx="12">
                  <c:v>2</c:v>
                </c:pt>
                <c:pt idx="13">
                  <c:v>2</c:v>
                </c:pt>
                <c:pt idx="14">
                  <c:v>2</c:v>
                </c:pt>
                <c:pt idx="15">
                  <c:v>2</c:v>
                </c:pt>
                <c:pt idx="16">
                  <c:v>2</c:v>
                </c:pt>
                <c:pt idx="17">
                  <c:v>2</c:v>
                </c:pt>
                <c:pt idx="18">
                  <c:v>2</c:v>
                </c:pt>
                <c:pt idx="19">
                  <c:v>2</c:v>
                </c:pt>
                <c:pt idx="20">
                  <c:v>2</c:v>
                </c:pt>
                <c:pt idx="21">
                  <c:v>2</c:v>
                </c:pt>
                <c:pt idx="22">
                  <c:v>2</c:v>
                </c:pt>
                <c:pt idx="23">
                  <c:v>2</c:v>
                </c:pt>
                <c:pt idx="24">
                  <c:v>2</c:v>
                </c:pt>
                <c:pt idx="25">
                  <c:v>2</c:v>
                </c:pt>
                <c:pt idx="26">
                  <c:v>2</c:v>
                </c:pt>
                <c:pt idx="27">
                  <c:v>2</c:v>
                </c:pt>
                <c:pt idx="28">
                  <c:v>2</c:v>
                </c:pt>
                <c:pt idx="29">
                  <c:v>2</c:v>
                </c:pt>
                <c:pt idx="30">
                  <c:v>2</c:v>
                </c:pt>
                <c:pt idx="31">
                  <c:v>2</c:v>
                </c:pt>
                <c:pt idx="32">
                  <c:v>2</c:v>
                </c:pt>
                <c:pt idx="33">
                  <c:v>2</c:v>
                </c:pt>
                <c:pt idx="34">
                  <c:v>2</c:v>
                </c:pt>
                <c:pt idx="35">
                  <c:v>2</c:v>
                </c:pt>
                <c:pt idx="36">
                  <c:v>2</c:v>
                </c:pt>
                <c:pt idx="37">
                  <c:v>2</c:v>
                </c:pt>
                <c:pt idx="38">
                  <c:v>2</c:v>
                </c:pt>
                <c:pt idx="39">
                  <c:v>2</c:v>
                </c:pt>
                <c:pt idx="40">
                  <c:v>2</c:v>
                </c:pt>
                <c:pt idx="41">
                  <c:v>2</c:v>
                </c:pt>
                <c:pt idx="42">
                  <c:v>2</c:v>
                </c:pt>
                <c:pt idx="43">
                  <c:v>2</c:v>
                </c:pt>
                <c:pt idx="44">
                  <c:v>2</c:v>
                </c:pt>
                <c:pt idx="45">
                  <c:v>2</c:v>
                </c:pt>
                <c:pt idx="46">
                  <c:v>2</c:v>
                </c:pt>
                <c:pt idx="47">
                  <c:v>2</c:v>
                </c:pt>
                <c:pt idx="48">
                  <c:v>2</c:v>
                </c:pt>
                <c:pt idx="49">
                  <c:v>2</c:v>
                </c:pt>
                <c:pt idx="50">
                  <c:v>2</c:v>
                </c:pt>
                <c:pt idx="51">
                  <c:v>2</c:v>
                </c:pt>
                <c:pt idx="52">
                  <c:v>2</c:v>
                </c:pt>
                <c:pt idx="53">
                  <c:v>2</c:v>
                </c:pt>
                <c:pt idx="54">
                  <c:v>2</c:v>
                </c:pt>
                <c:pt idx="55">
                  <c:v>2</c:v>
                </c:pt>
                <c:pt idx="56">
                  <c:v>2</c:v>
                </c:pt>
                <c:pt idx="57">
                  <c:v>2</c:v>
                </c:pt>
                <c:pt idx="58">
                  <c:v>2</c:v>
                </c:pt>
                <c:pt idx="59">
                  <c:v>2</c:v>
                </c:pt>
                <c:pt idx="60">
                  <c:v>2</c:v>
                </c:pt>
                <c:pt idx="61">
                  <c:v>2</c:v>
                </c:pt>
                <c:pt idx="62">
                  <c:v>2</c:v>
                </c:pt>
                <c:pt idx="63">
                  <c:v>2</c:v>
                </c:pt>
                <c:pt idx="64">
                  <c:v>2</c:v>
                </c:pt>
                <c:pt idx="65">
                  <c:v>2</c:v>
                </c:pt>
                <c:pt idx="66">
                  <c:v>2</c:v>
                </c:pt>
                <c:pt idx="67">
                  <c:v>2</c:v>
                </c:pt>
                <c:pt idx="68">
                  <c:v>2</c:v>
                </c:pt>
                <c:pt idx="69">
                  <c:v>2</c:v>
                </c:pt>
                <c:pt idx="70">
                  <c:v>2</c:v>
                </c:pt>
                <c:pt idx="71">
                  <c:v>2</c:v>
                </c:pt>
                <c:pt idx="72">
                  <c:v>2</c:v>
                </c:pt>
                <c:pt idx="73">
                  <c:v>2</c:v>
                </c:pt>
                <c:pt idx="74">
                  <c:v>2</c:v>
                </c:pt>
                <c:pt idx="75">
                  <c:v>2</c:v>
                </c:pt>
                <c:pt idx="76">
                  <c:v>2</c:v>
                </c:pt>
                <c:pt idx="77">
                  <c:v>2</c:v>
                </c:pt>
                <c:pt idx="78">
                  <c:v>2</c:v>
                </c:pt>
                <c:pt idx="79">
                  <c:v>2</c:v>
                </c:pt>
                <c:pt idx="80">
                  <c:v>2</c:v>
                </c:pt>
                <c:pt idx="81">
                  <c:v>2</c:v>
                </c:pt>
                <c:pt idx="82">
                  <c:v>2</c:v>
                </c:pt>
                <c:pt idx="83">
                  <c:v>2</c:v>
                </c:pt>
                <c:pt idx="84">
                  <c:v>2</c:v>
                </c:pt>
                <c:pt idx="85">
                  <c:v>2</c:v>
                </c:pt>
                <c:pt idx="86">
                  <c:v>2</c:v>
                </c:pt>
                <c:pt idx="87">
                  <c:v>2</c:v>
                </c:pt>
                <c:pt idx="88">
                  <c:v>2</c:v>
                </c:pt>
                <c:pt idx="89">
                  <c:v>2</c:v>
                </c:pt>
                <c:pt idx="90">
                  <c:v>2</c:v>
                </c:pt>
                <c:pt idx="91">
                  <c:v>2</c:v>
                </c:pt>
                <c:pt idx="92">
                  <c:v>2</c:v>
                </c:pt>
                <c:pt idx="93">
                  <c:v>2</c:v>
                </c:pt>
                <c:pt idx="94">
                  <c:v>2</c:v>
                </c:pt>
                <c:pt idx="95">
                  <c:v>2</c:v>
                </c:pt>
                <c:pt idx="96">
                  <c:v>2</c:v>
                </c:pt>
                <c:pt idx="97">
                  <c:v>2</c:v>
                </c:pt>
                <c:pt idx="98">
                  <c:v>2</c:v>
                </c:pt>
                <c:pt idx="99">
                  <c:v>2</c:v>
                </c:pt>
                <c:pt idx="100">
                  <c:v>2</c:v>
                </c:pt>
                <c:pt idx="101">
                  <c:v>2</c:v>
                </c:pt>
                <c:pt idx="102">
                  <c:v>2</c:v>
                </c:pt>
                <c:pt idx="103">
                  <c:v>2</c:v>
                </c:pt>
                <c:pt idx="104">
                  <c:v>2</c:v>
                </c:pt>
                <c:pt idx="105">
                  <c:v>2</c:v>
                </c:pt>
                <c:pt idx="106">
                  <c:v>2</c:v>
                </c:pt>
                <c:pt idx="107">
                  <c:v>2</c:v>
                </c:pt>
                <c:pt idx="108">
                  <c:v>2</c:v>
                </c:pt>
                <c:pt idx="109">
                  <c:v>2</c:v>
                </c:pt>
                <c:pt idx="110">
                  <c:v>2</c:v>
                </c:pt>
                <c:pt idx="111">
                  <c:v>2</c:v>
                </c:pt>
                <c:pt idx="112">
                  <c:v>2</c:v>
                </c:pt>
                <c:pt idx="113">
                  <c:v>2</c:v>
                </c:pt>
                <c:pt idx="114">
                  <c:v>2</c:v>
                </c:pt>
                <c:pt idx="115">
                  <c:v>2</c:v>
                </c:pt>
                <c:pt idx="116">
                  <c:v>2</c:v>
                </c:pt>
                <c:pt idx="117">
                  <c:v>2</c:v>
                </c:pt>
                <c:pt idx="118">
                  <c:v>2</c:v>
                </c:pt>
                <c:pt idx="119">
                  <c:v>2</c:v>
                </c:pt>
                <c:pt idx="120">
                  <c:v>2</c:v>
                </c:pt>
                <c:pt idx="121">
                  <c:v>2</c:v>
                </c:pt>
                <c:pt idx="122">
                  <c:v>2</c:v>
                </c:pt>
                <c:pt idx="123">
                  <c:v>2</c:v>
                </c:pt>
                <c:pt idx="124">
                  <c:v>2</c:v>
                </c:pt>
                <c:pt idx="125">
                  <c:v>2</c:v>
                </c:pt>
                <c:pt idx="126">
                  <c:v>2</c:v>
                </c:pt>
                <c:pt idx="127">
                  <c:v>2</c:v>
                </c:pt>
                <c:pt idx="128">
                  <c:v>2</c:v>
                </c:pt>
                <c:pt idx="129">
                  <c:v>2</c:v>
                </c:pt>
                <c:pt idx="130">
                  <c:v>2</c:v>
                </c:pt>
                <c:pt idx="131">
                  <c:v>2</c:v>
                </c:pt>
                <c:pt idx="132">
                  <c:v>2</c:v>
                </c:pt>
                <c:pt idx="133">
                  <c:v>2</c:v>
                </c:pt>
                <c:pt idx="134">
                  <c:v>2</c:v>
                </c:pt>
                <c:pt idx="135">
                  <c:v>2</c:v>
                </c:pt>
                <c:pt idx="136">
                  <c:v>2</c:v>
                </c:pt>
                <c:pt idx="137">
                  <c:v>2</c:v>
                </c:pt>
                <c:pt idx="138">
                  <c:v>2</c:v>
                </c:pt>
                <c:pt idx="139">
                  <c:v>2</c:v>
                </c:pt>
                <c:pt idx="140">
                  <c:v>2</c:v>
                </c:pt>
                <c:pt idx="141">
                  <c:v>2</c:v>
                </c:pt>
                <c:pt idx="142">
                  <c:v>2</c:v>
                </c:pt>
                <c:pt idx="143">
                  <c:v>2</c:v>
                </c:pt>
                <c:pt idx="144">
                  <c:v>2</c:v>
                </c:pt>
                <c:pt idx="145">
                  <c:v>2</c:v>
                </c:pt>
                <c:pt idx="146">
                  <c:v>2</c:v>
                </c:pt>
                <c:pt idx="147">
                  <c:v>2</c:v>
                </c:pt>
                <c:pt idx="148">
                  <c:v>2</c:v>
                </c:pt>
                <c:pt idx="149">
                  <c:v>2</c:v>
                </c:pt>
                <c:pt idx="150">
                  <c:v>2</c:v>
                </c:pt>
                <c:pt idx="151">
                  <c:v>2</c:v>
                </c:pt>
                <c:pt idx="152">
                  <c:v>2</c:v>
                </c:pt>
                <c:pt idx="153">
                  <c:v>2</c:v>
                </c:pt>
                <c:pt idx="154">
                  <c:v>2</c:v>
                </c:pt>
                <c:pt idx="155">
                  <c:v>2</c:v>
                </c:pt>
                <c:pt idx="156">
                  <c:v>2</c:v>
                </c:pt>
                <c:pt idx="157">
                  <c:v>2</c:v>
                </c:pt>
                <c:pt idx="158">
                  <c:v>2</c:v>
                </c:pt>
                <c:pt idx="159">
                  <c:v>2</c:v>
                </c:pt>
                <c:pt idx="160">
                  <c:v>2</c:v>
                </c:pt>
                <c:pt idx="161">
                  <c:v>2</c:v>
                </c:pt>
                <c:pt idx="162">
                  <c:v>2</c:v>
                </c:pt>
                <c:pt idx="163">
                  <c:v>2</c:v>
                </c:pt>
                <c:pt idx="164">
                  <c:v>2</c:v>
                </c:pt>
                <c:pt idx="165">
                  <c:v>2</c:v>
                </c:pt>
                <c:pt idx="166">
                  <c:v>2</c:v>
                </c:pt>
                <c:pt idx="167">
                  <c:v>2</c:v>
                </c:pt>
                <c:pt idx="168">
                  <c:v>2</c:v>
                </c:pt>
                <c:pt idx="169">
                  <c:v>2</c:v>
                </c:pt>
                <c:pt idx="170">
                  <c:v>2</c:v>
                </c:pt>
                <c:pt idx="171">
                  <c:v>2</c:v>
                </c:pt>
                <c:pt idx="172">
                  <c:v>2</c:v>
                </c:pt>
                <c:pt idx="173">
                  <c:v>2</c:v>
                </c:pt>
                <c:pt idx="174">
                  <c:v>2</c:v>
                </c:pt>
                <c:pt idx="175">
                  <c:v>2</c:v>
                </c:pt>
                <c:pt idx="176">
                  <c:v>2</c:v>
                </c:pt>
                <c:pt idx="177">
                  <c:v>2</c:v>
                </c:pt>
                <c:pt idx="178">
                  <c:v>2</c:v>
                </c:pt>
                <c:pt idx="179">
                  <c:v>2</c:v>
                </c:pt>
                <c:pt idx="180">
                  <c:v>2</c:v>
                </c:pt>
                <c:pt idx="181">
                  <c:v>2</c:v>
                </c:pt>
                <c:pt idx="182">
                  <c:v>2</c:v>
                </c:pt>
                <c:pt idx="183">
                  <c:v>2</c:v>
                </c:pt>
                <c:pt idx="184">
                  <c:v>2</c:v>
                </c:pt>
                <c:pt idx="185">
                  <c:v>2</c:v>
                </c:pt>
                <c:pt idx="186">
                  <c:v>2</c:v>
                </c:pt>
                <c:pt idx="187">
                  <c:v>2</c:v>
                </c:pt>
                <c:pt idx="188">
                  <c:v>2</c:v>
                </c:pt>
                <c:pt idx="189">
                  <c:v>2</c:v>
                </c:pt>
                <c:pt idx="190">
                  <c:v>2</c:v>
                </c:pt>
                <c:pt idx="191">
                  <c:v>2</c:v>
                </c:pt>
                <c:pt idx="192">
                  <c:v>2</c:v>
                </c:pt>
                <c:pt idx="193">
                  <c:v>2</c:v>
                </c:pt>
                <c:pt idx="194">
                  <c:v>2</c:v>
                </c:pt>
                <c:pt idx="195">
                  <c:v>2</c:v>
                </c:pt>
                <c:pt idx="196">
                  <c:v>2</c:v>
                </c:pt>
                <c:pt idx="197">
                  <c:v>2</c:v>
                </c:pt>
                <c:pt idx="198">
                  <c:v>2</c:v>
                </c:pt>
                <c:pt idx="199">
                  <c:v>2</c:v>
                </c:pt>
                <c:pt idx="200">
                  <c:v>2</c:v>
                </c:pt>
                <c:pt idx="201">
                  <c:v>2</c:v>
                </c:pt>
                <c:pt idx="202">
                  <c:v>2</c:v>
                </c:pt>
                <c:pt idx="203">
                  <c:v>2</c:v>
                </c:pt>
                <c:pt idx="204">
                  <c:v>2</c:v>
                </c:pt>
                <c:pt idx="205">
                  <c:v>2</c:v>
                </c:pt>
                <c:pt idx="206">
                  <c:v>2</c:v>
                </c:pt>
                <c:pt idx="207">
                  <c:v>2</c:v>
                </c:pt>
                <c:pt idx="208">
                  <c:v>2</c:v>
                </c:pt>
                <c:pt idx="209">
                  <c:v>2</c:v>
                </c:pt>
                <c:pt idx="210">
                  <c:v>2</c:v>
                </c:pt>
                <c:pt idx="211">
                  <c:v>2</c:v>
                </c:pt>
                <c:pt idx="212">
                  <c:v>2</c:v>
                </c:pt>
                <c:pt idx="213">
                  <c:v>2</c:v>
                </c:pt>
                <c:pt idx="214">
                  <c:v>2</c:v>
                </c:pt>
                <c:pt idx="215">
                  <c:v>2</c:v>
                </c:pt>
                <c:pt idx="216">
                  <c:v>2</c:v>
                </c:pt>
                <c:pt idx="217">
                  <c:v>2</c:v>
                </c:pt>
                <c:pt idx="218">
                  <c:v>2</c:v>
                </c:pt>
                <c:pt idx="219">
                  <c:v>2</c:v>
                </c:pt>
                <c:pt idx="220">
                  <c:v>2</c:v>
                </c:pt>
                <c:pt idx="221">
                  <c:v>2</c:v>
                </c:pt>
                <c:pt idx="222">
                  <c:v>2</c:v>
                </c:pt>
                <c:pt idx="223">
                  <c:v>2</c:v>
                </c:pt>
                <c:pt idx="224">
                  <c:v>2</c:v>
                </c:pt>
                <c:pt idx="225">
                  <c:v>2</c:v>
                </c:pt>
                <c:pt idx="226">
                  <c:v>2</c:v>
                </c:pt>
                <c:pt idx="227">
                  <c:v>2</c:v>
                </c:pt>
                <c:pt idx="228">
                  <c:v>2</c:v>
                </c:pt>
                <c:pt idx="229">
                  <c:v>2</c:v>
                </c:pt>
                <c:pt idx="230">
                  <c:v>2</c:v>
                </c:pt>
                <c:pt idx="231">
                  <c:v>2</c:v>
                </c:pt>
                <c:pt idx="232">
                  <c:v>2</c:v>
                </c:pt>
                <c:pt idx="233">
                  <c:v>2</c:v>
                </c:pt>
                <c:pt idx="234">
                  <c:v>2</c:v>
                </c:pt>
                <c:pt idx="235">
                  <c:v>2</c:v>
                </c:pt>
                <c:pt idx="236">
                  <c:v>2</c:v>
                </c:pt>
                <c:pt idx="237">
                  <c:v>2</c:v>
                </c:pt>
                <c:pt idx="238">
                  <c:v>2</c:v>
                </c:pt>
                <c:pt idx="239">
                  <c:v>2</c:v>
                </c:pt>
                <c:pt idx="240">
                  <c:v>2</c:v>
                </c:pt>
                <c:pt idx="241">
                  <c:v>2</c:v>
                </c:pt>
                <c:pt idx="242">
                  <c:v>2</c:v>
                </c:pt>
                <c:pt idx="243">
                  <c:v>2</c:v>
                </c:pt>
                <c:pt idx="244">
                  <c:v>2</c:v>
                </c:pt>
                <c:pt idx="245">
                  <c:v>2</c:v>
                </c:pt>
                <c:pt idx="246">
                  <c:v>2</c:v>
                </c:pt>
                <c:pt idx="247">
                  <c:v>2</c:v>
                </c:pt>
                <c:pt idx="248">
                  <c:v>2</c:v>
                </c:pt>
                <c:pt idx="249">
                  <c:v>2</c:v>
                </c:pt>
                <c:pt idx="250">
                  <c:v>2</c:v>
                </c:pt>
                <c:pt idx="251">
                  <c:v>2</c:v>
                </c:pt>
                <c:pt idx="252">
                  <c:v>2</c:v>
                </c:pt>
                <c:pt idx="253">
                  <c:v>2</c:v>
                </c:pt>
                <c:pt idx="254">
                  <c:v>2</c:v>
                </c:pt>
                <c:pt idx="255">
                  <c:v>2</c:v>
                </c:pt>
                <c:pt idx="256">
                  <c:v>2</c:v>
                </c:pt>
                <c:pt idx="257">
                  <c:v>2</c:v>
                </c:pt>
                <c:pt idx="258">
                  <c:v>2</c:v>
                </c:pt>
                <c:pt idx="259">
                  <c:v>2</c:v>
                </c:pt>
                <c:pt idx="260">
                  <c:v>2</c:v>
                </c:pt>
                <c:pt idx="261">
                  <c:v>2</c:v>
                </c:pt>
                <c:pt idx="262">
                  <c:v>2</c:v>
                </c:pt>
                <c:pt idx="263">
                  <c:v>2</c:v>
                </c:pt>
                <c:pt idx="264">
                  <c:v>2</c:v>
                </c:pt>
                <c:pt idx="265">
                  <c:v>2</c:v>
                </c:pt>
                <c:pt idx="266">
                  <c:v>2</c:v>
                </c:pt>
                <c:pt idx="267">
                  <c:v>2</c:v>
                </c:pt>
                <c:pt idx="268">
                  <c:v>2</c:v>
                </c:pt>
                <c:pt idx="269">
                  <c:v>2</c:v>
                </c:pt>
                <c:pt idx="270">
                  <c:v>2</c:v>
                </c:pt>
                <c:pt idx="271">
                  <c:v>2</c:v>
                </c:pt>
                <c:pt idx="272">
                  <c:v>2</c:v>
                </c:pt>
                <c:pt idx="273">
                  <c:v>2</c:v>
                </c:pt>
                <c:pt idx="274">
                  <c:v>2</c:v>
                </c:pt>
                <c:pt idx="275">
                  <c:v>2</c:v>
                </c:pt>
                <c:pt idx="276">
                  <c:v>2</c:v>
                </c:pt>
                <c:pt idx="277">
                  <c:v>2</c:v>
                </c:pt>
                <c:pt idx="278">
                  <c:v>2</c:v>
                </c:pt>
                <c:pt idx="279">
                  <c:v>2</c:v>
                </c:pt>
                <c:pt idx="280">
                  <c:v>2</c:v>
                </c:pt>
                <c:pt idx="281">
                  <c:v>2</c:v>
                </c:pt>
                <c:pt idx="282">
                  <c:v>2</c:v>
                </c:pt>
                <c:pt idx="283">
                  <c:v>2</c:v>
                </c:pt>
                <c:pt idx="284">
                  <c:v>2</c:v>
                </c:pt>
                <c:pt idx="285">
                  <c:v>2</c:v>
                </c:pt>
                <c:pt idx="286">
                  <c:v>2</c:v>
                </c:pt>
                <c:pt idx="287">
                  <c:v>2</c:v>
                </c:pt>
                <c:pt idx="288">
                  <c:v>2</c:v>
                </c:pt>
                <c:pt idx="289">
                  <c:v>2</c:v>
                </c:pt>
                <c:pt idx="290">
                  <c:v>2</c:v>
                </c:pt>
                <c:pt idx="291">
                  <c:v>2</c:v>
                </c:pt>
                <c:pt idx="292">
                  <c:v>2</c:v>
                </c:pt>
                <c:pt idx="293">
                  <c:v>2</c:v>
                </c:pt>
                <c:pt idx="294">
                  <c:v>2</c:v>
                </c:pt>
                <c:pt idx="295">
                  <c:v>2</c:v>
                </c:pt>
                <c:pt idx="296">
                  <c:v>2</c:v>
                </c:pt>
                <c:pt idx="297">
                  <c:v>2</c:v>
                </c:pt>
                <c:pt idx="298">
                  <c:v>2</c:v>
                </c:pt>
                <c:pt idx="299">
                  <c:v>2</c:v>
                </c:pt>
                <c:pt idx="300">
                  <c:v>2</c:v>
                </c:pt>
                <c:pt idx="301">
                  <c:v>2</c:v>
                </c:pt>
                <c:pt idx="302">
                  <c:v>2</c:v>
                </c:pt>
                <c:pt idx="303">
                  <c:v>2</c:v>
                </c:pt>
                <c:pt idx="304">
                  <c:v>2</c:v>
                </c:pt>
                <c:pt idx="305">
                  <c:v>2</c:v>
                </c:pt>
                <c:pt idx="306">
                  <c:v>2</c:v>
                </c:pt>
                <c:pt idx="307">
                  <c:v>2</c:v>
                </c:pt>
                <c:pt idx="308">
                  <c:v>2</c:v>
                </c:pt>
                <c:pt idx="309">
                  <c:v>2</c:v>
                </c:pt>
                <c:pt idx="310">
                  <c:v>2</c:v>
                </c:pt>
                <c:pt idx="311">
                  <c:v>2</c:v>
                </c:pt>
                <c:pt idx="312">
                  <c:v>2</c:v>
                </c:pt>
                <c:pt idx="313">
                  <c:v>2</c:v>
                </c:pt>
                <c:pt idx="314">
                  <c:v>2</c:v>
                </c:pt>
                <c:pt idx="315">
                  <c:v>2</c:v>
                </c:pt>
                <c:pt idx="316">
                  <c:v>2</c:v>
                </c:pt>
                <c:pt idx="317">
                  <c:v>2</c:v>
                </c:pt>
                <c:pt idx="318">
                  <c:v>2</c:v>
                </c:pt>
                <c:pt idx="319">
                  <c:v>2</c:v>
                </c:pt>
                <c:pt idx="320">
                  <c:v>2</c:v>
                </c:pt>
                <c:pt idx="321">
                  <c:v>2</c:v>
                </c:pt>
                <c:pt idx="322">
                  <c:v>2</c:v>
                </c:pt>
                <c:pt idx="323">
                  <c:v>2</c:v>
                </c:pt>
                <c:pt idx="324">
                  <c:v>2</c:v>
                </c:pt>
                <c:pt idx="325">
                  <c:v>2</c:v>
                </c:pt>
                <c:pt idx="326">
                  <c:v>2</c:v>
                </c:pt>
                <c:pt idx="327">
                  <c:v>2</c:v>
                </c:pt>
                <c:pt idx="328">
                  <c:v>2</c:v>
                </c:pt>
                <c:pt idx="329">
                  <c:v>2</c:v>
                </c:pt>
                <c:pt idx="330">
                  <c:v>2</c:v>
                </c:pt>
                <c:pt idx="331">
                  <c:v>2</c:v>
                </c:pt>
                <c:pt idx="332">
                  <c:v>2</c:v>
                </c:pt>
                <c:pt idx="333">
                  <c:v>2</c:v>
                </c:pt>
                <c:pt idx="334">
                  <c:v>2</c:v>
                </c:pt>
                <c:pt idx="335">
                  <c:v>2</c:v>
                </c:pt>
                <c:pt idx="336">
                  <c:v>2</c:v>
                </c:pt>
                <c:pt idx="337">
                  <c:v>2</c:v>
                </c:pt>
                <c:pt idx="338">
                  <c:v>2</c:v>
                </c:pt>
                <c:pt idx="339">
                  <c:v>2</c:v>
                </c:pt>
                <c:pt idx="340">
                  <c:v>2</c:v>
                </c:pt>
                <c:pt idx="341">
                  <c:v>2</c:v>
                </c:pt>
                <c:pt idx="342">
                  <c:v>2</c:v>
                </c:pt>
                <c:pt idx="343">
                  <c:v>2</c:v>
                </c:pt>
                <c:pt idx="344">
                  <c:v>2</c:v>
                </c:pt>
                <c:pt idx="345">
                  <c:v>2</c:v>
                </c:pt>
                <c:pt idx="346">
                  <c:v>2</c:v>
                </c:pt>
                <c:pt idx="347">
                  <c:v>2</c:v>
                </c:pt>
                <c:pt idx="348">
                  <c:v>2</c:v>
                </c:pt>
                <c:pt idx="349">
                  <c:v>2</c:v>
                </c:pt>
                <c:pt idx="350">
                  <c:v>2</c:v>
                </c:pt>
                <c:pt idx="351">
                  <c:v>2</c:v>
                </c:pt>
                <c:pt idx="352">
                  <c:v>2</c:v>
                </c:pt>
                <c:pt idx="353">
                  <c:v>2</c:v>
                </c:pt>
                <c:pt idx="354">
                  <c:v>2</c:v>
                </c:pt>
                <c:pt idx="355">
                  <c:v>2</c:v>
                </c:pt>
                <c:pt idx="356">
                  <c:v>2</c:v>
                </c:pt>
                <c:pt idx="357">
                  <c:v>2</c:v>
                </c:pt>
                <c:pt idx="358">
                  <c:v>2</c:v>
                </c:pt>
                <c:pt idx="359">
                  <c:v>2</c:v>
                </c:pt>
                <c:pt idx="360">
                  <c:v>2</c:v>
                </c:pt>
                <c:pt idx="361">
                  <c:v>2</c:v>
                </c:pt>
                <c:pt idx="362">
                  <c:v>2</c:v>
                </c:pt>
                <c:pt idx="363">
                  <c:v>2</c:v>
                </c:pt>
                <c:pt idx="364">
                  <c:v>2</c:v>
                </c:pt>
                <c:pt idx="365">
                  <c:v>2</c:v>
                </c:pt>
                <c:pt idx="366">
                  <c:v>2</c:v>
                </c:pt>
                <c:pt idx="367">
                  <c:v>2</c:v>
                </c:pt>
                <c:pt idx="368">
                  <c:v>2</c:v>
                </c:pt>
                <c:pt idx="369">
                  <c:v>2</c:v>
                </c:pt>
                <c:pt idx="370">
                  <c:v>2</c:v>
                </c:pt>
                <c:pt idx="371">
                  <c:v>2</c:v>
                </c:pt>
                <c:pt idx="372">
                  <c:v>2</c:v>
                </c:pt>
                <c:pt idx="373">
                  <c:v>2</c:v>
                </c:pt>
                <c:pt idx="374">
                  <c:v>2</c:v>
                </c:pt>
                <c:pt idx="375">
                  <c:v>2</c:v>
                </c:pt>
                <c:pt idx="376">
                  <c:v>2</c:v>
                </c:pt>
                <c:pt idx="377">
                  <c:v>2</c:v>
                </c:pt>
                <c:pt idx="378">
                  <c:v>2</c:v>
                </c:pt>
                <c:pt idx="379">
                  <c:v>2</c:v>
                </c:pt>
                <c:pt idx="380">
                  <c:v>2</c:v>
                </c:pt>
                <c:pt idx="381">
                  <c:v>2</c:v>
                </c:pt>
                <c:pt idx="382">
                  <c:v>2</c:v>
                </c:pt>
                <c:pt idx="383">
                  <c:v>2</c:v>
                </c:pt>
                <c:pt idx="384">
                  <c:v>2</c:v>
                </c:pt>
                <c:pt idx="385">
                  <c:v>2</c:v>
                </c:pt>
                <c:pt idx="386">
                  <c:v>2</c:v>
                </c:pt>
                <c:pt idx="387">
                  <c:v>2</c:v>
                </c:pt>
                <c:pt idx="388">
                  <c:v>2</c:v>
                </c:pt>
                <c:pt idx="389">
                  <c:v>2</c:v>
                </c:pt>
                <c:pt idx="390">
                  <c:v>2</c:v>
                </c:pt>
                <c:pt idx="391">
                  <c:v>2</c:v>
                </c:pt>
                <c:pt idx="392">
                  <c:v>2</c:v>
                </c:pt>
                <c:pt idx="393">
                  <c:v>2</c:v>
                </c:pt>
                <c:pt idx="394">
                  <c:v>2</c:v>
                </c:pt>
                <c:pt idx="395">
                  <c:v>2</c:v>
                </c:pt>
                <c:pt idx="396">
                  <c:v>2</c:v>
                </c:pt>
                <c:pt idx="397">
                  <c:v>2</c:v>
                </c:pt>
                <c:pt idx="398">
                  <c:v>2</c:v>
                </c:pt>
                <c:pt idx="399">
                  <c:v>2</c:v>
                </c:pt>
                <c:pt idx="400">
                  <c:v>2</c:v>
                </c:pt>
                <c:pt idx="401">
                  <c:v>2</c:v>
                </c:pt>
                <c:pt idx="402">
                  <c:v>2</c:v>
                </c:pt>
                <c:pt idx="403">
                  <c:v>2</c:v>
                </c:pt>
                <c:pt idx="404">
                  <c:v>2</c:v>
                </c:pt>
                <c:pt idx="405">
                  <c:v>2</c:v>
                </c:pt>
                <c:pt idx="406">
                  <c:v>2</c:v>
                </c:pt>
                <c:pt idx="407">
                  <c:v>2</c:v>
                </c:pt>
                <c:pt idx="408">
                  <c:v>2</c:v>
                </c:pt>
                <c:pt idx="409">
                  <c:v>2</c:v>
                </c:pt>
                <c:pt idx="410">
                  <c:v>2</c:v>
                </c:pt>
                <c:pt idx="411">
                  <c:v>2</c:v>
                </c:pt>
                <c:pt idx="412">
                  <c:v>2</c:v>
                </c:pt>
                <c:pt idx="413">
                  <c:v>2</c:v>
                </c:pt>
                <c:pt idx="414">
                  <c:v>2</c:v>
                </c:pt>
                <c:pt idx="415">
                  <c:v>2</c:v>
                </c:pt>
                <c:pt idx="416">
                  <c:v>2</c:v>
                </c:pt>
                <c:pt idx="417">
                  <c:v>2</c:v>
                </c:pt>
                <c:pt idx="418">
                  <c:v>2</c:v>
                </c:pt>
                <c:pt idx="419">
                  <c:v>2</c:v>
                </c:pt>
                <c:pt idx="420">
                  <c:v>2</c:v>
                </c:pt>
                <c:pt idx="421">
                  <c:v>2</c:v>
                </c:pt>
                <c:pt idx="422">
                  <c:v>2</c:v>
                </c:pt>
                <c:pt idx="423">
                  <c:v>2</c:v>
                </c:pt>
                <c:pt idx="424">
                  <c:v>2</c:v>
                </c:pt>
                <c:pt idx="425">
                  <c:v>2</c:v>
                </c:pt>
                <c:pt idx="426">
                  <c:v>2</c:v>
                </c:pt>
                <c:pt idx="427">
                  <c:v>2</c:v>
                </c:pt>
                <c:pt idx="428">
                  <c:v>2</c:v>
                </c:pt>
                <c:pt idx="429">
                  <c:v>2</c:v>
                </c:pt>
                <c:pt idx="430">
                  <c:v>2</c:v>
                </c:pt>
                <c:pt idx="431">
                  <c:v>2</c:v>
                </c:pt>
                <c:pt idx="432">
                  <c:v>2</c:v>
                </c:pt>
                <c:pt idx="433">
                  <c:v>2</c:v>
                </c:pt>
                <c:pt idx="434">
                  <c:v>2</c:v>
                </c:pt>
                <c:pt idx="435">
                  <c:v>2</c:v>
                </c:pt>
                <c:pt idx="436">
                  <c:v>2</c:v>
                </c:pt>
                <c:pt idx="437">
                  <c:v>2</c:v>
                </c:pt>
                <c:pt idx="438">
                  <c:v>2</c:v>
                </c:pt>
                <c:pt idx="439">
                  <c:v>2</c:v>
                </c:pt>
                <c:pt idx="440">
                  <c:v>2</c:v>
                </c:pt>
                <c:pt idx="441">
                  <c:v>2</c:v>
                </c:pt>
                <c:pt idx="442">
                  <c:v>2</c:v>
                </c:pt>
                <c:pt idx="443">
                  <c:v>2</c:v>
                </c:pt>
                <c:pt idx="444">
                  <c:v>2</c:v>
                </c:pt>
                <c:pt idx="445">
                  <c:v>2</c:v>
                </c:pt>
                <c:pt idx="446">
                  <c:v>2</c:v>
                </c:pt>
                <c:pt idx="447">
                  <c:v>2</c:v>
                </c:pt>
                <c:pt idx="448">
                  <c:v>2</c:v>
                </c:pt>
                <c:pt idx="449">
                  <c:v>2</c:v>
                </c:pt>
                <c:pt idx="450">
                  <c:v>2</c:v>
                </c:pt>
                <c:pt idx="451">
                  <c:v>2</c:v>
                </c:pt>
                <c:pt idx="452">
                  <c:v>2</c:v>
                </c:pt>
                <c:pt idx="453">
                  <c:v>2</c:v>
                </c:pt>
                <c:pt idx="454">
                  <c:v>2</c:v>
                </c:pt>
                <c:pt idx="455">
                  <c:v>2</c:v>
                </c:pt>
                <c:pt idx="456">
                  <c:v>2</c:v>
                </c:pt>
                <c:pt idx="457">
                  <c:v>2</c:v>
                </c:pt>
                <c:pt idx="458">
                  <c:v>2</c:v>
                </c:pt>
                <c:pt idx="459">
                  <c:v>2</c:v>
                </c:pt>
                <c:pt idx="460">
                  <c:v>2</c:v>
                </c:pt>
                <c:pt idx="461">
                  <c:v>2</c:v>
                </c:pt>
                <c:pt idx="462">
                  <c:v>2</c:v>
                </c:pt>
                <c:pt idx="463">
                  <c:v>2</c:v>
                </c:pt>
                <c:pt idx="464">
                  <c:v>2</c:v>
                </c:pt>
                <c:pt idx="465">
                  <c:v>2</c:v>
                </c:pt>
                <c:pt idx="466">
                  <c:v>2</c:v>
                </c:pt>
                <c:pt idx="467">
                  <c:v>2</c:v>
                </c:pt>
                <c:pt idx="468">
                  <c:v>2</c:v>
                </c:pt>
                <c:pt idx="469">
                  <c:v>2</c:v>
                </c:pt>
                <c:pt idx="470">
                  <c:v>2</c:v>
                </c:pt>
                <c:pt idx="471">
                  <c:v>2</c:v>
                </c:pt>
                <c:pt idx="472">
                  <c:v>2</c:v>
                </c:pt>
                <c:pt idx="473">
                  <c:v>2</c:v>
                </c:pt>
                <c:pt idx="474">
                  <c:v>2</c:v>
                </c:pt>
                <c:pt idx="475">
                  <c:v>2</c:v>
                </c:pt>
                <c:pt idx="476">
                  <c:v>2</c:v>
                </c:pt>
                <c:pt idx="477">
                  <c:v>2</c:v>
                </c:pt>
                <c:pt idx="478">
                  <c:v>2</c:v>
                </c:pt>
                <c:pt idx="479">
                  <c:v>2</c:v>
                </c:pt>
                <c:pt idx="480">
                  <c:v>2</c:v>
                </c:pt>
                <c:pt idx="481">
                  <c:v>2</c:v>
                </c:pt>
                <c:pt idx="482">
                  <c:v>2</c:v>
                </c:pt>
                <c:pt idx="483">
                  <c:v>2</c:v>
                </c:pt>
                <c:pt idx="484">
                  <c:v>2</c:v>
                </c:pt>
                <c:pt idx="485">
                  <c:v>2</c:v>
                </c:pt>
                <c:pt idx="486">
                  <c:v>2</c:v>
                </c:pt>
                <c:pt idx="487">
                  <c:v>2</c:v>
                </c:pt>
                <c:pt idx="488">
                  <c:v>2</c:v>
                </c:pt>
                <c:pt idx="489">
                  <c:v>2</c:v>
                </c:pt>
                <c:pt idx="490">
                  <c:v>2</c:v>
                </c:pt>
                <c:pt idx="491">
                  <c:v>2</c:v>
                </c:pt>
                <c:pt idx="492">
                  <c:v>2</c:v>
                </c:pt>
                <c:pt idx="493">
                  <c:v>2</c:v>
                </c:pt>
                <c:pt idx="494">
                  <c:v>2</c:v>
                </c:pt>
                <c:pt idx="495">
                  <c:v>2</c:v>
                </c:pt>
                <c:pt idx="496">
                  <c:v>2</c:v>
                </c:pt>
                <c:pt idx="497">
                  <c:v>2</c:v>
                </c:pt>
                <c:pt idx="498">
                  <c:v>2</c:v>
                </c:pt>
                <c:pt idx="499">
                  <c:v>2</c:v>
                </c:pt>
                <c:pt idx="500">
                  <c:v>2</c:v>
                </c:pt>
                <c:pt idx="501">
                  <c:v>2</c:v>
                </c:pt>
                <c:pt idx="502">
                  <c:v>2</c:v>
                </c:pt>
                <c:pt idx="503">
                  <c:v>2</c:v>
                </c:pt>
                <c:pt idx="504">
                  <c:v>2</c:v>
                </c:pt>
                <c:pt idx="505">
                  <c:v>2</c:v>
                </c:pt>
                <c:pt idx="506">
                  <c:v>2</c:v>
                </c:pt>
                <c:pt idx="507">
                  <c:v>2</c:v>
                </c:pt>
                <c:pt idx="508">
                  <c:v>2</c:v>
                </c:pt>
                <c:pt idx="509">
                  <c:v>2</c:v>
                </c:pt>
                <c:pt idx="510">
                  <c:v>2</c:v>
                </c:pt>
                <c:pt idx="511">
                  <c:v>2</c:v>
                </c:pt>
                <c:pt idx="512">
                  <c:v>2</c:v>
                </c:pt>
                <c:pt idx="513">
                  <c:v>2</c:v>
                </c:pt>
                <c:pt idx="514">
                  <c:v>2</c:v>
                </c:pt>
                <c:pt idx="515">
                  <c:v>2</c:v>
                </c:pt>
                <c:pt idx="516">
                  <c:v>2</c:v>
                </c:pt>
                <c:pt idx="517">
                  <c:v>2</c:v>
                </c:pt>
                <c:pt idx="518">
                  <c:v>2</c:v>
                </c:pt>
                <c:pt idx="519">
                  <c:v>2</c:v>
                </c:pt>
                <c:pt idx="520">
                  <c:v>2</c:v>
                </c:pt>
                <c:pt idx="521">
                  <c:v>2</c:v>
                </c:pt>
                <c:pt idx="522">
                  <c:v>2</c:v>
                </c:pt>
                <c:pt idx="523">
                  <c:v>2</c:v>
                </c:pt>
                <c:pt idx="524">
                  <c:v>2</c:v>
                </c:pt>
                <c:pt idx="525">
                  <c:v>2</c:v>
                </c:pt>
                <c:pt idx="526">
                  <c:v>2</c:v>
                </c:pt>
                <c:pt idx="527">
                  <c:v>2</c:v>
                </c:pt>
                <c:pt idx="528">
                  <c:v>2</c:v>
                </c:pt>
                <c:pt idx="529">
                  <c:v>2</c:v>
                </c:pt>
                <c:pt idx="530">
                  <c:v>2</c:v>
                </c:pt>
                <c:pt idx="531">
                  <c:v>2</c:v>
                </c:pt>
                <c:pt idx="532">
                  <c:v>2</c:v>
                </c:pt>
                <c:pt idx="533">
                  <c:v>2</c:v>
                </c:pt>
                <c:pt idx="534">
                  <c:v>2</c:v>
                </c:pt>
                <c:pt idx="535">
                  <c:v>2</c:v>
                </c:pt>
                <c:pt idx="536">
                  <c:v>2</c:v>
                </c:pt>
                <c:pt idx="537">
                  <c:v>2</c:v>
                </c:pt>
                <c:pt idx="538">
                  <c:v>2</c:v>
                </c:pt>
                <c:pt idx="539">
                  <c:v>2</c:v>
                </c:pt>
                <c:pt idx="540">
                  <c:v>2</c:v>
                </c:pt>
                <c:pt idx="541">
                  <c:v>2</c:v>
                </c:pt>
                <c:pt idx="542">
                  <c:v>2</c:v>
                </c:pt>
                <c:pt idx="543">
                  <c:v>2</c:v>
                </c:pt>
                <c:pt idx="544">
                  <c:v>2</c:v>
                </c:pt>
                <c:pt idx="545">
                  <c:v>2</c:v>
                </c:pt>
                <c:pt idx="546">
                  <c:v>2</c:v>
                </c:pt>
                <c:pt idx="547">
                  <c:v>2</c:v>
                </c:pt>
                <c:pt idx="548">
                  <c:v>2</c:v>
                </c:pt>
                <c:pt idx="549">
                  <c:v>2</c:v>
                </c:pt>
                <c:pt idx="550">
                  <c:v>2</c:v>
                </c:pt>
                <c:pt idx="551">
                  <c:v>2</c:v>
                </c:pt>
                <c:pt idx="552">
                  <c:v>2</c:v>
                </c:pt>
                <c:pt idx="553">
                  <c:v>2</c:v>
                </c:pt>
                <c:pt idx="554">
                  <c:v>2</c:v>
                </c:pt>
                <c:pt idx="555">
                  <c:v>2</c:v>
                </c:pt>
                <c:pt idx="556">
                  <c:v>2</c:v>
                </c:pt>
                <c:pt idx="557">
                  <c:v>2</c:v>
                </c:pt>
                <c:pt idx="558">
                  <c:v>2</c:v>
                </c:pt>
                <c:pt idx="559">
                  <c:v>2</c:v>
                </c:pt>
                <c:pt idx="560">
                  <c:v>2</c:v>
                </c:pt>
                <c:pt idx="561">
                  <c:v>2</c:v>
                </c:pt>
                <c:pt idx="562">
                  <c:v>2</c:v>
                </c:pt>
                <c:pt idx="563">
                  <c:v>2</c:v>
                </c:pt>
                <c:pt idx="564">
                  <c:v>2</c:v>
                </c:pt>
                <c:pt idx="565">
                  <c:v>2</c:v>
                </c:pt>
                <c:pt idx="566">
                  <c:v>2</c:v>
                </c:pt>
                <c:pt idx="567">
                  <c:v>2</c:v>
                </c:pt>
                <c:pt idx="568">
                  <c:v>2</c:v>
                </c:pt>
                <c:pt idx="569">
                  <c:v>2</c:v>
                </c:pt>
                <c:pt idx="570">
                  <c:v>2</c:v>
                </c:pt>
                <c:pt idx="571">
                  <c:v>2</c:v>
                </c:pt>
                <c:pt idx="572">
                  <c:v>2</c:v>
                </c:pt>
                <c:pt idx="573">
                  <c:v>2</c:v>
                </c:pt>
                <c:pt idx="574">
                  <c:v>2</c:v>
                </c:pt>
                <c:pt idx="575">
                  <c:v>2</c:v>
                </c:pt>
                <c:pt idx="576">
                  <c:v>2</c:v>
                </c:pt>
                <c:pt idx="577">
                  <c:v>2</c:v>
                </c:pt>
                <c:pt idx="578">
                  <c:v>2</c:v>
                </c:pt>
                <c:pt idx="579">
                  <c:v>2</c:v>
                </c:pt>
                <c:pt idx="580">
                  <c:v>2</c:v>
                </c:pt>
                <c:pt idx="581">
                  <c:v>2</c:v>
                </c:pt>
                <c:pt idx="582">
                  <c:v>2</c:v>
                </c:pt>
                <c:pt idx="583">
                  <c:v>2</c:v>
                </c:pt>
                <c:pt idx="584">
                  <c:v>2</c:v>
                </c:pt>
                <c:pt idx="585">
                  <c:v>2</c:v>
                </c:pt>
                <c:pt idx="586">
                  <c:v>2</c:v>
                </c:pt>
                <c:pt idx="587">
                  <c:v>2</c:v>
                </c:pt>
                <c:pt idx="588">
                  <c:v>2</c:v>
                </c:pt>
                <c:pt idx="589">
                  <c:v>2</c:v>
                </c:pt>
                <c:pt idx="590">
                  <c:v>2</c:v>
                </c:pt>
                <c:pt idx="591">
                  <c:v>2</c:v>
                </c:pt>
                <c:pt idx="592">
                  <c:v>2</c:v>
                </c:pt>
                <c:pt idx="593">
                  <c:v>2</c:v>
                </c:pt>
                <c:pt idx="594">
                  <c:v>2</c:v>
                </c:pt>
                <c:pt idx="595">
                  <c:v>2</c:v>
                </c:pt>
                <c:pt idx="596">
                  <c:v>2</c:v>
                </c:pt>
                <c:pt idx="597">
                  <c:v>2</c:v>
                </c:pt>
                <c:pt idx="598">
                  <c:v>2</c:v>
                </c:pt>
                <c:pt idx="599">
                  <c:v>2</c:v>
                </c:pt>
                <c:pt idx="600">
                  <c:v>2</c:v>
                </c:pt>
                <c:pt idx="601">
                  <c:v>2</c:v>
                </c:pt>
                <c:pt idx="602">
                  <c:v>2</c:v>
                </c:pt>
                <c:pt idx="603">
                  <c:v>2</c:v>
                </c:pt>
                <c:pt idx="604">
                  <c:v>2</c:v>
                </c:pt>
                <c:pt idx="605">
                  <c:v>2</c:v>
                </c:pt>
                <c:pt idx="606">
                  <c:v>2</c:v>
                </c:pt>
                <c:pt idx="607">
                  <c:v>2</c:v>
                </c:pt>
                <c:pt idx="608">
                  <c:v>2</c:v>
                </c:pt>
                <c:pt idx="609">
                  <c:v>2</c:v>
                </c:pt>
                <c:pt idx="610">
                  <c:v>2</c:v>
                </c:pt>
                <c:pt idx="611">
                  <c:v>2</c:v>
                </c:pt>
                <c:pt idx="612">
                  <c:v>2</c:v>
                </c:pt>
                <c:pt idx="613">
                  <c:v>2</c:v>
                </c:pt>
                <c:pt idx="614">
                  <c:v>2</c:v>
                </c:pt>
                <c:pt idx="615">
                  <c:v>2</c:v>
                </c:pt>
                <c:pt idx="616">
                  <c:v>2</c:v>
                </c:pt>
                <c:pt idx="617">
                  <c:v>2</c:v>
                </c:pt>
                <c:pt idx="618">
                  <c:v>2</c:v>
                </c:pt>
                <c:pt idx="619">
                  <c:v>2</c:v>
                </c:pt>
                <c:pt idx="620">
                  <c:v>2</c:v>
                </c:pt>
                <c:pt idx="621">
                  <c:v>2</c:v>
                </c:pt>
                <c:pt idx="622">
                  <c:v>2</c:v>
                </c:pt>
                <c:pt idx="623">
                  <c:v>2</c:v>
                </c:pt>
                <c:pt idx="624">
                  <c:v>2</c:v>
                </c:pt>
                <c:pt idx="625">
                  <c:v>2</c:v>
                </c:pt>
                <c:pt idx="626">
                  <c:v>2</c:v>
                </c:pt>
                <c:pt idx="627">
                  <c:v>2</c:v>
                </c:pt>
                <c:pt idx="628">
                  <c:v>2</c:v>
                </c:pt>
                <c:pt idx="629">
                  <c:v>2</c:v>
                </c:pt>
                <c:pt idx="630">
                  <c:v>2</c:v>
                </c:pt>
                <c:pt idx="631">
                  <c:v>2</c:v>
                </c:pt>
                <c:pt idx="632">
                  <c:v>2</c:v>
                </c:pt>
                <c:pt idx="633">
                  <c:v>2</c:v>
                </c:pt>
                <c:pt idx="634">
                  <c:v>2</c:v>
                </c:pt>
                <c:pt idx="635">
                  <c:v>2</c:v>
                </c:pt>
                <c:pt idx="636">
                  <c:v>2</c:v>
                </c:pt>
                <c:pt idx="637">
                  <c:v>2</c:v>
                </c:pt>
                <c:pt idx="638">
                  <c:v>2</c:v>
                </c:pt>
                <c:pt idx="639">
                  <c:v>2</c:v>
                </c:pt>
                <c:pt idx="640">
                  <c:v>2</c:v>
                </c:pt>
                <c:pt idx="641">
                  <c:v>2</c:v>
                </c:pt>
                <c:pt idx="642">
                  <c:v>2</c:v>
                </c:pt>
                <c:pt idx="643">
                  <c:v>2</c:v>
                </c:pt>
                <c:pt idx="644">
                  <c:v>2</c:v>
                </c:pt>
                <c:pt idx="645">
                  <c:v>2</c:v>
                </c:pt>
                <c:pt idx="646">
                  <c:v>2</c:v>
                </c:pt>
                <c:pt idx="647">
                  <c:v>2</c:v>
                </c:pt>
                <c:pt idx="648">
                  <c:v>2</c:v>
                </c:pt>
                <c:pt idx="649">
                  <c:v>2</c:v>
                </c:pt>
                <c:pt idx="650">
                  <c:v>2</c:v>
                </c:pt>
                <c:pt idx="651">
                  <c:v>2</c:v>
                </c:pt>
                <c:pt idx="652">
                  <c:v>2</c:v>
                </c:pt>
                <c:pt idx="653">
                  <c:v>2</c:v>
                </c:pt>
                <c:pt idx="654">
                  <c:v>2</c:v>
                </c:pt>
                <c:pt idx="655">
                  <c:v>2</c:v>
                </c:pt>
                <c:pt idx="656">
                  <c:v>2</c:v>
                </c:pt>
                <c:pt idx="657">
                  <c:v>2</c:v>
                </c:pt>
                <c:pt idx="658">
                  <c:v>2</c:v>
                </c:pt>
                <c:pt idx="659">
                  <c:v>2</c:v>
                </c:pt>
                <c:pt idx="660">
                  <c:v>2</c:v>
                </c:pt>
                <c:pt idx="661">
                  <c:v>2</c:v>
                </c:pt>
                <c:pt idx="662">
                  <c:v>2</c:v>
                </c:pt>
                <c:pt idx="663">
                  <c:v>2</c:v>
                </c:pt>
                <c:pt idx="664">
                  <c:v>2</c:v>
                </c:pt>
                <c:pt idx="665">
                  <c:v>2</c:v>
                </c:pt>
                <c:pt idx="666">
                  <c:v>2</c:v>
                </c:pt>
                <c:pt idx="667">
                  <c:v>2</c:v>
                </c:pt>
                <c:pt idx="668">
                  <c:v>2</c:v>
                </c:pt>
                <c:pt idx="669">
                  <c:v>2</c:v>
                </c:pt>
                <c:pt idx="670">
                  <c:v>2</c:v>
                </c:pt>
                <c:pt idx="671">
                  <c:v>2</c:v>
                </c:pt>
                <c:pt idx="672">
                  <c:v>2</c:v>
                </c:pt>
                <c:pt idx="673">
                  <c:v>2</c:v>
                </c:pt>
                <c:pt idx="674">
                  <c:v>2</c:v>
                </c:pt>
                <c:pt idx="675">
                  <c:v>2</c:v>
                </c:pt>
                <c:pt idx="676">
                  <c:v>2</c:v>
                </c:pt>
                <c:pt idx="677">
                  <c:v>2</c:v>
                </c:pt>
                <c:pt idx="678">
                  <c:v>2</c:v>
                </c:pt>
                <c:pt idx="679">
                  <c:v>2</c:v>
                </c:pt>
                <c:pt idx="680">
                  <c:v>2</c:v>
                </c:pt>
                <c:pt idx="681">
                  <c:v>2</c:v>
                </c:pt>
                <c:pt idx="682">
                  <c:v>2</c:v>
                </c:pt>
                <c:pt idx="683">
                  <c:v>2</c:v>
                </c:pt>
                <c:pt idx="684">
                  <c:v>2</c:v>
                </c:pt>
                <c:pt idx="685">
                  <c:v>2</c:v>
                </c:pt>
                <c:pt idx="686">
                  <c:v>2</c:v>
                </c:pt>
                <c:pt idx="687">
                  <c:v>2</c:v>
                </c:pt>
                <c:pt idx="688">
                  <c:v>2</c:v>
                </c:pt>
                <c:pt idx="689">
                  <c:v>2</c:v>
                </c:pt>
                <c:pt idx="690">
                  <c:v>2</c:v>
                </c:pt>
                <c:pt idx="691">
                  <c:v>2</c:v>
                </c:pt>
                <c:pt idx="692">
                  <c:v>2</c:v>
                </c:pt>
                <c:pt idx="693">
                  <c:v>2</c:v>
                </c:pt>
                <c:pt idx="694">
                  <c:v>2</c:v>
                </c:pt>
                <c:pt idx="695">
                  <c:v>2</c:v>
                </c:pt>
                <c:pt idx="696">
                  <c:v>2</c:v>
                </c:pt>
                <c:pt idx="697">
                  <c:v>2</c:v>
                </c:pt>
                <c:pt idx="698">
                  <c:v>2</c:v>
                </c:pt>
                <c:pt idx="699">
                  <c:v>2</c:v>
                </c:pt>
                <c:pt idx="700">
                  <c:v>2</c:v>
                </c:pt>
                <c:pt idx="701">
                  <c:v>2</c:v>
                </c:pt>
                <c:pt idx="702">
                  <c:v>2</c:v>
                </c:pt>
                <c:pt idx="703">
                  <c:v>2</c:v>
                </c:pt>
                <c:pt idx="704">
                  <c:v>2</c:v>
                </c:pt>
                <c:pt idx="705">
                  <c:v>2</c:v>
                </c:pt>
                <c:pt idx="706">
                  <c:v>2</c:v>
                </c:pt>
                <c:pt idx="707">
                  <c:v>2</c:v>
                </c:pt>
                <c:pt idx="708">
                  <c:v>2</c:v>
                </c:pt>
                <c:pt idx="709">
                  <c:v>2</c:v>
                </c:pt>
                <c:pt idx="710">
                  <c:v>2</c:v>
                </c:pt>
                <c:pt idx="711">
                  <c:v>2</c:v>
                </c:pt>
                <c:pt idx="712">
                  <c:v>2</c:v>
                </c:pt>
                <c:pt idx="713">
                  <c:v>2</c:v>
                </c:pt>
                <c:pt idx="714">
                  <c:v>2</c:v>
                </c:pt>
                <c:pt idx="715">
                  <c:v>2</c:v>
                </c:pt>
                <c:pt idx="716">
                  <c:v>2</c:v>
                </c:pt>
                <c:pt idx="717">
                  <c:v>2</c:v>
                </c:pt>
                <c:pt idx="718">
                  <c:v>2</c:v>
                </c:pt>
                <c:pt idx="719">
                  <c:v>2</c:v>
                </c:pt>
                <c:pt idx="720">
                  <c:v>2</c:v>
                </c:pt>
                <c:pt idx="721">
                  <c:v>2</c:v>
                </c:pt>
                <c:pt idx="722">
                  <c:v>2</c:v>
                </c:pt>
                <c:pt idx="723">
                  <c:v>2</c:v>
                </c:pt>
                <c:pt idx="724">
                  <c:v>2</c:v>
                </c:pt>
                <c:pt idx="725">
                  <c:v>2</c:v>
                </c:pt>
                <c:pt idx="726">
                  <c:v>2</c:v>
                </c:pt>
                <c:pt idx="727">
                  <c:v>2</c:v>
                </c:pt>
                <c:pt idx="728">
                  <c:v>2</c:v>
                </c:pt>
                <c:pt idx="729">
                  <c:v>2</c:v>
                </c:pt>
                <c:pt idx="730">
                  <c:v>2</c:v>
                </c:pt>
                <c:pt idx="731">
                  <c:v>2</c:v>
                </c:pt>
                <c:pt idx="732">
                  <c:v>2</c:v>
                </c:pt>
                <c:pt idx="733">
                  <c:v>2</c:v>
                </c:pt>
                <c:pt idx="734">
                  <c:v>2</c:v>
                </c:pt>
                <c:pt idx="735">
                  <c:v>2</c:v>
                </c:pt>
                <c:pt idx="736">
                  <c:v>2</c:v>
                </c:pt>
                <c:pt idx="737">
                  <c:v>2</c:v>
                </c:pt>
                <c:pt idx="738">
                  <c:v>2</c:v>
                </c:pt>
                <c:pt idx="739">
                  <c:v>2</c:v>
                </c:pt>
                <c:pt idx="740">
                  <c:v>2</c:v>
                </c:pt>
                <c:pt idx="741">
                  <c:v>2</c:v>
                </c:pt>
                <c:pt idx="742">
                  <c:v>2</c:v>
                </c:pt>
                <c:pt idx="743">
                  <c:v>2</c:v>
                </c:pt>
                <c:pt idx="744">
                  <c:v>2</c:v>
                </c:pt>
                <c:pt idx="745">
                  <c:v>2</c:v>
                </c:pt>
                <c:pt idx="746">
                  <c:v>2</c:v>
                </c:pt>
                <c:pt idx="747">
                  <c:v>2</c:v>
                </c:pt>
                <c:pt idx="748">
                  <c:v>2</c:v>
                </c:pt>
                <c:pt idx="749">
                  <c:v>2</c:v>
                </c:pt>
                <c:pt idx="750">
                  <c:v>2</c:v>
                </c:pt>
                <c:pt idx="751">
                  <c:v>2</c:v>
                </c:pt>
                <c:pt idx="752">
                  <c:v>2</c:v>
                </c:pt>
                <c:pt idx="753">
                  <c:v>2</c:v>
                </c:pt>
                <c:pt idx="754">
                  <c:v>2</c:v>
                </c:pt>
                <c:pt idx="755">
                  <c:v>2</c:v>
                </c:pt>
                <c:pt idx="756">
                  <c:v>2</c:v>
                </c:pt>
                <c:pt idx="757">
                  <c:v>2</c:v>
                </c:pt>
                <c:pt idx="758">
                  <c:v>2</c:v>
                </c:pt>
                <c:pt idx="759">
                  <c:v>2</c:v>
                </c:pt>
                <c:pt idx="760">
                  <c:v>2</c:v>
                </c:pt>
                <c:pt idx="761">
                  <c:v>2</c:v>
                </c:pt>
                <c:pt idx="762">
                  <c:v>2</c:v>
                </c:pt>
                <c:pt idx="763">
                  <c:v>2</c:v>
                </c:pt>
                <c:pt idx="764">
                  <c:v>2</c:v>
                </c:pt>
                <c:pt idx="765">
                  <c:v>2</c:v>
                </c:pt>
                <c:pt idx="766">
                  <c:v>2</c:v>
                </c:pt>
                <c:pt idx="767">
                  <c:v>2</c:v>
                </c:pt>
                <c:pt idx="768">
                  <c:v>2</c:v>
                </c:pt>
                <c:pt idx="769">
                  <c:v>2</c:v>
                </c:pt>
                <c:pt idx="770">
                  <c:v>2</c:v>
                </c:pt>
                <c:pt idx="771">
                  <c:v>2</c:v>
                </c:pt>
                <c:pt idx="772">
                  <c:v>2</c:v>
                </c:pt>
                <c:pt idx="773">
                  <c:v>2</c:v>
                </c:pt>
                <c:pt idx="774">
                  <c:v>2</c:v>
                </c:pt>
                <c:pt idx="775">
                  <c:v>2</c:v>
                </c:pt>
                <c:pt idx="776">
                  <c:v>2</c:v>
                </c:pt>
                <c:pt idx="777">
                  <c:v>2</c:v>
                </c:pt>
                <c:pt idx="778">
                  <c:v>2</c:v>
                </c:pt>
                <c:pt idx="779">
                  <c:v>2</c:v>
                </c:pt>
                <c:pt idx="780">
                  <c:v>2</c:v>
                </c:pt>
                <c:pt idx="781">
                  <c:v>2</c:v>
                </c:pt>
                <c:pt idx="782">
                  <c:v>2</c:v>
                </c:pt>
                <c:pt idx="783">
                  <c:v>2</c:v>
                </c:pt>
                <c:pt idx="784">
                  <c:v>2</c:v>
                </c:pt>
                <c:pt idx="785">
                  <c:v>2</c:v>
                </c:pt>
                <c:pt idx="786">
                  <c:v>2</c:v>
                </c:pt>
                <c:pt idx="787">
                  <c:v>2</c:v>
                </c:pt>
                <c:pt idx="788">
                  <c:v>2</c:v>
                </c:pt>
                <c:pt idx="789">
                  <c:v>2</c:v>
                </c:pt>
                <c:pt idx="790">
                  <c:v>2</c:v>
                </c:pt>
                <c:pt idx="791">
                  <c:v>2</c:v>
                </c:pt>
                <c:pt idx="792">
                  <c:v>2</c:v>
                </c:pt>
                <c:pt idx="793">
                  <c:v>2</c:v>
                </c:pt>
                <c:pt idx="794">
                  <c:v>2</c:v>
                </c:pt>
                <c:pt idx="795">
                  <c:v>2</c:v>
                </c:pt>
                <c:pt idx="796">
                  <c:v>2</c:v>
                </c:pt>
                <c:pt idx="797">
                  <c:v>2</c:v>
                </c:pt>
                <c:pt idx="798">
                  <c:v>2</c:v>
                </c:pt>
                <c:pt idx="799">
                  <c:v>2</c:v>
                </c:pt>
                <c:pt idx="800">
                  <c:v>2</c:v>
                </c:pt>
                <c:pt idx="801">
                  <c:v>2</c:v>
                </c:pt>
                <c:pt idx="802">
                  <c:v>2</c:v>
                </c:pt>
                <c:pt idx="803">
                  <c:v>2</c:v>
                </c:pt>
                <c:pt idx="804">
                  <c:v>2</c:v>
                </c:pt>
                <c:pt idx="805">
                  <c:v>2</c:v>
                </c:pt>
                <c:pt idx="806">
                  <c:v>2</c:v>
                </c:pt>
                <c:pt idx="807">
                  <c:v>2</c:v>
                </c:pt>
                <c:pt idx="808">
                  <c:v>2</c:v>
                </c:pt>
                <c:pt idx="809">
                  <c:v>2</c:v>
                </c:pt>
                <c:pt idx="810">
                  <c:v>2</c:v>
                </c:pt>
                <c:pt idx="811">
                  <c:v>2</c:v>
                </c:pt>
                <c:pt idx="812">
                  <c:v>2</c:v>
                </c:pt>
                <c:pt idx="813">
                  <c:v>2</c:v>
                </c:pt>
                <c:pt idx="814">
                  <c:v>2</c:v>
                </c:pt>
                <c:pt idx="815">
                  <c:v>2</c:v>
                </c:pt>
                <c:pt idx="816">
                  <c:v>2</c:v>
                </c:pt>
                <c:pt idx="817">
                  <c:v>2</c:v>
                </c:pt>
                <c:pt idx="818">
                  <c:v>2</c:v>
                </c:pt>
                <c:pt idx="819">
                  <c:v>2</c:v>
                </c:pt>
                <c:pt idx="820">
                  <c:v>2</c:v>
                </c:pt>
                <c:pt idx="821">
                  <c:v>2</c:v>
                </c:pt>
                <c:pt idx="822">
                  <c:v>2</c:v>
                </c:pt>
                <c:pt idx="823">
                  <c:v>2</c:v>
                </c:pt>
                <c:pt idx="824">
                  <c:v>2</c:v>
                </c:pt>
                <c:pt idx="825">
                  <c:v>2</c:v>
                </c:pt>
                <c:pt idx="826">
                  <c:v>2</c:v>
                </c:pt>
                <c:pt idx="827">
                  <c:v>2</c:v>
                </c:pt>
                <c:pt idx="828">
                  <c:v>2</c:v>
                </c:pt>
                <c:pt idx="829">
                  <c:v>2</c:v>
                </c:pt>
                <c:pt idx="830">
                  <c:v>2</c:v>
                </c:pt>
                <c:pt idx="831">
                  <c:v>2</c:v>
                </c:pt>
                <c:pt idx="832">
                  <c:v>2</c:v>
                </c:pt>
                <c:pt idx="833">
                  <c:v>2</c:v>
                </c:pt>
                <c:pt idx="834">
                  <c:v>2</c:v>
                </c:pt>
                <c:pt idx="835">
                  <c:v>2</c:v>
                </c:pt>
                <c:pt idx="836">
                  <c:v>2</c:v>
                </c:pt>
                <c:pt idx="837">
                  <c:v>2</c:v>
                </c:pt>
                <c:pt idx="838">
                  <c:v>2</c:v>
                </c:pt>
                <c:pt idx="839">
                  <c:v>2</c:v>
                </c:pt>
                <c:pt idx="840">
                  <c:v>2</c:v>
                </c:pt>
                <c:pt idx="841">
                  <c:v>2</c:v>
                </c:pt>
                <c:pt idx="842">
                  <c:v>2</c:v>
                </c:pt>
                <c:pt idx="843">
                  <c:v>2</c:v>
                </c:pt>
                <c:pt idx="844">
                  <c:v>2</c:v>
                </c:pt>
                <c:pt idx="845">
                  <c:v>2</c:v>
                </c:pt>
                <c:pt idx="846">
                  <c:v>2</c:v>
                </c:pt>
                <c:pt idx="847">
                  <c:v>2</c:v>
                </c:pt>
                <c:pt idx="848">
                  <c:v>2</c:v>
                </c:pt>
                <c:pt idx="849">
                  <c:v>2</c:v>
                </c:pt>
                <c:pt idx="850">
                  <c:v>2</c:v>
                </c:pt>
                <c:pt idx="851">
                  <c:v>2</c:v>
                </c:pt>
                <c:pt idx="852">
                  <c:v>2</c:v>
                </c:pt>
                <c:pt idx="853">
                  <c:v>2</c:v>
                </c:pt>
                <c:pt idx="854">
                  <c:v>2</c:v>
                </c:pt>
                <c:pt idx="855">
                  <c:v>2</c:v>
                </c:pt>
                <c:pt idx="856">
                  <c:v>2</c:v>
                </c:pt>
                <c:pt idx="857">
                  <c:v>2</c:v>
                </c:pt>
                <c:pt idx="858">
                  <c:v>2</c:v>
                </c:pt>
                <c:pt idx="859">
                  <c:v>2</c:v>
                </c:pt>
                <c:pt idx="860">
                  <c:v>2</c:v>
                </c:pt>
                <c:pt idx="861">
                  <c:v>2</c:v>
                </c:pt>
                <c:pt idx="862">
                  <c:v>2</c:v>
                </c:pt>
                <c:pt idx="863">
                  <c:v>2</c:v>
                </c:pt>
                <c:pt idx="864">
                  <c:v>2</c:v>
                </c:pt>
                <c:pt idx="865">
                  <c:v>2</c:v>
                </c:pt>
                <c:pt idx="866">
                  <c:v>2</c:v>
                </c:pt>
                <c:pt idx="867">
                  <c:v>2</c:v>
                </c:pt>
                <c:pt idx="868">
                  <c:v>2</c:v>
                </c:pt>
                <c:pt idx="869">
                  <c:v>2</c:v>
                </c:pt>
                <c:pt idx="870">
                  <c:v>2</c:v>
                </c:pt>
                <c:pt idx="871">
                  <c:v>2</c:v>
                </c:pt>
                <c:pt idx="872">
                  <c:v>2</c:v>
                </c:pt>
                <c:pt idx="873">
                  <c:v>2</c:v>
                </c:pt>
                <c:pt idx="874">
                  <c:v>2</c:v>
                </c:pt>
                <c:pt idx="875">
                  <c:v>2</c:v>
                </c:pt>
                <c:pt idx="876">
                  <c:v>2</c:v>
                </c:pt>
                <c:pt idx="877">
                  <c:v>2</c:v>
                </c:pt>
                <c:pt idx="878">
                  <c:v>2</c:v>
                </c:pt>
                <c:pt idx="879">
                  <c:v>2</c:v>
                </c:pt>
                <c:pt idx="880">
                  <c:v>2</c:v>
                </c:pt>
                <c:pt idx="881">
                  <c:v>2</c:v>
                </c:pt>
                <c:pt idx="882">
                  <c:v>2</c:v>
                </c:pt>
                <c:pt idx="883">
                  <c:v>2</c:v>
                </c:pt>
                <c:pt idx="884">
                  <c:v>2</c:v>
                </c:pt>
                <c:pt idx="885">
                  <c:v>2</c:v>
                </c:pt>
                <c:pt idx="886">
                  <c:v>2</c:v>
                </c:pt>
                <c:pt idx="887">
                  <c:v>2</c:v>
                </c:pt>
                <c:pt idx="888">
                  <c:v>2</c:v>
                </c:pt>
                <c:pt idx="889">
                  <c:v>2</c:v>
                </c:pt>
                <c:pt idx="890">
                  <c:v>2</c:v>
                </c:pt>
                <c:pt idx="891">
                  <c:v>2</c:v>
                </c:pt>
                <c:pt idx="892">
                  <c:v>2</c:v>
                </c:pt>
                <c:pt idx="893">
                  <c:v>2</c:v>
                </c:pt>
                <c:pt idx="894">
                  <c:v>2</c:v>
                </c:pt>
                <c:pt idx="895">
                  <c:v>2</c:v>
                </c:pt>
                <c:pt idx="896">
                  <c:v>2</c:v>
                </c:pt>
                <c:pt idx="897">
                  <c:v>2</c:v>
                </c:pt>
                <c:pt idx="898">
                  <c:v>2</c:v>
                </c:pt>
                <c:pt idx="899">
                  <c:v>2</c:v>
                </c:pt>
                <c:pt idx="900">
                  <c:v>2</c:v>
                </c:pt>
                <c:pt idx="901">
                  <c:v>2</c:v>
                </c:pt>
                <c:pt idx="902">
                  <c:v>2</c:v>
                </c:pt>
                <c:pt idx="903">
                  <c:v>2</c:v>
                </c:pt>
                <c:pt idx="904">
                  <c:v>2</c:v>
                </c:pt>
                <c:pt idx="905">
                  <c:v>2</c:v>
                </c:pt>
                <c:pt idx="906">
                  <c:v>2</c:v>
                </c:pt>
                <c:pt idx="907">
                  <c:v>2</c:v>
                </c:pt>
                <c:pt idx="908">
                  <c:v>2</c:v>
                </c:pt>
                <c:pt idx="909">
                  <c:v>2</c:v>
                </c:pt>
                <c:pt idx="910">
                  <c:v>2</c:v>
                </c:pt>
                <c:pt idx="911">
                  <c:v>2</c:v>
                </c:pt>
                <c:pt idx="912">
                  <c:v>2</c:v>
                </c:pt>
                <c:pt idx="913">
                  <c:v>2</c:v>
                </c:pt>
                <c:pt idx="914">
                  <c:v>2</c:v>
                </c:pt>
                <c:pt idx="915">
                  <c:v>2</c:v>
                </c:pt>
                <c:pt idx="916">
                  <c:v>2</c:v>
                </c:pt>
                <c:pt idx="917">
                  <c:v>2</c:v>
                </c:pt>
                <c:pt idx="918">
                  <c:v>2</c:v>
                </c:pt>
                <c:pt idx="919">
                  <c:v>2</c:v>
                </c:pt>
                <c:pt idx="920">
                  <c:v>2</c:v>
                </c:pt>
                <c:pt idx="921">
                  <c:v>2</c:v>
                </c:pt>
                <c:pt idx="922">
                  <c:v>2</c:v>
                </c:pt>
                <c:pt idx="923">
                  <c:v>2</c:v>
                </c:pt>
                <c:pt idx="924">
                  <c:v>2</c:v>
                </c:pt>
                <c:pt idx="925">
                  <c:v>2</c:v>
                </c:pt>
                <c:pt idx="926">
                  <c:v>2</c:v>
                </c:pt>
                <c:pt idx="927">
                  <c:v>2</c:v>
                </c:pt>
                <c:pt idx="928">
                  <c:v>2</c:v>
                </c:pt>
                <c:pt idx="929">
                  <c:v>2</c:v>
                </c:pt>
                <c:pt idx="930">
                  <c:v>2</c:v>
                </c:pt>
                <c:pt idx="931">
                  <c:v>2</c:v>
                </c:pt>
                <c:pt idx="932">
                  <c:v>2</c:v>
                </c:pt>
                <c:pt idx="933">
                  <c:v>2</c:v>
                </c:pt>
                <c:pt idx="934">
                  <c:v>2</c:v>
                </c:pt>
                <c:pt idx="935">
                  <c:v>2</c:v>
                </c:pt>
                <c:pt idx="936">
                  <c:v>2</c:v>
                </c:pt>
                <c:pt idx="937">
                  <c:v>2</c:v>
                </c:pt>
                <c:pt idx="938">
                  <c:v>2</c:v>
                </c:pt>
                <c:pt idx="939">
                  <c:v>2</c:v>
                </c:pt>
                <c:pt idx="940">
                  <c:v>2</c:v>
                </c:pt>
                <c:pt idx="941">
                  <c:v>2</c:v>
                </c:pt>
                <c:pt idx="942">
                  <c:v>2</c:v>
                </c:pt>
                <c:pt idx="943">
                  <c:v>2</c:v>
                </c:pt>
                <c:pt idx="944">
                  <c:v>2</c:v>
                </c:pt>
                <c:pt idx="945">
                  <c:v>2</c:v>
                </c:pt>
                <c:pt idx="946">
                  <c:v>2</c:v>
                </c:pt>
                <c:pt idx="947">
                  <c:v>2</c:v>
                </c:pt>
                <c:pt idx="948">
                  <c:v>2</c:v>
                </c:pt>
                <c:pt idx="949">
                  <c:v>2</c:v>
                </c:pt>
                <c:pt idx="950">
                  <c:v>2</c:v>
                </c:pt>
                <c:pt idx="951">
                  <c:v>2</c:v>
                </c:pt>
                <c:pt idx="952">
                  <c:v>2</c:v>
                </c:pt>
                <c:pt idx="953">
                  <c:v>2</c:v>
                </c:pt>
                <c:pt idx="954">
                  <c:v>2</c:v>
                </c:pt>
                <c:pt idx="955">
                  <c:v>2</c:v>
                </c:pt>
                <c:pt idx="956">
                  <c:v>2</c:v>
                </c:pt>
                <c:pt idx="957">
                  <c:v>2</c:v>
                </c:pt>
                <c:pt idx="958">
                  <c:v>2</c:v>
                </c:pt>
                <c:pt idx="959">
                  <c:v>2</c:v>
                </c:pt>
                <c:pt idx="960">
                  <c:v>2</c:v>
                </c:pt>
                <c:pt idx="961">
                  <c:v>2</c:v>
                </c:pt>
                <c:pt idx="962">
                  <c:v>2</c:v>
                </c:pt>
                <c:pt idx="963">
                  <c:v>2</c:v>
                </c:pt>
                <c:pt idx="964">
                  <c:v>2</c:v>
                </c:pt>
                <c:pt idx="965">
                  <c:v>2</c:v>
                </c:pt>
                <c:pt idx="966">
                  <c:v>2</c:v>
                </c:pt>
                <c:pt idx="967">
                  <c:v>2</c:v>
                </c:pt>
                <c:pt idx="968">
                  <c:v>2</c:v>
                </c:pt>
                <c:pt idx="969">
                  <c:v>2</c:v>
                </c:pt>
                <c:pt idx="970">
                  <c:v>2</c:v>
                </c:pt>
                <c:pt idx="971">
                  <c:v>2</c:v>
                </c:pt>
                <c:pt idx="972">
                  <c:v>2</c:v>
                </c:pt>
                <c:pt idx="973">
                  <c:v>2</c:v>
                </c:pt>
                <c:pt idx="974">
                  <c:v>2</c:v>
                </c:pt>
                <c:pt idx="975">
                  <c:v>2</c:v>
                </c:pt>
                <c:pt idx="976">
                  <c:v>2</c:v>
                </c:pt>
                <c:pt idx="977">
                  <c:v>2</c:v>
                </c:pt>
                <c:pt idx="978">
                  <c:v>2</c:v>
                </c:pt>
                <c:pt idx="979">
                  <c:v>2</c:v>
                </c:pt>
                <c:pt idx="980">
                  <c:v>2</c:v>
                </c:pt>
                <c:pt idx="981">
                  <c:v>2</c:v>
                </c:pt>
                <c:pt idx="982">
                  <c:v>2</c:v>
                </c:pt>
                <c:pt idx="983">
                  <c:v>2</c:v>
                </c:pt>
                <c:pt idx="984">
                  <c:v>2</c:v>
                </c:pt>
                <c:pt idx="985">
                  <c:v>2</c:v>
                </c:pt>
                <c:pt idx="986">
                  <c:v>2</c:v>
                </c:pt>
                <c:pt idx="987">
                  <c:v>2</c:v>
                </c:pt>
                <c:pt idx="988">
                  <c:v>2</c:v>
                </c:pt>
                <c:pt idx="989">
                  <c:v>2</c:v>
                </c:pt>
                <c:pt idx="990">
                  <c:v>2</c:v>
                </c:pt>
                <c:pt idx="991">
                  <c:v>2</c:v>
                </c:pt>
                <c:pt idx="992">
                  <c:v>2</c:v>
                </c:pt>
                <c:pt idx="993">
                  <c:v>2</c:v>
                </c:pt>
                <c:pt idx="994">
                  <c:v>2</c:v>
                </c:pt>
                <c:pt idx="995">
                  <c:v>2</c:v>
                </c:pt>
                <c:pt idx="996">
                  <c:v>2</c:v>
                </c:pt>
                <c:pt idx="997">
                  <c:v>2</c:v>
                </c:pt>
                <c:pt idx="998">
                  <c:v>2</c:v>
                </c:pt>
                <c:pt idx="999">
                  <c:v>2</c:v>
                </c:pt>
                <c:pt idx="1000">
                  <c:v>2</c:v>
                </c:pt>
                <c:pt idx="1001">
                  <c:v>2</c:v>
                </c:pt>
                <c:pt idx="1002">
                  <c:v>2</c:v>
                </c:pt>
                <c:pt idx="1003">
                  <c:v>2</c:v>
                </c:pt>
                <c:pt idx="1004">
                  <c:v>2</c:v>
                </c:pt>
                <c:pt idx="1005">
                  <c:v>2</c:v>
                </c:pt>
                <c:pt idx="1006">
                  <c:v>2</c:v>
                </c:pt>
                <c:pt idx="1007">
                  <c:v>2</c:v>
                </c:pt>
                <c:pt idx="1008">
                  <c:v>2</c:v>
                </c:pt>
                <c:pt idx="1009">
                  <c:v>2</c:v>
                </c:pt>
                <c:pt idx="1010">
                  <c:v>2</c:v>
                </c:pt>
                <c:pt idx="1011">
                  <c:v>2</c:v>
                </c:pt>
                <c:pt idx="1012">
                  <c:v>2</c:v>
                </c:pt>
                <c:pt idx="1013">
                  <c:v>2</c:v>
                </c:pt>
                <c:pt idx="1014">
                  <c:v>2</c:v>
                </c:pt>
                <c:pt idx="1015">
                  <c:v>2</c:v>
                </c:pt>
                <c:pt idx="1016">
                  <c:v>2</c:v>
                </c:pt>
                <c:pt idx="1017">
                  <c:v>2</c:v>
                </c:pt>
                <c:pt idx="1018">
                  <c:v>2</c:v>
                </c:pt>
                <c:pt idx="1019">
                  <c:v>2</c:v>
                </c:pt>
                <c:pt idx="1020">
                  <c:v>2</c:v>
                </c:pt>
                <c:pt idx="1021">
                  <c:v>2</c:v>
                </c:pt>
                <c:pt idx="1022">
                  <c:v>2</c:v>
                </c:pt>
                <c:pt idx="1023">
                  <c:v>2</c:v>
                </c:pt>
                <c:pt idx="1024">
                  <c:v>2</c:v>
                </c:pt>
                <c:pt idx="1025">
                  <c:v>2</c:v>
                </c:pt>
                <c:pt idx="1026">
                  <c:v>2</c:v>
                </c:pt>
                <c:pt idx="1027">
                  <c:v>2</c:v>
                </c:pt>
                <c:pt idx="1028">
                  <c:v>2</c:v>
                </c:pt>
                <c:pt idx="1029">
                  <c:v>2</c:v>
                </c:pt>
                <c:pt idx="1030">
                  <c:v>2</c:v>
                </c:pt>
                <c:pt idx="1031">
                  <c:v>2</c:v>
                </c:pt>
                <c:pt idx="1032">
                  <c:v>2</c:v>
                </c:pt>
                <c:pt idx="1033">
                  <c:v>2</c:v>
                </c:pt>
                <c:pt idx="1034">
                  <c:v>2</c:v>
                </c:pt>
                <c:pt idx="1035">
                  <c:v>2</c:v>
                </c:pt>
                <c:pt idx="1036">
                  <c:v>2</c:v>
                </c:pt>
                <c:pt idx="1037">
                  <c:v>2</c:v>
                </c:pt>
                <c:pt idx="1038">
                  <c:v>2</c:v>
                </c:pt>
                <c:pt idx="1039">
                  <c:v>2</c:v>
                </c:pt>
                <c:pt idx="1040">
                  <c:v>2</c:v>
                </c:pt>
                <c:pt idx="1041">
                  <c:v>2</c:v>
                </c:pt>
                <c:pt idx="1042">
                  <c:v>2</c:v>
                </c:pt>
                <c:pt idx="1043">
                  <c:v>2</c:v>
                </c:pt>
                <c:pt idx="1044">
                  <c:v>2</c:v>
                </c:pt>
                <c:pt idx="1045">
                  <c:v>2</c:v>
                </c:pt>
                <c:pt idx="1046">
                  <c:v>2</c:v>
                </c:pt>
                <c:pt idx="1047">
                  <c:v>2</c:v>
                </c:pt>
                <c:pt idx="1048">
                  <c:v>2</c:v>
                </c:pt>
                <c:pt idx="1049">
                  <c:v>2</c:v>
                </c:pt>
                <c:pt idx="1050">
                  <c:v>2</c:v>
                </c:pt>
                <c:pt idx="1051">
                  <c:v>2</c:v>
                </c:pt>
                <c:pt idx="1052">
                  <c:v>2</c:v>
                </c:pt>
                <c:pt idx="1053">
                  <c:v>2</c:v>
                </c:pt>
                <c:pt idx="1054">
                  <c:v>2</c:v>
                </c:pt>
                <c:pt idx="1055">
                  <c:v>2</c:v>
                </c:pt>
                <c:pt idx="1056">
                  <c:v>2</c:v>
                </c:pt>
                <c:pt idx="1057">
                  <c:v>2</c:v>
                </c:pt>
                <c:pt idx="1058">
                  <c:v>2</c:v>
                </c:pt>
                <c:pt idx="1059">
                  <c:v>2</c:v>
                </c:pt>
                <c:pt idx="1060">
                  <c:v>2</c:v>
                </c:pt>
                <c:pt idx="1061">
                  <c:v>2</c:v>
                </c:pt>
                <c:pt idx="1062">
                  <c:v>2</c:v>
                </c:pt>
                <c:pt idx="1063">
                  <c:v>2</c:v>
                </c:pt>
                <c:pt idx="1064">
                  <c:v>2</c:v>
                </c:pt>
                <c:pt idx="1065">
                  <c:v>2</c:v>
                </c:pt>
                <c:pt idx="1066">
                  <c:v>2</c:v>
                </c:pt>
                <c:pt idx="1067">
                  <c:v>2</c:v>
                </c:pt>
                <c:pt idx="1068">
                  <c:v>2</c:v>
                </c:pt>
                <c:pt idx="1069">
                  <c:v>2</c:v>
                </c:pt>
                <c:pt idx="1070">
                  <c:v>2</c:v>
                </c:pt>
                <c:pt idx="1071">
                  <c:v>2</c:v>
                </c:pt>
                <c:pt idx="1072">
                  <c:v>2</c:v>
                </c:pt>
                <c:pt idx="1073">
                  <c:v>2</c:v>
                </c:pt>
                <c:pt idx="1074">
                  <c:v>2</c:v>
                </c:pt>
                <c:pt idx="1075">
                  <c:v>2</c:v>
                </c:pt>
                <c:pt idx="1076">
                  <c:v>2</c:v>
                </c:pt>
                <c:pt idx="1077">
                  <c:v>2</c:v>
                </c:pt>
                <c:pt idx="1078">
                  <c:v>2</c:v>
                </c:pt>
                <c:pt idx="1079">
                  <c:v>2</c:v>
                </c:pt>
                <c:pt idx="1080">
                  <c:v>2</c:v>
                </c:pt>
                <c:pt idx="1081">
                  <c:v>2</c:v>
                </c:pt>
                <c:pt idx="1082">
                  <c:v>2</c:v>
                </c:pt>
                <c:pt idx="1083">
                  <c:v>2</c:v>
                </c:pt>
                <c:pt idx="1084">
                  <c:v>2</c:v>
                </c:pt>
                <c:pt idx="1085">
                  <c:v>2</c:v>
                </c:pt>
                <c:pt idx="1086">
                  <c:v>2</c:v>
                </c:pt>
                <c:pt idx="1087">
                  <c:v>2</c:v>
                </c:pt>
                <c:pt idx="1088">
                  <c:v>2</c:v>
                </c:pt>
                <c:pt idx="1089">
                  <c:v>2</c:v>
                </c:pt>
                <c:pt idx="1090">
                  <c:v>2</c:v>
                </c:pt>
                <c:pt idx="1091">
                  <c:v>2</c:v>
                </c:pt>
                <c:pt idx="1092">
                  <c:v>2</c:v>
                </c:pt>
                <c:pt idx="1093">
                  <c:v>2</c:v>
                </c:pt>
                <c:pt idx="1094">
                  <c:v>2</c:v>
                </c:pt>
                <c:pt idx="1095">
                  <c:v>2</c:v>
                </c:pt>
                <c:pt idx="1096">
                  <c:v>2</c:v>
                </c:pt>
                <c:pt idx="1097">
                  <c:v>2</c:v>
                </c:pt>
                <c:pt idx="1098">
                  <c:v>2</c:v>
                </c:pt>
                <c:pt idx="1099">
                  <c:v>2</c:v>
                </c:pt>
                <c:pt idx="1100">
                  <c:v>2</c:v>
                </c:pt>
                <c:pt idx="1101">
                  <c:v>2</c:v>
                </c:pt>
                <c:pt idx="1102">
                  <c:v>2</c:v>
                </c:pt>
                <c:pt idx="1103">
                  <c:v>2</c:v>
                </c:pt>
                <c:pt idx="1104">
                  <c:v>2</c:v>
                </c:pt>
                <c:pt idx="1105">
                  <c:v>2</c:v>
                </c:pt>
                <c:pt idx="1106">
                  <c:v>2</c:v>
                </c:pt>
                <c:pt idx="1107">
                  <c:v>2</c:v>
                </c:pt>
                <c:pt idx="1108">
                  <c:v>2</c:v>
                </c:pt>
                <c:pt idx="1109">
                  <c:v>2</c:v>
                </c:pt>
                <c:pt idx="1110">
                  <c:v>2</c:v>
                </c:pt>
                <c:pt idx="1111">
                  <c:v>2</c:v>
                </c:pt>
                <c:pt idx="1112">
                  <c:v>2</c:v>
                </c:pt>
                <c:pt idx="1113">
                  <c:v>2</c:v>
                </c:pt>
                <c:pt idx="1114">
                  <c:v>2</c:v>
                </c:pt>
                <c:pt idx="1115">
                  <c:v>2</c:v>
                </c:pt>
                <c:pt idx="1116">
                  <c:v>2</c:v>
                </c:pt>
                <c:pt idx="1117">
                  <c:v>2</c:v>
                </c:pt>
                <c:pt idx="1118">
                  <c:v>2</c:v>
                </c:pt>
                <c:pt idx="1119">
                  <c:v>2</c:v>
                </c:pt>
                <c:pt idx="1120">
                  <c:v>2</c:v>
                </c:pt>
                <c:pt idx="1121">
                  <c:v>2</c:v>
                </c:pt>
                <c:pt idx="1122">
                  <c:v>2</c:v>
                </c:pt>
                <c:pt idx="1123">
                  <c:v>2</c:v>
                </c:pt>
                <c:pt idx="1124">
                  <c:v>2</c:v>
                </c:pt>
                <c:pt idx="1125">
                  <c:v>2</c:v>
                </c:pt>
                <c:pt idx="1126">
                  <c:v>2</c:v>
                </c:pt>
                <c:pt idx="1127">
                  <c:v>2</c:v>
                </c:pt>
                <c:pt idx="1128">
                  <c:v>2</c:v>
                </c:pt>
                <c:pt idx="1129">
                  <c:v>2</c:v>
                </c:pt>
                <c:pt idx="1130">
                  <c:v>2</c:v>
                </c:pt>
                <c:pt idx="1131">
                  <c:v>2</c:v>
                </c:pt>
                <c:pt idx="1132">
                  <c:v>2</c:v>
                </c:pt>
                <c:pt idx="1133">
                  <c:v>2</c:v>
                </c:pt>
                <c:pt idx="1134">
                  <c:v>2</c:v>
                </c:pt>
                <c:pt idx="1135">
                  <c:v>2</c:v>
                </c:pt>
                <c:pt idx="1136">
                  <c:v>2</c:v>
                </c:pt>
                <c:pt idx="1137">
                  <c:v>2</c:v>
                </c:pt>
                <c:pt idx="1138">
                  <c:v>2</c:v>
                </c:pt>
                <c:pt idx="1139">
                  <c:v>2</c:v>
                </c:pt>
                <c:pt idx="1140">
                  <c:v>2</c:v>
                </c:pt>
                <c:pt idx="1141">
                  <c:v>2</c:v>
                </c:pt>
                <c:pt idx="1142">
                  <c:v>2</c:v>
                </c:pt>
                <c:pt idx="1143">
                  <c:v>2</c:v>
                </c:pt>
                <c:pt idx="1144">
                  <c:v>2</c:v>
                </c:pt>
                <c:pt idx="1145">
                  <c:v>2</c:v>
                </c:pt>
                <c:pt idx="1146">
                  <c:v>2</c:v>
                </c:pt>
                <c:pt idx="1147">
                  <c:v>2</c:v>
                </c:pt>
                <c:pt idx="1148">
                  <c:v>2</c:v>
                </c:pt>
                <c:pt idx="1149">
                  <c:v>2</c:v>
                </c:pt>
                <c:pt idx="1150">
                  <c:v>2</c:v>
                </c:pt>
                <c:pt idx="1151">
                  <c:v>2</c:v>
                </c:pt>
                <c:pt idx="1152">
                  <c:v>2</c:v>
                </c:pt>
                <c:pt idx="1153">
                  <c:v>2</c:v>
                </c:pt>
                <c:pt idx="1154">
                  <c:v>2</c:v>
                </c:pt>
                <c:pt idx="1155">
                  <c:v>2</c:v>
                </c:pt>
                <c:pt idx="1156">
                  <c:v>2</c:v>
                </c:pt>
                <c:pt idx="1157">
                  <c:v>2</c:v>
                </c:pt>
                <c:pt idx="1158">
                  <c:v>2</c:v>
                </c:pt>
                <c:pt idx="1159">
                  <c:v>2</c:v>
                </c:pt>
                <c:pt idx="1160">
                  <c:v>2</c:v>
                </c:pt>
                <c:pt idx="1161">
                  <c:v>2</c:v>
                </c:pt>
                <c:pt idx="1162">
                  <c:v>2</c:v>
                </c:pt>
                <c:pt idx="1163">
                  <c:v>2</c:v>
                </c:pt>
                <c:pt idx="1164">
                  <c:v>2</c:v>
                </c:pt>
                <c:pt idx="1165">
                  <c:v>2</c:v>
                </c:pt>
                <c:pt idx="1166">
                  <c:v>2</c:v>
                </c:pt>
                <c:pt idx="1167">
                  <c:v>2</c:v>
                </c:pt>
                <c:pt idx="1168">
                  <c:v>2</c:v>
                </c:pt>
                <c:pt idx="1169">
                  <c:v>2</c:v>
                </c:pt>
                <c:pt idx="1170">
                  <c:v>2</c:v>
                </c:pt>
                <c:pt idx="1171">
                  <c:v>2</c:v>
                </c:pt>
                <c:pt idx="1172">
                  <c:v>2</c:v>
                </c:pt>
                <c:pt idx="1173">
                  <c:v>2</c:v>
                </c:pt>
                <c:pt idx="1174">
                  <c:v>2</c:v>
                </c:pt>
                <c:pt idx="1175">
                  <c:v>2</c:v>
                </c:pt>
                <c:pt idx="1176">
                  <c:v>2</c:v>
                </c:pt>
                <c:pt idx="1177">
                  <c:v>2</c:v>
                </c:pt>
                <c:pt idx="1178">
                  <c:v>2</c:v>
                </c:pt>
                <c:pt idx="1179">
                  <c:v>2</c:v>
                </c:pt>
                <c:pt idx="1180">
                  <c:v>2</c:v>
                </c:pt>
                <c:pt idx="1181">
                  <c:v>2</c:v>
                </c:pt>
                <c:pt idx="1182">
                  <c:v>2</c:v>
                </c:pt>
                <c:pt idx="1183">
                  <c:v>2</c:v>
                </c:pt>
                <c:pt idx="1184">
                  <c:v>2</c:v>
                </c:pt>
                <c:pt idx="1185">
                  <c:v>2</c:v>
                </c:pt>
                <c:pt idx="1186">
                  <c:v>2</c:v>
                </c:pt>
                <c:pt idx="1187">
                  <c:v>2</c:v>
                </c:pt>
                <c:pt idx="1188">
                  <c:v>2</c:v>
                </c:pt>
                <c:pt idx="1189">
                  <c:v>2</c:v>
                </c:pt>
                <c:pt idx="1190">
                  <c:v>2</c:v>
                </c:pt>
                <c:pt idx="1191">
                  <c:v>2</c:v>
                </c:pt>
                <c:pt idx="1192">
                  <c:v>2</c:v>
                </c:pt>
                <c:pt idx="1193">
                  <c:v>2</c:v>
                </c:pt>
                <c:pt idx="1194">
                  <c:v>2</c:v>
                </c:pt>
                <c:pt idx="1195">
                  <c:v>2</c:v>
                </c:pt>
                <c:pt idx="1196">
                  <c:v>2</c:v>
                </c:pt>
                <c:pt idx="1197">
                  <c:v>2</c:v>
                </c:pt>
                <c:pt idx="1198">
                  <c:v>2</c:v>
                </c:pt>
                <c:pt idx="1199">
                  <c:v>2</c:v>
                </c:pt>
                <c:pt idx="1200">
                  <c:v>2</c:v>
                </c:pt>
                <c:pt idx="1201">
                  <c:v>2</c:v>
                </c:pt>
                <c:pt idx="1202">
                  <c:v>2</c:v>
                </c:pt>
                <c:pt idx="1203">
                  <c:v>2</c:v>
                </c:pt>
                <c:pt idx="1204">
                  <c:v>2</c:v>
                </c:pt>
                <c:pt idx="1205">
                  <c:v>2</c:v>
                </c:pt>
                <c:pt idx="1206">
                  <c:v>2</c:v>
                </c:pt>
                <c:pt idx="1207">
                  <c:v>2</c:v>
                </c:pt>
                <c:pt idx="1208">
                  <c:v>2</c:v>
                </c:pt>
                <c:pt idx="1209">
                  <c:v>2</c:v>
                </c:pt>
                <c:pt idx="1210">
                  <c:v>2</c:v>
                </c:pt>
                <c:pt idx="1211">
                  <c:v>2</c:v>
                </c:pt>
                <c:pt idx="1212">
                  <c:v>2</c:v>
                </c:pt>
                <c:pt idx="1213">
                  <c:v>2</c:v>
                </c:pt>
                <c:pt idx="1214">
                  <c:v>2</c:v>
                </c:pt>
                <c:pt idx="1215">
                  <c:v>2</c:v>
                </c:pt>
                <c:pt idx="1216">
                  <c:v>2</c:v>
                </c:pt>
                <c:pt idx="1217">
                  <c:v>2</c:v>
                </c:pt>
                <c:pt idx="1218">
                  <c:v>2</c:v>
                </c:pt>
                <c:pt idx="1219">
                  <c:v>2</c:v>
                </c:pt>
                <c:pt idx="1220">
                  <c:v>2</c:v>
                </c:pt>
                <c:pt idx="1221">
                  <c:v>2</c:v>
                </c:pt>
                <c:pt idx="1222">
                  <c:v>2</c:v>
                </c:pt>
                <c:pt idx="1223">
                  <c:v>2</c:v>
                </c:pt>
                <c:pt idx="1224">
                  <c:v>2</c:v>
                </c:pt>
                <c:pt idx="1225">
                  <c:v>2</c:v>
                </c:pt>
                <c:pt idx="1226">
                  <c:v>2</c:v>
                </c:pt>
                <c:pt idx="1227">
                  <c:v>2</c:v>
                </c:pt>
                <c:pt idx="1228">
                  <c:v>2</c:v>
                </c:pt>
                <c:pt idx="1229">
                  <c:v>2</c:v>
                </c:pt>
                <c:pt idx="1230">
                  <c:v>2</c:v>
                </c:pt>
                <c:pt idx="1231">
                  <c:v>2</c:v>
                </c:pt>
                <c:pt idx="1232">
                  <c:v>2</c:v>
                </c:pt>
                <c:pt idx="1233">
                  <c:v>2</c:v>
                </c:pt>
                <c:pt idx="1234">
                  <c:v>2</c:v>
                </c:pt>
                <c:pt idx="1235">
                  <c:v>2</c:v>
                </c:pt>
                <c:pt idx="1236">
                  <c:v>2</c:v>
                </c:pt>
                <c:pt idx="1237">
                  <c:v>2</c:v>
                </c:pt>
                <c:pt idx="1238">
                  <c:v>2</c:v>
                </c:pt>
                <c:pt idx="1239">
                  <c:v>2</c:v>
                </c:pt>
                <c:pt idx="1240">
                  <c:v>2</c:v>
                </c:pt>
                <c:pt idx="1241">
                  <c:v>2</c:v>
                </c:pt>
                <c:pt idx="1242">
                  <c:v>2</c:v>
                </c:pt>
                <c:pt idx="1243">
                  <c:v>2</c:v>
                </c:pt>
                <c:pt idx="1244">
                  <c:v>2</c:v>
                </c:pt>
                <c:pt idx="1245">
                  <c:v>2</c:v>
                </c:pt>
                <c:pt idx="1246">
                  <c:v>2</c:v>
                </c:pt>
                <c:pt idx="1247">
                  <c:v>2</c:v>
                </c:pt>
                <c:pt idx="1248">
                  <c:v>2</c:v>
                </c:pt>
                <c:pt idx="1249">
                  <c:v>2</c:v>
                </c:pt>
                <c:pt idx="1250">
                  <c:v>2</c:v>
                </c:pt>
                <c:pt idx="1251">
                  <c:v>2</c:v>
                </c:pt>
                <c:pt idx="1252">
                  <c:v>2</c:v>
                </c:pt>
                <c:pt idx="1253">
                  <c:v>2</c:v>
                </c:pt>
                <c:pt idx="1254">
                  <c:v>2</c:v>
                </c:pt>
                <c:pt idx="1255">
                  <c:v>2</c:v>
                </c:pt>
                <c:pt idx="1256">
                  <c:v>2</c:v>
                </c:pt>
                <c:pt idx="1257">
                  <c:v>2</c:v>
                </c:pt>
                <c:pt idx="1258">
                  <c:v>2</c:v>
                </c:pt>
                <c:pt idx="1259">
                  <c:v>2</c:v>
                </c:pt>
                <c:pt idx="1260">
                  <c:v>2</c:v>
                </c:pt>
                <c:pt idx="1261">
                  <c:v>2</c:v>
                </c:pt>
                <c:pt idx="1262">
                  <c:v>2</c:v>
                </c:pt>
                <c:pt idx="1263">
                  <c:v>2</c:v>
                </c:pt>
                <c:pt idx="1264">
                  <c:v>2</c:v>
                </c:pt>
                <c:pt idx="1265">
                  <c:v>2</c:v>
                </c:pt>
                <c:pt idx="1266">
                  <c:v>2</c:v>
                </c:pt>
                <c:pt idx="1267">
                  <c:v>2</c:v>
                </c:pt>
                <c:pt idx="1268">
                  <c:v>2</c:v>
                </c:pt>
                <c:pt idx="1269">
                  <c:v>2</c:v>
                </c:pt>
                <c:pt idx="1270">
                  <c:v>2</c:v>
                </c:pt>
                <c:pt idx="1271">
                  <c:v>2</c:v>
                </c:pt>
                <c:pt idx="1272">
                  <c:v>2</c:v>
                </c:pt>
                <c:pt idx="1273">
                  <c:v>2</c:v>
                </c:pt>
                <c:pt idx="1274">
                  <c:v>2</c:v>
                </c:pt>
                <c:pt idx="1275">
                  <c:v>2</c:v>
                </c:pt>
                <c:pt idx="1276">
                  <c:v>2</c:v>
                </c:pt>
                <c:pt idx="1277">
                  <c:v>2</c:v>
                </c:pt>
                <c:pt idx="1278">
                  <c:v>2</c:v>
                </c:pt>
                <c:pt idx="1279">
                  <c:v>2</c:v>
                </c:pt>
                <c:pt idx="1280">
                  <c:v>2</c:v>
                </c:pt>
                <c:pt idx="1281">
                  <c:v>2</c:v>
                </c:pt>
                <c:pt idx="1282">
                  <c:v>2</c:v>
                </c:pt>
                <c:pt idx="1283">
                  <c:v>2</c:v>
                </c:pt>
                <c:pt idx="1284">
                  <c:v>2</c:v>
                </c:pt>
                <c:pt idx="1285">
                  <c:v>2</c:v>
                </c:pt>
                <c:pt idx="1286">
                  <c:v>2</c:v>
                </c:pt>
                <c:pt idx="1287">
                  <c:v>2</c:v>
                </c:pt>
                <c:pt idx="1288">
                  <c:v>2</c:v>
                </c:pt>
                <c:pt idx="1289">
                  <c:v>2</c:v>
                </c:pt>
                <c:pt idx="1290">
                  <c:v>2</c:v>
                </c:pt>
                <c:pt idx="1291">
                  <c:v>2</c:v>
                </c:pt>
                <c:pt idx="1292">
                  <c:v>2</c:v>
                </c:pt>
                <c:pt idx="1293">
                  <c:v>2</c:v>
                </c:pt>
                <c:pt idx="1294">
                  <c:v>2</c:v>
                </c:pt>
                <c:pt idx="1295">
                  <c:v>2</c:v>
                </c:pt>
                <c:pt idx="1296">
                  <c:v>2</c:v>
                </c:pt>
                <c:pt idx="1297">
                  <c:v>2</c:v>
                </c:pt>
                <c:pt idx="1298">
                  <c:v>2</c:v>
                </c:pt>
                <c:pt idx="1299">
                  <c:v>2</c:v>
                </c:pt>
                <c:pt idx="1300">
                  <c:v>2</c:v>
                </c:pt>
                <c:pt idx="1301">
                  <c:v>2</c:v>
                </c:pt>
                <c:pt idx="1302">
                  <c:v>2</c:v>
                </c:pt>
                <c:pt idx="1303">
                  <c:v>2</c:v>
                </c:pt>
                <c:pt idx="1304">
                  <c:v>2</c:v>
                </c:pt>
                <c:pt idx="1305">
                  <c:v>2</c:v>
                </c:pt>
                <c:pt idx="1306">
                  <c:v>2</c:v>
                </c:pt>
                <c:pt idx="1307">
                  <c:v>2</c:v>
                </c:pt>
                <c:pt idx="1308">
                  <c:v>2</c:v>
                </c:pt>
                <c:pt idx="1309">
                  <c:v>2</c:v>
                </c:pt>
                <c:pt idx="1310">
                  <c:v>2</c:v>
                </c:pt>
                <c:pt idx="1311">
                  <c:v>3</c:v>
                </c:pt>
                <c:pt idx="1312">
                  <c:v>3</c:v>
                </c:pt>
                <c:pt idx="1313">
                  <c:v>3</c:v>
                </c:pt>
                <c:pt idx="1314">
                  <c:v>3</c:v>
                </c:pt>
                <c:pt idx="1315">
                  <c:v>3</c:v>
                </c:pt>
                <c:pt idx="1316">
                  <c:v>3</c:v>
                </c:pt>
                <c:pt idx="1317">
                  <c:v>3</c:v>
                </c:pt>
                <c:pt idx="1318">
                  <c:v>3</c:v>
                </c:pt>
                <c:pt idx="1319">
                  <c:v>3</c:v>
                </c:pt>
                <c:pt idx="1320">
                  <c:v>3</c:v>
                </c:pt>
                <c:pt idx="1321">
                  <c:v>3</c:v>
                </c:pt>
                <c:pt idx="1322">
                  <c:v>3</c:v>
                </c:pt>
                <c:pt idx="1323">
                  <c:v>3</c:v>
                </c:pt>
                <c:pt idx="1324">
                  <c:v>3</c:v>
                </c:pt>
                <c:pt idx="1325">
                  <c:v>3</c:v>
                </c:pt>
                <c:pt idx="1326">
                  <c:v>3</c:v>
                </c:pt>
                <c:pt idx="1327">
                  <c:v>3</c:v>
                </c:pt>
                <c:pt idx="1328">
                  <c:v>3</c:v>
                </c:pt>
                <c:pt idx="1329">
                  <c:v>3</c:v>
                </c:pt>
                <c:pt idx="1330">
                  <c:v>3</c:v>
                </c:pt>
                <c:pt idx="1331">
                  <c:v>3</c:v>
                </c:pt>
                <c:pt idx="1332">
                  <c:v>3</c:v>
                </c:pt>
                <c:pt idx="1333">
                  <c:v>3</c:v>
                </c:pt>
                <c:pt idx="1334">
                  <c:v>3</c:v>
                </c:pt>
                <c:pt idx="1335">
                  <c:v>3</c:v>
                </c:pt>
                <c:pt idx="1336">
                  <c:v>3</c:v>
                </c:pt>
                <c:pt idx="1337">
                  <c:v>3</c:v>
                </c:pt>
                <c:pt idx="1338">
                  <c:v>3</c:v>
                </c:pt>
                <c:pt idx="1339">
                  <c:v>3</c:v>
                </c:pt>
                <c:pt idx="1340">
                  <c:v>3</c:v>
                </c:pt>
                <c:pt idx="1341">
                  <c:v>3</c:v>
                </c:pt>
                <c:pt idx="1342">
                  <c:v>3</c:v>
                </c:pt>
                <c:pt idx="1343">
                  <c:v>3</c:v>
                </c:pt>
                <c:pt idx="1344">
                  <c:v>3</c:v>
                </c:pt>
                <c:pt idx="1345">
                  <c:v>3</c:v>
                </c:pt>
                <c:pt idx="1346">
                  <c:v>3</c:v>
                </c:pt>
                <c:pt idx="1347">
                  <c:v>3</c:v>
                </c:pt>
                <c:pt idx="1348">
                  <c:v>3</c:v>
                </c:pt>
                <c:pt idx="1349">
                  <c:v>3</c:v>
                </c:pt>
                <c:pt idx="1350">
                  <c:v>3</c:v>
                </c:pt>
                <c:pt idx="1351">
                  <c:v>3</c:v>
                </c:pt>
                <c:pt idx="1352">
                  <c:v>3</c:v>
                </c:pt>
                <c:pt idx="1353">
                  <c:v>3</c:v>
                </c:pt>
                <c:pt idx="1354">
                  <c:v>3</c:v>
                </c:pt>
                <c:pt idx="1355">
                  <c:v>3</c:v>
                </c:pt>
                <c:pt idx="1356">
                  <c:v>3</c:v>
                </c:pt>
                <c:pt idx="1357">
                  <c:v>3</c:v>
                </c:pt>
                <c:pt idx="1358">
                  <c:v>3</c:v>
                </c:pt>
                <c:pt idx="1359">
                  <c:v>3</c:v>
                </c:pt>
                <c:pt idx="1360">
                  <c:v>3</c:v>
                </c:pt>
                <c:pt idx="1361">
                  <c:v>3</c:v>
                </c:pt>
                <c:pt idx="1362">
                  <c:v>3</c:v>
                </c:pt>
                <c:pt idx="1363">
                  <c:v>3</c:v>
                </c:pt>
                <c:pt idx="1364">
                  <c:v>3</c:v>
                </c:pt>
                <c:pt idx="1365">
                  <c:v>3</c:v>
                </c:pt>
                <c:pt idx="1366">
                  <c:v>3</c:v>
                </c:pt>
                <c:pt idx="1367">
                  <c:v>3</c:v>
                </c:pt>
                <c:pt idx="1368">
                  <c:v>3</c:v>
                </c:pt>
                <c:pt idx="1369">
                  <c:v>3</c:v>
                </c:pt>
                <c:pt idx="1370">
                  <c:v>3</c:v>
                </c:pt>
                <c:pt idx="1371">
                  <c:v>3</c:v>
                </c:pt>
                <c:pt idx="1372">
                  <c:v>3</c:v>
                </c:pt>
                <c:pt idx="1373">
                  <c:v>3</c:v>
                </c:pt>
                <c:pt idx="1374">
                  <c:v>3</c:v>
                </c:pt>
                <c:pt idx="1375">
                  <c:v>3</c:v>
                </c:pt>
                <c:pt idx="1376">
                  <c:v>3</c:v>
                </c:pt>
                <c:pt idx="1377">
                  <c:v>3</c:v>
                </c:pt>
                <c:pt idx="1378">
                  <c:v>3</c:v>
                </c:pt>
                <c:pt idx="1379">
                  <c:v>3</c:v>
                </c:pt>
                <c:pt idx="1380">
                  <c:v>3</c:v>
                </c:pt>
                <c:pt idx="1381">
                  <c:v>3</c:v>
                </c:pt>
                <c:pt idx="1382">
                  <c:v>3</c:v>
                </c:pt>
                <c:pt idx="1383">
                  <c:v>3</c:v>
                </c:pt>
                <c:pt idx="1384">
                  <c:v>3</c:v>
                </c:pt>
                <c:pt idx="1385">
                  <c:v>3</c:v>
                </c:pt>
                <c:pt idx="1386">
                  <c:v>3</c:v>
                </c:pt>
                <c:pt idx="1387">
                  <c:v>3</c:v>
                </c:pt>
                <c:pt idx="1388">
                  <c:v>3</c:v>
                </c:pt>
                <c:pt idx="1389">
                  <c:v>3</c:v>
                </c:pt>
                <c:pt idx="1390">
                  <c:v>3</c:v>
                </c:pt>
                <c:pt idx="1391">
                  <c:v>3</c:v>
                </c:pt>
                <c:pt idx="1392">
                  <c:v>3</c:v>
                </c:pt>
                <c:pt idx="1393">
                  <c:v>3</c:v>
                </c:pt>
                <c:pt idx="1394">
                  <c:v>3</c:v>
                </c:pt>
                <c:pt idx="1395">
                  <c:v>3</c:v>
                </c:pt>
                <c:pt idx="1396">
                  <c:v>3</c:v>
                </c:pt>
                <c:pt idx="1397">
                  <c:v>3</c:v>
                </c:pt>
                <c:pt idx="1398">
                  <c:v>3</c:v>
                </c:pt>
                <c:pt idx="1399">
                  <c:v>3</c:v>
                </c:pt>
                <c:pt idx="1400">
                  <c:v>3</c:v>
                </c:pt>
                <c:pt idx="1401">
                  <c:v>3</c:v>
                </c:pt>
                <c:pt idx="1402">
                  <c:v>3</c:v>
                </c:pt>
                <c:pt idx="1403">
                  <c:v>3</c:v>
                </c:pt>
                <c:pt idx="1404">
                  <c:v>3</c:v>
                </c:pt>
                <c:pt idx="1405">
                  <c:v>3</c:v>
                </c:pt>
                <c:pt idx="1406">
                  <c:v>3</c:v>
                </c:pt>
                <c:pt idx="1407">
                  <c:v>3</c:v>
                </c:pt>
                <c:pt idx="1408">
                  <c:v>3</c:v>
                </c:pt>
                <c:pt idx="1409">
                  <c:v>3</c:v>
                </c:pt>
                <c:pt idx="1410">
                  <c:v>3</c:v>
                </c:pt>
                <c:pt idx="1411">
                  <c:v>3</c:v>
                </c:pt>
                <c:pt idx="1412">
                  <c:v>3</c:v>
                </c:pt>
                <c:pt idx="1413">
                  <c:v>3</c:v>
                </c:pt>
                <c:pt idx="1414">
                  <c:v>3</c:v>
                </c:pt>
                <c:pt idx="1415">
                  <c:v>3</c:v>
                </c:pt>
                <c:pt idx="1416">
                  <c:v>3</c:v>
                </c:pt>
                <c:pt idx="1417">
                  <c:v>3</c:v>
                </c:pt>
                <c:pt idx="1418">
                  <c:v>3</c:v>
                </c:pt>
                <c:pt idx="1419">
                  <c:v>3</c:v>
                </c:pt>
                <c:pt idx="1420">
                  <c:v>3</c:v>
                </c:pt>
                <c:pt idx="1421">
                  <c:v>3</c:v>
                </c:pt>
                <c:pt idx="1422">
                  <c:v>3</c:v>
                </c:pt>
                <c:pt idx="1423">
                  <c:v>3</c:v>
                </c:pt>
                <c:pt idx="1424">
                  <c:v>3</c:v>
                </c:pt>
                <c:pt idx="1425">
                  <c:v>3</c:v>
                </c:pt>
                <c:pt idx="1426">
                  <c:v>3</c:v>
                </c:pt>
                <c:pt idx="1427">
                  <c:v>3</c:v>
                </c:pt>
                <c:pt idx="1428">
                  <c:v>3</c:v>
                </c:pt>
                <c:pt idx="1429">
                  <c:v>3</c:v>
                </c:pt>
                <c:pt idx="1430">
                  <c:v>3</c:v>
                </c:pt>
                <c:pt idx="1431">
                  <c:v>3</c:v>
                </c:pt>
                <c:pt idx="1432">
                  <c:v>3</c:v>
                </c:pt>
                <c:pt idx="1433">
                  <c:v>3</c:v>
                </c:pt>
                <c:pt idx="1434">
                  <c:v>3</c:v>
                </c:pt>
                <c:pt idx="1435">
                  <c:v>3</c:v>
                </c:pt>
                <c:pt idx="1436">
                  <c:v>3</c:v>
                </c:pt>
                <c:pt idx="1437">
                  <c:v>3</c:v>
                </c:pt>
                <c:pt idx="1438">
                  <c:v>3</c:v>
                </c:pt>
                <c:pt idx="1439">
                  <c:v>3</c:v>
                </c:pt>
                <c:pt idx="1440">
                  <c:v>3</c:v>
                </c:pt>
                <c:pt idx="1441">
                  <c:v>3</c:v>
                </c:pt>
                <c:pt idx="1442">
                  <c:v>3</c:v>
                </c:pt>
                <c:pt idx="1443">
                  <c:v>3</c:v>
                </c:pt>
                <c:pt idx="1444">
                  <c:v>3</c:v>
                </c:pt>
                <c:pt idx="1445">
                  <c:v>3</c:v>
                </c:pt>
                <c:pt idx="1446">
                  <c:v>3</c:v>
                </c:pt>
                <c:pt idx="1447">
                  <c:v>3</c:v>
                </c:pt>
                <c:pt idx="1448">
                  <c:v>3</c:v>
                </c:pt>
                <c:pt idx="1449">
                  <c:v>3</c:v>
                </c:pt>
                <c:pt idx="1450">
                  <c:v>3</c:v>
                </c:pt>
                <c:pt idx="1451">
                  <c:v>3</c:v>
                </c:pt>
                <c:pt idx="1452">
                  <c:v>3</c:v>
                </c:pt>
                <c:pt idx="1453">
                  <c:v>3</c:v>
                </c:pt>
                <c:pt idx="1454">
                  <c:v>3</c:v>
                </c:pt>
                <c:pt idx="1455">
                  <c:v>3</c:v>
                </c:pt>
                <c:pt idx="1456">
                  <c:v>3</c:v>
                </c:pt>
                <c:pt idx="1457">
                  <c:v>3</c:v>
                </c:pt>
                <c:pt idx="1458">
                  <c:v>3</c:v>
                </c:pt>
                <c:pt idx="1459">
                  <c:v>3</c:v>
                </c:pt>
                <c:pt idx="1460">
                  <c:v>3</c:v>
                </c:pt>
                <c:pt idx="1461">
                  <c:v>3</c:v>
                </c:pt>
                <c:pt idx="1462">
                  <c:v>3</c:v>
                </c:pt>
                <c:pt idx="1463">
                  <c:v>3</c:v>
                </c:pt>
                <c:pt idx="1464">
                  <c:v>3</c:v>
                </c:pt>
                <c:pt idx="1465">
                  <c:v>3</c:v>
                </c:pt>
                <c:pt idx="1466">
                  <c:v>3</c:v>
                </c:pt>
                <c:pt idx="1467">
                  <c:v>3</c:v>
                </c:pt>
                <c:pt idx="1468">
                  <c:v>3</c:v>
                </c:pt>
                <c:pt idx="1469">
                  <c:v>3</c:v>
                </c:pt>
                <c:pt idx="1470">
                  <c:v>3</c:v>
                </c:pt>
                <c:pt idx="1471">
                  <c:v>3</c:v>
                </c:pt>
                <c:pt idx="1472">
                  <c:v>3</c:v>
                </c:pt>
                <c:pt idx="1473">
                  <c:v>3</c:v>
                </c:pt>
                <c:pt idx="1474">
                  <c:v>3</c:v>
                </c:pt>
                <c:pt idx="1475">
                  <c:v>3</c:v>
                </c:pt>
                <c:pt idx="1476">
                  <c:v>3</c:v>
                </c:pt>
                <c:pt idx="1477">
                  <c:v>3</c:v>
                </c:pt>
                <c:pt idx="1478">
                  <c:v>3</c:v>
                </c:pt>
                <c:pt idx="1479">
                  <c:v>3</c:v>
                </c:pt>
                <c:pt idx="1480">
                  <c:v>3</c:v>
                </c:pt>
                <c:pt idx="1481">
                  <c:v>3</c:v>
                </c:pt>
                <c:pt idx="1482">
                  <c:v>3</c:v>
                </c:pt>
                <c:pt idx="1483">
                  <c:v>3</c:v>
                </c:pt>
                <c:pt idx="1484">
                  <c:v>3</c:v>
                </c:pt>
                <c:pt idx="1485">
                  <c:v>3</c:v>
                </c:pt>
                <c:pt idx="1486">
                  <c:v>3</c:v>
                </c:pt>
                <c:pt idx="1487">
                  <c:v>3</c:v>
                </c:pt>
                <c:pt idx="1488">
                  <c:v>3</c:v>
                </c:pt>
                <c:pt idx="1489">
                  <c:v>2</c:v>
                </c:pt>
                <c:pt idx="1490">
                  <c:v>2</c:v>
                </c:pt>
                <c:pt idx="1491">
                  <c:v>2</c:v>
                </c:pt>
                <c:pt idx="1492">
                  <c:v>2</c:v>
                </c:pt>
                <c:pt idx="1493">
                  <c:v>2</c:v>
                </c:pt>
                <c:pt idx="1494">
                  <c:v>2</c:v>
                </c:pt>
                <c:pt idx="1495">
                  <c:v>2</c:v>
                </c:pt>
                <c:pt idx="1496">
                  <c:v>2</c:v>
                </c:pt>
                <c:pt idx="1497">
                  <c:v>2</c:v>
                </c:pt>
                <c:pt idx="1498">
                  <c:v>2</c:v>
                </c:pt>
                <c:pt idx="1499">
                  <c:v>2</c:v>
                </c:pt>
                <c:pt idx="1500">
                  <c:v>2</c:v>
                </c:pt>
              </c:numCache>
            </c:numRef>
          </c:val>
          <c:smooth val="0"/>
          <c:extLst>
            <c:ext xmlns:c16="http://schemas.microsoft.com/office/drawing/2014/chart" uri="{C3380CC4-5D6E-409C-BE32-E72D297353CC}">
              <c16:uniqueId val="{00000003-7F4E-45B1-A501-E34DCBC2D6FE}"/>
            </c:ext>
          </c:extLst>
        </c:ser>
        <c:ser>
          <c:idx val="4"/>
          <c:order val="4"/>
          <c:tx>
            <c:strRef>
              <c:f>Sheet1!$F$1</c:f>
              <c:strCache>
                <c:ptCount val="1"/>
                <c:pt idx="0">
                  <c:v>Channel B LED</c:v>
                </c:pt>
              </c:strCache>
            </c:strRef>
          </c:tx>
          <c:spPr>
            <a:ln w="28575" cap="rnd">
              <a:solidFill>
                <a:schemeClr val="accent5"/>
              </a:solidFill>
              <a:round/>
            </a:ln>
            <a:effectLst/>
          </c:spPr>
          <c:marker>
            <c:symbol val="none"/>
          </c:marker>
          <c:cat>
            <c:strRef>
              <c:f>Sheet1!$A:$A</c:f>
              <c:strCache>
                <c:ptCount val="1502"/>
                <c:pt idx="0">
                  <c:v>Frequency</c:v>
                </c:pt>
                <c:pt idx="1">
                  <c:v>15000</c:v>
                </c:pt>
                <c:pt idx="2">
                  <c:v>15020</c:v>
                </c:pt>
                <c:pt idx="3">
                  <c:v>15040</c:v>
                </c:pt>
                <c:pt idx="4">
                  <c:v>15060</c:v>
                </c:pt>
                <c:pt idx="5">
                  <c:v>15080</c:v>
                </c:pt>
                <c:pt idx="6">
                  <c:v>15100</c:v>
                </c:pt>
                <c:pt idx="7">
                  <c:v>15120</c:v>
                </c:pt>
                <c:pt idx="8">
                  <c:v>15140</c:v>
                </c:pt>
                <c:pt idx="9">
                  <c:v>15160</c:v>
                </c:pt>
                <c:pt idx="10">
                  <c:v>15180</c:v>
                </c:pt>
                <c:pt idx="11">
                  <c:v>15200</c:v>
                </c:pt>
                <c:pt idx="12">
                  <c:v>15220</c:v>
                </c:pt>
                <c:pt idx="13">
                  <c:v>15240</c:v>
                </c:pt>
                <c:pt idx="14">
                  <c:v>15260</c:v>
                </c:pt>
                <c:pt idx="15">
                  <c:v>15280</c:v>
                </c:pt>
                <c:pt idx="16">
                  <c:v>15300</c:v>
                </c:pt>
                <c:pt idx="17">
                  <c:v>15320</c:v>
                </c:pt>
                <c:pt idx="18">
                  <c:v>15340</c:v>
                </c:pt>
                <c:pt idx="19">
                  <c:v>15360</c:v>
                </c:pt>
                <c:pt idx="20">
                  <c:v>15380</c:v>
                </c:pt>
                <c:pt idx="21">
                  <c:v>15400</c:v>
                </c:pt>
                <c:pt idx="22">
                  <c:v>15420</c:v>
                </c:pt>
                <c:pt idx="23">
                  <c:v>15440</c:v>
                </c:pt>
                <c:pt idx="24">
                  <c:v>15460</c:v>
                </c:pt>
                <c:pt idx="25">
                  <c:v>15480</c:v>
                </c:pt>
                <c:pt idx="26">
                  <c:v>15500</c:v>
                </c:pt>
                <c:pt idx="27">
                  <c:v>15520</c:v>
                </c:pt>
                <c:pt idx="28">
                  <c:v>15540</c:v>
                </c:pt>
                <c:pt idx="29">
                  <c:v>15560</c:v>
                </c:pt>
                <c:pt idx="30">
                  <c:v>15580</c:v>
                </c:pt>
                <c:pt idx="31">
                  <c:v>15600</c:v>
                </c:pt>
                <c:pt idx="32">
                  <c:v>15620</c:v>
                </c:pt>
                <c:pt idx="33">
                  <c:v>15640</c:v>
                </c:pt>
                <c:pt idx="34">
                  <c:v>15660</c:v>
                </c:pt>
                <c:pt idx="35">
                  <c:v>15680</c:v>
                </c:pt>
                <c:pt idx="36">
                  <c:v>15700</c:v>
                </c:pt>
                <c:pt idx="37">
                  <c:v>15720</c:v>
                </c:pt>
                <c:pt idx="38">
                  <c:v>15740</c:v>
                </c:pt>
                <c:pt idx="39">
                  <c:v>15760</c:v>
                </c:pt>
                <c:pt idx="40">
                  <c:v>15780</c:v>
                </c:pt>
                <c:pt idx="41">
                  <c:v>15800</c:v>
                </c:pt>
                <c:pt idx="42">
                  <c:v>15820</c:v>
                </c:pt>
                <c:pt idx="43">
                  <c:v>15840</c:v>
                </c:pt>
                <c:pt idx="44">
                  <c:v>15860</c:v>
                </c:pt>
                <c:pt idx="45">
                  <c:v>15880</c:v>
                </c:pt>
                <c:pt idx="46">
                  <c:v>15900</c:v>
                </c:pt>
                <c:pt idx="47">
                  <c:v>15920</c:v>
                </c:pt>
                <c:pt idx="48">
                  <c:v>15940</c:v>
                </c:pt>
                <c:pt idx="49">
                  <c:v>15960</c:v>
                </c:pt>
                <c:pt idx="50">
                  <c:v>15980</c:v>
                </c:pt>
                <c:pt idx="51">
                  <c:v>16000</c:v>
                </c:pt>
                <c:pt idx="52">
                  <c:v>16020</c:v>
                </c:pt>
                <c:pt idx="53">
                  <c:v>16040</c:v>
                </c:pt>
                <c:pt idx="54">
                  <c:v>16060</c:v>
                </c:pt>
                <c:pt idx="55">
                  <c:v>16080</c:v>
                </c:pt>
                <c:pt idx="56">
                  <c:v>16100</c:v>
                </c:pt>
                <c:pt idx="57">
                  <c:v>16120</c:v>
                </c:pt>
                <c:pt idx="58">
                  <c:v>16140</c:v>
                </c:pt>
                <c:pt idx="59">
                  <c:v>16160</c:v>
                </c:pt>
                <c:pt idx="60">
                  <c:v>16180</c:v>
                </c:pt>
                <c:pt idx="61">
                  <c:v>16200</c:v>
                </c:pt>
                <c:pt idx="62">
                  <c:v>16220</c:v>
                </c:pt>
                <c:pt idx="63">
                  <c:v>16240</c:v>
                </c:pt>
                <c:pt idx="64">
                  <c:v>16260</c:v>
                </c:pt>
                <c:pt idx="65">
                  <c:v>16280</c:v>
                </c:pt>
                <c:pt idx="66">
                  <c:v>16300</c:v>
                </c:pt>
                <c:pt idx="67">
                  <c:v>16320</c:v>
                </c:pt>
                <c:pt idx="68">
                  <c:v>16340</c:v>
                </c:pt>
                <c:pt idx="69">
                  <c:v>16360</c:v>
                </c:pt>
                <c:pt idx="70">
                  <c:v>16380</c:v>
                </c:pt>
                <c:pt idx="71">
                  <c:v>16400</c:v>
                </c:pt>
                <c:pt idx="72">
                  <c:v>16420</c:v>
                </c:pt>
                <c:pt idx="73">
                  <c:v>16440</c:v>
                </c:pt>
                <c:pt idx="74">
                  <c:v>16460</c:v>
                </c:pt>
                <c:pt idx="75">
                  <c:v>16480</c:v>
                </c:pt>
                <c:pt idx="76">
                  <c:v>16500</c:v>
                </c:pt>
                <c:pt idx="77">
                  <c:v>16520</c:v>
                </c:pt>
                <c:pt idx="78">
                  <c:v>16540</c:v>
                </c:pt>
                <c:pt idx="79">
                  <c:v>16560</c:v>
                </c:pt>
                <c:pt idx="80">
                  <c:v>16580</c:v>
                </c:pt>
                <c:pt idx="81">
                  <c:v>16600</c:v>
                </c:pt>
                <c:pt idx="82">
                  <c:v>16620</c:v>
                </c:pt>
                <c:pt idx="83">
                  <c:v>16640</c:v>
                </c:pt>
                <c:pt idx="84">
                  <c:v>16660</c:v>
                </c:pt>
                <c:pt idx="85">
                  <c:v>16680</c:v>
                </c:pt>
                <c:pt idx="86">
                  <c:v>16700</c:v>
                </c:pt>
                <c:pt idx="87">
                  <c:v>16720</c:v>
                </c:pt>
                <c:pt idx="88">
                  <c:v>16740</c:v>
                </c:pt>
                <c:pt idx="89">
                  <c:v>16760</c:v>
                </c:pt>
                <c:pt idx="90">
                  <c:v>16780</c:v>
                </c:pt>
                <c:pt idx="91">
                  <c:v>16800</c:v>
                </c:pt>
                <c:pt idx="92">
                  <c:v>16820</c:v>
                </c:pt>
                <c:pt idx="93">
                  <c:v>16840</c:v>
                </c:pt>
                <c:pt idx="94">
                  <c:v>16860</c:v>
                </c:pt>
                <c:pt idx="95">
                  <c:v>16880</c:v>
                </c:pt>
                <c:pt idx="96">
                  <c:v>16900</c:v>
                </c:pt>
                <c:pt idx="97">
                  <c:v>16920</c:v>
                </c:pt>
                <c:pt idx="98">
                  <c:v>16940</c:v>
                </c:pt>
                <c:pt idx="99">
                  <c:v>16960</c:v>
                </c:pt>
                <c:pt idx="100">
                  <c:v>16980</c:v>
                </c:pt>
                <c:pt idx="101">
                  <c:v>17000</c:v>
                </c:pt>
                <c:pt idx="102">
                  <c:v>17020</c:v>
                </c:pt>
                <c:pt idx="103">
                  <c:v>17040</c:v>
                </c:pt>
                <c:pt idx="104">
                  <c:v>17060</c:v>
                </c:pt>
                <c:pt idx="105">
                  <c:v>17080</c:v>
                </c:pt>
                <c:pt idx="106">
                  <c:v>17100</c:v>
                </c:pt>
                <c:pt idx="107">
                  <c:v>17120</c:v>
                </c:pt>
                <c:pt idx="108">
                  <c:v>17140</c:v>
                </c:pt>
                <c:pt idx="109">
                  <c:v>17160</c:v>
                </c:pt>
                <c:pt idx="110">
                  <c:v>17180</c:v>
                </c:pt>
                <c:pt idx="111">
                  <c:v>17200</c:v>
                </c:pt>
                <c:pt idx="112">
                  <c:v>17220</c:v>
                </c:pt>
                <c:pt idx="113">
                  <c:v>17240</c:v>
                </c:pt>
                <c:pt idx="114">
                  <c:v>17260</c:v>
                </c:pt>
                <c:pt idx="115">
                  <c:v>17280</c:v>
                </c:pt>
                <c:pt idx="116">
                  <c:v>17300</c:v>
                </c:pt>
                <c:pt idx="117">
                  <c:v>17320</c:v>
                </c:pt>
                <c:pt idx="118">
                  <c:v>17340</c:v>
                </c:pt>
                <c:pt idx="119">
                  <c:v>17360</c:v>
                </c:pt>
                <c:pt idx="120">
                  <c:v>17380</c:v>
                </c:pt>
                <c:pt idx="121">
                  <c:v>17400</c:v>
                </c:pt>
                <c:pt idx="122">
                  <c:v>17420</c:v>
                </c:pt>
                <c:pt idx="123">
                  <c:v>17440</c:v>
                </c:pt>
                <c:pt idx="124">
                  <c:v>17460</c:v>
                </c:pt>
                <c:pt idx="125">
                  <c:v>17480</c:v>
                </c:pt>
                <c:pt idx="126">
                  <c:v>17500</c:v>
                </c:pt>
                <c:pt idx="127">
                  <c:v>17520</c:v>
                </c:pt>
                <c:pt idx="128">
                  <c:v>17540</c:v>
                </c:pt>
                <c:pt idx="129">
                  <c:v>17560</c:v>
                </c:pt>
                <c:pt idx="130">
                  <c:v>17580</c:v>
                </c:pt>
                <c:pt idx="131">
                  <c:v>17600</c:v>
                </c:pt>
                <c:pt idx="132">
                  <c:v>17620</c:v>
                </c:pt>
                <c:pt idx="133">
                  <c:v>17640</c:v>
                </c:pt>
                <c:pt idx="134">
                  <c:v>17660</c:v>
                </c:pt>
                <c:pt idx="135">
                  <c:v>17680</c:v>
                </c:pt>
                <c:pt idx="136">
                  <c:v>17700</c:v>
                </c:pt>
                <c:pt idx="137">
                  <c:v>17720</c:v>
                </c:pt>
                <c:pt idx="138">
                  <c:v>17740</c:v>
                </c:pt>
                <c:pt idx="139">
                  <c:v>17760</c:v>
                </c:pt>
                <c:pt idx="140">
                  <c:v>17780</c:v>
                </c:pt>
                <c:pt idx="141">
                  <c:v>17800</c:v>
                </c:pt>
                <c:pt idx="142">
                  <c:v>17820</c:v>
                </c:pt>
                <c:pt idx="143">
                  <c:v>17840</c:v>
                </c:pt>
                <c:pt idx="144">
                  <c:v>17860</c:v>
                </c:pt>
                <c:pt idx="145">
                  <c:v>17880</c:v>
                </c:pt>
                <c:pt idx="146">
                  <c:v>17900</c:v>
                </c:pt>
                <c:pt idx="147">
                  <c:v>17920</c:v>
                </c:pt>
                <c:pt idx="148">
                  <c:v>17940</c:v>
                </c:pt>
                <c:pt idx="149">
                  <c:v>17960</c:v>
                </c:pt>
                <c:pt idx="150">
                  <c:v>17980</c:v>
                </c:pt>
                <c:pt idx="151">
                  <c:v>18000</c:v>
                </c:pt>
                <c:pt idx="152">
                  <c:v>18020</c:v>
                </c:pt>
                <c:pt idx="153">
                  <c:v>18040</c:v>
                </c:pt>
                <c:pt idx="154">
                  <c:v>18060</c:v>
                </c:pt>
                <c:pt idx="155">
                  <c:v>18080</c:v>
                </c:pt>
                <c:pt idx="156">
                  <c:v>18100</c:v>
                </c:pt>
                <c:pt idx="157">
                  <c:v>18120</c:v>
                </c:pt>
                <c:pt idx="158">
                  <c:v>18140</c:v>
                </c:pt>
                <c:pt idx="159">
                  <c:v>18160</c:v>
                </c:pt>
                <c:pt idx="160">
                  <c:v>18180</c:v>
                </c:pt>
                <c:pt idx="161">
                  <c:v>18200</c:v>
                </c:pt>
                <c:pt idx="162">
                  <c:v>18220</c:v>
                </c:pt>
                <c:pt idx="163">
                  <c:v>18240</c:v>
                </c:pt>
                <c:pt idx="164">
                  <c:v>18260</c:v>
                </c:pt>
                <c:pt idx="165">
                  <c:v>18280</c:v>
                </c:pt>
                <c:pt idx="166">
                  <c:v>18300</c:v>
                </c:pt>
                <c:pt idx="167">
                  <c:v>18320</c:v>
                </c:pt>
                <c:pt idx="168">
                  <c:v>18340</c:v>
                </c:pt>
                <c:pt idx="169">
                  <c:v>18360</c:v>
                </c:pt>
                <c:pt idx="170">
                  <c:v>18380</c:v>
                </c:pt>
                <c:pt idx="171">
                  <c:v>18400</c:v>
                </c:pt>
                <c:pt idx="172">
                  <c:v>18420</c:v>
                </c:pt>
                <c:pt idx="173">
                  <c:v>18440</c:v>
                </c:pt>
                <c:pt idx="174">
                  <c:v>18460</c:v>
                </c:pt>
                <c:pt idx="175">
                  <c:v>18480</c:v>
                </c:pt>
                <c:pt idx="176">
                  <c:v>18500</c:v>
                </c:pt>
                <c:pt idx="177">
                  <c:v>18520</c:v>
                </c:pt>
                <c:pt idx="178">
                  <c:v>18540</c:v>
                </c:pt>
                <c:pt idx="179">
                  <c:v>18560</c:v>
                </c:pt>
                <c:pt idx="180">
                  <c:v>18580</c:v>
                </c:pt>
                <c:pt idx="181">
                  <c:v>18600</c:v>
                </c:pt>
                <c:pt idx="182">
                  <c:v>18620</c:v>
                </c:pt>
                <c:pt idx="183">
                  <c:v>18640</c:v>
                </c:pt>
                <c:pt idx="184">
                  <c:v>18660</c:v>
                </c:pt>
                <c:pt idx="185">
                  <c:v>18680</c:v>
                </c:pt>
                <c:pt idx="186">
                  <c:v>18700</c:v>
                </c:pt>
                <c:pt idx="187">
                  <c:v>18720</c:v>
                </c:pt>
                <c:pt idx="188">
                  <c:v>18740</c:v>
                </c:pt>
                <c:pt idx="189">
                  <c:v>18760</c:v>
                </c:pt>
                <c:pt idx="190">
                  <c:v>18780</c:v>
                </c:pt>
                <c:pt idx="191">
                  <c:v>18800</c:v>
                </c:pt>
                <c:pt idx="192">
                  <c:v>18820</c:v>
                </c:pt>
                <c:pt idx="193">
                  <c:v>18840</c:v>
                </c:pt>
                <c:pt idx="194">
                  <c:v>18860</c:v>
                </c:pt>
                <c:pt idx="195">
                  <c:v>18880</c:v>
                </c:pt>
                <c:pt idx="196">
                  <c:v>18900</c:v>
                </c:pt>
                <c:pt idx="197">
                  <c:v>18920</c:v>
                </c:pt>
                <c:pt idx="198">
                  <c:v>18940</c:v>
                </c:pt>
                <c:pt idx="199">
                  <c:v>18960</c:v>
                </c:pt>
                <c:pt idx="200">
                  <c:v>18980</c:v>
                </c:pt>
                <c:pt idx="201">
                  <c:v>19000</c:v>
                </c:pt>
                <c:pt idx="202">
                  <c:v>19020</c:v>
                </c:pt>
                <c:pt idx="203">
                  <c:v>19040</c:v>
                </c:pt>
                <c:pt idx="204">
                  <c:v>19060</c:v>
                </c:pt>
                <c:pt idx="205">
                  <c:v>19080</c:v>
                </c:pt>
                <c:pt idx="206">
                  <c:v>19100</c:v>
                </c:pt>
                <c:pt idx="207">
                  <c:v>19120</c:v>
                </c:pt>
                <c:pt idx="208">
                  <c:v>19140</c:v>
                </c:pt>
                <c:pt idx="209">
                  <c:v>19160</c:v>
                </c:pt>
                <c:pt idx="210">
                  <c:v>19180</c:v>
                </c:pt>
                <c:pt idx="211">
                  <c:v>19200</c:v>
                </c:pt>
                <c:pt idx="212">
                  <c:v>19220</c:v>
                </c:pt>
                <c:pt idx="213">
                  <c:v>19240</c:v>
                </c:pt>
                <c:pt idx="214">
                  <c:v>19260</c:v>
                </c:pt>
                <c:pt idx="215">
                  <c:v>19280</c:v>
                </c:pt>
                <c:pt idx="216">
                  <c:v>19300</c:v>
                </c:pt>
                <c:pt idx="217">
                  <c:v>19320</c:v>
                </c:pt>
                <c:pt idx="218">
                  <c:v>19340</c:v>
                </c:pt>
                <c:pt idx="219">
                  <c:v>19360</c:v>
                </c:pt>
                <c:pt idx="220">
                  <c:v>19380</c:v>
                </c:pt>
                <c:pt idx="221">
                  <c:v>19400</c:v>
                </c:pt>
                <c:pt idx="222">
                  <c:v>19420</c:v>
                </c:pt>
                <c:pt idx="223">
                  <c:v>19440</c:v>
                </c:pt>
                <c:pt idx="224">
                  <c:v>19460</c:v>
                </c:pt>
                <c:pt idx="225">
                  <c:v>19480</c:v>
                </c:pt>
                <c:pt idx="226">
                  <c:v>19500</c:v>
                </c:pt>
                <c:pt idx="227">
                  <c:v>19520</c:v>
                </c:pt>
                <c:pt idx="228">
                  <c:v>19540</c:v>
                </c:pt>
                <c:pt idx="229">
                  <c:v>19560</c:v>
                </c:pt>
                <c:pt idx="230">
                  <c:v>19580</c:v>
                </c:pt>
                <c:pt idx="231">
                  <c:v>19600</c:v>
                </c:pt>
                <c:pt idx="232">
                  <c:v>19620</c:v>
                </c:pt>
                <c:pt idx="233">
                  <c:v>19640</c:v>
                </c:pt>
                <c:pt idx="234">
                  <c:v>19660</c:v>
                </c:pt>
                <c:pt idx="235">
                  <c:v>19680</c:v>
                </c:pt>
                <c:pt idx="236">
                  <c:v>19700</c:v>
                </c:pt>
                <c:pt idx="237">
                  <c:v>19720</c:v>
                </c:pt>
                <c:pt idx="238">
                  <c:v>19740</c:v>
                </c:pt>
                <c:pt idx="239">
                  <c:v>19760</c:v>
                </c:pt>
                <c:pt idx="240">
                  <c:v>19780</c:v>
                </c:pt>
                <c:pt idx="241">
                  <c:v>19800</c:v>
                </c:pt>
                <c:pt idx="242">
                  <c:v>19820</c:v>
                </c:pt>
                <c:pt idx="243">
                  <c:v>19840</c:v>
                </c:pt>
                <c:pt idx="244">
                  <c:v>19860</c:v>
                </c:pt>
                <c:pt idx="245">
                  <c:v>19880</c:v>
                </c:pt>
                <c:pt idx="246">
                  <c:v>19900</c:v>
                </c:pt>
                <c:pt idx="247">
                  <c:v>19920</c:v>
                </c:pt>
                <c:pt idx="248">
                  <c:v>19940</c:v>
                </c:pt>
                <c:pt idx="249">
                  <c:v>19960</c:v>
                </c:pt>
                <c:pt idx="250">
                  <c:v>19980</c:v>
                </c:pt>
                <c:pt idx="251">
                  <c:v>20000</c:v>
                </c:pt>
                <c:pt idx="252">
                  <c:v>20020</c:v>
                </c:pt>
                <c:pt idx="253">
                  <c:v>20040</c:v>
                </c:pt>
                <c:pt idx="254">
                  <c:v>20060</c:v>
                </c:pt>
                <c:pt idx="255">
                  <c:v>20080</c:v>
                </c:pt>
                <c:pt idx="256">
                  <c:v>20100</c:v>
                </c:pt>
                <c:pt idx="257">
                  <c:v>20120</c:v>
                </c:pt>
                <c:pt idx="258">
                  <c:v>20140</c:v>
                </c:pt>
                <c:pt idx="259">
                  <c:v>20160</c:v>
                </c:pt>
                <c:pt idx="260">
                  <c:v>20180</c:v>
                </c:pt>
                <c:pt idx="261">
                  <c:v>20200</c:v>
                </c:pt>
                <c:pt idx="262">
                  <c:v>20220</c:v>
                </c:pt>
                <c:pt idx="263">
                  <c:v>20240</c:v>
                </c:pt>
                <c:pt idx="264">
                  <c:v>20260</c:v>
                </c:pt>
                <c:pt idx="265">
                  <c:v>20280</c:v>
                </c:pt>
                <c:pt idx="266">
                  <c:v>20300</c:v>
                </c:pt>
                <c:pt idx="267">
                  <c:v>20320</c:v>
                </c:pt>
                <c:pt idx="268">
                  <c:v>20340</c:v>
                </c:pt>
                <c:pt idx="269">
                  <c:v>20360</c:v>
                </c:pt>
                <c:pt idx="270">
                  <c:v>20380</c:v>
                </c:pt>
                <c:pt idx="271">
                  <c:v>20400</c:v>
                </c:pt>
                <c:pt idx="272">
                  <c:v>20420</c:v>
                </c:pt>
                <c:pt idx="273">
                  <c:v>20440</c:v>
                </c:pt>
                <c:pt idx="274">
                  <c:v>20460</c:v>
                </c:pt>
                <c:pt idx="275">
                  <c:v>20480</c:v>
                </c:pt>
                <c:pt idx="276">
                  <c:v>20500</c:v>
                </c:pt>
                <c:pt idx="277">
                  <c:v>20520</c:v>
                </c:pt>
                <c:pt idx="278">
                  <c:v>20540</c:v>
                </c:pt>
                <c:pt idx="279">
                  <c:v>20560</c:v>
                </c:pt>
                <c:pt idx="280">
                  <c:v>20580</c:v>
                </c:pt>
                <c:pt idx="281">
                  <c:v>20600</c:v>
                </c:pt>
                <c:pt idx="282">
                  <c:v>20620</c:v>
                </c:pt>
                <c:pt idx="283">
                  <c:v>20640</c:v>
                </c:pt>
                <c:pt idx="284">
                  <c:v>20660</c:v>
                </c:pt>
                <c:pt idx="285">
                  <c:v>20680</c:v>
                </c:pt>
                <c:pt idx="286">
                  <c:v>20700</c:v>
                </c:pt>
                <c:pt idx="287">
                  <c:v>20720</c:v>
                </c:pt>
                <c:pt idx="288">
                  <c:v>20740</c:v>
                </c:pt>
                <c:pt idx="289">
                  <c:v>20760</c:v>
                </c:pt>
                <c:pt idx="290">
                  <c:v>20780</c:v>
                </c:pt>
                <c:pt idx="291">
                  <c:v>20800</c:v>
                </c:pt>
                <c:pt idx="292">
                  <c:v>20820</c:v>
                </c:pt>
                <c:pt idx="293">
                  <c:v>20840</c:v>
                </c:pt>
                <c:pt idx="294">
                  <c:v>20860</c:v>
                </c:pt>
                <c:pt idx="295">
                  <c:v>20880</c:v>
                </c:pt>
                <c:pt idx="296">
                  <c:v>20900</c:v>
                </c:pt>
                <c:pt idx="297">
                  <c:v>20920</c:v>
                </c:pt>
                <c:pt idx="298">
                  <c:v>20940</c:v>
                </c:pt>
                <c:pt idx="299">
                  <c:v>20960</c:v>
                </c:pt>
                <c:pt idx="300">
                  <c:v>20980</c:v>
                </c:pt>
                <c:pt idx="301">
                  <c:v>21000</c:v>
                </c:pt>
                <c:pt idx="302">
                  <c:v>21020</c:v>
                </c:pt>
                <c:pt idx="303">
                  <c:v>21040</c:v>
                </c:pt>
                <c:pt idx="304">
                  <c:v>21060</c:v>
                </c:pt>
                <c:pt idx="305">
                  <c:v>21080</c:v>
                </c:pt>
                <c:pt idx="306">
                  <c:v>21100</c:v>
                </c:pt>
                <c:pt idx="307">
                  <c:v>21120</c:v>
                </c:pt>
                <c:pt idx="308">
                  <c:v>21140</c:v>
                </c:pt>
                <c:pt idx="309">
                  <c:v>21160</c:v>
                </c:pt>
                <c:pt idx="310">
                  <c:v>21180</c:v>
                </c:pt>
                <c:pt idx="311">
                  <c:v>21200</c:v>
                </c:pt>
                <c:pt idx="312">
                  <c:v>21220</c:v>
                </c:pt>
                <c:pt idx="313">
                  <c:v>21240</c:v>
                </c:pt>
                <c:pt idx="314">
                  <c:v>21260</c:v>
                </c:pt>
                <c:pt idx="315">
                  <c:v>21280</c:v>
                </c:pt>
                <c:pt idx="316">
                  <c:v>21300</c:v>
                </c:pt>
                <c:pt idx="317">
                  <c:v>21320</c:v>
                </c:pt>
                <c:pt idx="318">
                  <c:v>21340</c:v>
                </c:pt>
                <c:pt idx="319">
                  <c:v>21360</c:v>
                </c:pt>
                <c:pt idx="320">
                  <c:v>21380</c:v>
                </c:pt>
                <c:pt idx="321">
                  <c:v>21400</c:v>
                </c:pt>
                <c:pt idx="322">
                  <c:v>21420</c:v>
                </c:pt>
                <c:pt idx="323">
                  <c:v>21440</c:v>
                </c:pt>
                <c:pt idx="324">
                  <c:v>21460</c:v>
                </c:pt>
                <c:pt idx="325">
                  <c:v>21480</c:v>
                </c:pt>
                <c:pt idx="326">
                  <c:v>21500</c:v>
                </c:pt>
                <c:pt idx="327">
                  <c:v>21520</c:v>
                </c:pt>
                <c:pt idx="328">
                  <c:v>21540</c:v>
                </c:pt>
                <c:pt idx="329">
                  <c:v>21560</c:v>
                </c:pt>
                <c:pt idx="330">
                  <c:v>21580</c:v>
                </c:pt>
                <c:pt idx="331">
                  <c:v>21600</c:v>
                </c:pt>
                <c:pt idx="332">
                  <c:v>21620</c:v>
                </c:pt>
                <c:pt idx="333">
                  <c:v>21640</c:v>
                </c:pt>
                <c:pt idx="334">
                  <c:v>21660</c:v>
                </c:pt>
                <c:pt idx="335">
                  <c:v>21680</c:v>
                </c:pt>
                <c:pt idx="336">
                  <c:v>21700</c:v>
                </c:pt>
                <c:pt idx="337">
                  <c:v>21720</c:v>
                </c:pt>
                <c:pt idx="338">
                  <c:v>21740</c:v>
                </c:pt>
                <c:pt idx="339">
                  <c:v>21760</c:v>
                </c:pt>
                <c:pt idx="340">
                  <c:v>21780</c:v>
                </c:pt>
                <c:pt idx="341">
                  <c:v>21800</c:v>
                </c:pt>
                <c:pt idx="342">
                  <c:v>21820</c:v>
                </c:pt>
                <c:pt idx="343">
                  <c:v>21840</c:v>
                </c:pt>
                <c:pt idx="344">
                  <c:v>21860</c:v>
                </c:pt>
                <c:pt idx="345">
                  <c:v>21880</c:v>
                </c:pt>
                <c:pt idx="346">
                  <c:v>21900</c:v>
                </c:pt>
                <c:pt idx="347">
                  <c:v>21920</c:v>
                </c:pt>
                <c:pt idx="348">
                  <c:v>21940</c:v>
                </c:pt>
                <c:pt idx="349">
                  <c:v>21960</c:v>
                </c:pt>
                <c:pt idx="350">
                  <c:v>21980</c:v>
                </c:pt>
                <c:pt idx="351">
                  <c:v>22000</c:v>
                </c:pt>
                <c:pt idx="352">
                  <c:v>22020</c:v>
                </c:pt>
                <c:pt idx="353">
                  <c:v>22040</c:v>
                </c:pt>
                <c:pt idx="354">
                  <c:v>22060</c:v>
                </c:pt>
                <c:pt idx="355">
                  <c:v>22080</c:v>
                </c:pt>
                <c:pt idx="356">
                  <c:v>22100</c:v>
                </c:pt>
                <c:pt idx="357">
                  <c:v>22120</c:v>
                </c:pt>
                <c:pt idx="358">
                  <c:v>22140</c:v>
                </c:pt>
                <c:pt idx="359">
                  <c:v>22160</c:v>
                </c:pt>
                <c:pt idx="360">
                  <c:v>22180</c:v>
                </c:pt>
                <c:pt idx="361">
                  <c:v>22200</c:v>
                </c:pt>
                <c:pt idx="362">
                  <c:v>22220</c:v>
                </c:pt>
                <c:pt idx="363">
                  <c:v>22240</c:v>
                </c:pt>
                <c:pt idx="364">
                  <c:v>22260</c:v>
                </c:pt>
                <c:pt idx="365">
                  <c:v>22280</c:v>
                </c:pt>
                <c:pt idx="366">
                  <c:v>22300</c:v>
                </c:pt>
                <c:pt idx="367">
                  <c:v>22320</c:v>
                </c:pt>
                <c:pt idx="368">
                  <c:v>22340</c:v>
                </c:pt>
                <c:pt idx="369">
                  <c:v>22360</c:v>
                </c:pt>
                <c:pt idx="370">
                  <c:v>22380</c:v>
                </c:pt>
                <c:pt idx="371">
                  <c:v>22400</c:v>
                </c:pt>
                <c:pt idx="372">
                  <c:v>22420</c:v>
                </c:pt>
                <c:pt idx="373">
                  <c:v>22440</c:v>
                </c:pt>
                <c:pt idx="374">
                  <c:v>22460</c:v>
                </c:pt>
                <c:pt idx="375">
                  <c:v>22480</c:v>
                </c:pt>
                <c:pt idx="376">
                  <c:v>22500</c:v>
                </c:pt>
                <c:pt idx="377">
                  <c:v>22520</c:v>
                </c:pt>
                <c:pt idx="378">
                  <c:v>22540</c:v>
                </c:pt>
                <c:pt idx="379">
                  <c:v>22560</c:v>
                </c:pt>
                <c:pt idx="380">
                  <c:v>22580</c:v>
                </c:pt>
                <c:pt idx="381">
                  <c:v>22600</c:v>
                </c:pt>
                <c:pt idx="382">
                  <c:v>22620</c:v>
                </c:pt>
                <c:pt idx="383">
                  <c:v>22640</c:v>
                </c:pt>
                <c:pt idx="384">
                  <c:v>22660</c:v>
                </c:pt>
                <c:pt idx="385">
                  <c:v>22680</c:v>
                </c:pt>
                <c:pt idx="386">
                  <c:v>22700</c:v>
                </c:pt>
                <c:pt idx="387">
                  <c:v>22720</c:v>
                </c:pt>
                <c:pt idx="388">
                  <c:v>22740</c:v>
                </c:pt>
                <c:pt idx="389">
                  <c:v>22760</c:v>
                </c:pt>
                <c:pt idx="390">
                  <c:v>22780</c:v>
                </c:pt>
                <c:pt idx="391">
                  <c:v>22800</c:v>
                </c:pt>
                <c:pt idx="392">
                  <c:v>22820</c:v>
                </c:pt>
                <c:pt idx="393">
                  <c:v>22840</c:v>
                </c:pt>
                <c:pt idx="394">
                  <c:v>22860</c:v>
                </c:pt>
                <c:pt idx="395">
                  <c:v>22880</c:v>
                </c:pt>
                <c:pt idx="396">
                  <c:v>22900</c:v>
                </c:pt>
                <c:pt idx="397">
                  <c:v>22920</c:v>
                </c:pt>
                <c:pt idx="398">
                  <c:v>22940</c:v>
                </c:pt>
                <c:pt idx="399">
                  <c:v>22960</c:v>
                </c:pt>
                <c:pt idx="400">
                  <c:v>22980</c:v>
                </c:pt>
                <c:pt idx="401">
                  <c:v>23000</c:v>
                </c:pt>
                <c:pt idx="402">
                  <c:v>23020</c:v>
                </c:pt>
                <c:pt idx="403">
                  <c:v>23040</c:v>
                </c:pt>
                <c:pt idx="404">
                  <c:v>23060</c:v>
                </c:pt>
                <c:pt idx="405">
                  <c:v>23080</c:v>
                </c:pt>
                <c:pt idx="406">
                  <c:v>23100</c:v>
                </c:pt>
                <c:pt idx="407">
                  <c:v>23120</c:v>
                </c:pt>
                <c:pt idx="408">
                  <c:v>23140</c:v>
                </c:pt>
                <c:pt idx="409">
                  <c:v>23160</c:v>
                </c:pt>
                <c:pt idx="410">
                  <c:v>23180</c:v>
                </c:pt>
                <c:pt idx="411">
                  <c:v>23200</c:v>
                </c:pt>
                <c:pt idx="412">
                  <c:v>23220</c:v>
                </c:pt>
                <c:pt idx="413">
                  <c:v>23240</c:v>
                </c:pt>
                <c:pt idx="414">
                  <c:v>23260</c:v>
                </c:pt>
                <c:pt idx="415">
                  <c:v>23280</c:v>
                </c:pt>
                <c:pt idx="416">
                  <c:v>23300</c:v>
                </c:pt>
                <c:pt idx="417">
                  <c:v>23320</c:v>
                </c:pt>
                <c:pt idx="418">
                  <c:v>23340</c:v>
                </c:pt>
                <c:pt idx="419">
                  <c:v>23360</c:v>
                </c:pt>
                <c:pt idx="420">
                  <c:v>23380</c:v>
                </c:pt>
                <c:pt idx="421">
                  <c:v>23400</c:v>
                </c:pt>
                <c:pt idx="422">
                  <c:v>23420</c:v>
                </c:pt>
                <c:pt idx="423">
                  <c:v>23440</c:v>
                </c:pt>
                <c:pt idx="424">
                  <c:v>23460</c:v>
                </c:pt>
                <c:pt idx="425">
                  <c:v>23480</c:v>
                </c:pt>
                <c:pt idx="426">
                  <c:v>23500</c:v>
                </c:pt>
                <c:pt idx="427">
                  <c:v>23520</c:v>
                </c:pt>
                <c:pt idx="428">
                  <c:v>23540</c:v>
                </c:pt>
                <c:pt idx="429">
                  <c:v>23560</c:v>
                </c:pt>
                <c:pt idx="430">
                  <c:v>23580</c:v>
                </c:pt>
                <c:pt idx="431">
                  <c:v>23600</c:v>
                </c:pt>
                <c:pt idx="432">
                  <c:v>23620</c:v>
                </c:pt>
                <c:pt idx="433">
                  <c:v>23640</c:v>
                </c:pt>
                <c:pt idx="434">
                  <c:v>23660</c:v>
                </c:pt>
                <c:pt idx="435">
                  <c:v>23680</c:v>
                </c:pt>
                <c:pt idx="436">
                  <c:v>23700</c:v>
                </c:pt>
                <c:pt idx="437">
                  <c:v>23720</c:v>
                </c:pt>
                <c:pt idx="438">
                  <c:v>23740</c:v>
                </c:pt>
                <c:pt idx="439">
                  <c:v>23760</c:v>
                </c:pt>
                <c:pt idx="440">
                  <c:v>23780</c:v>
                </c:pt>
                <c:pt idx="441">
                  <c:v>23800</c:v>
                </c:pt>
                <c:pt idx="442">
                  <c:v>23820</c:v>
                </c:pt>
                <c:pt idx="443">
                  <c:v>23840</c:v>
                </c:pt>
                <c:pt idx="444">
                  <c:v>23860</c:v>
                </c:pt>
                <c:pt idx="445">
                  <c:v>23880</c:v>
                </c:pt>
                <c:pt idx="446">
                  <c:v>23900</c:v>
                </c:pt>
                <c:pt idx="447">
                  <c:v>23920</c:v>
                </c:pt>
                <c:pt idx="448">
                  <c:v>23940</c:v>
                </c:pt>
                <c:pt idx="449">
                  <c:v>23960</c:v>
                </c:pt>
                <c:pt idx="450">
                  <c:v>23980</c:v>
                </c:pt>
                <c:pt idx="451">
                  <c:v>24000</c:v>
                </c:pt>
                <c:pt idx="452">
                  <c:v>24020</c:v>
                </c:pt>
                <c:pt idx="453">
                  <c:v>24040</c:v>
                </c:pt>
                <c:pt idx="454">
                  <c:v>24060</c:v>
                </c:pt>
                <c:pt idx="455">
                  <c:v>24080</c:v>
                </c:pt>
                <c:pt idx="456">
                  <c:v>24100</c:v>
                </c:pt>
                <c:pt idx="457">
                  <c:v>24120</c:v>
                </c:pt>
                <c:pt idx="458">
                  <c:v>24140</c:v>
                </c:pt>
                <c:pt idx="459">
                  <c:v>24160</c:v>
                </c:pt>
                <c:pt idx="460">
                  <c:v>24180</c:v>
                </c:pt>
                <c:pt idx="461">
                  <c:v>24200</c:v>
                </c:pt>
                <c:pt idx="462">
                  <c:v>24220</c:v>
                </c:pt>
                <c:pt idx="463">
                  <c:v>24240</c:v>
                </c:pt>
                <c:pt idx="464">
                  <c:v>24260</c:v>
                </c:pt>
                <c:pt idx="465">
                  <c:v>24280</c:v>
                </c:pt>
                <c:pt idx="466">
                  <c:v>24300</c:v>
                </c:pt>
                <c:pt idx="467">
                  <c:v>24320</c:v>
                </c:pt>
                <c:pt idx="468">
                  <c:v>24340</c:v>
                </c:pt>
                <c:pt idx="469">
                  <c:v>24360</c:v>
                </c:pt>
                <c:pt idx="470">
                  <c:v>24380</c:v>
                </c:pt>
                <c:pt idx="471">
                  <c:v>24400</c:v>
                </c:pt>
                <c:pt idx="472">
                  <c:v>24420</c:v>
                </c:pt>
                <c:pt idx="473">
                  <c:v>24440</c:v>
                </c:pt>
                <c:pt idx="474">
                  <c:v>24460</c:v>
                </c:pt>
                <c:pt idx="475">
                  <c:v>24480</c:v>
                </c:pt>
                <c:pt idx="476">
                  <c:v>24500</c:v>
                </c:pt>
                <c:pt idx="477">
                  <c:v>24520</c:v>
                </c:pt>
                <c:pt idx="478">
                  <c:v>24540</c:v>
                </c:pt>
                <c:pt idx="479">
                  <c:v>24560</c:v>
                </c:pt>
                <c:pt idx="480">
                  <c:v>24580</c:v>
                </c:pt>
                <c:pt idx="481">
                  <c:v>24600</c:v>
                </c:pt>
                <c:pt idx="482">
                  <c:v>24620</c:v>
                </c:pt>
                <c:pt idx="483">
                  <c:v>24640</c:v>
                </c:pt>
                <c:pt idx="484">
                  <c:v>24660</c:v>
                </c:pt>
                <c:pt idx="485">
                  <c:v>24680</c:v>
                </c:pt>
                <c:pt idx="486">
                  <c:v>24700</c:v>
                </c:pt>
                <c:pt idx="487">
                  <c:v>24720</c:v>
                </c:pt>
                <c:pt idx="488">
                  <c:v>24740</c:v>
                </c:pt>
                <c:pt idx="489">
                  <c:v>24760</c:v>
                </c:pt>
                <c:pt idx="490">
                  <c:v>24780</c:v>
                </c:pt>
                <c:pt idx="491">
                  <c:v>24800</c:v>
                </c:pt>
                <c:pt idx="492">
                  <c:v>24820</c:v>
                </c:pt>
                <c:pt idx="493">
                  <c:v>24840</c:v>
                </c:pt>
                <c:pt idx="494">
                  <c:v>24860</c:v>
                </c:pt>
                <c:pt idx="495">
                  <c:v>24880</c:v>
                </c:pt>
                <c:pt idx="496">
                  <c:v>24900</c:v>
                </c:pt>
                <c:pt idx="497">
                  <c:v>24920</c:v>
                </c:pt>
                <c:pt idx="498">
                  <c:v>24940</c:v>
                </c:pt>
                <c:pt idx="499">
                  <c:v>24960</c:v>
                </c:pt>
                <c:pt idx="500">
                  <c:v>24980</c:v>
                </c:pt>
                <c:pt idx="501">
                  <c:v>25000</c:v>
                </c:pt>
                <c:pt idx="502">
                  <c:v>25020</c:v>
                </c:pt>
                <c:pt idx="503">
                  <c:v>25040</c:v>
                </c:pt>
                <c:pt idx="504">
                  <c:v>25060</c:v>
                </c:pt>
                <c:pt idx="505">
                  <c:v>25080</c:v>
                </c:pt>
                <c:pt idx="506">
                  <c:v>25100</c:v>
                </c:pt>
                <c:pt idx="507">
                  <c:v>25120</c:v>
                </c:pt>
                <c:pt idx="508">
                  <c:v>25140</c:v>
                </c:pt>
                <c:pt idx="509">
                  <c:v>25160</c:v>
                </c:pt>
                <c:pt idx="510">
                  <c:v>25180</c:v>
                </c:pt>
                <c:pt idx="511">
                  <c:v>25200</c:v>
                </c:pt>
                <c:pt idx="512">
                  <c:v>25220</c:v>
                </c:pt>
                <c:pt idx="513">
                  <c:v>25240</c:v>
                </c:pt>
                <c:pt idx="514">
                  <c:v>25260</c:v>
                </c:pt>
                <c:pt idx="515">
                  <c:v>25280</c:v>
                </c:pt>
                <c:pt idx="516">
                  <c:v>25300</c:v>
                </c:pt>
                <c:pt idx="517">
                  <c:v>25320</c:v>
                </c:pt>
                <c:pt idx="518">
                  <c:v>25340</c:v>
                </c:pt>
                <c:pt idx="519">
                  <c:v>25360</c:v>
                </c:pt>
                <c:pt idx="520">
                  <c:v>25380</c:v>
                </c:pt>
                <c:pt idx="521">
                  <c:v>25400</c:v>
                </c:pt>
                <c:pt idx="522">
                  <c:v>25420</c:v>
                </c:pt>
                <c:pt idx="523">
                  <c:v>25440</c:v>
                </c:pt>
                <c:pt idx="524">
                  <c:v>25460</c:v>
                </c:pt>
                <c:pt idx="525">
                  <c:v>25480</c:v>
                </c:pt>
                <c:pt idx="526">
                  <c:v>25500</c:v>
                </c:pt>
                <c:pt idx="527">
                  <c:v>25520</c:v>
                </c:pt>
                <c:pt idx="528">
                  <c:v>25540</c:v>
                </c:pt>
                <c:pt idx="529">
                  <c:v>25560</c:v>
                </c:pt>
                <c:pt idx="530">
                  <c:v>25580</c:v>
                </c:pt>
                <c:pt idx="531">
                  <c:v>25600</c:v>
                </c:pt>
                <c:pt idx="532">
                  <c:v>25620</c:v>
                </c:pt>
                <c:pt idx="533">
                  <c:v>25640</c:v>
                </c:pt>
                <c:pt idx="534">
                  <c:v>25660</c:v>
                </c:pt>
                <c:pt idx="535">
                  <c:v>25680</c:v>
                </c:pt>
                <c:pt idx="536">
                  <c:v>25700</c:v>
                </c:pt>
                <c:pt idx="537">
                  <c:v>25720</c:v>
                </c:pt>
                <c:pt idx="538">
                  <c:v>25740</c:v>
                </c:pt>
                <c:pt idx="539">
                  <c:v>25760</c:v>
                </c:pt>
                <c:pt idx="540">
                  <c:v>25780</c:v>
                </c:pt>
                <c:pt idx="541">
                  <c:v>25800</c:v>
                </c:pt>
                <c:pt idx="542">
                  <c:v>25820</c:v>
                </c:pt>
                <c:pt idx="543">
                  <c:v>25840</c:v>
                </c:pt>
                <c:pt idx="544">
                  <c:v>25860</c:v>
                </c:pt>
                <c:pt idx="545">
                  <c:v>25880</c:v>
                </c:pt>
                <c:pt idx="546">
                  <c:v>25900</c:v>
                </c:pt>
                <c:pt idx="547">
                  <c:v>25920</c:v>
                </c:pt>
                <c:pt idx="548">
                  <c:v>25940</c:v>
                </c:pt>
                <c:pt idx="549">
                  <c:v>25960</c:v>
                </c:pt>
                <c:pt idx="550">
                  <c:v>25980</c:v>
                </c:pt>
                <c:pt idx="551">
                  <c:v>26000</c:v>
                </c:pt>
                <c:pt idx="552">
                  <c:v>26020</c:v>
                </c:pt>
                <c:pt idx="553">
                  <c:v>26040</c:v>
                </c:pt>
                <c:pt idx="554">
                  <c:v>26060</c:v>
                </c:pt>
                <c:pt idx="555">
                  <c:v>26080</c:v>
                </c:pt>
                <c:pt idx="556">
                  <c:v>26100</c:v>
                </c:pt>
                <c:pt idx="557">
                  <c:v>26120</c:v>
                </c:pt>
                <c:pt idx="558">
                  <c:v>26140</c:v>
                </c:pt>
                <c:pt idx="559">
                  <c:v>26160</c:v>
                </c:pt>
                <c:pt idx="560">
                  <c:v>26180</c:v>
                </c:pt>
                <c:pt idx="561">
                  <c:v>26200</c:v>
                </c:pt>
                <c:pt idx="562">
                  <c:v>26220</c:v>
                </c:pt>
                <c:pt idx="563">
                  <c:v>26240</c:v>
                </c:pt>
                <c:pt idx="564">
                  <c:v>26260</c:v>
                </c:pt>
                <c:pt idx="565">
                  <c:v>26280</c:v>
                </c:pt>
                <c:pt idx="566">
                  <c:v>26300</c:v>
                </c:pt>
                <c:pt idx="567">
                  <c:v>26320</c:v>
                </c:pt>
                <c:pt idx="568">
                  <c:v>26340</c:v>
                </c:pt>
                <c:pt idx="569">
                  <c:v>26360</c:v>
                </c:pt>
                <c:pt idx="570">
                  <c:v>26380</c:v>
                </c:pt>
                <c:pt idx="571">
                  <c:v>26400</c:v>
                </c:pt>
                <c:pt idx="572">
                  <c:v>26420</c:v>
                </c:pt>
                <c:pt idx="573">
                  <c:v>26440</c:v>
                </c:pt>
                <c:pt idx="574">
                  <c:v>26460</c:v>
                </c:pt>
                <c:pt idx="575">
                  <c:v>26480</c:v>
                </c:pt>
                <c:pt idx="576">
                  <c:v>26500</c:v>
                </c:pt>
                <c:pt idx="577">
                  <c:v>26520</c:v>
                </c:pt>
                <c:pt idx="578">
                  <c:v>26540</c:v>
                </c:pt>
                <c:pt idx="579">
                  <c:v>26560</c:v>
                </c:pt>
                <c:pt idx="580">
                  <c:v>26580</c:v>
                </c:pt>
                <c:pt idx="581">
                  <c:v>26600</c:v>
                </c:pt>
                <c:pt idx="582">
                  <c:v>26620</c:v>
                </c:pt>
                <c:pt idx="583">
                  <c:v>26640</c:v>
                </c:pt>
                <c:pt idx="584">
                  <c:v>26660</c:v>
                </c:pt>
                <c:pt idx="585">
                  <c:v>26680</c:v>
                </c:pt>
                <c:pt idx="586">
                  <c:v>26700</c:v>
                </c:pt>
                <c:pt idx="587">
                  <c:v>26720</c:v>
                </c:pt>
                <c:pt idx="588">
                  <c:v>26740</c:v>
                </c:pt>
                <c:pt idx="589">
                  <c:v>26760</c:v>
                </c:pt>
                <c:pt idx="590">
                  <c:v>26780</c:v>
                </c:pt>
                <c:pt idx="591">
                  <c:v>26800</c:v>
                </c:pt>
                <c:pt idx="592">
                  <c:v>26820</c:v>
                </c:pt>
                <c:pt idx="593">
                  <c:v>26840</c:v>
                </c:pt>
                <c:pt idx="594">
                  <c:v>26860</c:v>
                </c:pt>
                <c:pt idx="595">
                  <c:v>26880</c:v>
                </c:pt>
                <c:pt idx="596">
                  <c:v>26900</c:v>
                </c:pt>
                <c:pt idx="597">
                  <c:v>26920</c:v>
                </c:pt>
                <c:pt idx="598">
                  <c:v>26940</c:v>
                </c:pt>
                <c:pt idx="599">
                  <c:v>26960</c:v>
                </c:pt>
                <c:pt idx="600">
                  <c:v>26980</c:v>
                </c:pt>
                <c:pt idx="601">
                  <c:v>27000</c:v>
                </c:pt>
                <c:pt idx="602">
                  <c:v>27020</c:v>
                </c:pt>
                <c:pt idx="603">
                  <c:v>27040</c:v>
                </c:pt>
                <c:pt idx="604">
                  <c:v>27060</c:v>
                </c:pt>
                <c:pt idx="605">
                  <c:v>27080</c:v>
                </c:pt>
                <c:pt idx="606">
                  <c:v>27100</c:v>
                </c:pt>
                <c:pt idx="607">
                  <c:v>27120</c:v>
                </c:pt>
                <c:pt idx="608">
                  <c:v>27140</c:v>
                </c:pt>
                <c:pt idx="609">
                  <c:v>27160</c:v>
                </c:pt>
                <c:pt idx="610">
                  <c:v>27180</c:v>
                </c:pt>
                <c:pt idx="611">
                  <c:v>27200</c:v>
                </c:pt>
                <c:pt idx="612">
                  <c:v>27220</c:v>
                </c:pt>
                <c:pt idx="613">
                  <c:v>27240</c:v>
                </c:pt>
                <c:pt idx="614">
                  <c:v>27260</c:v>
                </c:pt>
                <c:pt idx="615">
                  <c:v>27280</c:v>
                </c:pt>
                <c:pt idx="616">
                  <c:v>27300</c:v>
                </c:pt>
                <c:pt idx="617">
                  <c:v>27320</c:v>
                </c:pt>
                <c:pt idx="618">
                  <c:v>27340</c:v>
                </c:pt>
                <c:pt idx="619">
                  <c:v>27360</c:v>
                </c:pt>
                <c:pt idx="620">
                  <c:v>27380</c:v>
                </c:pt>
                <c:pt idx="621">
                  <c:v>27400</c:v>
                </c:pt>
                <c:pt idx="622">
                  <c:v>27420</c:v>
                </c:pt>
                <c:pt idx="623">
                  <c:v>27440</c:v>
                </c:pt>
                <c:pt idx="624">
                  <c:v>27460</c:v>
                </c:pt>
                <c:pt idx="625">
                  <c:v>27480</c:v>
                </c:pt>
                <c:pt idx="626">
                  <c:v>27500</c:v>
                </c:pt>
                <c:pt idx="627">
                  <c:v>27520</c:v>
                </c:pt>
                <c:pt idx="628">
                  <c:v>27540</c:v>
                </c:pt>
                <c:pt idx="629">
                  <c:v>27560</c:v>
                </c:pt>
                <c:pt idx="630">
                  <c:v>27580</c:v>
                </c:pt>
                <c:pt idx="631">
                  <c:v>27600</c:v>
                </c:pt>
                <c:pt idx="632">
                  <c:v>27620</c:v>
                </c:pt>
                <c:pt idx="633">
                  <c:v>27640</c:v>
                </c:pt>
                <c:pt idx="634">
                  <c:v>27660</c:v>
                </c:pt>
                <c:pt idx="635">
                  <c:v>27680</c:v>
                </c:pt>
                <c:pt idx="636">
                  <c:v>27700</c:v>
                </c:pt>
                <c:pt idx="637">
                  <c:v>27720</c:v>
                </c:pt>
                <c:pt idx="638">
                  <c:v>27740</c:v>
                </c:pt>
                <c:pt idx="639">
                  <c:v>27760</c:v>
                </c:pt>
                <c:pt idx="640">
                  <c:v>27780</c:v>
                </c:pt>
                <c:pt idx="641">
                  <c:v>27800</c:v>
                </c:pt>
                <c:pt idx="642">
                  <c:v>27820</c:v>
                </c:pt>
                <c:pt idx="643">
                  <c:v>27840</c:v>
                </c:pt>
                <c:pt idx="644">
                  <c:v>27860</c:v>
                </c:pt>
                <c:pt idx="645">
                  <c:v>27880</c:v>
                </c:pt>
                <c:pt idx="646">
                  <c:v>27900</c:v>
                </c:pt>
                <c:pt idx="647">
                  <c:v>27920</c:v>
                </c:pt>
                <c:pt idx="648">
                  <c:v>27940</c:v>
                </c:pt>
                <c:pt idx="649">
                  <c:v>27960</c:v>
                </c:pt>
                <c:pt idx="650">
                  <c:v>27980</c:v>
                </c:pt>
                <c:pt idx="651">
                  <c:v>28000</c:v>
                </c:pt>
                <c:pt idx="652">
                  <c:v>28020</c:v>
                </c:pt>
                <c:pt idx="653">
                  <c:v>28040</c:v>
                </c:pt>
                <c:pt idx="654">
                  <c:v>28060</c:v>
                </c:pt>
                <c:pt idx="655">
                  <c:v>28080</c:v>
                </c:pt>
                <c:pt idx="656">
                  <c:v>28100</c:v>
                </c:pt>
                <c:pt idx="657">
                  <c:v>28120</c:v>
                </c:pt>
                <c:pt idx="658">
                  <c:v>28140</c:v>
                </c:pt>
                <c:pt idx="659">
                  <c:v>28160</c:v>
                </c:pt>
                <c:pt idx="660">
                  <c:v>28180</c:v>
                </c:pt>
                <c:pt idx="661">
                  <c:v>28200</c:v>
                </c:pt>
                <c:pt idx="662">
                  <c:v>28220</c:v>
                </c:pt>
                <c:pt idx="663">
                  <c:v>28240</c:v>
                </c:pt>
                <c:pt idx="664">
                  <c:v>28260</c:v>
                </c:pt>
                <c:pt idx="665">
                  <c:v>28280</c:v>
                </c:pt>
                <c:pt idx="666">
                  <c:v>28300</c:v>
                </c:pt>
                <c:pt idx="667">
                  <c:v>28320</c:v>
                </c:pt>
                <c:pt idx="668">
                  <c:v>28340</c:v>
                </c:pt>
                <c:pt idx="669">
                  <c:v>28360</c:v>
                </c:pt>
                <c:pt idx="670">
                  <c:v>28380</c:v>
                </c:pt>
                <c:pt idx="671">
                  <c:v>28400</c:v>
                </c:pt>
                <c:pt idx="672">
                  <c:v>28420</c:v>
                </c:pt>
                <c:pt idx="673">
                  <c:v>28440</c:v>
                </c:pt>
                <c:pt idx="674">
                  <c:v>28460</c:v>
                </c:pt>
                <c:pt idx="675">
                  <c:v>28480</c:v>
                </c:pt>
                <c:pt idx="676">
                  <c:v>28500</c:v>
                </c:pt>
                <c:pt idx="677">
                  <c:v>28520</c:v>
                </c:pt>
                <c:pt idx="678">
                  <c:v>28540</c:v>
                </c:pt>
                <c:pt idx="679">
                  <c:v>28560</c:v>
                </c:pt>
                <c:pt idx="680">
                  <c:v>28580</c:v>
                </c:pt>
                <c:pt idx="681">
                  <c:v>28600</c:v>
                </c:pt>
                <c:pt idx="682">
                  <c:v>28620</c:v>
                </c:pt>
                <c:pt idx="683">
                  <c:v>28640</c:v>
                </c:pt>
                <c:pt idx="684">
                  <c:v>28660</c:v>
                </c:pt>
                <c:pt idx="685">
                  <c:v>28680</c:v>
                </c:pt>
                <c:pt idx="686">
                  <c:v>28700</c:v>
                </c:pt>
                <c:pt idx="687">
                  <c:v>28720</c:v>
                </c:pt>
                <c:pt idx="688">
                  <c:v>28740</c:v>
                </c:pt>
                <c:pt idx="689">
                  <c:v>28760</c:v>
                </c:pt>
                <c:pt idx="690">
                  <c:v>28780</c:v>
                </c:pt>
                <c:pt idx="691">
                  <c:v>28800</c:v>
                </c:pt>
                <c:pt idx="692">
                  <c:v>28820</c:v>
                </c:pt>
                <c:pt idx="693">
                  <c:v>28840</c:v>
                </c:pt>
                <c:pt idx="694">
                  <c:v>28860</c:v>
                </c:pt>
                <c:pt idx="695">
                  <c:v>28880</c:v>
                </c:pt>
                <c:pt idx="696">
                  <c:v>28900</c:v>
                </c:pt>
                <c:pt idx="697">
                  <c:v>28920</c:v>
                </c:pt>
                <c:pt idx="698">
                  <c:v>28940</c:v>
                </c:pt>
                <c:pt idx="699">
                  <c:v>28960</c:v>
                </c:pt>
                <c:pt idx="700">
                  <c:v>28980</c:v>
                </c:pt>
                <c:pt idx="701">
                  <c:v>29000</c:v>
                </c:pt>
                <c:pt idx="702">
                  <c:v>29020</c:v>
                </c:pt>
                <c:pt idx="703">
                  <c:v>29040</c:v>
                </c:pt>
                <c:pt idx="704">
                  <c:v>29060</c:v>
                </c:pt>
                <c:pt idx="705">
                  <c:v>29080</c:v>
                </c:pt>
                <c:pt idx="706">
                  <c:v>29100</c:v>
                </c:pt>
                <c:pt idx="707">
                  <c:v>29120</c:v>
                </c:pt>
                <c:pt idx="708">
                  <c:v>29140</c:v>
                </c:pt>
                <c:pt idx="709">
                  <c:v>29160</c:v>
                </c:pt>
                <c:pt idx="710">
                  <c:v>29180</c:v>
                </c:pt>
                <c:pt idx="711">
                  <c:v>29200</c:v>
                </c:pt>
                <c:pt idx="712">
                  <c:v>29220</c:v>
                </c:pt>
                <c:pt idx="713">
                  <c:v>29240</c:v>
                </c:pt>
                <c:pt idx="714">
                  <c:v>29260</c:v>
                </c:pt>
                <c:pt idx="715">
                  <c:v>29280</c:v>
                </c:pt>
                <c:pt idx="716">
                  <c:v>29300</c:v>
                </c:pt>
                <c:pt idx="717">
                  <c:v>29320</c:v>
                </c:pt>
                <c:pt idx="718">
                  <c:v>29340</c:v>
                </c:pt>
                <c:pt idx="719">
                  <c:v>29360</c:v>
                </c:pt>
                <c:pt idx="720">
                  <c:v>29380</c:v>
                </c:pt>
                <c:pt idx="721">
                  <c:v>29400</c:v>
                </c:pt>
                <c:pt idx="722">
                  <c:v>29420</c:v>
                </c:pt>
                <c:pt idx="723">
                  <c:v>29440</c:v>
                </c:pt>
                <c:pt idx="724">
                  <c:v>29460</c:v>
                </c:pt>
                <c:pt idx="725">
                  <c:v>29480</c:v>
                </c:pt>
                <c:pt idx="726">
                  <c:v>29500</c:v>
                </c:pt>
                <c:pt idx="727">
                  <c:v>29520</c:v>
                </c:pt>
                <c:pt idx="728">
                  <c:v>29540</c:v>
                </c:pt>
                <c:pt idx="729">
                  <c:v>29560</c:v>
                </c:pt>
                <c:pt idx="730">
                  <c:v>29580</c:v>
                </c:pt>
                <c:pt idx="731">
                  <c:v>29600</c:v>
                </c:pt>
                <c:pt idx="732">
                  <c:v>29620</c:v>
                </c:pt>
                <c:pt idx="733">
                  <c:v>29640</c:v>
                </c:pt>
                <c:pt idx="734">
                  <c:v>29660</c:v>
                </c:pt>
                <c:pt idx="735">
                  <c:v>29680</c:v>
                </c:pt>
                <c:pt idx="736">
                  <c:v>29700</c:v>
                </c:pt>
                <c:pt idx="737">
                  <c:v>29720</c:v>
                </c:pt>
                <c:pt idx="738">
                  <c:v>29740</c:v>
                </c:pt>
                <c:pt idx="739">
                  <c:v>29760</c:v>
                </c:pt>
                <c:pt idx="740">
                  <c:v>29780</c:v>
                </c:pt>
                <c:pt idx="741">
                  <c:v>29800</c:v>
                </c:pt>
                <c:pt idx="742">
                  <c:v>29820</c:v>
                </c:pt>
                <c:pt idx="743">
                  <c:v>29840</c:v>
                </c:pt>
                <c:pt idx="744">
                  <c:v>29860</c:v>
                </c:pt>
                <c:pt idx="745">
                  <c:v>29880</c:v>
                </c:pt>
                <c:pt idx="746">
                  <c:v>29900</c:v>
                </c:pt>
                <c:pt idx="747">
                  <c:v>29920</c:v>
                </c:pt>
                <c:pt idx="748">
                  <c:v>29940</c:v>
                </c:pt>
                <c:pt idx="749">
                  <c:v>29960</c:v>
                </c:pt>
                <c:pt idx="750">
                  <c:v>29980</c:v>
                </c:pt>
                <c:pt idx="751">
                  <c:v>30000</c:v>
                </c:pt>
                <c:pt idx="752">
                  <c:v>30020</c:v>
                </c:pt>
                <c:pt idx="753">
                  <c:v>30040</c:v>
                </c:pt>
                <c:pt idx="754">
                  <c:v>30060</c:v>
                </c:pt>
                <c:pt idx="755">
                  <c:v>30080</c:v>
                </c:pt>
                <c:pt idx="756">
                  <c:v>30100</c:v>
                </c:pt>
                <c:pt idx="757">
                  <c:v>30120</c:v>
                </c:pt>
                <c:pt idx="758">
                  <c:v>30140</c:v>
                </c:pt>
                <c:pt idx="759">
                  <c:v>30160</c:v>
                </c:pt>
                <c:pt idx="760">
                  <c:v>30180</c:v>
                </c:pt>
                <c:pt idx="761">
                  <c:v>30200</c:v>
                </c:pt>
                <c:pt idx="762">
                  <c:v>30220</c:v>
                </c:pt>
                <c:pt idx="763">
                  <c:v>30240</c:v>
                </c:pt>
                <c:pt idx="764">
                  <c:v>30260</c:v>
                </c:pt>
                <c:pt idx="765">
                  <c:v>30280</c:v>
                </c:pt>
                <c:pt idx="766">
                  <c:v>30300</c:v>
                </c:pt>
                <c:pt idx="767">
                  <c:v>30320</c:v>
                </c:pt>
                <c:pt idx="768">
                  <c:v>30340</c:v>
                </c:pt>
                <c:pt idx="769">
                  <c:v>30360</c:v>
                </c:pt>
                <c:pt idx="770">
                  <c:v>30380</c:v>
                </c:pt>
                <c:pt idx="771">
                  <c:v>30400</c:v>
                </c:pt>
                <c:pt idx="772">
                  <c:v>30420</c:v>
                </c:pt>
                <c:pt idx="773">
                  <c:v>30440</c:v>
                </c:pt>
                <c:pt idx="774">
                  <c:v>30460</c:v>
                </c:pt>
                <c:pt idx="775">
                  <c:v>30480</c:v>
                </c:pt>
                <c:pt idx="776">
                  <c:v>30500</c:v>
                </c:pt>
                <c:pt idx="777">
                  <c:v>30520</c:v>
                </c:pt>
                <c:pt idx="778">
                  <c:v>30540</c:v>
                </c:pt>
                <c:pt idx="779">
                  <c:v>30560</c:v>
                </c:pt>
                <c:pt idx="780">
                  <c:v>30580</c:v>
                </c:pt>
                <c:pt idx="781">
                  <c:v>30600</c:v>
                </c:pt>
                <c:pt idx="782">
                  <c:v>30620</c:v>
                </c:pt>
                <c:pt idx="783">
                  <c:v>30640</c:v>
                </c:pt>
                <c:pt idx="784">
                  <c:v>30660</c:v>
                </c:pt>
                <c:pt idx="785">
                  <c:v>30680</c:v>
                </c:pt>
                <c:pt idx="786">
                  <c:v>30700</c:v>
                </c:pt>
                <c:pt idx="787">
                  <c:v>30720</c:v>
                </c:pt>
                <c:pt idx="788">
                  <c:v>30740</c:v>
                </c:pt>
                <c:pt idx="789">
                  <c:v>30760</c:v>
                </c:pt>
                <c:pt idx="790">
                  <c:v>30780</c:v>
                </c:pt>
                <c:pt idx="791">
                  <c:v>30800</c:v>
                </c:pt>
                <c:pt idx="792">
                  <c:v>30820</c:v>
                </c:pt>
                <c:pt idx="793">
                  <c:v>30840</c:v>
                </c:pt>
                <c:pt idx="794">
                  <c:v>30860</c:v>
                </c:pt>
                <c:pt idx="795">
                  <c:v>30880</c:v>
                </c:pt>
                <c:pt idx="796">
                  <c:v>30900</c:v>
                </c:pt>
                <c:pt idx="797">
                  <c:v>30920</c:v>
                </c:pt>
                <c:pt idx="798">
                  <c:v>30940</c:v>
                </c:pt>
                <c:pt idx="799">
                  <c:v>30960</c:v>
                </c:pt>
                <c:pt idx="800">
                  <c:v>30980</c:v>
                </c:pt>
                <c:pt idx="801">
                  <c:v>31000</c:v>
                </c:pt>
                <c:pt idx="802">
                  <c:v>31020</c:v>
                </c:pt>
                <c:pt idx="803">
                  <c:v>31040</c:v>
                </c:pt>
                <c:pt idx="804">
                  <c:v>31060</c:v>
                </c:pt>
                <c:pt idx="805">
                  <c:v>31080</c:v>
                </c:pt>
                <c:pt idx="806">
                  <c:v>31100</c:v>
                </c:pt>
                <c:pt idx="807">
                  <c:v>31120</c:v>
                </c:pt>
                <c:pt idx="808">
                  <c:v>31140</c:v>
                </c:pt>
                <c:pt idx="809">
                  <c:v>31160</c:v>
                </c:pt>
                <c:pt idx="810">
                  <c:v>31180</c:v>
                </c:pt>
                <c:pt idx="811">
                  <c:v>31200</c:v>
                </c:pt>
                <c:pt idx="812">
                  <c:v>31220</c:v>
                </c:pt>
                <c:pt idx="813">
                  <c:v>31240</c:v>
                </c:pt>
                <c:pt idx="814">
                  <c:v>31260</c:v>
                </c:pt>
                <c:pt idx="815">
                  <c:v>31280</c:v>
                </c:pt>
                <c:pt idx="816">
                  <c:v>31300</c:v>
                </c:pt>
                <c:pt idx="817">
                  <c:v>31320</c:v>
                </c:pt>
                <c:pt idx="818">
                  <c:v>31340</c:v>
                </c:pt>
                <c:pt idx="819">
                  <c:v>31360</c:v>
                </c:pt>
                <c:pt idx="820">
                  <c:v>31380</c:v>
                </c:pt>
                <c:pt idx="821">
                  <c:v>31400</c:v>
                </c:pt>
                <c:pt idx="822">
                  <c:v>31420</c:v>
                </c:pt>
                <c:pt idx="823">
                  <c:v>31440</c:v>
                </c:pt>
                <c:pt idx="824">
                  <c:v>31460</c:v>
                </c:pt>
                <c:pt idx="825">
                  <c:v>31480</c:v>
                </c:pt>
                <c:pt idx="826">
                  <c:v>31500</c:v>
                </c:pt>
                <c:pt idx="827">
                  <c:v>31520</c:v>
                </c:pt>
                <c:pt idx="828">
                  <c:v>31540</c:v>
                </c:pt>
                <c:pt idx="829">
                  <c:v>31560</c:v>
                </c:pt>
                <c:pt idx="830">
                  <c:v>31580</c:v>
                </c:pt>
                <c:pt idx="831">
                  <c:v>31600</c:v>
                </c:pt>
                <c:pt idx="832">
                  <c:v>31620</c:v>
                </c:pt>
                <c:pt idx="833">
                  <c:v>31640</c:v>
                </c:pt>
                <c:pt idx="834">
                  <c:v>31660</c:v>
                </c:pt>
                <c:pt idx="835">
                  <c:v>31680</c:v>
                </c:pt>
                <c:pt idx="836">
                  <c:v>31700</c:v>
                </c:pt>
                <c:pt idx="837">
                  <c:v>31720</c:v>
                </c:pt>
                <c:pt idx="838">
                  <c:v>31740</c:v>
                </c:pt>
                <c:pt idx="839">
                  <c:v>31760</c:v>
                </c:pt>
                <c:pt idx="840">
                  <c:v>31780</c:v>
                </c:pt>
                <c:pt idx="841">
                  <c:v>31800</c:v>
                </c:pt>
                <c:pt idx="842">
                  <c:v>31820</c:v>
                </c:pt>
                <c:pt idx="843">
                  <c:v>31840</c:v>
                </c:pt>
                <c:pt idx="844">
                  <c:v>31860</c:v>
                </c:pt>
                <c:pt idx="845">
                  <c:v>31880</c:v>
                </c:pt>
                <c:pt idx="846">
                  <c:v>31900</c:v>
                </c:pt>
                <c:pt idx="847">
                  <c:v>31920</c:v>
                </c:pt>
                <c:pt idx="848">
                  <c:v>31940</c:v>
                </c:pt>
                <c:pt idx="849">
                  <c:v>31960</c:v>
                </c:pt>
                <c:pt idx="850">
                  <c:v>31980</c:v>
                </c:pt>
                <c:pt idx="851">
                  <c:v>32000</c:v>
                </c:pt>
                <c:pt idx="852">
                  <c:v>32020</c:v>
                </c:pt>
                <c:pt idx="853">
                  <c:v>32040</c:v>
                </c:pt>
                <c:pt idx="854">
                  <c:v>32060</c:v>
                </c:pt>
                <c:pt idx="855">
                  <c:v>32080</c:v>
                </c:pt>
                <c:pt idx="856">
                  <c:v>32100</c:v>
                </c:pt>
                <c:pt idx="857">
                  <c:v>32120</c:v>
                </c:pt>
                <c:pt idx="858">
                  <c:v>32140</c:v>
                </c:pt>
                <c:pt idx="859">
                  <c:v>32160</c:v>
                </c:pt>
                <c:pt idx="860">
                  <c:v>32180</c:v>
                </c:pt>
                <c:pt idx="861">
                  <c:v>32200</c:v>
                </c:pt>
                <c:pt idx="862">
                  <c:v>32220</c:v>
                </c:pt>
                <c:pt idx="863">
                  <c:v>32240</c:v>
                </c:pt>
                <c:pt idx="864">
                  <c:v>32260</c:v>
                </c:pt>
                <c:pt idx="865">
                  <c:v>32280</c:v>
                </c:pt>
                <c:pt idx="866">
                  <c:v>32300</c:v>
                </c:pt>
                <c:pt idx="867">
                  <c:v>32320</c:v>
                </c:pt>
                <c:pt idx="868">
                  <c:v>32340</c:v>
                </c:pt>
                <c:pt idx="869">
                  <c:v>32360</c:v>
                </c:pt>
                <c:pt idx="870">
                  <c:v>32380</c:v>
                </c:pt>
                <c:pt idx="871">
                  <c:v>32400</c:v>
                </c:pt>
                <c:pt idx="872">
                  <c:v>32420</c:v>
                </c:pt>
                <c:pt idx="873">
                  <c:v>32440</c:v>
                </c:pt>
                <c:pt idx="874">
                  <c:v>32460</c:v>
                </c:pt>
                <c:pt idx="875">
                  <c:v>32480</c:v>
                </c:pt>
                <c:pt idx="876">
                  <c:v>32500</c:v>
                </c:pt>
                <c:pt idx="877">
                  <c:v>32520</c:v>
                </c:pt>
                <c:pt idx="878">
                  <c:v>32540</c:v>
                </c:pt>
                <c:pt idx="879">
                  <c:v>32560</c:v>
                </c:pt>
                <c:pt idx="880">
                  <c:v>32580</c:v>
                </c:pt>
                <c:pt idx="881">
                  <c:v>32600</c:v>
                </c:pt>
                <c:pt idx="882">
                  <c:v>32620</c:v>
                </c:pt>
                <c:pt idx="883">
                  <c:v>32640</c:v>
                </c:pt>
                <c:pt idx="884">
                  <c:v>32660</c:v>
                </c:pt>
                <c:pt idx="885">
                  <c:v>32680</c:v>
                </c:pt>
                <c:pt idx="886">
                  <c:v>32700</c:v>
                </c:pt>
                <c:pt idx="887">
                  <c:v>32720</c:v>
                </c:pt>
                <c:pt idx="888">
                  <c:v>32740</c:v>
                </c:pt>
                <c:pt idx="889">
                  <c:v>32760</c:v>
                </c:pt>
                <c:pt idx="890">
                  <c:v>32780</c:v>
                </c:pt>
                <c:pt idx="891">
                  <c:v>32800</c:v>
                </c:pt>
                <c:pt idx="892">
                  <c:v>32820</c:v>
                </c:pt>
                <c:pt idx="893">
                  <c:v>32840</c:v>
                </c:pt>
                <c:pt idx="894">
                  <c:v>32860</c:v>
                </c:pt>
                <c:pt idx="895">
                  <c:v>32880</c:v>
                </c:pt>
                <c:pt idx="896">
                  <c:v>32900</c:v>
                </c:pt>
                <c:pt idx="897">
                  <c:v>32920</c:v>
                </c:pt>
                <c:pt idx="898">
                  <c:v>32940</c:v>
                </c:pt>
                <c:pt idx="899">
                  <c:v>32960</c:v>
                </c:pt>
                <c:pt idx="900">
                  <c:v>32980</c:v>
                </c:pt>
                <c:pt idx="901">
                  <c:v>33000</c:v>
                </c:pt>
                <c:pt idx="902">
                  <c:v>33020</c:v>
                </c:pt>
                <c:pt idx="903">
                  <c:v>33040</c:v>
                </c:pt>
                <c:pt idx="904">
                  <c:v>33060</c:v>
                </c:pt>
                <c:pt idx="905">
                  <c:v>33080</c:v>
                </c:pt>
                <c:pt idx="906">
                  <c:v>33100</c:v>
                </c:pt>
                <c:pt idx="907">
                  <c:v>33120</c:v>
                </c:pt>
                <c:pt idx="908">
                  <c:v>33140</c:v>
                </c:pt>
                <c:pt idx="909">
                  <c:v>33160</c:v>
                </c:pt>
                <c:pt idx="910">
                  <c:v>33180</c:v>
                </c:pt>
                <c:pt idx="911">
                  <c:v>33200</c:v>
                </c:pt>
                <c:pt idx="912">
                  <c:v>33220</c:v>
                </c:pt>
                <c:pt idx="913">
                  <c:v>33240</c:v>
                </c:pt>
                <c:pt idx="914">
                  <c:v>33260</c:v>
                </c:pt>
                <c:pt idx="915">
                  <c:v>33280</c:v>
                </c:pt>
                <c:pt idx="916">
                  <c:v>33300</c:v>
                </c:pt>
                <c:pt idx="917">
                  <c:v>33320</c:v>
                </c:pt>
                <c:pt idx="918">
                  <c:v>33340</c:v>
                </c:pt>
                <c:pt idx="919">
                  <c:v>33360</c:v>
                </c:pt>
                <c:pt idx="920">
                  <c:v>33380</c:v>
                </c:pt>
                <c:pt idx="921">
                  <c:v>33400</c:v>
                </c:pt>
                <c:pt idx="922">
                  <c:v>33420</c:v>
                </c:pt>
                <c:pt idx="923">
                  <c:v>33440</c:v>
                </c:pt>
                <c:pt idx="924">
                  <c:v>33460</c:v>
                </c:pt>
                <c:pt idx="925">
                  <c:v>33480</c:v>
                </c:pt>
                <c:pt idx="926">
                  <c:v>33500</c:v>
                </c:pt>
                <c:pt idx="927">
                  <c:v>33520</c:v>
                </c:pt>
                <c:pt idx="928">
                  <c:v>33540</c:v>
                </c:pt>
                <c:pt idx="929">
                  <c:v>33560</c:v>
                </c:pt>
                <c:pt idx="930">
                  <c:v>33580</c:v>
                </c:pt>
                <c:pt idx="931">
                  <c:v>33600</c:v>
                </c:pt>
                <c:pt idx="932">
                  <c:v>33620</c:v>
                </c:pt>
                <c:pt idx="933">
                  <c:v>33640</c:v>
                </c:pt>
                <c:pt idx="934">
                  <c:v>33660</c:v>
                </c:pt>
                <c:pt idx="935">
                  <c:v>33680</c:v>
                </c:pt>
                <c:pt idx="936">
                  <c:v>33700</c:v>
                </c:pt>
                <c:pt idx="937">
                  <c:v>33720</c:v>
                </c:pt>
                <c:pt idx="938">
                  <c:v>33740</c:v>
                </c:pt>
                <c:pt idx="939">
                  <c:v>33760</c:v>
                </c:pt>
                <c:pt idx="940">
                  <c:v>33780</c:v>
                </c:pt>
                <c:pt idx="941">
                  <c:v>33800</c:v>
                </c:pt>
                <c:pt idx="942">
                  <c:v>33820</c:v>
                </c:pt>
                <c:pt idx="943">
                  <c:v>33840</c:v>
                </c:pt>
                <c:pt idx="944">
                  <c:v>33860</c:v>
                </c:pt>
                <c:pt idx="945">
                  <c:v>33880</c:v>
                </c:pt>
                <c:pt idx="946">
                  <c:v>33900</c:v>
                </c:pt>
                <c:pt idx="947">
                  <c:v>33920</c:v>
                </c:pt>
                <c:pt idx="948">
                  <c:v>33940</c:v>
                </c:pt>
                <c:pt idx="949">
                  <c:v>33960</c:v>
                </c:pt>
                <c:pt idx="950">
                  <c:v>33980</c:v>
                </c:pt>
                <c:pt idx="951">
                  <c:v>34000</c:v>
                </c:pt>
                <c:pt idx="952">
                  <c:v>34020</c:v>
                </c:pt>
                <c:pt idx="953">
                  <c:v>34040</c:v>
                </c:pt>
                <c:pt idx="954">
                  <c:v>34060</c:v>
                </c:pt>
                <c:pt idx="955">
                  <c:v>34080</c:v>
                </c:pt>
                <c:pt idx="956">
                  <c:v>34100</c:v>
                </c:pt>
                <c:pt idx="957">
                  <c:v>34120</c:v>
                </c:pt>
                <c:pt idx="958">
                  <c:v>34140</c:v>
                </c:pt>
                <c:pt idx="959">
                  <c:v>34160</c:v>
                </c:pt>
                <c:pt idx="960">
                  <c:v>34180</c:v>
                </c:pt>
                <c:pt idx="961">
                  <c:v>34200</c:v>
                </c:pt>
                <c:pt idx="962">
                  <c:v>34220</c:v>
                </c:pt>
                <c:pt idx="963">
                  <c:v>34240</c:v>
                </c:pt>
                <c:pt idx="964">
                  <c:v>34260</c:v>
                </c:pt>
                <c:pt idx="965">
                  <c:v>34280</c:v>
                </c:pt>
                <c:pt idx="966">
                  <c:v>34300</c:v>
                </c:pt>
                <c:pt idx="967">
                  <c:v>34320</c:v>
                </c:pt>
                <c:pt idx="968">
                  <c:v>34340</c:v>
                </c:pt>
                <c:pt idx="969">
                  <c:v>34360</c:v>
                </c:pt>
                <c:pt idx="970">
                  <c:v>34380</c:v>
                </c:pt>
                <c:pt idx="971">
                  <c:v>34400</c:v>
                </c:pt>
                <c:pt idx="972">
                  <c:v>34420</c:v>
                </c:pt>
                <c:pt idx="973">
                  <c:v>34440</c:v>
                </c:pt>
                <c:pt idx="974">
                  <c:v>34460</c:v>
                </c:pt>
                <c:pt idx="975">
                  <c:v>34480</c:v>
                </c:pt>
                <c:pt idx="976">
                  <c:v>34500</c:v>
                </c:pt>
                <c:pt idx="977">
                  <c:v>34520</c:v>
                </c:pt>
                <c:pt idx="978">
                  <c:v>34540</c:v>
                </c:pt>
                <c:pt idx="979">
                  <c:v>34560</c:v>
                </c:pt>
                <c:pt idx="980">
                  <c:v>34580</c:v>
                </c:pt>
                <c:pt idx="981">
                  <c:v>34600</c:v>
                </c:pt>
                <c:pt idx="982">
                  <c:v>34620</c:v>
                </c:pt>
                <c:pt idx="983">
                  <c:v>34640</c:v>
                </c:pt>
                <c:pt idx="984">
                  <c:v>34660</c:v>
                </c:pt>
                <c:pt idx="985">
                  <c:v>34680</c:v>
                </c:pt>
                <c:pt idx="986">
                  <c:v>34700</c:v>
                </c:pt>
                <c:pt idx="987">
                  <c:v>34720</c:v>
                </c:pt>
                <c:pt idx="988">
                  <c:v>34740</c:v>
                </c:pt>
                <c:pt idx="989">
                  <c:v>34760</c:v>
                </c:pt>
                <c:pt idx="990">
                  <c:v>34780</c:v>
                </c:pt>
                <c:pt idx="991">
                  <c:v>34800</c:v>
                </c:pt>
                <c:pt idx="992">
                  <c:v>34820</c:v>
                </c:pt>
                <c:pt idx="993">
                  <c:v>34840</c:v>
                </c:pt>
                <c:pt idx="994">
                  <c:v>34860</c:v>
                </c:pt>
                <c:pt idx="995">
                  <c:v>34880</c:v>
                </c:pt>
                <c:pt idx="996">
                  <c:v>34900</c:v>
                </c:pt>
                <c:pt idx="997">
                  <c:v>34920</c:v>
                </c:pt>
                <c:pt idx="998">
                  <c:v>34940</c:v>
                </c:pt>
                <c:pt idx="999">
                  <c:v>34960</c:v>
                </c:pt>
                <c:pt idx="1000">
                  <c:v>34980</c:v>
                </c:pt>
                <c:pt idx="1001">
                  <c:v>35000</c:v>
                </c:pt>
                <c:pt idx="1002">
                  <c:v>35020</c:v>
                </c:pt>
                <c:pt idx="1003">
                  <c:v>35040</c:v>
                </c:pt>
                <c:pt idx="1004">
                  <c:v>35060</c:v>
                </c:pt>
                <c:pt idx="1005">
                  <c:v>35080</c:v>
                </c:pt>
                <c:pt idx="1006">
                  <c:v>35100</c:v>
                </c:pt>
                <c:pt idx="1007">
                  <c:v>35120</c:v>
                </c:pt>
                <c:pt idx="1008">
                  <c:v>35140</c:v>
                </c:pt>
                <c:pt idx="1009">
                  <c:v>35160</c:v>
                </c:pt>
                <c:pt idx="1010">
                  <c:v>35180</c:v>
                </c:pt>
                <c:pt idx="1011">
                  <c:v>35200</c:v>
                </c:pt>
                <c:pt idx="1012">
                  <c:v>35220</c:v>
                </c:pt>
                <c:pt idx="1013">
                  <c:v>35240</c:v>
                </c:pt>
                <c:pt idx="1014">
                  <c:v>35260</c:v>
                </c:pt>
                <c:pt idx="1015">
                  <c:v>35280</c:v>
                </c:pt>
                <c:pt idx="1016">
                  <c:v>35300</c:v>
                </c:pt>
                <c:pt idx="1017">
                  <c:v>35320</c:v>
                </c:pt>
                <c:pt idx="1018">
                  <c:v>35340</c:v>
                </c:pt>
                <c:pt idx="1019">
                  <c:v>35360</c:v>
                </c:pt>
                <c:pt idx="1020">
                  <c:v>35380</c:v>
                </c:pt>
                <c:pt idx="1021">
                  <c:v>35400</c:v>
                </c:pt>
                <c:pt idx="1022">
                  <c:v>35420</c:v>
                </c:pt>
                <c:pt idx="1023">
                  <c:v>35440</c:v>
                </c:pt>
                <c:pt idx="1024">
                  <c:v>35460</c:v>
                </c:pt>
                <c:pt idx="1025">
                  <c:v>35480</c:v>
                </c:pt>
                <c:pt idx="1026">
                  <c:v>35500</c:v>
                </c:pt>
                <c:pt idx="1027">
                  <c:v>35520</c:v>
                </c:pt>
                <c:pt idx="1028">
                  <c:v>35540</c:v>
                </c:pt>
                <c:pt idx="1029">
                  <c:v>35560</c:v>
                </c:pt>
                <c:pt idx="1030">
                  <c:v>35580</c:v>
                </c:pt>
                <c:pt idx="1031">
                  <c:v>35600</c:v>
                </c:pt>
                <c:pt idx="1032">
                  <c:v>35620</c:v>
                </c:pt>
                <c:pt idx="1033">
                  <c:v>35640</c:v>
                </c:pt>
                <c:pt idx="1034">
                  <c:v>35660</c:v>
                </c:pt>
                <c:pt idx="1035">
                  <c:v>35680</c:v>
                </c:pt>
                <c:pt idx="1036">
                  <c:v>35700</c:v>
                </c:pt>
                <c:pt idx="1037">
                  <c:v>35720</c:v>
                </c:pt>
                <c:pt idx="1038">
                  <c:v>35740</c:v>
                </c:pt>
                <c:pt idx="1039">
                  <c:v>35760</c:v>
                </c:pt>
                <c:pt idx="1040">
                  <c:v>35780</c:v>
                </c:pt>
                <c:pt idx="1041">
                  <c:v>35800</c:v>
                </c:pt>
                <c:pt idx="1042">
                  <c:v>35820</c:v>
                </c:pt>
                <c:pt idx="1043">
                  <c:v>35840</c:v>
                </c:pt>
                <c:pt idx="1044">
                  <c:v>35860</c:v>
                </c:pt>
                <c:pt idx="1045">
                  <c:v>35880</c:v>
                </c:pt>
                <c:pt idx="1046">
                  <c:v>35900</c:v>
                </c:pt>
                <c:pt idx="1047">
                  <c:v>35920</c:v>
                </c:pt>
                <c:pt idx="1048">
                  <c:v>35940</c:v>
                </c:pt>
                <c:pt idx="1049">
                  <c:v>35960</c:v>
                </c:pt>
                <c:pt idx="1050">
                  <c:v>35980</c:v>
                </c:pt>
                <c:pt idx="1051">
                  <c:v>36000</c:v>
                </c:pt>
                <c:pt idx="1052">
                  <c:v>36020</c:v>
                </c:pt>
                <c:pt idx="1053">
                  <c:v>36040</c:v>
                </c:pt>
                <c:pt idx="1054">
                  <c:v>36060</c:v>
                </c:pt>
                <c:pt idx="1055">
                  <c:v>36080</c:v>
                </c:pt>
                <c:pt idx="1056">
                  <c:v>36100</c:v>
                </c:pt>
                <c:pt idx="1057">
                  <c:v>36120</c:v>
                </c:pt>
                <c:pt idx="1058">
                  <c:v>36140</c:v>
                </c:pt>
                <c:pt idx="1059">
                  <c:v>36160</c:v>
                </c:pt>
                <c:pt idx="1060">
                  <c:v>36180</c:v>
                </c:pt>
                <c:pt idx="1061">
                  <c:v>36200</c:v>
                </c:pt>
                <c:pt idx="1062">
                  <c:v>36220</c:v>
                </c:pt>
                <c:pt idx="1063">
                  <c:v>36240</c:v>
                </c:pt>
                <c:pt idx="1064">
                  <c:v>36260</c:v>
                </c:pt>
                <c:pt idx="1065">
                  <c:v>36280</c:v>
                </c:pt>
                <c:pt idx="1066">
                  <c:v>36300</c:v>
                </c:pt>
                <c:pt idx="1067">
                  <c:v>36320</c:v>
                </c:pt>
                <c:pt idx="1068">
                  <c:v>36340</c:v>
                </c:pt>
                <c:pt idx="1069">
                  <c:v>36360</c:v>
                </c:pt>
                <c:pt idx="1070">
                  <c:v>36380</c:v>
                </c:pt>
                <c:pt idx="1071">
                  <c:v>36400</c:v>
                </c:pt>
                <c:pt idx="1072">
                  <c:v>36420</c:v>
                </c:pt>
                <c:pt idx="1073">
                  <c:v>36440</c:v>
                </c:pt>
                <c:pt idx="1074">
                  <c:v>36460</c:v>
                </c:pt>
                <c:pt idx="1075">
                  <c:v>36480</c:v>
                </c:pt>
                <c:pt idx="1076">
                  <c:v>36500</c:v>
                </c:pt>
                <c:pt idx="1077">
                  <c:v>36520</c:v>
                </c:pt>
                <c:pt idx="1078">
                  <c:v>36540</c:v>
                </c:pt>
                <c:pt idx="1079">
                  <c:v>36560</c:v>
                </c:pt>
                <c:pt idx="1080">
                  <c:v>36580</c:v>
                </c:pt>
                <c:pt idx="1081">
                  <c:v>36600</c:v>
                </c:pt>
                <c:pt idx="1082">
                  <c:v>36620</c:v>
                </c:pt>
                <c:pt idx="1083">
                  <c:v>36640</c:v>
                </c:pt>
                <c:pt idx="1084">
                  <c:v>36660</c:v>
                </c:pt>
                <c:pt idx="1085">
                  <c:v>36680</c:v>
                </c:pt>
                <c:pt idx="1086">
                  <c:v>36700</c:v>
                </c:pt>
                <c:pt idx="1087">
                  <c:v>36720</c:v>
                </c:pt>
                <c:pt idx="1088">
                  <c:v>36740</c:v>
                </c:pt>
                <c:pt idx="1089">
                  <c:v>36760</c:v>
                </c:pt>
                <c:pt idx="1090">
                  <c:v>36780</c:v>
                </c:pt>
                <c:pt idx="1091">
                  <c:v>36800</c:v>
                </c:pt>
                <c:pt idx="1092">
                  <c:v>36820</c:v>
                </c:pt>
                <c:pt idx="1093">
                  <c:v>36840</c:v>
                </c:pt>
                <c:pt idx="1094">
                  <c:v>36860</c:v>
                </c:pt>
                <c:pt idx="1095">
                  <c:v>36880</c:v>
                </c:pt>
                <c:pt idx="1096">
                  <c:v>36900</c:v>
                </c:pt>
                <c:pt idx="1097">
                  <c:v>36920</c:v>
                </c:pt>
                <c:pt idx="1098">
                  <c:v>36940</c:v>
                </c:pt>
                <c:pt idx="1099">
                  <c:v>36960</c:v>
                </c:pt>
                <c:pt idx="1100">
                  <c:v>36980</c:v>
                </c:pt>
                <c:pt idx="1101">
                  <c:v>37000</c:v>
                </c:pt>
                <c:pt idx="1102">
                  <c:v>37020</c:v>
                </c:pt>
                <c:pt idx="1103">
                  <c:v>37040</c:v>
                </c:pt>
                <c:pt idx="1104">
                  <c:v>37060</c:v>
                </c:pt>
                <c:pt idx="1105">
                  <c:v>37080</c:v>
                </c:pt>
                <c:pt idx="1106">
                  <c:v>37100</c:v>
                </c:pt>
                <c:pt idx="1107">
                  <c:v>37120</c:v>
                </c:pt>
                <c:pt idx="1108">
                  <c:v>37140</c:v>
                </c:pt>
                <c:pt idx="1109">
                  <c:v>37160</c:v>
                </c:pt>
                <c:pt idx="1110">
                  <c:v>37180</c:v>
                </c:pt>
                <c:pt idx="1111">
                  <c:v>37200</c:v>
                </c:pt>
                <c:pt idx="1112">
                  <c:v>37220</c:v>
                </c:pt>
                <c:pt idx="1113">
                  <c:v>37240</c:v>
                </c:pt>
                <c:pt idx="1114">
                  <c:v>37260</c:v>
                </c:pt>
                <c:pt idx="1115">
                  <c:v>37280</c:v>
                </c:pt>
                <c:pt idx="1116">
                  <c:v>37300</c:v>
                </c:pt>
                <c:pt idx="1117">
                  <c:v>37320</c:v>
                </c:pt>
                <c:pt idx="1118">
                  <c:v>37340</c:v>
                </c:pt>
                <c:pt idx="1119">
                  <c:v>37360</c:v>
                </c:pt>
                <c:pt idx="1120">
                  <c:v>37380</c:v>
                </c:pt>
                <c:pt idx="1121">
                  <c:v>37400</c:v>
                </c:pt>
                <c:pt idx="1122">
                  <c:v>37420</c:v>
                </c:pt>
                <c:pt idx="1123">
                  <c:v>37440</c:v>
                </c:pt>
                <c:pt idx="1124">
                  <c:v>37460</c:v>
                </c:pt>
                <c:pt idx="1125">
                  <c:v>37480</c:v>
                </c:pt>
                <c:pt idx="1126">
                  <c:v>37500</c:v>
                </c:pt>
                <c:pt idx="1127">
                  <c:v>37520</c:v>
                </c:pt>
                <c:pt idx="1128">
                  <c:v>37540</c:v>
                </c:pt>
                <c:pt idx="1129">
                  <c:v>37560</c:v>
                </c:pt>
                <c:pt idx="1130">
                  <c:v>37580</c:v>
                </c:pt>
                <c:pt idx="1131">
                  <c:v>37600</c:v>
                </c:pt>
                <c:pt idx="1132">
                  <c:v>37620</c:v>
                </c:pt>
                <c:pt idx="1133">
                  <c:v>37640</c:v>
                </c:pt>
                <c:pt idx="1134">
                  <c:v>37660</c:v>
                </c:pt>
                <c:pt idx="1135">
                  <c:v>37680</c:v>
                </c:pt>
                <c:pt idx="1136">
                  <c:v>37700</c:v>
                </c:pt>
                <c:pt idx="1137">
                  <c:v>37720</c:v>
                </c:pt>
                <c:pt idx="1138">
                  <c:v>37740</c:v>
                </c:pt>
                <c:pt idx="1139">
                  <c:v>37760</c:v>
                </c:pt>
                <c:pt idx="1140">
                  <c:v>37780</c:v>
                </c:pt>
                <c:pt idx="1141">
                  <c:v>37800</c:v>
                </c:pt>
                <c:pt idx="1142">
                  <c:v>37820</c:v>
                </c:pt>
                <c:pt idx="1143">
                  <c:v>37840</c:v>
                </c:pt>
                <c:pt idx="1144">
                  <c:v>37860</c:v>
                </c:pt>
                <c:pt idx="1145">
                  <c:v>37880</c:v>
                </c:pt>
                <c:pt idx="1146">
                  <c:v>37900</c:v>
                </c:pt>
                <c:pt idx="1147">
                  <c:v>37920</c:v>
                </c:pt>
                <c:pt idx="1148">
                  <c:v>37940</c:v>
                </c:pt>
                <c:pt idx="1149">
                  <c:v>37960</c:v>
                </c:pt>
                <c:pt idx="1150">
                  <c:v>37980</c:v>
                </c:pt>
                <c:pt idx="1151">
                  <c:v>38000</c:v>
                </c:pt>
                <c:pt idx="1152">
                  <c:v>38020</c:v>
                </c:pt>
                <c:pt idx="1153">
                  <c:v>38040</c:v>
                </c:pt>
                <c:pt idx="1154">
                  <c:v>38060</c:v>
                </c:pt>
                <c:pt idx="1155">
                  <c:v>38080</c:v>
                </c:pt>
                <c:pt idx="1156">
                  <c:v>38100</c:v>
                </c:pt>
                <c:pt idx="1157">
                  <c:v>38120</c:v>
                </c:pt>
                <c:pt idx="1158">
                  <c:v>38140</c:v>
                </c:pt>
                <c:pt idx="1159">
                  <c:v>38160</c:v>
                </c:pt>
                <c:pt idx="1160">
                  <c:v>38180</c:v>
                </c:pt>
                <c:pt idx="1161">
                  <c:v>38200</c:v>
                </c:pt>
                <c:pt idx="1162">
                  <c:v>38220</c:v>
                </c:pt>
                <c:pt idx="1163">
                  <c:v>38240</c:v>
                </c:pt>
                <c:pt idx="1164">
                  <c:v>38260</c:v>
                </c:pt>
                <c:pt idx="1165">
                  <c:v>38280</c:v>
                </c:pt>
                <c:pt idx="1166">
                  <c:v>38300</c:v>
                </c:pt>
                <c:pt idx="1167">
                  <c:v>38320</c:v>
                </c:pt>
                <c:pt idx="1168">
                  <c:v>38340</c:v>
                </c:pt>
                <c:pt idx="1169">
                  <c:v>38360</c:v>
                </c:pt>
                <c:pt idx="1170">
                  <c:v>38380</c:v>
                </c:pt>
                <c:pt idx="1171">
                  <c:v>38400</c:v>
                </c:pt>
                <c:pt idx="1172">
                  <c:v>38420</c:v>
                </c:pt>
                <c:pt idx="1173">
                  <c:v>38440</c:v>
                </c:pt>
                <c:pt idx="1174">
                  <c:v>38460</c:v>
                </c:pt>
                <c:pt idx="1175">
                  <c:v>38480</c:v>
                </c:pt>
                <c:pt idx="1176">
                  <c:v>38500</c:v>
                </c:pt>
                <c:pt idx="1177">
                  <c:v>38520</c:v>
                </c:pt>
                <c:pt idx="1178">
                  <c:v>38540</c:v>
                </c:pt>
                <c:pt idx="1179">
                  <c:v>38560</c:v>
                </c:pt>
                <c:pt idx="1180">
                  <c:v>38580</c:v>
                </c:pt>
                <c:pt idx="1181">
                  <c:v>38600</c:v>
                </c:pt>
                <c:pt idx="1182">
                  <c:v>38620</c:v>
                </c:pt>
                <c:pt idx="1183">
                  <c:v>38640</c:v>
                </c:pt>
                <c:pt idx="1184">
                  <c:v>38660</c:v>
                </c:pt>
                <c:pt idx="1185">
                  <c:v>38680</c:v>
                </c:pt>
                <c:pt idx="1186">
                  <c:v>38700</c:v>
                </c:pt>
                <c:pt idx="1187">
                  <c:v>38720</c:v>
                </c:pt>
                <c:pt idx="1188">
                  <c:v>38740</c:v>
                </c:pt>
                <c:pt idx="1189">
                  <c:v>38760</c:v>
                </c:pt>
                <c:pt idx="1190">
                  <c:v>38780</c:v>
                </c:pt>
                <c:pt idx="1191">
                  <c:v>38800</c:v>
                </c:pt>
                <c:pt idx="1192">
                  <c:v>38820</c:v>
                </c:pt>
                <c:pt idx="1193">
                  <c:v>38840</c:v>
                </c:pt>
                <c:pt idx="1194">
                  <c:v>38860</c:v>
                </c:pt>
                <c:pt idx="1195">
                  <c:v>38880</c:v>
                </c:pt>
                <c:pt idx="1196">
                  <c:v>38900</c:v>
                </c:pt>
                <c:pt idx="1197">
                  <c:v>38920</c:v>
                </c:pt>
                <c:pt idx="1198">
                  <c:v>38940</c:v>
                </c:pt>
                <c:pt idx="1199">
                  <c:v>38960</c:v>
                </c:pt>
                <c:pt idx="1200">
                  <c:v>38980</c:v>
                </c:pt>
                <c:pt idx="1201">
                  <c:v>39000</c:v>
                </c:pt>
                <c:pt idx="1202">
                  <c:v>39020</c:v>
                </c:pt>
                <c:pt idx="1203">
                  <c:v>39040</c:v>
                </c:pt>
                <c:pt idx="1204">
                  <c:v>39060</c:v>
                </c:pt>
                <c:pt idx="1205">
                  <c:v>39080</c:v>
                </c:pt>
                <c:pt idx="1206">
                  <c:v>39100</c:v>
                </c:pt>
                <c:pt idx="1207">
                  <c:v>39120</c:v>
                </c:pt>
                <c:pt idx="1208">
                  <c:v>39140</c:v>
                </c:pt>
                <c:pt idx="1209">
                  <c:v>39160</c:v>
                </c:pt>
                <c:pt idx="1210">
                  <c:v>39180</c:v>
                </c:pt>
                <c:pt idx="1211">
                  <c:v>39200</c:v>
                </c:pt>
                <c:pt idx="1212">
                  <c:v>39220</c:v>
                </c:pt>
                <c:pt idx="1213">
                  <c:v>39240</c:v>
                </c:pt>
                <c:pt idx="1214">
                  <c:v>39260</c:v>
                </c:pt>
                <c:pt idx="1215">
                  <c:v>39280</c:v>
                </c:pt>
                <c:pt idx="1216">
                  <c:v>39300</c:v>
                </c:pt>
                <c:pt idx="1217">
                  <c:v>39320</c:v>
                </c:pt>
                <c:pt idx="1218">
                  <c:v>39340</c:v>
                </c:pt>
                <c:pt idx="1219">
                  <c:v>39360</c:v>
                </c:pt>
                <c:pt idx="1220">
                  <c:v>39380</c:v>
                </c:pt>
                <c:pt idx="1221">
                  <c:v>39400</c:v>
                </c:pt>
                <c:pt idx="1222">
                  <c:v>39420</c:v>
                </c:pt>
                <c:pt idx="1223">
                  <c:v>39440</c:v>
                </c:pt>
                <c:pt idx="1224">
                  <c:v>39460</c:v>
                </c:pt>
                <c:pt idx="1225">
                  <c:v>39480</c:v>
                </c:pt>
                <c:pt idx="1226">
                  <c:v>39500</c:v>
                </c:pt>
                <c:pt idx="1227">
                  <c:v>39520</c:v>
                </c:pt>
                <c:pt idx="1228">
                  <c:v>39540</c:v>
                </c:pt>
                <c:pt idx="1229">
                  <c:v>39560</c:v>
                </c:pt>
                <c:pt idx="1230">
                  <c:v>39580</c:v>
                </c:pt>
                <c:pt idx="1231">
                  <c:v>39600</c:v>
                </c:pt>
                <c:pt idx="1232">
                  <c:v>39620</c:v>
                </c:pt>
                <c:pt idx="1233">
                  <c:v>39640</c:v>
                </c:pt>
                <c:pt idx="1234">
                  <c:v>39660</c:v>
                </c:pt>
                <c:pt idx="1235">
                  <c:v>39680</c:v>
                </c:pt>
                <c:pt idx="1236">
                  <c:v>39700</c:v>
                </c:pt>
                <c:pt idx="1237">
                  <c:v>39720</c:v>
                </c:pt>
                <c:pt idx="1238">
                  <c:v>39740</c:v>
                </c:pt>
                <c:pt idx="1239">
                  <c:v>39760</c:v>
                </c:pt>
                <c:pt idx="1240">
                  <c:v>39780</c:v>
                </c:pt>
                <c:pt idx="1241">
                  <c:v>39800</c:v>
                </c:pt>
                <c:pt idx="1242">
                  <c:v>39820</c:v>
                </c:pt>
                <c:pt idx="1243">
                  <c:v>39840</c:v>
                </c:pt>
                <c:pt idx="1244">
                  <c:v>39860</c:v>
                </c:pt>
                <c:pt idx="1245">
                  <c:v>39880</c:v>
                </c:pt>
                <c:pt idx="1246">
                  <c:v>39900</c:v>
                </c:pt>
                <c:pt idx="1247">
                  <c:v>39920</c:v>
                </c:pt>
                <c:pt idx="1248">
                  <c:v>39940</c:v>
                </c:pt>
                <c:pt idx="1249">
                  <c:v>39960</c:v>
                </c:pt>
                <c:pt idx="1250">
                  <c:v>39980</c:v>
                </c:pt>
                <c:pt idx="1251">
                  <c:v>40000</c:v>
                </c:pt>
                <c:pt idx="1252">
                  <c:v>40020</c:v>
                </c:pt>
                <c:pt idx="1253">
                  <c:v>40040</c:v>
                </c:pt>
                <c:pt idx="1254">
                  <c:v>40060</c:v>
                </c:pt>
                <c:pt idx="1255">
                  <c:v>40080</c:v>
                </c:pt>
                <c:pt idx="1256">
                  <c:v>40100</c:v>
                </c:pt>
                <c:pt idx="1257">
                  <c:v>40120</c:v>
                </c:pt>
                <c:pt idx="1258">
                  <c:v>40140</c:v>
                </c:pt>
                <c:pt idx="1259">
                  <c:v>40160</c:v>
                </c:pt>
                <c:pt idx="1260">
                  <c:v>40180</c:v>
                </c:pt>
                <c:pt idx="1261">
                  <c:v>40200</c:v>
                </c:pt>
                <c:pt idx="1262">
                  <c:v>40220</c:v>
                </c:pt>
                <c:pt idx="1263">
                  <c:v>40240</c:v>
                </c:pt>
                <c:pt idx="1264">
                  <c:v>40260</c:v>
                </c:pt>
                <c:pt idx="1265">
                  <c:v>40280</c:v>
                </c:pt>
                <c:pt idx="1266">
                  <c:v>40300</c:v>
                </c:pt>
                <c:pt idx="1267">
                  <c:v>40320</c:v>
                </c:pt>
                <c:pt idx="1268">
                  <c:v>40340</c:v>
                </c:pt>
                <c:pt idx="1269">
                  <c:v>40360</c:v>
                </c:pt>
                <c:pt idx="1270">
                  <c:v>40380</c:v>
                </c:pt>
                <c:pt idx="1271">
                  <c:v>40400</c:v>
                </c:pt>
                <c:pt idx="1272">
                  <c:v>40420</c:v>
                </c:pt>
                <c:pt idx="1273">
                  <c:v>40440</c:v>
                </c:pt>
                <c:pt idx="1274">
                  <c:v>40460</c:v>
                </c:pt>
                <c:pt idx="1275">
                  <c:v>40480</c:v>
                </c:pt>
                <c:pt idx="1276">
                  <c:v>40500</c:v>
                </c:pt>
                <c:pt idx="1277">
                  <c:v>40520</c:v>
                </c:pt>
                <c:pt idx="1278">
                  <c:v>40540</c:v>
                </c:pt>
                <c:pt idx="1279">
                  <c:v>40560</c:v>
                </c:pt>
                <c:pt idx="1280">
                  <c:v>40580</c:v>
                </c:pt>
                <c:pt idx="1281">
                  <c:v>40600</c:v>
                </c:pt>
                <c:pt idx="1282">
                  <c:v>40620</c:v>
                </c:pt>
                <c:pt idx="1283">
                  <c:v>40640</c:v>
                </c:pt>
                <c:pt idx="1284">
                  <c:v>40660</c:v>
                </c:pt>
                <c:pt idx="1285">
                  <c:v>40680</c:v>
                </c:pt>
                <c:pt idx="1286">
                  <c:v>40700</c:v>
                </c:pt>
                <c:pt idx="1287">
                  <c:v>40720</c:v>
                </c:pt>
                <c:pt idx="1288">
                  <c:v>40740</c:v>
                </c:pt>
                <c:pt idx="1289">
                  <c:v>40760</c:v>
                </c:pt>
                <c:pt idx="1290">
                  <c:v>40780</c:v>
                </c:pt>
                <c:pt idx="1291">
                  <c:v>40800</c:v>
                </c:pt>
                <c:pt idx="1292">
                  <c:v>40820</c:v>
                </c:pt>
                <c:pt idx="1293">
                  <c:v>40840</c:v>
                </c:pt>
                <c:pt idx="1294">
                  <c:v>40860</c:v>
                </c:pt>
                <c:pt idx="1295">
                  <c:v>40880</c:v>
                </c:pt>
                <c:pt idx="1296">
                  <c:v>40900</c:v>
                </c:pt>
                <c:pt idx="1297">
                  <c:v>40920</c:v>
                </c:pt>
                <c:pt idx="1298">
                  <c:v>40940</c:v>
                </c:pt>
                <c:pt idx="1299">
                  <c:v>40960</c:v>
                </c:pt>
                <c:pt idx="1300">
                  <c:v>40980</c:v>
                </c:pt>
                <c:pt idx="1301">
                  <c:v>41000</c:v>
                </c:pt>
                <c:pt idx="1302">
                  <c:v>41020</c:v>
                </c:pt>
                <c:pt idx="1303">
                  <c:v>41040</c:v>
                </c:pt>
                <c:pt idx="1304">
                  <c:v>41060</c:v>
                </c:pt>
                <c:pt idx="1305">
                  <c:v>41080</c:v>
                </c:pt>
                <c:pt idx="1306">
                  <c:v>41100</c:v>
                </c:pt>
                <c:pt idx="1307">
                  <c:v>41120</c:v>
                </c:pt>
                <c:pt idx="1308">
                  <c:v>41140</c:v>
                </c:pt>
                <c:pt idx="1309">
                  <c:v>41160</c:v>
                </c:pt>
                <c:pt idx="1310">
                  <c:v>41180</c:v>
                </c:pt>
                <c:pt idx="1311">
                  <c:v>41200</c:v>
                </c:pt>
                <c:pt idx="1312">
                  <c:v>41220</c:v>
                </c:pt>
                <c:pt idx="1313">
                  <c:v>41240</c:v>
                </c:pt>
                <c:pt idx="1314">
                  <c:v>41260</c:v>
                </c:pt>
                <c:pt idx="1315">
                  <c:v>41280</c:v>
                </c:pt>
                <c:pt idx="1316">
                  <c:v>41300</c:v>
                </c:pt>
                <c:pt idx="1317">
                  <c:v>41320</c:v>
                </c:pt>
                <c:pt idx="1318">
                  <c:v>41340</c:v>
                </c:pt>
                <c:pt idx="1319">
                  <c:v>41360</c:v>
                </c:pt>
                <c:pt idx="1320">
                  <c:v>41380</c:v>
                </c:pt>
                <c:pt idx="1321">
                  <c:v>41400</c:v>
                </c:pt>
                <c:pt idx="1322">
                  <c:v>41420</c:v>
                </c:pt>
                <c:pt idx="1323">
                  <c:v>41440</c:v>
                </c:pt>
                <c:pt idx="1324">
                  <c:v>41460</c:v>
                </c:pt>
                <c:pt idx="1325">
                  <c:v>41480</c:v>
                </c:pt>
                <c:pt idx="1326">
                  <c:v>41500</c:v>
                </c:pt>
                <c:pt idx="1327">
                  <c:v>41520</c:v>
                </c:pt>
                <c:pt idx="1328">
                  <c:v>41540</c:v>
                </c:pt>
                <c:pt idx="1329">
                  <c:v>41560</c:v>
                </c:pt>
                <c:pt idx="1330">
                  <c:v>41580</c:v>
                </c:pt>
                <c:pt idx="1331">
                  <c:v>41600</c:v>
                </c:pt>
                <c:pt idx="1332">
                  <c:v>41620</c:v>
                </c:pt>
                <c:pt idx="1333">
                  <c:v>41640</c:v>
                </c:pt>
                <c:pt idx="1334">
                  <c:v>41660</c:v>
                </c:pt>
                <c:pt idx="1335">
                  <c:v>41680</c:v>
                </c:pt>
                <c:pt idx="1336">
                  <c:v>41700</c:v>
                </c:pt>
                <c:pt idx="1337">
                  <c:v>41720</c:v>
                </c:pt>
                <c:pt idx="1338">
                  <c:v>41740</c:v>
                </c:pt>
                <c:pt idx="1339">
                  <c:v>41760</c:v>
                </c:pt>
                <c:pt idx="1340">
                  <c:v>41780</c:v>
                </c:pt>
                <c:pt idx="1341">
                  <c:v>41800</c:v>
                </c:pt>
                <c:pt idx="1342">
                  <c:v>41820</c:v>
                </c:pt>
                <c:pt idx="1343">
                  <c:v>41840</c:v>
                </c:pt>
                <c:pt idx="1344">
                  <c:v>41860</c:v>
                </c:pt>
                <c:pt idx="1345">
                  <c:v>41880</c:v>
                </c:pt>
                <c:pt idx="1346">
                  <c:v>41900</c:v>
                </c:pt>
                <c:pt idx="1347">
                  <c:v>41920</c:v>
                </c:pt>
                <c:pt idx="1348">
                  <c:v>41940</c:v>
                </c:pt>
                <c:pt idx="1349">
                  <c:v>41960</c:v>
                </c:pt>
                <c:pt idx="1350">
                  <c:v>41980</c:v>
                </c:pt>
                <c:pt idx="1351">
                  <c:v>42000</c:v>
                </c:pt>
                <c:pt idx="1352">
                  <c:v>42020</c:v>
                </c:pt>
                <c:pt idx="1353">
                  <c:v>42040</c:v>
                </c:pt>
                <c:pt idx="1354">
                  <c:v>42060</c:v>
                </c:pt>
                <c:pt idx="1355">
                  <c:v>42080</c:v>
                </c:pt>
                <c:pt idx="1356">
                  <c:v>42100</c:v>
                </c:pt>
                <c:pt idx="1357">
                  <c:v>42120</c:v>
                </c:pt>
                <c:pt idx="1358">
                  <c:v>42140</c:v>
                </c:pt>
                <c:pt idx="1359">
                  <c:v>42160</c:v>
                </c:pt>
                <c:pt idx="1360">
                  <c:v>42180</c:v>
                </c:pt>
                <c:pt idx="1361">
                  <c:v>42200</c:v>
                </c:pt>
                <c:pt idx="1362">
                  <c:v>42220</c:v>
                </c:pt>
                <c:pt idx="1363">
                  <c:v>42240</c:v>
                </c:pt>
                <c:pt idx="1364">
                  <c:v>42260</c:v>
                </c:pt>
                <c:pt idx="1365">
                  <c:v>42280</c:v>
                </c:pt>
                <c:pt idx="1366">
                  <c:v>42300</c:v>
                </c:pt>
                <c:pt idx="1367">
                  <c:v>42320</c:v>
                </c:pt>
                <c:pt idx="1368">
                  <c:v>42340</c:v>
                </c:pt>
                <c:pt idx="1369">
                  <c:v>42360</c:v>
                </c:pt>
                <c:pt idx="1370">
                  <c:v>42380</c:v>
                </c:pt>
                <c:pt idx="1371">
                  <c:v>42400</c:v>
                </c:pt>
                <c:pt idx="1372">
                  <c:v>42420</c:v>
                </c:pt>
                <c:pt idx="1373">
                  <c:v>42440</c:v>
                </c:pt>
                <c:pt idx="1374">
                  <c:v>42460</c:v>
                </c:pt>
                <c:pt idx="1375">
                  <c:v>42480</c:v>
                </c:pt>
                <c:pt idx="1376">
                  <c:v>42500</c:v>
                </c:pt>
                <c:pt idx="1377">
                  <c:v>42520</c:v>
                </c:pt>
                <c:pt idx="1378">
                  <c:v>42540</c:v>
                </c:pt>
                <c:pt idx="1379">
                  <c:v>42560</c:v>
                </c:pt>
                <c:pt idx="1380">
                  <c:v>42580</c:v>
                </c:pt>
                <c:pt idx="1381">
                  <c:v>42600</c:v>
                </c:pt>
                <c:pt idx="1382">
                  <c:v>42620</c:v>
                </c:pt>
                <c:pt idx="1383">
                  <c:v>42640</c:v>
                </c:pt>
                <c:pt idx="1384">
                  <c:v>42660</c:v>
                </c:pt>
                <c:pt idx="1385">
                  <c:v>42680</c:v>
                </c:pt>
                <c:pt idx="1386">
                  <c:v>42700</c:v>
                </c:pt>
                <c:pt idx="1387">
                  <c:v>42720</c:v>
                </c:pt>
                <c:pt idx="1388">
                  <c:v>42740</c:v>
                </c:pt>
                <c:pt idx="1389">
                  <c:v>42760</c:v>
                </c:pt>
                <c:pt idx="1390">
                  <c:v>42780</c:v>
                </c:pt>
                <c:pt idx="1391">
                  <c:v>42800</c:v>
                </c:pt>
                <c:pt idx="1392">
                  <c:v>42820</c:v>
                </c:pt>
                <c:pt idx="1393">
                  <c:v>42840</c:v>
                </c:pt>
                <c:pt idx="1394">
                  <c:v>42860</c:v>
                </c:pt>
                <c:pt idx="1395">
                  <c:v>42880</c:v>
                </c:pt>
                <c:pt idx="1396">
                  <c:v>42900</c:v>
                </c:pt>
                <c:pt idx="1397">
                  <c:v>42920</c:v>
                </c:pt>
                <c:pt idx="1398">
                  <c:v>42940</c:v>
                </c:pt>
                <c:pt idx="1399">
                  <c:v>42960</c:v>
                </c:pt>
                <c:pt idx="1400">
                  <c:v>42980</c:v>
                </c:pt>
                <c:pt idx="1401">
                  <c:v>43000</c:v>
                </c:pt>
                <c:pt idx="1402">
                  <c:v>43020</c:v>
                </c:pt>
                <c:pt idx="1403">
                  <c:v>43040</c:v>
                </c:pt>
                <c:pt idx="1404">
                  <c:v>43060</c:v>
                </c:pt>
                <c:pt idx="1405">
                  <c:v>43080</c:v>
                </c:pt>
                <c:pt idx="1406">
                  <c:v>43100</c:v>
                </c:pt>
                <c:pt idx="1407">
                  <c:v>43120</c:v>
                </c:pt>
                <c:pt idx="1408">
                  <c:v>43140</c:v>
                </c:pt>
                <c:pt idx="1409">
                  <c:v>43160</c:v>
                </c:pt>
                <c:pt idx="1410">
                  <c:v>43180</c:v>
                </c:pt>
                <c:pt idx="1411">
                  <c:v>43200</c:v>
                </c:pt>
                <c:pt idx="1412">
                  <c:v>43220</c:v>
                </c:pt>
                <c:pt idx="1413">
                  <c:v>43240</c:v>
                </c:pt>
                <c:pt idx="1414">
                  <c:v>43260</c:v>
                </c:pt>
                <c:pt idx="1415">
                  <c:v>43280</c:v>
                </c:pt>
                <c:pt idx="1416">
                  <c:v>43300</c:v>
                </c:pt>
                <c:pt idx="1417">
                  <c:v>43320</c:v>
                </c:pt>
                <c:pt idx="1418">
                  <c:v>43340</c:v>
                </c:pt>
                <c:pt idx="1419">
                  <c:v>43360</c:v>
                </c:pt>
                <c:pt idx="1420">
                  <c:v>43380</c:v>
                </c:pt>
                <c:pt idx="1421">
                  <c:v>43400</c:v>
                </c:pt>
                <c:pt idx="1422">
                  <c:v>43420</c:v>
                </c:pt>
                <c:pt idx="1423">
                  <c:v>43440</c:v>
                </c:pt>
                <c:pt idx="1424">
                  <c:v>43460</c:v>
                </c:pt>
                <c:pt idx="1425">
                  <c:v>43480</c:v>
                </c:pt>
                <c:pt idx="1426">
                  <c:v>43500</c:v>
                </c:pt>
                <c:pt idx="1427">
                  <c:v>43520</c:v>
                </c:pt>
                <c:pt idx="1428">
                  <c:v>43540</c:v>
                </c:pt>
                <c:pt idx="1429">
                  <c:v>43560</c:v>
                </c:pt>
                <c:pt idx="1430">
                  <c:v>43580</c:v>
                </c:pt>
                <c:pt idx="1431">
                  <c:v>43600</c:v>
                </c:pt>
                <c:pt idx="1432">
                  <c:v>43620</c:v>
                </c:pt>
                <c:pt idx="1433">
                  <c:v>43640</c:v>
                </c:pt>
                <c:pt idx="1434">
                  <c:v>43660</c:v>
                </c:pt>
                <c:pt idx="1435">
                  <c:v>43680</c:v>
                </c:pt>
                <c:pt idx="1436">
                  <c:v>43700</c:v>
                </c:pt>
                <c:pt idx="1437">
                  <c:v>43720</c:v>
                </c:pt>
                <c:pt idx="1438">
                  <c:v>43740</c:v>
                </c:pt>
                <c:pt idx="1439">
                  <c:v>43760</c:v>
                </c:pt>
                <c:pt idx="1440">
                  <c:v>43780</c:v>
                </c:pt>
                <c:pt idx="1441">
                  <c:v>43800</c:v>
                </c:pt>
                <c:pt idx="1442">
                  <c:v>43820</c:v>
                </c:pt>
                <c:pt idx="1443">
                  <c:v>43840</c:v>
                </c:pt>
                <c:pt idx="1444">
                  <c:v>43860</c:v>
                </c:pt>
                <c:pt idx="1445">
                  <c:v>43880</c:v>
                </c:pt>
                <c:pt idx="1446">
                  <c:v>43900</c:v>
                </c:pt>
                <c:pt idx="1447">
                  <c:v>43920</c:v>
                </c:pt>
                <c:pt idx="1448">
                  <c:v>43940</c:v>
                </c:pt>
                <c:pt idx="1449">
                  <c:v>43960</c:v>
                </c:pt>
                <c:pt idx="1450">
                  <c:v>43980</c:v>
                </c:pt>
                <c:pt idx="1451">
                  <c:v>44000</c:v>
                </c:pt>
                <c:pt idx="1452">
                  <c:v>44020</c:v>
                </c:pt>
                <c:pt idx="1453">
                  <c:v>44040</c:v>
                </c:pt>
                <c:pt idx="1454">
                  <c:v>44060</c:v>
                </c:pt>
                <c:pt idx="1455">
                  <c:v>44080</c:v>
                </c:pt>
                <c:pt idx="1456">
                  <c:v>44100</c:v>
                </c:pt>
                <c:pt idx="1457">
                  <c:v>44120</c:v>
                </c:pt>
                <c:pt idx="1458">
                  <c:v>44140</c:v>
                </c:pt>
                <c:pt idx="1459">
                  <c:v>44160</c:v>
                </c:pt>
                <c:pt idx="1460">
                  <c:v>44180</c:v>
                </c:pt>
                <c:pt idx="1461">
                  <c:v>44200</c:v>
                </c:pt>
                <c:pt idx="1462">
                  <c:v>44220</c:v>
                </c:pt>
                <c:pt idx="1463">
                  <c:v>44240</c:v>
                </c:pt>
                <c:pt idx="1464">
                  <c:v>44260</c:v>
                </c:pt>
                <c:pt idx="1465">
                  <c:v>44280</c:v>
                </c:pt>
                <c:pt idx="1466">
                  <c:v>44300</c:v>
                </c:pt>
                <c:pt idx="1467">
                  <c:v>44320</c:v>
                </c:pt>
                <c:pt idx="1468">
                  <c:v>44340</c:v>
                </c:pt>
                <c:pt idx="1469">
                  <c:v>44360</c:v>
                </c:pt>
                <c:pt idx="1470">
                  <c:v>44380</c:v>
                </c:pt>
                <c:pt idx="1471">
                  <c:v>44400</c:v>
                </c:pt>
                <c:pt idx="1472">
                  <c:v>44420</c:v>
                </c:pt>
                <c:pt idx="1473">
                  <c:v>44440</c:v>
                </c:pt>
                <c:pt idx="1474">
                  <c:v>44460</c:v>
                </c:pt>
                <c:pt idx="1475">
                  <c:v>44480</c:v>
                </c:pt>
                <c:pt idx="1476">
                  <c:v>44500</c:v>
                </c:pt>
                <c:pt idx="1477">
                  <c:v>44520</c:v>
                </c:pt>
                <c:pt idx="1478">
                  <c:v>44540</c:v>
                </c:pt>
                <c:pt idx="1479">
                  <c:v>44560</c:v>
                </c:pt>
                <c:pt idx="1480">
                  <c:v>44580</c:v>
                </c:pt>
                <c:pt idx="1481">
                  <c:v>44600</c:v>
                </c:pt>
                <c:pt idx="1482">
                  <c:v>44620</c:v>
                </c:pt>
                <c:pt idx="1483">
                  <c:v>44640</c:v>
                </c:pt>
                <c:pt idx="1484">
                  <c:v>44660</c:v>
                </c:pt>
                <c:pt idx="1485">
                  <c:v>44680</c:v>
                </c:pt>
                <c:pt idx="1486">
                  <c:v>44700</c:v>
                </c:pt>
                <c:pt idx="1487">
                  <c:v>44720</c:v>
                </c:pt>
                <c:pt idx="1488">
                  <c:v>44740</c:v>
                </c:pt>
                <c:pt idx="1489">
                  <c:v>44760</c:v>
                </c:pt>
                <c:pt idx="1490">
                  <c:v>44780</c:v>
                </c:pt>
                <c:pt idx="1491">
                  <c:v>44800</c:v>
                </c:pt>
                <c:pt idx="1492">
                  <c:v>44820</c:v>
                </c:pt>
                <c:pt idx="1493">
                  <c:v>44840</c:v>
                </c:pt>
                <c:pt idx="1494">
                  <c:v>44860</c:v>
                </c:pt>
                <c:pt idx="1495">
                  <c:v>44880</c:v>
                </c:pt>
                <c:pt idx="1496">
                  <c:v>44900</c:v>
                </c:pt>
                <c:pt idx="1497">
                  <c:v>44920</c:v>
                </c:pt>
                <c:pt idx="1498">
                  <c:v>44940</c:v>
                </c:pt>
                <c:pt idx="1499">
                  <c:v>44960</c:v>
                </c:pt>
                <c:pt idx="1500">
                  <c:v>44980</c:v>
                </c:pt>
                <c:pt idx="1501">
                  <c:v>45000</c:v>
                </c:pt>
              </c:strCache>
            </c:strRef>
          </c:cat>
          <c:val>
            <c:numRef>
              <c:f>Sheet1!$F$2:$F$1502</c:f>
              <c:numCache>
                <c:formatCode>General</c:formatCode>
                <c:ptCount val="150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1</c:v>
                </c:pt>
                <c:pt idx="686">
                  <c:v>1</c:v>
                </c:pt>
                <c:pt idx="687">
                  <c:v>1</c:v>
                </c:pt>
                <c:pt idx="688">
                  <c:v>1</c:v>
                </c:pt>
                <c:pt idx="689">
                  <c:v>1</c:v>
                </c:pt>
                <c:pt idx="690">
                  <c:v>1</c:v>
                </c:pt>
                <c:pt idx="691">
                  <c:v>1</c:v>
                </c:pt>
                <c:pt idx="692">
                  <c:v>1</c:v>
                </c:pt>
                <c:pt idx="693">
                  <c:v>1</c:v>
                </c:pt>
                <c:pt idx="694">
                  <c:v>1</c:v>
                </c:pt>
                <c:pt idx="695">
                  <c:v>1</c:v>
                </c:pt>
                <c:pt idx="696">
                  <c:v>1</c:v>
                </c:pt>
                <c:pt idx="697">
                  <c:v>1</c:v>
                </c:pt>
                <c:pt idx="698">
                  <c:v>1</c:v>
                </c:pt>
                <c:pt idx="699">
                  <c:v>1</c:v>
                </c:pt>
                <c:pt idx="700">
                  <c:v>1</c:v>
                </c:pt>
                <c:pt idx="701">
                  <c:v>1</c:v>
                </c:pt>
                <c:pt idx="702">
                  <c:v>1</c:v>
                </c:pt>
                <c:pt idx="703">
                  <c:v>1</c:v>
                </c:pt>
                <c:pt idx="704">
                  <c:v>1</c:v>
                </c:pt>
                <c:pt idx="705">
                  <c:v>1</c:v>
                </c:pt>
                <c:pt idx="706">
                  <c:v>1</c:v>
                </c:pt>
                <c:pt idx="707">
                  <c:v>1</c:v>
                </c:pt>
                <c:pt idx="708">
                  <c:v>1</c:v>
                </c:pt>
                <c:pt idx="709">
                  <c:v>1</c:v>
                </c:pt>
                <c:pt idx="710">
                  <c:v>1</c:v>
                </c:pt>
                <c:pt idx="711">
                  <c:v>1</c:v>
                </c:pt>
                <c:pt idx="712">
                  <c:v>1</c:v>
                </c:pt>
                <c:pt idx="713">
                  <c:v>1</c:v>
                </c:pt>
                <c:pt idx="714">
                  <c:v>1</c:v>
                </c:pt>
                <c:pt idx="715">
                  <c:v>1</c:v>
                </c:pt>
                <c:pt idx="716">
                  <c:v>1</c:v>
                </c:pt>
                <c:pt idx="717">
                  <c:v>1</c:v>
                </c:pt>
                <c:pt idx="718">
                  <c:v>1</c:v>
                </c:pt>
                <c:pt idx="719">
                  <c:v>1</c:v>
                </c:pt>
                <c:pt idx="720">
                  <c:v>1</c:v>
                </c:pt>
                <c:pt idx="721">
                  <c:v>1</c:v>
                </c:pt>
                <c:pt idx="722">
                  <c:v>1</c:v>
                </c:pt>
                <c:pt idx="723">
                  <c:v>1</c:v>
                </c:pt>
                <c:pt idx="724">
                  <c:v>1</c:v>
                </c:pt>
                <c:pt idx="725">
                  <c:v>1</c:v>
                </c:pt>
                <c:pt idx="726">
                  <c:v>1</c:v>
                </c:pt>
                <c:pt idx="727">
                  <c:v>1</c:v>
                </c:pt>
                <c:pt idx="728">
                  <c:v>1</c:v>
                </c:pt>
                <c:pt idx="729">
                  <c:v>1</c:v>
                </c:pt>
                <c:pt idx="730">
                  <c:v>1</c:v>
                </c:pt>
                <c:pt idx="731">
                  <c:v>1</c:v>
                </c:pt>
                <c:pt idx="732">
                  <c:v>1</c:v>
                </c:pt>
                <c:pt idx="733">
                  <c:v>1</c:v>
                </c:pt>
                <c:pt idx="734">
                  <c:v>1</c:v>
                </c:pt>
                <c:pt idx="735">
                  <c:v>1</c:v>
                </c:pt>
                <c:pt idx="736">
                  <c:v>1</c:v>
                </c:pt>
                <c:pt idx="737">
                  <c:v>1</c:v>
                </c:pt>
                <c:pt idx="738">
                  <c:v>1</c:v>
                </c:pt>
                <c:pt idx="739">
                  <c:v>1</c:v>
                </c:pt>
                <c:pt idx="740">
                  <c:v>1</c:v>
                </c:pt>
                <c:pt idx="741">
                  <c:v>1</c:v>
                </c:pt>
                <c:pt idx="742">
                  <c:v>1</c:v>
                </c:pt>
                <c:pt idx="743">
                  <c:v>1</c:v>
                </c:pt>
                <c:pt idx="744">
                  <c:v>1</c:v>
                </c:pt>
                <c:pt idx="745">
                  <c:v>1</c:v>
                </c:pt>
                <c:pt idx="746">
                  <c:v>1</c:v>
                </c:pt>
                <c:pt idx="747">
                  <c:v>1</c:v>
                </c:pt>
                <c:pt idx="748">
                  <c:v>1</c:v>
                </c:pt>
                <c:pt idx="749">
                  <c:v>1</c:v>
                </c:pt>
                <c:pt idx="750">
                  <c:v>1</c:v>
                </c:pt>
                <c:pt idx="751">
                  <c:v>1</c:v>
                </c:pt>
                <c:pt idx="752">
                  <c:v>1</c:v>
                </c:pt>
                <c:pt idx="753">
                  <c:v>1</c:v>
                </c:pt>
                <c:pt idx="754">
                  <c:v>1</c:v>
                </c:pt>
                <c:pt idx="755">
                  <c:v>1</c:v>
                </c:pt>
                <c:pt idx="756">
                  <c:v>1</c:v>
                </c:pt>
                <c:pt idx="757">
                  <c:v>1</c:v>
                </c:pt>
                <c:pt idx="758">
                  <c:v>1</c:v>
                </c:pt>
                <c:pt idx="759">
                  <c:v>1</c:v>
                </c:pt>
                <c:pt idx="760">
                  <c:v>1</c:v>
                </c:pt>
                <c:pt idx="761">
                  <c:v>1</c:v>
                </c:pt>
                <c:pt idx="762">
                  <c:v>1</c:v>
                </c:pt>
                <c:pt idx="763">
                  <c:v>1</c:v>
                </c:pt>
                <c:pt idx="764">
                  <c:v>1</c:v>
                </c:pt>
                <c:pt idx="765">
                  <c:v>1</c:v>
                </c:pt>
                <c:pt idx="766">
                  <c:v>1</c:v>
                </c:pt>
                <c:pt idx="767">
                  <c:v>1</c:v>
                </c:pt>
                <c:pt idx="768">
                  <c:v>1</c:v>
                </c:pt>
                <c:pt idx="769">
                  <c:v>1</c:v>
                </c:pt>
                <c:pt idx="770">
                  <c:v>1</c:v>
                </c:pt>
                <c:pt idx="771">
                  <c:v>1</c:v>
                </c:pt>
                <c:pt idx="772">
                  <c:v>1</c:v>
                </c:pt>
                <c:pt idx="773">
                  <c:v>1</c:v>
                </c:pt>
                <c:pt idx="774">
                  <c:v>1</c:v>
                </c:pt>
                <c:pt idx="775">
                  <c:v>1</c:v>
                </c:pt>
                <c:pt idx="776">
                  <c:v>1</c:v>
                </c:pt>
                <c:pt idx="777">
                  <c:v>1</c:v>
                </c:pt>
                <c:pt idx="778">
                  <c:v>1</c:v>
                </c:pt>
                <c:pt idx="779">
                  <c:v>1</c:v>
                </c:pt>
                <c:pt idx="780">
                  <c:v>1</c:v>
                </c:pt>
                <c:pt idx="781">
                  <c:v>1</c:v>
                </c:pt>
                <c:pt idx="782">
                  <c:v>1</c:v>
                </c:pt>
                <c:pt idx="783">
                  <c:v>1</c:v>
                </c:pt>
                <c:pt idx="784">
                  <c:v>1</c:v>
                </c:pt>
                <c:pt idx="785">
                  <c:v>1</c:v>
                </c:pt>
                <c:pt idx="786">
                  <c:v>1</c:v>
                </c:pt>
                <c:pt idx="787">
                  <c:v>1</c:v>
                </c:pt>
                <c:pt idx="788">
                  <c:v>1</c:v>
                </c:pt>
                <c:pt idx="789">
                  <c:v>1</c:v>
                </c:pt>
                <c:pt idx="790">
                  <c:v>1</c:v>
                </c:pt>
                <c:pt idx="791">
                  <c:v>1</c:v>
                </c:pt>
                <c:pt idx="792">
                  <c:v>1</c:v>
                </c:pt>
                <c:pt idx="793">
                  <c:v>1</c:v>
                </c:pt>
                <c:pt idx="794">
                  <c:v>1</c:v>
                </c:pt>
                <c:pt idx="795">
                  <c:v>1</c:v>
                </c:pt>
                <c:pt idx="796">
                  <c:v>1</c:v>
                </c:pt>
                <c:pt idx="797">
                  <c:v>1</c:v>
                </c:pt>
                <c:pt idx="798">
                  <c:v>1</c:v>
                </c:pt>
                <c:pt idx="799">
                  <c:v>1</c:v>
                </c:pt>
                <c:pt idx="800">
                  <c:v>1</c:v>
                </c:pt>
                <c:pt idx="801">
                  <c:v>1</c:v>
                </c:pt>
                <c:pt idx="802">
                  <c:v>1</c:v>
                </c:pt>
                <c:pt idx="803">
                  <c:v>1</c:v>
                </c:pt>
                <c:pt idx="804">
                  <c:v>1</c:v>
                </c:pt>
                <c:pt idx="805">
                  <c:v>1</c:v>
                </c:pt>
                <c:pt idx="806">
                  <c:v>1</c:v>
                </c:pt>
                <c:pt idx="807">
                  <c:v>1</c:v>
                </c:pt>
                <c:pt idx="808">
                  <c:v>1</c:v>
                </c:pt>
                <c:pt idx="809">
                  <c:v>1</c:v>
                </c:pt>
                <c:pt idx="810">
                  <c:v>1</c:v>
                </c:pt>
                <c:pt idx="811">
                  <c:v>1</c:v>
                </c:pt>
                <c:pt idx="812">
                  <c:v>1</c:v>
                </c:pt>
                <c:pt idx="813">
                  <c:v>1</c:v>
                </c:pt>
                <c:pt idx="814">
                  <c:v>1</c:v>
                </c:pt>
                <c:pt idx="815">
                  <c:v>1</c:v>
                </c:pt>
                <c:pt idx="816">
                  <c:v>1</c:v>
                </c:pt>
                <c:pt idx="817">
                  <c:v>1</c:v>
                </c:pt>
                <c:pt idx="818">
                  <c:v>1</c:v>
                </c:pt>
                <c:pt idx="819">
                  <c:v>1</c:v>
                </c:pt>
                <c:pt idx="820">
                  <c:v>1</c:v>
                </c:pt>
                <c:pt idx="821">
                  <c:v>1</c:v>
                </c:pt>
                <c:pt idx="822">
                  <c:v>1</c:v>
                </c:pt>
                <c:pt idx="823">
                  <c:v>1</c:v>
                </c:pt>
                <c:pt idx="824">
                  <c:v>1</c:v>
                </c:pt>
                <c:pt idx="825">
                  <c:v>1</c:v>
                </c:pt>
                <c:pt idx="826">
                  <c:v>1</c:v>
                </c:pt>
                <c:pt idx="827">
                  <c:v>1</c:v>
                </c:pt>
                <c:pt idx="828">
                  <c:v>1</c:v>
                </c:pt>
                <c:pt idx="829">
                  <c:v>1</c:v>
                </c:pt>
                <c:pt idx="830">
                  <c:v>1</c:v>
                </c:pt>
                <c:pt idx="831">
                  <c:v>1</c:v>
                </c:pt>
                <c:pt idx="832">
                  <c:v>1</c:v>
                </c:pt>
                <c:pt idx="833">
                  <c:v>1</c:v>
                </c:pt>
                <c:pt idx="834">
                  <c:v>1</c:v>
                </c:pt>
                <c:pt idx="835">
                  <c:v>1</c:v>
                </c:pt>
                <c:pt idx="836">
                  <c:v>1</c:v>
                </c:pt>
                <c:pt idx="837">
                  <c:v>1</c:v>
                </c:pt>
                <c:pt idx="838">
                  <c:v>1</c:v>
                </c:pt>
                <c:pt idx="839">
                  <c:v>1</c:v>
                </c:pt>
                <c:pt idx="840">
                  <c:v>1</c:v>
                </c:pt>
                <c:pt idx="841">
                  <c:v>1</c:v>
                </c:pt>
                <c:pt idx="842">
                  <c:v>1</c:v>
                </c:pt>
                <c:pt idx="843">
                  <c:v>1</c:v>
                </c:pt>
                <c:pt idx="844">
                  <c:v>1</c:v>
                </c:pt>
                <c:pt idx="845">
                  <c:v>1</c:v>
                </c:pt>
                <c:pt idx="846">
                  <c:v>1</c:v>
                </c:pt>
                <c:pt idx="847">
                  <c:v>1</c:v>
                </c:pt>
                <c:pt idx="848">
                  <c:v>1</c:v>
                </c:pt>
                <c:pt idx="849">
                  <c:v>1</c:v>
                </c:pt>
                <c:pt idx="850">
                  <c:v>1</c:v>
                </c:pt>
                <c:pt idx="851">
                  <c:v>1</c:v>
                </c:pt>
                <c:pt idx="852">
                  <c:v>1</c:v>
                </c:pt>
                <c:pt idx="853">
                  <c:v>1</c:v>
                </c:pt>
                <c:pt idx="854">
                  <c:v>1</c:v>
                </c:pt>
                <c:pt idx="855">
                  <c:v>1</c:v>
                </c:pt>
                <c:pt idx="856">
                  <c:v>1</c:v>
                </c:pt>
                <c:pt idx="857">
                  <c:v>1</c:v>
                </c:pt>
                <c:pt idx="858">
                  <c:v>1</c:v>
                </c:pt>
                <c:pt idx="859">
                  <c:v>1</c:v>
                </c:pt>
                <c:pt idx="860">
                  <c:v>1</c:v>
                </c:pt>
                <c:pt idx="861">
                  <c:v>1</c:v>
                </c:pt>
                <c:pt idx="862">
                  <c:v>1</c:v>
                </c:pt>
                <c:pt idx="863">
                  <c:v>1</c:v>
                </c:pt>
                <c:pt idx="864">
                  <c:v>1</c:v>
                </c:pt>
                <c:pt idx="865">
                  <c:v>1</c:v>
                </c:pt>
                <c:pt idx="866">
                  <c:v>1</c:v>
                </c:pt>
                <c:pt idx="867">
                  <c:v>1</c:v>
                </c:pt>
                <c:pt idx="868">
                  <c:v>1</c:v>
                </c:pt>
                <c:pt idx="869">
                  <c:v>1</c:v>
                </c:pt>
                <c:pt idx="870">
                  <c:v>1</c:v>
                </c:pt>
                <c:pt idx="871">
                  <c:v>1</c:v>
                </c:pt>
                <c:pt idx="872">
                  <c:v>1</c:v>
                </c:pt>
                <c:pt idx="873">
                  <c:v>1</c:v>
                </c:pt>
                <c:pt idx="874">
                  <c:v>1</c:v>
                </c:pt>
                <c:pt idx="875">
                  <c:v>1</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numCache>
            </c:numRef>
          </c:val>
          <c:smooth val="0"/>
          <c:extLst>
            <c:ext xmlns:c16="http://schemas.microsoft.com/office/drawing/2014/chart" uri="{C3380CC4-5D6E-409C-BE32-E72D297353CC}">
              <c16:uniqueId val="{00000004-7F4E-45B1-A501-E34DCBC2D6FE}"/>
            </c:ext>
          </c:extLst>
        </c:ser>
        <c:dLbls>
          <c:showLegendKey val="0"/>
          <c:showVal val="0"/>
          <c:showCatName val="0"/>
          <c:showSerName val="0"/>
          <c:showPercent val="0"/>
          <c:showBubbleSize val="0"/>
        </c:dLbls>
        <c:smooth val="0"/>
        <c:axId val="326088544"/>
        <c:axId val="330119080"/>
      </c:lineChart>
      <c:catAx>
        <c:axId val="326088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0119080"/>
        <c:crosses val="autoZero"/>
        <c:auto val="1"/>
        <c:lblAlgn val="ctr"/>
        <c:lblOffset val="100"/>
        <c:noMultiLvlLbl val="0"/>
      </c:catAx>
      <c:valAx>
        <c:axId val="330119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6088544"/>
        <c:crosses val="autoZero"/>
        <c:crossBetween val="between"/>
      </c:valAx>
      <c:spPr>
        <a:noFill/>
        <a:ln w="25400">
          <a:noFill/>
        </a:ln>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000" b="1" dirty="0" err="1"/>
              <a:t>Opto</a:t>
            </a:r>
            <a:r>
              <a:rPr lang="en-US" sz="2000" b="1" dirty="0"/>
              <a:t> Board</a:t>
            </a:r>
            <a:r>
              <a:rPr lang="en-US" sz="2000" b="1" baseline="0" dirty="0"/>
              <a:t> 3  Bandwidth Capture</a:t>
            </a:r>
            <a:endParaRPr lang="en-US" sz="2000" b="1" dirty="0"/>
          </a:p>
        </c:rich>
      </c:tx>
      <c:layout>
        <c:manualLayout>
          <c:xMode val="edge"/>
          <c:yMode val="edge"/>
          <c:x val="0.36094179404045085"/>
          <c:y val="1.3257575757575758E-2"/>
        </c:manualLayout>
      </c:layout>
      <c:overlay val="0"/>
      <c:spPr>
        <a:noFill/>
        <a:ln>
          <a:noFill/>
        </a:ln>
        <a:effectLst/>
      </c:spPr>
    </c:title>
    <c:autoTitleDeleted val="0"/>
    <c:plotArea>
      <c:layout>
        <c:manualLayout>
          <c:layoutTarget val="inner"/>
          <c:xMode val="edge"/>
          <c:yMode val="edge"/>
          <c:x val="2.2637886839884134E-2"/>
          <c:y val="1.4270650263620387E-2"/>
          <c:w val="0.75777532497773403"/>
          <c:h val="0.74110494536161886"/>
        </c:manualLayout>
      </c:layout>
      <c:lineChart>
        <c:grouping val="standard"/>
        <c:varyColors val="0"/>
        <c:ser>
          <c:idx val="0"/>
          <c:order val="0"/>
          <c:tx>
            <c:strRef>
              <c:f>Sheet1!$B$1</c:f>
              <c:strCache>
                <c:ptCount val="1"/>
                <c:pt idx="0">
                  <c:v>Upper Vial LED</c:v>
                </c:pt>
              </c:strCache>
            </c:strRef>
          </c:tx>
          <c:spPr>
            <a:ln w="28575" cap="rnd">
              <a:solidFill>
                <a:schemeClr val="accent1"/>
              </a:solidFill>
              <a:round/>
            </a:ln>
            <a:effectLst/>
          </c:spPr>
          <c:marker>
            <c:symbol val="none"/>
          </c:marker>
          <c:cat>
            <c:strLit>
              <c:ptCount val="32000"/>
              <c:pt idx="0">
                <c:v>Frequency</c:v>
              </c:pt>
              <c:pt idx="1">
                <c:v>15000</c:v>
              </c:pt>
              <c:pt idx="2">
                <c:v>15020</c:v>
              </c:pt>
              <c:pt idx="3">
                <c:v>15040</c:v>
              </c:pt>
              <c:pt idx="4">
                <c:v>15060</c:v>
              </c:pt>
              <c:pt idx="5">
                <c:v>15080</c:v>
              </c:pt>
              <c:pt idx="6">
                <c:v>15100</c:v>
              </c:pt>
              <c:pt idx="7">
                <c:v>15120</c:v>
              </c:pt>
              <c:pt idx="8">
                <c:v>15140</c:v>
              </c:pt>
              <c:pt idx="9">
                <c:v>15160</c:v>
              </c:pt>
              <c:pt idx="10">
                <c:v>15180</c:v>
              </c:pt>
              <c:pt idx="11">
                <c:v>15200</c:v>
              </c:pt>
              <c:pt idx="12">
                <c:v>15220</c:v>
              </c:pt>
              <c:pt idx="13">
                <c:v>15240</c:v>
              </c:pt>
              <c:pt idx="14">
                <c:v>15260</c:v>
              </c:pt>
              <c:pt idx="15">
                <c:v>15280</c:v>
              </c:pt>
              <c:pt idx="16">
                <c:v>15300</c:v>
              </c:pt>
              <c:pt idx="17">
                <c:v>15320</c:v>
              </c:pt>
              <c:pt idx="18">
                <c:v>15340</c:v>
              </c:pt>
              <c:pt idx="19">
                <c:v>15360</c:v>
              </c:pt>
              <c:pt idx="20">
                <c:v>15380</c:v>
              </c:pt>
              <c:pt idx="21">
                <c:v>15400</c:v>
              </c:pt>
              <c:pt idx="22">
                <c:v>15420</c:v>
              </c:pt>
              <c:pt idx="23">
                <c:v>15440</c:v>
              </c:pt>
              <c:pt idx="24">
                <c:v>15460</c:v>
              </c:pt>
              <c:pt idx="25">
                <c:v>15480</c:v>
              </c:pt>
              <c:pt idx="26">
                <c:v>15500</c:v>
              </c:pt>
              <c:pt idx="27">
                <c:v>15520</c:v>
              </c:pt>
              <c:pt idx="28">
                <c:v>15540</c:v>
              </c:pt>
              <c:pt idx="29">
                <c:v>15560</c:v>
              </c:pt>
              <c:pt idx="30">
                <c:v>15580</c:v>
              </c:pt>
              <c:pt idx="31">
                <c:v>15600</c:v>
              </c:pt>
              <c:pt idx="32">
                <c:v>15620</c:v>
              </c:pt>
              <c:pt idx="33">
                <c:v>15640</c:v>
              </c:pt>
              <c:pt idx="34">
                <c:v>15660</c:v>
              </c:pt>
              <c:pt idx="35">
                <c:v>15680</c:v>
              </c:pt>
              <c:pt idx="36">
                <c:v>15700</c:v>
              </c:pt>
              <c:pt idx="37">
                <c:v>15720</c:v>
              </c:pt>
              <c:pt idx="38">
                <c:v>15740</c:v>
              </c:pt>
              <c:pt idx="39">
                <c:v>15760</c:v>
              </c:pt>
              <c:pt idx="40">
                <c:v>15780</c:v>
              </c:pt>
              <c:pt idx="41">
                <c:v>15800</c:v>
              </c:pt>
              <c:pt idx="42">
                <c:v>15820</c:v>
              </c:pt>
              <c:pt idx="43">
                <c:v>15840</c:v>
              </c:pt>
              <c:pt idx="44">
                <c:v>15860</c:v>
              </c:pt>
              <c:pt idx="45">
                <c:v>15880</c:v>
              </c:pt>
              <c:pt idx="46">
                <c:v>15900</c:v>
              </c:pt>
              <c:pt idx="47">
                <c:v>15920</c:v>
              </c:pt>
              <c:pt idx="48">
                <c:v>15940</c:v>
              </c:pt>
              <c:pt idx="49">
                <c:v>15960</c:v>
              </c:pt>
              <c:pt idx="50">
                <c:v>15980</c:v>
              </c:pt>
              <c:pt idx="51">
                <c:v>16000</c:v>
              </c:pt>
              <c:pt idx="52">
                <c:v>16020</c:v>
              </c:pt>
              <c:pt idx="53">
                <c:v>16040</c:v>
              </c:pt>
              <c:pt idx="54">
                <c:v>16060</c:v>
              </c:pt>
              <c:pt idx="55">
                <c:v>16080</c:v>
              </c:pt>
              <c:pt idx="56">
                <c:v>16100</c:v>
              </c:pt>
              <c:pt idx="57">
                <c:v>16120</c:v>
              </c:pt>
              <c:pt idx="58">
                <c:v>16140</c:v>
              </c:pt>
              <c:pt idx="59">
                <c:v>16160</c:v>
              </c:pt>
              <c:pt idx="60">
                <c:v>16180</c:v>
              </c:pt>
              <c:pt idx="61">
                <c:v>16200</c:v>
              </c:pt>
              <c:pt idx="62">
                <c:v>16220</c:v>
              </c:pt>
              <c:pt idx="63">
                <c:v>16240</c:v>
              </c:pt>
              <c:pt idx="64">
                <c:v>16260</c:v>
              </c:pt>
              <c:pt idx="65">
                <c:v>16280</c:v>
              </c:pt>
              <c:pt idx="66">
                <c:v>16300</c:v>
              </c:pt>
              <c:pt idx="67">
                <c:v>16320</c:v>
              </c:pt>
              <c:pt idx="68">
                <c:v>16340</c:v>
              </c:pt>
              <c:pt idx="69">
                <c:v>16360</c:v>
              </c:pt>
              <c:pt idx="70">
                <c:v>16380</c:v>
              </c:pt>
              <c:pt idx="71">
                <c:v>16400</c:v>
              </c:pt>
              <c:pt idx="72">
                <c:v>16420</c:v>
              </c:pt>
              <c:pt idx="73">
                <c:v>16440</c:v>
              </c:pt>
              <c:pt idx="74">
                <c:v>16460</c:v>
              </c:pt>
              <c:pt idx="75">
                <c:v>16480</c:v>
              </c:pt>
              <c:pt idx="76">
                <c:v>16500</c:v>
              </c:pt>
              <c:pt idx="77">
                <c:v>16520</c:v>
              </c:pt>
              <c:pt idx="78">
                <c:v>16540</c:v>
              </c:pt>
              <c:pt idx="79">
                <c:v>16560</c:v>
              </c:pt>
              <c:pt idx="80">
                <c:v>16580</c:v>
              </c:pt>
              <c:pt idx="81">
                <c:v>16600</c:v>
              </c:pt>
              <c:pt idx="82">
                <c:v>16620</c:v>
              </c:pt>
              <c:pt idx="83">
                <c:v>16640</c:v>
              </c:pt>
              <c:pt idx="84">
                <c:v>16660</c:v>
              </c:pt>
              <c:pt idx="85">
                <c:v>16680</c:v>
              </c:pt>
              <c:pt idx="86">
                <c:v>16700</c:v>
              </c:pt>
              <c:pt idx="87">
                <c:v>16720</c:v>
              </c:pt>
              <c:pt idx="88">
                <c:v>16740</c:v>
              </c:pt>
              <c:pt idx="89">
                <c:v>16760</c:v>
              </c:pt>
              <c:pt idx="90">
                <c:v>16780</c:v>
              </c:pt>
              <c:pt idx="91">
                <c:v>16800</c:v>
              </c:pt>
              <c:pt idx="92">
                <c:v>16820</c:v>
              </c:pt>
              <c:pt idx="93">
                <c:v>16840</c:v>
              </c:pt>
              <c:pt idx="94">
                <c:v>16860</c:v>
              </c:pt>
              <c:pt idx="95">
                <c:v>16880</c:v>
              </c:pt>
              <c:pt idx="96">
                <c:v>16900</c:v>
              </c:pt>
              <c:pt idx="97">
                <c:v>16920</c:v>
              </c:pt>
              <c:pt idx="98">
                <c:v>16940</c:v>
              </c:pt>
              <c:pt idx="99">
                <c:v>16960</c:v>
              </c:pt>
              <c:pt idx="100">
                <c:v>16980</c:v>
              </c:pt>
              <c:pt idx="101">
                <c:v>17000</c:v>
              </c:pt>
              <c:pt idx="102">
                <c:v>17020</c:v>
              </c:pt>
              <c:pt idx="103">
                <c:v>17040</c:v>
              </c:pt>
              <c:pt idx="104">
                <c:v>17060</c:v>
              </c:pt>
              <c:pt idx="105">
                <c:v>17080</c:v>
              </c:pt>
              <c:pt idx="106">
                <c:v>17100</c:v>
              </c:pt>
              <c:pt idx="107">
                <c:v>17120</c:v>
              </c:pt>
              <c:pt idx="108">
                <c:v>17140</c:v>
              </c:pt>
              <c:pt idx="109">
                <c:v>17160</c:v>
              </c:pt>
              <c:pt idx="110">
                <c:v>17180</c:v>
              </c:pt>
              <c:pt idx="111">
                <c:v>17200</c:v>
              </c:pt>
              <c:pt idx="112">
                <c:v>17220</c:v>
              </c:pt>
              <c:pt idx="113">
                <c:v>17240</c:v>
              </c:pt>
              <c:pt idx="114">
                <c:v>17260</c:v>
              </c:pt>
              <c:pt idx="115">
                <c:v>17280</c:v>
              </c:pt>
              <c:pt idx="116">
                <c:v>17300</c:v>
              </c:pt>
              <c:pt idx="117">
                <c:v>17320</c:v>
              </c:pt>
              <c:pt idx="118">
                <c:v>17340</c:v>
              </c:pt>
              <c:pt idx="119">
                <c:v>17360</c:v>
              </c:pt>
              <c:pt idx="120">
                <c:v>17380</c:v>
              </c:pt>
              <c:pt idx="121">
                <c:v>17400</c:v>
              </c:pt>
              <c:pt idx="122">
                <c:v>17420</c:v>
              </c:pt>
              <c:pt idx="123">
                <c:v>17440</c:v>
              </c:pt>
              <c:pt idx="124">
                <c:v>17460</c:v>
              </c:pt>
              <c:pt idx="125">
                <c:v>17480</c:v>
              </c:pt>
              <c:pt idx="126">
                <c:v>17500</c:v>
              </c:pt>
              <c:pt idx="127">
                <c:v>17520</c:v>
              </c:pt>
              <c:pt idx="128">
                <c:v>17540</c:v>
              </c:pt>
              <c:pt idx="129">
                <c:v>17560</c:v>
              </c:pt>
              <c:pt idx="130">
                <c:v>17580</c:v>
              </c:pt>
              <c:pt idx="131">
                <c:v>17600</c:v>
              </c:pt>
              <c:pt idx="132">
                <c:v>17620</c:v>
              </c:pt>
              <c:pt idx="133">
                <c:v>17640</c:v>
              </c:pt>
              <c:pt idx="134">
                <c:v>17660</c:v>
              </c:pt>
              <c:pt idx="135">
                <c:v>17680</c:v>
              </c:pt>
              <c:pt idx="136">
                <c:v>17700</c:v>
              </c:pt>
              <c:pt idx="137">
                <c:v>17720</c:v>
              </c:pt>
              <c:pt idx="138">
                <c:v>17740</c:v>
              </c:pt>
              <c:pt idx="139">
                <c:v>17760</c:v>
              </c:pt>
              <c:pt idx="140">
                <c:v>17780</c:v>
              </c:pt>
              <c:pt idx="141">
                <c:v>17800</c:v>
              </c:pt>
              <c:pt idx="142">
                <c:v>17820</c:v>
              </c:pt>
              <c:pt idx="143">
                <c:v>17840</c:v>
              </c:pt>
              <c:pt idx="144">
                <c:v>17860</c:v>
              </c:pt>
              <c:pt idx="145">
                <c:v>17880</c:v>
              </c:pt>
              <c:pt idx="146">
                <c:v>17900</c:v>
              </c:pt>
              <c:pt idx="147">
                <c:v>17920</c:v>
              </c:pt>
              <c:pt idx="148">
                <c:v>17940</c:v>
              </c:pt>
              <c:pt idx="149">
                <c:v>17960</c:v>
              </c:pt>
              <c:pt idx="150">
                <c:v>17980</c:v>
              </c:pt>
              <c:pt idx="151">
                <c:v>18000</c:v>
              </c:pt>
              <c:pt idx="152">
                <c:v>18020</c:v>
              </c:pt>
              <c:pt idx="153">
                <c:v>18040</c:v>
              </c:pt>
              <c:pt idx="154">
                <c:v>18060</c:v>
              </c:pt>
              <c:pt idx="155">
                <c:v>18080</c:v>
              </c:pt>
              <c:pt idx="156">
                <c:v>18100</c:v>
              </c:pt>
              <c:pt idx="157">
                <c:v>18120</c:v>
              </c:pt>
              <c:pt idx="158">
                <c:v>18140</c:v>
              </c:pt>
              <c:pt idx="159">
                <c:v>18160</c:v>
              </c:pt>
              <c:pt idx="160">
                <c:v>18180</c:v>
              </c:pt>
              <c:pt idx="161">
                <c:v>18200</c:v>
              </c:pt>
              <c:pt idx="162">
                <c:v>18220</c:v>
              </c:pt>
              <c:pt idx="163">
                <c:v>18240</c:v>
              </c:pt>
              <c:pt idx="164">
                <c:v>18260</c:v>
              </c:pt>
              <c:pt idx="165">
                <c:v>18280</c:v>
              </c:pt>
              <c:pt idx="166">
                <c:v>18300</c:v>
              </c:pt>
              <c:pt idx="167">
                <c:v>18320</c:v>
              </c:pt>
              <c:pt idx="168">
                <c:v>18340</c:v>
              </c:pt>
              <c:pt idx="169">
                <c:v>18360</c:v>
              </c:pt>
              <c:pt idx="170">
                <c:v>18380</c:v>
              </c:pt>
              <c:pt idx="171">
                <c:v>18400</c:v>
              </c:pt>
              <c:pt idx="172">
                <c:v>18420</c:v>
              </c:pt>
              <c:pt idx="173">
                <c:v>18440</c:v>
              </c:pt>
              <c:pt idx="174">
                <c:v>18460</c:v>
              </c:pt>
              <c:pt idx="175">
                <c:v>18480</c:v>
              </c:pt>
              <c:pt idx="176">
                <c:v>18500</c:v>
              </c:pt>
              <c:pt idx="177">
                <c:v>18520</c:v>
              </c:pt>
              <c:pt idx="178">
                <c:v>18540</c:v>
              </c:pt>
              <c:pt idx="179">
                <c:v>18560</c:v>
              </c:pt>
              <c:pt idx="180">
                <c:v>18580</c:v>
              </c:pt>
              <c:pt idx="181">
                <c:v>18600</c:v>
              </c:pt>
              <c:pt idx="182">
                <c:v>18620</c:v>
              </c:pt>
              <c:pt idx="183">
                <c:v>18640</c:v>
              </c:pt>
              <c:pt idx="184">
                <c:v>18660</c:v>
              </c:pt>
              <c:pt idx="185">
                <c:v>18680</c:v>
              </c:pt>
              <c:pt idx="186">
                <c:v>18700</c:v>
              </c:pt>
              <c:pt idx="187">
                <c:v>18720</c:v>
              </c:pt>
              <c:pt idx="188">
                <c:v>18740</c:v>
              </c:pt>
              <c:pt idx="189">
                <c:v>18760</c:v>
              </c:pt>
              <c:pt idx="190">
                <c:v>18780</c:v>
              </c:pt>
              <c:pt idx="191">
                <c:v>18800</c:v>
              </c:pt>
              <c:pt idx="192">
                <c:v>18820</c:v>
              </c:pt>
              <c:pt idx="193">
                <c:v>18840</c:v>
              </c:pt>
              <c:pt idx="194">
                <c:v>18860</c:v>
              </c:pt>
              <c:pt idx="195">
                <c:v>18880</c:v>
              </c:pt>
              <c:pt idx="196">
                <c:v>18900</c:v>
              </c:pt>
              <c:pt idx="197">
                <c:v>18920</c:v>
              </c:pt>
              <c:pt idx="198">
                <c:v>18940</c:v>
              </c:pt>
              <c:pt idx="199">
                <c:v>18960</c:v>
              </c:pt>
              <c:pt idx="200">
                <c:v>18980</c:v>
              </c:pt>
              <c:pt idx="201">
                <c:v>19000</c:v>
              </c:pt>
              <c:pt idx="202">
                <c:v>19020</c:v>
              </c:pt>
              <c:pt idx="203">
                <c:v>19040</c:v>
              </c:pt>
              <c:pt idx="204">
                <c:v>19060</c:v>
              </c:pt>
              <c:pt idx="205">
                <c:v>19080</c:v>
              </c:pt>
              <c:pt idx="206">
                <c:v>19100</c:v>
              </c:pt>
              <c:pt idx="207">
                <c:v>19120</c:v>
              </c:pt>
              <c:pt idx="208">
                <c:v>19140</c:v>
              </c:pt>
              <c:pt idx="209">
                <c:v>19160</c:v>
              </c:pt>
              <c:pt idx="210">
                <c:v>19180</c:v>
              </c:pt>
              <c:pt idx="211">
                <c:v>19200</c:v>
              </c:pt>
              <c:pt idx="212">
                <c:v>19220</c:v>
              </c:pt>
              <c:pt idx="213">
                <c:v>19240</c:v>
              </c:pt>
              <c:pt idx="214">
                <c:v>19260</c:v>
              </c:pt>
              <c:pt idx="215">
                <c:v>19280</c:v>
              </c:pt>
              <c:pt idx="216">
                <c:v>19300</c:v>
              </c:pt>
              <c:pt idx="217">
                <c:v>19320</c:v>
              </c:pt>
              <c:pt idx="218">
                <c:v>19340</c:v>
              </c:pt>
              <c:pt idx="219">
                <c:v>19360</c:v>
              </c:pt>
              <c:pt idx="220">
                <c:v>19380</c:v>
              </c:pt>
              <c:pt idx="221">
                <c:v>19400</c:v>
              </c:pt>
              <c:pt idx="222">
                <c:v>19420</c:v>
              </c:pt>
              <c:pt idx="223">
                <c:v>19440</c:v>
              </c:pt>
              <c:pt idx="224">
                <c:v>19460</c:v>
              </c:pt>
              <c:pt idx="225">
                <c:v>19480</c:v>
              </c:pt>
              <c:pt idx="226">
                <c:v>19500</c:v>
              </c:pt>
              <c:pt idx="227">
                <c:v>19520</c:v>
              </c:pt>
              <c:pt idx="228">
                <c:v>19540</c:v>
              </c:pt>
              <c:pt idx="229">
                <c:v>19560</c:v>
              </c:pt>
              <c:pt idx="230">
                <c:v>19580</c:v>
              </c:pt>
              <c:pt idx="231">
                <c:v>19600</c:v>
              </c:pt>
              <c:pt idx="232">
                <c:v>19620</c:v>
              </c:pt>
              <c:pt idx="233">
                <c:v>19640</c:v>
              </c:pt>
              <c:pt idx="234">
                <c:v>19660</c:v>
              </c:pt>
              <c:pt idx="235">
                <c:v>19680</c:v>
              </c:pt>
              <c:pt idx="236">
                <c:v>19700</c:v>
              </c:pt>
              <c:pt idx="237">
                <c:v>19720</c:v>
              </c:pt>
              <c:pt idx="238">
                <c:v>19740</c:v>
              </c:pt>
              <c:pt idx="239">
                <c:v>19760</c:v>
              </c:pt>
              <c:pt idx="240">
                <c:v>19780</c:v>
              </c:pt>
              <c:pt idx="241">
                <c:v>19800</c:v>
              </c:pt>
              <c:pt idx="242">
                <c:v>19820</c:v>
              </c:pt>
              <c:pt idx="243">
                <c:v>19840</c:v>
              </c:pt>
              <c:pt idx="244">
                <c:v>19860</c:v>
              </c:pt>
              <c:pt idx="245">
                <c:v>19880</c:v>
              </c:pt>
              <c:pt idx="246">
                <c:v>19900</c:v>
              </c:pt>
              <c:pt idx="247">
                <c:v>19920</c:v>
              </c:pt>
              <c:pt idx="248">
                <c:v>19940</c:v>
              </c:pt>
              <c:pt idx="249">
                <c:v>19960</c:v>
              </c:pt>
              <c:pt idx="250">
                <c:v>19980</c:v>
              </c:pt>
              <c:pt idx="251">
                <c:v>20000</c:v>
              </c:pt>
              <c:pt idx="252">
                <c:v>20020</c:v>
              </c:pt>
              <c:pt idx="253">
                <c:v>20040</c:v>
              </c:pt>
              <c:pt idx="254">
                <c:v>20060</c:v>
              </c:pt>
              <c:pt idx="255">
                <c:v>20080</c:v>
              </c:pt>
              <c:pt idx="256">
                <c:v>20100</c:v>
              </c:pt>
              <c:pt idx="257">
                <c:v>20120</c:v>
              </c:pt>
              <c:pt idx="258">
                <c:v>20140</c:v>
              </c:pt>
              <c:pt idx="259">
                <c:v>20160</c:v>
              </c:pt>
              <c:pt idx="260">
                <c:v>20180</c:v>
              </c:pt>
              <c:pt idx="261">
                <c:v>20200</c:v>
              </c:pt>
              <c:pt idx="262">
                <c:v>20220</c:v>
              </c:pt>
              <c:pt idx="263">
                <c:v>20240</c:v>
              </c:pt>
              <c:pt idx="264">
                <c:v>20260</c:v>
              </c:pt>
              <c:pt idx="265">
                <c:v>20280</c:v>
              </c:pt>
              <c:pt idx="266">
                <c:v>20300</c:v>
              </c:pt>
              <c:pt idx="267">
                <c:v>20320</c:v>
              </c:pt>
              <c:pt idx="268">
                <c:v>20340</c:v>
              </c:pt>
              <c:pt idx="269">
                <c:v>20360</c:v>
              </c:pt>
              <c:pt idx="270">
                <c:v>20380</c:v>
              </c:pt>
              <c:pt idx="271">
                <c:v>20400</c:v>
              </c:pt>
              <c:pt idx="272">
                <c:v>20420</c:v>
              </c:pt>
              <c:pt idx="273">
                <c:v>20440</c:v>
              </c:pt>
              <c:pt idx="274">
                <c:v>20460</c:v>
              </c:pt>
              <c:pt idx="275">
                <c:v>20480</c:v>
              </c:pt>
              <c:pt idx="276">
                <c:v>20500</c:v>
              </c:pt>
              <c:pt idx="277">
                <c:v>20520</c:v>
              </c:pt>
              <c:pt idx="278">
                <c:v>20540</c:v>
              </c:pt>
              <c:pt idx="279">
                <c:v>20560</c:v>
              </c:pt>
              <c:pt idx="280">
                <c:v>20580</c:v>
              </c:pt>
              <c:pt idx="281">
                <c:v>20600</c:v>
              </c:pt>
              <c:pt idx="282">
                <c:v>20620</c:v>
              </c:pt>
              <c:pt idx="283">
                <c:v>20640</c:v>
              </c:pt>
              <c:pt idx="284">
                <c:v>20660</c:v>
              </c:pt>
              <c:pt idx="285">
                <c:v>20680</c:v>
              </c:pt>
              <c:pt idx="286">
                <c:v>20700</c:v>
              </c:pt>
              <c:pt idx="287">
                <c:v>20720</c:v>
              </c:pt>
              <c:pt idx="288">
                <c:v>20740</c:v>
              </c:pt>
              <c:pt idx="289">
                <c:v>20760</c:v>
              </c:pt>
              <c:pt idx="290">
                <c:v>20780</c:v>
              </c:pt>
              <c:pt idx="291">
                <c:v>20800</c:v>
              </c:pt>
              <c:pt idx="292">
                <c:v>20820</c:v>
              </c:pt>
              <c:pt idx="293">
                <c:v>20840</c:v>
              </c:pt>
              <c:pt idx="294">
                <c:v>20860</c:v>
              </c:pt>
              <c:pt idx="295">
                <c:v>20880</c:v>
              </c:pt>
              <c:pt idx="296">
                <c:v>20900</c:v>
              </c:pt>
              <c:pt idx="297">
                <c:v>20920</c:v>
              </c:pt>
              <c:pt idx="298">
                <c:v>20940</c:v>
              </c:pt>
              <c:pt idx="299">
                <c:v>20960</c:v>
              </c:pt>
              <c:pt idx="300">
                <c:v>20980</c:v>
              </c:pt>
              <c:pt idx="301">
                <c:v>21000</c:v>
              </c:pt>
              <c:pt idx="302">
                <c:v>21020</c:v>
              </c:pt>
              <c:pt idx="303">
                <c:v>21040</c:v>
              </c:pt>
              <c:pt idx="304">
                <c:v>21060</c:v>
              </c:pt>
              <c:pt idx="305">
                <c:v>21080</c:v>
              </c:pt>
              <c:pt idx="306">
                <c:v>21100</c:v>
              </c:pt>
              <c:pt idx="307">
                <c:v>21120</c:v>
              </c:pt>
              <c:pt idx="308">
                <c:v>21140</c:v>
              </c:pt>
              <c:pt idx="309">
                <c:v>21160</c:v>
              </c:pt>
              <c:pt idx="310">
                <c:v>21180</c:v>
              </c:pt>
              <c:pt idx="311">
                <c:v>21200</c:v>
              </c:pt>
              <c:pt idx="312">
                <c:v>21220</c:v>
              </c:pt>
              <c:pt idx="313">
                <c:v>21240</c:v>
              </c:pt>
              <c:pt idx="314">
                <c:v>21260</c:v>
              </c:pt>
              <c:pt idx="315">
                <c:v>21280</c:v>
              </c:pt>
              <c:pt idx="316">
                <c:v>21300</c:v>
              </c:pt>
              <c:pt idx="317">
                <c:v>21320</c:v>
              </c:pt>
              <c:pt idx="318">
                <c:v>21340</c:v>
              </c:pt>
              <c:pt idx="319">
                <c:v>21360</c:v>
              </c:pt>
              <c:pt idx="320">
                <c:v>21380</c:v>
              </c:pt>
              <c:pt idx="321">
                <c:v>21400</c:v>
              </c:pt>
              <c:pt idx="322">
                <c:v>21420</c:v>
              </c:pt>
              <c:pt idx="323">
                <c:v>21440</c:v>
              </c:pt>
              <c:pt idx="324">
                <c:v>21460</c:v>
              </c:pt>
              <c:pt idx="325">
                <c:v>21480</c:v>
              </c:pt>
              <c:pt idx="326">
                <c:v>21500</c:v>
              </c:pt>
              <c:pt idx="327">
                <c:v>21520</c:v>
              </c:pt>
              <c:pt idx="328">
                <c:v>21540</c:v>
              </c:pt>
              <c:pt idx="329">
                <c:v>21560</c:v>
              </c:pt>
              <c:pt idx="330">
                <c:v>21580</c:v>
              </c:pt>
              <c:pt idx="331">
                <c:v>21600</c:v>
              </c:pt>
              <c:pt idx="332">
                <c:v>21620</c:v>
              </c:pt>
              <c:pt idx="333">
                <c:v>21640</c:v>
              </c:pt>
              <c:pt idx="334">
                <c:v>21660</c:v>
              </c:pt>
              <c:pt idx="335">
                <c:v>21680</c:v>
              </c:pt>
              <c:pt idx="336">
                <c:v>21700</c:v>
              </c:pt>
              <c:pt idx="337">
                <c:v>21720</c:v>
              </c:pt>
              <c:pt idx="338">
                <c:v>21740</c:v>
              </c:pt>
              <c:pt idx="339">
                <c:v>21760</c:v>
              </c:pt>
              <c:pt idx="340">
                <c:v>21780</c:v>
              </c:pt>
              <c:pt idx="341">
                <c:v>21800</c:v>
              </c:pt>
              <c:pt idx="342">
                <c:v>21820</c:v>
              </c:pt>
              <c:pt idx="343">
                <c:v>21840</c:v>
              </c:pt>
              <c:pt idx="344">
                <c:v>21860</c:v>
              </c:pt>
              <c:pt idx="345">
                <c:v>21880</c:v>
              </c:pt>
              <c:pt idx="346">
                <c:v>21900</c:v>
              </c:pt>
              <c:pt idx="347">
                <c:v>21920</c:v>
              </c:pt>
              <c:pt idx="348">
                <c:v>21940</c:v>
              </c:pt>
              <c:pt idx="349">
                <c:v>21960</c:v>
              </c:pt>
              <c:pt idx="350">
                <c:v>21980</c:v>
              </c:pt>
              <c:pt idx="351">
                <c:v>22000</c:v>
              </c:pt>
              <c:pt idx="352">
                <c:v>22020</c:v>
              </c:pt>
              <c:pt idx="353">
                <c:v>22040</c:v>
              </c:pt>
              <c:pt idx="354">
                <c:v>22060</c:v>
              </c:pt>
              <c:pt idx="355">
                <c:v>22080</c:v>
              </c:pt>
              <c:pt idx="356">
                <c:v>22100</c:v>
              </c:pt>
              <c:pt idx="357">
                <c:v>22120</c:v>
              </c:pt>
              <c:pt idx="358">
                <c:v>22140</c:v>
              </c:pt>
              <c:pt idx="359">
                <c:v>22160</c:v>
              </c:pt>
              <c:pt idx="360">
                <c:v>22180</c:v>
              </c:pt>
              <c:pt idx="361">
                <c:v>22200</c:v>
              </c:pt>
              <c:pt idx="362">
                <c:v>22220</c:v>
              </c:pt>
              <c:pt idx="363">
                <c:v>22240</c:v>
              </c:pt>
              <c:pt idx="364">
                <c:v>22260</c:v>
              </c:pt>
              <c:pt idx="365">
                <c:v>22280</c:v>
              </c:pt>
              <c:pt idx="366">
                <c:v>22300</c:v>
              </c:pt>
              <c:pt idx="367">
                <c:v>22320</c:v>
              </c:pt>
              <c:pt idx="368">
                <c:v>22340</c:v>
              </c:pt>
              <c:pt idx="369">
                <c:v>22360</c:v>
              </c:pt>
              <c:pt idx="370">
                <c:v>22380</c:v>
              </c:pt>
              <c:pt idx="371">
                <c:v>22400</c:v>
              </c:pt>
              <c:pt idx="372">
                <c:v>22420</c:v>
              </c:pt>
              <c:pt idx="373">
                <c:v>22440</c:v>
              </c:pt>
              <c:pt idx="374">
                <c:v>22460</c:v>
              </c:pt>
              <c:pt idx="375">
                <c:v>22480</c:v>
              </c:pt>
              <c:pt idx="376">
                <c:v>22500</c:v>
              </c:pt>
              <c:pt idx="377">
                <c:v>22520</c:v>
              </c:pt>
              <c:pt idx="378">
                <c:v>22540</c:v>
              </c:pt>
              <c:pt idx="379">
                <c:v>22560</c:v>
              </c:pt>
              <c:pt idx="380">
                <c:v>22580</c:v>
              </c:pt>
              <c:pt idx="381">
                <c:v>22600</c:v>
              </c:pt>
              <c:pt idx="382">
                <c:v>22620</c:v>
              </c:pt>
              <c:pt idx="383">
                <c:v>22640</c:v>
              </c:pt>
              <c:pt idx="384">
                <c:v>22660</c:v>
              </c:pt>
              <c:pt idx="385">
                <c:v>22680</c:v>
              </c:pt>
              <c:pt idx="386">
                <c:v>22700</c:v>
              </c:pt>
              <c:pt idx="387">
                <c:v>22720</c:v>
              </c:pt>
              <c:pt idx="388">
                <c:v>22740</c:v>
              </c:pt>
              <c:pt idx="389">
                <c:v>22760</c:v>
              </c:pt>
              <c:pt idx="390">
                <c:v>22780</c:v>
              </c:pt>
              <c:pt idx="391">
                <c:v>22800</c:v>
              </c:pt>
              <c:pt idx="392">
                <c:v>22820</c:v>
              </c:pt>
              <c:pt idx="393">
                <c:v>22840</c:v>
              </c:pt>
              <c:pt idx="394">
                <c:v>22860</c:v>
              </c:pt>
              <c:pt idx="395">
                <c:v>22880</c:v>
              </c:pt>
              <c:pt idx="396">
                <c:v>22900</c:v>
              </c:pt>
              <c:pt idx="397">
                <c:v>22920</c:v>
              </c:pt>
              <c:pt idx="398">
                <c:v>22940</c:v>
              </c:pt>
              <c:pt idx="399">
                <c:v>22960</c:v>
              </c:pt>
              <c:pt idx="400">
                <c:v>22980</c:v>
              </c:pt>
              <c:pt idx="401">
                <c:v>23000</c:v>
              </c:pt>
              <c:pt idx="402">
                <c:v>23020</c:v>
              </c:pt>
              <c:pt idx="403">
                <c:v>23040</c:v>
              </c:pt>
              <c:pt idx="404">
                <c:v>23060</c:v>
              </c:pt>
              <c:pt idx="405">
                <c:v>23080</c:v>
              </c:pt>
              <c:pt idx="406">
                <c:v>23100</c:v>
              </c:pt>
              <c:pt idx="407">
                <c:v>23120</c:v>
              </c:pt>
              <c:pt idx="408">
                <c:v>23140</c:v>
              </c:pt>
              <c:pt idx="409">
                <c:v>23160</c:v>
              </c:pt>
              <c:pt idx="410">
                <c:v>23180</c:v>
              </c:pt>
              <c:pt idx="411">
                <c:v>23200</c:v>
              </c:pt>
              <c:pt idx="412">
                <c:v>23220</c:v>
              </c:pt>
              <c:pt idx="413">
                <c:v>23240</c:v>
              </c:pt>
              <c:pt idx="414">
                <c:v>23260</c:v>
              </c:pt>
              <c:pt idx="415">
                <c:v>23280</c:v>
              </c:pt>
              <c:pt idx="416">
                <c:v>23300</c:v>
              </c:pt>
              <c:pt idx="417">
                <c:v>23320</c:v>
              </c:pt>
              <c:pt idx="418">
                <c:v>23340</c:v>
              </c:pt>
              <c:pt idx="419">
                <c:v>23360</c:v>
              </c:pt>
              <c:pt idx="420">
                <c:v>23380</c:v>
              </c:pt>
              <c:pt idx="421">
                <c:v>23400</c:v>
              </c:pt>
              <c:pt idx="422">
                <c:v>23420</c:v>
              </c:pt>
              <c:pt idx="423">
                <c:v>23440</c:v>
              </c:pt>
              <c:pt idx="424">
                <c:v>23460</c:v>
              </c:pt>
              <c:pt idx="425">
                <c:v>23480</c:v>
              </c:pt>
              <c:pt idx="426">
                <c:v>23500</c:v>
              </c:pt>
              <c:pt idx="427">
                <c:v>23520</c:v>
              </c:pt>
              <c:pt idx="428">
                <c:v>23540</c:v>
              </c:pt>
              <c:pt idx="429">
                <c:v>23560</c:v>
              </c:pt>
              <c:pt idx="430">
                <c:v>23580</c:v>
              </c:pt>
              <c:pt idx="431">
                <c:v>23600</c:v>
              </c:pt>
              <c:pt idx="432">
                <c:v>23620</c:v>
              </c:pt>
              <c:pt idx="433">
                <c:v>23640</c:v>
              </c:pt>
              <c:pt idx="434">
                <c:v>23660</c:v>
              </c:pt>
              <c:pt idx="435">
                <c:v>23680</c:v>
              </c:pt>
              <c:pt idx="436">
                <c:v>23700</c:v>
              </c:pt>
              <c:pt idx="437">
                <c:v>23720</c:v>
              </c:pt>
              <c:pt idx="438">
                <c:v>23740</c:v>
              </c:pt>
              <c:pt idx="439">
                <c:v>23760</c:v>
              </c:pt>
              <c:pt idx="440">
                <c:v>23780</c:v>
              </c:pt>
              <c:pt idx="441">
                <c:v>23800</c:v>
              </c:pt>
              <c:pt idx="442">
                <c:v>23820</c:v>
              </c:pt>
              <c:pt idx="443">
                <c:v>23840</c:v>
              </c:pt>
              <c:pt idx="444">
                <c:v>23860</c:v>
              </c:pt>
              <c:pt idx="445">
                <c:v>23880</c:v>
              </c:pt>
              <c:pt idx="446">
                <c:v>23900</c:v>
              </c:pt>
              <c:pt idx="447">
                <c:v>23920</c:v>
              </c:pt>
              <c:pt idx="448">
                <c:v>23940</c:v>
              </c:pt>
              <c:pt idx="449">
                <c:v>23960</c:v>
              </c:pt>
              <c:pt idx="450">
                <c:v>23980</c:v>
              </c:pt>
              <c:pt idx="451">
                <c:v>24000</c:v>
              </c:pt>
              <c:pt idx="452">
                <c:v>24020</c:v>
              </c:pt>
              <c:pt idx="453">
                <c:v>24040</c:v>
              </c:pt>
              <c:pt idx="454">
                <c:v>24060</c:v>
              </c:pt>
              <c:pt idx="455">
                <c:v>24080</c:v>
              </c:pt>
              <c:pt idx="456">
                <c:v>24100</c:v>
              </c:pt>
              <c:pt idx="457">
                <c:v>24120</c:v>
              </c:pt>
              <c:pt idx="458">
                <c:v>24140</c:v>
              </c:pt>
              <c:pt idx="459">
                <c:v>24160</c:v>
              </c:pt>
              <c:pt idx="460">
                <c:v>24180</c:v>
              </c:pt>
              <c:pt idx="461">
                <c:v>24200</c:v>
              </c:pt>
              <c:pt idx="462">
                <c:v>24220</c:v>
              </c:pt>
              <c:pt idx="463">
                <c:v>24240</c:v>
              </c:pt>
              <c:pt idx="464">
                <c:v>24260</c:v>
              </c:pt>
              <c:pt idx="465">
                <c:v>24280</c:v>
              </c:pt>
              <c:pt idx="466">
                <c:v>24300</c:v>
              </c:pt>
              <c:pt idx="467">
                <c:v>24320</c:v>
              </c:pt>
              <c:pt idx="468">
                <c:v>24340</c:v>
              </c:pt>
              <c:pt idx="469">
                <c:v>24360</c:v>
              </c:pt>
              <c:pt idx="470">
                <c:v>24380</c:v>
              </c:pt>
              <c:pt idx="471">
                <c:v>24400</c:v>
              </c:pt>
              <c:pt idx="472">
                <c:v>24420</c:v>
              </c:pt>
              <c:pt idx="473">
                <c:v>24440</c:v>
              </c:pt>
              <c:pt idx="474">
                <c:v>24460</c:v>
              </c:pt>
              <c:pt idx="475">
                <c:v>24480</c:v>
              </c:pt>
              <c:pt idx="476">
                <c:v>24500</c:v>
              </c:pt>
              <c:pt idx="477">
                <c:v>24520</c:v>
              </c:pt>
              <c:pt idx="478">
                <c:v>24540</c:v>
              </c:pt>
              <c:pt idx="479">
                <c:v>24560</c:v>
              </c:pt>
              <c:pt idx="480">
                <c:v>24580</c:v>
              </c:pt>
              <c:pt idx="481">
                <c:v>24600</c:v>
              </c:pt>
              <c:pt idx="482">
                <c:v>24620</c:v>
              </c:pt>
              <c:pt idx="483">
                <c:v>24640</c:v>
              </c:pt>
              <c:pt idx="484">
                <c:v>24660</c:v>
              </c:pt>
              <c:pt idx="485">
                <c:v>24680</c:v>
              </c:pt>
              <c:pt idx="486">
                <c:v>24700</c:v>
              </c:pt>
              <c:pt idx="487">
                <c:v>24720</c:v>
              </c:pt>
              <c:pt idx="488">
                <c:v>24740</c:v>
              </c:pt>
              <c:pt idx="489">
                <c:v>24760</c:v>
              </c:pt>
              <c:pt idx="490">
                <c:v>24780</c:v>
              </c:pt>
              <c:pt idx="491">
                <c:v>24800</c:v>
              </c:pt>
              <c:pt idx="492">
                <c:v>24820</c:v>
              </c:pt>
              <c:pt idx="493">
                <c:v>24840</c:v>
              </c:pt>
              <c:pt idx="494">
                <c:v>24860</c:v>
              </c:pt>
              <c:pt idx="495">
                <c:v>24880</c:v>
              </c:pt>
              <c:pt idx="496">
                <c:v>24900</c:v>
              </c:pt>
              <c:pt idx="497">
                <c:v>24920</c:v>
              </c:pt>
              <c:pt idx="498">
                <c:v>24940</c:v>
              </c:pt>
              <c:pt idx="499">
                <c:v>24960</c:v>
              </c:pt>
              <c:pt idx="500">
                <c:v>24980</c:v>
              </c:pt>
              <c:pt idx="501">
                <c:v>25000</c:v>
              </c:pt>
              <c:pt idx="502">
                <c:v>25020</c:v>
              </c:pt>
              <c:pt idx="503">
                <c:v>25040</c:v>
              </c:pt>
              <c:pt idx="504">
                <c:v>25060</c:v>
              </c:pt>
              <c:pt idx="505">
                <c:v>25080</c:v>
              </c:pt>
              <c:pt idx="506">
                <c:v>25100</c:v>
              </c:pt>
              <c:pt idx="507">
                <c:v>25120</c:v>
              </c:pt>
              <c:pt idx="508">
                <c:v>25140</c:v>
              </c:pt>
              <c:pt idx="509">
                <c:v>25160</c:v>
              </c:pt>
              <c:pt idx="510">
                <c:v>25180</c:v>
              </c:pt>
              <c:pt idx="511">
                <c:v>25200</c:v>
              </c:pt>
              <c:pt idx="512">
                <c:v>25220</c:v>
              </c:pt>
              <c:pt idx="513">
                <c:v>25240</c:v>
              </c:pt>
              <c:pt idx="514">
                <c:v>25260</c:v>
              </c:pt>
              <c:pt idx="515">
                <c:v>25280</c:v>
              </c:pt>
              <c:pt idx="516">
                <c:v>25300</c:v>
              </c:pt>
              <c:pt idx="517">
                <c:v>25320</c:v>
              </c:pt>
              <c:pt idx="518">
                <c:v>25340</c:v>
              </c:pt>
              <c:pt idx="519">
                <c:v>25360</c:v>
              </c:pt>
              <c:pt idx="520">
                <c:v>25380</c:v>
              </c:pt>
              <c:pt idx="521">
                <c:v>25400</c:v>
              </c:pt>
              <c:pt idx="522">
                <c:v>25420</c:v>
              </c:pt>
              <c:pt idx="523">
                <c:v>25440</c:v>
              </c:pt>
              <c:pt idx="524">
                <c:v>25460</c:v>
              </c:pt>
              <c:pt idx="525">
                <c:v>25480</c:v>
              </c:pt>
              <c:pt idx="526">
                <c:v>25500</c:v>
              </c:pt>
              <c:pt idx="527">
                <c:v>25520</c:v>
              </c:pt>
              <c:pt idx="528">
                <c:v>25540</c:v>
              </c:pt>
              <c:pt idx="529">
                <c:v>25560</c:v>
              </c:pt>
              <c:pt idx="530">
                <c:v>25580</c:v>
              </c:pt>
              <c:pt idx="531">
                <c:v>25600</c:v>
              </c:pt>
              <c:pt idx="532">
                <c:v>25620</c:v>
              </c:pt>
              <c:pt idx="533">
                <c:v>25640</c:v>
              </c:pt>
              <c:pt idx="534">
                <c:v>25660</c:v>
              </c:pt>
              <c:pt idx="535">
                <c:v>25680</c:v>
              </c:pt>
              <c:pt idx="536">
                <c:v>25700</c:v>
              </c:pt>
              <c:pt idx="537">
                <c:v>25720</c:v>
              </c:pt>
              <c:pt idx="538">
                <c:v>25740</c:v>
              </c:pt>
              <c:pt idx="539">
                <c:v>25760</c:v>
              </c:pt>
              <c:pt idx="540">
                <c:v>25780</c:v>
              </c:pt>
              <c:pt idx="541">
                <c:v>25800</c:v>
              </c:pt>
              <c:pt idx="542">
                <c:v>25820</c:v>
              </c:pt>
              <c:pt idx="543">
                <c:v>25840</c:v>
              </c:pt>
              <c:pt idx="544">
                <c:v>25860</c:v>
              </c:pt>
              <c:pt idx="545">
                <c:v>25880</c:v>
              </c:pt>
              <c:pt idx="546">
                <c:v>25900</c:v>
              </c:pt>
              <c:pt idx="547">
                <c:v>25920</c:v>
              </c:pt>
              <c:pt idx="548">
                <c:v>25940</c:v>
              </c:pt>
              <c:pt idx="549">
                <c:v>25960</c:v>
              </c:pt>
              <c:pt idx="550">
                <c:v>25980</c:v>
              </c:pt>
              <c:pt idx="551">
                <c:v>26000</c:v>
              </c:pt>
              <c:pt idx="552">
                <c:v>26020</c:v>
              </c:pt>
              <c:pt idx="553">
                <c:v>26040</c:v>
              </c:pt>
              <c:pt idx="554">
                <c:v>26060</c:v>
              </c:pt>
              <c:pt idx="555">
                <c:v>26080</c:v>
              </c:pt>
              <c:pt idx="556">
                <c:v>26100</c:v>
              </c:pt>
              <c:pt idx="557">
                <c:v>26120</c:v>
              </c:pt>
              <c:pt idx="558">
                <c:v>26140</c:v>
              </c:pt>
              <c:pt idx="559">
                <c:v>26160</c:v>
              </c:pt>
              <c:pt idx="560">
                <c:v>26180</c:v>
              </c:pt>
              <c:pt idx="561">
                <c:v>26200</c:v>
              </c:pt>
              <c:pt idx="562">
                <c:v>26220</c:v>
              </c:pt>
              <c:pt idx="563">
                <c:v>26240</c:v>
              </c:pt>
              <c:pt idx="564">
                <c:v>26260</c:v>
              </c:pt>
              <c:pt idx="565">
                <c:v>26280</c:v>
              </c:pt>
              <c:pt idx="566">
                <c:v>26300</c:v>
              </c:pt>
              <c:pt idx="567">
                <c:v>26320</c:v>
              </c:pt>
              <c:pt idx="568">
                <c:v>26340</c:v>
              </c:pt>
              <c:pt idx="569">
                <c:v>26360</c:v>
              </c:pt>
              <c:pt idx="570">
                <c:v>26380</c:v>
              </c:pt>
              <c:pt idx="571">
                <c:v>26400</c:v>
              </c:pt>
              <c:pt idx="572">
                <c:v>26420</c:v>
              </c:pt>
              <c:pt idx="573">
                <c:v>26440</c:v>
              </c:pt>
              <c:pt idx="574">
                <c:v>26460</c:v>
              </c:pt>
              <c:pt idx="575">
                <c:v>26480</c:v>
              </c:pt>
              <c:pt idx="576">
                <c:v>26500</c:v>
              </c:pt>
              <c:pt idx="577">
                <c:v>26520</c:v>
              </c:pt>
              <c:pt idx="578">
                <c:v>26540</c:v>
              </c:pt>
              <c:pt idx="579">
                <c:v>26560</c:v>
              </c:pt>
              <c:pt idx="580">
                <c:v>26580</c:v>
              </c:pt>
              <c:pt idx="581">
                <c:v>26600</c:v>
              </c:pt>
              <c:pt idx="582">
                <c:v>26620</c:v>
              </c:pt>
              <c:pt idx="583">
                <c:v>26640</c:v>
              </c:pt>
              <c:pt idx="584">
                <c:v>26660</c:v>
              </c:pt>
              <c:pt idx="585">
                <c:v>26680</c:v>
              </c:pt>
              <c:pt idx="586">
                <c:v>26700</c:v>
              </c:pt>
              <c:pt idx="587">
                <c:v>26720</c:v>
              </c:pt>
              <c:pt idx="588">
                <c:v>26740</c:v>
              </c:pt>
              <c:pt idx="589">
                <c:v>26760</c:v>
              </c:pt>
              <c:pt idx="590">
                <c:v>26780</c:v>
              </c:pt>
              <c:pt idx="591">
                <c:v>26800</c:v>
              </c:pt>
              <c:pt idx="592">
                <c:v>26820</c:v>
              </c:pt>
              <c:pt idx="593">
                <c:v>26840</c:v>
              </c:pt>
              <c:pt idx="594">
                <c:v>26860</c:v>
              </c:pt>
              <c:pt idx="595">
                <c:v>26880</c:v>
              </c:pt>
              <c:pt idx="596">
                <c:v>26900</c:v>
              </c:pt>
              <c:pt idx="597">
                <c:v>26920</c:v>
              </c:pt>
              <c:pt idx="598">
                <c:v>26940</c:v>
              </c:pt>
              <c:pt idx="599">
                <c:v>26960</c:v>
              </c:pt>
              <c:pt idx="600">
                <c:v>26980</c:v>
              </c:pt>
              <c:pt idx="601">
                <c:v>27000</c:v>
              </c:pt>
              <c:pt idx="602">
                <c:v>27020</c:v>
              </c:pt>
              <c:pt idx="603">
                <c:v>27040</c:v>
              </c:pt>
              <c:pt idx="604">
                <c:v>27060</c:v>
              </c:pt>
              <c:pt idx="605">
                <c:v>27080</c:v>
              </c:pt>
              <c:pt idx="606">
                <c:v>27100</c:v>
              </c:pt>
              <c:pt idx="607">
                <c:v>27120</c:v>
              </c:pt>
              <c:pt idx="608">
                <c:v>27140</c:v>
              </c:pt>
              <c:pt idx="609">
                <c:v>27160</c:v>
              </c:pt>
              <c:pt idx="610">
                <c:v>27180</c:v>
              </c:pt>
              <c:pt idx="611">
                <c:v>27200</c:v>
              </c:pt>
              <c:pt idx="612">
                <c:v>27220</c:v>
              </c:pt>
              <c:pt idx="613">
                <c:v>27240</c:v>
              </c:pt>
              <c:pt idx="614">
                <c:v>27260</c:v>
              </c:pt>
              <c:pt idx="615">
                <c:v>27280</c:v>
              </c:pt>
              <c:pt idx="616">
                <c:v>27300</c:v>
              </c:pt>
              <c:pt idx="617">
                <c:v>27320</c:v>
              </c:pt>
              <c:pt idx="618">
                <c:v>27340</c:v>
              </c:pt>
              <c:pt idx="619">
                <c:v>27360</c:v>
              </c:pt>
              <c:pt idx="620">
                <c:v>27380</c:v>
              </c:pt>
              <c:pt idx="621">
                <c:v>27400</c:v>
              </c:pt>
              <c:pt idx="622">
                <c:v>27420</c:v>
              </c:pt>
              <c:pt idx="623">
                <c:v>27440</c:v>
              </c:pt>
              <c:pt idx="624">
                <c:v>27460</c:v>
              </c:pt>
              <c:pt idx="625">
                <c:v>27480</c:v>
              </c:pt>
              <c:pt idx="626">
                <c:v>27500</c:v>
              </c:pt>
              <c:pt idx="627">
                <c:v>27520</c:v>
              </c:pt>
              <c:pt idx="628">
                <c:v>27540</c:v>
              </c:pt>
              <c:pt idx="629">
                <c:v>27560</c:v>
              </c:pt>
              <c:pt idx="630">
                <c:v>27580</c:v>
              </c:pt>
              <c:pt idx="631">
                <c:v>27600</c:v>
              </c:pt>
              <c:pt idx="632">
                <c:v>27620</c:v>
              </c:pt>
              <c:pt idx="633">
                <c:v>27640</c:v>
              </c:pt>
              <c:pt idx="634">
                <c:v>27660</c:v>
              </c:pt>
              <c:pt idx="635">
                <c:v>27680</c:v>
              </c:pt>
              <c:pt idx="636">
                <c:v>27700</c:v>
              </c:pt>
              <c:pt idx="637">
                <c:v>27720</c:v>
              </c:pt>
              <c:pt idx="638">
                <c:v>27740</c:v>
              </c:pt>
              <c:pt idx="639">
                <c:v>27760</c:v>
              </c:pt>
              <c:pt idx="640">
                <c:v>27780</c:v>
              </c:pt>
              <c:pt idx="641">
                <c:v>27800</c:v>
              </c:pt>
              <c:pt idx="642">
                <c:v>27820</c:v>
              </c:pt>
              <c:pt idx="643">
                <c:v>27840</c:v>
              </c:pt>
              <c:pt idx="644">
                <c:v>27860</c:v>
              </c:pt>
              <c:pt idx="645">
                <c:v>27880</c:v>
              </c:pt>
              <c:pt idx="646">
                <c:v>27900</c:v>
              </c:pt>
              <c:pt idx="647">
                <c:v>27920</c:v>
              </c:pt>
              <c:pt idx="648">
                <c:v>27940</c:v>
              </c:pt>
              <c:pt idx="649">
                <c:v>27960</c:v>
              </c:pt>
              <c:pt idx="650">
                <c:v>27980</c:v>
              </c:pt>
              <c:pt idx="651">
                <c:v>28000</c:v>
              </c:pt>
              <c:pt idx="652">
                <c:v>28020</c:v>
              </c:pt>
              <c:pt idx="653">
                <c:v>28040</c:v>
              </c:pt>
              <c:pt idx="654">
                <c:v>28060</c:v>
              </c:pt>
              <c:pt idx="655">
                <c:v>28080</c:v>
              </c:pt>
              <c:pt idx="656">
                <c:v>28100</c:v>
              </c:pt>
              <c:pt idx="657">
                <c:v>28120</c:v>
              </c:pt>
              <c:pt idx="658">
                <c:v>28140</c:v>
              </c:pt>
              <c:pt idx="659">
                <c:v>28160</c:v>
              </c:pt>
              <c:pt idx="660">
                <c:v>28180</c:v>
              </c:pt>
              <c:pt idx="661">
                <c:v>28200</c:v>
              </c:pt>
              <c:pt idx="662">
                <c:v>28220</c:v>
              </c:pt>
              <c:pt idx="663">
                <c:v>28240</c:v>
              </c:pt>
              <c:pt idx="664">
                <c:v>28260</c:v>
              </c:pt>
              <c:pt idx="665">
                <c:v>28280</c:v>
              </c:pt>
              <c:pt idx="666">
                <c:v>28300</c:v>
              </c:pt>
              <c:pt idx="667">
                <c:v>28320</c:v>
              </c:pt>
              <c:pt idx="668">
                <c:v>28340</c:v>
              </c:pt>
              <c:pt idx="669">
                <c:v>28360</c:v>
              </c:pt>
              <c:pt idx="670">
                <c:v>28380</c:v>
              </c:pt>
              <c:pt idx="671">
                <c:v>28400</c:v>
              </c:pt>
              <c:pt idx="672">
                <c:v>28420</c:v>
              </c:pt>
              <c:pt idx="673">
                <c:v>28440</c:v>
              </c:pt>
              <c:pt idx="674">
                <c:v>28460</c:v>
              </c:pt>
              <c:pt idx="675">
                <c:v>28480</c:v>
              </c:pt>
              <c:pt idx="676">
                <c:v>28500</c:v>
              </c:pt>
              <c:pt idx="677">
                <c:v>28520</c:v>
              </c:pt>
              <c:pt idx="678">
                <c:v>28540</c:v>
              </c:pt>
              <c:pt idx="679">
                <c:v>28560</c:v>
              </c:pt>
              <c:pt idx="680">
                <c:v>28580</c:v>
              </c:pt>
              <c:pt idx="681">
                <c:v>28600</c:v>
              </c:pt>
              <c:pt idx="682">
                <c:v>28620</c:v>
              </c:pt>
              <c:pt idx="683">
                <c:v>28640</c:v>
              </c:pt>
              <c:pt idx="684">
                <c:v>28660</c:v>
              </c:pt>
              <c:pt idx="685">
                <c:v>28680</c:v>
              </c:pt>
              <c:pt idx="686">
                <c:v>28700</c:v>
              </c:pt>
              <c:pt idx="687">
                <c:v>28720</c:v>
              </c:pt>
              <c:pt idx="688">
                <c:v>28740</c:v>
              </c:pt>
              <c:pt idx="689">
                <c:v>28760</c:v>
              </c:pt>
              <c:pt idx="690">
                <c:v>28780</c:v>
              </c:pt>
              <c:pt idx="691">
                <c:v>28800</c:v>
              </c:pt>
              <c:pt idx="692">
                <c:v>28820</c:v>
              </c:pt>
              <c:pt idx="693">
                <c:v>28840</c:v>
              </c:pt>
              <c:pt idx="694">
                <c:v>28860</c:v>
              </c:pt>
              <c:pt idx="695">
                <c:v>28880</c:v>
              </c:pt>
              <c:pt idx="696">
                <c:v>28900</c:v>
              </c:pt>
              <c:pt idx="697">
                <c:v>28920</c:v>
              </c:pt>
              <c:pt idx="698">
                <c:v>28940</c:v>
              </c:pt>
              <c:pt idx="699">
                <c:v>28960</c:v>
              </c:pt>
              <c:pt idx="700">
                <c:v>28980</c:v>
              </c:pt>
              <c:pt idx="701">
                <c:v>29000</c:v>
              </c:pt>
              <c:pt idx="702">
                <c:v>29020</c:v>
              </c:pt>
              <c:pt idx="703">
                <c:v>29040</c:v>
              </c:pt>
              <c:pt idx="704">
                <c:v>29060</c:v>
              </c:pt>
              <c:pt idx="705">
                <c:v>29080</c:v>
              </c:pt>
              <c:pt idx="706">
                <c:v>29100</c:v>
              </c:pt>
              <c:pt idx="707">
                <c:v>29120</c:v>
              </c:pt>
              <c:pt idx="708">
                <c:v>29140</c:v>
              </c:pt>
              <c:pt idx="709">
                <c:v>29160</c:v>
              </c:pt>
              <c:pt idx="710">
                <c:v>29180</c:v>
              </c:pt>
              <c:pt idx="711">
                <c:v>29200</c:v>
              </c:pt>
              <c:pt idx="712">
                <c:v>29220</c:v>
              </c:pt>
              <c:pt idx="713">
                <c:v>29240</c:v>
              </c:pt>
              <c:pt idx="714">
                <c:v>29260</c:v>
              </c:pt>
              <c:pt idx="715">
                <c:v>29280</c:v>
              </c:pt>
              <c:pt idx="716">
                <c:v>29300</c:v>
              </c:pt>
              <c:pt idx="717">
                <c:v>29320</c:v>
              </c:pt>
              <c:pt idx="718">
                <c:v>29340</c:v>
              </c:pt>
              <c:pt idx="719">
                <c:v>29360</c:v>
              </c:pt>
              <c:pt idx="720">
                <c:v>29380</c:v>
              </c:pt>
              <c:pt idx="721">
                <c:v>29400</c:v>
              </c:pt>
              <c:pt idx="722">
                <c:v>29420</c:v>
              </c:pt>
              <c:pt idx="723">
                <c:v>29440</c:v>
              </c:pt>
              <c:pt idx="724">
                <c:v>29460</c:v>
              </c:pt>
              <c:pt idx="725">
                <c:v>29480</c:v>
              </c:pt>
              <c:pt idx="726">
                <c:v>29500</c:v>
              </c:pt>
              <c:pt idx="727">
                <c:v>29520</c:v>
              </c:pt>
              <c:pt idx="728">
                <c:v>29540</c:v>
              </c:pt>
              <c:pt idx="729">
                <c:v>29560</c:v>
              </c:pt>
              <c:pt idx="730">
                <c:v>29580</c:v>
              </c:pt>
              <c:pt idx="731">
                <c:v>29600</c:v>
              </c:pt>
              <c:pt idx="732">
                <c:v>29620</c:v>
              </c:pt>
              <c:pt idx="733">
                <c:v>29640</c:v>
              </c:pt>
              <c:pt idx="734">
                <c:v>29660</c:v>
              </c:pt>
              <c:pt idx="735">
                <c:v>29680</c:v>
              </c:pt>
              <c:pt idx="736">
                <c:v>29700</c:v>
              </c:pt>
              <c:pt idx="737">
                <c:v>29720</c:v>
              </c:pt>
              <c:pt idx="738">
                <c:v>29740</c:v>
              </c:pt>
              <c:pt idx="739">
                <c:v>29760</c:v>
              </c:pt>
              <c:pt idx="740">
                <c:v>29780</c:v>
              </c:pt>
              <c:pt idx="741">
                <c:v>29800</c:v>
              </c:pt>
              <c:pt idx="742">
                <c:v>29820</c:v>
              </c:pt>
              <c:pt idx="743">
                <c:v>29840</c:v>
              </c:pt>
              <c:pt idx="744">
                <c:v>29860</c:v>
              </c:pt>
              <c:pt idx="745">
                <c:v>29880</c:v>
              </c:pt>
              <c:pt idx="746">
                <c:v>29900</c:v>
              </c:pt>
              <c:pt idx="747">
                <c:v>29920</c:v>
              </c:pt>
              <c:pt idx="748">
                <c:v>29940</c:v>
              </c:pt>
              <c:pt idx="749">
                <c:v>29960</c:v>
              </c:pt>
              <c:pt idx="750">
                <c:v>29980</c:v>
              </c:pt>
              <c:pt idx="751">
                <c:v>30000</c:v>
              </c:pt>
              <c:pt idx="752">
                <c:v>30020</c:v>
              </c:pt>
              <c:pt idx="753">
                <c:v>30040</c:v>
              </c:pt>
              <c:pt idx="754">
                <c:v>30060</c:v>
              </c:pt>
              <c:pt idx="755">
                <c:v>30080</c:v>
              </c:pt>
              <c:pt idx="756">
                <c:v>30100</c:v>
              </c:pt>
              <c:pt idx="757">
                <c:v>30120</c:v>
              </c:pt>
              <c:pt idx="758">
                <c:v>30140</c:v>
              </c:pt>
              <c:pt idx="759">
                <c:v>30160</c:v>
              </c:pt>
              <c:pt idx="760">
                <c:v>30180</c:v>
              </c:pt>
              <c:pt idx="761">
                <c:v>30200</c:v>
              </c:pt>
              <c:pt idx="762">
                <c:v>30220</c:v>
              </c:pt>
              <c:pt idx="763">
                <c:v>30240</c:v>
              </c:pt>
              <c:pt idx="764">
                <c:v>30260</c:v>
              </c:pt>
              <c:pt idx="765">
                <c:v>30280</c:v>
              </c:pt>
              <c:pt idx="766">
                <c:v>30300</c:v>
              </c:pt>
              <c:pt idx="767">
                <c:v>30320</c:v>
              </c:pt>
              <c:pt idx="768">
                <c:v>30340</c:v>
              </c:pt>
              <c:pt idx="769">
                <c:v>30360</c:v>
              </c:pt>
              <c:pt idx="770">
                <c:v>30380</c:v>
              </c:pt>
              <c:pt idx="771">
                <c:v>30400</c:v>
              </c:pt>
              <c:pt idx="772">
                <c:v>30420</c:v>
              </c:pt>
              <c:pt idx="773">
                <c:v>30440</c:v>
              </c:pt>
              <c:pt idx="774">
                <c:v>30460</c:v>
              </c:pt>
              <c:pt idx="775">
                <c:v>30480</c:v>
              </c:pt>
              <c:pt idx="776">
                <c:v>30500</c:v>
              </c:pt>
              <c:pt idx="777">
                <c:v>30520</c:v>
              </c:pt>
              <c:pt idx="778">
                <c:v>30540</c:v>
              </c:pt>
              <c:pt idx="779">
                <c:v>30560</c:v>
              </c:pt>
              <c:pt idx="780">
                <c:v>30580</c:v>
              </c:pt>
              <c:pt idx="781">
                <c:v>30600</c:v>
              </c:pt>
              <c:pt idx="782">
                <c:v>30620</c:v>
              </c:pt>
              <c:pt idx="783">
                <c:v>30640</c:v>
              </c:pt>
              <c:pt idx="784">
                <c:v>30660</c:v>
              </c:pt>
              <c:pt idx="785">
                <c:v>30680</c:v>
              </c:pt>
              <c:pt idx="786">
                <c:v>30700</c:v>
              </c:pt>
              <c:pt idx="787">
                <c:v>30720</c:v>
              </c:pt>
              <c:pt idx="788">
                <c:v>30740</c:v>
              </c:pt>
              <c:pt idx="789">
                <c:v>30760</c:v>
              </c:pt>
              <c:pt idx="790">
                <c:v>30780</c:v>
              </c:pt>
              <c:pt idx="791">
                <c:v>30800</c:v>
              </c:pt>
              <c:pt idx="792">
                <c:v>30820</c:v>
              </c:pt>
              <c:pt idx="793">
                <c:v>30840</c:v>
              </c:pt>
              <c:pt idx="794">
                <c:v>30860</c:v>
              </c:pt>
              <c:pt idx="795">
                <c:v>30880</c:v>
              </c:pt>
              <c:pt idx="796">
                <c:v>30900</c:v>
              </c:pt>
              <c:pt idx="797">
                <c:v>30920</c:v>
              </c:pt>
              <c:pt idx="798">
                <c:v>30940</c:v>
              </c:pt>
              <c:pt idx="799">
                <c:v>30960</c:v>
              </c:pt>
              <c:pt idx="800">
                <c:v>30980</c:v>
              </c:pt>
              <c:pt idx="801">
                <c:v>31000</c:v>
              </c:pt>
              <c:pt idx="802">
                <c:v>31020</c:v>
              </c:pt>
              <c:pt idx="803">
                <c:v>31040</c:v>
              </c:pt>
              <c:pt idx="804">
                <c:v>31060</c:v>
              </c:pt>
              <c:pt idx="805">
                <c:v>31080</c:v>
              </c:pt>
              <c:pt idx="806">
                <c:v>31100</c:v>
              </c:pt>
              <c:pt idx="807">
                <c:v>31120</c:v>
              </c:pt>
              <c:pt idx="808">
                <c:v>31140</c:v>
              </c:pt>
              <c:pt idx="809">
                <c:v>31160</c:v>
              </c:pt>
              <c:pt idx="810">
                <c:v>31180</c:v>
              </c:pt>
              <c:pt idx="811">
                <c:v>31200</c:v>
              </c:pt>
              <c:pt idx="812">
                <c:v>31220</c:v>
              </c:pt>
              <c:pt idx="813">
                <c:v>31240</c:v>
              </c:pt>
              <c:pt idx="814">
                <c:v>31260</c:v>
              </c:pt>
              <c:pt idx="815">
                <c:v>31280</c:v>
              </c:pt>
              <c:pt idx="816">
                <c:v>31300</c:v>
              </c:pt>
              <c:pt idx="817">
                <c:v>31320</c:v>
              </c:pt>
              <c:pt idx="818">
                <c:v>31340</c:v>
              </c:pt>
              <c:pt idx="819">
                <c:v>31360</c:v>
              </c:pt>
              <c:pt idx="820">
                <c:v>31380</c:v>
              </c:pt>
              <c:pt idx="821">
                <c:v>31400</c:v>
              </c:pt>
              <c:pt idx="822">
                <c:v>31420</c:v>
              </c:pt>
              <c:pt idx="823">
                <c:v>31440</c:v>
              </c:pt>
              <c:pt idx="824">
                <c:v>31460</c:v>
              </c:pt>
              <c:pt idx="825">
                <c:v>31480</c:v>
              </c:pt>
              <c:pt idx="826">
                <c:v>31500</c:v>
              </c:pt>
              <c:pt idx="827">
                <c:v>31520</c:v>
              </c:pt>
              <c:pt idx="828">
                <c:v>31540</c:v>
              </c:pt>
              <c:pt idx="829">
                <c:v>31560</c:v>
              </c:pt>
              <c:pt idx="830">
                <c:v>31580</c:v>
              </c:pt>
              <c:pt idx="831">
                <c:v>31600</c:v>
              </c:pt>
              <c:pt idx="832">
                <c:v>31620</c:v>
              </c:pt>
              <c:pt idx="833">
                <c:v>31640</c:v>
              </c:pt>
              <c:pt idx="834">
                <c:v>31660</c:v>
              </c:pt>
              <c:pt idx="835">
                <c:v>31680</c:v>
              </c:pt>
              <c:pt idx="836">
                <c:v>31700</c:v>
              </c:pt>
              <c:pt idx="837">
                <c:v>31720</c:v>
              </c:pt>
              <c:pt idx="838">
                <c:v>31740</c:v>
              </c:pt>
              <c:pt idx="839">
                <c:v>31760</c:v>
              </c:pt>
              <c:pt idx="840">
                <c:v>31780</c:v>
              </c:pt>
              <c:pt idx="841">
                <c:v>31800</c:v>
              </c:pt>
              <c:pt idx="842">
                <c:v>31820</c:v>
              </c:pt>
              <c:pt idx="843">
                <c:v>31840</c:v>
              </c:pt>
              <c:pt idx="844">
                <c:v>31860</c:v>
              </c:pt>
              <c:pt idx="845">
                <c:v>31880</c:v>
              </c:pt>
              <c:pt idx="846">
                <c:v>31900</c:v>
              </c:pt>
              <c:pt idx="847">
                <c:v>31920</c:v>
              </c:pt>
              <c:pt idx="848">
                <c:v>31940</c:v>
              </c:pt>
              <c:pt idx="849">
                <c:v>31960</c:v>
              </c:pt>
              <c:pt idx="850">
                <c:v>31980</c:v>
              </c:pt>
              <c:pt idx="851">
                <c:v>32000</c:v>
              </c:pt>
              <c:pt idx="852">
                <c:v>32020</c:v>
              </c:pt>
              <c:pt idx="853">
                <c:v>32040</c:v>
              </c:pt>
              <c:pt idx="854">
                <c:v>32060</c:v>
              </c:pt>
              <c:pt idx="855">
                <c:v>32080</c:v>
              </c:pt>
              <c:pt idx="856">
                <c:v>32100</c:v>
              </c:pt>
              <c:pt idx="857">
                <c:v>32120</c:v>
              </c:pt>
              <c:pt idx="858">
                <c:v>32140</c:v>
              </c:pt>
              <c:pt idx="859">
                <c:v>32160</c:v>
              </c:pt>
              <c:pt idx="860">
                <c:v>32180</c:v>
              </c:pt>
              <c:pt idx="861">
                <c:v>32200</c:v>
              </c:pt>
              <c:pt idx="862">
                <c:v>32220</c:v>
              </c:pt>
              <c:pt idx="863">
                <c:v>32240</c:v>
              </c:pt>
              <c:pt idx="864">
                <c:v>32260</c:v>
              </c:pt>
              <c:pt idx="865">
                <c:v>32280</c:v>
              </c:pt>
              <c:pt idx="866">
                <c:v>32300</c:v>
              </c:pt>
              <c:pt idx="867">
                <c:v>32320</c:v>
              </c:pt>
              <c:pt idx="868">
                <c:v>32340</c:v>
              </c:pt>
              <c:pt idx="869">
                <c:v>32360</c:v>
              </c:pt>
              <c:pt idx="870">
                <c:v>32380</c:v>
              </c:pt>
              <c:pt idx="871">
                <c:v>32400</c:v>
              </c:pt>
              <c:pt idx="872">
                <c:v>32420</c:v>
              </c:pt>
              <c:pt idx="873">
                <c:v>32440</c:v>
              </c:pt>
              <c:pt idx="874">
                <c:v>32460</c:v>
              </c:pt>
              <c:pt idx="875">
                <c:v>32480</c:v>
              </c:pt>
              <c:pt idx="876">
                <c:v>32500</c:v>
              </c:pt>
              <c:pt idx="877">
                <c:v>32520</c:v>
              </c:pt>
              <c:pt idx="878">
                <c:v>32540</c:v>
              </c:pt>
              <c:pt idx="879">
                <c:v>32560</c:v>
              </c:pt>
              <c:pt idx="880">
                <c:v>32580</c:v>
              </c:pt>
              <c:pt idx="881">
                <c:v>32600</c:v>
              </c:pt>
              <c:pt idx="882">
                <c:v>32620</c:v>
              </c:pt>
              <c:pt idx="883">
                <c:v>32640</c:v>
              </c:pt>
              <c:pt idx="884">
                <c:v>32660</c:v>
              </c:pt>
              <c:pt idx="885">
                <c:v>32680</c:v>
              </c:pt>
              <c:pt idx="886">
                <c:v>32700</c:v>
              </c:pt>
              <c:pt idx="887">
                <c:v>32720</c:v>
              </c:pt>
              <c:pt idx="888">
                <c:v>32740</c:v>
              </c:pt>
              <c:pt idx="889">
                <c:v>32760</c:v>
              </c:pt>
              <c:pt idx="890">
                <c:v>32780</c:v>
              </c:pt>
              <c:pt idx="891">
                <c:v>32800</c:v>
              </c:pt>
              <c:pt idx="892">
                <c:v>32820</c:v>
              </c:pt>
              <c:pt idx="893">
                <c:v>32840</c:v>
              </c:pt>
              <c:pt idx="894">
                <c:v>32860</c:v>
              </c:pt>
              <c:pt idx="895">
                <c:v>32880</c:v>
              </c:pt>
              <c:pt idx="896">
                <c:v>32900</c:v>
              </c:pt>
              <c:pt idx="897">
                <c:v>32920</c:v>
              </c:pt>
              <c:pt idx="898">
                <c:v>32940</c:v>
              </c:pt>
              <c:pt idx="899">
                <c:v>32960</c:v>
              </c:pt>
              <c:pt idx="900">
                <c:v>32980</c:v>
              </c:pt>
              <c:pt idx="901">
                <c:v>33000</c:v>
              </c:pt>
              <c:pt idx="902">
                <c:v>33020</c:v>
              </c:pt>
              <c:pt idx="903">
                <c:v>33040</c:v>
              </c:pt>
              <c:pt idx="904">
                <c:v>33060</c:v>
              </c:pt>
              <c:pt idx="905">
                <c:v>33080</c:v>
              </c:pt>
              <c:pt idx="906">
                <c:v>33100</c:v>
              </c:pt>
              <c:pt idx="907">
                <c:v>33120</c:v>
              </c:pt>
              <c:pt idx="908">
                <c:v>33140</c:v>
              </c:pt>
              <c:pt idx="909">
                <c:v>33160</c:v>
              </c:pt>
              <c:pt idx="910">
                <c:v>33180</c:v>
              </c:pt>
              <c:pt idx="911">
                <c:v>33200</c:v>
              </c:pt>
              <c:pt idx="912">
                <c:v>33220</c:v>
              </c:pt>
              <c:pt idx="913">
                <c:v>33240</c:v>
              </c:pt>
              <c:pt idx="914">
                <c:v>33260</c:v>
              </c:pt>
              <c:pt idx="915">
                <c:v>33280</c:v>
              </c:pt>
              <c:pt idx="916">
                <c:v>33300</c:v>
              </c:pt>
              <c:pt idx="917">
                <c:v>33320</c:v>
              </c:pt>
              <c:pt idx="918">
                <c:v>33340</c:v>
              </c:pt>
              <c:pt idx="919">
                <c:v>33360</c:v>
              </c:pt>
              <c:pt idx="920">
                <c:v>33380</c:v>
              </c:pt>
              <c:pt idx="921">
                <c:v>33400</c:v>
              </c:pt>
              <c:pt idx="922">
                <c:v>33420</c:v>
              </c:pt>
              <c:pt idx="923">
                <c:v>33440</c:v>
              </c:pt>
              <c:pt idx="924">
                <c:v>33460</c:v>
              </c:pt>
              <c:pt idx="925">
                <c:v>33480</c:v>
              </c:pt>
              <c:pt idx="926">
                <c:v>33500</c:v>
              </c:pt>
              <c:pt idx="927">
                <c:v>33520</c:v>
              </c:pt>
              <c:pt idx="928">
                <c:v>33540</c:v>
              </c:pt>
              <c:pt idx="929">
                <c:v>33560</c:v>
              </c:pt>
              <c:pt idx="930">
                <c:v>33580</c:v>
              </c:pt>
              <c:pt idx="931">
                <c:v>33600</c:v>
              </c:pt>
              <c:pt idx="932">
                <c:v>33620</c:v>
              </c:pt>
              <c:pt idx="933">
                <c:v>33640</c:v>
              </c:pt>
              <c:pt idx="934">
                <c:v>33660</c:v>
              </c:pt>
              <c:pt idx="935">
                <c:v>33680</c:v>
              </c:pt>
              <c:pt idx="936">
                <c:v>33700</c:v>
              </c:pt>
              <c:pt idx="937">
                <c:v>33720</c:v>
              </c:pt>
              <c:pt idx="938">
                <c:v>33740</c:v>
              </c:pt>
              <c:pt idx="939">
                <c:v>33760</c:v>
              </c:pt>
              <c:pt idx="940">
                <c:v>33780</c:v>
              </c:pt>
              <c:pt idx="941">
                <c:v>33800</c:v>
              </c:pt>
              <c:pt idx="942">
                <c:v>33820</c:v>
              </c:pt>
              <c:pt idx="943">
                <c:v>33840</c:v>
              </c:pt>
              <c:pt idx="944">
                <c:v>33860</c:v>
              </c:pt>
              <c:pt idx="945">
                <c:v>33880</c:v>
              </c:pt>
              <c:pt idx="946">
                <c:v>33900</c:v>
              </c:pt>
              <c:pt idx="947">
                <c:v>33920</c:v>
              </c:pt>
              <c:pt idx="948">
                <c:v>33940</c:v>
              </c:pt>
              <c:pt idx="949">
                <c:v>33960</c:v>
              </c:pt>
              <c:pt idx="950">
                <c:v>33980</c:v>
              </c:pt>
              <c:pt idx="951">
                <c:v>34000</c:v>
              </c:pt>
              <c:pt idx="952">
                <c:v>34020</c:v>
              </c:pt>
              <c:pt idx="953">
                <c:v>34040</c:v>
              </c:pt>
              <c:pt idx="954">
                <c:v>34060</c:v>
              </c:pt>
              <c:pt idx="955">
                <c:v>34080</c:v>
              </c:pt>
              <c:pt idx="956">
                <c:v>34100</c:v>
              </c:pt>
              <c:pt idx="957">
                <c:v>34120</c:v>
              </c:pt>
              <c:pt idx="958">
                <c:v>34140</c:v>
              </c:pt>
              <c:pt idx="959">
                <c:v>34160</c:v>
              </c:pt>
              <c:pt idx="960">
                <c:v>34180</c:v>
              </c:pt>
              <c:pt idx="961">
                <c:v>34200</c:v>
              </c:pt>
              <c:pt idx="962">
                <c:v>34220</c:v>
              </c:pt>
              <c:pt idx="963">
                <c:v>34240</c:v>
              </c:pt>
              <c:pt idx="964">
                <c:v>34260</c:v>
              </c:pt>
              <c:pt idx="965">
                <c:v>34280</c:v>
              </c:pt>
              <c:pt idx="966">
                <c:v>34300</c:v>
              </c:pt>
              <c:pt idx="967">
                <c:v>34320</c:v>
              </c:pt>
              <c:pt idx="968">
                <c:v>34340</c:v>
              </c:pt>
              <c:pt idx="969">
                <c:v>34360</c:v>
              </c:pt>
              <c:pt idx="970">
                <c:v>34380</c:v>
              </c:pt>
              <c:pt idx="971">
                <c:v>34400</c:v>
              </c:pt>
              <c:pt idx="972">
                <c:v>34420</c:v>
              </c:pt>
              <c:pt idx="973">
                <c:v>34440</c:v>
              </c:pt>
              <c:pt idx="974">
                <c:v>34460</c:v>
              </c:pt>
              <c:pt idx="975">
                <c:v>34480</c:v>
              </c:pt>
              <c:pt idx="976">
                <c:v>34500</c:v>
              </c:pt>
              <c:pt idx="977">
                <c:v>34520</c:v>
              </c:pt>
              <c:pt idx="978">
                <c:v>34540</c:v>
              </c:pt>
              <c:pt idx="979">
                <c:v>34560</c:v>
              </c:pt>
              <c:pt idx="980">
                <c:v>34580</c:v>
              </c:pt>
              <c:pt idx="981">
                <c:v>34600</c:v>
              </c:pt>
              <c:pt idx="982">
                <c:v>34620</c:v>
              </c:pt>
              <c:pt idx="983">
                <c:v>34640</c:v>
              </c:pt>
              <c:pt idx="984">
                <c:v>34660</c:v>
              </c:pt>
              <c:pt idx="985">
                <c:v>34680</c:v>
              </c:pt>
              <c:pt idx="986">
                <c:v>34700</c:v>
              </c:pt>
              <c:pt idx="987">
                <c:v>34720</c:v>
              </c:pt>
              <c:pt idx="988">
                <c:v>34740</c:v>
              </c:pt>
              <c:pt idx="989">
                <c:v>34760</c:v>
              </c:pt>
              <c:pt idx="990">
                <c:v>34780</c:v>
              </c:pt>
              <c:pt idx="991">
                <c:v>34800</c:v>
              </c:pt>
              <c:pt idx="992">
                <c:v>34820</c:v>
              </c:pt>
              <c:pt idx="993">
                <c:v>34840</c:v>
              </c:pt>
              <c:pt idx="994">
                <c:v>34860</c:v>
              </c:pt>
              <c:pt idx="995">
                <c:v>34880</c:v>
              </c:pt>
              <c:pt idx="996">
                <c:v>34900</c:v>
              </c:pt>
              <c:pt idx="997">
                <c:v>34920</c:v>
              </c:pt>
              <c:pt idx="998">
                <c:v>34940</c:v>
              </c:pt>
              <c:pt idx="999">
                <c:v>34960</c:v>
              </c:pt>
              <c:pt idx="1000">
                <c:v>34980</c:v>
              </c:pt>
              <c:pt idx="1001">
                <c:v>35000</c:v>
              </c:pt>
              <c:pt idx="1002">
                <c:v>35020</c:v>
              </c:pt>
              <c:pt idx="1003">
                <c:v>35040</c:v>
              </c:pt>
              <c:pt idx="1004">
                <c:v>35060</c:v>
              </c:pt>
              <c:pt idx="1005">
                <c:v>35080</c:v>
              </c:pt>
              <c:pt idx="1006">
                <c:v>35100</c:v>
              </c:pt>
              <c:pt idx="1007">
                <c:v>35120</c:v>
              </c:pt>
              <c:pt idx="1008">
                <c:v>35140</c:v>
              </c:pt>
              <c:pt idx="1009">
                <c:v>35160</c:v>
              </c:pt>
              <c:pt idx="1010">
                <c:v>35180</c:v>
              </c:pt>
              <c:pt idx="1011">
                <c:v>35200</c:v>
              </c:pt>
              <c:pt idx="1012">
                <c:v>35220</c:v>
              </c:pt>
              <c:pt idx="1013">
                <c:v>35240</c:v>
              </c:pt>
              <c:pt idx="1014">
                <c:v>35260</c:v>
              </c:pt>
              <c:pt idx="1015">
                <c:v>35280</c:v>
              </c:pt>
              <c:pt idx="1016">
                <c:v>35300</c:v>
              </c:pt>
              <c:pt idx="1017">
                <c:v>35320</c:v>
              </c:pt>
              <c:pt idx="1018">
                <c:v>35340</c:v>
              </c:pt>
              <c:pt idx="1019">
                <c:v>35360</c:v>
              </c:pt>
              <c:pt idx="1020">
                <c:v>35380</c:v>
              </c:pt>
              <c:pt idx="1021">
                <c:v>35400</c:v>
              </c:pt>
              <c:pt idx="1022">
                <c:v>35420</c:v>
              </c:pt>
              <c:pt idx="1023">
                <c:v>35440</c:v>
              </c:pt>
              <c:pt idx="1024">
                <c:v>35460</c:v>
              </c:pt>
              <c:pt idx="1025">
                <c:v>35480</c:v>
              </c:pt>
              <c:pt idx="1026">
                <c:v>35500</c:v>
              </c:pt>
              <c:pt idx="1027">
                <c:v>35520</c:v>
              </c:pt>
              <c:pt idx="1028">
                <c:v>35540</c:v>
              </c:pt>
              <c:pt idx="1029">
                <c:v>35560</c:v>
              </c:pt>
              <c:pt idx="1030">
                <c:v>35580</c:v>
              </c:pt>
              <c:pt idx="1031">
                <c:v>35600</c:v>
              </c:pt>
              <c:pt idx="1032">
                <c:v>35620</c:v>
              </c:pt>
              <c:pt idx="1033">
                <c:v>35640</c:v>
              </c:pt>
              <c:pt idx="1034">
                <c:v>35660</c:v>
              </c:pt>
              <c:pt idx="1035">
                <c:v>35680</c:v>
              </c:pt>
              <c:pt idx="1036">
                <c:v>35700</c:v>
              </c:pt>
              <c:pt idx="1037">
                <c:v>35720</c:v>
              </c:pt>
              <c:pt idx="1038">
                <c:v>35740</c:v>
              </c:pt>
              <c:pt idx="1039">
                <c:v>35760</c:v>
              </c:pt>
              <c:pt idx="1040">
                <c:v>35780</c:v>
              </c:pt>
              <c:pt idx="1041">
                <c:v>35800</c:v>
              </c:pt>
              <c:pt idx="1042">
                <c:v>35820</c:v>
              </c:pt>
              <c:pt idx="1043">
                <c:v>35840</c:v>
              </c:pt>
              <c:pt idx="1044">
                <c:v>35860</c:v>
              </c:pt>
              <c:pt idx="1045">
                <c:v>35880</c:v>
              </c:pt>
              <c:pt idx="1046">
                <c:v>35900</c:v>
              </c:pt>
              <c:pt idx="1047">
                <c:v>35920</c:v>
              </c:pt>
              <c:pt idx="1048">
                <c:v>35940</c:v>
              </c:pt>
              <c:pt idx="1049">
                <c:v>35960</c:v>
              </c:pt>
              <c:pt idx="1050">
                <c:v>35980</c:v>
              </c:pt>
              <c:pt idx="1051">
                <c:v>36000</c:v>
              </c:pt>
              <c:pt idx="1052">
                <c:v>36020</c:v>
              </c:pt>
              <c:pt idx="1053">
                <c:v>36040</c:v>
              </c:pt>
              <c:pt idx="1054">
                <c:v>36060</c:v>
              </c:pt>
              <c:pt idx="1055">
                <c:v>36080</c:v>
              </c:pt>
              <c:pt idx="1056">
                <c:v>36100</c:v>
              </c:pt>
              <c:pt idx="1057">
                <c:v>36120</c:v>
              </c:pt>
              <c:pt idx="1058">
                <c:v>36140</c:v>
              </c:pt>
              <c:pt idx="1059">
                <c:v>36160</c:v>
              </c:pt>
              <c:pt idx="1060">
                <c:v>36180</c:v>
              </c:pt>
              <c:pt idx="1061">
                <c:v>36200</c:v>
              </c:pt>
              <c:pt idx="1062">
                <c:v>36220</c:v>
              </c:pt>
              <c:pt idx="1063">
                <c:v>36240</c:v>
              </c:pt>
              <c:pt idx="1064">
                <c:v>36260</c:v>
              </c:pt>
              <c:pt idx="1065">
                <c:v>36280</c:v>
              </c:pt>
              <c:pt idx="1066">
                <c:v>36300</c:v>
              </c:pt>
              <c:pt idx="1067">
                <c:v>36320</c:v>
              </c:pt>
              <c:pt idx="1068">
                <c:v>36340</c:v>
              </c:pt>
              <c:pt idx="1069">
                <c:v>36360</c:v>
              </c:pt>
              <c:pt idx="1070">
                <c:v>36380</c:v>
              </c:pt>
              <c:pt idx="1071">
                <c:v>36400</c:v>
              </c:pt>
              <c:pt idx="1072">
                <c:v>36420</c:v>
              </c:pt>
              <c:pt idx="1073">
                <c:v>36440</c:v>
              </c:pt>
              <c:pt idx="1074">
                <c:v>36460</c:v>
              </c:pt>
              <c:pt idx="1075">
                <c:v>36480</c:v>
              </c:pt>
              <c:pt idx="1076">
                <c:v>36500</c:v>
              </c:pt>
              <c:pt idx="1077">
                <c:v>36520</c:v>
              </c:pt>
              <c:pt idx="1078">
                <c:v>36540</c:v>
              </c:pt>
              <c:pt idx="1079">
                <c:v>36560</c:v>
              </c:pt>
              <c:pt idx="1080">
                <c:v>36580</c:v>
              </c:pt>
              <c:pt idx="1081">
                <c:v>36600</c:v>
              </c:pt>
              <c:pt idx="1082">
                <c:v>36620</c:v>
              </c:pt>
              <c:pt idx="1083">
                <c:v>36640</c:v>
              </c:pt>
              <c:pt idx="1084">
                <c:v>36660</c:v>
              </c:pt>
              <c:pt idx="1085">
                <c:v>36680</c:v>
              </c:pt>
              <c:pt idx="1086">
                <c:v>36700</c:v>
              </c:pt>
              <c:pt idx="1087">
                <c:v>36720</c:v>
              </c:pt>
              <c:pt idx="1088">
                <c:v>36740</c:v>
              </c:pt>
              <c:pt idx="1089">
                <c:v>36760</c:v>
              </c:pt>
              <c:pt idx="1090">
                <c:v>36780</c:v>
              </c:pt>
              <c:pt idx="1091">
                <c:v>36800</c:v>
              </c:pt>
              <c:pt idx="1092">
                <c:v>36820</c:v>
              </c:pt>
              <c:pt idx="1093">
                <c:v>36840</c:v>
              </c:pt>
              <c:pt idx="1094">
                <c:v>36860</c:v>
              </c:pt>
              <c:pt idx="1095">
                <c:v>36880</c:v>
              </c:pt>
              <c:pt idx="1096">
                <c:v>36900</c:v>
              </c:pt>
              <c:pt idx="1097">
                <c:v>36920</c:v>
              </c:pt>
              <c:pt idx="1098">
                <c:v>36940</c:v>
              </c:pt>
              <c:pt idx="1099">
                <c:v>36960</c:v>
              </c:pt>
              <c:pt idx="1100">
                <c:v>36980</c:v>
              </c:pt>
              <c:pt idx="1101">
                <c:v>37000</c:v>
              </c:pt>
              <c:pt idx="1102">
                <c:v>37020</c:v>
              </c:pt>
              <c:pt idx="1103">
                <c:v>37040</c:v>
              </c:pt>
              <c:pt idx="1104">
                <c:v>37060</c:v>
              </c:pt>
              <c:pt idx="1105">
                <c:v>37080</c:v>
              </c:pt>
              <c:pt idx="1106">
                <c:v>37100</c:v>
              </c:pt>
              <c:pt idx="1107">
                <c:v>37120</c:v>
              </c:pt>
              <c:pt idx="1108">
                <c:v>37140</c:v>
              </c:pt>
              <c:pt idx="1109">
                <c:v>37160</c:v>
              </c:pt>
              <c:pt idx="1110">
                <c:v>37180</c:v>
              </c:pt>
              <c:pt idx="1111">
                <c:v>37200</c:v>
              </c:pt>
              <c:pt idx="1112">
                <c:v>37220</c:v>
              </c:pt>
              <c:pt idx="1113">
                <c:v>37240</c:v>
              </c:pt>
              <c:pt idx="1114">
                <c:v>37260</c:v>
              </c:pt>
              <c:pt idx="1115">
                <c:v>37280</c:v>
              </c:pt>
              <c:pt idx="1116">
                <c:v>37300</c:v>
              </c:pt>
              <c:pt idx="1117">
                <c:v>37320</c:v>
              </c:pt>
              <c:pt idx="1118">
                <c:v>37340</c:v>
              </c:pt>
              <c:pt idx="1119">
                <c:v>37360</c:v>
              </c:pt>
              <c:pt idx="1120">
                <c:v>37380</c:v>
              </c:pt>
              <c:pt idx="1121">
                <c:v>37400</c:v>
              </c:pt>
              <c:pt idx="1122">
                <c:v>37420</c:v>
              </c:pt>
              <c:pt idx="1123">
                <c:v>37440</c:v>
              </c:pt>
              <c:pt idx="1124">
                <c:v>37460</c:v>
              </c:pt>
              <c:pt idx="1125">
                <c:v>37480</c:v>
              </c:pt>
              <c:pt idx="1126">
                <c:v>37500</c:v>
              </c:pt>
              <c:pt idx="1127">
                <c:v>37520</c:v>
              </c:pt>
              <c:pt idx="1128">
                <c:v>37540</c:v>
              </c:pt>
              <c:pt idx="1129">
                <c:v>37560</c:v>
              </c:pt>
              <c:pt idx="1130">
                <c:v>37580</c:v>
              </c:pt>
              <c:pt idx="1131">
                <c:v>37600</c:v>
              </c:pt>
              <c:pt idx="1132">
                <c:v>37620</c:v>
              </c:pt>
              <c:pt idx="1133">
                <c:v>37640</c:v>
              </c:pt>
              <c:pt idx="1134">
                <c:v>37660</c:v>
              </c:pt>
              <c:pt idx="1135">
                <c:v>37680</c:v>
              </c:pt>
              <c:pt idx="1136">
                <c:v>37700</c:v>
              </c:pt>
              <c:pt idx="1137">
                <c:v>37720</c:v>
              </c:pt>
              <c:pt idx="1138">
                <c:v>37740</c:v>
              </c:pt>
              <c:pt idx="1139">
                <c:v>37760</c:v>
              </c:pt>
              <c:pt idx="1140">
                <c:v>37780</c:v>
              </c:pt>
              <c:pt idx="1141">
                <c:v>37800</c:v>
              </c:pt>
              <c:pt idx="1142">
                <c:v>37820</c:v>
              </c:pt>
              <c:pt idx="1143">
                <c:v>37840</c:v>
              </c:pt>
              <c:pt idx="1144">
                <c:v>37860</c:v>
              </c:pt>
              <c:pt idx="1145">
                <c:v>37880</c:v>
              </c:pt>
              <c:pt idx="1146">
                <c:v>37900</c:v>
              </c:pt>
              <c:pt idx="1147">
                <c:v>37920</c:v>
              </c:pt>
              <c:pt idx="1148">
                <c:v>37940</c:v>
              </c:pt>
              <c:pt idx="1149">
                <c:v>37960</c:v>
              </c:pt>
              <c:pt idx="1150">
                <c:v>37980</c:v>
              </c:pt>
              <c:pt idx="1151">
                <c:v>38000</c:v>
              </c:pt>
              <c:pt idx="1152">
                <c:v>38020</c:v>
              </c:pt>
              <c:pt idx="1153">
                <c:v>38040</c:v>
              </c:pt>
              <c:pt idx="1154">
                <c:v>38060</c:v>
              </c:pt>
              <c:pt idx="1155">
                <c:v>38080</c:v>
              </c:pt>
              <c:pt idx="1156">
                <c:v>38100</c:v>
              </c:pt>
              <c:pt idx="1157">
                <c:v>38120</c:v>
              </c:pt>
              <c:pt idx="1158">
                <c:v>38140</c:v>
              </c:pt>
              <c:pt idx="1159">
                <c:v>38160</c:v>
              </c:pt>
              <c:pt idx="1160">
                <c:v>38180</c:v>
              </c:pt>
              <c:pt idx="1161">
                <c:v>38200</c:v>
              </c:pt>
              <c:pt idx="1162">
                <c:v>38220</c:v>
              </c:pt>
              <c:pt idx="1163">
                <c:v>38240</c:v>
              </c:pt>
              <c:pt idx="1164">
                <c:v>38260</c:v>
              </c:pt>
              <c:pt idx="1165">
                <c:v>38280</c:v>
              </c:pt>
              <c:pt idx="1166">
                <c:v>38300</c:v>
              </c:pt>
              <c:pt idx="1167">
                <c:v>38320</c:v>
              </c:pt>
              <c:pt idx="1168">
                <c:v>38340</c:v>
              </c:pt>
              <c:pt idx="1169">
                <c:v>38360</c:v>
              </c:pt>
              <c:pt idx="1170">
                <c:v>38380</c:v>
              </c:pt>
              <c:pt idx="1171">
                <c:v>38400</c:v>
              </c:pt>
              <c:pt idx="1172">
                <c:v>38420</c:v>
              </c:pt>
              <c:pt idx="1173">
                <c:v>38440</c:v>
              </c:pt>
              <c:pt idx="1174">
                <c:v>38460</c:v>
              </c:pt>
              <c:pt idx="1175">
                <c:v>38480</c:v>
              </c:pt>
              <c:pt idx="1176">
                <c:v>38500</c:v>
              </c:pt>
              <c:pt idx="1177">
                <c:v>38520</c:v>
              </c:pt>
              <c:pt idx="1178">
                <c:v>38540</c:v>
              </c:pt>
              <c:pt idx="1179">
                <c:v>38560</c:v>
              </c:pt>
              <c:pt idx="1180">
                <c:v>38580</c:v>
              </c:pt>
              <c:pt idx="1181">
                <c:v>38600</c:v>
              </c:pt>
              <c:pt idx="1182">
                <c:v>38620</c:v>
              </c:pt>
              <c:pt idx="1183">
                <c:v>38640</c:v>
              </c:pt>
              <c:pt idx="1184">
                <c:v>38660</c:v>
              </c:pt>
              <c:pt idx="1185">
                <c:v>38680</c:v>
              </c:pt>
              <c:pt idx="1186">
                <c:v>38700</c:v>
              </c:pt>
              <c:pt idx="1187">
                <c:v>38720</c:v>
              </c:pt>
              <c:pt idx="1188">
                <c:v>38740</c:v>
              </c:pt>
              <c:pt idx="1189">
                <c:v>38760</c:v>
              </c:pt>
              <c:pt idx="1190">
                <c:v>38780</c:v>
              </c:pt>
              <c:pt idx="1191">
                <c:v>38800</c:v>
              </c:pt>
              <c:pt idx="1192">
                <c:v>38820</c:v>
              </c:pt>
              <c:pt idx="1193">
                <c:v>38840</c:v>
              </c:pt>
              <c:pt idx="1194">
                <c:v>38860</c:v>
              </c:pt>
              <c:pt idx="1195">
                <c:v>38880</c:v>
              </c:pt>
              <c:pt idx="1196">
                <c:v>38900</c:v>
              </c:pt>
              <c:pt idx="1197">
                <c:v>38920</c:v>
              </c:pt>
              <c:pt idx="1198">
                <c:v>38940</c:v>
              </c:pt>
              <c:pt idx="1199">
                <c:v>38960</c:v>
              </c:pt>
              <c:pt idx="1200">
                <c:v>38980</c:v>
              </c:pt>
              <c:pt idx="1201">
                <c:v>39000</c:v>
              </c:pt>
              <c:pt idx="1202">
                <c:v>39020</c:v>
              </c:pt>
              <c:pt idx="1203">
                <c:v>39040</c:v>
              </c:pt>
              <c:pt idx="1204">
                <c:v>39060</c:v>
              </c:pt>
              <c:pt idx="1205">
                <c:v>39080</c:v>
              </c:pt>
              <c:pt idx="1206">
                <c:v>39100</c:v>
              </c:pt>
              <c:pt idx="1207">
                <c:v>39120</c:v>
              </c:pt>
              <c:pt idx="1208">
                <c:v>39140</c:v>
              </c:pt>
              <c:pt idx="1209">
                <c:v>39160</c:v>
              </c:pt>
              <c:pt idx="1210">
                <c:v>39180</c:v>
              </c:pt>
              <c:pt idx="1211">
                <c:v>39200</c:v>
              </c:pt>
              <c:pt idx="1212">
                <c:v>39220</c:v>
              </c:pt>
              <c:pt idx="1213">
                <c:v>39240</c:v>
              </c:pt>
              <c:pt idx="1214">
                <c:v>39260</c:v>
              </c:pt>
              <c:pt idx="1215">
                <c:v>39280</c:v>
              </c:pt>
              <c:pt idx="1216">
                <c:v>39300</c:v>
              </c:pt>
              <c:pt idx="1217">
                <c:v>39320</c:v>
              </c:pt>
              <c:pt idx="1218">
                <c:v>39340</c:v>
              </c:pt>
              <c:pt idx="1219">
                <c:v>39360</c:v>
              </c:pt>
              <c:pt idx="1220">
                <c:v>39380</c:v>
              </c:pt>
              <c:pt idx="1221">
                <c:v>39400</c:v>
              </c:pt>
              <c:pt idx="1222">
                <c:v>39420</c:v>
              </c:pt>
              <c:pt idx="1223">
                <c:v>39440</c:v>
              </c:pt>
              <c:pt idx="1224">
                <c:v>39460</c:v>
              </c:pt>
              <c:pt idx="1225">
                <c:v>39480</c:v>
              </c:pt>
              <c:pt idx="1226">
                <c:v>39500</c:v>
              </c:pt>
              <c:pt idx="1227">
                <c:v>39520</c:v>
              </c:pt>
              <c:pt idx="1228">
                <c:v>39540</c:v>
              </c:pt>
              <c:pt idx="1229">
                <c:v>39560</c:v>
              </c:pt>
              <c:pt idx="1230">
                <c:v>39580</c:v>
              </c:pt>
              <c:pt idx="1231">
                <c:v>39600</c:v>
              </c:pt>
              <c:pt idx="1232">
                <c:v>39620</c:v>
              </c:pt>
              <c:pt idx="1233">
                <c:v>39640</c:v>
              </c:pt>
              <c:pt idx="1234">
                <c:v>39660</c:v>
              </c:pt>
              <c:pt idx="1235">
                <c:v>39680</c:v>
              </c:pt>
              <c:pt idx="1236">
                <c:v>39700</c:v>
              </c:pt>
              <c:pt idx="1237">
                <c:v>39720</c:v>
              </c:pt>
              <c:pt idx="1238">
                <c:v>39740</c:v>
              </c:pt>
              <c:pt idx="1239">
                <c:v>39760</c:v>
              </c:pt>
              <c:pt idx="1240">
                <c:v>39780</c:v>
              </c:pt>
              <c:pt idx="1241">
                <c:v>39800</c:v>
              </c:pt>
              <c:pt idx="1242">
                <c:v>39820</c:v>
              </c:pt>
              <c:pt idx="1243">
                <c:v>39840</c:v>
              </c:pt>
              <c:pt idx="1244">
                <c:v>39860</c:v>
              </c:pt>
              <c:pt idx="1245">
                <c:v>39880</c:v>
              </c:pt>
              <c:pt idx="1246">
                <c:v>39900</c:v>
              </c:pt>
              <c:pt idx="1247">
                <c:v>39920</c:v>
              </c:pt>
              <c:pt idx="1248">
                <c:v>39940</c:v>
              </c:pt>
              <c:pt idx="1249">
                <c:v>39960</c:v>
              </c:pt>
              <c:pt idx="1250">
                <c:v>39980</c:v>
              </c:pt>
              <c:pt idx="1251">
                <c:v>40000</c:v>
              </c:pt>
              <c:pt idx="1252">
                <c:v>40020</c:v>
              </c:pt>
              <c:pt idx="1253">
                <c:v>40040</c:v>
              </c:pt>
              <c:pt idx="1254">
                <c:v>40060</c:v>
              </c:pt>
              <c:pt idx="1255">
                <c:v>40080</c:v>
              </c:pt>
              <c:pt idx="1256">
                <c:v>40100</c:v>
              </c:pt>
              <c:pt idx="1257">
                <c:v>40120</c:v>
              </c:pt>
              <c:pt idx="1258">
                <c:v>40140</c:v>
              </c:pt>
              <c:pt idx="1259">
                <c:v>40160</c:v>
              </c:pt>
              <c:pt idx="1260">
                <c:v>40180</c:v>
              </c:pt>
              <c:pt idx="1261">
                <c:v>40200</c:v>
              </c:pt>
              <c:pt idx="1262">
                <c:v>40220</c:v>
              </c:pt>
              <c:pt idx="1263">
                <c:v>40240</c:v>
              </c:pt>
              <c:pt idx="1264">
                <c:v>40260</c:v>
              </c:pt>
              <c:pt idx="1265">
                <c:v>40280</c:v>
              </c:pt>
              <c:pt idx="1266">
                <c:v>40300</c:v>
              </c:pt>
              <c:pt idx="1267">
                <c:v>40320</c:v>
              </c:pt>
              <c:pt idx="1268">
                <c:v>40340</c:v>
              </c:pt>
              <c:pt idx="1269">
                <c:v>40360</c:v>
              </c:pt>
              <c:pt idx="1270">
                <c:v>40380</c:v>
              </c:pt>
              <c:pt idx="1271">
                <c:v>40400</c:v>
              </c:pt>
              <c:pt idx="1272">
                <c:v>40420</c:v>
              </c:pt>
              <c:pt idx="1273">
                <c:v>40440</c:v>
              </c:pt>
              <c:pt idx="1274">
                <c:v>40460</c:v>
              </c:pt>
              <c:pt idx="1275">
                <c:v>40480</c:v>
              </c:pt>
              <c:pt idx="1276">
                <c:v>40500</c:v>
              </c:pt>
              <c:pt idx="1277">
                <c:v>40520</c:v>
              </c:pt>
              <c:pt idx="1278">
                <c:v>40540</c:v>
              </c:pt>
              <c:pt idx="1279">
                <c:v>40560</c:v>
              </c:pt>
              <c:pt idx="1280">
                <c:v>40580</c:v>
              </c:pt>
              <c:pt idx="1281">
                <c:v>40600</c:v>
              </c:pt>
              <c:pt idx="1282">
                <c:v>40620</c:v>
              </c:pt>
              <c:pt idx="1283">
                <c:v>40640</c:v>
              </c:pt>
              <c:pt idx="1284">
                <c:v>40660</c:v>
              </c:pt>
              <c:pt idx="1285">
                <c:v>40680</c:v>
              </c:pt>
              <c:pt idx="1286">
                <c:v>40700</c:v>
              </c:pt>
              <c:pt idx="1287">
                <c:v>40720</c:v>
              </c:pt>
              <c:pt idx="1288">
                <c:v>40740</c:v>
              </c:pt>
              <c:pt idx="1289">
                <c:v>40760</c:v>
              </c:pt>
              <c:pt idx="1290">
                <c:v>40780</c:v>
              </c:pt>
              <c:pt idx="1291">
                <c:v>40800</c:v>
              </c:pt>
              <c:pt idx="1292">
                <c:v>40820</c:v>
              </c:pt>
              <c:pt idx="1293">
                <c:v>40840</c:v>
              </c:pt>
              <c:pt idx="1294">
                <c:v>40860</c:v>
              </c:pt>
              <c:pt idx="1295">
                <c:v>40880</c:v>
              </c:pt>
              <c:pt idx="1296">
                <c:v>40900</c:v>
              </c:pt>
              <c:pt idx="1297">
                <c:v>40920</c:v>
              </c:pt>
              <c:pt idx="1298">
                <c:v>40940</c:v>
              </c:pt>
              <c:pt idx="1299">
                <c:v>40960</c:v>
              </c:pt>
              <c:pt idx="1300">
                <c:v>40980</c:v>
              </c:pt>
              <c:pt idx="1301">
                <c:v>41000</c:v>
              </c:pt>
              <c:pt idx="1302">
                <c:v>41020</c:v>
              </c:pt>
              <c:pt idx="1303">
                <c:v>41040</c:v>
              </c:pt>
              <c:pt idx="1304">
                <c:v>41060</c:v>
              </c:pt>
              <c:pt idx="1305">
                <c:v>41080</c:v>
              </c:pt>
              <c:pt idx="1306">
                <c:v>41100</c:v>
              </c:pt>
              <c:pt idx="1307">
                <c:v>41120</c:v>
              </c:pt>
              <c:pt idx="1308">
                <c:v>41140</c:v>
              </c:pt>
              <c:pt idx="1309">
                <c:v>41160</c:v>
              </c:pt>
              <c:pt idx="1310">
                <c:v>41180</c:v>
              </c:pt>
              <c:pt idx="1311">
                <c:v>41200</c:v>
              </c:pt>
              <c:pt idx="1312">
                <c:v>41220</c:v>
              </c:pt>
              <c:pt idx="1313">
                <c:v>41240</c:v>
              </c:pt>
              <c:pt idx="1314">
                <c:v>41260</c:v>
              </c:pt>
              <c:pt idx="1315">
                <c:v>41280</c:v>
              </c:pt>
              <c:pt idx="1316">
                <c:v>41300</c:v>
              </c:pt>
              <c:pt idx="1317">
                <c:v>41320</c:v>
              </c:pt>
              <c:pt idx="1318">
                <c:v>41340</c:v>
              </c:pt>
              <c:pt idx="1319">
                <c:v>41360</c:v>
              </c:pt>
              <c:pt idx="1320">
                <c:v>41380</c:v>
              </c:pt>
              <c:pt idx="1321">
                <c:v>41400</c:v>
              </c:pt>
              <c:pt idx="1322">
                <c:v>41420</c:v>
              </c:pt>
              <c:pt idx="1323">
                <c:v>41440</c:v>
              </c:pt>
              <c:pt idx="1324">
                <c:v>41460</c:v>
              </c:pt>
              <c:pt idx="1325">
                <c:v>41480</c:v>
              </c:pt>
              <c:pt idx="1326">
                <c:v>41500</c:v>
              </c:pt>
              <c:pt idx="1327">
                <c:v>41520</c:v>
              </c:pt>
              <c:pt idx="1328">
                <c:v>41540</c:v>
              </c:pt>
              <c:pt idx="1329">
                <c:v>41560</c:v>
              </c:pt>
              <c:pt idx="1330">
                <c:v>41580</c:v>
              </c:pt>
              <c:pt idx="1331">
                <c:v>41600</c:v>
              </c:pt>
              <c:pt idx="1332">
                <c:v>41620</c:v>
              </c:pt>
              <c:pt idx="1333">
                <c:v>41640</c:v>
              </c:pt>
              <c:pt idx="1334">
                <c:v>41660</c:v>
              </c:pt>
              <c:pt idx="1335">
                <c:v>41680</c:v>
              </c:pt>
              <c:pt idx="1336">
                <c:v>41700</c:v>
              </c:pt>
              <c:pt idx="1337">
                <c:v>41720</c:v>
              </c:pt>
              <c:pt idx="1338">
                <c:v>41740</c:v>
              </c:pt>
              <c:pt idx="1339">
                <c:v>41760</c:v>
              </c:pt>
              <c:pt idx="1340">
                <c:v>41780</c:v>
              </c:pt>
              <c:pt idx="1341">
                <c:v>41800</c:v>
              </c:pt>
              <c:pt idx="1342">
                <c:v>41820</c:v>
              </c:pt>
              <c:pt idx="1343">
                <c:v>41840</c:v>
              </c:pt>
              <c:pt idx="1344">
                <c:v>41860</c:v>
              </c:pt>
              <c:pt idx="1345">
                <c:v>41880</c:v>
              </c:pt>
              <c:pt idx="1346">
                <c:v>41900</c:v>
              </c:pt>
              <c:pt idx="1347">
                <c:v>41920</c:v>
              </c:pt>
              <c:pt idx="1348">
                <c:v>41940</c:v>
              </c:pt>
              <c:pt idx="1349">
                <c:v>41960</c:v>
              </c:pt>
              <c:pt idx="1350">
                <c:v>41980</c:v>
              </c:pt>
              <c:pt idx="1351">
                <c:v>42000</c:v>
              </c:pt>
              <c:pt idx="1352">
                <c:v>42020</c:v>
              </c:pt>
              <c:pt idx="1353">
                <c:v>42040</c:v>
              </c:pt>
              <c:pt idx="1354">
                <c:v>42060</c:v>
              </c:pt>
              <c:pt idx="1355">
                <c:v>42080</c:v>
              </c:pt>
              <c:pt idx="1356">
                <c:v>42100</c:v>
              </c:pt>
              <c:pt idx="1357">
                <c:v>42120</c:v>
              </c:pt>
              <c:pt idx="1358">
                <c:v>42140</c:v>
              </c:pt>
              <c:pt idx="1359">
                <c:v>42160</c:v>
              </c:pt>
              <c:pt idx="1360">
                <c:v>42180</c:v>
              </c:pt>
              <c:pt idx="1361">
                <c:v>42200</c:v>
              </c:pt>
              <c:pt idx="1362">
                <c:v>42220</c:v>
              </c:pt>
              <c:pt idx="1363">
                <c:v>42240</c:v>
              </c:pt>
              <c:pt idx="1364">
                <c:v>42260</c:v>
              </c:pt>
              <c:pt idx="1365">
                <c:v>42280</c:v>
              </c:pt>
              <c:pt idx="1366">
                <c:v>42300</c:v>
              </c:pt>
              <c:pt idx="1367">
                <c:v>42320</c:v>
              </c:pt>
              <c:pt idx="1368">
                <c:v>42340</c:v>
              </c:pt>
              <c:pt idx="1369">
                <c:v>42360</c:v>
              </c:pt>
              <c:pt idx="1370">
                <c:v>42380</c:v>
              </c:pt>
              <c:pt idx="1371">
                <c:v>42400</c:v>
              </c:pt>
              <c:pt idx="1372">
                <c:v>42420</c:v>
              </c:pt>
              <c:pt idx="1373">
                <c:v>42440</c:v>
              </c:pt>
              <c:pt idx="1374">
                <c:v>42460</c:v>
              </c:pt>
              <c:pt idx="1375">
                <c:v>42480</c:v>
              </c:pt>
              <c:pt idx="1376">
                <c:v>42500</c:v>
              </c:pt>
              <c:pt idx="1377">
                <c:v>42520</c:v>
              </c:pt>
              <c:pt idx="1378">
                <c:v>42540</c:v>
              </c:pt>
              <c:pt idx="1379">
                <c:v>42560</c:v>
              </c:pt>
              <c:pt idx="1380">
                <c:v>42580</c:v>
              </c:pt>
              <c:pt idx="1381">
                <c:v>42600</c:v>
              </c:pt>
              <c:pt idx="1382">
                <c:v>42620</c:v>
              </c:pt>
              <c:pt idx="1383">
                <c:v>42640</c:v>
              </c:pt>
              <c:pt idx="1384">
                <c:v>42660</c:v>
              </c:pt>
              <c:pt idx="1385">
                <c:v>42680</c:v>
              </c:pt>
              <c:pt idx="1386">
                <c:v>42700</c:v>
              </c:pt>
              <c:pt idx="1387">
                <c:v>42720</c:v>
              </c:pt>
              <c:pt idx="1388">
                <c:v>42740</c:v>
              </c:pt>
              <c:pt idx="1389">
                <c:v>42760</c:v>
              </c:pt>
              <c:pt idx="1390">
                <c:v>42780</c:v>
              </c:pt>
              <c:pt idx="1391">
                <c:v>42800</c:v>
              </c:pt>
              <c:pt idx="1392">
                <c:v>42820</c:v>
              </c:pt>
              <c:pt idx="1393">
                <c:v>42840</c:v>
              </c:pt>
              <c:pt idx="1394">
                <c:v>42860</c:v>
              </c:pt>
              <c:pt idx="1395">
                <c:v>42880</c:v>
              </c:pt>
              <c:pt idx="1396">
                <c:v>42900</c:v>
              </c:pt>
              <c:pt idx="1397">
                <c:v>42920</c:v>
              </c:pt>
              <c:pt idx="1398">
                <c:v>42940</c:v>
              </c:pt>
              <c:pt idx="1399">
                <c:v>42960</c:v>
              </c:pt>
              <c:pt idx="1400">
                <c:v>42980</c:v>
              </c:pt>
              <c:pt idx="1401">
                <c:v>43000</c:v>
              </c:pt>
              <c:pt idx="1402">
                <c:v>43020</c:v>
              </c:pt>
              <c:pt idx="1403">
                <c:v>43040</c:v>
              </c:pt>
              <c:pt idx="1404">
                <c:v>43060</c:v>
              </c:pt>
              <c:pt idx="1405">
                <c:v>43080</c:v>
              </c:pt>
              <c:pt idx="1406">
                <c:v>43100</c:v>
              </c:pt>
              <c:pt idx="1407">
                <c:v>43120</c:v>
              </c:pt>
              <c:pt idx="1408">
                <c:v>43140</c:v>
              </c:pt>
              <c:pt idx="1409">
                <c:v>43160</c:v>
              </c:pt>
              <c:pt idx="1410">
                <c:v>43180</c:v>
              </c:pt>
              <c:pt idx="1411">
                <c:v>43200</c:v>
              </c:pt>
              <c:pt idx="1412">
                <c:v>43220</c:v>
              </c:pt>
              <c:pt idx="1413">
                <c:v>43240</c:v>
              </c:pt>
              <c:pt idx="1414">
                <c:v>43260</c:v>
              </c:pt>
              <c:pt idx="1415">
                <c:v>43280</c:v>
              </c:pt>
              <c:pt idx="1416">
                <c:v>43300</c:v>
              </c:pt>
              <c:pt idx="1417">
                <c:v>43320</c:v>
              </c:pt>
              <c:pt idx="1418">
                <c:v>43340</c:v>
              </c:pt>
              <c:pt idx="1419">
                <c:v>43360</c:v>
              </c:pt>
              <c:pt idx="1420">
                <c:v>43380</c:v>
              </c:pt>
              <c:pt idx="1421">
                <c:v>43400</c:v>
              </c:pt>
              <c:pt idx="1422">
                <c:v>43420</c:v>
              </c:pt>
              <c:pt idx="1423">
                <c:v>43440</c:v>
              </c:pt>
              <c:pt idx="1424">
                <c:v>43460</c:v>
              </c:pt>
              <c:pt idx="1425">
                <c:v>43480</c:v>
              </c:pt>
              <c:pt idx="1426">
                <c:v>43500</c:v>
              </c:pt>
              <c:pt idx="1427">
                <c:v>43520</c:v>
              </c:pt>
              <c:pt idx="1428">
                <c:v>43540</c:v>
              </c:pt>
              <c:pt idx="1429">
                <c:v>43560</c:v>
              </c:pt>
              <c:pt idx="1430">
                <c:v>43580</c:v>
              </c:pt>
              <c:pt idx="1431">
                <c:v>43600</c:v>
              </c:pt>
              <c:pt idx="1432">
                <c:v>43620</c:v>
              </c:pt>
              <c:pt idx="1433">
                <c:v>43640</c:v>
              </c:pt>
              <c:pt idx="1434">
                <c:v>43660</c:v>
              </c:pt>
              <c:pt idx="1435">
                <c:v>43680</c:v>
              </c:pt>
              <c:pt idx="1436">
                <c:v>43700</c:v>
              </c:pt>
              <c:pt idx="1437">
                <c:v>43720</c:v>
              </c:pt>
              <c:pt idx="1438">
                <c:v>43740</c:v>
              </c:pt>
              <c:pt idx="1439">
                <c:v>43760</c:v>
              </c:pt>
              <c:pt idx="1440">
                <c:v>43780</c:v>
              </c:pt>
              <c:pt idx="1441">
                <c:v>43800</c:v>
              </c:pt>
              <c:pt idx="1442">
                <c:v>43820</c:v>
              </c:pt>
              <c:pt idx="1443">
                <c:v>43840</c:v>
              </c:pt>
              <c:pt idx="1444">
                <c:v>43860</c:v>
              </c:pt>
              <c:pt idx="1445">
                <c:v>43880</c:v>
              </c:pt>
              <c:pt idx="1446">
                <c:v>43900</c:v>
              </c:pt>
              <c:pt idx="1447">
                <c:v>43920</c:v>
              </c:pt>
              <c:pt idx="1448">
                <c:v>43940</c:v>
              </c:pt>
              <c:pt idx="1449">
                <c:v>43960</c:v>
              </c:pt>
              <c:pt idx="1450">
                <c:v>43980</c:v>
              </c:pt>
              <c:pt idx="1451">
                <c:v>44000</c:v>
              </c:pt>
              <c:pt idx="1452">
                <c:v>44020</c:v>
              </c:pt>
              <c:pt idx="1453">
                <c:v>44040</c:v>
              </c:pt>
              <c:pt idx="1454">
                <c:v>44060</c:v>
              </c:pt>
              <c:pt idx="1455">
                <c:v>44080</c:v>
              </c:pt>
              <c:pt idx="1456">
                <c:v>44100</c:v>
              </c:pt>
              <c:pt idx="1457">
                <c:v>44120</c:v>
              </c:pt>
              <c:pt idx="1458">
                <c:v>44140</c:v>
              </c:pt>
              <c:pt idx="1459">
                <c:v>44160</c:v>
              </c:pt>
              <c:pt idx="1460">
                <c:v>44180</c:v>
              </c:pt>
              <c:pt idx="1461">
                <c:v>44200</c:v>
              </c:pt>
              <c:pt idx="1462">
                <c:v>44220</c:v>
              </c:pt>
              <c:pt idx="1463">
                <c:v>44240</c:v>
              </c:pt>
              <c:pt idx="1464">
                <c:v>44260</c:v>
              </c:pt>
              <c:pt idx="1465">
                <c:v>44280</c:v>
              </c:pt>
              <c:pt idx="1466">
                <c:v>44300</c:v>
              </c:pt>
              <c:pt idx="1467">
                <c:v>44320</c:v>
              </c:pt>
              <c:pt idx="1468">
                <c:v>44340</c:v>
              </c:pt>
              <c:pt idx="1469">
                <c:v>44360</c:v>
              </c:pt>
              <c:pt idx="1470">
                <c:v>44380</c:v>
              </c:pt>
              <c:pt idx="1471">
                <c:v>44400</c:v>
              </c:pt>
              <c:pt idx="1472">
                <c:v>44420</c:v>
              </c:pt>
              <c:pt idx="1473">
                <c:v>44440</c:v>
              </c:pt>
              <c:pt idx="1474">
                <c:v>44460</c:v>
              </c:pt>
              <c:pt idx="1475">
                <c:v>44480</c:v>
              </c:pt>
              <c:pt idx="1476">
                <c:v>44500</c:v>
              </c:pt>
              <c:pt idx="1477">
                <c:v>44520</c:v>
              </c:pt>
              <c:pt idx="1478">
                <c:v>44540</c:v>
              </c:pt>
              <c:pt idx="1479">
                <c:v>44560</c:v>
              </c:pt>
              <c:pt idx="1480">
                <c:v>44580</c:v>
              </c:pt>
              <c:pt idx="1481">
                <c:v>44600</c:v>
              </c:pt>
              <c:pt idx="1482">
                <c:v>44620</c:v>
              </c:pt>
              <c:pt idx="1483">
                <c:v>44640</c:v>
              </c:pt>
              <c:pt idx="1484">
                <c:v>44660</c:v>
              </c:pt>
              <c:pt idx="1485">
                <c:v>44680</c:v>
              </c:pt>
              <c:pt idx="1486">
                <c:v>44700</c:v>
              </c:pt>
              <c:pt idx="1487">
                <c:v>44720</c:v>
              </c:pt>
              <c:pt idx="1488">
                <c:v>44740</c:v>
              </c:pt>
              <c:pt idx="1489">
                <c:v>44760</c:v>
              </c:pt>
              <c:pt idx="1490">
                <c:v>44780</c:v>
              </c:pt>
              <c:pt idx="1491">
                <c:v>44800</c:v>
              </c:pt>
              <c:pt idx="1492">
                <c:v>44820</c:v>
              </c:pt>
              <c:pt idx="1493">
                <c:v>44840</c:v>
              </c:pt>
              <c:pt idx="1494">
                <c:v>44860</c:v>
              </c:pt>
              <c:pt idx="1495">
                <c:v>44880</c:v>
              </c:pt>
              <c:pt idx="1496">
                <c:v>44900</c:v>
              </c:pt>
              <c:pt idx="1497">
                <c:v>44920</c:v>
              </c:pt>
              <c:pt idx="1498">
                <c:v>44940</c:v>
              </c:pt>
              <c:pt idx="1499">
                <c:v>44960</c:v>
              </c:pt>
              <c:pt idx="1500">
                <c:v>44980</c:v>
              </c:pt>
            </c:strLit>
          </c:cat>
          <c:val>
            <c:numRef>
              <c:f>Sheet1!$B$2:$B$1502</c:f>
              <c:numCache>
                <c:formatCode>General</c:formatCode>
                <c:ptCount val="1501"/>
                <c:pt idx="0">
                  <c:v>8</c:v>
                </c:pt>
                <c:pt idx="1">
                  <c:v>8</c:v>
                </c:pt>
                <c:pt idx="2">
                  <c:v>8</c:v>
                </c:pt>
                <c:pt idx="3">
                  <c:v>8</c:v>
                </c:pt>
                <c:pt idx="4">
                  <c:v>8</c:v>
                </c:pt>
                <c:pt idx="5">
                  <c:v>8</c:v>
                </c:pt>
                <c:pt idx="6">
                  <c:v>8</c:v>
                </c:pt>
                <c:pt idx="7">
                  <c:v>8</c:v>
                </c:pt>
                <c:pt idx="8">
                  <c:v>8</c:v>
                </c:pt>
                <c:pt idx="9">
                  <c:v>8</c:v>
                </c:pt>
                <c:pt idx="10">
                  <c:v>8</c:v>
                </c:pt>
                <c:pt idx="11">
                  <c:v>8</c:v>
                </c:pt>
                <c:pt idx="12">
                  <c:v>8</c:v>
                </c:pt>
                <c:pt idx="13">
                  <c:v>8</c:v>
                </c:pt>
                <c:pt idx="14">
                  <c:v>8</c:v>
                </c:pt>
                <c:pt idx="15">
                  <c:v>8</c:v>
                </c:pt>
                <c:pt idx="16">
                  <c:v>8</c:v>
                </c:pt>
                <c:pt idx="17">
                  <c:v>8</c:v>
                </c:pt>
                <c:pt idx="18">
                  <c:v>8</c:v>
                </c:pt>
                <c:pt idx="19">
                  <c:v>8</c:v>
                </c:pt>
                <c:pt idx="20">
                  <c:v>8</c:v>
                </c:pt>
                <c:pt idx="21">
                  <c:v>8</c:v>
                </c:pt>
                <c:pt idx="22">
                  <c:v>8</c:v>
                </c:pt>
                <c:pt idx="23">
                  <c:v>8</c:v>
                </c:pt>
                <c:pt idx="24">
                  <c:v>8</c:v>
                </c:pt>
                <c:pt idx="25">
                  <c:v>8</c:v>
                </c:pt>
                <c:pt idx="26">
                  <c:v>8</c:v>
                </c:pt>
                <c:pt idx="27">
                  <c:v>8</c:v>
                </c:pt>
                <c:pt idx="28">
                  <c:v>8</c:v>
                </c:pt>
                <c:pt idx="29">
                  <c:v>8</c:v>
                </c:pt>
                <c:pt idx="30">
                  <c:v>8</c:v>
                </c:pt>
                <c:pt idx="31">
                  <c:v>8</c:v>
                </c:pt>
                <c:pt idx="32">
                  <c:v>8</c:v>
                </c:pt>
                <c:pt idx="33">
                  <c:v>8</c:v>
                </c:pt>
                <c:pt idx="34">
                  <c:v>8</c:v>
                </c:pt>
                <c:pt idx="35">
                  <c:v>8</c:v>
                </c:pt>
                <c:pt idx="36">
                  <c:v>8</c:v>
                </c:pt>
                <c:pt idx="37">
                  <c:v>8</c:v>
                </c:pt>
                <c:pt idx="38">
                  <c:v>8</c:v>
                </c:pt>
                <c:pt idx="39">
                  <c:v>8</c:v>
                </c:pt>
                <c:pt idx="40">
                  <c:v>8</c:v>
                </c:pt>
                <c:pt idx="41">
                  <c:v>8</c:v>
                </c:pt>
                <c:pt idx="42">
                  <c:v>8</c:v>
                </c:pt>
                <c:pt idx="43">
                  <c:v>8</c:v>
                </c:pt>
                <c:pt idx="44">
                  <c:v>8</c:v>
                </c:pt>
                <c:pt idx="45">
                  <c:v>8</c:v>
                </c:pt>
                <c:pt idx="46">
                  <c:v>8</c:v>
                </c:pt>
                <c:pt idx="47">
                  <c:v>8</c:v>
                </c:pt>
                <c:pt idx="48">
                  <c:v>8</c:v>
                </c:pt>
                <c:pt idx="49">
                  <c:v>8</c:v>
                </c:pt>
                <c:pt idx="50">
                  <c:v>8</c:v>
                </c:pt>
                <c:pt idx="51">
                  <c:v>8</c:v>
                </c:pt>
                <c:pt idx="52">
                  <c:v>8</c:v>
                </c:pt>
                <c:pt idx="53">
                  <c:v>8</c:v>
                </c:pt>
                <c:pt idx="54">
                  <c:v>8</c:v>
                </c:pt>
                <c:pt idx="55">
                  <c:v>8</c:v>
                </c:pt>
                <c:pt idx="56">
                  <c:v>8</c:v>
                </c:pt>
                <c:pt idx="57">
                  <c:v>8</c:v>
                </c:pt>
                <c:pt idx="58">
                  <c:v>8</c:v>
                </c:pt>
                <c:pt idx="59">
                  <c:v>8</c:v>
                </c:pt>
                <c:pt idx="60">
                  <c:v>8</c:v>
                </c:pt>
                <c:pt idx="61">
                  <c:v>8</c:v>
                </c:pt>
                <c:pt idx="62">
                  <c:v>8</c:v>
                </c:pt>
                <c:pt idx="63">
                  <c:v>8</c:v>
                </c:pt>
                <c:pt idx="64">
                  <c:v>8</c:v>
                </c:pt>
                <c:pt idx="65">
                  <c:v>8</c:v>
                </c:pt>
                <c:pt idx="66">
                  <c:v>8</c:v>
                </c:pt>
                <c:pt idx="67">
                  <c:v>8</c:v>
                </c:pt>
                <c:pt idx="68">
                  <c:v>8</c:v>
                </c:pt>
                <c:pt idx="69">
                  <c:v>8</c:v>
                </c:pt>
                <c:pt idx="70">
                  <c:v>8</c:v>
                </c:pt>
                <c:pt idx="71">
                  <c:v>8</c:v>
                </c:pt>
                <c:pt idx="72">
                  <c:v>8</c:v>
                </c:pt>
                <c:pt idx="73">
                  <c:v>8</c:v>
                </c:pt>
                <c:pt idx="74">
                  <c:v>8</c:v>
                </c:pt>
                <c:pt idx="75">
                  <c:v>8</c:v>
                </c:pt>
                <c:pt idx="76">
                  <c:v>8</c:v>
                </c:pt>
                <c:pt idx="77">
                  <c:v>8</c:v>
                </c:pt>
                <c:pt idx="78">
                  <c:v>8</c:v>
                </c:pt>
                <c:pt idx="79">
                  <c:v>8</c:v>
                </c:pt>
                <c:pt idx="80">
                  <c:v>8</c:v>
                </c:pt>
                <c:pt idx="81">
                  <c:v>8</c:v>
                </c:pt>
                <c:pt idx="82">
                  <c:v>8</c:v>
                </c:pt>
                <c:pt idx="83">
                  <c:v>8</c:v>
                </c:pt>
                <c:pt idx="84">
                  <c:v>8</c:v>
                </c:pt>
                <c:pt idx="85">
                  <c:v>8</c:v>
                </c:pt>
                <c:pt idx="86">
                  <c:v>8</c:v>
                </c:pt>
                <c:pt idx="87">
                  <c:v>8</c:v>
                </c:pt>
                <c:pt idx="88">
                  <c:v>8</c:v>
                </c:pt>
                <c:pt idx="89">
                  <c:v>8</c:v>
                </c:pt>
                <c:pt idx="90">
                  <c:v>8</c:v>
                </c:pt>
                <c:pt idx="91">
                  <c:v>8</c:v>
                </c:pt>
                <c:pt idx="92">
                  <c:v>8</c:v>
                </c:pt>
                <c:pt idx="93">
                  <c:v>8</c:v>
                </c:pt>
                <c:pt idx="94">
                  <c:v>8</c:v>
                </c:pt>
                <c:pt idx="95">
                  <c:v>8</c:v>
                </c:pt>
                <c:pt idx="96">
                  <c:v>8</c:v>
                </c:pt>
                <c:pt idx="97">
                  <c:v>8</c:v>
                </c:pt>
                <c:pt idx="98">
                  <c:v>8</c:v>
                </c:pt>
                <c:pt idx="99">
                  <c:v>8</c:v>
                </c:pt>
                <c:pt idx="100">
                  <c:v>8</c:v>
                </c:pt>
                <c:pt idx="101">
                  <c:v>8</c:v>
                </c:pt>
                <c:pt idx="102">
                  <c:v>8</c:v>
                </c:pt>
                <c:pt idx="103">
                  <c:v>8</c:v>
                </c:pt>
                <c:pt idx="104">
                  <c:v>8</c:v>
                </c:pt>
                <c:pt idx="105">
                  <c:v>8</c:v>
                </c:pt>
                <c:pt idx="106">
                  <c:v>8</c:v>
                </c:pt>
                <c:pt idx="107">
                  <c:v>8</c:v>
                </c:pt>
                <c:pt idx="108">
                  <c:v>8</c:v>
                </c:pt>
                <c:pt idx="109">
                  <c:v>8</c:v>
                </c:pt>
                <c:pt idx="110">
                  <c:v>8</c:v>
                </c:pt>
                <c:pt idx="111">
                  <c:v>8</c:v>
                </c:pt>
                <c:pt idx="112">
                  <c:v>8</c:v>
                </c:pt>
                <c:pt idx="113">
                  <c:v>8</c:v>
                </c:pt>
                <c:pt idx="114">
                  <c:v>8</c:v>
                </c:pt>
                <c:pt idx="115">
                  <c:v>8</c:v>
                </c:pt>
                <c:pt idx="116">
                  <c:v>8</c:v>
                </c:pt>
                <c:pt idx="117">
                  <c:v>8</c:v>
                </c:pt>
                <c:pt idx="118">
                  <c:v>8</c:v>
                </c:pt>
                <c:pt idx="119">
                  <c:v>8</c:v>
                </c:pt>
                <c:pt idx="120">
                  <c:v>8</c:v>
                </c:pt>
                <c:pt idx="121">
                  <c:v>8</c:v>
                </c:pt>
                <c:pt idx="122">
                  <c:v>8</c:v>
                </c:pt>
                <c:pt idx="123">
                  <c:v>8</c:v>
                </c:pt>
                <c:pt idx="124">
                  <c:v>8</c:v>
                </c:pt>
                <c:pt idx="125">
                  <c:v>8</c:v>
                </c:pt>
                <c:pt idx="126">
                  <c:v>8</c:v>
                </c:pt>
                <c:pt idx="127">
                  <c:v>8</c:v>
                </c:pt>
                <c:pt idx="128">
                  <c:v>8</c:v>
                </c:pt>
                <c:pt idx="129">
                  <c:v>8</c:v>
                </c:pt>
                <c:pt idx="130">
                  <c:v>8</c:v>
                </c:pt>
                <c:pt idx="131">
                  <c:v>8</c:v>
                </c:pt>
                <c:pt idx="132">
                  <c:v>8</c:v>
                </c:pt>
                <c:pt idx="133">
                  <c:v>8</c:v>
                </c:pt>
                <c:pt idx="134">
                  <c:v>8</c:v>
                </c:pt>
                <c:pt idx="135">
                  <c:v>8</c:v>
                </c:pt>
                <c:pt idx="136">
                  <c:v>8</c:v>
                </c:pt>
                <c:pt idx="137">
                  <c:v>8</c:v>
                </c:pt>
                <c:pt idx="138">
                  <c:v>8</c:v>
                </c:pt>
                <c:pt idx="139">
                  <c:v>8</c:v>
                </c:pt>
                <c:pt idx="140">
                  <c:v>8</c:v>
                </c:pt>
                <c:pt idx="141">
                  <c:v>8</c:v>
                </c:pt>
                <c:pt idx="142">
                  <c:v>8</c:v>
                </c:pt>
                <c:pt idx="143">
                  <c:v>8</c:v>
                </c:pt>
                <c:pt idx="144">
                  <c:v>8</c:v>
                </c:pt>
                <c:pt idx="145">
                  <c:v>8</c:v>
                </c:pt>
                <c:pt idx="146">
                  <c:v>8</c:v>
                </c:pt>
                <c:pt idx="147">
                  <c:v>8</c:v>
                </c:pt>
                <c:pt idx="148">
                  <c:v>8</c:v>
                </c:pt>
                <c:pt idx="149">
                  <c:v>8</c:v>
                </c:pt>
                <c:pt idx="150">
                  <c:v>8</c:v>
                </c:pt>
                <c:pt idx="151">
                  <c:v>8</c:v>
                </c:pt>
                <c:pt idx="152">
                  <c:v>8</c:v>
                </c:pt>
                <c:pt idx="153">
                  <c:v>8</c:v>
                </c:pt>
                <c:pt idx="154">
                  <c:v>8</c:v>
                </c:pt>
                <c:pt idx="155">
                  <c:v>8</c:v>
                </c:pt>
                <c:pt idx="156">
                  <c:v>8</c:v>
                </c:pt>
                <c:pt idx="157">
                  <c:v>8</c:v>
                </c:pt>
                <c:pt idx="158">
                  <c:v>8</c:v>
                </c:pt>
                <c:pt idx="159">
                  <c:v>8</c:v>
                </c:pt>
                <c:pt idx="160">
                  <c:v>8</c:v>
                </c:pt>
                <c:pt idx="161">
                  <c:v>8</c:v>
                </c:pt>
                <c:pt idx="162">
                  <c:v>8</c:v>
                </c:pt>
                <c:pt idx="163">
                  <c:v>8</c:v>
                </c:pt>
                <c:pt idx="164">
                  <c:v>8</c:v>
                </c:pt>
                <c:pt idx="165">
                  <c:v>8</c:v>
                </c:pt>
                <c:pt idx="166">
                  <c:v>8</c:v>
                </c:pt>
                <c:pt idx="167">
                  <c:v>8</c:v>
                </c:pt>
                <c:pt idx="168">
                  <c:v>8</c:v>
                </c:pt>
                <c:pt idx="169">
                  <c:v>8</c:v>
                </c:pt>
                <c:pt idx="170">
                  <c:v>8</c:v>
                </c:pt>
                <c:pt idx="171">
                  <c:v>8</c:v>
                </c:pt>
                <c:pt idx="172">
                  <c:v>8</c:v>
                </c:pt>
                <c:pt idx="173">
                  <c:v>8</c:v>
                </c:pt>
                <c:pt idx="174">
                  <c:v>8</c:v>
                </c:pt>
                <c:pt idx="175">
                  <c:v>8</c:v>
                </c:pt>
                <c:pt idx="176">
                  <c:v>8</c:v>
                </c:pt>
                <c:pt idx="177">
                  <c:v>8</c:v>
                </c:pt>
                <c:pt idx="178">
                  <c:v>8</c:v>
                </c:pt>
                <c:pt idx="179">
                  <c:v>8</c:v>
                </c:pt>
                <c:pt idx="180">
                  <c:v>8</c:v>
                </c:pt>
                <c:pt idx="181">
                  <c:v>8</c:v>
                </c:pt>
                <c:pt idx="182">
                  <c:v>8</c:v>
                </c:pt>
                <c:pt idx="183">
                  <c:v>8</c:v>
                </c:pt>
                <c:pt idx="184">
                  <c:v>8</c:v>
                </c:pt>
                <c:pt idx="185">
                  <c:v>8</c:v>
                </c:pt>
                <c:pt idx="186">
                  <c:v>8</c:v>
                </c:pt>
                <c:pt idx="187">
                  <c:v>8</c:v>
                </c:pt>
                <c:pt idx="188">
                  <c:v>8</c:v>
                </c:pt>
                <c:pt idx="189">
                  <c:v>8</c:v>
                </c:pt>
                <c:pt idx="190">
                  <c:v>8</c:v>
                </c:pt>
                <c:pt idx="191">
                  <c:v>8</c:v>
                </c:pt>
                <c:pt idx="192">
                  <c:v>8</c:v>
                </c:pt>
                <c:pt idx="193">
                  <c:v>8</c:v>
                </c:pt>
                <c:pt idx="194">
                  <c:v>8</c:v>
                </c:pt>
                <c:pt idx="195">
                  <c:v>8</c:v>
                </c:pt>
                <c:pt idx="196">
                  <c:v>8</c:v>
                </c:pt>
                <c:pt idx="197">
                  <c:v>8</c:v>
                </c:pt>
                <c:pt idx="198">
                  <c:v>8</c:v>
                </c:pt>
                <c:pt idx="199">
                  <c:v>8</c:v>
                </c:pt>
                <c:pt idx="200">
                  <c:v>8</c:v>
                </c:pt>
                <c:pt idx="201">
                  <c:v>8</c:v>
                </c:pt>
                <c:pt idx="202">
                  <c:v>8</c:v>
                </c:pt>
                <c:pt idx="203">
                  <c:v>8</c:v>
                </c:pt>
                <c:pt idx="204">
                  <c:v>8</c:v>
                </c:pt>
                <c:pt idx="205">
                  <c:v>8</c:v>
                </c:pt>
                <c:pt idx="206">
                  <c:v>8</c:v>
                </c:pt>
                <c:pt idx="207">
                  <c:v>8</c:v>
                </c:pt>
                <c:pt idx="208">
                  <c:v>8</c:v>
                </c:pt>
                <c:pt idx="209">
                  <c:v>8</c:v>
                </c:pt>
                <c:pt idx="210">
                  <c:v>8</c:v>
                </c:pt>
                <c:pt idx="211">
                  <c:v>8</c:v>
                </c:pt>
                <c:pt idx="212">
                  <c:v>8</c:v>
                </c:pt>
                <c:pt idx="213">
                  <c:v>8</c:v>
                </c:pt>
                <c:pt idx="214">
                  <c:v>8</c:v>
                </c:pt>
                <c:pt idx="215">
                  <c:v>8</c:v>
                </c:pt>
                <c:pt idx="216">
                  <c:v>8</c:v>
                </c:pt>
                <c:pt idx="217">
                  <c:v>8</c:v>
                </c:pt>
                <c:pt idx="218">
                  <c:v>8</c:v>
                </c:pt>
                <c:pt idx="219">
                  <c:v>8</c:v>
                </c:pt>
                <c:pt idx="220">
                  <c:v>8</c:v>
                </c:pt>
                <c:pt idx="221">
                  <c:v>8</c:v>
                </c:pt>
                <c:pt idx="222">
                  <c:v>8</c:v>
                </c:pt>
                <c:pt idx="223">
                  <c:v>8</c:v>
                </c:pt>
                <c:pt idx="224">
                  <c:v>8</c:v>
                </c:pt>
                <c:pt idx="225">
                  <c:v>8</c:v>
                </c:pt>
                <c:pt idx="226">
                  <c:v>8</c:v>
                </c:pt>
                <c:pt idx="227">
                  <c:v>8</c:v>
                </c:pt>
                <c:pt idx="228">
                  <c:v>8</c:v>
                </c:pt>
                <c:pt idx="229">
                  <c:v>8</c:v>
                </c:pt>
                <c:pt idx="230">
                  <c:v>8</c:v>
                </c:pt>
                <c:pt idx="231">
                  <c:v>8</c:v>
                </c:pt>
                <c:pt idx="232">
                  <c:v>8</c:v>
                </c:pt>
                <c:pt idx="233">
                  <c:v>8</c:v>
                </c:pt>
                <c:pt idx="234">
                  <c:v>8</c:v>
                </c:pt>
                <c:pt idx="235">
                  <c:v>8</c:v>
                </c:pt>
                <c:pt idx="236">
                  <c:v>8</c:v>
                </c:pt>
                <c:pt idx="237">
                  <c:v>8</c:v>
                </c:pt>
                <c:pt idx="238">
                  <c:v>8</c:v>
                </c:pt>
                <c:pt idx="239">
                  <c:v>8</c:v>
                </c:pt>
                <c:pt idx="240">
                  <c:v>8</c:v>
                </c:pt>
                <c:pt idx="241">
                  <c:v>8</c:v>
                </c:pt>
                <c:pt idx="242">
                  <c:v>8</c:v>
                </c:pt>
                <c:pt idx="243">
                  <c:v>8</c:v>
                </c:pt>
                <c:pt idx="244">
                  <c:v>8</c:v>
                </c:pt>
                <c:pt idx="245">
                  <c:v>8</c:v>
                </c:pt>
                <c:pt idx="246">
                  <c:v>8</c:v>
                </c:pt>
                <c:pt idx="247">
                  <c:v>8</c:v>
                </c:pt>
                <c:pt idx="248">
                  <c:v>8</c:v>
                </c:pt>
                <c:pt idx="249">
                  <c:v>8</c:v>
                </c:pt>
                <c:pt idx="250">
                  <c:v>8</c:v>
                </c:pt>
                <c:pt idx="251">
                  <c:v>8</c:v>
                </c:pt>
                <c:pt idx="252">
                  <c:v>8</c:v>
                </c:pt>
                <c:pt idx="253">
                  <c:v>8</c:v>
                </c:pt>
                <c:pt idx="254">
                  <c:v>8</c:v>
                </c:pt>
                <c:pt idx="255">
                  <c:v>8</c:v>
                </c:pt>
                <c:pt idx="256">
                  <c:v>8</c:v>
                </c:pt>
                <c:pt idx="257">
                  <c:v>8</c:v>
                </c:pt>
                <c:pt idx="258">
                  <c:v>8</c:v>
                </c:pt>
                <c:pt idx="259">
                  <c:v>8</c:v>
                </c:pt>
                <c:pt idx="260">
                  <c:v>8</c:v>
                </c:pt>
                <c:pt idx="261">
                  <c:v>8</c:v>
                </c:pt>
                <c:pt idx="262">
                  <c:v>8</c:v>
                </c:pt>
                <c:pt idx="263">
                  <c:v>8</c:v>
                </c:pt>
                <c:pt idx="264">
                  <c:v>8</c:v>
                </c:pt>
                <c:pt idx="265">
                  <c:v>8</c:v>
                </c:pt>
                <c:pt idx="266">
                  <c:v>8</c:v>
                </c:pt>
                <c:pt idx="267">
                  <c:v>8</c:v>
                </c:pt>
                <c:pt idx="268">
                  <c:v>8</c:v>
                </c:pt>
                <c:pt idx="269">
                  <c:v>8</c:v>
                </c:pt>
                <c:pt idx="270">
                  <c:v>8</c:v>
                </c:pt>
                <c:pt idx="271">
                  <c:v>8</c:v>
                </c:pt>
                <c:pt idx="272">
                  <c:v>8</c:v>
                </c:pt>
                <c:pt idx="273">
                  <c:v>8</c:v>
                </c:pt>
                <c:pt idx="274">
                  <c:v>8</c:v>
                </c:pt>
                <c:pt idx="275">
                  <c:v>8</c:v>
                </c:pt>
                <c:pt idx="276">
                  <c:v>8</c:v>
                </c:pt>
                <c:pt idx="277">
                  <c:v>8</c:v>
                </c:pt>
                <c:pt idx="278">
                  <c:v>8</c:v>
                </c:pt>
                <c:pt idx="279">
                  <c:v>8</c:v>
                </c:pt>
                <c:pt idx="280">
                  <c:v>8</c:v>
                </c:pt>
                <c:pt idx="281">
                  <c:v>8</c:v>
                </c:pt>
                <c:pt idx="282">
                  <c:v>8</c:v>
                </c:pt>
                <c:pt idx="283">
                  <c:v>8</c:v>
                </c:pt>
                <c:pt idx="284">
                  <c:v>8</c:v>
                </c:pt>
                <c:pt idx="285">
                  <c:v>8</c:v>
                </c:pt>
                <c:pt idx="286">
                  <c:v>8</c:v>
                </c:pt>
                <c:pt idx="287">
                  <c:v>8</c:v>
                </c:pt>
                <c:pt idx="288">
                  <c:v>8</c:v>
                </c:pt>
                <c:pt idx="289">
                  <c:v>8</c:v>
                </c:pt>
                <c:pt idx="290">
                  <c:v>8</c:v>
                </c:pt>
                <c:pt idx="291">
                  <c:v>8</c:v>
                </c:pt>
                <c:pt idx="292">
                  <c:v>8</c:v>
                </c:pt>
                <c:pt idx="293">
                  <c:v>8</c:v>
                </c:pt>
                <c:pt idx="294">
                  <c:v>8</c:v>
                </c:pt>
                <c:pt idx="295">
                  <c:v>8</c:v>
                </c:pt>
                <c:pt idx="296">
                  <c:v>8</c:v>
                </c:pt>
                <c:pt idx="297">
                  <c:v>8</c:v>
                </c:pt>
                <c:pt idx="298">
                  <c:v>8</c:v>
                </c:pt>
                <c:pt idx="299">
                  <c:v>8</c:v>
                </c:pt>
                <c:pt idx="300">
                  <c:v>8</c:v>
                </c:pt>
                <c:pt idx="301">
                  <c:v>8</c:v>
                </c:pt>
                <c:pt idx="302">
                  <c:v>8</c:v>
                </c:pt>
                <c:pt idx="303">
                  <c:v>8</c:v>
                </c:pt>
                <c:pt idx="304">
                  <c:v>8</c:v>
                </c:pt>
                <c:pt idx="305">
                  <c:v>8</c:v>
                </c:pt>
                <c:pt idx="306">
                  <c:v>8</c:v>
                </c:pt>
                <c:pt idx="307">
                  <c:v>8</c:v>
                </c:pt>
                <c:pt idx="308">
                  <c:v>8</c:v>
                </c:pt>
                <c:pt idx="309">
                  <c:v>8</c:v>
                </c:pt>
                <c:pt idx="310">
                  <c:v>8</c:v>
                </c:pt>
                <c:pt idx="311">
                  <c:v>8</c:v>
                </c:pt>
                <c:pt idx="312">
                  <c:v>8</c:v>
                </c:pt>
                <c:pt idx="313">
                  <c:v>8</c:v>
                </c:pt>
                <c:pt idx="314">
                  <c:v>8</c:v>
                </c:pt>
                <c:pt idx="315">
                  <c:v>8</c:v>
                </c:pt>
                <c:pt idx="316">
                  <c:v>8</c:v>
                </c:pt>
                <c:pt idx="317">
                  <c:v>8</c:v>
                </c:pt>
                <c:pt idx="318">
                  <c:v>8</c:v>
                </c:pt>
                <c:pt idx="319">
                  <c:v>8</c:v>
                </c:pt>
                <c:pt idx="320">
                  <c:v>8</c:v>
                </c:pt>
                <c:pt idx="321">
                  <c:v>8</c:v>
                </c:pt>
                <c:pt idx="322">
                  <c:v>8</c:v>
                </c:pt>
                <c:pt idx="323">
                  <c:v>8</c:v>
                </c:pt>
                <c:pt idx="324">
                  <c:v>8</c:v>
                </c:pt>
                <c:pt idx="325">
                  <c:v>8</c:v>
                </c:pt>
                <c:pt idx="326">
                  <c:v>8</c:v>
                </c:pt>
                <c:pt idx="327">
                  <c:v>8</c:v>
                </c:pt>
                <c:pt idx="328">
                  <c:v>8</c:v>
                </c:pt>
                <c:pt idx="329">
                  <c:v>8</c:v>
                </c:pt>
                <c:pt idx="330">
                  <c:v>8</c:v>
                </c:pt>
                <c:pt idx="331">
                  <c:v>8</c:v>
                </c:pt>
                <c:pt idx="332">
                  <c:v>8</c:v>
                </c:pt>
                <c:pt idx="333">
                  <c:v>8</c:v>
                </c:pt>
                <c:pt idx="334">
                  <c:v>8</c:v>
                </c:pt>
                <c:pt idx="335">
                  <c:v>8</c:v>
                </c:pt>
                <c:pt idx="336">
                  <c:v>8</c:v>
                </c:pt>
                <c:pt idx="337">
                  <c:v>8</c:v>
                </c:pt>
                <c:pt idx="338">
                  <c:v>8</c:v>
                </c:pt>
                <c:pt idx="339">
                  <c:v>8</c:v>
                </c:pt>
                <c:pt idx="340">
                  <c:v>8</c:v>
                </c:pt>
                <c:pt idx="341">
                  <c:v>8</c:v>
                </c:pt>
                <c:pt idx="342">
                  <c:v>8</c:v>
                </c:pt>
                <c:pt idx="343">
                  <c:v>8</c:v>
                </c:pt>
                <c:pt idx="344">
                  <c:v>8</c:v>
                </c:pt>
                <c:pt idx="345">
                  <c:v>8</c:v>
                </c:pt>
                <c:pt idx="346">
                  <c:v>8</c:v>
                </c:pt>
                <c:pt idx="347">
                  <c:v>8</c:v>
                </c:pt>
                <c:pt idx="348">
                  <c:v>8</c:v>
                </c:pt>
                <c:pt idx="349">
                  <c:v>8</c:v>
                </c:pt>
                <c:pt idx="350">
                  <c:v>8</c:v>
                </c:pt>
                <c:pt idx="351">
                  <c:v>8</c:v>
                </c:pt>
                <c:pt idx="352">
                  <c:v>8</c:v>
                </c:pt>
                <c:pt idx="353">
                  <c:v>8</c:v>
                </c:pt>
                <c:pt idx="354">
                  <c:v>8</c:v>
                </c:pt>
                <c:pt idx="355">
                  <c:v>8</c:v>
                </c:pt>
                <c:pt idx="356">
                  <c:v>8</c:v>
                </c:pt>
                <c:pt idx="357">
                  <c:v>8</c:v>
                </c:pt>
                <c:pt idx="358">
                  <c:v>8</c:v>
                </c:pt>
                <c:pt idx="359">
                  <c:v>8</c:v>
                </c:pt>
                <c:pt idx="360">
                  <c:v>8</c:v>
                </c:pt>
                <c:pt idx="361">
                  <c:v>8</c:v>
                </c:pt>
                <c:pt idx="362">
                  <c:v>8</c:v>
                </c:pt>
                <c:pt idx="363">
                  <c:v>8</c:v>
                </c:pt>
                <c:pt idx="364">
                  <c:v>8</c:v>
                </c:pt>
                <c:pt idx="365">
                  <c:v>8</c:v>
                </c:pt>
                <c:pt idx="366">
                  <c:v>8</c:v>
                </c:pt>
                <c:pt idx="367">
                  <c:v>8</c:v>
                </c:pt>
                <c:pt idx="368">
                  <c:v>8</c:v>
                </c:pt>
                <c:pt idx="369">
                  <c:v>8</c:v>
                </c:pt>
                <c:pt idx="370">
                  <c:v>8</c:v>
                </c:pt>
                <c:pt idx="371">
                  <c:v>8</c:v>
                </c:pt>
                <c:pt idx="372">
                  <c:v>8</c:v>
                </c:pt>
                <c:pt idx="373">
                  <c:v>8</c:v>
                </c:pt>
                <c:pt idx="374">
                  <c:v>8</c:v>
                </c:pt>
                <c:pt idx="375">
                  <c:v>8</c:v>
                </c:pt>
                <c:pt idx="376">
                  <c:v>8</c:v>
                </c:pt>
                <c:pt idx="377">
                  <c:v>8</c:v>
                </c:pt>
                <c:pt idx="378">
                  <c:v>8</c:v>
                </c:pt>
                <c:pt idx="379">
                  <c:v>8</c:v>
                </c:pt>
                <c:pt idx="380">
                  <c:v>8</c:v>
                </c:pt>
                <c:pt idx="381">
                  <c:v>8</c:v>
                </c:pt>
                <c:pt idx="382">
                  <c:v>8</c:v>
                </c:pt>
                <c:pt idx="383">
                  <c:v>8</c:v>
                </c:pt>
                <c:pt idx="384">
                  <c:v>8</c:v>
                </c:pt>
                <c:pt idx="385">
                  <c:v>8</c:v>
                </c:pt>
                <c:pt idx="386">
                  <c:v>8</c:v>
                </c:pt>
                <c:pt idx="387">
                  <c:v>8</c:v>
                </c:pt>
                <c:pt idx="388">
                  <c:v>8</c:v>
                </c:pt>
                <c:pt idx="389">
                  <c:v>8</c:v>
                </c:pt>
                <c:pt idx="390">
                  <c:v>8</c:v>
                </c:pt>
                <c:pt idx="391">
                  <c:v>8</c:v>
                </c:pt>
                <c:pt idx="392">
                  <c:v>8</c:v>
                </c:pt>
                <c:pt idx="393">
                  <c:v>8</c:v>
                </c:pt>
                <c:pt idx="394">
                  <c:v>8</c:v>
                </c:pt>
                <c:pt idx="395">
                  <c:v>8</c:v>
                </c:pt>
                <c:pt idx="396">
                  <c:v>8</c:v>
                </c:pt>
                <c:pt idx="397">
                  <c:v>8</c:v>
                </c:pt>
                <c:pt idx="398">
                  <c:v>8</c:v>
                </c:pt>
                <c:pt idx="399">
                  <c:v>8</c:v>
                </c:pt>
                <c:pt idx="400">
                  <c:v>8</c:v>
                </c:pt>
                <c:pt idx="401">
                  <c:v>8</c:v>
                </c:pt>
                <c:pt idx="402">
                  <c:v>8</c:v>
                </c:pt>
                <c:pt idx="403">
                  <c:v>8</c:v>
                </c:pt>
                <c:pt idx="404">
                  <c:v>8</c:v>
                </c:pt>
                <c:pt idx="405">
                  <c:v>8</c:v>
                </c:pt>
                <c:pt idx="406">
                  <c:v>8</c:v>
                </c:pt>
                <c:pt idx="407">
                  <c:v>8</c:v>
                </c:pt>
                <c:pt idx="408">
                  <c:v>8</c:v>
                </c:pt>
                <c:pt idx="409">
                  <c:v>8</c:v>
                </c:pt>
                <c:pt idx="410">
                  <c:v>8</c:v>
                </c:pt>
                <c:pt idx="411">
                  <c:v>8</c:v>
                </c:pt>
                <c:pt idx="412">
                  <c:v>8</c:v>
                </c:pt>
                <c:pt idx="413">
                  <c:v>8</c:v>
                </c:pt>
                <c:pt idx="414">
                  <c:v>8</c:v>
                </c:pt>
                <c:pt idx="415">
                  <c:v>8</c:v>
                </c:pt>
                <c:pt idx="416">
                  <c:v>8</c:v>
                </c:pt>
                <c:pt idx="417">
                  <c:v>8</c:v>
                </c:pt>
                <c:pt idx="418">
                  <c:v>8</c:v>
                </c:pt>
                <c:pt idx="419">
                  <c:v>8</c:v>
                </c:pt>
                <c:pt idx="420">
                  <c:v>8</c:v>
                </c:pt>
                <c:pt idx="421">
                  <c:v>8</c:v>
                </c:pt>
                <c:pt idx="422">
                  <c:v>8</c:v>
                </c:pt>
                <c:pt idx="423">
                  <c:v>8</c:v>
                </c:pt>
                <c:pt idx="424">
                  <c:v>8</c:v>
                </c:pt>
                <c:pt idx="425">
                  <c:v>8</c:v>
                </c:pt>
                <c:pt idx="426">
                  <c:v>8</c:v>
                </c:pt>
                <c:pt idx="427">
                  <c:v>8</c:v>
                </c:pt>
                <c:pt idx="428">
                  <c:v>8</c:v>
                </c:pt>
                <c:pt idx="429">
                  <c:v>8</c:v>
                </c:pt>
                <c:pt idx="430">
                  <c:v>8</c:v>
                </c:pt>
                <c:pt idx="431">
                  <c:v>8</c:v>
                </c:pt>
                <c:pt idx="432">
                  <c:v>8</c:v>
                </c:pt>
                <c:pt idx="433">
                  <c:v>8</c:v>
                </c:pt>
                <c:pt idx="434">
                  <c:v>8</c:v>
                </c:pt>
                <c:pt idx="435">
                  <c:v>8</c:v>
                </c:pt>
                <c:pt idx="436">
                  <c:v>8</c:v>
                </c:pt>
                <c:pt idx="437">
                  <c:v>8</c:v>
                </c:pt>
                <c:pt idx="438">
                  <c:v>8</c:v>
                </c:pt>
                <c:pt idx="439">
                  <c:v>8</c:v>
                </c:pt>
                <c:pt idx="440">
                  <c:v>8</c:v>
                </c:pt>
                <c:pt idx="441">
                  <c:v>8</c:v>
                </c:pt>
                <c:pt idx="442">
                  <c:v>8</c:v>
                </c:pt>
                <c:pt idx="443">
                  <c:v>8</c:v>
                </c:pt>
                <c:pt idx="444">
                  <c:v>8</c:v>
                </c:pt>
                <c:pt idx="445">
                  <c:v>8</c:v>
                </c:pt>
                <c:pt idx="446">
                  <c:v>8</c:v>
                </c:pt>
                <c:pt idx="447">
                  <c:v>8</c:v>
                </c:pt>
                <c:pt idx="448">
                  <c:v>8</c:v>
                </c:pt>
                <c:pt idx="449">
                  <c:v>8</c:v>
                </c:pt>
                <c:pt idx="450">
                  <c:v>8</c:v>
                </c:pt>
                <c:pt idx="451">
                  <c:v>8</c:v>
                </c:pt>
                <c:pt idx="452">
                  <c:v>8</c:v>
                </c:pt>
                <c:pt idx="453">
                  <c:v>8</c:v>
                </c:pt>
                <c:pt idx="454">
                  <c:v>8</c:v>
                </c:pt>
                <c:pt idx="455">
                  <c:v>8</c:v>
                </c:pt>
                <c:pt idx="456">
                  <c:v>8</c:v>
                </c:pt>
                <c:pt idx="457">
                  <c:v>8</c:v>
                </c:pt>
                <c:pt idx="458">
                  <c:v>8</c:v>
                </c:pt>
                <c:pt idx="459">
                  <c:v>8</c:v>
                </c:pt>
                <c:pt idx="460">
                  <c:v>8</c:v>
                </c:pt>
                <c:pt idx="461">
                  <c:v>8</c:v>
                </c:pt>
                <c:pt idx="462">
                  <c:v>8</c:v>
                </c:pt>
                <c:pt idx="463">
                  <c:v>8</c:v>
                </c:pt>
                <c:pt idx="464">
                  <c:v>8</c:v>
                </c:pt>
                <c:pt idx="465">
                  <c:v>8</c:v>
                </c:pt>
                <c:pt idx="466">
                  <c:v>8</c:v>
                </c:pt>
                <c:pt idx="467">
                  <c:v>8</c:v>
                </c:pt>
                <c:pt idx="468">
                  <c:v>8</c:v>
                </c:pt>
                <c:pt idx="469">
                  <c:v>8</c:v>
                </c:pt>
                <c:pt idx="470">
                  <c:v>8</c:v>
                </c:pt>
                <c:pt idx="471">
                  <c:v>8</c:v>
                </c:pt>
                <c:pt idx="472">
                  <c:v>8</c:v>
                </c:pt>
                <c:pt idx="473">
                  <c:v>8</c:v>
                </c:pt>
                <c:pt idx="474">
                  <c:v>8</c:v>
                </c:pt>
                <c:pt idx="475">
                  <c:v>8</c:v>
                </c:pt>
                <c:pt idx="476">
                  <c:v>8</c:v>
                </c:pt>
                <c:pt idx="477">
                  <c:v>8</c:v>
                </c:pt>
                <c:pt idx="478">
                  <c:v>8</c:v>
                </c:pt>
                <c:pt idx="479">
                  <c:v>8</c:v>
                </c:pt>
                <c:pt idx="480">
                  <c:v>8</c:v>
                </c:pt>
                <c:pt idx="481">
                  <c:v>8</c:v>
                </c:pt>
                <c:pt idx="482">
                  <c:v>8</c:v>
                </c:pt>
                <c:pt idx="483">
                  <c:v>8</c:v>
                </c:pt>
                <c:pt idx="484">
                  <c:v>8</c:v>
                </c:pt>
                <c:pt idx="485">
                  <c:v>8</c:v>
                </c:pt>
                <c:pt idx="486">
                  <c:v>8</c:v>
                </c:pt>
                <c:pt idx="487">
                  <c:v>8</c:v>
                </c:pt>
                <c:pt idx="488">
                  <c:v>8</c:v>
                </c:pt>
                <c:pt idx="489">
                  <c:v>8</c:v>
                </c:pt>
                <c:pt idx="490">
                  <c:v>8</c:v>
                </c:pt>
                <c:pt idx="491">
                  <c:v>8</c:v>
                </c:pt>
                <c:pt idx="492">
                  <c:v>8</c:v>
                </c:pt>
                <c:pt idx="493">
                  <c:v>8</c:v>
                </c:pt>
                <c:pt idx="494">
                  <c:v>8</c:v>
                </c:pt>
                <c:pt idx="495">
                  <c:v>8</c:v>
                </c:pt>
                <c:pt idx="496">
                  <c:v>8</c:v>
                </c:pt>
                <c:pt idx="497">
                  <c:v>8</c:v>
                </c:pt>
                <c:pt idx="498">
                  <c:v>8</c:v>
                </c:pt>
                <c:pt idx="499">
                  <c:v>8</c:v>
                </c:pt>
                <c:pt idx="500">
                  <c:v>8</c:v>
                </c:pt>
                <c:pt idx="501">
                  <c:v>8</c:v>
                </c:pt>
                <c:pt idx="502">
                  <c:v>8</c:v>
                </c:pt>
                <c:pt idx="503">
                  <c:v>8</c:v>
                </c:pt>
                <c:pt idx="504">
                  <c:v>8</c:v>
                </c:pt>
                <c:pt idx="505">
                  <c:v>8</c:v>
                </c:pt>
                <c:pt idx="506">
                  <c:v>8</c:v>
                </c:pt>
                <c:pt idx="507">
                  <c:v>8</c:v>
                </c:pt>
                <c:pt idx="508">
                  <c:v>8</c:v>
                </c:pt>
                <c:pt idx="509">
                  <c:v>8</c:v>
                </c:pt>
                <c:pt idx="510">
                  <c:v>8</c:v>
                </c:pt>
                <c:pt idx="511">
                  <c:v>8</c:v>
                </c:pt>
                <c:pt idx="512">
                  <c:v>8</c:v>
                </c:pt>
                <c:pt idx="513">
                  <c:v>8</c:v>
                </c:pt>
                <c:pt idx="514">
                  <c:v>8</c:v>
                </c:pt>
                <c:pt idx="515">
                  <c:v>8</c:v>
                </c:pt>
                <c:pt idx="516">
                  <c:v>8</c:v>
                </c:pt>
                <c:pt idx="517">
                  <c:v>8</c:v>
                </c:pt>
                <c:pt idx="518">
                  <c:v>8</c:v>
                </c:pt>
                <c:pt idx="519">
                  <c:v>8</c:v>
                </c:pt>
                <c:pt idx="520">
                  <c:v>8</c:v>
                </c:pt>
                <c:pt idx="521">
                  <c:v>8</c:v>
                </c:pt>
                <c:pt idx="522">
                  <c:v>8</c:v>
                </c:pt>
                <c:pt idx="523">
                  <c:v>8</c:v>
                </c:pt>
                <c:pt idx="524">
                  <c:v>8</c:v>
                </c:pt>
                <c:pt idx="525">
                  <c:v>8</c:v>
                </c:pt>
                <c:pt idx="526">
                  <c:v>8</c:v>
                </c:pt>
                <c:pt idx="527">
                  <c:v>8</c:v>
                </c:pt>
                <c:pt idx="528">
                  <c:v>8</c:v>
                </c:pt>
                <c:pt idx="529">
                  <c:v>8</c:v>
                </c:pt>
                <c:pt idx="530">
                  <c:v>8</c:v>
                </c:pt>
                <c:pt idx="531">
                  <c:v>8</c:v>
                </c:pt>
                <c:pt idx="532">
                  <c:v>8</c:v>
                </c:pt>
                <c:pt idx="533">
                  <c:v>8</c:v>
                </c:pt>
                <c:pt idx="534">
                  <c:v>8</c:v>
                </c:pt>
                <c:pt idx="535">
                  <c:v>8</c:v>
                </c:pt>
                <c:pt idx="536">
                  <c:v>8</c:v>
                </c:pt>
                <c:pt idx="537">
                  <c:v>8</c:v>
                </c:pt>
                <c:pt idx="538">
                  <c:v>8</c:v>
                </c:pt>
                <c:pt idx="539">
                  <c:v>8</c:v>
                </c:pt>
                <c:pt idx="540">
                  <c:v>8</c:v>
                </c:pt>
                <c:pt idx="541">
                  <c:v>8</c:v>
                </c:pt>
                <c:pt idx="542">
                  <c:v>8</c:v>
                </c:pt>
                <c:pt idx="543">
                  <c:v>8</c:v>
                </c:pt>
                <c:pt idx="544">
                  <c:v>8</c:v>
                </c:pt>
                <c:pt idx="545">
                  <c:v>8</c:v>
                </c:pt>
                <c:pt idx="546">
                  <c:v>8</c:v>
                </c:pt>
                <c:pt idx="547">
                  <c:v>8</c:v>
                </c:pt>
                <c:pt idx="548">
                  <c:v>9</c:v>
                </c:pt>
                <c:pt idx="549">
                  <c:v>9</c:v>
                </c:pt>
                <c:pt idx="550">
                  <c:v>9</c:v>
                </c:pt>
                <c:pt idx="551">
                  <c:v>9</c:v>
                </c:pt>
                <c:pt idx="552">
                  <c:v>9</c:v>
                </c:pt>
                <c:pt idx="553">
                  <c:v>9</c:v>
                </c:pt>
                <c:pt idx="554">
                  <c:v>9</c:v>
                </c:pt>
                <c:pt idx="555">
                  <c:v>9</c:v>
                </c:pt>
                <c:pt idx="556">
                  <c:v>9</c:v>
                </c:pt>
                <c:pt idx="557">
                  <c:v>9</c:v>
                </c:pt>
                <c:pt idx="558">
                  <c:v>9</c:v>
                </c:pt>
                <c:pt idx="559">
                  <c:v>9</c:v>
                </c:pt>
                <c:pt idx="560">
                  <c:v>9</c:v>
                </c:pt>
                <c:pt idx="561">
                  <c:v>9</c:v>
                </c:pt>
                <c:pt idx="562">
                  <c:v>9</c:v>
                </c:pt>
                <c:pt idx="563">
                  <c:v>9</c:v>
                </c:pt>
                <c:pt idx="564">
                  <c:v>9</c:v>
                </c:pt>
                <c:pt idx="565">
                  <c:v>9</c:v>
                </c:pt>
                <c:pt idx="566">
                  <c:v>9</c:v>
                </c:pt>
                <c:pt idx="567">
                  <c:v>9</c:v>
                </c:pt>
                <c:pt idx="568">
                  <c:v>9</c:v>
                </c:pt>
                <c:pt idx="569">
                  <c:v>9</c:v>
                </c:pt>
                <c:pt idx="570">
                  <c:v>9</c:v>
                </c:pt>
                <c:pt idx="571">
                  <c:v>9</c:v>
                </c:pt>
                <c:pt idx="572">
                  <c:v>9</c:v>
                </c:pt>
                <c:pt idx="573">
                  <c:v>9</c:v>
                </c:pt>
                <c:pt idx="574">
                  <c:v>9</c:v>
                </c:pt>
                <c:pt idx="575">
                  <c:v>9</c:v>
                </c:pt>
                <c:pt idx="576">
                  <c:v>9</c:v>
                </c:pt>
                <c:pt idx="577">
                  <c:v>9</c:v>
                </c:pt>
                <c:pt idx="578">
                  <c:v>9</c:v>
                </c:pt>
                <c:pt idx="579">
                  <c:v>9</c:v>
                </c:pt>
                <c:pt idx="580">
                  <c:v>9</c:v>
                </c:pt>
                <c:pt idx="581">
                  <c:v>9</c:v>
                </c:pt>
                <c:pt idx="582">
                  <c:v>9</c:v>
                </c:pt>
                <c:pt idx="583">
                  <c:v>9</c:v>
                </c:pt>
                <c:pt idx="584">
                  <c:v>9</c:v>
                </c:pt>
                <c:pt idx="585">
                  <c:v>9</c:v>
                </c:pt>
                <c:pt idx="586">
                  <c:v>9</c:v>
                </c:pt>
                <c:pt idx="587">
                  <c:v>9</c:v>
                </c:pt>
                <c:pt idx="588">
                  <c:v>9</c:v>
                </c:pt>
                <c:pt idx="589">
                  <c:v>9</c:v>
                </c:pt>
                <c:pt idx="590">
                  <c:v>9</c:v>
                </c:pt>
                <c:pt idx="591">
                  <c:v>9</c:v>
                </c:pt>
                <c:pt idx="592">
                  <c:v>9</c:v>
                </c:pt>
                <c:pt idx="593">
                  <c:v>9</c:v>
                </c:pt>
                <c:pt idx="594">
                  <c:v>9</c:v>
                </c:pt>
                <c:pt idx="595">
                  <c:v>9</c:v>
                </c:pt>
                <c:pt idx="596">
                  <c:v>9</c:v>
                </c:pt>
                <c:pt idx="597">
                  <c:v>9</c:v>
                </c:pt>
                <c:pt idx="598">
                  <c:v>9</c:v>
                </c:pt>
                <c:pt idx="599">
                  <c:v>9</c:v>
                </c:pt>
                <c:pt idx="600">
                  <c:v>9</c:v>
                </c:pt>
                <c:pt idx="601">
                  <c:v>9</c:v>
                </c:pt>
                <c:pt idx="602">
                  <c:v>9</c:v>
                </c:pt>
                <c:pt idx="603">
                  <c:v>9</c:v>
                </c:pt>
                <c:pt idx="604">
                  <c:v>9</c:v>
                </c:pt>
                <c:pt idx="605">
                  <c:v>9</c:v>
                </c:pt>
                <c:pt idx="606">
                  <c:v>9</c:v>
                </c:pt>
                <c:pt idx="607">
                  <c:v>9</c:v>
                </c:pt>
                <c:pt idx="608">
                  <c:v>9</c:v>
                </c:pt>
                <c:pt idx="609">
                  <c:v>9</c:v>
                </c:pt>
                <c:pt idx="610">
                  <c:v>9</c:v>
                </c:pt>
                <c:pt idx="611">
                  <c:v>9</c:v>
                </c:pt>
                <c:pt idx="612">
                  <c:v>9</c:v>
                </c:pt>
                <c:pt idx="613">
                  <c:v>9</c:v>
                </c:pt>
                <c:pt idx="614">
                  <c:v>9</c:v>
                </c:pt>
                <c:pt idx="615">
                  <c:v>9</c:v>
                </c:pt>
                <c:pt idx="616">
                  <c:v>9</c:v>
                </c:pt>
                <c:pt idx="617">
                  <c:v>9</c:v>
                </c:pt>
                <c:pt idx="618">
                  <c:v>9</c:v>
                </c:pt>
                <c:pt idx="619">
                  <c:v>9</c:v>
                </c:pt>
                <c:pt idx="620">
                  <c:v>9</c:v>
                </c:pt>
                <c:pt idx="621">
                  <c:v>9</c:v>
                </c:pt>
                <c:pt idx="622">
                  <c:v>9</c:v>
                </c:pt>
                <c:pt idx="623">
                  <c:v>9</c:v>
                </c:pt>
                <c:pt idx="624">
                  <c:v>9</c:v>
                </c:pt>
                <c:pt idx="625">
                  <c:v>9</c:v>
                </c:pt>
                <c:pt idx="626">
                  <c:v>9</c:v>
                </c:pt>
                <c:pt idx="627">
                  <c:v>9</c:v>
                </c:pt>
                <c:pt idx="628">
                  <c:v>9</c:v>
                </c:pt>
                <c:pt idx="629">
                  <c:v>9</c:v>
                </c:pt>
                <c:pt idx="630">
                  <c:v>9</c:v>
                </c:pt>
                <c:pt idx="631">
                  <c:v>9</c:v>
                </c:pt>
                <c:pt idx="632">
                  <c:v>9</c:v>
                </c:pt>
                <c:pt idx="633">
                  <c:v>9</c:v>
                </c:pt>
                <c:pt idx="634">
                  <c:v>9</c:v>
                </c:pt>
                <c:pt idx="635">
                  <c:v>9</c:v>
                </c:pt>
                <c:pt idx="636">
                  <c:v>9</c:v>
                </c:pt>
                <c:pt idx="637">
                  <c:v>9</c:v>
                </c:pt>
                <c:pt idx="638">
                  <c:v>9</c:v>
                </c:pt>
                <c:pt idx="639">
                  <c:v>9</c:v>
                </c:pt>
                <c:pt idx="640">
                  <c:v>9</c:v>
                </c:pt>
                <c:pt idx="641">
                  <c:v>9</c:v>
                </c:pt>
                <c:pt idx="642">
                  <c:v>9</c:v>
                </c:pt>
                <c:pt idx="643">
                  <c:v>9</c:v>
                </c:pt>
                <c:pt idx="644">
                  <c:v>9</c:v>
                </c:pt>
                <c:pt idx="645">
                  <c:v>9</c:v>
                </c:pt>
                <c:pt idx="646">
                  <c:v>9</c:v>
                </c:pt>
                <c:pt idx="647">
                  <c:v>9</c:v>
                </c:pt>
                <c:pt idx="648">
                  <c:v>9</c:v>
                </c:pt>
                <c:pt idx="649">
                  <c:v>9</c:v>
                </c:pt>
                <c:pt idx="650">
                  <c:v>9</c:v>
                </c:pt>
                <c:pt idx="651">
                  <c:v>9</c:v>
                </c:pt>
                <c:pt idx="652">
                  <c:v>9</c:v>
                </c:pt>
                <c:pt idx="653">
                  <c:v>9</c:v>
                </c:pt>
                <c:pt idx="654">
                  <c:v>9</c:v>
                </c:pt>
                <c:pt idx="655">
                  <c:v>9</c:v>
                </c:pt>
                <c:pt idx="656">
                  <c:v>9</c:v>
                </c:pt>
                <c:pt idx="657">
                  <c:v>9</c:v>
                </c:pt>
                <c:pt idx="658">
                  <c:v>9</c:v>
                </c:pt>
                <c:pt idx="659">
                  <c:v>9</c:v>
                </c:pt>
                <c:pt idx="660">
                  <c:v>9</c:v>
                </c:pt>
                <c:pt idx="661">
                  <c:v>9</c:v>
                </c:pt>
                <c:pt idx="662">
                  <c:v>9</c:v>
                </c:pt>
                <c:pt idx="663">
                  <c:v>9</c:v>
                </c:pt>
                <c:pt idx="664">
                  <c:v>9</c:v>
                </c:pt>
                <c:pt idx="665">
                  <c:v>9</c:v>
                </c:pt>
                <c:pt idx="666">
                  <c:v>9</c:v>
                </c:pt>
                <c:pt idx="667">
                  <c:v>9</c:v>
                </c:pt>
                <c:pt idx="668">
                  <c:v>9</c:v>
                </c:pt>
                <c:pt idx="669">
                  <c:v>9</c:v>
                </c:pt>
                <c:pt idx="670">
                  <c:v>9</c:v>
                </c:pt>
                <c:pt idx="671">
                  <c:v>9</c:v>
                </c:pt>
                <c:pt idx="672">
                  <c:v>9</c:v>
                </c:pt>
                <c:pt idx="673">
                  <c:v>9</c:v>
                </c:pt>
                <c:pt idx="674">
                  <c:v>9</c:v>
                </c:pt>
                <c:pt idx="675">
                  <c:v>9</c:v>
                </c:pt>
                <c:pt idx="676">
                  <c:v>9</c:v>
                </c:pt>
                <c:pt idx="677">
                  <c:v>9</c:v>
                </c:pt>
                <c:pt idx="678">
                  <c:v>9</c:v>
                </c:pt>
                <c:pt idx="679">
                  <c:v>9</c:v>
                </c:pt>
                <c:pt idx="680">
                  <c:v>9</c:v>
                </c:pt>
                <c:pt idx="681">
                  <c:v>9</c:v>
                </c:pt>
                <c:pt idx="682">
                  <c:v>9</c:v>
                </c:pt>
                <c:pt idx="683">
                  <c:v>9</c:v>
                </c:pt>
                <c:pt idx="684">
                  <c:v>9</c:v>
                </c:pt>
                <c:pt idx="685">
                  <c:v>9</c:v>
                </c:pt>
                <c:pt idx="686">
                  <c:v>9</c:v>
                </c:pt>
                <c:pt idx="687">
                  <c:v>9</c:v>
                </c:pt>
                <c:pt idx="688">
                  <c:v>9</c:v>
                </c:pt>
                <c:pt idx="689">
                  <c:v>8</c:v>
                </c:pt>
                <c:pt idx="690">
                  <c:v>8</c:v>
                </c:pt>
                <c:pt idx="691">
                  <c:v>8</c:v>
                </c:pt>
                <c:pt idx="692">
                  <c:v>8</c:v>
                </c:pt>
                <c:pt idx="693">
                  <c:v>8</c:v>
                </c:pt>
                <c:pt idx="694">
                  <c:v>8</c:v>
                </c:pt>
                <c:pt idx="695">
                  <c:v>8</c:v>
                </c:pt>
                <c:pt idx="696">
                  <c:v>8</c:v>
                </c:pt>
                <c:pt idx="697">
                  <c:v>8</c:v>
                </c:pt>
                <c:pt idx="698">
                  <c:v>8</c:v>
                </c:pt>
                <c:pt idx="699">
                  <c:v>8</c:v>
                </c:pt>
                <c:pt idx="700">
                  <c:v>8</c:v>
                </c:pt>
                <c:pt idx="701">
                  <c:v>8</c:v>
                </c:pt>
                <c:pt idx="702">
                  <c:v>8</c:v>
                </c:pt>
                <c:pt idx="703">
                  <c:v>8</c:v>
                </c:pt>
                <c:pt idx="704">
                  <c:v>8</c:v>
                </c:pt>
                <c:pt idx="705">
                  <c:v>8</c:v>
                </c:pt>
                <c:pt idx="706">
                  <c:v>8</c:v>
                </c:pt>
                <c:pt idx="707">
                  <c:v>8</c:v>
                </c:pt>
                <c:pt idx="708">
                  <c:v>8</c:v>
                </c:pt>
                <c:pt idx="709">
                  <c:v>8</c:v>
                </c:pt>
                <c:pt idx="710">
                  <c:v>8</c:v>
                </c:pt>
                <c:pt idx="711">
                  <c:v>8</c:v>
                </c:pt>
                <c:pt idx="712">
                  <c:v>8</c:v>
                </c:pt>
                <c:pt idx="713">
                  <c:v>8</c:v>
                </c:pt>
                <c:pt idx="714">
                  <c:v>8</c:v>
                </c:pt>
                <c:pt idx="715">
                  <c:v>8</c:v>
                </c:pt>
                <c:pt idx="716">
                  <c:v>8</c:v>
                </c:pt>
                <c:pt idx="717">
                  <c:v>8</c:v>
                </c:pt>
                <c:pt idx="718">
                  <c:v>8</c:v>
                </c:pt>
                <c:pt idx="719">
                  <c:v>8</c:v>
                </c:pt>
                <c:pt idx="720">
                  <c:v>8</c:v>
                </c:pt>
                <c:pt idx="721">
                  <c:v>8</c:v>
                </c:pt>
                <c:pt idx="722">
                  <c:v>8</c:v>
                </c:pt>
                <c:pt idx="723">
                  <c:v>8</c:v>
                </c:pt>
                <c:pt idx="724">
                  <c:v>8</c:v>
                </c:pt>
                <c:pt idx="725">
                  <c:v>8</c:v>
                </c:pt>
                <c:pt idx="726">
                  <c:v>8</c:v>
                </c:pt>
                <c:pt idx="727">
                  <c:v>8</c:v>
                </c:pt>
                <c:pt idx="728">
                  <c:v>8</c:v>
                </c:pt>
                <c:pt idx="729">
                  <c:v>8</c:v>
                </c:pt>
                <c:pt idx="730">
                  <c:v>8</c:v>
                </c:pt>
                <c:pt idx="731">
                  <c:v>8</c:v>
                </c:pt>
                <c:pt idx="732">
                  <c:v>8</c:v>
                </c:pt>
                <c:pt idx="733">
                  <c:v>8</c:v>
                </c:pt>
                <c:pt idx="734">
                  <c:v>8</c:v>
                </c:pt>
                <c:pt idx="735">
                  <c:v>8</c:v>
                </c:pt>
                <c:pt idx="736">
                  <c:v>8</c:v>
                </c:pt>
                <c:pt idx="737">
                  <c:v>8</c:v>
                </c:pt>
                <c:pt idx="738">
                  <c:v>8</c:v>
                </c:pt>
                <c:pt idx="739">
                  <c:v>8</c:v>
                </c:pt>
                <c:pt idx="740">
                  <c:v>8</c:v>
                </c:pt>
                <c:pt idx="741">
                  <c:v>8</c:v>
                </c:pt>
                <c:pt idx="742">
                  <c:v>8</c:v>
                </c:pt>
                <c:pt idx="743">
                  <c:v>8</c:v>
                </c:pt>
                <c:pt idx="744">
                  <c:v>8</c:v>
                </c:pt>
                <c:pt idx="745">
                  <c:v>8</c:v>
                </c:pt>
                <c:pt idx="746">
                  <c:v>8</c:v>
                </c:pt>
                <c:pt idx="747">
                  <c:v>8</c:v>
                </c:pt>
                <c:pt idx="748">
                  <c:v>8</c:v>
                </c:pt>
                <c:pt idx="749">
                  <c:v>8</c:v>
                </c:pt>
                <c:pt idx="750">
                  <c:v>8</c:v>
                </c:pt>
                <c:pt idx="751">
                  <c:v>8</c:v>
                </c:pt>
                <c:pt idx="752">
                  <c:v>8</c:v>
                </c:pt>
                <c:pt idx="753">
                  <c:v>8</c:v>
                </c:pt>
                <c:pt idx="754">
                  <c:v>8</c:v>
                </c:pt>
                <c:pt idx="755">
                  <c:v>8</c:v>
                </c:pt>
                <c:pt idx="756">
                  <c:v>8</c:v>
                </c:pt>
                <c:pt idx="757">
                  <c:v>8</c:v>
                </c:pt>
                <c:pt idx="758">
                  <c:v>8</c:v>
                </c:pt>
                <c:pt idx="759">
                  <c:v>8</c:v>
                </c:pt>
                <c:pt idx="760">
                  <c:v>8</c:v>
                </c:pt>
                <c:pt idx="761">
                  <c:v>8</c:v>
                </c:pt>
                <c:pt idx="762">
                  <c:v>8</c:v>
                </c:pt>
                <c:pt idx="763">
                  <c:v>8</c:v>
                </c:pt>
                <c:pt idx="764">
                  <c:v>8</c:v>
                </c:pt>
                <c:pt idx="765">
                  <c:v>8</c:v>
                </c:pt>
                <c:pt idx="766">
                  <c:v>8</c:v>
                </c:pt>
                <c:pt idx="767">
                  <c:v>8</c:v>
                </c:pt>
                <c:pt idx="768">
                  <c:v>8</c:v>
                </c:pt>
                <c:pt idx="769">
                  <c:v>8</c:v>
                </c:pt>
                <c:pt idx="770">
                  <c:v>8</c:v>
                </c:pt>
                <c:pt idx="771">
                  <c:v>8</c:v>
                </c:pt>
                <c:pt idx="772">
                  <c:v>8</c:v>
                </c:pt>
                <c:pt idx="773">
                  <c:v>8</c:v>
                </c:pt>
                <c:pt idx="774">
                  <c:v>8</c:v>
                </c:pt>
                <c:pt idx="775">
                  <c:v>8</c:v>
                </c:pt>
                <c:pt idx="776">
                  <c:v>8</c:v>
                </c:pt>
                <c:pt idx="777">
                  <c:v>8</c:v>
                </c:pt>
                <c:pt idx="778">
                  <c:v>8</c:v>
                </c:pt>
                <c:pt idx="779">
                  <c:v>8</c:v>
                </c:pt>
                <c:pt idx="780">
                  <c:v>8</c:v>
                </c:pt>
                <c:pt idx="781">
                  <c:v>8</c:v>
                </c:pt>
                <c:pt idx="782">
                  <c:v>8</c:v>
                </c:pt>
                <c:pt idx="783">
                  <c:v>8</c:v>
                </c:pt>
                <c:pt idx="784">
                  <c:v>8</c:v>
                </c:pt>
                <c:pt idx="785">
                  <c:v>8</c:v>
                </c:pt>
                <c:pt idx="786">
                  <c:v>8</c:v>
                </c:pt>
                <c:pt idx="787">
                  <c:v>8</c:v>
                </c:pt>
                <c:pt idx="788">
                  <c:v>8</c:v>
                </c:pt>
                <c:pt idx="789">
                  <c:v>8</c:v>
                </c:pt>
                <c:pt idx="790">
                  <c:v>8</c:v>
                </c:pt>
                <c:pt idx="791">
                  <c:v>8</c:v>
                </c:pt>
                <c:pt idx="792">
                  <c:v>8</c:v>
                </c:pt>
                <c:pt idx="793">
                  <c:v>8</c:v>
                </c:pt>
                <c:pt idx="794">
                  <c:v>8</c:v>
                </c:pt>
                <c:pt idx="795">
                  <c:v>8</c:v>
                </c:pt>
                <c:pt idx="796">
                  <c:v>8</c:v>
                </c:pt>
                <c:pt idx="797">
                  <c:v>8</c:v>
                </c:pt>
                <c:pt idx="798">
                  <c:v>8</c:v>
                </c:pt>
                <c:pt idx="799">
                  <c:v>8</c:v>
                </c:pt>
                <c:pt idx="800">
                  <c:v>8</c:v>
                </c:pt>
                <c:pt idx="801">
                  <c:v>8</c:v>
                </c:pt>
                <c:pt idx="802">
                  <c:v>8</c:v>
                </c:pt>
                <c:pt idx="803">
                  <c:v>8</c:v>
                </c:pt>
                <c:pt idx="804">
                  <c:v>8</c:v>
                </c:pt>
                <c:pt idx="805">
                  <c:v>8</c:v>
                </c:pt>
                <c:pt idx="806">
                  <c:v>8</c:v>
                </c:pt>
                <c:pt idx="807">
                  <c:v>8</c:v>
                </c:pt>
                <c:pt idx="808">
                  <c:v>8</c:v>
                </c:pt>
                <c:pt idx="809">
                  <c:v>8</c:v>
                </c:pt>
                <c:pt idx="810">
                  <c:v>8</c:v>
                </c:pt>
                <c:pt idx="811">
                  <c:v>8</c:v>
                </c:pt>
                <c:pt idx="812">
                  <c:v>8</c:v>
                </c:pt>
                <c:pt idx="813">
                  <c:v>8</c:v>
                </c:pt>
                <c:pt idx="814">
                  <c:v>8</c:v>
                </c:pt>
                <c:pt idx="815">
                  <c:v>8</c:v>
                </c:pt>
                <c:pt idx="816">
                  <c:v>8</c:v>
                </c:pt>
                <c:pt idx="817">
                  <c:v>8</c:v>
                </c:pt>
                <c:pt idx="818">
                  <c:v>8</c:v>
                </c:pt>
                <c:pt idx="819">
                  <c:v>8</c:v>
                </c:pt>
                <c:pt idx="820">
                  <c:v>8</c:v>
                </c:pt>
                <c:pt idx="821">
                  <c:v>8</c:v>
                </c:pt>
                <c:pt idx="822">
                  <c:v>8</c:v>
                </c:pt>
                <c:pt idx="823">
                  <c:v>8</c:v>
                </c:pt>
                <c:pt idx="824">
                  <c:v>8</c:v>
                </c:pt>
                <c:pt idx="825">
                  <c:v>8</c:v>
                </c:pt>
                <c:pt idx="826">
                  <c:v>8</c:v>
                </c:pt>
                <c:pt idx="827">
                  <c:v>8</c:v>
                </c:pt>
                <c:pt idx="828">
                  <c:v>8</c:v>
                </c:pt>
                <c:pt idx="829">
                  <c:v>8</c:v>
                </c:pt>
                <c:pt idx="830">
                  <c:v>8</c:v>
                </c:pt>
                <c:pt idx="831">
                  <c:v>8</c:v>
                </c:pt>
                <c:pt idx="832">
                  <c:v>8</c:v>
                </c:pt>
                <c:pt idx="833">
                  <c:v>8</c:v>
                </c:pt>
                <c:pt idx="834">
                  <c:v>8</c:v>
                </c:pt>
                <c:pt idx="835">
                  <c:v>8</c:v>
                </c:pt>
                <c:pt idx="836">
                  <c:v>8</c:v>
                </c:pt>
                <c:pt idx="837">
                  <c:v>8</c:v>
                </c:pt>
                <c:pt idx="838">
                  <c:v>8</c:v>
                </c:pt>
                <c:pt idx="839">
                  <c:v>8</c:v>
                </c:pt>
                <c:pt idx="840">
                  <c:v>8</c:v>
                </c:pt>
                <c:pt idx="841">
                  <c:v>8</c:v>
                </c:pt>
                <c:pt idx="842">
                  <c:v>8</c:v>
                </c:pt>
                <c:pt idx="843">
                  <c:v>8</c:v>
                </c:pt>
                <c:pt idx="844">
                  <c:v>8</c:v>
                </c:pt>
                <c:pt idx="845">
                  <c:v>8</c:v>
                </c:pt>
                <c:pt idx="846">
                  <c:v>8</c:v>
                </c:pt>
                <c:pt idx="847">
                  <c:v>8</c:v>
                </c:pt>
                <c:pt idx="848">
                  <c:v>8</c:v>
                </c:pt>
                <c:pt idx="849">
                  <c:v>8</c:v>
                </c:pt>
                <c:pt idx="850">
                  <c:v>8</c:v>
                </c:pt>
                <c:pt idx="851">
                  <c:v>8</c:v>
                </c:pt>
                <c:pt idx="852">
                  <c:v>8</c:v>
                </c:pt>
                <c:pt idx="853">
                  <c:v>8</c:v>
                </c:pt>
                <c:pt idx="854">
                  <c:v>8</c:v>
                </c:pt>
                <c:pt idx="855">
                  <c:v>8</c:v>
                </c:pt>
                <c:pt idx="856">
                  <c:v>8</c:v>
                </c:pt>
                <c:pt idx="857">
                  <c:v>8</c:v>
                </c:pt>
                <c:pt idx="858">
                  <c:v>8</c:v>
                </c:pt>
                <c:pt idx="859">
                  <c:v>8</c:v>
                </c:pt>
                <c:pt idx="860">
                  <c:v>8</c:v>
                </c:pt>
                <c:pt idx="861">
                  <c:v>8</c:v>
                </c:pt>
                <c:pt idx="862">
                  <c:v>8</c:v>
                </c:pt>
                <c:pt idx="863">
                  <c:v>8</c:v>
                </c:pt>
                <c:pt idx="864">
                  <c:v>8</c:v>
                </c:pt>
                <c:pt idx="865">
                  <c:v>8</c:v>
                </c:pt>
                <c:pt idx="866">
                  <c:v>8</c:v>
                </c:pt>
                <c:pt idx="867">
                  <c:v>8</c:v>
                </c:pt>
                <c:pt idx="868">
                  <c:v>8</c:v>
                </c:pt>
                <c:pt idx="869">
                  <c:v>8</c:v>
                </c:pt>
                <c:pt idx="870">
                  <c:v>8</c:v>
                </c:pt>
                <c:pt idx="871">
                  <c:v>8</c:v>
                </c:pt>
                <c:pt idx="872">
                  <c:v>8</c:v>
                </c:pt>
                <c:pt idx="873">
                  <c:v>8</c:v>
                </c:pt>
                <c:pt idx="874">
                  <c:v>8</c:v>
                </c:pt>
                <c:pt idx="875">
                  <c:v>8</c:v>
                </c:pt>
                <c:pt idx="876">
                  <c:v>8</c:v>
                </c:pt>
                <c:pt idx="877">
                  <c:v>8</c:v>
                </c:pt>
                <c:pt idx="878">
                  <c:v>8</c:v>
                </c:pt>
                <c:pt idx="879">
                  <c:v>8</c:v>
                </c:pt>
                <c:pt idx="880">
                  <c:v>8</c:v>
                </c:pt>
                <c:pt idx="881">
                  <c:v>8</c:v>
                </c:pt>
                <c:pt idx="882">
                  <c:v>8</c:v>
                </c:pt>
                <c:pt idx="883">
                  <c:v>8</c:v>
                </c:pt>
                <c:pt idx="884">
                  <c:v>8</c:v>
                </c:pt>
                <c:pt idx="885">
                  <c:v>8</c:v>
                </c:pt>
                <c:pt idx="886">
                  <c:v>8</c:v>
                </c:pt>
                <c:pt idx="887">
                  <c:v>8</c:v>
                </c:pt>
                <c:pt idx="888">
                  <c:v>8</c:v>
                </c:pt>
                <c:pt idx="889">
                  <c:v>8</c:v>
                </c:pt>
                <c:pt idx="890">
                  <c:v>8</c:v>
                </c:pt>
                <c:pt idx="891">
                  <c:v>8</c:v>
                </c:pt>
                <c:pt idx="892">
                  <c:v>8</c:v>
                </c:pt>
                <c:pt idx="893">
                  <c:v>8</c:v>
                </c:pt>
                <c:pt idx="894">
                  <c:v>8</c:v>
                </c:pt>
                <c:pt idx="895">
                  <c:v>8</c:v>
                </c:pt>
                <c:pt idx="896">
                  <c:v>8</c:v>
                </c:pt>
                <c:pt idx="897">
                  <c:v>8</c:v>
                </c:pt>
                <c:pt idx="898">
                  <c:v>8</c:v>
                </c:pt>
                <c:pt idx="899">
                  <c:v>8</c:v>
                </c:pt>
                <c:pt idx="900">
                  <c:v>8</c:v>
                </c:pt>
                <c:pt idx="901">
                  <c:v>8</c:v>
                </c:pt>
                <c:pt idx="902">
                  <c:v>8</c:v>
                </c:pt>
                <c:pt idx="903">
                  <c:v>8</c:v>
                </c:pt>
                <c:pt idx="904">
                  <c:v>8</c:v>
                </c:pt>
                <c:pt idx="905">
                  <c:v>8</c:v>
                </c:pt>
                <c:pt idx="906">
                  <c:v>8</c:v>
                </c:pt>
                <c:pt idx="907">
                  <c:v>8</c:v>
                </c:pt>
                <c:pt idx="908">
                  <c:v>8</c:v>
                </c:pt>
                <c:pt idx="909">
                  <c:v>8</c:v>
                </c:pt>
                <c:pt idx="910">
                  <c:v>8</c:v>
                </c:pt>
                <c:pt idx="911">
                  <c:v>8</c:v>
                </c:pt>
                <c:pt idx="912">
                  <c:v>8</c:v>
                </c:pt>
                <c:pt idx="913">
                  <c:v>8</c:v>
                </c:pt>
                <c:pt idx="914">
                  <c:v>8</c:v>
                </c:pt>
                <c:pt idx="915">
                  <c:v>8</c:v>
                </c:pt>
                <c:pt idx="916">
                  <c:v>8</c:v>
                </c:pt>
                <c:pt idx="917">
                  <c:v>8</c:v>
                </c:pt>
                <c:pt idx="918">
                  <c:v>8</c:v>
                </c:pt>
                <c:pt idx="919">
                  <c:v>8</c:v>
                </c:pt>
                <c:pt idx="920">
                  <c:v>8</c:v>
                </c:pt>
                <c:pt idx="921">
                  <c:v>8</c:v>
                </c:pt>
                <c:pt idx="922">
                  <c:v>8</c:v>
                </c:pt>
                <c:pt idx="923">
                  <c:v>8</c:v>
                </c:pt>
                <c:pt idx="924">
                  <c:v>8</c:v>
                </c:pt>
                <c:pt idx="925">
                  <c:v>8</c:v>
                </c:pt>
                <c:pt idx="926">
                  <c:v>8</c:v>
                </c:pt>
                <c:pt idx="927">
                  <c:v>8</c:v>
                </c:pt>
                <c:pt idx="928">
                  <c:v>8</c:v>
                </c:pt>
                <c:pt idx="929">
                  <c:v>8</c:v>
                </c:pt>
                <c:pt idx="930">
                  <c:v>8</c:v>
                </c:pt>
                <c:pt idx="931">
                  <c:v>8</c:v>
                </c:pt>
                <c:pt idx="932">
                  <c:v>8</c:v>
                </c:pt>
                <c:pt idx="933">
                  <c:v>8</c:v>
                </c:pt>
                <c:pt idx="934">
                  <c:v>8</c:v>
                </c:pt>
                <c:pt idx="935">
                  <c:v>8</c:v>
                </c:pt>
                <c:pt idx="936">
                  <c:v>8</c:v>
                </c:pt>
                <c:pt idx="937">
                  <c:v>8</c:v>
                </c:pt>
                <c:pt idx="938">
                  <c:v>8</c:v>
                </c:pt>
                <c:pt idx="939">
                  <c:v>8</c:v>
                </c:pt>
                <c:pt idx="940">
                  <c:v>8</c:v>
                </c:pt>
                <c:pt idx="941">
                  <c:v>8</c:v>
                </c:pt>
                <c:pt idx="942">
                  <c:v>8</c:v>
                </c:pt>
                <c:pt idx="943">
                  <c:v>8</c:v>
                </c:pt>
                <c:pt idx="944">
                  <c:v>8</c:v>
                </c:pt>
                <c:pt idx="945">
                  <c:v>8</c:v>
                </c:pt>
                <c:pt idx="946">
                  <c:v>8</c:v>
                </c:pt>
                <c:pt idx="947">
                  <c:v>8</c:v>
                </c:pt>
                <c:pt idx="948">
                  <c:v>8</c:v>
                </c:pt>
                <c:pt idx="949">
                  <c:v>8</c:v>
                </c:pt>
                <c:pt idx="950">
                  <c:v>8</c:v>
                </c:pt>
                <c:pt idx="951">
                  <c:v>8</c:v>
                </c:pt>
                <c:pt idx="952">
                  <c:v>8</c:v>
                </c:pt>
                <c:pt idx="953">
                  <c:v>8</c:v>
                </c:pt>
                <c:pt idx="954">
                  <c:v>8</c:v>
                </c:pt>
                <c:pt idx="955">
                  <c:v>8</c:v>
                </c:pt>
                <c:pt idx="956">
                  <c:v>8</c:v>
                </c:pt>
                <c:pt idx="957">
                  <c:v>8</c:v>
                </c:pt>
                <c:pt idx="958">
                  <c:v>8</c:v>
                </c:pt>
                <c:pt idx="959">
                  <c:v>8</c:v>
                </c:pt>
                <c:pt idx="960">
                  <c:v>8</c:v>
                </c:pt>
                <c:pt idx="961">
                  <c:v>8</c:v>
                </c:pt>
                <c:pt idx="962">
                  <c:v>8</c:v>
                </c:pt>
                <c:pt idx="963">
                  <c:v>8</c:v>
                </c:pt>
                <c:pt idx="964">
                  <c:v>8</c:v>
                </c:pt>
                <c:pt idx="965">
                  <c:v>8</c:v>
                </c:pt>
                <c:pt idx="966">
                  <c:v>8</c:v>
                </c:pt>
                <c:pt idx="967">
                  <c:v>8</c:v>
                </c:pt>
                <c:pt idx="968">
                  <c:v>8</c:v>
                </c:pt>
                <c:pt idx="969">
                  <c:v>8</c:v>
                </c:pt>
                <c:pt idx="970">
                  <c:v>8</c:v>
                </c:pt>
                <c:pt idx="971">
                  <c:v>8</c:v>
                </c:pt>
                <c:pt idx="972">
                  <c:v>8</c:v>
                </c:pt>
                <c:pt idx="973">
                  <c:v>8</c:v>
                </c:pt>
                <c:pt idx="974">
                  <c:v>8</c:v>
                </c:pt>
                <c:pt idx="975">
                  <c:v>8</c:v>
                </c:pt>
                <c:pt idx="976">
                  <c:v>8</c:v>
                </c:pt>
                <c:pt idx="977">
                  <c:v>8</c:v>
                </c:pt>
                <c:pt idx="978">
                  <c:v>8</c:v>
                </c:pt>
                <c:pt idx="979">
                  <c:v>8</c:v>
                </c:pt>
                <c:pt idx="980">
                  <c:v>8</c:v>
                </c:pt>
                <c:pt idx="981">
                  <c:v>8</c:v>
                </c:pt>
                <c:pt idx="982">
                  <c:v>8</c:v>
                </c:pt>
                <c:pt idx="983">
                  <c:v>8</c:v>
                </c:pt>
                <c:pt idx="984">
                  <c:v>8</c:v>
                </c:pt>
                <c:pt idx="985">
                  <c:v>8</c:v>
                </c:pt>
                <c:pt idx="986">
                  <c:v>8</c:v>
                </c:pt>
                <c:pt idx="987">
                  <c:v>8</c:v>
                </c:pt>
                <c:pt idx="988">
                  <c:v>8</c:v>
                </c:pt>
                <c:pt idx="989">
                  <c:v>8</c:v>
                </c:pt>
                <c:pt idx="990">
                  <c:v>8</c:v>
                </c:pt>
                <c:pt idx="991">
                  <c:v>8</c:v>
                </c:pt>
                <c:pt idx="992">
                  <c:v>8</c:v>
                </c:pt>
                <c:pt idx="993">
                  <c:v>8</c:v>
                </c:pt>
                <c:pt idx="994">
                  <c:v>8</c:v>
                </c:pt>
                <c:pt idx="995">
                  <c:v>8</c:v>
                </c:pt>
                <c:pt idx="996">
                  <c:v>8</c:v>
                </c:pt>
                <c:pt idx="997">
                  <c:v>8</c:v>
                </c:pt>
                <c:pt idx="998">
                  <c:v>8</c:v>
                </c:pt>
                <c:pt idx="999">
                  <c:v>8</c:v>
                </c:pt>
                <c:pt idx="1000">
                  <c:v>8</c:v>
                </c:pt>
                <c:pt idx="1001">
                  <c:v>8</c:v>
                </c:pt>
                <c:pt idx="1002">
                  <c:v>8</c:v>
                </c:pt>
                <c:pt idx="1003">
                  <c:v>8</c:v>
                </c:pt>
                <c:pt idx="1004">
                  <c:v>8</c:v>
                </c:pt>
                <c:pt idx="1005">
                  <c:v>8</c:v>
                </c:pt>
                <c:pt idx="1006">
                  <c:v>8</c:v>
                </c:pt>
                <c:pt idx="1007">
                  <c:v>8</c:v>
                </c:pt>
                <c:pt idx="1008">
                  <c:v>8</c:v>
                </c:pt>
                <c:pt idx="1009">
                  <c:v>8</c:v>
                </c:pt>
                <c:pt idx="1010">
                  <c:v>8</c:v>
                </c:pt>
                <c:pt idx="1011">
                  <c:v>8</c:v>
                </c:pt>
                <c:pt idx="1012">
                  <c:v>8</c:v>
                </c:pt>
                <c:pt idx="1013">
                  <c:v>8</c:v>
                </c:pt>
                <c:pt idx="1014">
                  <c:v>8</c:v>
                </c:pt>
                <c:pt idx="1015">
                  <c:v>8</c:v>
                </c:pt>
                <c:pt idx="1016">
                  <c:v>8</c:v>
                </c:pt>
                <c:pt idx="1017">
                  <c:v>8</c:v>
                </c:pt>
                <c:pt idx="1018">
                  <c:v>8</c:v>
                </c:pt>
                <c:pt idx="1019">
                  <c:v>8</c:v>
                </c:pt>
                <c:pt idx="1020">
                  <c:v>8</c:v>
                </c:pt>
                <c:pt idx="1021">
                  <c:v>8</c:v>
                </c:pt>
                <c:pt idx="1022">
                  <c:v>8</c:v>
                </c:pt>
                <c:pt idx="1023">
                  <c:v>8</c:v>
                </c:pt>
                <c:pt idx="1024">
                  <c:v>8</c:v>
                </c:pt>
                <c:pt idx="1025">
                  <c:v>8</c:v>
                </c:pt>
                <c:pt idx="1026">
                  <c:v>8</c:v>
                </c:pt>
                <c:pt idx="1027">
                  <c:v>8</c:v>
                </c:pt>
                <c:pt idx="1028">
                  <c:v>8</c:v>
                </c:pt>
                <c:pt idx="1029">
                  <c:v>8</c:v>
                </c:pt>
                <c:pt idx="1030">
                  <c:v>8</c:v>
                </c:pt>
                <c:pt idx="1031">
                  <c:v>8</c:v>
                </c:pt>
                <c:pt idx="1032">
                  <c:v>8</c:v>
                </c:pt>
                <c:pt idx="1033">
                  <c:v>8</c:v>
                </c:pt>
                <c:pt idx="1034">
                  <c:v>8</c:v>
                </c:pt>
                <c:pt idx="1035">
                  <c:v>8</c:v>
                </c:pt>
                <c:pt idx="1036">
                  <c:v>8</c:v>
                </c:pt>
                <c:pt idx="1037">
                  <c:v>8</c:v>
                </c:pt>
                <c:pt idx="1038">
                  <c:v>8</c:v>
                </c:pt>
                <c:pt idx="1039">
                  <c:v>8</c:v>
                </c:pt>
                <c:pt idx="1040">
                  <c:v>8</c:v>
                </c:pt>
                <c:pt idx="1041">
                  <c:v>8</c:v>
                </c:pt>
                <c:pt idx="1042">
                  <c:v>8</c:v>
                </c:pt>
                <c:pt idx="1043">
                  <c:v>8</c:v>
                </c:pt>
                <c:pt idx="1044">
                  <c:v>8</c:v>
                </c:pt>
                <c:pt idx="1045">
                  <c:v>8</c:v>
                </c:pt>
                <c:pt idx="1046">
                  <c:v>8</c:v>
                </c:pt>
                <c:pt idx="1047">
                  <c:v>8</c:v>
                </c:pt>
                <c:pt idx="1048">
                  <c:v>8</c:v>
                </c:pt>
                <c:pt idx="1049">
                  <c:v>8</c:v>
                </c:pt>
                <c:pt idx="1050">
                  <c:v>8</c:v>
                </c:pt>
                <c:pt idx="1051">
                  <c:v>8</c:v>
                </c:pt>
                <c:pt idx="1052">
                  <c:v>8</c:v>
                </c:pt>
                <c:pt idx="1053">
                  <c:v>8</c:v>
                </c:pt>
                <c:pt idx="1054">
                  <c:v>8</c:v>
                </c:pt>
                <c:pt idx="1055">
                  <c:v>8</c:v>
                </c:pt>
                <c:pt idx="1056">
                  <c:v>8</c:v>
                </c:pt>
                <c:pt idx="1057">
                  <c:v>8</c:v>
                </c:pt>
                <c:pt idx="1058">
                  <c:v>8</c:v>
                </c:pt>
                <c:pt idx="1059">
                  <c:v>8</c:v>
                </c:pt>
                <c:pt idx="1060">
                  <c:v>8</c:v>
                </c:pt>
                <c:pt idx="1061">
                  <c:v>8</c:v>
                </c:pt>
                <c:pt idx="1062">
                  <c:v>8</c:v>
                </c:pt>
                <c:pt idx="1063">
                  <c:v>8</c:v>
                </c:pt>
                <c:pt idx="1064">
                  <c:v>8</c:v>
                </c:pt>
                <c:pt idx="1065">
                  <c:v>8</c:v>
                </c:pt>
                <c:pt idx="1066">
                  <c:v>8</c:v>
                </c:pt>
                <c:pt idx="1067">
                  <c:v>8</c:v>
                </c:pt>
                <c:pt idx="1068">
                  <c:v>8</c:v>
                </c:pt>
                <c:pt idx="1069">
                  <c:v>8</c:v>
                </c:pt>
                <c:pt idx="1070">
                  <c:v>8</c:v>
                </c:pt>
                <c:pt idx="1071">
                  <c:v>8</c:v>
                </c:pt>
                <c:pt idx="1072">
                  <c:v>8</c:v>
                </c:pt>
                <c:pt idx="1073">
                  <c:v>8</c:v>
                </c:pt>
                <c:pt idx="1074">
                  <c:v>8</c:v>
                </c:pt>
                <c:pt idx="1075">
                  <c:v>8</c:v>
                </c:pt>
                <c:pt idx="1076">
                  <c:v>8</c:v>
                </c:pt>
                <c:pt idx="1077">
                  <c:v>8</c:v>
                </c:pt>
                <c:pt idx="1078">
                  <c:v>8</c:v>
                </c:pt>
                <c:pt idx="1079">
                  <c:v>8</c:v>
                </c:pt>
                <c:pt idx="1080">
                  <c:v>8</c:v>
                </c:pt>
                <c:pt idx="1081">
                  <c:v>8</c:v>
                </c:pt>
                <c:pt idx="1082">
                  <c:v>8</c:v>
                </c:pt>
                <c:pt idx="1083">
                  <c:v>8</c:v>
                </c:pt>
                <c:pt idx="1084">
                  <c:v>8</c:v>
                </c:pt>
                <c:pt idx="1085">
                  <c:v>8</c:v>
                </c:pt>
                <c:pt idx="1086">
                  <c:v>8</c:v>
                </c:pt>
                <c:pt idx="1087">
                  <c:v>8</c:v>
                </c:pt>
                <c:pt idx="1088">
                  <c:v>8</c:v>
                </c:pt>
                <c:pt idx="1089">
                  <c:v>8</c:v>
                </c:pt>
                <c:pt idx="1090">
                  <c:v>8</c:v>
                </c:pt>
                <c:pt idx="1091">
                  <c:v>8</c:v>
                </c:pt>
                <c:pt idx="1092">
                  <c:v>8</c:v>
                </c:pt>
                <c:pt idx="1093">
                  <c:v>8</c:v>
                </c:pt>
                <c:pt idx="1094">
                  <c:v>8</c:v>
                </c:pt>
                <c:pt idx="1095">
                  <c:v>8</c:v>
                </c:pt>
                <c:pt idx="1096">
                  <c:v>8</c:v>
                </c:pt>
                <c:pt idx="1097">
                  <c:v>8</c:v>
                </c:pt>
                <c:pt idx="1098">
                  <c:v>8</c:v>
                </c:pt>
                <c:pt idx="1099">
                  <c:v>8</c:v>
                </c:pt>
                <c:pt idx="1100">
                  <c:v>8</c:v>
                </c:pt>
                <c:pt idx="1101">
                  <c:v>8</c:v>
                </c:pt>
                <c:pt idx="1102">
                  <c:v>8</c:v>
                </c:pt>
                <c:pt idx="1103">
                  <c:v>8</c:v>
                </c:pt>
                <c:pt idx="1104">
                  <c:v>8</c:v>
                </c:pt>
                <c:pt idx="1105">
                  <c:v>8</c:v>
                </c:pt>
                <c:pt idx="1106">
                  <c:v>8</c:v>
                </c:pt>
                <c:pt idx="1107">
                  <c:v>8</c:v>
                </c:pt>
                <c:pt idx="1108">
                  <c:v>8</c:v>
                </c:pt>
                <c:pt idx="1109">
                  <c:v>8</c:v>
                </c:pt>
                <c:pt idx="1110">
                  <c:v>8</c:v>
                </c:pt>
                <c:pt idx="1111">
                  <c:v>8</c:v>
                </c:pt>
                <c:pt idx="1112">
                  <c:v>8</c:v>
                </c:pt>
                <c:pt idx="1113">
                  <c:v>8</c:v>
                </c:pt>
                <c:pt idx="1114">
                  <c:v>8</c:v>
                </c:pt>
                <c:pt idx="1115">
                  <c:v>8</c:v>
                </c:pt>
                <c:pt idx="1116">
                  <c:v>8</c:v>
                </c:pt>
                <c:pt idx="1117">
                  <c:v>8</c:v>
                </c:pt>
                <c:pt idx="1118">
                  <c:v>8</c:v>
                </c:pt>
                <c:pt idx="1119">
                  <c:v>8</c:v>
                </c:pt>
                <c:pt idx="1120">
                  <c:v>8</c:v>
                </c:pt>
                <c:pt idx="1121">
                  <c:v>8</c:v>
                </c:pt>
                <c:pt idx="1122">
                  <c:v>8</c:v>
                </c:pt>
                <c:pt idx="1123">
                  <c:v>8</c:v>
                </c:pt>
                <c:pt idx="1124">
                  <c:v>8</c:v>
                </c:pt>
                <c:pt idx="1125">
                  <c:v>8</c:v>
                </c:pt>
                <c:pt idx="1126">
                  <c:v>8</c:v>
                </c:pt>
                <c:pt idx="1127">
                  <c:v>8</c:v>
                </c:pt>
                <c:pt idx="1128">
                  <c:v>8</c:v>
                </c:pt>
                <c:pt idx="1129">
                  <c:v>8</c:v>
                </c:pt>
                <c:pt idx="1130">
                  <c:v>8</c:v>
                </c:pt>
                <c:pt idx="1131">
                  <c:v>8</c:v>
                </c:pt>
                <c:pt idx="1132">
                  <c:v>8</c:v>
                </c:pt>
                <c:pt idx="1133">
                  <c:v>8</c:v>
                </c:pt>
                <c:pt idx="1134">
                  <c:v>8</c:v>
                </c:pt>
                <c:pt idx="1135">
                  <c:v>8</c:v>
                </c:pt>
                <c:pt idx="1136">
                  <c:v>8</c:v>
                </c:pt>
                <c:pt idx="1137">
                  <c:v>8</c:v>
                </c:pt>
                <c:pt idx="1138">
                  <c:v>8</c:v>
                </c:pt>
                <c:pt idx="1139">
                  <c:v>8</c:v>
                </c:pt>
                <c:pt idx="1140">
                  <c:v>8</c:v>
                </c:pt>
                <c:pt idx="1141">
                  <c:v>8</c:v>
                </c:pt>
                <c:pt idx="1142">
                  <c:v>8</c:v>
                </c:pt>
                <c:pt idx="1143">
                  <c:v>8</c:v>
                </c:pt>
                <c:pt idx="1144">
                  <c:v>8</c:v>
                </c:pt>
                <c:pt idx="1145">
                  <c:v>8</c:v>
                </c:pt>
                <c:pt idx="1146">
                  <c:v>8</c:v>
                </c:pt>
                <c:pt idx="1147">
                  <c:v>8</c:v>
                </c:pt>
                <c:pt idx="1148">
                  <c:v>8</c:v>
                </c:pt>
                <c:pt idx="1149">
                  <c:v>8</c:v>
                </c:pt>
                <c:pt idx="1150">
                  <c:v>8</c:v>
                </c:pt>
                <c:pt idx="1151">
                  <c:v>8</c:v>
                </c:pt>
                <c:pt idx="1152">
                  <c:v>8</c:v>
                </c:pt>
                <c:pt idx="1153">
                  <c:v>8</c:v>
                </c:pt>
                <c:pt idx="1154">
                  <c:v>8</c:v>
                </c:pt>
                <c:pt idx="1155">
                  <c:v>8</c:v>
                </c:pt>
                <c:pt idx="1156">
                  <c:v>8</c:v>
                </c:pt>
                <c:pt idx="1157">
                  <c:v>8</c:v>
                </c:pt>
                <c:pt idx="1158">
                  <c:v>8</c:v>
                </c:pt>
                <c:pt idx="1159">
                  <c:v>8</c:v>
                </c:pt>
                <c:pt idx="1160">
                  <c:v>8</c:v>
                </c:pt>
                <c:pt idx="1161">
                  <c:v>8</c:v>
                </c:pt>
                <c:pt idx="1162">
                  <c:v>8</c:v>
                </c:pt>
                <c:pt idx="1163">
                  <c:v>8</c:v>
                </c:pt>
                <c:pt idx="1164">
                  <c:v>8</c:v>
                </c:pt>
                <c:pt idx="1165">
                  <c:v>8</c:v>
                </c:pt>
                <c:pt idx="1166">
                  <c:v>8</c:v>
                </c:pt>
                <c:pt idx="1167">
                  <c:v>8</c:v>
                </c:pt>
                <c:pt idx="1168">
                  <c:v>8</c:v>
                </c:pt>
                <c:pt idx="1169">
                  <c:v>8</c:v>
                </c:pt>
                <c:pt idx="1170">
                  <c:v>8</c:v>
                </c:pt>
                <c:pt idx="1171">
                  <c:v>8</c:v>
                </c:pt>
                <c:pt idx="1172">
                  <c:v>8</c:v>
                </c:pt>
                <c:pt idx="1173">
                  <c:v>8</c:v>
                </c:pt>
                <c:pt idx="1174">
                  <c:v>8</c:v>
                </c:pt>
                <c:pt idx="1175">
                  <c:v>8</c:v>
                </c:pt>
                <c:pt idx="1176">
                  <c:v>8</c:v>
                </c:pt>
                <c:pt idx="1177">
                  <c:v>8</c:v>
                </c:pt>
                <c:pt idx="1178">
                  <c:v>8</c:v>
                </c:pt>
                <c:pt idx="1179">
                  <c:v>8</c:v>
                </c:pt>
                <c:pt idx="1180">
                  <c:v>8</c:v>
                </c:pt>
                <c:pt idx="1181">
                  <c:v>8</c:v>
                </c:pt>
                <c:pt idx="1182">
                  <c:v>8</c:v>
                </c:pt>
                <c:pt idx="1183">
                  <c:v>8</c:v>
                </c:pt>
                <c:pt idx="1184">
                  <c:v>8</c:v>
                </c:pt>
                <c:pt idx="1185">
                  <c:v>8</c:v>
                </c:pt>
                <c:pt idx="1186">
                  <c:v>8</c:v>
                </c:pt>
                <c:pt idx="1187">
                  <c:v>8</c:v>
                </c:pt>
                <c:pt idx="1188">
                  <c:v>8</c:v>
                </c:pt>
                <c:pt idx="1189">
                  <c:v>8</c:v>
                </c:pt>
                <c:pt idx="1190">
                  <c:v>8</c:v>
                </c:pt>
                <c:pt idx="1191">
                  <c:v>8</c:v>
                </c:pt>
                <c:pt idx="1192">
                  <c:v>8</c:v>
                </c:pt>
                <c:pt idx="1193">
                  <c:v>8</c:v>
                </c:pt>
                <c:pt idx="1194">
                  <c:v>8</c:v>
                </c:pt>
                <c:pt idx="1195">
                  <c:v>8</c:v>
                </c:pt>
                <c:pt idx="1196">
                  <c:v>8</c:v>
                </c:pt>
                <c:pt idx="1197">
                  <c:v>8</c:v>
                </c:pt>
                <c:pt idx="1198">
                  <c:v>8</c:v>
                </c:pt>
                <c:pt idx="1199">
                  <c:v>8</c:v>
                </c:pt>
                <c:pt idx="1200">
                  <c:v>8</c:v>
                </c:pt>
                <c:pt idx="1201">
                  <c:v>8</c:v>
                </c:pt>
                <c:pt idx="1202">
                  <c:v>8</c:v>
                </c:pt>
                <c:pt idx="1203">
                  <c:v>8</c:v>
                </c:pt>
                <c:pt idx="1204">
                  <c:v>8</c:v>
                </c:pt>
                <c:pt idx="1205">
                  <c:v>8</c:v>
                </c:pt>
                <c:pt idx="1206">
                  <c:v>8</c:v>
                </c:pt>
                <c:pt idx="1207">
                  <c:v>8</c:v>
                </c:pt>
                <c:pt idx="1208">
                  <c:v>8</c:v>
                </c:pt>
                <c:pt idx="1209">
                  <c:v>8</c:v>
                </c:pt>
                <c:pt idx="1210">
                  <c:v>8</c:v>
                </c:pt>
                <c:pt idx="1211">
                  <c:v>8</c:v>
                </c:pt>
                <c:pt idx="1212">
                  <c:v>8</c:v>
                </c:pt>
                <c:pt idx="1213">
                  <c:v>8</c:v>
                </c:pt>
                <c:pt idx="1214">
                  <c:v>8</c:v>
                </c:pt>
                <c:pt idx="1215">
                  <c:v>8</c:v>
                </c:pt>
                <c:pt idx="1216">
                  <c:v>8</c:v>
                </c:pt>
                <c:pt idx="1217">
                  <c:v>8</c:v>
                </c:pt>
                <c:pt idx="1218">
                  <c:v>8</c:v>
                </c:pt>
                <c:pt idx="1219">
                  <c:v>8</c:v>
                </c:pt>
                <c:pt idx="1220">
                  <c:v>8</c:v>
                </c:pt>
                <c:pt idx="1221">
                  <c:v>8</c:v>
                </c:pt>
                <c:pt idx="1222">
                  <c:v>8</c:v>
                </c:pt>
                <c:pt idx="1223">
                  <c:v>8</c:v>
                </c:pt>
                <c:pt idx="1224">
                  <c:v>8</c:v>
                </c:pt>
                <c:pt idx="1225">
                  <c:v>8</c:v>
                </c:pt>
                <c:pt idx="1226">
                  <c:v>8</c:v>
                </c:pt>
                <c:pt idx="1227">
                  <c:v>8</c:v>
                </c:pt>
                <c:pt idx="1228">
                  <c:v>8</c:v>
                </c:pt>
                <c:pt idx="1229">
                  <c:v>8</c:v>
                </c:pt>
                <c:pt idx="1230">
                  <c:v>8</c:v>
                </c:pt>
                <c:pt idx="1231">
                  <c:v>8</c:v>
                </c:pt>
                <c:pt idx="1232">
                  <c:v>8</c:v>
                </c:pt>
                <c:pt idx="1233">
                  <c:v>8</c:v>
                </c:pt>
                <c:pt idx="1234">
                  <c:v>8</c:v>
                </c:pt>
                <c:pt idx="1235">
                  <c:v>8</c:v>
                </c:pt>
                <c:pt idx="1236">
                  <c:v>8</c:v>
                </c:pt>
                <c:pt idx="1237">
                  <c:v>8</c:v>
                </c:pt>
                <c:pt idx="1238">
                  <c:v>8</c:v>
                </c:pt>
                <c:pt idx="1239">
                  <c:v>8</c:v>
                </c:pt>
                <c:pt idx="1240">
                  <c:v>8</c:v>
                </c:pt>
                <c:pt idx="1241">
                  <c:v>8</c:v>
                </c:pt>
                <c:pt idx="1242">
                  <c:v>8</c:v>
                </c:pt>
                <c:pt idx="1243">
                  <c:v>8</c:v>
                </c:pt>
                <c:pt idx="1244">
                  <c:v>8</c:v>
                </c:pt>
                <c:pt idx="1245">
                  <c:v>8</c:v>
                </c:pt>
                <c:pt idx="1246">
                  <c:v>8</c:v>
                </c:pt>
                <c:pt idx="1247">
                  <c:v>8</c:v>
                </c:pt>
                <c:pt idx="1248">
                  <c:v>8</c:v>
                </c:pt>
                <c:pt idx="1249">
                  <c:v>8</c:v>
                </c:pt>
                <c:pt idx="1250">
                  <c:v>8</c:v>
                </c:pt>
                <c:pt idx="1251">
                  <c:v>8</c:v>
                </c:pt>
                <c:pt idx="1252">
                  <c:v>8</c:v>
                </c:pt>
                <c:pt idx="1253">
                  <c:v>8</c:v>
                </c:pt>
                <c:pt idx="1254">
                  <c:v>8</c:v>
                </c:pt>
                <c:pt idx="1255">
                  <c:v>8</c:v>
                </c:pt>
                <c:pt idx="1256">
                  <c:v>8</c:v>
                </c:pt>
                <c:pt idx="1257">
                  <c:v>8</c:v>
                </c:pt>
                <c:pt idx="1258">
                  <c:v>8</c:v>
                </c:pt>
                <c:pt idx="1259">
                  <c:v>8</c:v>
                </c:pt>
                <c:pt idx="1260">
                  <c:v>8</c:v>
                </c:pt>
                <c:pt idx="1261">
                  <c:v>8</c:v>
                </c:pt>
                <c:pt idx="1262">
                  <c:v>8</c:v>
                </c:pt>
                <c:pt idx="1263">
                  <c:v>8</c:v>
                </c:pt>
                <c:pt idx="1264">
                  <c:v>8</c:v>
                </c:pt>
                <c:pt idx="1265">
                  <c:v>8</c:v>
                </c:pt>
                <c:pt idx="1266">
                  <c:v>8</c:v>
                </c:pt>
                <c:pt idx="1267">
                  <c:v>8</c:v>
                </c:pt>
                <c:pt idx="1268">
                  <c:v>8</c:v>
                </c:pt>
                <c:pt idx="1269">
                  <c:v>8</c:v>
                </c:pt>
                <c:pt idx="1270">
                  <c:v>8</c:v>
                </c:pt>
                <c:pt idx="1271">
                  <c:v>8</c:v>
                </c:pt>
                <c:pt idx="1272">
                  <c:v>8</c:v>
                </c:pt>
                <c:pt idx="1273">
                  <c:v>8</c:v>
                </c:pt>
                <c:pt idx="1274">
                  <c:v>8</c:v>
                </c:pt>
                <c:pt idx="1275">
                  <c:v>8</c:v>
                </c:pt>
                <c:pt idx="1276">
                  <c:v>8</c:v>
                </c:pt>
                <c:pt idx="1277">
                  <c:v>8</c:v>
                </c:pt>
                <c:pt idx="1278">
                  <c:v>8</c:v>
                </c:pt>
                <c:pt idx="1279">
                  <c:v>8</c:v>
                </c:pt>
                <c:pt idx="1280">
                  <c:v>8</c:v>
                </c:pt>
                <c:pt idx="1281">
                  <c:v>8</c:v>
                </c:pt>
                <c:pt idx="1282">
                  <c:v>8</c:v>
                </c:pt>
                <c:pt idx="1283">
                  <c:v>8</c:v>
                </c:pt>
                <c:pt idx="1284">
                  <c:v>8</c:v>
                </c:pt>
                <c:pt idx="1285">
                  <c:v>8</c:v>
                </c:pt>
                <c:pt idx="1286">
                  <c:v>8</c:v>
                </c:pt>
                <c:pt idx="1287">
                  <c:v>8</c:v>
                </c:pt>
                <c:pt idx="1288">
                  <c:v>8</c:v>
                </c:pt>
                <c:pt idx="1289">
                  <c:v>8</c:v>
                </c:pt>
                <c:pt idx="1290">
                  <c:v>8</c:v>
                </c:pt>
                <c:pt idx="1291">
                  <c:v>8</c:v>
                </c:pt>
                <c:pt idx="1292">
                  <c:v>8</c:v>
                </c:pt>
                <c:pt idx="1293">
                  <c:v>8</c:v>
                </c:pt>
                <c:pt idx="1294">
                  <c:v>8</c:v>
                </c:pt>
                <c:pt idx="1295">
                  <c:v>8</c:v>
                </c:pt>
                <c:pt idx="1296">
                  <c:v>8</c:v>
                </c:pt>
                <c:pt idx="1297">
                  <c:v>8</c:v>
                </c:pt>
                <c:pt idx="1298">
                  <c:v>8</c:v>
                </c:pt>
                <c:pt idx="1299">
                  <c:v>8</c:v>
                </c:pt>
                <c:pt idx="1300">
                  <c:v>8</c:v>
                </c:pt>
                <c:pt idx="1301">
                  <c:v>8</c:v>
                </c:pt>
                <c:pt idx="1302">
                  <c:v>8</c:v>
                </c:pt>
                <c:pt idx="1303">
                  <c:v>8</c:v>
                </c:pt>
                <c:pt idx="1304">
                  <c:v>8</c:v>
                </c:pt>
                <c:pt idx="1305">
                  <c:v>8</c:v>
                </c:pt>
                <c:pt idx="1306">
                  <c:v>8</c:v>
                </c:pt>
                <c:pt idx="1307">
                  <c:v>8</c:v>
                </c:pt>
                <c:pt idx="1308">
                  <c:v>8</c:v>
                </c:pt>
                <c:pt idx="1309">
                  <c:v>8</c:v>
                </c:pt>
                <c:pt idx="1310">
                  <c:v>8</c:v>
                </c:pt>
                <c:pt idx="1311">
                  <c:v>8</c:v>
                </c:pt>
                <c:pt idx="1312">
                  <c:v>8</c:v>
                </c:pt>
                <c:pt idx="1313">
                  <c:v>8</c:v>
                </c:pt>
                <c:pt idx="1314">
                  <c:v>8</c:v>
                </c:pt>
                <c:pt idx="1315">
                  <c:v>8</c:v>
                </c:pt>
                <c:pt idx="1316">
                  <c:v>8</c:v>
                </c:pt>
                <c:pt idx="1317">
                  <c:v>8</c:v>
                </c:pt>
                <c:pt idx="1318">
                  <c:v>8</c:v>
                </c:pt>
                <c:pt idx="1319">
                  <c:v>8</c:v>
                </c:pt>
                <c:pt idx="1320">
                  <c:v>8</c:v>
                </c:pt>
                <c:pt idx="1321">
                  <c:v>8</c:v>
                </c:pt>
                <c:pt idx="1322">
                  <c:v>8</c:v>
                </c:pt>
                <c:pt idx="1323">
                  <c:v>8</c:v>
                </c:pt>
                <c:pt idx="1324">
                  <c:v>8</c:v>
                </c:pt>
                <c:pt idx="1325">
                  <c:v>8</c:v>
                </c:pt>
                <c:pt idx="1326">
                  <c:v>8</c:v>
                </c:pt>
                <c:pt idx="1327">
                  <c:v>8</c:v>
                </c:pt>
                <c:pt idx="1328">
                  <c:v>8</c:v>
                </c:pt>
                <c:pt idx="1329">
                  <c:v>8</c:v>
                </c:pt>
                <c:pt idx="1330">
                  <c:v>8</c:v>
                </c:pt>
                <c:pt idx="1331">
                  <c:v>8</c:v>
                </c:pt>
                <c:pt idx="1332">
                  <c:v>8</c:v>
                </c:pt>
                <c:pt idx="1333">
                  <c:v>8</c:v>
                </c:pt>
                <c:pt idx="1334">
                  <c:v>8</c:v>
                </c:pt>
                <c:pt idx="1335">
                  <c:v>8</c:v>
                </c:pt>
                <c:pt idx="1336">
                  <c:v>8</c:v>
                </c:pt>
                <c:pt idx="1337">
                  <c:v>8</c:v>
                </c:pt>
                <c:pt idx="1338">
                  <c:v>8</c:v>
                </c:pt>
                <c:pt idx="1339">
                  <c:v>8</c:v>
                </c:pt>
                <c:pt idx="1340">
                  <c:v>8</c:v>
                </c:pt>
                <c:pt idx="1341">
                  <c:v>8</c:v>
                </c:pt>
                <c:pt idx="1342">
                  <c:v>8</c:v>
                </c:pt>
                <c:pt idx="1343">
                  <c:v>8</c:v>
                </c:pt>
                <c:pt idx="1344">
                  <c:v>8</c:v>
                </c:pt>
                <c:pt idx="1345">
                  <c:v>8</c:v>
                </c:pt>
                <c:pt idx="1346">
                  <c:v>8</c:v>
                </c:pt>
                <c:pt idx="1347">
                  <c:v>8</c:v>
                </c:pt>
                <c:pt idx="1348">
                  <c:v>8</c:v>
                </c:pt>
                <c:pt idx="1349">
                  <c:v>8</c:v>
                </c:pt>
                <c:pt idx="1350">
                  <c:v>8</c:v>
                </c:pt>
                <c:pt idx="1351">
                  <c:v>8</c:v>
                </c:pt>
                <c:pt idx="1352">
                  <c:v>8</c:v>
                </c:pt>
                <c:pt idx="1353">
                  <c:v>8</c:v>
                </c:pt>
                <c:pt idx="1354">
                  <c:v>8</c:v>
                </c:pt>
                <c:pt idx="1355">
                  <c:v>8</c:v>
                </c:pt>
                <c:pt idx="1356">
                  <c:v>8</c:v>
                </c:pt>
                <c:pt idx="1357">
                  <c:v>8</c:v>
                </c:pt>
                <c:pt idx="1358">
                  <c:v>8</c:v>
                </c:pt>
                <c:pt idx="1359">
                  <c:v>8</c:v>
                </c:pt>
                <c:pt idx="1360">
                  <c:v>8</c:v>
                </c:pt>
                <c:pt idx="1361">
                  <c:v>8</c:v>
                </c:pt>
                <c:pt idx="1362">
                  <c:v>8</c:v>
                </c:pt>
                <c:pt idx="1363">
                  <c:v>8</c:v>
                </c:pt>
                <c:pt idx="1364">
                  <c:v>8</c:v>
                </c:pt>
                <c:pt idx="1365">
                  <c:v>8</c:v>
                </c:pt>
                <c:pt idx="1366">
                  <c:v>8</c:v>
                </c:pt>
                <c:pt idx="1367">
                  <c:v>8</c:v>
                </c:pt>
                <c:pt idx="1368">
                  <c:v>8</c:v>
                </c:pt>
                <c:pt idx="1369">
                  <c:v>8</c:v>
                </c:pt>
                <c:pt idx="1370">
                  <c:v>8</c:v>
                </c:pt>
                <c:pt idx="1371">
                  <c:v>8</c:v>
                </c:pt>
                <c:pt idx="1372">
                  <c:v>8</c:v>
                </c:pt>
                <c:pt idx="1373">
                  <c:v>8</c:v>
                </c:pt>
                <c:pt idx="1374">
                  <c:v>8</c:v>
                </c:pt>
                <c:pt idx="1375">
                  <c:v>8</c:v>
                </c:pt>
                <c:pt idx="1376">
                  <c:v>8</c:v>
                </c:pt>
                <c:pt idx="1377">
                  <c:v>8</c:v>
                </c:pt>
                <c:pt idx="1378">
                  <c:v>8</c:v>
                </c:pt>
                <c:pt idx="1379">
                  <c:v>8</c:v>
                </c:pt>
                <c:pt idx="1380">
                  <c:v>8</c:v>
                </c:pt>
                <c:pt idx="1381">
                  <c:v>8</c:v>
                </c:pt>
                <c:pt idx="1382">
                  <c:v>8</c:v>
                </c:pt>
                <c:pt idx="1383">
                  <c:v>8</c:v>
                </c:pt>
                <c:pt idx="1384">
                  <c:v>8</c:v>
                </c:pt>
                <c:pt idx="1385">
                  <c:v>8</c:v>
                </c:pt>
                <c:pt idx="1386">
                  <c:v>8</c:v>
                </c:pt>
                <c:pt idx="1387">
                  <c:v>8</c:v>
                </c:pt>
                <c:pt idx="1388">
                  <c:v>8</c:v>
                </c:pt>
                <c:pt idx="1389">
                  <c:v>8</c:v>
                </c:pt>
                <c:pt idx="1390">
                  <c:v>8</c:v>
                </c:pt>
                <c:pt idx="1391">
                  <c:v>8</c:v>
                </c:pt>
                <c:pt idx="1392">
                  <c:v>8</c:v>
                </c:pt>
                <c:pt idx="1393">
                  <c:v>8</c:v>
                </c:pt>
                <c:pt idx="1394">
                  <c:v>8</c:v>
                </c:pt>
                <c:pt idx="1395">
                  <c:v>8</c:v>
                </c:pt>
                <c:pt idx="1396">
                  <c:v>8</c:v>
                </c:pt>
                <c:pt idx="1397">
                  <c:v>8</c:v>
                </c:pt>
                <c:pt idx="1398">
                  <c:v>8</c:v>
                </c:pt>
                <c:pt idx="1399">
                  <c:v>8</c:v>
                </c:pt>
                <c:pt idx="1400">
                  <c:v>8</c:v>
                </c:pt>
                <c:pt idx="1401">
                  <c:v>8</c:v>
                </c:pt>
                <c:pt idx="1402">
                  <c:v>8</c:v>
                </c:pt>
                <c:pt idx="1403">
                  <c:v>8</c:v>
                </c:pt>
                <c:pt idx="1404">
                  <c:v>8</c:v>
                </c:pt>
                <c:pt idx="1405">
                  <c:v>8</c:v>
                </c:pt>
                <c:pt idx="1406">
                  <c:v>8</c:v>
                </c:pt>
                <c:pt idx="1407">
                  <c:v>8</c:v>
                </c:pt>
                <c:pt idx="1408">
                  <c:v>8</c:v>
                </c:pt>
                <c:pt idx="1409">
                  <c:v>8</c:v>
                </c:pt>
                <c:pt idx="1410">
                  <c:v>8</c:v>
                </c:pt>
                <c:pt idx="1411">
                  <c:v>8</c:v>
                </c:pt>
                <c:pt idx="1412">
                  <c:v>8</c:v>
                </c:pt>
                <c:pt idx="1413">
                  <c:v>8</c:v>
                </c:pt>
                <c:pt idx="1414">
                  <c:v>8</c:v>
                </c:pt>
                <c:pt idx="1415">
                  <c:v>8</c:v>
                </c:pt>
                <c:pt idx="1416">
                  <c:v>8</c:v>
                </c:pt>
                <c:pt idx="1417">
                  <c:v>8</c:v>
                </c:pt>
                <c:pt idx="1418">
                  <c:v>8</c:v>
                </c:pt>
                <c:pt idx="1419">
                  <c:v>8</c:v>
                </c:pt>
                <c:pt idx="1420">
                  <c:v>8</c:v>
                </c:pt>
                <c:pt idx="1421">
                  <c:v>8</c:v>
                </c:pt>
                <c:pt idx="1422">
                  <c:v>8</c:v>
                </c:pt>
                <c:pt idx="1423">
                  <c:v>8</c:v>
                </c:pt>
                <c:pt idx="1424">
                  <c:v>8</c:v>
                </c:pt>
                <c:pt idx="1425">
                  <c:v>8</c:v>
                </c:pt>
                <c:pt idx="1426">
                  <c:v>8</c:v>
                </c:pt>
                <c:pt idx="1427">
                  <c:v>8</c:v>
                </c:pt>
                <c:pt idx="1428">
                  <c:v>8</c:v>
                </c:pt>
                <c:pt idx="1429">
                  <c:v>8</c:v>
                </c:pt>
                <c:pt idx="1430">
                  <c:v>8</c:v>
                </c:pt>
                <c:pt idx="1431">
                  <c:v>8</c:v>
                </c:pt>
                <c:pt idx="1432">
                  <c:v>8</c:v>
                </c:pt>
                <c:pt idx="1433">
                  <c:v>8</c:v>
                </c:pt>
                <c:pt idx="1434">
                  <c:v>8</c:v>
                </c:pt>
                <c:pt idx="1435">
                  <c:v>8</c:v>
                </c:pt>
                <c:pt idx="1436">
                  <c:v>8</c:v>
                </c:pt>
                <c:pt idx="1437">
                  <c:v>8</c:v>
                </c:pt>
                <c:pt idx="1438">
                  <c:v>8</c:v>
                </c:pt>
                <c:pt idx="1439">
                  <c:v>8</c:v>
                </c:pt>
                <c:pt idx="1440">
                  <c:v>8</c:v>
                </c:pt>
                <c:pt idx="1441">
                  <c:v>8</c:v>
                </c:pt>
                <c:pt idx="1442">
                  <c:v>8</c:v>
                </c:pt>
                <c:pt idx="1443">
                  <c:v>8</c:v>
                </c:pt>
                <c:pt idx="1444">
                  <c:v>8</c:v>
                </c:pt>
                <c:pt idx="1445">
                  <c:v>8</c:v>
                </c:pt>
                <c:pt idx="1446">
                  <c:v>8</c:v>
                </c:pt>
                <c:pt idx="1447">
                  <c:v>8</c:v>
                </c:pt>
                <c:pt idx="1448">
                  <c:v>8</c:v>
                </c:pt>
                <c:pt idx="1449">
                  <c:v>8</c:v>
                </c:pt>
                <c:pt idx="1450">
                  <c:v>8</c:v>
                </c:pt>
                <c:pt idx="1451">
                  <c:v>8</c:v>
                </c:pt>
                <c:pt idx="1452">
                  <c:v>8</c:v>
                </c:pt>
                <c:pt idx="1453">
                  <c:v>8</c:v>
                </c:pt>
                <c:pt idx="1454">
                  <c:v>8</c:v>
                </c:pt>
                <c:pt idx="1455">
                  <c:v>8</c:v>
                </c:pt>
                <c:pt idx="1456">
                  <c:v>8</c:v>
                </c:pt>
                <c:pt idx="1457">
                  <c:v>8</c:v>
                </c:pt>
                <c:pt idx="1458">
                  <c:v>8</c:v>
                </c:pt>
                <c:pt idx="1459">
                  <c:v>8</c:v>
                </c:pt>
                <c:pt idx="1460">
                  <c:v>8</c:v>
                </c:pt>
                <c:pt idx="1461">
                  <c:v>8</c:v>
                </c:pt>
                <c:pt idx="1462">
                  <c:v>8</c:v>
                </c:pt>
                <c:pt idx="1463">
                  <c:v>8</c:v>
                </c:pt>
                <c:pt idx="1464">
                  <c:v>8</c:v>
                </c:pt>
                <c:pt idx="1465">
                  <c:v>8</c:v>
                </c:pt>
                <c:pt idx="1466">
                  <c:v>8</c:v>
                </c:pt>
                <c:pt idx="1467">
                  <c:v>8</c:v>
                </c:pt>
                <c:pt idx="1468">
                  <c:v>8</c:v>
                </c:pt>
                <c:pt idx="1469">
                  <c:v>8</c:v>
                </c:pt>
                <c:pt idx="1470">
                  <c:v>8</c:v>
                </c:pt>
                <c:pt idx="1471">
                  <c:v>8</c:v>
                </c:pt>
                <c:pt idx="1472">
                  <c:v>8</c:v>
                </c:pt>
                <c:pt idx="1473">
                  <c:v>8</c:v>
                </c:pt>
                <c:pt idx="1474">
                  <c:v>8</c:v>
                </c:pt>
                <c:pt idx="1475">
                  <c:v>8</c:v>
                </c:pt>
                <c:pt idx="1476">
                  <c:v>8</c:v>
                </c:pt>
                <c:pt idx="1477">
                  <c:v>8</c:v>
                </c:pt>
                <c:pt idx="1478">
                  <c:v>8</c:v>
                </c:pt>
                <c:pt idx="1479">
                  <c:v>8</c:v>
                </c:pt>
                <c:pt idx="1480">
                  <c:v>8</c:v>
                </c:pt>
                <c:pt idx="1481">
                  <c:v>8</c:v>
                </c:pt>
                <c:pt idx="1482">
                  <c:v>8</c:v>
                </c:pt>
                <c:pt idx="1483">
                  <c:v>8</c:v>
                </c:pt>
                <c:pt idx="1484">
                  <c:v>8</c:v>
                </c:pt>
                <c:pt idx="1485">
                  <c:v>8</c:v>
                </c:pt>
                <c:pt idx="1486">
                  <c:v>8</c:v>
                </c:pt>
                <c:pt idx="1487">
                  <c:v>8</c:v>
                </c:pt>
                <c:pt idx="1488">
                  <c:v>8</c:v>
                </c:pt>
                <c:pt idx="1489">
                  <c:v>8</c:v>
                </c:pt>
                <c:pt idx="1490">
                  <c:v>8</c:v>
                </c:pt>
                <c:pt idx="1491">
                  <c:v>8</c:v>
                </c:pt>
                <c:pt idx="1492">
                  <c:v>8</c:v>
                </c:pt>
                <c:pt idx="1493">
                  <c:v>8</c:v>
                </c:pt>
                <c:pt idx="1494">
                  <c:v>8</c:v>
                </c:pt>
                <c:pt idx="1495">
                  <c:v>8</c:v>
                </c:pt>
                <c:pt idx="1496">
                  <c:v>8</c:v>
                </c:pt>
                <c:pt idx="1497">
                  <c:v>8</c:v>
                </c:pt>
                <c:pt idx="1498">
                  <c:v>8</c:v>
                </c:pt>
                <c:pt idx="1499">
                  <c:v>8</c:v>
                </c:pt>
                <c:pt idx="1500">
                  <c:v>8</c:v>
                </c:pt>
              </c:numCache>
            </c:numRef>
          </c:val>
          <c:smooth val="0"/>
          <c:extLst>
            <c:ext xmlns:c16="http://schemas.microsoft.com/office/drawing/2014/chart" uri="{C3380CC4-5D6E-409C-BE32-E72D297353CC}">
              <c16:uniqueId val="{00000000-4030-43C7-B511-670AD039B133}"/>
            </c:ext>
          </c:extLst>
        </c:ser>
        <c:ser>
          <c:idx val="1"/>
          <c:order val="1"/>
          <c:tx>
            <c:strRef>
              <c:f>Sheet1!$C$1</c:f>
              <c:strCache>
                <c:ptCount val="1"/>
                <c:pt idx="0">
                  <c:v>Lower Vial LED</c:v>
                </c:pt>
              </c:strCache>
            </c:strRef>
          </c:tx>
          <c:spPr>
            <a:ln w="28575" cap="rnd">
              <a:solidFill>
                <a:schemeClr val="accent2"/>
              </a:solidFill>
              <a:round/>
            </a:ln>
            <a:effectLst/>
          </c:spPr>
          <c:marker>
            <c:symbol val="none"/>
          </c:marker>
          <c:cat>
            <c:strLit>
              <c:ptCount val="32000"/>
              <c:pt idx="0">
                <c:v>Frequency</c:v>
              </c:pt>
              <c:pt idx="1">
                <c:v>15000</c:v>
              </c:pt>
              <c:pt idx="2">
                <c:v>15020</c:v>
              </c:pt>
              <c:pt idx="3">
                <c:v>15040</c:v>
              </c:pt>
              <c:pt idx="4">
                <c:v>15060</c:v>
              </c:pt>
              <c:pt idx="5">
                <c:v>15080</c:v>
              </c:pt>
              <c:pt idx="6">
                <c:v>15100</c:v>
              </c:pt>
              <c:pt idx="7">
                <c:v>15120</c:v>
              </c:pt>
              <c:pt idx="8">
                <c:v>15140</c:v>
              </c:pt>
              <c:pt idx="9">
                <c:v>15160</c:v>
              </c:pt>
              <c:pt idx="10">
                <c:v>15180</c:v>
              </c:pt>
              <c:pt idx="11">
                <c:v>15200</c:v>
              </c:pt>
              <c:pt idx="12">
                <c:v>15220</c:v>
              </c:pt>
              <c:pt idx="13">
                <c:v>15240</c:v>
              </c:pt>
              <c:pt idx="14">
                <c:v>15260</c:v>
              </c:pt>
              <c:pt idx="15">
                <c:v>15280</c:v>
              </c:pt>
              <c:pt idx="16">
                <c:v>15300</c:v>
              </c:pt>
              <c:pt idx="17">
                <c:v>15320</c:v>
              </c:pt>
              <c:pt idx="18">
                <c:v>15340</c:v>
              </c:pt>
              <c:pt idx="19">
                <c:v>15360</c:v>
              </c:pt>
              <c:pt idx="20">
                <c:v>15380</c:v>
              </c:pt>
              <c:pt idx="21">
                <c:v>15400</c:v>
              </c:pt>
              <c:pt idx="22">
                <c:v>15420</c:v>
              </c:pt>
              <c:pt idx="23">
                <c:v>15440</c:v>
              </c:pt>
              <c:pt idx="24">
                <c:v>15460</c:v>
              </c:pt>
              <c:pt idx="25">
                <c:v>15480</c:v>
              </c:pt>
              <c:pt idx="26">
                <c:v>15500</c:v>
              </c:pt>
              <c:pt idx="27">
                <c:v>15520</c:v>
              </c:pt>
              <c:pt idx="28">
                <c:v>15540</c:v>
              </c:pt>
              <c:pt idx="29">
                <c:v>15560</c:v>
              </c:pt>
              <c:pt idx="30">
                <c:v>15580</c:v>
              </c:pt>
              <c:pt idx="31">
                <c:v>15600</c:v>
              </c:pt>
              <c:pt idx="32">
                <c:v>15620</c:v>
              </c:pt>
              <c:pt idx="33">
                <c:v>15640</c:v>
              </c:pt>
              <c:pt idx="34">
                <c:v>15660</c:v>
              </c:pt>
              <c:pt idx="35">
                <c:v>15680</c:v>
              </c:pt>
              <c:pt idx="36">
                <c:v>15700</c:v>
              </c:pt>
              <c:pt idx="37">
                <c:v>15720</c:v>
              </c:pt>
              <c:pt idx="38">
                <c:v>15740</c:v>
              </c:pt>
              <c:pt idx="39">
                <c:v>15760</c:v>
              </c:pt>
              <c:pt idx="40">
                <c:v>15780</c:v>
              </c:pt>
              <c:pt idx="41">
                <c:v>15800</c:v>
              </c:pt>
              <c:pt idx="42">
                <c:v>15820</c:v>
              </c:pt>
              <c:pt idx="43">
                <c:v>15840</c:v>
              </c:pt>
              <c:pt idx="44">
                <c:v>15860</c:v>
              </c:pt>
              <c:pt idx="45">
                <c:v>15880</c:v>
              </c:pt>
              <c:pt idx="46">
                <c:v>15900</c:v>
              </c:pt>
              <c:pt idx="47">
                <c:v>15920</c:v>
              </c:pt>
              <c:pt idx="48">
                <c:v>15940</c:v>
              </c:pt>
              <c:pt idx="49">
                <c:v>15960</c:v>
              </c:pt>
              <c:pt idx="50">
                <c:v>15980</c:v>
              </c:pt>
              <c:pt idx="51">
                <c:v>16000</c:v>
              </c:pt>
              <c:pt idx="52">
                <c:v>16020</c:v>
              </c:pt>
              <c:pt idx="53">
                <c:v>16040</c:v>
              </c:pt>
              <c:pt idx="54">
                <c:v>16060</c:v>
              </c:pt>
              <c:pt idx="55">
                <c:v>16080</c:v>
              </c:pt>
              <c:pt idx="56">
                <c:v>16100</c:v>
              </c:pt>
              <c:pt idx="57">
                <c:v>16120</c:v>
              </c:pt>
              <c:pt idx="58">
                <c:v>16140</c:v>
              </c:pt>
              <c:pt idx="59">
                <c:v>16160</c:v>
              </c:pt>
              <c:pt idx="60">
                <c:v>16180</c:v>
              </c:pt>
              <c:pt idx="61">
                <c:v>16200</c:v>
              </c:pt>
              <c:pt idx="62">
                <c:v>16220</c:v>
              </c:pt>
              <c:pt idx="63">
                <c:v>16240</c:v>
              </c:pt>
              <c:pt idx="64">
                <c:v>16260</c:v>
              </c:pt>
              <c:pt idx="65">
                <c:v>16280</c:v>
              </c:pt>
              <c:pt idx="66">
                <c:v>16300</c:v>
              </c:pt>
              <c:pt idx="67">
                <c:v>16320</c:v>
              </c:pt>
              <c:pt idx="68">
                <c:v>16340</c:v>
              </c:pt>
              <c:pt idx="69">
                <c:v>16360</c:v>
              </c:pt>
              <c:pt idx="70">
                <c:v>16380</c:v>
              </c:pt>
              <c:pt idx="71">
                <c:v>16400</c:v>
              </c:pt>
              <c:pt idx="72">
                <c:v>16420</c:v>
              </c:pt>
              <c:pt idx="73">
                <c:v>16440</c:v>
              </c:pt>
              <c:pt idx="74">
                <c:v>16460</c:v>
              </c:pt>
              <c:pt idx="75">
                <c:v>16480</c:v>
              </c:pt>
              <c:pt idx="76">
                <c:v>16500</c:v>
              </c:pt>
              <c:pt idx="77">
                <c:v>16520</c:v>
              </c:pt>
              <c:pt idx="78">
                <c:v>16540</c:v>
              </c:pt>
              <c:pt idx="79">
                <c:v>16560</c:v>
              </c:pt>
              <c:pt idx="80">
                <c:v>16580</c:v>
              </c:pt>
              <c:pt idx="81">
                <c:v>16600</c:v>
              </c:pt>
              <c:pt idx="82">
                <c:v>16620</c:v>
              </c:pt>
              <c:pt idx="83">
                <c:v>16640</c:v>
              </c:pt>
              <c:pt idx="84">
                <c:v>16660</c:v>
              </c:pt>
              <c:pt idx="85">
                <c:v>16680</c:v>
              </c:pt>
              <c:pt idx="86">
                <c:v>16700</c:v>
              </c:pt>
              <c:pt idx="87">
                <c:v>16720</c:v>
              </c:pt>
              <c:pt idx="88">
                <c:v>16740</c:v>
              </c:pt>
              <c:pt idx="89">
                <c:v>16760</c:v>
              </c:pt>
              <c:pt idx="90">
                <c:v>16780</c:v>
              </c:pt>
              <c:pt idx="91">
                <c:v>16800</c:v>
              </c:pt>
              <c:pt idx="92">
                <c:v>16820</c:v>
              </c:pt>
              <c:pt idx="93">
                <c:v>16840</c:v>
              </c:pt>
              <c:pt idx="94">
                <c:v>16860</c:v>
              </c:pt>
              <c:pt idx="95">
                <c:v>16880</c:v>
              </c:pt>
              <c:pt idx="96">
                <c:v>16900</c:v>
              </c:pt>
              <c:pt idx="97">
                <c:v>16920</c:v>
              </c:pt>
              <c:pt idx="98">
                <c:v>16940</c:v>
              </c:pt>
              <c:pt idx="99">
                <c:v>16960</c:v>
              </c:pt>
              <c:pt idx="100">
                <c:v>16980</c:v>
              </c:pt>
              <c:pt idx="101">
                <c:v>17000</c:v>
              </c:pt>
              <c:pt idx="102">
                <c:v>17020</c:v>
              </c:pt>
              <c:pt idx="103">
                <c:v>17040</c:v>
              </c:pt>
              <c:pt idx="104">
                <c:v>17060</c:v>
              </c:pt>
              <c:pt idx="105">
                <c:v>17080</c:v>
              </c:pt>
              <c:pt idx="106">
                <c:v>17100</c:v>
              </c:pt>
              <c:pt idx="107">
                <c:v>17120</c:v>
              </c:pt>
              <c:pt idx="108">
                <c:v>17140</c:v>
              </c:pt>
              <c:pt idx="109">
                <c:v>17160</c:v>
              </c:pt>
              <c:pt idx="110">
                <c:v>17180</c:v>
              </c:pt>
              <c:pt idx="111">
                <c:v>17200</c:v>
              </c:pt>
              <c:pt idx="112">
                <c:v>17220</c:v>
              </c:pt>
              <c:pt idx="113">
                <c:v>17240</c:v>
              </c:pt>
              <c:pt idx="114">
                <c:v>17260</c:v>
              </c:pt>
              <c:pt idx="115">
                <c:v>17280</c:v>
              </c:pt>
              <c:pt idx="116">
                <c:v>17300</c:v>
              </c:pt>
              <c:pt idx="117">
                <c:v>17320</c:v>
              </c:pt>
              <c:pt idx="118">
                <c:v>17340</c:v>
              </c:pt>
              <c:pt idx="119">
                <c:v>17360</c:v>
              </c:pt>
              <c:pt idx="120">
                <c:v>17380</c:v>
              </c:pt>
              <c:pt idx="121">
                <c:v>17400</c:v>
              </c:pt>
              <c:pt idx="122">
                <c:v>17420</c:v>
              </c:pt>
              <c:pt idx="123">
                <c:v>17440</c:v>
              </c:pt>
              <c:pt idx="124">
                <c:v>17460</c:v>
              </c:pt>
              <c:pt idx="125">
                <c:v>17480</c:v>
              </c:pt>
              <c:pt idx="126">
                <c:v>17500</c:v>
              </c:pt>
              <c:pt idx="127">
                <c:v>17520</c:v>
              </c:pt>
              <c:pt idx="128">
                <c:v>17540</c:v>
              </c:pt>
              <c:pt idx="129">
                <c:v>17560</c:v>
              </c:pt>
              <c:pt idx="130">
                <c:v>17580</c:v>
              </c:pt>
              <c:pt idx="131">
                <c:v>17600</c:v>
              </c:pt>
              <c:pt idx="132">
                <c:v>17620</c:v>
              </c:pt>
              <c:pt idx="133">
                <c:v>17640</c:v>
              </c:pt>
              <c:pt idx="134">
                <c:v>17660</c:v>
              </c:pt>
              <c:pt idx="135">
                <c:v>17680</c:v>
              </c:pt>
              <c:pt idx="136">
                <c:v>17700</c:v>
              </c:pt>
              <c:pt idx="137">
                <c:v>17720</c:v>
              </c:pt>
              <c:pt idx="138">
                <c:v>17740</c:v>
              </c:pt>
              <c:pt idx="139">
                <c:v>17760</c:v>
              </c:pt>
              <c:pt idx="140">
                <c:v>17780</c:v>
              </c:pt>
              <c:pt idx="141">
                <c:v>17800</c:v>
              </c:pt>
              <c:pt idx="142">
                <c:v>17820</c:v>
              </c:pt>
              <c:pt idx="143">
                <c:v>17840</c:v>
              </c:pt>
              <c:pt idx="144">
                <c:v>17860</c:v>
              </c:pt>
              <c:pt idx="145">
                <c:v>17880</c:v>
              </c:pt>
              <c:pt idx="146">
                <c:v>17900</c:v>
              </c:pt>
              <c:pt idx="147">
                <c:v>17920</c:v>
              </c:pt>
              <c:pt idx="148">
                <c:v>17940</c:v>
              </c:pt>
              <c:pt idx="149">
                <c:v>17960</c:v>
              </c:pt>
              <c:pt idx="150">
                <c:v>17980</c:v>
              </c:pt>
              <c:pt idx="151">
                <c:v>18000</c:v>
              </c:pt>
              <c:pt idx="152">
                <c:v>18020</c:v>
              </c:pt>
              <c:pt idx="153">
                <c:v>18040</c:v>
              </c:pt>
              <c:pt idx="154">
                <c:v>18060</c:v>
              </c:pt>
              <c:pt idx="155">
                <c:v>18080</c:v>
              </c:pt>
              <c:pt idx="156">
                <c:v>18100</c:v>
              </c:pt>
              <c:pt idx="157">
                <c:v>18120</c:v>
              </c:pt>
              <c:pt idx="158">
                <c:v>18140</c:v>
              </c:pt>
              <c:pt idx="159">
                <c:v>18160</c:v>
              </c:pt>
              <c:pt idx="160">
                <c:v>18180</c:v>
              </c:pt>
              <c:pt idx="161">
                <c:v>18200</c:v>
              </c:pt>
              <c:pt idx="162">
                <c:v>18220</c:v>
              </c:pt>
              <c:pt idx="163">
                <c:v>18240</c:v>
              </c:pt>
              <c:pt idx="164">
                <c:v>18260</c:v>
              </c:pt>
              <c:pt idx="165">
                <c:v>18280</c:v>
              </c:pt>
              <c:pt idx="166">
                <c:v>18300</c:v>
              </c:pt>
              <c:pt idx="167">
                <c:v>18320</c:v>
              </c:pt>
              <c:pt idx="168">
                <c:v>18340</c:v>
              </c:pt>
              <c:pt idx="169">
                <c:v>18360</c:v>
              </c:pt>
              <c:pt idx="170">
                <c:v>18380</c:v>
              </c:pt>
              <c:pt idx="171">
                <c:v>18400</c:v>
              </c:pt>
              <c:pt idx="172">
                <c:v>18420</c:v>
              </c:pt>
              <c:pt idx="173">
                <c:v>18440</c:v>
              </c:pt>
              <c:pt idx="174">
                <c:v>18460</c:v>
              </c:pt>
              <c:pt idx="175">
                <c:v>18480</c:v>
              </c:pt>
              <c:pt idx="176">
                <c:v>18500</c:v>
              </c:pt>
              <c:pt idx="177">
                <c:v>18520</c:v>
              </c:pt>
              <c:pt idx="178">
                <c:v>18540</c:v>
              </c:pt>
              <c:pt idx="179">
                <c:v>18560</c:v>
              </c:pt>
              <c:pt idx="180">
                <c:v>18580</c:v>
              </c:pt>
              <c:pt idx="181">
                <c:v>18600</c:v>
              </c:pt>
              <c:pt idx="182">
                <c:v>18620</c:v>
              </c:pt>
              <c:pt idx="183">
                <c:v>18640</c:v>
              </c:pt>
              <c:pt idx="184">
                <c:v>18660</c:v>
              </c:pt>
              <c:pt idx="185">
                <c:v>18680</c:v>
              </c:pt>
              <c:pt idx="186">
                <c:v>18700</c:v>
              </c:pt>
              <c:pt idx="187">
                <c:v>18720</c:v>
              </c:pt>
              <c:pt idx="188">
                <c:v>18740</c:v>
              </c:pt>
              <c:pt idx="189">
                <c:v>18760</c:v>
              </c:pt>
              <c:pt idx="190">
                <c:v>18780</c:v>
              </c:pt>
              <c:pt idx="191">
                <c:v>18800</c:v>
              </c:pt>
              <c:pt idx="192">
                <c:v>18820</c:v>
              </c:pt>
              <c:pt idx="193">
                <c:v>18840</c:v>
              </c:pt>
              <c:pt idx="194">
                <c:v>18860</c:v>
              </c:pt>
              <c:pt idx="195">
                <c:v>18880</c:v>
              </c:pt>
              <c:pt idx="196">
                <c:v>18900</c:v>
              </c:pt>
              <c:pt idx="197">
                <c:v>18920</c:v>
              </c:pt>
              <c:pt idx="198">
                <c:v>18940</c:v>
              </c:pt>
              <c:pt idx="199">
                <c:v>18960</c:v>
              </c:pt>
              <c:pt idx="200">
                <c:v>18980</c:v>
              </c:pt>
              <c:pt idx="201">
                <c:v>19000</c:v>
              </c:pt>
              <c:pt idx="202">
                <c:v>19020</c:v>
              </c:pt>
              <c:pt idx="203">
                <c:v>19040</c:v>
              </c:pt>
              <c:pt idx="204">
                <c:v>19060</c:v>
              </c:pt>
              <c:pt idx="205">
                <c:v>19080</c:v>
              </c:pt>
              <c:pt idx="206">
                <c:v>19100</c:v>
              </c:pt>
              <c:pt idx="207">
                <c:v>19120</c:v>
              </c:pt>
              <c:pt idx="208">
                <c:v>19140</c:v>
              </c:pt>
              <c:pt idx="209">
                <c:v>19160</c:v>
              </c:pt>
              <c:pt idx="210">
                <c:v>19180</c:v>
              </c:pt>
              <c:pt idx="211">
                <c:v>19200</c:v>
              </c:pt>
              <c:pt idx="212">
                <c:v>19220</c:v>
              </c:pt>
              <c:pt idx="213">
                <c:v>19240</c:v>
              </c:pt>
              <c:pt idx="214">
                <c:v>19260</c:v>
              </c:pt>
              <c:pt idx="215">
                <c:v>19280</c:v>
              </c:pt>
              <c:pt idx="216">
                <c:v>19300</c:v>
              </c:pt>
              <c:pt idx="217">
                <c:v>19320</c:v>
              </c:pt>
              <c:pt idx="218">
                <c:v>19340</c:v>
              </c:pt>
              <c:pt idx="219">
                <c:v>19360</c:v>
              </c:pt>
              <c:pt idx="220">
                <c:v>19380</c:v>
              </c:pt>
              <c:pt idx="221">
                <c:v>19400</c:v>
              </c:pt>
              <c:pt idx="222">
                <c:v>19420</c:v>
              </c:pt>
              <c:pt idx="223">
                <c:v>19440</c:v>
              </c:pt>
              <c:pt idx="224">
                <c:v>19460</c:v>
              </c:pt>
              <c:pt idx="225">
                <c:v>19480</c:v>
              </c:pt>
              <c:pt idx="226">
                <c:v>19500</c:v>
              </c:pt>
              <c:pt idx="227">
                <c:v>19520</c:v>
              </c:pt>
              <c:pt idx="228">
                <c:v>19540</c:v>
              </c:pt>
              <c:pt idx="229">
                <c:v>19560</c:v>
              </c:pt>
              <c:pt idx="230">
                <c:v>19580</c:v>
              </c:pt>
              <c:pt idx="231">
                <c:v>19600</c:v>
              </c:pt>
              <c:pt idx="232">
                <c:v>19620</c:v>
              </c:pt>
              <c:pt idx="233">
                <c:v>19640</c:v>
              </c:pt>
              <c:pt idx="234">
                <c:v>19660</c:v>
              </c:pt>
              <c:pt idx="235">
                <c:v>19680</c:v>
              </c:pt>
              <c:pt idx="236">
                <c:v>19700</c:v>
              </c:pt>
              <c:pt idx="237">
                <c:v>19720</c:v>
              </c:pt>
              <c:pt idx="238">
                <c:v>19740</c:v>
              </c:pt>
              <c:pt idx="239">
                <c:v>19760</c:v>
              </c:pt>
              <c:pt idx="240">
                <c:v>19780</c:v>
              </c:pt>
              <c:pt idx="241">
                <c:v>19800</c:v>
              </c:pt>
              <c:pt idx="242">
                <c:v>19820</c:v>
              </c:pt>
              <c:pt idx="243">
                <c:v>19840</c:v>
              </c:pt>
              <c:pt idx="244">
                <c:v>19860</c:v>
              </c:pt>
              <c:pt idx="245">
                <c:v>19880</c:v>
              </c:pt>
              <c:pt idx="246">
                <c:v>19900</c:v>
              </c:pt>
              <c:pt idx="247">
                <c:v>19920</c:v>
              </c:pt>
              <c:pt idx="248">
                <c:v>19940</c:v>
              </c:pt>
              <c:pt idx="249">
                <c:v>19960</c:v>
              </c:pt>
              <c:pt idx="250">
                <c:v>19980</c:v>
              </c:pt>
              <c:pt idx="251">
                <c:v>20000</c:v>
              </c:pt>
              <c:pt idx="252">
                <c:v>20020</c:v>
              </c:pt>
              <c:pt idx="253">
                <c:v>20040</c:v>
              </c:pt>
              <c:pt idx="254">
                <c:v>20060</c:v>
              </c:pt>
              <c:pt idx="255">
                <c:v>20080</c:v>
              </c:pt>
              <c:pt idx="256">
                <c:v>20100</c:v>
              </c:pt>
              <c:pt idx="257">
                <c:v>20120</c:v>
              </c:pt>
              <c:pt idx="258">
                <c:v>20140</c:v>
              </c:pt>
              <c:pt idx="259">
                <c:v>20160</c:v>
              </c:pt>
              <c:pt idx="260">
                <c:v>20180</c:v>
              </c:pt>
              <c:pt idx="261">
                <c:v>20200</c:v>
              </c:pt>
              <c:pt idx="262">
                <c:v>20220</c:v>
              </c:pt>
              <c:pt idx="263">
                <c:v>20240</c:v>
              </c:pt>
              <c:pt idx="264">
                <c:v>20260</c:v>
              </c:pt>
              <c:pt idx="265">
                <c:v>20280</c:v>
              </c:pt>
              <c:pt idx="266">
                <c:v>20300</c:v>
              </c:pt>
              <c:pt idx="267">
                <c:v>20320</c:v>
              </c:pt>
              <c:pt idx="268">
                <c:v>20340</c:v>
              </c:pt>
              <c:pt idx="269">
                <c:v>20360</c:v>
              </c:pt>
              <c:pt idx="270">
                <c:v>20380</c:v>
              </c:pt>
              <c:pt idx="271">
                <c:v>20400</c:v>
              </c:pt>
              <c:pt idx="272">
                <c:v>20420</c:v>
              </c:pt>
              <c:pt idx="273">
                <c:v>20440</c:v>
              </c:pt>
              <c:pt idx="274">
                <c:v>20460</c:v>
              </c:pt>
              <c:pt idx="275">
                <c:v>20480</c:v>
              </c:pt>
              <c:pt idx="276">
                <c:v>20500</c:v>
              </c:pt>
              <c:pt idx="277">
                <c:v>20520</c:v>
              </c:pt>
              <c:pt idx="278">
                <c:v>20540</c:v>
              </c:pt>
              <c:pt idx="279">
                <c:v>20560</c:v>
              </c:pt>
              <c:pt idx="280">
                <c:v>20580</c:v>
              </c:pt>
              <c:pt idx="281">
                <c:v>20600</c:v>
              </c:pt>
              <c:pt idx="282">
                <c:v>20620</c:v>
              </c:pt>
              <c:pt idx="283">
                <c:v>20640</c:v>
              </c:pt>
              <c:pt idx="284">
                <c:v>20660</c:v>
              </c:pt>
              <c:pt idx="285">
                <c:v>20680</c:v>
              </c:pt>
              <c:pt idx="286">
                <c:v>20700</c:v>
              </c:pt>
              <c:pt idx="287">
                <c:v>20720</c:v>
              </c:pt>
              <c:pt idx="288">
                <c:v>20740</c:v>
              </c:pt>
              <c:pt idx="289">
                <c:v>20760</c:v>
              </c:pt>
              <c:pt idx="290">
                <c:v>20780</c:v>
              </c:pt>
              <c:pt idx="291">
                <c:v>20800</c:v>
              </c:pt>
              <c:pt idx="292">
                <c:v>20820</c:v>
              </c:pt>
              <c:pt idx="293">
                <c:v>20840</c:v>
              </c:pt>
              <c:pt idx="294">
                <c:v>20860</c:v>
              </c:pt>
              <c:pt idx="295">
                <c:v>20880</c:v>
              </c:pt>
              <c:pt idx="296">
                <c:v>20900</c:v>
              </c:pt>
              <c:pt idx="297">
                <c:v>20920</c:v>
              </c:pt>
              <c:pt idx="298">
                <c:v>20940</c:v>
              </c:pt>
              <c:pt idx="299">
                <c:v>20960</c:v>
              </c:pt>
              <c:pt idx="300">
                <c:v>20980</c:v>
              </c:pt>
              <c:pt idx="301">
                <c:v>21000</c:v>
              </c:pt>
              <c:pt idx="302">
                <c:v>21020</c:v>
              </c:pt>
              <c:pt idx="303">
                <c:v>21040</c:v>
              </c:pt>
              <c:pt idx="304">
                <c:v>21060</c:v>
              </c:pt>
              <c:pt idx="305">
                <c:v>21080</c:v>
              </c:pt>
              <c:pt idx="306">
                <c:v>21100</c:v>
              </c:pt>
              <c:pt idx="307">
                <c:v>21120</c:v>
              </c:pt>
              <c:pt idx="308">
                <c:v>21140</c:v>
              </c:pt>
              <c:pt idx="309">
                <c:v>21160</c:v>
              </c:pt>
              <c:pt idx="310">
                <c:v>21180</c:v>
              </c:pt>
              <c:pt idx="311">
                <c:v>21200</c:v>
              </c:pt>
              <c:pt idx="312">
                <c:v>21220</c:v>
              </c:pt>
              <c:pt idx="313">
                <c:v>21240</c:v>
              </c:pt>
              <c:pt idx="314">
                <c:v>21260</c:v>
              </c:pt>
              <c:pt idx="315">
                <c:v>21280</c:v>
              </c:pt>
              <c:pt idx="316">
                <c:v>21300</c:v>
              </c:pt>
              <c:pt idx="317">
                <c:v>21320</c:v>
              </c:pt>
              <c:pt idx="318">
                <c:v>21340</c:v>
              </c:pt>
              <c:pt idx="319">
                <c:v>21360</c:v>
              </c:pt>
              <c:pt idx="320">
                <c:v>21380</c:v>
              </c:pt>
              <c:pt idx="321">
                <c:v>21400</c:v>
              </c:pt>
              <c:pt idx="322">
                <c:v>21420</c:v>
              </c:pt>
              <c:pt idx="323">
                <c:v>21440</c:v>
              </c:pt>
              <c:pt idx="324">
                <c:v>21460</c:v>
              </c:pt>
              <c:pt idx="325">
                <c:v>21480</c:v>
              </c:pt>
              <c:pt idx="326">
                <c:v>21500</c:v>
              </c:pt>
              <c:pt idx="327">
                <c:v>21520</c:v>
              </c:pt>
              <c:pt idx="328">
                <c:v>21540</c:v>
              </c:pt>
              <c:pt idx="329">
                <c:v>21560</c:v>
              </c:pt>
              <c:pt idx="330">
                <c:v>21580</c:v>
              </c:pt>
              <c:pt idx="331">
                <c:v>21600</c:v>
              </c:pt>
              <c:pt idx="332">
                <c:v>21620</c:v>
              </c:pt>
              <c:pt idx="333">
                <c:v>21640</c:v>
              </c:pt>
              <c:pt idx="334">
                <c:v>21660</c:v>
              </c:pt>
              <c:pt idx="335">
                <c:v>21680</c:v>
              </c:pt>
              <c:pt idx="336">
                <c:v>21700</c:v>
              </c:pt>
              <c:pt idx="337">
                <c:v>21720</c:v>
              </c:pt>
              <c:pt idx="338">
                <c:v>21740</c:v>
              </c:pt>
              <c:pt idx="339">
                <c:v>21760</c:v>
              </c:pt>
              <c:pt idx="340">
                <c:v>21780</c:v>
              </c:pt>
              <c:pt idx="341">
                <c:v>21800</c:v>
              </c:pt>
              <c:pt idx="342">
                <c:v>21820</c:v>
              </c:pt>
              <c:pt idx="343">
                <c:v>21840</c:v>
              </c:pt>
              <c:pt idx="344">
                <c:v>21860</c:v>
              </c:pt>
              <c:pt idx="345">
                <c:v>21880</c:v>
              </c:pt>
              <c:pt idx="346">
                <c:v>21900</c:v>
              </c:pt>
              <c:pt idx="347">
                <c:v>21920</c:v>
              </c:pt>
              <c:pt idx="348">
                <c:v>21940</c:v>
              </c:pt>
              <c:pt idx="349">
                <c:v>21960</c:v>
              </c:pt>
              <c:pt idx="350">
                <c:v>21980</c:v>
              </c:pt>
              <c:pt idx="351">
                <c:v>22000</c:v>
              </c:pt>
              <c:pt idx="352">
                <c:v>22020</c:v>
              </c:pt>
              <c:pt idx="353">
                <c:v>22040</c:v>
              </c:pt>
              <c:pt idx="354">
                <c:v>22060</c:v>
              </c:pt>
              <c:pt idx="355">
                <c:v>22080</c:v>
              </c:pt>
              <c:pt idx="356">
                <c:v>22100</c:v>
              </c:pt>
              <c:pt idx="357">
                <c:v>22120</c:v>
              </c:pt>
              <c:pt idx="358">
                <c:v>22140</c:v>
              </c:pt>
              <c:pt idx="359">
                <c:v>22160</c:v>
              </c:pt>
              <c:pt idx="360">
                <c:v>22180</c:v>
              </c:pt>
              <c:pt idx="361">
                <c:v>22200</c:v>
              </c:pt>
              <c:pt idx="362">
                <c:v>22220</c:v>
              </c:pt>
              <c:pt idx="363">
                <c:v>22240</c:v>
              </c:pt>
              <c:pt idx="364">
                <c:v>22260</c:v>
              </c:pt>
              <c:pt idx="365">
                <c:v>22280</c:v>
              </c:pt>
              <c:pt idx="366">
                <c:v>22300</c:v>
              </c:pt>
              <c:pt idx="367">
                <c:v>22320</c:v>
              </c:pt>
              <c:pt idx="368">
                <c:v>22340</c:v>
              </c:pt>
              <c:pt idx="369">
                <c:v>22360</c:v>
              </c:pt>
              <c:pt idx="370">
                <c:v>22380</c:v>
              </c:pt>
              <c:pt idx="371">
                <c:v>22400</c:v>
              </c:pt>
              <c:pt idx="372">
                <c:v>22420</c:v>
              </c:pt>
              <c:pt idx="373">
                <c:v>22440</c:v>
              </c:pt>
              <c:pt idx="374">
                <c:v>22460</c:v>
              </c:pt>
              <c:pt idx="375">
                <c:v>22480</c:v>
              </c:pt>
              <c:pt idx="376">
                <c:v>22500</c:v>
              </c:pt>
              <c:pt idx="377">
                <c:v>22520</c:v>
              </c:pt>
              <c:pt idx="378">
                <c:v>22540</c:v>
              </c:pt>
              <c:pt idx="379">
                <c:v>22560</c:v>
              </c:pt>
              <c:pt idx="380">
                <c:v>22580</c:v>
              </c:pt>
              <c:pt idx="381">
                <c:v>22600</c:v>
              </c:pt>
              <c:pt idx="382">
                <c:v>22620</c:v>
              </c:pt>
              <c:pt idx="383">
                <c:v>22640</c:v>
              </c:pt>
              <c:pt idx="384">
                <c:v>22660</c:v>
              </c:pt>
              <c:pt idx="385">
                <c:v>22680</c:v>
              </c:pt>
              <c:pt idx="386">
                <c:v>22700</c:v>
              </c:pt>
              <c:pt idx="387">
                <c:v>22720</c:v>
              </c:pt>
              <c:pt idx="388">
                <c:v>22740</c:v>
              </c:pt>
              <c:pt idx="389">
                <c:v>22760</c:v>
              </c:pt>
              <c:pt idx="390">
                <c:v>22780</c:v>
              </c:pt>
              <c:pt idx="391">
                <c:v>22800</c:v>
              </c:pt>
              <c:pt idx="392">
                <c:v>22820</c:v>
              </c:pt>
              <c:pt idx="393">
                <c:v>22840</c:v>
              </c:pt>
              <c:pt idx="394">
                <c:v>22860</c:v>
              </c:pt>
              <c:pt idx="395">
                <c:v>22880</c:v>
              </c:pt>
              <c:pt idx="396">
                <c:v>22900</c:v>
              </c:pt>
              <c:pt idx="397">
                <c:v>22920</c:v>
              </c:pt>
              <c:pt idx="398">
                <c:v>22940</c:v>
              </c:pt>
              <c:pt idx="399">
                <c:v>22960</c:v>
              </c:pt>
              <c:pt idx="400">
                <c:v>22980</c:v>
              </c:pt>
              <c:pt idx="401">
                <c:v>23000</c:v>
              </c:pt>
              <c:pt idx="402">
                <c:v>23020</c:v>
              </c:pt>
              <c:pt idx="403">
                <c:v>23040</c:v>
              </c:pt>
              <c:pt idx="404">
                <c:v>23060</c:v>
              </c:pt>
              <c:pt idx="405">
                <c:v>23080</c:v>
              </c:pt>
              <c:pt idx="406">
                <c:v>23100</c:v>
              </c:pt>
              <c:pt idx="407">
                <c:v>23120</c:v>
              </c:pt>
              <c:pt idx="408">
                <c:v>23140</c:v>
              </c:pt>
              <c:pt idx="409">
                <c:v>23160</c:v>
              </c:pt>
              <c:pt idx="410">
                <c:v>23180</c:v>
              </c:pt>
              <c:pt idx="411">
                <c:v>23200</c:v>
              </c:pt>
              <c:pt idx="412">
                <c:v>23220</c:v>
              </c:pt>
              <c:pt idx="413">
                <c:v>23240</c:v>
              </c:pt>
              <c:pt idx="414">
                <c:v>23260</c:v>
              </c:pt>
              <c:pt idx="415">
                <c:v>23280</c:v>
              </c:pt>
              <c:pt idx="416">
                <c:v>23300</c:v>
              </c:pt>
              <c:pt idx="417">
                <c:v>23320</c:v>
              </c:pt>
              <c:pt idx="418">
                <c:v>23340</c:v>
              </c:pt>
              <c:pt idx="419">
                <c:v>23360</c:v>
              </c:pt>
              <c:pt idx="420">
                <c:v>23380</c:v>
              </c:pt>
              <c:pt idx="421">
                <c:v>23400</c:v>
              </c:pt>
              <c:pt idx="422">
                <c:v>23420</c:v>
              </c:pt>
              <c:pt idx="423">
                <c:v>23440</c:v>
              </c:pt>
              <c:pt idx="424">
                <c:v>23460</c:v>
              </c:pt>
              <c:pt idx="425">
                <c:v>23480</c:v>
              </c:pt>
              <c:pt idx="426">
                <c:v>23500</c:v>
              </c:pt>
              <c:pt idx="427">
                <c:v>23520</c:v>
              </c:pt>
              <c:pt idx="428">
                <c:v>23540</c:v>
              </c:pt>
              <c:pt idx="429">
                <c:v>23560</c:v>
              </c:pt>
              <c:pt idx="430">
                <c:v>23580</c:v>
              </c:pt>
              <c:pt idx="431">
                <c:v>23600</c:v>
              </c:pt>
              <c:pt idx="432">
                <c:v>23620</c:v>
              </c:pt>
              <c:pt idx="433">
                <c:v>23640</c:v>
              </c:pt>
              <c:pt idx="434">
                <c:v>23660</c:v>
              </c:pt>
              <c:pt idx="435">
                <c:v>23680</c:v>
              </c:pt>
              <c:pt idx="436">
                <c:v>23700</c:v>
              </c:pt>
              <c:pt idx="437">
                <c:v>23720</c:v>
              </c:pt>
              <c:pt idx="438">
                <c:v>23740</c:v>
              </c:pt>
              <c:pt idx="439">
                <c:v>23760</c:v>
              </c:pt>
              <c:pt idx="440">
                <c:v>23780</c:v>
              </c:pt>
              <c:pt idx="441">
                <c:v>23800</c:v>
              </c:pt>
              <c:pt idx="442">
                <c:v>23820</c:v>
              </c:pt>
              <c:pt idx="443">
                <c:v>23840</c:v>
              </c:pt>
              <c:pt idx="444">
                <c:v>23860</c:v>
              </c:pt>
              <c:pt idx="445">
                <c:v>23880</c:v>
              </c:pt>
              <c:pt idx="446">
                <c:v>23900</c:v>
              </c:pt>
              <c:pt idx="447">
                <c:v>23920</c:v>
              </c:pt>
              <c:pt idx="448">
                <c:v>23940</c:v>
              </c:pt>
              <c:pt idx="449">
                <c:v>23960</c:v>
              </c:pt>
              <c:pt idx="450">
                <c:v>23980</c:v>
              </c:pt>
              <c:pt idx="451">
                <c:v>24000</c:v>
              </c:pt>
              <c:pt idx="452">
                <c:v>24020</c:v>
              </c:pt>
              <c:pt idx="453">
                <c:v>24040</c:v>
              </c:pt>
              <c:pt idx="454">
                <c:v>24060</c:v>
              </c:pt>
              <c:pt idx="455">
                <c:v>24080</c:v>
              </c:pt>
              <c:pt idx="456">
                <c:v>24100</c:v>
              </c:pt>
              <c:pt idx="457">
                <c:v>24120</c:v>
              </c:pt>
              <c:pt idx="458">
                <c:v>24140</c:v>
              </c:pt>
              <c:pt idx="459">
                <c:v>24160</c:v>
              </c:pt>
              <c:pt idx="460">
                <c:v>24180</c:v>
              </c:pt>
              <c:pt idx="461">
                <c:v>24200</c:v>
              </c:pt>
              <c:pt idx="462">
                <c:v>24220</c:v>
              </c:pt>
              <c:pt idx="463">
                <c:v>24240</c:v>
              </c:pt>
              <c:pt idx="464">
                <c:v>24260</c:v>
              </c:pt>
              <c:pt idx="465">
                <c:v>24280</c:v>
              </c:pt>
              <c:pt idx="466">
                <c:v>24300</c:v>
              </c:pt>
              <c:pt idx="467">
                <c:v>24320</c:v>
              </c:pt>
              <c:pt idx="468">
                <c:v>24340</c:v>
              </c:pt>
              <c:pt idx="469">
                <c:v>24360</c:v>
              </c:pt>
              <c:pt idx="470">
                <c:v>24380</c:v>
              </c:pt>
              <c:pt idx="471">
                <c:v>24400</c:v>
              </c:pt>
              <c:pt idx="472">
                <c:v>24420</c:v>
              </c:pt>
              <c:pt idx="473">
                <c:v>24440</c:v>
              </c:pt>
              <c:pt idx="474">
                <c:v>24460</c:v>
              </c:pt>
              <c:pt idx="475">
                <c:v>24480</c:v>
              </c:pt>
              <c:pt idx="476">
                <c:v>24500</c:v>
              </c:pt>
              <c:pt idx="477">
                <c:v>24520</c:v>
              </c:pt>
              <c:pt idx="478">
                <c:v>24540</c:v>
              </c:pt>
              <c:pt idx="479">
                <c:v>24560</c:v>
              </c:pt>
              <c:pt idx="480">
                <c:v>24580</c:v>
              </c:pt>
              <c:pt idx="481">
                <c:v>24600</c:v>
              </c:pt>
              <c:pt idx="482">
                <c:v>24620</c:v>
              </c:pt>
              <c:pt idx="483">
                <c:v>24640</c:v>
              </c:pt>
              <c:pt idx="484">
                <c:v>24660</c:v>
              </c:pt>
              <c:pt idx="485">
                <c:v>24680</c:v>
              </c:pt>
              <c:pt idx="486">
                <c:v>24700</c:v>
              </c:pt>
              <c:pt idx="487">
                <c:v>24720</c:v>
              </c:pt>
              <c:pt idx="488">
                <c:v>24740</c:v>
              </c:pt>
              <c:pt idx="489">
                <c:v>24760</c:v>
              </c:pt>
              <c:pt idx="490">
                <c:v>24780</c:v>
              </c:pt>
              <c:pt idx="491">
                <c:v>24800</c:v>
              </c:pt>
              <c:pt idx="492">
                <c:v>24820</c:v>
              </c:pt>
              <c:pt idx="493">
                <c:v>24840</c:v>
              </c:pt>
              <c:pt idx="494">
                <c:v>24860</c:v>
              </c:pt>
              <c:pt idx="495">
                <c:v>24880</c:v>
              </c:pt>
              <c:pt idx="496">
                <c:v>24900</c:v>
              </c:pt>
              <c:pt idx="497">
                <c:v>24920</c:v>
              </c:pt>
              <c:pt idx="498">
                <c:v>24940</c:v>
              </c:pt>
              <c:pt idx="499">
                <c:v>24960</c:v>
              </c:pt>
              <c:pt idx="500">
                <c:v>24980</c:v>
              </c:pt>
              <c:pt idx="501">
                <c:v>25000</c:v>
              </c:pt>
              <c:pt idx="502">
                <c:v>25020</c:v>
              </c:pt>
              <c:pt idx="503">
                <c:v>25040</c:v>
              </c:pt>
              <c:pt idx="504">
                <c:v>25060</c:v>
              </c:pt>
              <c:pt idx="505">
                <c:v>25080</c:v>
              </c:pt>
              <c:pt idx="506">
                <c:v>25100</c:v>
              </c:pt>
              <c:pt idx="507">
                <c:v>25120</c:v>
              </c:pt>
              <c:pt idx="508">
                <c:v>25140</c:v>
              </c:pt>
              <c:pt idx="509">
                <c:v>25160</c:v>
              </c:pt>
              <c:pt idx="510">
                <c:v>25180</c:v>
              </c:pt>
              <c:pt idx="511">
                <c:v>25200</c:v>
              </c:pt>
              <c:pt idx="512">
                <c:v>25220</c:v>
              </c:pt>
              <c:pt idx="513">
                <c:v>25240</c:v>
              </c:pt>
              <c:pt idx="514">
                <c:v>25260</c:v>
              </c:pt>
              <c:pt idx="515">
                <c:v>25280</c:v>
              </c:pt>
              <c:pt idx="516">
                <c:v>25300</c:v>
              </c:pt>
              <c:pt idx="517">
                <c:v>25320</c:v>
              </c:pt>
              <c:pt idx="518">
                <c:v>25340</c:v>
              </c:pt>
              <c:pt idx="519">
                <c:v>25360</c:v>
              </c:pt>
              <c:pt idx="520">
                <c:v>25380</c:v>
              </c:pt>
              <c:pt idx="521">
                <c:v>25400</c:v>
              </c:pt>
              <c:pt idx="522">
                <c:v>25420</c:v>
              </c:pt>
              <c:pt idx="523">
                <c:v>25440</c:v>
              </c:pt>
              <c:pt idx="524">
                <c:v>25460</c:v>
              </c:pt>
              <c:pt idx="525">
                <c:v>25480</c:v>
              </c:pt>
              <c:pt idx="526">
                <c:v>25500</c:v>
              </c:pt>
              <c:pt idx="527">
                <c:v>25520</c:v>
              </c:pt>
              <c:pt idx="528">
                <c:v>25540</c:v>
              </c:pt>
              <c:pt idx="529">
                <c:v>25560</c:v>
              </c:pt>
              <c:pt idx="530">
                <c:v>25580</c:v>
              </c:pt>
              <c:pt idx="531">
                <c:v>25600</c:v>
              </c:pt>
              <c:pt idx="532">
                <c:v>25620</c:v>
              </c:pt>
              <c:pt idx="533">
                <c:v>25640</c:v>
              </c:pt>
              <c:pt idx="534">
                <c:v>25660</c:v>
              </c:pt>
              <c:pt idx="535">
                <c:v>25680</c:v>
              </c:pt>
              <c:pt idx="536">
                <c:v>25700</c:v>
              </c:pt>
              <c:pt idx="537">
                <c:v>25720</c:v>
              </c:pt>
              <c:pt idx="538">
                <c:v>25740</c:v>
              </c:pt>
              <c:pt idx="539">
                <c:v>25760</c:v>
              </c:pt>
              <c:pt idx="540">
                <c:v>25780</c:v>
              </c:pt>
              <c:pt idx="541">
                <c:v>25800</c:v>
              </c:pt>
              <c:pt idx="542">
                <c:v>25820</c:v>
              </c:pt>
              <c:pt idx="543">
                <c:v>25840</c:v>
              </c:pt>
              <c:pt idx="544">
                <c:v>25860</c:v>
              </c:pt>
              <c:pt idx="545">
                <c:v>25880</c:v>
              </c:pt>
              <c:pt idx="546">
                <c:v>25900</c:v>
              </c:pt>
              <c:pt idx="547">
                <c:v>25920</c:v>
              </c:pt>
              <c:pt idx="548">
                <c:v>25940</c:v>
              </c:pt>
              <c:pt idx="549">
                <c:v>25960</c:v>
              </c:pt>
              <c:pt idx="550">
                <c:v>25980</c:v>
              </c:pt>
              <c:pt idx="551">
                <c:v>26000</c:v>
              </c:pt>
              <c:pt idx="552">
                <c:v>26020</c:v>
              </c:pt>
              <c:pt idx="553">
                <c:v>26040</c:v>
              </c:pt>
              <c:pt idx="554">
                <c:v>26060</c:v>
              </c:pt>
              <c:pt idx="555">
                <c:v>26080</c:v>
              </c:pt>
              <c:pt idx="556">
                <c:v>26100</c:v>
              </c:pt>
              <c:pt idx="557">
                <c:v>26120</c:v>
              </c:pt>
              <c:pt idx="558">
                <c:v>26140</c:v>
              </c:pt>
              <c:pt idx="559">
                <c:v>26160</c:v>
              </c:pt>
              <c:pt idx="560">
                <c:v>26180</c:v>
              </c:pt>
              <c:pt idx="561">
                <c:v>26200</c:v>
              </c:pt>
              <c:pt idx="562">
                <c:v>26220</c:v>
              </c:pt>
              <c:pt idx="563">
                <c:v>26240</c:v>
              </c:pt>
              <c:pt idx="564">
                <c:v>26260</c:v>
              </c:pt>
              <c:pt idx="565">
                <c:v>26280</c:v>
              </c:pt>
              <c:pt idx="566">
                <c:v>26300</c:v>
              </c:pt>
              <c:pt idx="567">
                <c:v>26320</c:v>
              </c:pt>
              <c:pt idx="568">
                <c:v>26340</c:v>
              </c:pt>
              <c:pt idx="569">
                <c:v>26360</c:v>
              </c:pt>
              <c:pt idx="570">
                <c:v>26380</c:v>
              </c:pt>
              <c:pt idx="571">
                <c:v>26400</c:v>
              </c:pt>
              <c:pt idx="572">
                <c:v>26420</c:v>
              </c:pt>
              <c:pt idx="573">
                <c:v>26440</c:v>
              </c:pt>
              <c:pt idx="574">
                <c:v>26460</c:v>
              </c:pt>
              <c:pt idx="575">
                <c:v>26480</c:v>
              </c:pt>
              <c:pt idx="576">
                <c:v>26500</c:v>
              </c:pt>
              <c:pt idx="577">
                <c:v>26520</c:v>
              </c:pt>
              <c:pt idx="578">
                <c:v>26540</c:v>
              </c:pt>
              <c:pt idx="579">
                <c:v>26560</c:v>
              </c:pt>
              <c:pt idx="580">
                <c:v>26580</c:v>
              </c:pt>
              <c:pt idx="581">
                <c:v>26600</c:v>
              </c:pt>
              <c:pt idx="582">
                <c:v>26620</c:v>
              </c:pt>
              <c:pt idx="583">
                <c:v>26640</c:v>
              </c:pt>
              <c:pt idx="584">
                <c:v>26660</c:v>
              </c:pt>
              <c:pt idx="585">
                <c:v>26680</c:v>
              </c:pt>
              <c:pt idx="586">
                <c:v>26700</c:v>
              </c:pt>
              <c:pt idx="587">
                <c:v>26720</c:v>
              </c:pt>
              <c:pt idx="588">
                <c:v>26740</c:v>
              </c:pt>
              <c:pt idx="589">
                <c:v>26760</c:v>
              </c:pt>
              <c:pt idx="590">
                <c:v>26780</c:v>
              </c:pt>
              <c:pt idx="591">
                <c:v>26800</c:v>
              </c:pt>
              <c:pt idx="592">
                <c:v>26820</c:v>
              </c:pt>
              <c:pt idx="593">
                <c:v>26840</c:v>
              </c:pt>
              <c:pt idx="594">
                <c:v>26860</c:v>
              </c:pt>
              <c:pt idx="595">
                <c:v>26880</c:v>
              </c:pt>
              <c:pt idx="596">
                <c:v>26900</c:v>
              </c:pt>
              <c:pt idx="597">
                <c:v>26920</c:v>
              </c:pt>
              <c:pt idx="598">
                <c:v>26940</c:v>
              </c:pt>
              <c:pt idx="599">
                <c:v>26960</c:v>
              </c:pt>
              <c:pt idx="600">
                <c:v>26980</c:v>
              </c:pt>
              <c:pt idx="601">
                <c:v>27000</c:v>
              </c:pt>
              <c:pt idx="602">
                <c:v>27020</c:v>
              </c:pt>
              <c:pt idx="603">
                <c:v>27040</c:v>
              </c:pt>
              <c:pt idx="604">
                <c:v>27060</c:v>
              </c:pt>
              <c:pt idx="605">
                <c:v>27080</c:v>
              </c:pt>
              <c:pt idx="606">
                <c:v>27100</c:v>
              </c:pt>
              <c:pt idx="607">
                <c:v>27120</c:v>
              </c:pt>
              <c:pt idx="608">
                <c:v>27140</c:v>
              </c:pt>
              <c:pt idx="609">
                <c:v>27160</c:v>
              </c:pt>
              <c:pt idx="610">
                <c:v>27180</c:v>
              </c:pt>
              <c:pt idx="611">
                <c:v>27200</c:v>
              </c:pt>
              <c:pt idx="612">
                <c:v>27220</c:v>
              </c:pt>
              <c:pt idx="613">
                <c:v>27240</c:v>
              </c:pt>
              <c:pt idx="614">
                <c:v>27260</c:v>
              </c:pt>
              <c:pt idx="615">
                <c:v>27280</c:v>
              </c:pt>
              <c:pt idx="616">
                <c:v>27300</c:v>
              </c:pt>
              <c:pt idx="617">
                <c:v>27320</c:v>
              </c:pt>
              <c:pt idx="618">
                <c:v>27340</c:v>
              </c:pt>
              <c:pt idx="619">
                <c:v>27360</c:v>
              </c:pt>
              <c:pt idx="620">
                <c:v>27380</c:v>
              </c:pt>
              <c:pt idx="621">
                <c:v>27400</c:v>
              </c:pt>
              <c:pt idx="622">
                <c:v>27420</c:v>
              </c:pt>
              <c:pt idx="623">
                <c:v>27440</c:v>
              </c:pt>
              <c:pt idx="624">
                <c:v>27460</c:v>
              </c:pt>
              <c:pt idx="625">
                <c:v>27480</c:v>
              </c:pt>
              <c:pt idx="626">
                <c:v>27500</c:v>
              </c:pt>
              <c:pt idx="627">
                <c:v>27520</c:v>
              </c:pt>
              <c:pt idx="628">
                <c:v>27540</c:v>
              </c:pt>
              <c:pt idx="629">
                <c:v>27560</c:v>
              </c:pt>
              <c:pt idx="630">
                <c:v>27580</c:v>
              </c:pt>
              <c:pt idx="631">
                <c:v>27600</c:v>
              </c:pt>
              <c:pt idx="632">
                <c:v>27620</c:v>
              </c:pt>
              <c:pt idx="633">
                <c:v>27640</c:v>
              </c:pt>
              <c:pt idx="634">
                <c:v>27660</c:v>
              </c:pt>
              <c:pt idx="635">
                <c:v>27680</c:v>
              </c:pt>
              <c:pt idx="636">
                <c:v>27700</c:v>
              </c:pt>
              <c:pt idx="637">
                <c:v>27720</c:v>
              </c:pt>
              <c:pt idx="638">
                <c:v>27740</c:v>
              </c:pt>
              <c:pt idx="639">
                <c:v>27760</c:v>
              </c:pt>
              <c:pt idx="640">
                <c:v>27780</c:v>
              </c:pt>
              <c:pt idx="641">
                <c:v>27800</c:v>
              </c:pt>
              <c:pt idx="642">
                <c:v>27820</c:v>
              </c:pt>
              <c:pt idx="643">
                <c:v>27840</c:v>
              </c:pt>
              <c:pt idx="644">
                <c:v>27860</c:v>
              </c:pt>
              <c:pt idx="645">
                <c:v>27880</c:v>
              </c:pt>
              <c:pt idx="646">
                <c:v>27900</c:v>
              </c:pt>
              <c:pt idx="647">
                <c:v>27920</c:v>
              </c:pt>
              <c:pt idx="648">
                <c:v>27940</c:v>
              </c:pt>
              <c:pt idx="649">
                <c:v>27960</c:v>
              </c:pt>
              <c:pt idx="650">
                <c:v>27980</c:v>
              </c:pt>
              <c:pt idx="651">
                <c:v>28000</c:v>
              </c:pt>
              <c:pt idx="652">
                <c:v>28020</c:v>
              </c:pt>
              <c:pt idx="653">
                <c:v>28040</c:v>
              </c:pt>
              <c:pt idx="654">
                <c:v>28060</c:v>
              </c:pt>
              <c:pt idx="655">
                <c:v>28080</c:v>
              </c:pt>
              <c:pt idx="656">
                <c:v>28100</c:v>
              </c:pt>
              <c:pt idx="657">
                <c:v>28120</c:v>
              </c:pt>
              <c:pt idx="658">
                <c:v>28140</c:v>
              </c:pt>
              <c:pt idx="659">
                <c:v>28160</c:v>
              </c:pt>
              <c:pt idx="660">
                <c:v>28180</c:v>
              </c:pt>
              <c:pt idx="661">
                <c:v>28200</c:v>
              </c:pt>
              <c:pt idx="662">
                <c:v>28220</c:v>
              </c:pt>
              <c:pt idx="663">
                <c:v>28240</c:v>
              </c:pt>
              <c:pt idx="664">
                <c:v>28260</c:v>
              </c:pt>
              <c:pt idx="665">
                <c:v>28280</c:v>
              </c:pt>
              <c:pt idx="666">
                <c:v>28300</c:v>
              </c:pt>
              <c:pt idx="667">
                <c:v>28320</c:v>
              </c:pt>
              <c:pt idx="668">
                <c:v>28340</c:v>
              </c:pt>
              <c:pt idx="669">
                <c:v>28360</c:v>
              </c:pt>
              <c:pt idx="670">
                <c:v>28380</c:v>
              </c:pt>
              <c:pt idx="671">
                <c:v>28400</c:v>
              </c:pt>
              <c:pt idx="672">
                <c:v>28420</c:v>
              </c:pt>
              <c:pt idx="673">
                <c:v>28440</c:v>
              </c:pt>
              <c:pt idx="674">
                <c:v>28460</c:v>
              </c:pt>
              <c:pt idx="675">
                <c:v>28480</c:v>
              </c:pt>
              <c:pt idx="676">
                <c:v>28500</c:v>
              </c:pt>
              <c:pt idx="677">
                <c:v>28520</c:v>
              </c:pt>
              <c:pt idx="678">
                <c:v>28540</c:v>
              </c:pt>
              <c:pt idx="679">
                <c:v>28560</c:v>
              </c:pt>
              <c:pt idx="680">
                <c:v>28580</c:v>
              </c:pt>
              <c:pt idx="681">
                <c:v>28600</c:v>
              </c:pt>
              <c:pt idx="682">
                <c:v>28620</c:v>
              </c:pt>
              <c:pt idx="683">
                <c:v>28640</c:v>
              </c:pt>
              <c:pt idx="684">
                <c:v>28660</c:v>
              </c:pt>
              <c:pt idx="685">
                <c:v>28680</c:v>
              </c:pt>
              <c:pt idx="686">
                <c:v>28700</c:v>
              </c:pt>
              <c:pt idx="687">
                <c:v>28720</c:v>
              </c:pt>
              <c:pt idx="688">
                <c:v>28740</c:v>
              </c:pt>
              <c:pt idx="689">
                <c:v>28760</c:v>
              </c:pt>
              <c:pt idx="690">
                <c:v>28780</c:v>
              </c:pt>
              <c:pt idx="691">
                <c:v>28800</c:v>
              </c:pt>
              <c:pt idx="692">
                <c:v>28820</c:v>
              </c:pt>
              <c:pt idx="693">
                <c:v>28840</c:v>
              </c:pt>
              <c:pt idx="694">
                <c:v>28860</c:v>
              </c:pt>
              <c:pt idx="695">
                <c:v>28880</c:v>
              </c:pt>
              <c:pt idx="696">
                <c:v>28900</c:v>
              </c:pt>
              <c:pt idx="697">
                <c:v>28920</c:v>
              </c:pt>
              <c:pt idx="698">
                <c:v>28940</c:v>
              </c:pt>
              <c:pt idx="699">
                <c:v>28960</c:v>
              </c:pt>
              <c:pt idx="700">
                <c:v>28980</c:v>
              </c:pt>
              <c:pt idx="701">
                <c:v>29000</c:v>
              </c:pt>
              <c:pt idx="702">
                <c:v>29020</c:v>
              </c:pt>
              <c:pt idx="703">
                <c:v>29040</c:v>
              </c:pt>
              <c:pt idx="704">
                <c:v>29060</c:v>
              </c:pt>
              <c:pt idx="705">
                <c:v>29080</c:v>
              </c:pt>
              <c:pt idx="706">
                <c:v>29100</c:v>
              </c:pt>
              <c:pt idx="707">
                <c:v>29120</c:v>
              </c:pt>
              <c:pt idx="708">
                <c:v>29140</c:v>
              </c:pt>
              <c:pt idx="709">
                <c:v>29160</c:v>
              </c:pt>
              <c:pt idx="710">
                <c:v>29180</c:v>
              </c:pt>
              <c:pt idx="711">
                <c:v>29200</c:v>
              </c:pt>
              <c:pt idx="712">
                <c:v>29220</c:v>
              </c:pt>
              <c:pt idx="713">
                <c:v>29240</c:v>
              </c:pt>
              <c:pt idx="714">
                <c:v>29260</c:v>
              </c:pt>
              <c:pt idx="715">
                <c:v>29280</c:v>
              </c:pt>
              <c:pt idx="716">
                <c:v>29300</c:v>
              </c:pt>
              <c:pt idx="717">
                <c:v>29320</c:v>
              </c:pt>
              <c:pt idx="718">
                <c:v>29340</c:v>
              </c:pt>
              <c:pt idx="719">
                <c:v>29360</c:v>
              </c:pt>
              <c:pt idx="720">
                <c:v>29380</c:v>
              </c:pt>
              <c:pt idx="721">
                <c:v>29400</c:v>
              </c:pt>
              <c:pt idx="722">
                <c:v>29420</c:v>
              </c:pt>
              <c:pt idx="723">
                <c:v>29440</c:v>
              </c:pt>
              <c:pt idx="724">
                <c:v>29460</c:v>
              </c:pt>
              <c:pt idx="725">
                <c:v>29480</c:v>
              </c:pt>
              <c:pt idx="726">
                <c:v>29500</c:v>
              </c:pt>
              <c:pt idx="727">
                <c:v>29520</c:v>
              </c:pt>
              <c:pt idx="728">
                <c:v>29540</c:v>
              </c:pt>
              <c:pt idx="729">
                <c:v>29560</c:v>
              </c:pt>
              <c:pt idx="730">
                <c:v>29580</c:v>
              </c:pt>
              <c:pt idx="731">
                <c:v>29600</c:v>
              </c:pt>
              <c:pt idx="732">
                <c:v>29620</c:v>
              </c:pt>
              <c:pt idx="733">
                <c:v>29640</c:v>
              </c:pt>
              <c:pt idx="734">
                <c:v>29660</c:v>
              </c:pt>
              <c:pt idx="735">
                <c:v>29680</c:v>
              </c:pt>
              <c:pt idx="736">
                <c:v>29700</c:v>
              </c:pt>
              <c:pt idx="737">
                <c:v>29720</c:v>
              </c:pt>
              <c:pt idx="738">
                <c:v>29740</c:v>
              </c:pt>
              <c:pt idx="739">
                <c:v>29760</c:v>
              </c:pt>
              <c:pt idx="740">
                <c:v>29780</c:v>
              </c:pt>
              <c:pt idx="741">
                <c:v>29800</c:v>
              </c:pt>
              <c:pt idx="742">
                <c:v>29820</c:v>
              </c:pt>
              <c:pt idx="743">
                <c:v>29840</c:v>
              </c:pt>
              <c:pt idx="744">
                <c:v>29860</c:v>
              </c:pt>
              <c:pt idx="745">
                <c:v>29880</c:v>
              </c:pt>
              <c:pt idx="746">
                <c:v>29900</c:v>
              </c:pt>
              <c:pt idx="747">
                <c:v>29920</c:v>
              </c:pt>
              <c:pt idx="748">
                <c:v>29940</c:v>
              </c:pt>
              <c:pt idx="749">
                <c:v>29960</c:v>
              </c:pt>
              <c:pt idx="750">
                <c:v>29980</c:v>
              </c:pt>
              <c:pt idx="751">
                <c:v>30000</c:v>
              </c:pt>
              <c:pt idx="752">
                <c:v>30020</c:v>
              </c:pt>
              <c:pt idx="753">
                <c:v>30040</c:v>
              </c:pt>
              <c:pt idx="754">
                <c:v>30060</c:v>
              </c:pt>
              <c:pt idx="755">
                <c:v>30080</c:v>
              </c:pt>
              <c:pt idx="756">
                <c:v>30100</c:v>
              </c:pt>
              <c:pt idx="757">
                <c:v>30120</c:v>
              </c:pt>
              <c:pt idx="758">
                <c:v>30140</c:v>
              </c:pt>
              <c:pt idx="759">
                <c:v>30160</c:v>
              </c:pt>
              <c:pt idx="760">
                <c:v>30180</c:v>
              </c:pt>
              <c:pt idx="761">
                <c:v>30200</c:v>
              </c:pt>
              <c:pt idx="762">
                <c:v>30220</c:v>
              </c:pt>
              <c:pt idx="763">
                <c:v>30240</c:v>
              </c:pt>
              <c:pt idx="764">
                <c:v>30260</c:v>
              </c:pt>
              <c:pt idx="765">
                <c:v>30280</c:v>
              </c:pt>
              <c:pt idx="766">
                <c:v>30300</c:v>
              </c:pt>
              <c:pt idx="767">
                <c:v>30320</c:v>
              </c:pt>
              <c:pt idx="768">
                <c:v>30340</c:v>
              </c:pt>
              <c:pt idx="769">
                <c:v>30360</c:v>
              </c:pt>
              <c:pt idx="770">
                <c:v>30380</c:v>
              </c:pt>
              <c:pt idx="771">
                <c:v>30400</c:v>
              </c:pt>
              <c:pt idx="772">
                <c:v>30420</c:v>
              </c:pt>
              <c:pt idx="773">
                <c:v>30440</c:v>
              </c:pt>
              <c:pt idx="774">
                <c:v>30460</c:v>
              </c:pt>
              <c:pt idx="775">
                <c:v>30480</c:v>
              </c:pt>
              <c:pt idx="776">
                <c:v>30500</c:v>
              </c:pt>
              <c:pt idx="777">
                <c:v>30520</c:v>
              </c:pt>
              <c:pt idx="778">
                <c:v>30540</c:v>
              </c:pt>
              <c:pt idx="779">
                <c:v>30560</c:v>
              </c:pt>
              <c:pt idx="780">
                <c:v>30580</c:v>
              </c:pt>
              <c:pt idx="781">
                <c:v>30600</c:v>
              </c:pt>
              <c:pt idx="782">
                <c:v>30620</c:v>
              </c:pt>
              <c:pt idx="783">
                <c:v>30640</c:v>
              </c:pt>
              <c:pt idx="784">
                <c:v>30660</c:v>
              </c:pt>
              <c:pt idx="785">
                <c:v>30680</c:v>
              </c:pt>
              <c:pt idx="786">
                <c:v>30700</c:v>
              </c:pt>
              <c:pt idx="787">
                <c:v>30720</c:v>
              </c:pt>
              <c:pt idx="788">
                <c:v>30740</c:v>
              </c:pt>
              <c:pt idx="789">
                <c:v>30760</c:v>
              </c:pt>
              <c:pt idx="790">
                <c:v>30780</c:v>
              </c:pt>
              <c:pt idx="791">
                <c:v>30800</c:v>
              </c:pt>
              <c:pt idx="792">
                <c:v>30820</c:v>
              </c:pt>
              <c:pt idx="793">
                <c:v>30840</c:v>
              </c:pt>
              <c:pt idx="794">
                <c:v>30860</c:v>
              </c:pt>
              <c:pt idx="795">
                <c:v>30880</c:v>
              </c:pt>
              <c:pt idx="796">
                <c:v>30900</c:v>
              </c:pt>
              <c:pt idx="797">
                <c:v>30920</c:v>
              </c:pt>
              <c:pt idx="798">
                <c:v>30940</c:v>
              </c:pt>
              <c:pt idx="799">
                <c:v>30960</c:v>
              </c:pt>
              <c:pt idx="800">
                <c:v>30980</c:v>
              </c:pt>
              <c:pt idx="801">
                <c:v>31000</c:v>
              </c:pt>
              <c:pt idx="802">
                <c:v>31020</c:v>
              </c:pt>
              <c:pt idx="803">
                <c:v>31040</c:v>
              </c:pt>
              <c:pt idx="804">
                <c:v>31060</c:v>
              </c:pt>
              <c:pt idx="805">
                <c:v>31080</c:v>
              </c:pt>
              <c:pt idx="806">
                <c:v>31100</c:v>
              </c:pt>
              <c:pt idx="807">
                <c:v>31120</c:v>
              </c:pt>
              <c:pt idx="808">
                <c:v>31140</c:v>
              </c:pt>
              <c:pt idx="809">
                <c:v>31160</c:v>
              </c:pt>
              <c:pt idx="810">
                <c:v>31180</c:v>
              </c:pt>
              <c:pt idx="811">
                <c:v>31200</c:v>
              </c:pt>
              <c:pt idx="812">
                <c:v>31220</c:v>
              </c:pt>
              <c:pt idx="813">
                <c:v>31240</c:v>
              </c:pt>
              <c:pt idx="814">
                <c:v>31260</c:v>
              </c:pt>
              <c:pt idx="815">
                <c:v>31280</c:v>
              </c:pt>
              <c:pt idx="816">
                <c:v>31300</c:v>
              </c:pt>
              <c:pt idx="817">
                <c:v>31320</c:v>
              </c:pt>
              <c:pt idx="818">
                <c:v>31340</c:v>
              </c:pt>
              <c:pt idx="819">
                <c:v>31360</c:v>
              </c:pt>
              <c:pt idx="820">
                <c:v>31380</c:v>
              </c:pt>
              <c:pt idx="821">
                <c:v>31400</c:v>
              </c:pt>
              <c:pt idx="822">
                <c:v>31420</c:v>
              </c:pt>
              <c:pt idx="823">
                <c:v>31440</c:v>
              </c:pt>
              <c:pt idx="824">
                <c:v>31460</c:v>
              </c:pt>
              <c:pt idx="825">
                <c:v>31480</c:v>
              </c:pt>
              <c:pt idx="826">
                <c:v>31500</c:v>
              </c:pt>
              <c:pt idx="827">
                <c:v>31520</c:v>
              </c:pt>
              <c:pt idx="828">
                <c:v>31540</c:v>
              </c:pt>
              <c:pt idx="829">
                <c:v>31560</c:v>
              </c:pt>
              <c:pt idx="830">
                <c:v>31580</c:v>
              </c:pt>
              <c:pt idx="831">
                <c:v>31600</c:v>
              </c:pt>
              <c:pt idx="832">
                <c:v>31620</c:v>
              </c:pt>
              <c:pt idx="833">
                <c:v>31640</c:v>
              </c:pt>
              <c:pt idx="834">
                <c:v>31660</c:v>
              </c:pt>
              <c:pt idx="835">
                <c:v>31680</c:v>
              </c:pt>
              <c:pt idx="836">
                <c:v>31700</c:v>
              </c:pt>
              <c:pt idx="837">
                <c:v>31720</c:v>
              </c:pt>
              <c:pt idx="838">
                <c:v>31740</c:v>
              </c:pt>
              <c:pt idx="839">
                <c:v>31760</c:v>
              </c:pt>
              <c:pt idx="840">
                <c:v>31780</c:v>
              </c:pt>
              <c:pt idx="841">
                <c:v>31800</c:v>
              </c:pt>
              <c:pt idx="842">
                <c:v>31820</c:v>
              </c:pt>
              <c:pt idx="843">
                <c:v>31840</c:v>
              </c:pt>
              <c:pt idx="844">
                <c:v>31860</c:v>
              </c:pt>
              <c:pt idx="845">
                <c:v>31880</c:v>
              </c:pt>
              <c:pt idx="846">
                <c:v>31900</c:v>
              </c:pt>
              <c:pt idx="847">
                <c:v>31920</c:v>
              </c:pt>
              <c:pt idx="848">
                <c:v>31940</c:v>
              </c:pt>
              <c:pt idx="849">
                <c:v>31960</c:v>
              </c:pt>
              <c:pt idx="850">
                <c:v>31980</c:v>
              </c:pt>
              <c:pt idx="851">
                <c:v>32000</c:v>
              </c:pt>
              <c:pt idx="852">
                <c:v>32020</c:v>
              </c:pt>
              <c:pt idx="853">
                <c:v>32040</c:v>
              </c:pt>
              <c:pt idx="854">
                <c:v>32060</c:v>
              </c:pt>
              <c:pt idx="855">
                <c:v>32080</c:v>
              </c:pt>
              <c:pt idx="856">
                <c:v>32100</c:v>
              </c:pt>
              <c:pt idx="857">
                <c:v>32120</c:v>
              </c:pt>
              <c:pt idx="858">
                <c:v>32140</c:v>
              </c:pt>
              <c:pt idx="859">
                <c:v>32160</c:v>
              </c:pt>
              <c:pt idx="860">
                <c:v>32180</c:v>
              </c:pt>
              <c:pt idx="861">
                <c:v>32200</c:v>
              </c:pt>
              <c:pt idx="862">
                <c:v>32220</c:v>
              </c:pt>
              <c:pt idx="863">
                <c:v>32240</c:v>
              </c:pt>
              <c:pt idx="864">
                <c:v>32260</c:v>
              </c:pt>
              <c:pt idx="865">
                <c:v>32280</c:v>
              </c:pt>
              <c:pt idx="866">
                <c:v>32300</c:v>
              </c:pt>
              <c:pt idx="867">
                <c:v>32320</c:v>
              </c:pt>
              <c:pt idx="868">
                <c:v>32340</c:v>
              </c:pt>
              <c:pt idx="869">
                <c:v>32360</c:v>
              </c:pt>
              <c:pt idx="870">
                <c:v>32380</c:v>
              </c:pt>
              <c:pt idx="871">
                <c:v>32400</c:v>
              </c:pt>
              <c:pt idx="872">
                <c:v>32420</c:v>
              </c:pt>
              <c:pt idx="873">
                <c:v>32440</c:v>
              </c:pt>
              <c:pt idx="874">
                <c:v>32460</c:v>
              </c:pt>
              <c:pt idx="875">
                <c:v>32480</c:v>
              </c:pt>
              <c:pt idx="876">
                <c:v>32500</c:v>
              </c:pt>
              <c:pt idx="877">
                <c:v>32520</c:v>
              </c:pt>
              <c:pt idx="878">
                <c:v>32540</c:v>
              </c:pt>
              <c:pt idx="879">
                <c:v>32560</c:v>
              </c:pt>
              <c:pt idx="880">
                <c:v>32580</c:v>
              </c:pt>
              <c:pt idx="881">
                <c:v>32600</c:v>
              </c:pt>
              <c:pt idx="882">
                <c:v>32620</c:v>
              </c:pt>
              <c:pt idx="883">
                <c:v>32640</c:v>
              </c:pt>
              <c:pt idx="884">
                <c:v>32660</c:v>
              </c:pt>
              <c:pt idx="885">
                <c:v>32680</c:v>
              </c:pt>
              <c:pt idx="886">
                <c:v>32700</c:v>
              </c:pt>
              <c:pt idx="887">
                <c:v>32720</c:v>
              </c:pt>
              <c:pt idx="888">
                <c:v>32740</c:v>
              </c:pt>
              <c:pt idx="889">
                <c:v>32760</c:v>
              </c:pt>
              <c:pt idx="890">
                <c:v>32780</c:v>
              </c:pt>
              <c:pt idx="891">
                <c:v>32800</c:v>
              </c:pt>
              <c:pt idx="892">
                <c:v>32820</c:v>
              </c:pt>
              <c:pt idx="893">
                <c:v>32840</c:v>
              </c:pt>
              <c:pt idx="894">
                <c:v>32860</c:v>
              </c:pt>
              <c:pt idx="895">
                <c:v>32880</c:v>
              </c:pt>
              <c:pt idx="896">
                <c:v>32900</c:v>
              </c:pt>
              <c:pt idx="897">
                <c:v>32920</c:v>
              </c:pt>
              <c:pt idx="898">
                <c:v>32940</c:v>
              </c:pt>
              <c:pt idx="899">
                <c:v>32960</c:v>
              </c:pt>
              <c:pt idx="900">
                <c:v>32980</c:v>
              </c:pt>
              <c:pt idx="901">
                <c:v>33000</c:v>
              </c:pt>
              <c:pt idx="902">
                <c:v>33020</c:v>
              </c:pt>
              <c:pt idx="903">
                <c:v>33040</c:v>
              </c:pt>
              <c:pt idx="904">
                <c:v>33060</c:v>
              </c:pt>
              <c:pt idx="905">
                <c:v>33080</c:v>
              </c:pt>
              <c:pt idx="906">
                <c:v>33100</c:v>
              </c:pt>
              <c:pt idx="907">
                <c:v>33120</c:v>
              </c:pt>
              <c:pt idx="908">
                <c:v>33140</c:v>
              </c:pt>
              <c:pt idx="909">
                <c:v>33160</c:v>
              </c:pt>
              <c:pt idx="910">
                <c:v>33180</c:v>
              </c:pt>
              <c:pt idx="911">
                <c:v>33200</c:v>
              </c:pt>
              <c:pt idx="912">
                <c:v>33220</c:v>
              </c:pt>
              <c:pt idx="913">
                <c:v>33240</c:v>
              </c:pt>
              <c:pt idx="914">
                <c:v>33260</c:v>
              </c:pt>
              <c:pt idx="915">
                <c:v>33280</c:v>
              </c:pt>
              <c:pt idx="916">
                <c:v>33300</c:v>
              </c:pt>
              <c:pt idx="917">
                <c:v>33320</c:v>
              </c:pt>
              <c:pt idx="918">
                <c:v>33340</c:v>
              </c:pt>
              <c:pt idx="919">
                <c:v>33360</c:v>
              </c:pt>
              <c:pt idx="920">
                <c:v>33380</c:v>
              </c:pt>
              <c:pt idx="921">
                <c:v>33400</c:v>
              </c:pt>
              <c:pt idx="922">
                <c:v>33420</c:v>
              </c:pt>
              <c:pt idx="923">
                <c:v>33440</c:v>
              </c:pt>
              <c:pt idx="924">
                <c:v>33460</c:v>
              </c:pt>
              <c:pt idx="925">
                <c:v>33480</c:v>
              </c:pt>
              <c:pt idx="926">
                <c:v>33500</c:v>
              </c:pt>
              <c:pt idx="927">
                <c:v>33520</c:v>
              </c:pt>
              <c:pt idx="928">
                <c:v>33540</c:v>
              </c:pt>
              <c:pt idx="929">
                <c:v>33560</c:v>
              </c:pt>
              <c:pt idx="930">
                <c:v>33580</c:v>
              </c:pt>
              <c:pt idx="931">
                <c:v>33600</c:v>
              </c:pt>
              <c:pt idx="932">
                <c:v>33620</c:v>
              </c:pt>
              <c:pt idx="933">
                <c:v>33640</c:v>
              </c:pt>
              <c:pt idx="934">
                <c:v>33660</c:v>
              </c:pt>
              <c:pt idx="935">
                <c:v>33680</c:v>
              </c:pt>
              <c:pt idx="936">
                <c:v>33700</c:v>
              </c:pt>
              <c:pt idx="937">
                <c:v>33720</c:v>
              </c:pt>
              <c:pt idx="938">
                <c:v>33740</c:v>
              </c:pt>
              <c:pt idx="939">
                <c:v>33760</c:v>
              </c:pt>
              <c:pt idx="940">
                <c:v>33780</c:v>
              </c:pt>
              <c:pt idx="941">
                <c:v>33800</c:v>
              </c:pt>
              <c:pt idx="942">
                <c:v>33820</c:v>
              </c:pt>
              <c:pt idx="943">
                <c:v>33840</c:v>
              </c:pt>
              <c:pt idx="944">
                <c:v>33860</c:v>
              </c:pt>
              <c:pt idx="945">
                <c:v>33880</c:v>
              </c:pt>
              <c:pt idx="946">
                <c:v>33900</c:v>
              </c:pt>
              <c:pt idx="947">
                <c:v>33920</c:v>
              </c:pt>
              <c:pt idx="948">
                <c:v>33940</c:v>
              </c:pt>
              <c:pt idx="949">
                <c:v>33960</c:v>
              </c:pt>
              <c:pt idx="950">
                <c:v>33980</c:v>
              </c:pt>
              <c:pt idx="951">
                <c:v>34000</c:v>
              </c:pt>
              <c:pt idx="952">
                <c:v>34020</c:v>
              </c:pt>
              <c:pt idx="953">
                <c:v>34040</c:v>
              </c:pt>
              <c:pt idx="954">
                <c:v>34060</c:v>
              </c:pt>
              <c:pt idx="955">
                <c:v>34080</c:v>
              </c:pt>
              <c:pt idx="956">
                <c:v>34100</c:v>
              </c:pt>
              <c:pt idx="957">
                <c:v>34120</c:v>
              </c:pt>
              <c:pt idx="958">
                <c:v>34140</c:v>
              </c:pt>
              <c:pt idx="959">
                <c:v>34160</c:v>
              </c:pt>
              <c:pt idx="960">
                <c:v>34180</c:v>
              </c:pt>
              <c:pt idx="961">
                <c:v>34200</c:v>
              </c:pt>
              <c:pt idx="962">
                <c:v>34220</c:v>
              </c:pt>
              <c:pt idx="963">
                <c:v>34240</c:v>
              </c:pt>
              <c:pt idx="964">
                <c:v>34260</c:v>
              </c:pt>
              <c:pt idx="965">
                <c:v>34280</c:v>
              </c:pt>
              <c:pt idx="966">
                <c:v>34300</c:v>
              </c:pt>
              <c:pt idx="967">
                <c:v>34320</c:v>
              </c:pt>
              <c:pt idx="968">
                <c:v>34340</c:v>
              </c:pt>
              <c:pt idx="969">
                <c:v>34360</c:v>
              </c:pt>
              <c:pt idx="970">
                <c:v>34380</c:v>
              </c:pt>
              <c:pt idx="971">
                <c:v>34400</c:v>
              </c:pt>
              <c:pt idx="972">
                <c:v>34420</c:v>
              </c:pt>
              <c:pt idx="973">
                <c:v>34440</c:v>
              </c:pt>
              <c:pt idx="974">
                <c:v>34460</c:v>
              </c:pt>
              <c:pt idx="975">
                <c:v>34480</c:v>
              </c:pt>
              <c:pt idx="976">
                <c:v>34500</c:v>
              </c:pt>
              <c:pt idx="977">
                <c:v>34520</c:v>
              </c:pt>
              <c:pt idx="978">
                <c:v>34540</c:v>
              </c:pt>
              <c:pt idx="979">
                <c:v>34560</c:v>
              </c:pt>
              <c:pt idx="980">
                <c:v>34580</c:v>
              </c:pt>
              <c:pt idx="981">
                <c:v>34600</c:v>
              </c:pt>
              <c:pt idx="982">
                <c:v>34620</c:v>
              </c:pt>
              <c:pt idx="983">
                <c:v>34640</c:v>
              </c:pt>
              <c:pt idx="984">
                <c:v>34660</c:v>
              </c:pt>
              <c:pt idx="985">
                <c:v>34680</c:v>
              </c:pt>
              <c:pt idx="986">
                <c:v>34700</c:v>
              </c:pt>
              <c:pt idx="987">
                <c:v>34720</c:v>
              </c:pt>
              <c:pt idx="988">
                <c:v>34740</c:v>
              </c:pt>
              <c:pt idx="989">
                <c:v>34760</c:v>
              </c:pt>
              <c:pt idx="990">
                <c:v>34780</c:v>
              </c:pt>
              <c:pt idx="991">
                <c:v>34800</c:v>
              </c:pt>
              <c:pt idx="992">
                <c:v>34820</c:v>
              </c:pt>
              <c:pt idx="993">
                <c:v>34840</c:v>
              </c:pt>
              <c:pt idx="994">
                <c:v>34860</c:v>
              </c:pt>
              <c:pt idx="995">
                <c:v>34880</c:v>
              </c:pt>
              <c:pt idx="996">
                <c:v>34900</c:v>
              </c:pt>
              <c:pt idx="997">
                <c:v>34920</c:v>
              </c:pt>
              <c:pt idx="998">
                <c:v>34940</c:v>
              </c:pt>
              <c:pt idx="999">
                <c:v>34960</c:v>
              </c:pt>
              <c:pt idx="1000">
                <c:v>34980</c:v>
              </c:pt>
              <c:pt idx="1001">
                <c:v>35000</c:v>
              </c:pt>
              <c:pt idx="1002">
                <c:v>35020</c:v>
              </c:pt>
              <c:pt idx="1003">
                <c:v>35040</c:v>
              </c:pt>
              <c:pt idx="1004">
                <c:v>35060</c:v>
              </c:pt>
              <c:pt idx="1005">
                <c:v>35080</c:v>
              </c:pt>
              <c:pt idx="1006">
                <c:v>35100</c:v>
              </c:pt>
              <c:pt idx="1007">
                <c:v>35120</c:v>
              </c:pt>
              <c:pt idx="1008">
                <c:v>35140</c:v>
              </c:pt>
              <c:pt idx="1009">
                <c:v>35160</c:v>
              </c:pt>
              <c:pt idx="1010">
                <c:v>35180</c:v>
              </c:pt>
              <c:pt idx="1011">
                <c:v>35200</c:v>
              </c:pt>
              <c:pt idx="1012">
                <c:v>35220</c:v>
              </c:pt>
              <c:pt idx="1013">
                <c:v>35240</c:v>
              </c:pt>
              <c:pt idx="1014">
                <c:v>35260</c:v>
              </c:pt>
              <c:pt idx="1015">
                <c:v>35280</c:v>
              </c:pt>
              <c:pt idx="1016">
                <c:v>35300</c:v>
              </c:pt>
              <c:pt idx="1017">
                <c:v>35320</c:v>
              </c:pt>
              <c:pt idx="1018">
                <c:v>35340</c:v>
              </c:pt>
              <c:pt idx="1019">
                <c:v>35360</c:v>
              </c:pt>
              <c:pt idx="1020">
                <c:v>35380</c:v>
              </c:pt>
              <c:pt idx="1021">
                <c:v>35400</c:v>
              </c:pt>
              <c:pt idx="1022">
                <c:v>35420</c:v>
              </c:pt>
              <c:pt idx="1023">
                <c:v>35440</c:v>
              </c:pt>
              <c:pt idx="1024">
                <c:v>35460</c:v>
              </c:pt>
              <c:pt idx="1025">
                <c:v>35480</c:v>
              </c:pt>
              <c:pt idx="1026">
                <c:v>35500</c:v>
              </c:pt>
              <c:pt idx="1027">
                <c:v>35520</c:v>
              </c:pt>
              <c:pt idx="1028">
                <c:v>35540</c:v>
              </c:pt>
              <c:pt idx="1029">
                <c:v>35560</c:v>
              </c:pt>
              <c:pt idx="1030">
                <c:v>35580</c:v>
              </c:pt>
              <c:pt idx="1031">
                <c:v>35600</c:v>
              </c:pt>
              <c:pt idx="1032">
                <c:v>35620</c:v>
              </c:pt>
              <c:pt idx="1033">
                <c:v>35640</c:v>
              </c:pt>
              <c:pt idx="1034">
                <c:v>35660</c:v>
              </c:pt>
              <c:pt idx="1035">
                <c:v>35680</c:v>
              </c:pt>
              <c:pt idx="1036">
                <c:v>35700</c:v>
              </c:pt>
              <c:pt idx="1037">
                <c:v>35720</c:v>
              </c:pt>
              <c:pt idx="1038">
                <c:v>35740</c:v>
              </c:pt>
              <c:pt idx="1039">
                <c:v>35760</c:v>
              </c:pt>
              <c:pt idx="1040">
                <c:v>35780</c:v>
              </c:pt>
              <c:pt idx="1041">
                <c:v>35800</c:v>
              </c:pt>
              <c:pt idx="1042">
                <c:v>35820</c:v>
              </c:pt>
              <c:pt idx="1043">
                <c:v>35840</c:v>
              </c:pt>
              <c:pt idx="1044">
                <c:v>35860</c:v>
              </c:pt>
              <c:pt idx="1045">
                <c:v>35880</c:v>
              </c:pt>
              <c:pt idx="1046">
                <c:v>35900</c:v>
              </c:pt>
              <c:pt idx="1047">
                <c:v>35920</c:v>
              </c:pt>
              <c:pt idx="1048">
                <c:v>35940</c:v>
              </c:pt>
              <c:pt idx="1049">
                <c:v>35960</c:v>
              </c:pt>
              <c:pt idx="1050">
                <c:v>35980</c:v>
              </c:pt>
              <c:pt idx="1051">
                <c:v>36000</c:v>
              </c:pt>
              <c:pt idx="1052">
                <c:v>36020</c:v>
              </c:pt>
              <c:pt idx="1053">
                <c:v>36040</c:v>
              </c:pt>
              <c:pt idx="1054">
                <c:v>36060</c:v>
              </c:pt>
              <c:pt idx="1055">
                <c:v>36080</c:v>
              </c:pt>
              <c:pt idx="1056">
                <c:v>36100</c:v>
              </c:pt>
              <c:pt idx="1057">
                <c:v>36120</c:v>
              </c:pt>
              <c:pt idx="1058">
                <c:v>36140</c:v>
              </c:pt>
              <c:pt idx="1059">
                <c:v>36160</c:v>
              </c:pt>
              <c:pt idx="1060">
                <c:v>36180</c:v>
              </c:pt>
              <c:pt idx="1061">
                <c:v>36200</c:v>
              </c:pt>
              <c:pt idx="1062">
                <c:v>36220</c:v>
              </c:pt>
              <c:pt idx="1063">
                <c:v>36240</c:v>
              </c:pt>
              <c:pt idx="1064">
                <c:v>36260</c:v>
              </c:pt>
              <c:pt idx="1065">
                <c:v>36280</c:v>
              </c:pt>
              <c:pt idx="1066">
                <c:v>36300</c:v>
              </c:pt>
              <c:pt idx="1067">
                <c:v>36320</c:v>
              </c:pt>
              <c:pt idx="1068">
                <c:v>36340</c:v>
              </c:pt>
              <c:pt idx="1069">
                <c:v>36360</c:v>
              </c:pt>
              <c:pt idx="1070">
                <c:v>36380</c:v>
              </c:pt>
              <c:pt idx="1071">
                <c:v>36400</c:v>
              </c:pt>
              <c:pt idx="1072">
                <c:v>36420</c:v>
              </c:pt>
              <c:pt idx="1073">
                <c:v>36440</c:v>
              </c:pt>
              <c:pt idx="1074">
                <c:v>36460</c:v>
              </c:pt>
              <c:pt idx="1075">
                <c:v>36480</c:v>
              </c:pt>
              <c:pt idx="1076">
                <c:v>36500</c:v>
              </c:pt>
              <c:pt idx="1077">
                <c:v>36520</c:v>
              </c:pt>
              <c:pt idx="1078">
                <c:v>36540</c:v>
              </c:pt>
              <c:pt idx="1079">
                <c:v>36560</c:v>
              </c:pt>
              <c:pt idx="1080">
                <c:v>36580</c:v>
              </c:pt>
              <c:pt idx="1081">
                <c:v>36600</c:v>
              </c:pt>
              <c:pt idx="1082">
                <c:v>36620</c:v>
              </c:pt>
              <c:pt idx="1083">
                <c:v>36640</c:v>
              </c:pt>
              <c:pt idx="1084">
                <c:v>36660</c:v>
              </c:pt>
              <c:pt idx="1085">
                <c:v>36680</c:v>
              </c:pt>
              <c:pt idx="1086">
                <c:v>36700</c:v>
              </c:pt>
              <c:pt idx="1087">
                <c:v>36720</c:v>
              </c:pt>
              <c:pt idx="1088">
                <c:v>36740</c:v>
              </c:pt>
              <c:pt idx="1089">
                <c:v>36760</c:v>
              </c:pt>
              <c:pt idx="1090">
                <c:v>36780</c:v>
              </c:pt>
              <c:pt idx="1091">
                <c:v>36800</c:v>
              </c:pt>
              <c:pt idx="1092">
                <c:v>36820</c:v>
              </c:pt>
              <c:pt idx="1093">
                <c:v>36840</c:v>
              </c:pt>
              <c:pt idx="1094">
                <c:v>36860</c:v>
              </c:pt>
              <c:pt idx="1095">
                <c:v>36880</c:v>
              </c:pt>
              <c:pt idx="1096">
                <c:v>36900</c:v>
              </c:pt>
              <c:pt idx="1097">
                <c:v>36920</c:v>
              </c:pt>
              <c:pt idx="1098">
                <c:v>36940</c:v>
              </c:pt>
              <c:pt idx="1099">
                <c:v>36960</c:v>
              </c:pt>
              <c:pt idx="1100">
                <c:v>36980</c:v>
              </c:pt>
              <c:pt idx="1101">
                <c:v>37000</c:v>
              </c:pt>
              <c:pt idx="1102">
                <c:v>37020</c:v>
              </c:pt>
              <c:pt idx="1103">
                <c:v>37040</c:v>
              </c:pt>
              <c:pt idx="1104">
                <c:v>37060</c:v>
              </c:pt>
              <c:pt idx="1105">
                <c:v>37080</c:v>
              </c:pt>
              <c:pt idx="1106">
                <c:v>37100</c:v>
              </c:pt>
              <c:pt idx="1107">
                <c:v>37120</c:v>
              </c:pt>
              <c:pt idx="1108">
                <c:v>37140</c:v>
              </c:pt>
              <c:pt idx="1109">
                <c:v>37160</c:v>
              </c:pt>
              <c:pt idx="1110">
                <c:v>37180</c:v>
              </c:pt>
              <c:pt idx="1111">
                <c:v>37200</c:v>
              </c:pt>
              <c:pt idx="1112">
                <c:v>37220</c:v>
              </c:pt>
              <c:pt idx="1113">
                <c:v>37240</c:v>
              </c:pt>
              <c:pt idx="1114">
                <c:v>37260</c:v>
              </c:pt>
              <c:pt idx="1115">
                <c:v>37280</c:v>
              </c:pt>
              <c:pt idx="1116">
                <c:v>37300</c:v>
              </c:pt>
              <c:pt idx="1117">
                <c:v>37320</c:v>
              </c:pt>
              <c:pt idx="1118">
                <c:v>37340</c:v>
              </c:pt>
              <c:pt idx="1119">
                <c:v>37360</c:v>
              </c:pt>
              <c:pt idx="1120">
                <c:v>37380</c:v>
              </c:pt>
              <c:pt idx="1121">
                <c:v>37400</c:v>
              </c:pt>
              <c:pt idx="1122">
                <c:v>37420</c:v>
              </c:pt>
              <c:pt idx="1123">
                <c:v>37440</c:v>
              </c:pt>
              <c:pt idx="1124">
                <c:v>37460</c:v>
              </c:pt>
              <c:pt idx="1125">
                <c:v>37480</c:v>
              </c:pt>
              <c:pt idx="1126">
                <c:v>37500</c:v>
              </c:pt>
              <c:pt idx="1127">
                <c:v>37520</c:v>
              </c:pt>
              <c:pt idx="1128">
                <c:v>37540</c:v>
              </c:pt>
              <c:pt idx="1129">
                <c:v>37560</c:v>
              </c:pt>
              <c:pt idx="1130">
                <c:v>37580</c:v>
              </c:pt>
              <c:pt idx="1131">
                <c:v>37600</c:v>
              </c:pt>
              <c:pt idx="1132">
                <c:v>37620</c:v>
              </c:pt>
              <c:pt idx="1133">
                <c:v>37640</c:v>
              </c:pt>
              <c:pt idx="1134">
                <c:v>37660</c:v>
              </c:pt>
              <c:pt idx="1135">
                <c:v>37680</c:v>
              </c:pt>
              <c:pt idx="1136">
                <c:v>37700</c:v>
              </c:pt>
              <c:pt idx="1137">
                <c:v>37720</c:v>
              </c:pt>
              <c:pt idx="1138">
                <c:v>37740</c:v>
              </c:pt>
              <c:pt idx="1139">
                <c:v>37760</c:v>
              </c:pt>
              <c:pt idx="1140">
                <c:v>37780</c:v>
              </c:pt>
              <c:pt idx="1141">
                <c:v>37800</c:v>
              </c:pt>
              <c:pt idx="1142">
                <c:v>37820</c:v>
              </c:pt>
              <c:pt idx="1143">
                <c:v>37840</c:v>
              </c:pt>
              <c:pt idx="1144">
                <c:v>37860</c:v>
              </c:pt>
              <c:pt idx="1145">
                <c:v>37880</c:v>
              </c:pt>
              <c:pt idx="1146">
                <c:v>37900</c:v>
              </c:pt>
              <c:pt idx="1147">
                <c:v>37920</c:v>
              </c:pt>
              <c:pt idx="1148">
                <c:v>37940</c:v>
              </c:pt>
              <c:pt idx="1149">
                <c:v>37960</c:v>
              </c:pt>
              <c:pt idx="1150">
                <c:v>37980</c:v>
              </c:pt>
              <c:pt idx="1151">
                <c:v>38000</c:v>
              </c:pt>
              <c:pt idx="1152">
                <c:v>38020</c:v>
              </c:pt>
              <c:pt idx="1153">
                <c:v>38040</c:v>
              </c:pt>
              <c:pt idx="1154">
                <c:v>38060</c:v>
              </c:pt>
              <c:pt idx="1155">
                <c:v>38080</c:v>
              </c:pt>
              <c:pt idx="1156">
                <c:v>38100</c:v>
              </c:pt>
              <c:pt idx="1157">
                <c:v>38120</c:v>
              </c:pt>
              <c:pt idx="1158">
                <c:v>38140</c:v>
              </c:pt>
              <c:pt idx="1159">
                <c:v>38160</c:v>
              </c:pt>
              <c:pt idx="1160">
                <c:v>38180</c:v>
              </c:pt>
              <c:pt idx="1161">
                <c:v>38200</c:v>
              </c:pt>
              <c:pt idx="1162">
                <c:v>38220</c:v>
              </c:pt>
              <c:pt idx="1163">
                <c:v>38240</c:v>
              </c:pt>
              <c:pt idx="1164">
                <c:v>38260</c:v>
              </c:pt>
              <c:pt idx="1165">
                <c:v>38280</c:v>
              </c:pt>
              <c:pt idx="1166">
                <c:v>38300</c:v>
              </c:pt>
              <c:pt idx="1167">
                <c:v>38320</c:v>
              </c:pt>
              <c:pt idx="1168">
                <c:v>38340</c:v>
              </c:pt>
              <c:pt idx="1169">
                <c:v>38360</c:v>
              </c:pt>
              <c:pt idx="1170">
                <c:v>38380</c:v>
              </c:pt>
              <c:pt idx="1171">
                <c:v>38400</c:v>
              </c:pt>
              <c:pt idx="1172">
                <c:v>38420</c:v>
              </c:pt>
              <c:pt idx="1173">
                <c:v>38440</c:v>
              </c:pt>
              <c:pt idx="1174">
                <c:v>38460</c:v>
              </c:pt>
              <c:pt idx="1175">
                <c:v>38480</c:v>
              </c:pt>
              <c:pt idx="1176">
                <c:v>38500</c:v>
              </c:pt>
              <c:pt idx="1177">
                <c:v>38520</c:v>
              </c:pt>
              <c:pt idx="1178">
                <c:v>38540</c:v>
              </c:pt>
              <c:pt idx="1179">
                <c:v>38560</c:v>
              </c:pt>
              <c:pt idx="1180">
                <c:v>38580</c:v>
              </c:pt>
              <c:pt idx="1181">
                <c:v>38600</c:v>
              </c:pt>
              <c:pt idx="1182">
                <c:v>38620</c:v>
              </c:pt>
              <c:pt idx="1183">
                <c:v>38640</c:v>
              </c:pt>
              <c:pt idx="1184">
                <c:v>38660</c:v>
              </c:pt>
              <c:pt idx="1185">
                <c:v>38680</c:v>
              </c:pt>
              <c:pt idx="1186">
                <c:v>38700</c:v>
              </c:pt>
              <c:pt idx="1187">
                <c:v>38720</c:v>
              </c:pt>
              <c:pt idx="1188">
                <c:v>38740</c:v>
              </c:pt>
              <c:pt idx="1189">
                <c:v>38760</c:v>
              </c:pt>
              <c:pt idx="1190">
                <c:v>38780</c:v>
              </c:pt>
              <c:pt idx="1191">
                <c:v>38800</c:v>
              </c:pt>
              <c:pt idx="1192">
                <c:v>38820</c:v>
              </c:pt>
              <c:pt idx="1193">
                <c:v>38840</c:v>
              </c:pt>
              <c:pt idx="1194">
                <c:v>38860</c:v>
              </c:pt>
              <c:pt idx="1195">
                <c:v>38880</c:v>
              </c:pt>
              <c:pt idx="1196">
                <c:v>38900</c:v>
              </c:pt>
              <c:pt idx="1197">
                <c:v>38920</c:v>
              </c:pt>
              <c:pt idx="1198">
                <c:v>38940</c:v>
              </c:pt>
              <c:pt idx="1199">
                <c:v>38960</c:v>
              </c:pt>
              <c:pt idx="1200">
                <c:v>38980</c:v>
              </c:pt>
              <c:pt idx="1201">
                <c:v>39000</c:v>
              </c:pt>
              <c:pt idx="1202">
                <c:v>39020</c:v>
              </c:pt>
              <c:pt idx="1203">
                <c:v>39040</c:v>
              </c:pt>
              <c:pt idx="1204">
                <c:v>39060</c:v>
              </c:pt>
              <c:pt idx="1205">
                <c:v>39080</c:v>
              </c:pt>
              <c:pt idx="1206">
                <c:v>39100</c:v>
              </c:pt>
              <c:pt idx="1207">
                <c:v>39120</c:v>
              </c:pt>
              <c:pt idx="1208">
                <c:v>39140</c:v>
              </c:pt>
              <c:pt idx="1209">
                <c:v>39160</c:v>
              </c:pt>
              <c:pt idx="1210">
                <c:v>39180</c:v>
              </c:pt>
              <c:pt idx="1211">
                <c:v>39200</c:v>
              </c:pt>
              <c:pt idx="1212">
                <c:v>39220</c:v>
              </c:pt>
              <c:pt idx="1213">
                <c:v>39240</c:v>
              </c:pt>
              <c:pt idx="1214">
                <c:v>39260</c:v>
              </c:pt>
              <c:pt idx="1215">
                <c:v>39280</c:v>
              </c:pt>
              <c:pt idx="1216">
                <c:v>39300</c:v>
              </c:pt>
              <c:pt idx="1217">
                <c:v>39320</c:v>
              </c:pt>
              <c:pt idx="1218">
                <c:v>39340</c:v>
              </c:pt>
              <c:pt idx="1219">
                <c:v>39360</c:v>
              </c:pt>
              <c:pt idx="1220">
                <c:v>39380</c:v>
              </c:pt>
              <c:pt idx="1221">
                <c:v>39400</c:v>
              </c:pt>
              <c:pt idx="1222">
                <c:v>39420</c:v>
              </c:pt>
              <c:pt idx="1223">
                <c:v>39440</c:v>
              </c:pt>
              <c:pt idx="1224">
                <c:v>39460</c:v>
              </c:pt>
              <c:pt idx="1225">
                <c:v>39480</c:v>
              </c:pt>
              <c:pt idx="1226">
                <c:v>39500</c:v>
              </c:pt>
              <c:pt idx="1227">
                <c:v>39520</c:v>
              </c:pt>
              <c:pt idx="1228">
                <c:v>39540</c:v>
              </c:pt>
              <c:pt idx="1229">
                <c:v>39560</c:v>
              </c:pt>
              <c:pt idx="1230">
                <c:v>39580</c:v>
              </c:pt>
              <c:pt idx="1231">
                <c:v>39600</c:v>
              </c:pt>
              <c:pt idx="1232">
                <c:v>39620</c:v>
              </c:pt>
              <c:pt idx="1233">
                <c:v>39640</c:v>
              </c:pt>
              <c:pt idx="1234">
                <c:v>39660</c:v>
              </c:pt>
              <c:pt idx="1235">
                <c:v>39680</c:v>
              </c:pt>
              <c:pt idx="1236">
                <c:v>39700</c:v>
              </c:pt>
              <c:pt idx="1237">
                <c:v>39720</c:v>
              </c:pt>
              <c:pt idx="1238">
                <c:v>39740</c:v>
              </c:pt>
              <c:pt idx="1239">
                <c:v>39760</c:v>
              </c:pt>
              <c:pt idx="1240">
                <c:v>39780</c:v>
              </c:pt>
              <c:pt idx="1241">
                <c:v>39800</c:v>
              </c:pt>
              <c:pt idx="1242">
                <c:v>39820</c:v>
              </c:pt>
              <c:pt idx="1243">
                <c:v>39840</c:v>
              </c:pt>
              <c:pt idx="1244">
                <c:v>39860</c:v>
              </c:pt>
              <c:pt idx="1245">
                <c:v>39880</c:v>
              </c:pt>
              <c:pt idx="1246">
                <c:v>39900</c:v>
              </c:pt>
              <c:pt idx="1247">
                <c:v>39920</c:v>
              </c:pt>
              <c:pt idx="1248">
                <c:v>39940</c:v>
              </c:pt>
              <c:pt idx="1249">
                <c:v>39960</c:v>
              </c:pt>
              <c:pt idx="1250">
                <c:v>39980</c:v>
              </c:pt>
              <c:pt idx="1251">
                <c:v>40000</c:v>
              </c:pt>
              <c:pt idx="1252">
                <c:v>40020</c:v>
              </c:pt>
              <c:pt idx="1253">
                <c:v>40040</c:v>
              </c:pt>
              <c:pt idx="1254">
                <c:v>40060</c:v>
              </c:pt>
              <c:pt idx="1255">
                <c:v>40080</c:v>
              </c:pt>
              <c:pt idx="1256">
                <c:v>40100</c:v>
              </c:pt>
              <c:pt idx="1257">
                <c:v>40120</c:v>
              </c:pt>
              <c:pt idx="1258">
                <c:v>40140</c:v>
              </c:pt>
              <c:pt idx="1259">
                <c:v>40160</c:v>
              </c:pt>
              <c:pt idx="1260">
                <c:v>40180</c:v>
              </c:pt>
              <c:pt idx="1261">
                <c:v>40200</c:v>
              </c:pt>
              <c:pt idx="1262">
                <c:v>40220</c:v>
              </c:pt>
              <c:pt idx="1263">
                <c:v>40240</c:v>
              </c:pt>
              <c:pt idx="1264">
                <c:v>40260</c:v>
              </c:pt>
              <c:pt idx="1265">
                <c:v>40280</c:v>
              </c:pt>
              <c:pt idx="1266">
                <c:v>40300</c:v>
              </c:pt>
              <c:pt idx="1267">
                <c:v>40320</c:v>
              </c:pt>
              <c:pt idx="1268">
                <c:v>40340</c:v>
              </c:pt>
              <c:pt idx="1269">
                <c:v>40360</c:v>
              </c:pt>
              <c:pt idx="1270">
                <c:v>40380</c:v>
              </c:pt>
              <c:pt idx="1271">
                <c:v>40400</c:v>
              </c:pt>
              <c:pt idx="1272">
                <c:v>40420</c:v>
              </c:pt>
              <c:pt idx="1273">
                <c:v>40440</c:v>
              </c:pt>
              <c:pt idx="1274">
                <c:v>40460</c:v>
              </c:pt>
              <c:pt idx="1275">
                <c:v>40480</c:v>
              </c:pt>
              <c:pt idx="1276">
                <c:v>40500</c:v>
              </c:pt>
              <c:pt idx="1277">
                <c:v>40520</c:v>
              </c:pt>
              <c:pt idx="1278">
                <c:v>40540</c:v>
              </c:pt>
              <c:pt idx="1279">
                <c:v>40560</c:v>
              </c:pt>
              <c:pt idx="1280">
                <c:v>40580</c:v>
              </c:pt>
              <c:pt idx="1281">
                <c:v>40600</c:v>
              </c:pt>
              <c:pt idx="1282">
                <c:v>40620</c:v>
              </c:pt>
              <c:pt idx="1283">
                <c:v>40640</c:v>
              </c:pt>
              <c:pt idx="1284">
                <c:v>40660</c:v>
              </c:pt>
              <c:pt idx="1285">
                <c:v>40680</c:v>
              </c:pt>
              <c:pt idx="1286">
                <c:v>40700</c:v>
              </c:pt>
              <c:pt idx="1287">
                <c:v>40720</c:v>
              </c:pt>
              <c:pt idx="1288">
                <c:v>40740</c:v>
              </c:pt>
              <c:pt idx="1289">
                <c:v>40760</c:v>
              </c:pt>
              <c:pt idx="1290">
                <c:v>40780</c:v>
              </c:pt>
              <c:pt idx="1291">
                <c:v>40800</c:v>
              </c:pt>
              <c:pt idx="1292">
                <c:v>40820</c:v>
              </c:pt>
              <c:pt idx="1293">
                <c:v>40840</c:v>
              </c:pt>
              <c:pt idx="1294">
                <c:v>40860</c:v>
              </c:pt>
              <c:pt idx="1295">
                <c:v>40880</c:v>
              </c:pt>
              <c:pt idx="1296">
                <c:v>40900</c:v>
              </c:pt>
              <c:pt idx="1297">
                <c:v>40920</c:v>
              </c:pt>
              <c:pt idx="1298">
                <c:v>40940</c:v>
              </c:pt>
              <c:pt idx="1299">
                <c:v>40960</c:v>
              </c:pt>
              <c:pt idx="1300">
                <c:v>40980</c:v>
              </c:pt>
              <c:pt idx="1301">
                <c:v>41000</c:v>
              </c:pt>
              <c:pt idx="1302">
                <c:v>41020</c:v>
              </c:pt>
              <c:pt idx="1303">
                <c:v>41040</c:v>
              </c:pt>
              <c:pt idx="1304">
                <c:v>41060</c:v>
              </c:pt>
              <c:pt idx="1305">
                <c:v>41080</c:v>
              </c:pt>
              <c:pt idx="1306">
                <c:v>41100</c:v>
              </c:pt>
              <c:pt idx="1307">
                <c:v>41120</c:v>
              </c:pt>
              <c:pt idx="1308">
                <c:v>41140</c:v>
              </c:pt>
              <c:pt idx="1309">
                <c:v>41160</c:v>
              </c:pt>
              <c:pt idx="1310">
                <c:v>41180</c:v>
              </c:pt>
              <c:pt idx="1311">
                <c:v>41200</c:v>
              </c:pt>
              <c:pt idx="1312">
                <c:v>41220</c:v>
              </c:pt>
              <c:pt idx="1313">
                <c:v>41240</c:v>
              </c:pt>
              <c:pt idx="1314">
                <c:v>41260</c:v>
              </c:pt>
              <c:pt idx="1315">
                <c:v>41280</c:v>
              </c:pt>
              <c:pt idx="1316">
                <c:v>41300</c:v>
              </c:pt>
              <c:pt idx="1317">
                <c:v>41320</c:v>
              </c:pt>
              <c:pt idx="1318">
                <c:v>41340</c:v>
              </c:pt>
              <c:pt idx="1319">
                <c:v>41360</c:v>
              </c:pt>
              <c:pt idx="1320">
                <c:v>41380</c:v>
              </c:pt>
              <c:pt idx="1321">
                <c:v>41400</c:v>
              </c:pt>
              <c:pt idx="1322">
                <c:v>41420</c:v>
              </c:pt>
              <c:pt idx="1323">
                <c:v>41440</c:v>
              </c:pt>
              <c:pt idx="1324">
                <c:v>41460</c:v>
              </c:pt>
              <c:pt idx="1325">
                <c:v>41480</c:v>
              </c:pt>
              <c:pt idx="1326">
                <c:v>41500</c:v>
              </c:pt>
              <c:pt idx="1327">
                <c:v>41520</c:v>
              </c:pt>
              <c:pt idx="1328">
                <c:v>41540</c:v>
              </c:pt>
              <c:pt idx="1329">
                <c:v>41560</c:v>
              </c:pt>
              <c:pt idx="1330">
                <c:v>41580</c:v>
              </c:pt>
              <c:pt idx="1331">
                <c:v>41600</c:v>
              </c:pt>
              <c:pt idx="1332">
                <c:v>41620</c:v>
              </c:pt>
              <c:pt idx="1333">
                <c:v>41640</c:v>
              </c:pt>
              <c:pt idx="1334">
                <c:v>41660</c:v>
              </c:pt>
              <c:pt idx="1335">
                <c:v>41680</c:v>
              </c:pt>
              <c:pt idx="1336">
                <c:v>41700</c:v>
              </c:pt>
              <c:pt idx="1337">
                <c:v>41720</c:v>
              </c:pt>
              <c:pt idx="1338">
                <c:v>41740</c:v>
              </c:pt>
              <c:pt idx="1339">
                <c:v>41760</c:v>
              </c:pt>
              <c:pt idx="1340">
                <c:v>41780</c:v>
              </c:pt>
              <c:pt idx="1341">
                <c:v>41800</c:v>
              </c:pt>
              <c:pt idx="1342">
                <c:v>41820</c:v>
              </c:pt>
              <c:pt idx="1343">
                <c:v>41840</c:v>
              </c:pt>
              <c:pt idx="1344">
                <c:v>41860</c:v>
              </c:pt>
              <c:pt idx="1345">
                <c:v>41880</c:v>
              </c:pt>
              <c:pt idx="1346">
                <c:v>41900</c:v>
              </c:pt>
              <c:pt idx="1347">
                <c:v>41920</c:v>
              </c:pt>
              <c:pt idx="1348">
                <c:v>41940</c:v>
              </c:pt>
              <c:pt idx="1349">
                <c:v>41960</c:v>
              </c:pt>
              <c:pt idx="1350">
                <c:v>41980</c:v>
              </c:pt>
              <c:pt idx="1351">
                <c:v>42000</c:v>
              </c:pt>
              <c:pt idx="1352">
                <c:v>42020</c:v>
              </c:pt>
              <c:pt idx="1353">
                <c:v>42040</c:v>
              </c:pt>
              <c:pt idx="1354">
                <c:v>42060</c:v>
              </c:pt>
              <c:pt idx="1355">
                <c:v>42080</c:v>
              </c:pt>
              <c:pt idx="1356">
                <c:v>42100</c:v>
              </c:pt>
              <c:pt idx="1357">
                <c:v>42120</c:v>
              </c:pt>
              <c:pt idx="1358">
                <c:v>42140</c:v>
              </c:pt>
              <c:pt idx="1359">
                <c:v>42160</c:v>
              </c:pt>
              <c:pt idx="1360">
                <c:v>42180</c:v>
              </c:pt>
              <c:pt idx="1361">
                <c:v>42200</c:v>
              </c:pt>
              <c:pt idx="1362">
                <c:v>42220</c:v>
              </c:pt>
              <c:pt idx="1363">
                <c:v>42240</c:v>
              </c:pt>
              <c:pt idx="1364">
                <c:v>42260</c:v>
              </c:pt>
              <c:pt idx="1365">
                <c:v>42280</c:v>
              </c:pt>
              <c:pt idx="1366">
                <c:v>42300</c:v>
              </c:pt>
              <c:pt idx="1367">
                <c:v>42320</c:v>
              </c:pt>
              <c:pt idx="1368">
                <c:v>42340</c:v>
              </c:pt>
              <c:pt idx="1369">
                <c:v>42360</c:v>
              </c:pt>
              <c:pt idx="1370">
                <c:v>42380</c:v>
              </c:pt>
              <c:pt idx="1371">
                <c:v>42400</c:v>
              </c:pt>
              <c:pt idx="1372">
                <c:v>42420</c:v>
              </c:pt>
              <c:pt idx="1373">
                <c:v>42440</c:v>
              </c:pt>
              <c:pt idx="1374">
                <c:v>42460</c:v>
              </c:pt>
              <c:pt idx="1375">
                <c:v>42480</c:v>
              </c:pt>
              <c:pt idx="1376">
                <c:v>42500</c:v>
              </c:pt>
              <c:pt idx="1377">
                <c:v>42520</c:v>
              </c:pt>
              <c:pt idx="1378">
                <c:v>42540</c:v>
              </c:pt>
              <c:pt idx="1379">
                <c:v>42560</c:v>
              </c:pt>
              <c:pt idx="1380">
                <c:v>42580</c:v>
              </c:pt>
              <c:pt idx="1381">
                <c:v>42600</c:v>
              </c:pt>
              <c:pt idx="1382">
                <c:v>42620</c:v>
              </c:pt>
              <c:pt idx="1383">
                <c:v>42640</c:v>
              </c:pt>
              <c:pt idx="1384">
                <c:v>42660</c:v>
              </c:pt>
              <c:pt idx="1385">
                <c:v>42680</c:v>
              </c:pt>
              <c:pt idx="1386">
                <c:v>42700</c:v>
              </c:pt>
              <c:pt idx="1387">
                <c:v>42720</c:v>
              </c:pt>
              <c:pt idx="1388">
                <c:v>42740</c:v>
              </c:pt>
              <c:pt idx="1389">
                <c:v>42760</c:v>
              </c:pt>
              <c:pt idx="1390">
                <c:v>42780</c:v>
              </c:pt>
              <c:pt idx="1391">
                <c:v>42800</c:v>
              </c:pt>
              <c:pt idx="1392">
                <c:v>42820</c:v>
              </c:pt>
              <c:pt idx="1393">
                <c:v>42840</c:v>
              </c:pt>
              <c:pt idx="1394">
                <c:v>42860</c:v>
              </c:pt>
              <c:pt idx="1395">
                <c:v>42880</c:v>
              </c:pt>
              <c:pt idx="1396">
                <c:v>42900</c:v>
              </c:pt>
              <c:pt idx="1397">
                <c:v>42920</c:v>
              </c:pt>
              <c:pt idx="1398">
                <c:v>42940</c:v>
              </c:pt>
              <c:pt idx="1399">
                <c:v>42960</c:v>
              </c:pt>
              <c:pt idx="1400">
                <c:v>42980</c:v>
              </c:pt>
              <c:pt idx="1401">
                <c:v>43000</c:v>
              </c:pt>
              <c:pt idx="1402">
                <c:v>43020</c:v>
              </c:pt>
              <c:pt idx="1403">
                <c:v>43040</c:v>
              </c:pt>
              <c:pt idx="1404">
                <c:v>43060</c:v>
              </c:pt>
              <c:pt idx="1405">
                <c:v>43080</c:v>
              </c:pt>
              <c:pt idx="1406">
                <c:v>43100</c:v>
              </c:pt>
              <c:pt idx="1407">
                <c:v>43120</c:v>
              </c:pt>
              <c:pt idx="1408">
                <c:v>43140</c:v>
              </c:pt>
              <c:pt idx="1409">
                <c:v>43160</c:v>
              </c:pt>
              <c:pt idx="1410">
                <c:v>43180</c:v>
              </c:pt>
              <c:pt idx="1411">
                <c:v>43200</c:v>
              </c:pt>
              <c:pt idx="1412">
                <c:v>43220</c:v>
              </c:pt>
              <c:pt idx="1413">
                <c:v>43240</c:v>
              </c:pt>
              <c:pt idx="1414">
                <c:v>43260</c:v>
              </c:pt>
              <c:pt idx="1415">
                <c:v>43280</c:v>
              </c:pt>
              <c:pt idx="1416">
                <c:v>43300</c:v>
              </c:pt>
              <c:pt idx="1417">
                <c:v>43320</c:v>
              </c:pt>
              <c:pt idx="1418">
                <c:v>43340</c:v>
              </c:pt>
              <c:pt idx="1419">
                <c:v>43360</c:v>
              </c:pt>
              <c:pt idx="1420">
                <c:v>43380</c:v>
              </c:pt>
              <c:pt idx="1421">
                <c:v>43400</c:v>
              </c:pt>
              <c:pt idx="1422">
                <c:v>43420</c:v>
              </c:pt>
              <c:pt idx="1423">
                <c:v>43440</c:v>
              </c:pt>
              <c:pt idx="1424">
                <c:v>43460</c:v>
              </c:pt>
              <c:pt idx="1425">
                <c:v>43480</c:v>
              </c:pt>
              <c:pt idx="1426">
                <c:v>43500</c:v>
              </c:pt>
              <c:pt idx="1427">
                <c:v>43520</c:v>
              </c:pt>
              <c:pt idx="1428">
                <c:v>43540</c:v>
              </c:pt>
              <c:pt idx="1429">
                <c:v>43560</c:v>
              </c:pt>
              <c:pt idx="1430">
                <c:v>43580</c:v>
              </c:pt>
              <c:pt idx="1431">
                <c:v>43600</c:v>
              </c:pt>
              <c:pt idx="1432">
                <c:v>43620</c:v>
              </c:pt>
              <c:pt idx="1433">
                <c:v>43640</c:v>
              </c:pt>
              <c:pt idx="1434">
                <c:v>43660</c:v>
              </c:pt>
              <c:pt idx="1435">
                <c:v>43680</c:v>
              </c:pt>
              <c:pt idx="1436">
                <c:v>43700</c:v>
              </c:pt>
              <c:pt idx="1437">
                <c:v>43720</c:v>
              </c:pt>
              <c:pt idx="1438">
                <c:v>43740</c:v>
              </c:pt>
              <c:pt idx="1439">
                <c:v>43760</c:v>
              </c:pt>
              <c:pt idx="1440">
                <c:v>43780</c:v>
              </c:pt>
              <c:pt idx="1441">
                <c:v>43800</c:v>
              </c:pt>
              <c:pt idx="1442">
                <c:v>43820</c:v>
              </c:pt>
              <c:pt idx="1443">
                <c:v>43840</c:v>
              </c:pt>
              <c:pt idx="1444">
                <c:v>43860</c:v>
              </c:pt>
              <c:pt idx="1445">
                <c:v>43880</c:v>
              </c:pt>
              <c:pt idx="1446">
                <c:v>43900</c:v>
              </c:pt>
              <c:pt idx="1447">
                <c:v>43920</c:v>
              </c:pt>
              <c:pt idx="1448">
                <c:v>43940</c:v>
              </c:pt>
              <c:pt idx="1449">
                <c:v>43960</c:v>
              </c:pt>
              <c:pt idx="1450">
                <c:v>43980</c:v>
              </c:pt>
              <c:pt idx="1451">
                <c:v>44000</c:v>
              </c:pt>
              <c:pt idx="1452">
                <c:v>44020</c:v>
              </c:pt>
              <c:pt idx="1453">
                <c:v>44040</c:v>
              </c:pt>
              <c:pt idx="1454">
                <c:v>44060</c:v>
              </c:pt>
              <c:pt idx="1455">
                <c:v>44080</c:v>
              </c:pt>
              <c:pt idx="1456">
                <c:v>44100</c:v>
              </c:pt>
              <c:pt idx="1457">
                <c:v>44120</c:v>
              </c:pt>
              <c:pt idx="1458">
                <c:v>44140</c:v>
              </c:pt>
              <c:pt idx="1459">
                <c:v>44160</c:v>
              </c:pt>
              <c:pt idx="1460">
                <c:v>44180</c:v>
              </c:pt>
              <c:pt idx="1461">
                <c:v>44200</c:v>
              </c:pt>
              <c:pt idx="1462">
                <c:v>44220</c:v>
              </c:pt>
              <c:pt idx="1463">
                <c:v>44240</c:v>
              </c:pt>
              <c:pt idx="1464">
                <c:v>44260</c:v>
              </c:pt>
              <c:pt idx="1465">
                <c:v>44280</c:v>
              </c:pt>
              <c:pt idx="1466">
                <c:v>44300</c:v>
              </c:pt>
              <c:pt idx="1467">
                <c:v>44320</c:v>
              </c:pt>
              <c:pt idx="1468">
                <c:v>44340</c:v>
              </c:pt>
              <c:pt idx="1469">
                <c:v>44360</c:v>
              </c:pt>
              <c:pt idx="1470">
                <c:v>44380</c:v>
              </c:pt>
              <c:pt idx="1471">
                <c:v>44400</c:v>
              </c:pt>
              <c:pt idx="1472">
                <c:v>44420</c:v>
              </c:pt>
              <c:pt idx="1473">
                <c:v>44440</c:v>
              </c:pt>
              <c:pt idx="1474">
                <c:v>44460</c:v>
              </c:pt>
              <c:pt idx="1475">
                <c:v>44480</c:v>
              </c:pt>
              <c:pt idx="1476">
                <c:v>44500</c:v>
              </c:pt>
              <c:pt idx="1477">
                <c:v>44520</c:v>
              </c:pt>
              <c:pt idx="1478">
                <c:v>44540</c:v>
              </c:pt>
              <c:pt idx="1479">
                <c:v>44560</c:v>
              </c:pt>
              <c:pt idx="1480">
                <c:v>44580</c:v>
              </c:pt>
              <c:pt idx="1481">
                <c:v>44600</c:v>
              </c:pt>
              <c:pt idx="1482">
                <c:v>44620</c:v>
              </c:pt>
              <c:pt idx="1483">
                <c:v>44640</c:v>
              </c:pt>
              <c:pt idx="1484">
                <c:v>44660</c:v>
              </c:pt>
              <c:pt idx="1485">
                <c:v>44680</c:v>
              </c:pt>
              <c:pt idx="1486">
                <c:v>44700</c:v>
              </c:pt>
              <c:pt idx="1487">
                <c:v>44720</c:v>
              </c:pt>
              <c:pt idx="1488">
                <c:v>44740</c:v>
              </c:pt>
              <c:pt idx="1489">
                <c:v>44760</c:v>
              </c:pt>
              <c:pt idx="1490">
                <c:v>44780</c:v>
              </c:pt>
              <c:pt idx="1491">
                <c:v>44800</c:v>
              </c:pt>
              <c:pt idx="1492">
                <c:v>44820</c:v>
              </c:pt>
              <c:pt idx="1493">
                <c:v>44840</c:v>
              </c:pt>
              <c:pt idx="1494">
                <c:v>44860</c:v>
              </c:pt>
              <c:pt idx="1495">
                <c:v>44880</c:v>
              </c:pt>
              <c:pt idx="1496">
                <c:v>44900</c:v>
              </c:pt>
              <c:pt idx="1497">
                <c:v>44920</c:v>
              </c:pt>
              <c:pt idx="1498">
                <c:v>44940</c:v>
              </c:pt>
              <c:pt idx="1499">
                <c:v>44960</c:v>
              </c:pt>
              <c:pt idx="1500">
                <c:v>44980</c:v>
              </c:pt>
            </c:strLit>
          </c:cat>
          <c:val>
            <c:numRef>
              <c:f>Sheet1!$C$2:$C$1502</c:f>
              <c:numCache>
                <c:formatCode>General</c:formatCode>
                <c:ptCount val="1501"/>
                <c:pt idx="0">
                  <c:v>6</c:v>
                </c:pt>
                <c:pt idx="1">
                  <c:v>6</c:v>
                </c:pt>
                <c:pt idx="2">
                  <c:v>6</c:v>
                </c:pt>
                <c:pt idx="3">
                  <c:v>6</c:v>
                </c:pt>
                <c:pt idx="4">
                  <c:v>6</c:v>
                </c:pt>
                <c:pt idx="5">
                  <c:v>6</c:v>
                </c:pt>
                <c:pt idx="6">
                  <c:v>6</c:v>
                </c:pt>
                <c:pt idx="7">
                  <c:v>6</c:v>
                </c:pt>
                <c:pt idx="8">
                  <c:v>6</c:v>
                </c:pt>
                <c:pt idx="9">
                  <c:v>6</c:v>
                </c:pt>
                <c:pt idx="10">
                  <c:v>6</c:v>
                </c:pt>
                <c:pt idx="11">
                  <c:v>6</c:v>
                </c:pt>
                <c:pt idx="12">
                  <c:v>6</c:v>
                </c:pt>
                <c:pt idx="13">
                  <c:v>6</c:v>
                </c:pt>
                <c:pt idx="14">
                  <c:v>6</c:v>
                </c:pt>
                <c:pt idx="15">
                  <c:v>6</c:v>
                </c:pt>
                <c:pt idx="16">
                  <c:v>6</c:v>
                </c:pt>
                <c:pt idx="17">
                  <c:v>6</c:v>
                </c:pt>
                <c:pt idx="18">
                  <c:v>6</c:v>
                </c:pt>
                <c:pt idx="19">
                  <c:v>6</c:v>
                </c:pt>
                <c:pt idx="20">
                  <c:v>6</c:v>
                </c:pt>
                <c:pt idx="21">
                  <c:v>6</c:v>
                </c:pt>
                <c:pt idx="22">
                  <c:v>6</c:v>
                </c:pt>
                <c:pt idx="23">
                  <c:v>6</c:v>
                </c:pt>
                <c:pt idx="24">
                  <c:v>6</c:v>
                </c:pt>
                <c:pt idx="25">
                  <c:v>6</c:v>
                </c:pt>
                <c:pt idx="26">
                  <c:v>6</c:v>
                </c:pt>
                <c:pt idx="27">
                  <c:v>6</c:v>
                </c:pt>
                <c:pt idx="28">
                  <c:v>6</c:v>
                </c:pt>
                <c:pt idx="29">
                  <c:v>6</c:v>
                </c:pt>
                <c:pt idx="30">
                  <c:v>6</c:v>
                </c:pt>
                <c:pt idx="31">
                  <c:v>6</c:v>
                </c:pt>
                <c:pt idx="32">
                  <c:v>6</c:v>
                </c:pt>
                <c:pt idx="33">
                  <c:v>6</c:v>
                </c:pt>
                <c:pt idx="34">
                  <c:v>6</c:v>
                </c:pt>
                <c:pt idx="35">
                  <c:v>6</c:v>
                </c:pt>
                <c:pt idx="36">
                  <c:v>6</c:v>
                </c:pt>
                <c:pt idx="37">
                  <c:v>6</c:v>
                </c:pt>
                <c:pt idx="38">
                  <c:v>6</c:v>
                </c:pt>
                <c:pt idx="39">
                  <c:v>6</c:v>
                </c:pt>
                <c:pt idx="40">
                  <c:v>6</c:v>
                </c:pt>
                <c:pt idx="41">
                  <c:v>6</c:v>
                </c:pt>
                <c:pt idx="42">
                  <c:v>6</c:v>
                </c:pt>
                <c:pt idx="43">
                  <c:v>6</c:v>
                </c:pt>
                <c:pt idx="44">
                  <c:v>6</c:v>
                </c:pt>
                <c:pt idx="45">
                  <c:v>6</c:v>
                </c:pt>
                <c:pt idx="46">
                  <c:v>6</c:v>
                </c:pt>
                <c:pt idx="47">
                  <c:v>6</c:v>
                </c:pt>
                <c:pt idx="48">
                  <c:v>6</c:v>
                </c:pt>
                <c:pt idx="49">
                  <c:v>6</c:v>
                </c:pt>
                <c:pt idx="50">
                  <c:v>6</c:v>
                </c:pt>
                <c:pt idx="51">
                  <c:v>6</c:v>
                </c:pt>
                <c:pt idx="52">
                  <c:v>6</c:v>
                </c:pt>
                <c:pt idx="53">
                  <c:v>6</c:v>
                </c:pt>
                <c:pt idx="54">
                  <c:v>6</c:v>
                </c:pt>
                <c:pt idx="55">
                  <c:v>6</c:v>
                </c:pt>
                <c:pt idx="56">
                  <c:v>6</c:v>
                </c:pt>
                <c:pt idx="57">
                  <c:v>6</c:v>
                </c:pt>
                <c:pt idx="58">
                  <c:v>6</c:v>
                </c:pt>
                <c:pt idx="59">
                  <c:v>6</c:v>
                </c:pt>
                <c:pt idx="60">
                  <c:v>6</c:v>
                </c:pt>
                <c:pt idx="61">
                  <c:v>6</c:v>
                </c:pt>
                <c:pt idx="62">
                  <c:v>6</c:v>
                </c:pt>
                <c:pt idx="63">
                  <c:v>6</c:v>
                </c:pt>
                <c:pt idx="64">
                  <c:v>6</c:v>
                </c:pt>
                <c:pt idx="65">
                  <c:v>6</c:v>
                </c:pt>
                <c:pt idx="66">
                  <c:v>6</c:v>
                </c:pt>
                <c:pt idx="67">
                  <c:v>6</c:v>
                </c:pt>
                <c:pt idx="68">
                  <c:v>6</c:v>
                </c:pt>
                <c:pt idx="69">
                  <c:v>6</c:v>
                </c:pt>
                <c:pt idx="70">
                  <c:v>6</c:v>
                </c:pt>
                <c:pt idx="71">
                  <c:v>6</c:v>
                </c:pt>
                <c:pt idx="72">
                  <c:v>6</c:v>
                </c:pt>
                <c:pt idx="73">
                  <c:v>6</c:v>
                </c:pt>
                <c:pt idx="74">
                  <c:v>6</c:v>
                </c:pt>
                <c:pt idx="75">
                  <c:v>6</c:v>
                </c:pt>
                <c:pt idx="76">
                  <c:v>6</c:v>
                </c:pt>
                <c:pt idx="77">
                  <c:v>6</c:v>
                </c:pt>
                <c:pt idx="78">
                  <c:v>6</c:v>
                </c:pt>
                <c:pt idx="79">
                  <c:v>6</c:v>
                </c:pt>
                <c:pt idx="80">
                  <c:v>6</c:v>
                </c:pt>
                <c:pt idx="81">
                  <c:v>6</c:v>
                </c:pt>
                <c:pt idx="82">
                  <c:v>6</c:v>
                </c:pt>
                <c:pt idx="83">
                  <c:v>6</c:v>
                </c:pt>
                <c:pt idx="84">
                  <c:v>6</c:v>
                </c:pt>
                <c:pt idx="85">
                  <c:v>6</c:v>
                </c:pt>
                <c:pt idx="86">
                  <c:v>6</c:v>
                </c:pt>
                <c:pt idx="87">
                  <c:v>6</c:v>
                </c:pt>
                <c:pt idx="88">
                  <c:v>6</c:v>
                </c:pt>
                <c:pt idx="89">
                  <c:v>6</c:v>
                </c:pt>
                <c:pt idx="90">
                  <c:v>6</c:v>
                </c:pt>
                <c:pt idx="91">
                  <c:v>6</c:v>
                </c:pt>
                <c:pt idx="92">
                  <c:v>6</c:v>
                </c:pt>
                <c:pt idx="93">
                  <c:v>6</c:v>
                </c:pt>
                <c:pt idx="94">
                  <c:v>6</c:v>
                </c:pt>
                <c:pt idx="95">
                  <c:v>6</c:v>
                </c:pt>
                <c:pt idx="96">
                  <c:v>6</c:v>
                </c:pt>
                <c:pt idx="97">
                  <c:v>6</c:v>
                </c:pt>
                <c:pt idx="98">
                  <c:v>6</c:v>
                </c:pt>
                <c:pt idx="99">
                  <c:v>6</c:v>
                </c:pt>
                <c:pt idx="100">
                  <c:v>6</c:v>
                </c:pt>
                <c:pt idx="101">
                  <c:v>6</c:v>
                </c:pt>
                <c:pt idx="102">
                  <c:v>6</c:v>
                </c:pt>
                <c:pt idx="103">
                  <c:v>6</c:v>
                </c:pt>
                <c:pt idx="104">
                  <c:v>6</c:v>
                </c:pt>
                <c:pt idx="105">
                  <c:v>6</c:v>
                </c:pt>
                <c:pt idx="106">
                  <c:v>6</c:v>
                </c:pt>
                <c:pt idx="107">
                  <c:v>6</c:v>
                </c:pt>
                <c:pt idx="108">
                  <c:v>6</c:v>
                </c:pt>
                <c:pt idx="109">
                  <c:v>6</c:v>
                </c:pt>
                <c:pt idx="110">
                  <c:v>6</c:v>
                </c:pt>
                <c:pt idx="111">
                  <c:v>6</c:v>
                </c:pt>
                <c:pt idx="112">
                  <c:v>6</c:v>
                </c:pt>
                <c:pt idx="113">
                  <c:v>6</c:v>
                </c:pt>
                <c:pt idx="114">
                  <c:v>6</c:v>
                </c:pt>
                <c:pt idx="115">
                  <c:v>6</c:v>
                </c:pt>
                <c:pt idx="116">
                  <c:v>6</c:v>
                </c:pt>
                <c:pt idx="117">
                  <c:v>6</c:v>
                </c:pt>
                <c:pt idx="118">
                  <c:v>6</c:v>
                </c:pt>
                <c:pt idx="119">
                  <c:v>6</c:v>
                </c:pt>
                <c:pt idx="120">
                  <c:v>6</c:v>
                </c:pt>
                <c:pt idx="121">
                  <c:v>6</c:v>
                </c:pt>
                <c:pt idx="122">
                  <c:v>6</c:v>
                </c:pt>
                <c:pt idx="123">
                  <c:v>6</c:v>
                </c:pt>
                <c:pt idx="124">
                  <c:v>6</c:v>
                </c:pt>
                <c:pt idx="125">
                  <c:v>6</c:v>
                </c:pt>
                <c:pt idx="126">
                  <c:v>6</c:v>
                </c:pt>
                <c:pt idx="127">
                  <c:v>6</c:v>
                </c:pt>
                <c:pt idx="128">
                  <c:v>6</c:v>
                </c:pt>
                <c:pt idx="129">
                  <c:v>6</c:v>
                </c:pt>
                <c:pt idx="130">
                  <c:v>6</c:v>
                </c:pt>
                <c:pt idx="131">
                  <c:v>6</c:v>
                </c:pt>
                <c:pt idx="132">
                  <c:v>6</c:v>
                </c:pt>
                <c:pt idx="133">
                  <c:v>6</c:v>
                </c:pt>
                <c:pt idx="134">
                  <c:v>6</c:v>
                </c:pt>
                <c:pt idx="135">
                  <c:v>6</c:v>
                </c:pt>
                <c:pt idx="136">
                  <c:v>6</c:v>
                </c:pt>
                <c:pt idx="137">
                  <c:v>6</c:v>
                </c:pt>
                <c:pt idx="138">
                  <c:v>6</c:v>
                </c:pt>
                <c:pt idx="139">
                  <c:v>6</c:v>
                </c:pt>
                <c:pt idx="140">
                  <c:v>6</c:v>
                </c:pt>
                <c:pt idx="141">
                  <c:v>6</c:v>
                </c:pt>
                <c:pt idx="142">
                  <c:v>6</c:v>
                </c:pt>
                <c:pt idx="143">
                  <c:v>6</c:v>
                </c:pt>
                <c:pt idx="144">
                  <c:v>6</c:v>
                </c:pt>
                <c:pt idx="145">
                  <c:v>6</c:v>
                </c:pt>
                <c:pt idx="146">
                  <c:v>6</c:v>
                </c:pt>
                <c:pt idx="147">
                  <c:v>6</c:v>
                </c:pt>
                <c:pt idx="148">
                  <c:v>6</c:v>
                </c:pt>
                <c:pt idx="149">
                  <c:v>6</c:v>
                </c:pt>
                <c:pt idx="150">
                  <c:v>6</c:v>
                </c:pt>
                <c:pt idx="151">
                  <c:v>6</c:v>
                </c:pt>
                <c:pt idx="152">
                  <c:v>6</c:v>
                </c:pt>
                <c:pt idx="153">
                  <c:v>6</c:v>
                </c:pt>
                <c:pt idx="154">
                  <c:v>6</c:v>
                </c:pt>
                <c:pt idx="155">
                  <c:v>6</c:v>
                </c:pt>
                <c:pt idx="156">
                  <c:v>6</c:v>
                </c:pt>
                <c:pt idx="157">
                  <c:v>6</c:v>
                </c:pt>
                <c:pt idx="158">
                  <c:v>6</c:v>
                </c:pt>
                <c:pt idx="159">
                  <c:v>6</c:v>
                </c:pt>
                <c:pt idx="160">
                  <c:v>6</c:v>
                </c:pt>
                <c:pt idx="161">
                  <c:v>6</c:v>
                </c:pt>
                <c:pt idx="162">
                  <c:v>6</c:v>
                </c:pt>
                <c:pt idx="163">
                  <c:v>6</c:v>
                </c:pt>
                <c:pt idx="164">
                  <c:v>6</c:v>
                </c:pt>
                <c:pt idx="165">
                  <c:v>6</c:v>
                </c:pt>
                <c:pt idx="166">
                  <c:v>6</c:v>
                </c:pt>
                <c:pt idx="167">
                  <c:v>6</c:v>
                </c:pt>
                <c:pt idx="168">
                  <c:v>6</c:v>
                </c:pt>
                <c:pt idx="169">
                  <c:v>6</c:v>
                </c:pt>
                <c:pt idx="170">
                  <c:v>6</c:v>
                </c:pt>
                <c:pt idx="171">
                  <c:v>6</c:v>
                </c:pt>
                <c:pt idx="172">
                  <c:v>6</c:v>
                </c:pt>
                <c:pt idx="173">
                  <c:v>6</c:v>
                </c:pt>
                <c:pt idx="174">
                  <c:v>6</c:v>
                </c:pt>
                <c:pt idx="175">
                  <c:v>6</c:v>
                </c:pt>
                <c:pt idx="176">
                  <c:v>6</c:v>
                </c:pt>
                <c:pt idx="177">
                  <c:v>6</c:v>
                </c:pt>
                <c:pt idx="178">
                  <c:v>6</c:v>
                </c:pt>
                <c:pt idx="179">
                  <c:v>6</c:v>
                </c:pt>
                <c:pt idx="180">
                  <c:v>6</c:v>
                </c:pt>
                <c:pt idx="181">
                  <c:v>6</c:v>
                </c:pt>
                <c:pt idx="182">
                  <c:v>6</c:v>
                </c:pt>
                <c:pt idx="183">
                  <c:v>6</c:v>
                </c:pt>
                <c:pt idx="184">
                  <c:v>6</c:v>
                </c:pt>
                <c:pt idx="185">
                  <c:v>6</c:v>
                </c:pt>
                <c:pt idx="186">
                  <c:v>6</c:v>
                </c:pt>
                <c:pt idx="187">
                  <c:v>6</c:v>
                </c:pt>
                <c:pt idx="188">
                  <c:v>6</c:v>
                </c:pt>
                <c:pt idx="189">
                  <c:v>6</c:v>
                </c:pt>
                <c:pt idx="190">
                  <c:v>6</c:v>
                </c:pt>
                <c:pt idx="191">
                  <c:v>6</c:v>
                </c:pt>
                <c:pt idx="192">
                  <c:v>6</c:v>
                </c:pt>
                <c:pt idx="193">
                  <c:v>6</c:v>
                </c:pt>
                <c:pt idx="194">
                  <c:v>6</c:v>
                </c:pt>
                <c:pt idx="195">
                  <c:v>6</c:v>
                </c:pt>
                <c:pt idx="196">
                  <c:v>6</c:v>
                </c:pt>
                <c:pt idx="197">
                  <c:v>6</c:v>
                </c:pt>
                <c:pt idx="198">
                  <c:v>6</c:v>
                </c:pt>
                <c:pt idx="199">
                  <c:v>6</c:v>
                </c:pt>
                <c:pt idx="200">
                  <c:v>6</c:v>
                </c:pt>
                <c:pt idx="201">
                  <c:v>6</c:v>
                </c:pt>
                <c:pt idx="202">
                  <c:v>6</c:v>
                </c:pt>
                <c:pt idx="203">
                  <c:v>6</c:v>
                </c:pt>
                <c:pt idx="204">
                  <c:v>6</c:v>
                </c:pt>
                <c:pt idx="205">
                  <c:v>6</c:v>
                </c:pt>
                <c:pt idx="206">
                  <c:v>6</c:v>
                </c:pt>
                <c:pt idx="207">
                  <c:v>6</c:v>
                </c:pt>
                <c:pt idx="208">
                  <c:v>6</c:v>
                </c:pt>
                <c:pt idx="209">
                  <c:v>6</c:v>
                </c:pt>
                <c:pt idx="210">
                  <c:v>6</c:v>
                </c:pt>
                <c:pt idx="211">
                  <c:v>6</c:v>
                </c:pt>
                <c:pt idx="212">
                  <c:v>6</c:v>
                </c:pt>
                <c:pt idx="213">
                  <c:v>6</c:v>
                </c:pt>
                <c:pt idx="214">
                  <c:v>6</c:v>
                </c:pt>
                <c:pt idx="215">
                  <c:v>6</c:v>
                </c:pt>
                <c:pt idx="216">
                  <c:v>6</c:v>
                </c:pt>
                <c:pt idx="217">
                  <c:v>6</c:v>
                </c:pt>
                <c:pt idx="218">
                  <c:v>6</c:v>
                </c:pt>
                <c:pt idx="219">
                  <c:v>6</c:v>
                </c:pt>
                <c:pt idx="220">
                  <c:v>6</c:v>
                </c:pt>
                <c:pt idx="221">
                  <c:v>6</c:v>
                </c:pt>
                <c:pt idx="222">
                  <c:v>6</c:v>
                </c:pt>
                <c:pt idx="223">
                  <c:v>6</c:v>
                </c:pt>
                <c:pt idx="224">
                  <c:v>6</c:v>
                </c:pt>
                <c:pt idx="225">
                  <c:v>6</c:v>
                </c:pt>
                <c:pt idx="226">
                  <c:v>6</c:v>
                </c:pt>
                <c:pt idx="227">
                  <c:v>6</c:v>
                </c:pt>
                <c:pt idx="228">
                  <c:v>6</c:v>
                </c:pt>
                <c:pt idx="229">
                  <c:v>6</c:v>
                </c:pt>
                <c:pt idx="230">
                  <c:v>6</c:v>
                </c:pt>
                <c:pt idx="231">
                  <c:v>6</c:v>
                </c:pt>
                <c:pt idx="232">
                  <c:v>6</c:v>
                </c:pt>
                <c:pt idx="233">
                  <c:v>6</c:v>
                </c:pt>
                <c:pt idx="234">
                  <c:v>6</c:v>
                </c:pt>
                <c:pt idx="235">
                  <c:v>6</c:v>
                </c:pt>
                <c:pt idx="236">
                  <c:v>6</c:v>
                </c:pt>
                <c:pt idx="237">
                  <c:v>6</c:v>
                </c:pt>
                <c:pt idx="238">
                  <c:v>6</c:v>
                </c:pt>
                <c:pt idx="239">
                  <c:v>6</c:v>
                </c:pt>
                <c:pt idx="240">
                  <c:v>6</c:v>
                </c:pt>
                <c:pt idx="241">
                  <c:v>6</c:v>
                </c:pt>
                <c:pt idx="242">
                  <c:v>6</c:v>
                </c:pt>
                <c:pt idx="243">
                  <c:v>6</c:v>
                </c:pt>
                <c:pt idx="244">
                  <c:v>6</c:v>
                </c:pt>
                <c:pt idx="245">
                  <c:v>6</c:v>
                </c:pt>
                <c:pt idx="246">
                  <c:v>6</c:v>
                </c:pt>
                <c:pt idx="247">
                  <c:v>6</c:v>
                </c:pt>
                <c:pt idx="248">
                  <c:v>6</c:v>
                </c:pt>
                <c:pt idx="249">
                  <c:v>6</c:v>
                </c:pt>
                <c:pt idx="250">
                  <c:v>6</c:v>
                </c:pt>
                <c:pt idx="251">
                  <c:v>6</c:v>
                </c:pt>
                <c:pt idx="252">
                  <c:v>6</c:v>
                </c:pt>
                <c:pt idx="253">
                  <c:v>6</c:v>
                </c:pt>
                <c:pt idx="254">
                  <c:v>6</c:v>
                </c:pt>
                <c:pt idx="255">
                  <c:v>6</c:v>
                </c:pt>
                <c:pt idx="256">
                  <c:v>6</c:v>
                </c:pt>
                <c:pt idx="257">
                  <c:v>6</c:v>
                </c:pt>
                <c:pt idx="258">
                  <c:v>6</c:v>
                </c:pt>
                <c:pt idx="259">
                  <c:v>6</c:v>
                </c:pt>
                <c:pt idx="260">
                  <c:v>6</c:v>
                </c:pt>
                <c:pt idx="261">
                  <c:v>6</c:v>
                </c:pt>
                <c:pt idx="262">
                  <c:v>6</c:v>
                </c:pt>
                <c:pt idx="263">
                  <c:v>6</c:v>
                </c:pt>
                <c:pt idx="264">
                  <c:v>6</c:v>
                </c:pt>
                <c:pt idx="265">
                  <c:v>6</c:v>
                </c:pt>
                <c:pt idx="266">
                  <c:v>6</c:v>
                </c:pt>
                <c:pt idx="267">
                  <c:v>6</c:v>
                </c:pt>
                <c:pt idx="268">
                  <c:v>6</c:v>
                </c:pt>
                <c:pt idx="269">
                  <c:v>6</c:v>
                </c:pt>
                <c:pt idx="270">
                  <c:v>6</c:v>
                </c:pt>
                <c:pt idx="271">
                  <c:v>6</c:v>
                </c:pt>
                <c:pt idx="272">
                  <c:v>6</c:v>
                </c:pt>
                <c:pt idx="273">
                  <c:v>6</c:v>
                </c:pt>
                <c:pt idx="274">
                  <c:v>6</c:v>
                </c:pt>
                <c:pt idx="275">
                  <c:v>6</c:v>
                </c:pt>
                <c:pt idx="276">
                  <c:v>6</c:v>
                </c:pt>
                <c:pt idx="277">
                  <c:v>6</c:v>
                </c:pt>
                <c:pt idx="278">
                  <c:v>6</c:v>
                </c:pt>
                <c:pt idx="279">
                  <c:v>6</c:v>
                </c:pt>
                <c:pt idx="280">
                  <c:v>6</c:v>
                </c:pt>
                <c:pt idx="281">
                  <c:v>6</c:v>
                </c:pt>
                <c:pt idx="282">
                  <c:v>6</c:v>
                </c:pt>
                <c:pt idx="283">
                  <c:v>6</c:v>
                </c:pt>
                <c:pt idx="284">
                  <c:v>6</c:v>
                </c:pt>
                <c:pt idx="285">
                  <c:v>6</c:v>
                </c:pt>
                <c:pt idx="286">
                  <c:v>6</c:v>
                </c:pt>
                <c:pt idx="287">
                  <c:v>6</c:v>
                </c:pt>
                <c:pt idx="288">
                  <c:v>6</c:v>
                </c:pt>
                <c:pt idx="289">
                  <c:v>6</c:v>
                </c:pt>
                <c:pt idx="290">
                  <c:v>6</c:v>
                </c:pt>
                <c:pt idx="291">
                  <c:v>6</c:v>
                </c:pt>
                <c:pt idx="292">
                  <c:v>6</c:v>
                </c:pt>
                <c:pt idx="293">
                  <c:v>6</c:v>
                </c:pt>
                <c:pt idx="294">
                  <c:v>6</c:v>
                </c:pt>
                <c:pt idx="295">
                  <c:v>6</c:v>
                </c:pt>
                <c:pt idx="296">
                  <c:v>6</c:v>
                </c:pt>
                <c:pt idx="297">
                  <c:v>6</c:v>
                </c:pt>
                <c:pt idx="298">
                  <c:v>6</c:v>
                </c:pt>
                <c:pt idx="299">
                  <c:v>6</c:v>
                </c:pt>
                <c:pt idx="300">
                  <c:v>6</c:v>
                </c:pt>
                <c:pt idx="301">
                  <c:v>6</c:v>
                </c:pt>
                <c:pt idx="302">
                  <c:v>6</c:v>
                </c:pt>
                <c:pt idx="303">
                  <c:v>6</c:v>
                </c:pt>
                <c:pt idx="304">
                  <c:v>6</c:v>
                </c:pt>
                <c:pt idx="305">
                  <c:v>6</c:v>
                </c:pt>
                <c:pt idx="306">
                  <c:v>6</c:v>
                </c:pt>
                <c:pt idx="307">
                  <c:v>6</c:v>
                </c:pt>
                <c:pt idx="308">
                  <c:v>6</c:v>
                </c:pt>
                <c:pt idx="309">
                  <c:v>6</c:v>
                </c:pt>
                <c:pt idx="310">
                  <c:v>6</c:v>
                </c:pt>
                <c:pt idx="311">
                  <c:v>6</c:v>
                </c:pt>
                <c:pt idx="312">
                  <c:v>6</c:v>
                </c:pt>
                <c:pt idx="313">
                  <c:v>6</c:v>
                </c:pt>
                <c:pt idx="314">
                  <c:v>6</c:v>
                </c:pt>
                <c:pt idx="315">
                  <c:v>6</c:v>
                </c:pt>
                <c:pt idx="316">
                  <c:v>6</c:v>
                </c:pt>
                <c:pt idx="317">
                  <c:v>6</c:v>
                </c:pt>
                <c:pt idx="318">
                  <c:v>6</c:v>
                </c:pt>
                <c:pt idx="319">
                  <c:v>6</c:v>
                </c:pt>
                <c:pt idx="320">
                  <c:v>6</c:v>
                </c:pt>
                <c:pt idx="321">
                  <c:v>6</c:v>
                </c:pt>
                <c:pt idx="322">
                  <c:v>6</c:v>
                </c:pt>
                <c:pt idx="323">
                  <c:v>6</c:v>
                </c:pt>
                <c:pt idx="324">
                  <c:v>6</c:v>
                </c:pt>
                <c:pt idx="325">
                  <c:v>6</c:v>
                </c:pt>
                <c:pt idx="326">
                  <c:v>6</c:v>
                </c:pt>
                <c:pt idx="327">
                  <c:v>6</c:v>
                </c:pt>
                <c:pt idx="328">
                  <c:v>6</c:v>
                </c:pt>
                <c:pt idx="329">
                  <c:v>6</c:v>
                </c:pt>
                <c:pt idx="330">
                  <c:v>6</c:v>
                </c:pt>
                <c:pt idx="331">
                  <c:v>6</c:v>
                </c:pt>
                <c:pt idx="332">
                  <c:v>6</c:v>
                </c:pt>
                <c:pt idx="333">
                  <c:v>6</c:v>
                </c:pt>
                <c:pt idx="334">
                  <c:v>6</c:v>
                </c:pt>
                <c:pt idx="335">
                  <c:v>6</c:v>
                </c:pt>
                <c:pt idx="336">
                  <c:v>6</c:v>
                </c:pt>
                <c:pt idx="337">
                  <c:v>6</c:v>
                </c:pt>
                <c:pt idx="338">
                  <c:v>6</c:v>
                </c:pt>
                <c:pt idx="339">
                  <c:v>6</c:v>
                </c:pt>
                <c:pt idx="340">
                  <c:v>6</c:v>
                </c:pt>
                <c:pt idx="341">
                  <c:v>6</c:v>
                </c:pt>
                <c:pt idx="342">
                  <c:v>6</c:v>
                </c:pt>
                <c:pt idx="343">
                  <c:v>6</c:v>
                </c:pt>
                <c:pt idx="344">
                  <c:v>6</c:v>
                </c:pt>
                <c:pt idx="345">
                  <c:v>6</c:v>
                </c:pt>
                <c:pt idx="346">
                  <c:v>6</c:v>
                </c:pt>
                <c:pt idx="347">
                  <c:v>6</c:v>
                </c:pt>
                <c:pt idx="348">
                  <c:v>6</c:v>
                </c:pt>
                <c:pt idx="349">
                  <c:v>6</c:v>
                </c:pt>
                <c:pt idx="350">
                  <c:v>6</c:v>
                </c:pt>
                <c:pt idx="351">
                  <c:v>6</c:v>
                </c:pt>
                <c:pt idx="352">
                  <c:v>6</c:v>
                </c:pt>
                <c:pt idx="353">
                  <c:v>6</c:v>
                </c:pt>
                <c:pt idx="354">
                  <c:v>6</c:v>
                </c:pt>
                <c:pt idx="355">
                  <c:v>6</c:v>
                </c:pt>
                <c:pt idx="356">
                  <c:v>6</c:v>
                </c:pt>
                <c:pt idx="357">
                  <c:v>6</c:v>
                </c:pt>
                <c:pt idx="358">
                  <c:v>6</c:v>
                </c:pt>
                <c:pt idx="359">
                  <c:v>6</c:v>
                </c:pt>
                <c:pt idx="360">
                  <c:v>6</c:v>
                </c:pt>
                <c:pt idx="361">
                  <c:v>6</c:v>
                </c:pt>
                <c:pt idx="362">
                  <c:v>6</c:v>
                </c:pt>
                <c:pt idx="363">
                  <c:v>6</c:v>
                </c:pt>
                <c:pt idx="364">
                  <c:v>6</c:v>
                </c:pt>
                <c:pt idx="365">
                  <c:v>6</c:v>
                </c:pt>
                <c:pt idx="366">
                  <c:v>6</c:v>
                </c:pt>
                <c:pt idx="367">
                  <c:v>6</c:v>
                </c:pt>
                <c:pt idx="368">
                  <c:v>6</c:v>
                </c:pt>
                <c:pt idx="369">
                  <c:v>6</c:v>
                </c:pt>
                <c:pt idx="370">
                  <c:v>6</c:v>
                </c:pt>
                <c:pt idx="371">
                  <c:v>6</c:v>
                </c:pt>
                <c:pt idx="372">
                  <c:v>6</c:v>
                </c:pt>
                <c:pt idx="373">
                  <c:v>6</c:v>
                </c:pt>
                <c:pt idx="374">
                  <c:v>6</c:v>
                </c:pt>
                <c:pt idx="375">
                  <c:v>6</c:v>
                </c:pt>
                <c:pt idx="376">
                  <c:v>6</c:v>
                </c:pt>
                <c:pt idx="377">
                  <c:v>6</c:v>
                </c:pt>
                <c:pt idx="378">
                  <c:v>6</c:v>
                </c:pt>
                <c:pt idx="379">
                  <c:v>6</c:v>
                </c:pt>
                <c:pt idx="380">
                  <c:v>6</c:v>
                </c:pt>
                <c:pt idx="381">
                  <c:v>6</c:v>
                </c:pt>
                <c:pt idx="382">
                  <c:v>6</c:v>
                </c:pt>
                <c:pt idx="383">
                  <c:v>6</c:v>
                </c:pt>
                <c:pt idx="384">
                  <c:v>6</c:v>
                </c:pt>
                <c:pt idx="385">
                  <c:v>6</c:v>
                </c:pt>
                <c:pt idx="386">
                  <c:v>6</c:v>
                </c:pt>
                <c:pt idx="387">
                  <c:v>6</c:v>
                </c:pt>
                <c:pt idx="388">
                  <c:v>6</c:v>
                </c:pt>
                <c:pt idx="389">
                  <c:v>6</c:v>
                </c:pt>
                <c:pt idx="390">
                  <c:v>6</c:v>
                </c:pt>
                <c:pt idx="391">
                  <c:v>6</c:v>
                </c:pt>
                <c:pt idx="392">
                  <c:v>6</c:v>
                </c:pt>
                <c:pt idx="393">
                  <c:v>6</c:v>
                </c:pt>
                <c:pt idx="394">
                  <c:v>6</c:v>
                </c:pt>
                <c:pt idx="395">
                  <c:v>6</c:v>
                </c:pt>
                <c:pt idx="396">
                  <c:v>6</c:v>
                </c:pt>
                <c:pt idx="397">
                  <c:v>6</c:v>
                </c:pt>
                <c:pt idx="398">
                  <c:v>6</c:v>
                </c:pt>
                <c:pt idx="399">
                  <c:v>6</c:v>
                </c:pt>
                <c:pt idx="400">
                  <c:v>6</c:v>
                </c:pt>
                <c:pt idx="401">
                  <c:v>6</c:v>
                </c:pt>
                <c:pt idx="402">
                  <c:v>6</c:v>
                </c:pt>
                <c:pt idx="403">
                  <c:v>6</c:v>
                </c:pt>
                <c:pt idx="404">
                  <c:v>6</c:v>
                </c:pt>
                <c:pt idx="405">
                  <c:v>6</c:v>
                </c:pt>
                <c:pt idx="406">
                  <c:v>6</c:v>
                </c:pt>
                <c:pt idx="407">
                  <c:v>6</c:v>
                </c:pt>
                <c:pt idx="408">
                  <c:v>6</c:v>
                </c:pt>
                <c:pt idx="409">
                  <c:v>6</c:v>
                </c:pt>
                <c:pt idx="410">
                  <c:v>6</c:v>
                </c:pt>
                <c:pt idx="411">
                  <c:v>6</c:v>
                </c:pt>
                <c:pt idx="412">
                  <c:v>6</c:v>
                </c:pt>
                <c:pt idx="413">
                  <c:v>6</c:v>
                </c:pt>
                <c:pt idx="414">
                  <c:v>6</c:v>
                </c:pt>
                <c:pt idx="415">
                  <c:v>6</c:v>
                </c:pt>
                <c:pt idx="416">
                  <c:v>6</c:v>
                </c:pt>
                <c:pt idx="417">
                  <c:v>6</c:v>
                </c:pt>
                <c:pt idx="418">
                  <c:v>6</c:v>
                </c:pt>
                <c:pt idx="419">
                  <c:v>6</c:v>
                </c:pt>
                <c:pt idx="420">
                  <c:v>6</c:v>
                </c:pt>
                <c:pt idx="421">
                  <c:v>6</c:v>
                </c:pt>
                <c:pt idx="422">
                  <c:v>6</c:v>
                </c:pt>
                <c:pt idx="423">
                  <c:v>6</c:v>
                </c:pt>
                <c:pt idx="424">
                  <c:v>6</c:v>
                </c:pt>
                <c:pt idx="425">
                  <c:v>6</c:v>
                </c:pt>
                <c:pt idx="426">
                  <c:v>6</c:v>
                </c:pt>
                <c:pt idx="427">
                  <c:v>6</c:v>
                </c:pt>
                <c:pt idx="428">
                  <c:v>6</c:v>
                </c:pt>
                <c:pt idx="429">
                  <c:v>6</c:v>
                </c:pt>
                <c:pt idx="430">
                  <c:v>6</c:v>
                </c:pt>
                <c:pt idx="431">
                  <c:v>6</c:v>
                </c:pt>
                <c:pt idx="432">
                  <c:v>6</c:v>
                </c:pt>
                <c:pt idx="433">
                  <c:v>6</c:v>
                </c:pt>
                <c:pt idx="434">
                  <c:v>6</c:v>
                </c:pt>
                <c:pt idx="435">
                  <c:v>6</c:v>
                </c:pt>
                <c:pt idx="436">
                  <c:v>6</c:v>
                </c:pt>
                <c:pt idx="437">
                  <c:v>6</c:v>
                </c:pt>
                <c:pt idx="438">
                  <c:v>6</c:v>
                </c:pt>
                <c:pt idx="439">
                  <c:v>6</c:v>
                </c:pt>
                <c:pt idx="440">
                  <c:v>6</c:v>
                </c:pt>
                <c:pt idx="441">
                  <c:v>6</c:v>
                </c:pt>
                <c:pt idx="442">
                  <c:v>6</c:v>
                </c:pt>
                <c:pt idx="443">
                  <c:v>6</c:v>
                </c:pt>
                <c:pt idx="444">
                  <c:v>6</c:v>
                </c:pt>
                <c:pt idx="445">
                  <c:v>6</c:v>
                </c:pt>
                <c:pt idx="446">
                  <c:v>6</c:v>
                </c:pt>
                <c:pt idx="447">
                  <c:v>6</c:v>
                </c:pt>
                <c:pt idx="448">
                  <c:v>6</c:v>
                </c:pt>
                <c:pt idx="449">
                  <c:v>6</c:v>
                </c:pt>
                <c:pt idx="450">
                  <c:v>6</c:v>
                </c:pt>
                <c:pt idx="451">
                  <c:v>6</c:v>
                </c:pt>
                <c:pt idx="452">
                  <c:v>6</c:v>
                </c:pt>
                <c:pt idx="453">
                  <c:v>6</c:v>
                </c:pt>
                <c:pt idx="454">
                  <c:v>6</c:v>
                </c:pt>
                <c:pt idx="455">
                  <c:v>6</c:v>
                </c:pt>
                <c:pt idx="456">
                  <c:v>6</c:v>
                </c:pt>
                <c:pt idx="457">
                  <c:v>6</c:v>
                </c:pt>
                <c:pt idx="458">
                  <c:v>6</c:v>
                </c:pt>
                <c:pt idx="459">
                  <c:v>6</c:v>
                </c:pt>
                <c:pt idx="460">
                  <c:v>6</c:v>
                </c:pt>
                <c:pt idx="461">
                  <c:v>6</c:v>
                </c:pt>
                <c:pt idx="462">
                  <c:v>6</c:v>
                </c:pt>
                <c:pt idx="463">
                  <c:v>6</c:v>
                </c:pt>
                <c:pt idx="464">
                  <c:v>6</c:v>
                </c:pt>
                <c:pt idx="465">
                  <c:v>6</c:v>
                </c:pt>
                <c:pt idx="466">
                  <c:v>6</c:v>
                </c:pt>
                <c:pt idx="467">
                  <c:v>6</c:v>
                </c:pt>
                <c:pt idx="468">
                  <c:v>6</c:v>
                </c:pt>
                <c:pt idx="469">
                  <c:v>6</c:v>
                </c:pt>
                <c:pt idx="470">
                  <c:v>6</c:v>
                </c:pt>
                <c:pt idx="471">
                  <c:v>6</c:v>
                </c:pt>
                <c:pt idx="472">
                  <c:v>6</c:v>
                </c:pt>
                <c:pt idx="473">
                  <c:v>6</c:v>
                </c:pt>
                <c:pt idx="474">
                  <c:v>6</c:v>
                </c:pt>
                <c:pt idx="475">
                  <c:v>6</c:v>
                </c:pt>
                <c:pt idx="476">
                  <c:v>6</c:v>
                </c:pt>
                <c:pt idx="477">
                  <c:v>6</c:v>
                </c:pt>
                <c:pt idx="478">
                  <c:v>6</c:v>
                </c:pt>
                <c:pt idx="479">
                  <c:v>6</c:v>
                </c:pt>
                <c:pt idx="480">
                  <c:v>6</c:v>
                </c:pt>
                <c:pt idx="481">
                  <c:v>6</c:v>
                </c:pt>
                <c:pt idx="482">
                  <c:v>6</c:v>
                </c:pt>
                <c:pt idx="483">
                  <c:v>6</c:v>
                </c:pt>
                <c:pt idx="484">
                  <c:v>6</c:v>
                </c:pt>
                <c:pt idx="485">
                  <c:v>6</c:v>
                </c:pt>
                <c:pt idx="486">
                  <c:v>6</c:v>
                </c:pt>
                <c:pt idx="487">
                  <c:v>6</c:v>
                </c:pt>
                <c:pt idx="488">
                  <c:v>6</c:v>
                </c:pt>
                <c:pt idx="489">
                  <c:v>6</c:v>
                </c:pt>
                <c:pt idx="490">
                  <c:v>6</c:v>
                </c:pt>
                <c:pt idx="491">
                  <c:v>6</c:v>
                </c:pt>
                <c:pt idx="492">
                  <c:v>6</c:v>
                </c:pt>
                <c:pt idx="493">
                  <c:v>6</c:v>
                </c:pt>
                <c:pt idx="494">
                  <c:v>6</c:v>
                </c:pt>
                <c:pt idx="495">
                  <c:v>6</c:v>
                </c:pt>
                <c:pt idx="496">
                  <c:v>6</c:v>
                </c:pt>
                <c:pt idx="497">
                  <c:v>6</c:v>
                </c:pt>
                <c:pt idx="498">
                  <c:v>6</c:v>
                </c:pt>
                <c:pt idx="499">
                  <c:v>6</c:v>
                </c:pt>
                <c:pt idx="500">
                  <c:v>6</c:v>
                </c:pt>
                <c:pt idx="501">
                  <c:v>6</c:v>
                </c:pt>
                <c:pt idx="502">
                  <c:v>6</c:v>
                </c:pt>
                <c:pt idx="503">
                  <c:v>6</c:v>
                </c:pt>
                <c:pt idx="504">
                  <c:v>6</c:v>
                </c:pt>
                <c:pt idx="505">
                  <c:v>6</c:v>
                </c:pt>
                <c:pt idx="506">
                  <c:v>6</c:v>
                </c:pt>
                <c:pt idx="507">
                  <c:v>6</c:v>
                </c:pt>
                <c:pt idx="508">
                  <c:v>6</c:v>
                </c:pt>
                <c:pt idx="509">
                  <c:v>6</c:v>
                </c:pt>
                <c:pt idx="510">
                  <c:v>6</c:v>
                </c:pt>
                <c:pt idx="511">
                  <c:v>6</c:v>
                </c:pt>
                <c:pt idx="512">
                  <c:v>6</c:v>
                </c:pt>
                <c:pt idx="513">
                  <c:v>6</c:v>
                </c:pt>
                <c:pt idx="514">
                  <c:v>6</c:v>
                </c:pt>
                <c:pt idx="515">
                  <c:v>6</c:v>
                </c:pt>
                <c:pt idx="516">
                  <c:v>6</c:v>
                </c:pt>
                <c:pt idx="517">
                  <c:v>6</c:v>
                </c:pt>
                <c:pt idx="518">
                  <c:v>6</c:v>
                </c:pt>
                <c:pt idx="519">
                  <c:v>6</c:v>
                </c:pt>
                <c:pt idx="520">
                  <c:v>6</c:v>
                </c:pt>
                <c:pt idx="521">
                  <c:v>6</c:v>
                </c:pt>
                <c:pt idx="522">
                  <c:v>6</c:v>
                </c:pt>
                <c:pt idx="523">
                  <c:v>6</c:v>
                </c:pt>
                <c:pt idx="524">
                  <c:v>6</c:v>
                </c:pt>
                <c:pt idx="525">
                  <c:v>6</c:v>
                </c:pt>
                <c:pt idx="526">
                  <c:v>6</c:v>
                </c:pt>
                <c:pt idx="527">
                  <c:v>6</c:v>
                </c:pt>
                <c:pt idx="528">
                  <c:v>6</c:v>
                </c:pt>
                <c:pt idx="529">
                  <c:v>6</c:v>
                </c:pt>
                <c:pt idx="530">
                  <c:v>6</c:v>
                </c:pt>
                <c:pt idx="531">
                  <c:v>6</c:v>
                </c:pt>
                <c:pt idx="532">
                  <c:v>6</c:v>
                </c:pt>
                <c:pt idx="533">
                  <c:v>6</c:v>
                </c:pt>
                <c:pt idx="534">
                  <c:v>6</c:v>
                </c:pt>
                <c:pt idx="535">
                  <c:v>6</c:v>
                </c:pt>
                <c:pt idx="536">
                  <c:v>6</c:v>
                </c:pt>
                <c:pt idx="537">
                  <c:v>6</c:v>
                </c:pt>
                <c:pt idx="538">
                  <c:v>6</c:v>
                </c:pt>
                <c:pt idx="539">
                  <c:v>6</c:v>
                </c:pt>
                <c:pt idx="540">
                  <c:v>6</c:v>
                </c:pt>
                <c:pt idx="541">
                  <c:v>6</c:v>
                </c:pt>
                <c:pt idx="542">
                  <c:v>6</c:v>
                </c:pt>
                <c:pt idx="543">
                  <c:v>6</c:v>
                </c:pt>
                <c:pt idx="544">
                  <c:v>6</c:v>
                </c:pt>
                <c:pt idx="545">
                  <c:v>6</c:v>
                </c:pt>
                <c:pt idx="546">
                  <c:v>6</c:v>
                </c:pt>
                <c:pt idx="547">
                  <c:v>6</c:v>
                </c:pt>
                <c:pt idx="548">
                  <c:v>6</c:v>
                </c:pt>
                <c:pt idx="549">
                  <c:v>6</c:v>
                </c:pt>
                <c:pt idx="550">
                  <c:v>6</c:v>
                </c:pt>
                <c:pt idx="551">
                  <c:v>6</c:v>
                </c:pt>
                <c:pt idx="552">
                  <c:v>6</c:v>
                </c:pt>
                <c:pt idx="553">
                  <c:v>6</c:v>
                </c:pt>
                <c:pt idx="554">
                  <c:v>6</c:v>
                </c:pt>
                <c:pt idx="555">
                  <c:v>6</c:v>
                </c:pt>
                <c:pt idx="556">
                  <c:v>6</c:v>
                </c:pt>
                <c:pt idx="557">
                  <c:v>6</c:v>
                </c:pt>
                <c:pt idx="558">
                  <c:v>6</c:v>
                </c:pt>
                <c:pt idx="559">
                  <c:v>6</c:v>
                </c:pt>
                <c:pt idx="560">
                  <c:v>6</c:v>
                </c:pt>
                <c:pt idx="561">
                  <c:v>6</c:v>
                </c:pt>
                <c:pt idx="562">
                  <c:v>6</c:v>
                </c:pt>
                <c:pt idx="563">
                  <c:v>6</c:v>
                </c:pt>
                <c:pt idx="564">
                  <c:v>6</c:v>
                </c:pt>
                <c:pt idx="565">
                  <c:v>6</c:v>
                </c:pt>
                <c:pt idx="566">
                  <c:v>6</c:v>
                </c:pt>
                <c:pt idx="567">
                  <c:v>6</c:v>
                </c:pt>
                <c:pt idx="568">
                  <c:v>6</c:v>
                </c:pt>
                <c:pt idx="569">
                  <c:v>6</c:v>
                </c:pt>
                <c:pt idx="570">
                  <c:v>6</c:v>
                </c:pt>
                <c:pt idx="571">
                  <c:v>6</c:v>
                </c:pt>
                <c:pt idx="572">
                  <c:v>6</c:v>
                </c:pt>
                <c:pt idx="573">
                  <c:v>6</c:v>
                </c:pt>
                <c:pt idx="574">
                  <c:v>6</c:v>
                </c:pt>
                <c:pt idx="575">
                  <c:v>6</c:v>
                </c:pt>
                <c:pt idx="576">
                  <c:v>6</c:v>
                </c:pt>
                <c:pt idx="577">
                  <c:v>6</c:v>
                </c:pt>
                <c:pt idx="578">
                  <c:v>6</c:v>
                </c:pt>
                <c:pt idx="579">
                  <c:v>6</c:v>
                </c:pt>
                <c:pt idx="580">
                  <c:v>6</c:v>
                </c:pt>
                <c:pt idx="581">
                  <c:v>6</c:v>
                </c:pt>
                <c:pt idx="582">
                  <c:v>6</c:v>
                </c:pt>
                <c:pt idx="583">
                  <c:v>6</c:v>
                </c:pt>
                <c:pt idx="584">
                  <c:v>6</c:v>
                </c:pt>
                <c:pt idx="585">
                  <c:v>6</c:v>
                </c:pt>
                <c:pt idx="586">
                  <c:v>6</c:v>
                </c:pt>
                <c:pt idx="587">
                  <c:v>6</c:v>
                </c:pt>
                <c:pt idx="588">
                  <c:v>6</c:v>
                </c:pt>
                <c:pt idx="589">
                  <c:v>6</c:v>
                </c:pt>
                <c:pt idx="590">
                  <c:v>6</c:v>
                </c:pt>
                <c:pt idx="591">
                  <c:v>6</c:v>
                </c:pt>
                <c:pt idx="592">
                  <c:v>6</c:v>
                </c:pt>
                <c:pt idx="593">
                  <c:v>6</c:v>
                </c:pt>
                <c:pt idx="594">
                  <c:v>6</c:v>
                </c:pt>
                <c:pt idx="595">
                  <c:v>6</c:v>
                </c:pt>
                <c:pt idx="596">
                  <c:v>6</c:v>
                </c:pt>
                <c:pt idx="597">
                  <c:v>6</c:v>
                </c:pt>
                <c:pt idx="598">
                  <c:v>6</c:v>
                </c:pt>
                <c:pt idx="599">
                  <c:v>6</c:v>
                </c:pt>
                <c:pt idx="600">
                  <c:v>6</c:v>
                </c:pt>
                <c:pt idx="601">
                  <c:v>6</c:v>
                </c:pt>
                <c:pt idx="602">
                  <c:v>6</c:v>
                </c:pt>
                <c:pt idx="603">
                  <c:v>6</c:v>
                </c:pt>
                <c:pt idx="604">
                  <c:v>6</c:v>
                </c:pt>
                <c:pt idx="605">
                  <c:v>6</c:v>
                </c:pt>
                <c:pt idx="606">
                  <c:v>6</c:v>
                </c:pt>
                <c:pt idx="607">
                  <c:v>6</c:v>
                </c:pt>
                <c:pt idx="608">
                  <c:v>6</c:v>
                </c:pt>
                <c:pt idx="609">
                  <c:v>6</c:v>
                </c:pt>
                <c:pt idx="610">
                  <c:v>6</c:v>
                </c:pt>
                <c:pt idx="611">
                  <c:v>6</c:v>
                </c:pt>
                <c:pt idx="612">
                  <c:v>6</c:v>
                </c:pt>
                <c:pt idx="613">
                  <c:v>6</c:v>
                </c:pt>
                <c:pt idx="614">
                  <c:v>6</c:v>
                </c:pt>
                <c:pt idx="615">
                  <c:v>6</c:v>
                </c:pt>
                <c:pt idx="616">
                  <c:v>6</c:v>
                </c:pt>
                <c:pt idx="617">
                  <c:v>6</c:v>
                </c:pt>
                <c:pt idx="618">
                  <c:v>6</c:v>
                </c:pt>
                <c:pt idx="619">
                  <c:v>6</c:v>
                </c:pt>
                <c:pt idx="620">
                  <c:v>6</c:v>
                </c:pt>
                <c:pt idx="621">
                  <c:v>6</c:v>
                </c:pt>
                <c:pt idx="622">
                  <c:v>6</c:v>
                </c:pt>
                <c:pt idx="623">
                  <c:v>6</c:v>
                </c:pt>
                <c:pt idx="624">
                  <c:v>6</c:v>
                </c:pt>
                <c:pt idx="625">
                  <c:v>6</c:v>
                </c:pt>
                <c:pt idx="626">
                  <c:v>6</c:v>
                </c:pt>
                <c:pt idx="627">
                  <c:v>6</c:v>
                </c:pt>
                <c:pt idx="628">
                  <c:v>6</c:v>
                </c:pt>
                <c:pt idx="629">
                  <c:v>6</c:v>
                </c:pt>
                <c:pt idx="630">
                  <c:v>6</c:v>
                </c:pt>
                <c:pt idx="631">
                  <c:v>6</c:v>
                </c:pt>
                <c:pt idx="632">
                  <c:v>6</c:v>
                </c:pt>
                <c:pt idx="633">
                  <c:v>6</c:v>
                </c:pt>
                <c:pt idx="634">
                  <c:v>6</c:v>
                </c:pt>
                <c:pt idx="635">
                  <c:v>6</c:v>
                </c:pt>
                <c:pt idx="636">
                  <c:v>6</c:v>
                </c:pt>
                <c:pt idx="637">
                  <c:v>6</c:v>
                </c:pt>
                <c:pt idx="638">
                  <c:v>6</c:v>
                </c:pt>
                <c:pt idx="639">
                  <c:v>6</c:v>
                </c:pt>
                <c:pt idx="640">
                  <c:v>6</c:v>
                </c:pt>
                <c:pt idx="641">
                  <c:v>6</c:v>
                </c:pt>
                <c:pt idx="642">
                  <c:v>6</c:v>
                </c:pt>
                <c:pt idx="643">
                  <c:v>6</c:v>
                </c:pt>
                <c:pt idx="644">
                  <c:v>6</c:v>
                </c:pt>
                <c:pt idx="645">
                  <c:v>6</c:v>
                </c:pt>
                <c:pt idx="646">
                  <c:v>6</c:v>
                </c:pt>
                <c:pt idx="647">
                  <c:v>6</c:v>
                </c:pt>
                <c:pt idx="648">
                  <c:v>6</c:v>
                </c:pt>
                <c:pt idx="649">
                  <c:v>6</c:v>
                </c:pt>
                <c:pt idx="650">
                  <c:v>6</c:v>
                </c:pt>
                <c:pt idx="651">
                  <c:v>6</c:v>
                </c:pt>
                <c:pt idx="652">
                  <c:v>6</c:v>
                </c:pt>
                <c:pt idx="653">
                  <c:v>6</c:v>
                </c:pt>
                <c:pt idx="654">
                  <c:v>6</c:v>
                </c:pt>
                <c:pt idx="655">
                  <c:v>6</c:v>
                </c:pt>
                <c:pt idx="656">
                  <c:v>6</c:v>
                </c:pt>
                <c:pt idx="657">
                  <c:v>6</c:v>
                </c:pt>
                <c:pt idx="658">
                  <c:v>6</c:v>
                </c:pt>
                <c:pt idx="659">
                  <c:v>6</c:v>
                </c:pt>
                <c:pt idx="660">
                  <c:v>6</c:v>
                </c:pt>
                <c:pt idx="661">
                  <c:v>6</c:v>
                </c:pt>
                <c:pt idx="662">
                  <c:v>6</c:v>
                </c:pt>
                <c:pt idx="663">
                  <c:v>6</c:v>
                </c:pt>
                <c:pt idx="664">
                  <c:v>6</c:v>
                </c:pt>
                <c:pt idx="665">
                  <c:v>6</c:v>
                </c:pt>
                <c:pt idx="666">
                  <c:v>6</c:v>
                </c:pt>
                <c:pt idx="667">
                  <c:v>6</c:v>
                </c:pt>
                <c:pt idx="668">
                  <c:v>6</c:v>
                </c:pt>
                <c:pt idx="669">
                  <c:v>6</c:v>
                </c:pt>
                <c:pt idx="670">
                  <c:v>6</c:v>
                </c:pt>
                <c:pt idx="671">
                  <c:v>6</c:v>
                </c:pt>
                <c:pt idx="672">
                  <c:v>6</c:v>
                </c:pt>
                <c:pt idx="673">
                  <c:v>6</c:v>
                </c:pt>
                <c:pt idx="674">
                  <c:v>6</c:v>
                </c:pt>
                <c:pt idx="675">
                  <c:v>6</c:v>
                </c:pt>
                <c:pt idx="676">
                  <c:v>6</c:v>
                </c:pt>
                <c:pt idx="677">
                  <c:v>6</c:v>
                </c:pt>
                <c:pt idx="678">
                  <c:v>6</c:v>
                </c:pt>
                <c:pt idx="679">
                  <c:v>6</c:v>
                </c:pt>
                <c:pt idx="680">
                  <c:v>6</c:v>
                </c:pt>
                <c:pt idx="681">
                  <c:v>6</c:v>
                </c:pt>
                <c:pt idx="682">
                  <c:v>6</c:v>
                </c:pt>
                <c:pt idx="683">
                  <c:v>6</c:v>
                </c:pt>
                <c:pt idx="684">
                  <c:v>6</c:v>
                </c:pt>
                <c:pt idx="685">
                  <c:v>6</c:v>
                </c:pt>
                <c:pt idx="686">
                  <c:v>6</c:v>
                </c:pt>
                <c:pt idx="687">
                  <c:v>6</c:v>
                </c:pt>
                <c:pt idx="688">
                  <c:v>6</c:v>
                </c:pt>
                <c:pt idx="689">
                  <c:v>6</c:v>
                </c:pt>
                <c:pt idx="690">
                  <c:v>6</c:v>
                </c:pt>
                <c:pt idx="691">
                  <c:v>6</c:v>
                </c:pt>
                <c:pt idx="692">
                  <c:v>6</c:v>
                </c:pt>
                <c:pt idx="693">
                  <c:v>6</c:v>
                </c:pt>
                <c:pt idx="694">
                  <c:v>6</c:v>
                </c:pt>
                <c:pt idx="695">
                  <c:v>6</c:v>
                </c:pt>
                <c:pt idx="696">
                  <c:v>6</c:v>
                </c:pt>
                <c:pt idx="697">
                  <c:v>6</c:v>
                </c:pt>
                <c:pt idx="698">
                  <c:v>6</c:v>
                </c:pt>
                <c:pt idx="699">
                  <c:v>6</c:v>
                </c:pt>
                <c:pt idx="700">
                  <c:v>6</c:v>
                </c:pt>
                <c:pt idx="701">
                  <c:v>6</c:v>
                </c:pt>
                <c:pt idx="702">
                  <c:v>6</c:v>
                </c:pt>
                <c:pt idx="703">
                  <c:v>6</c:v>
                </c:pt>
                <c:pt idx="704">
                  <c:v>6</c:v>
                </c:pt>
                <c:pt idx="705">
                  <c:v>6</c:v>
                </c:pt>
                <c:pt idx="706">
                  <c:v>6</c:v>
                </c:pt>
                <c:pt idx="707">
                  <c:v>6</c:v>
                </c:pt>
                <c:pt idx="708">
                  <c:v>6</c:v>
                </c:pt>
                <c:pt idx="709">
                  <c:v>6</c:v>
                </c:pt>
                <c:pt idx="710">
                  <c:v>6</c:v>
                </c:pt>
                <c:pt idx="711">
                  <c:v>6</c:v>
                </c:pt>
                <c:pt idx="712">
                  <c:v>6</c:v>
                </c:pt>
                <c:pt idx="713">
                  <c:v>6</c:v>
                </c:pt>
                <c:pt idx="714">
                  <c:v>6</c:v>
                </c:pt>
                <c:pt idx="715">
                  <c:v>6</c:v>
                </c:pt>
                <c:pt idx="716">
                  <c:v>6</c:v>
                </c:pt>
                <c:pt idx="717">
                  <c:v>6</c:v>
                </c:pt>
                <c:pt idx="718">
                  <c:v>6</c:v>
                </c:pt>
                <c:pt idx="719">
                  <c:v>6</c:v>
                </c:pt>
                <c:pt idx="720">
                  <c:v>6</c:v>
                </c:pt>
                <c:pt idx="721">
                  <c:v>6</c:v>
                </c:pt>
                <c:pt idx="722">
                  <c:v>6</c:v>
                </c:pt>
                <c:pt idx="723">
                  <c:v>6</c:v>
                </c:pt>
                <c:pt idx="724">
                  <c:v>6</c:v>
                </c:pt>
                <c:pt idx="725">
                  <c:v>6</c:v>
                </c:pt>
                <c:pt idx="726">
                  <c:v>6</c:v>
                </c:pt>
                <c:pt idx="727">
                  <c:v>6</c:v>
                </c:pt>
                <c:pt idx="728">
                  <c:v>6</c:v>
                </c:pt>
                <c:pt idx="729">
                  <c:v>6</c:v>
                </c:pt>
                <c:pt idx="730">
                  <c:v>6</c:v>
                </c:pt>
                <c:pt idx="731">
                  <c:v>6</c:v>
                </c:pt>
                <c:pt idx="732">
                  <c:v>6</c:v>
                </c:pt>
                <c:pt idx="733">
                  <c:v>6</c:v>
                </c:pt>
                <c:pt idx="734">
                  <c:v>6</c:v>
                </c:pt>
                <c:pt idx="735">
                  <c:v>6</c:v>
                </c:pt>
                <c:pt idx="736">
                  <c:v>6</c:v>
                </c:pt>
                <c:pt idx="737">
                  <c:v>6</c:v>
                </c:pt>
                <c:pt idx="738">
                  <c:v>6</c:v>
                </c:pt>
                <c:pt idx="739">
                  <c:v>6</c:v>
                </c:pt>
                <c:pt idx="740">
                  <c:v>6</c:v>
                </c:pt>
                <c:pt idx="741">
                  <c:v>6</c:v>
                </c:pt>
                <c:pt idx="742">
                  <c:v>6</c:v>
                </c:pt>
                <c:pt idx="743">
                  <c:v>6</c:v>
                </c:pt>
                <c:pt idx="744">
                  <c:v>6</c:v>
                </c:pt>
                <c:pt idx="745">
                  <c:v>6</c:v>
                </c:pt>
                <c:pt idx="746">
                  <c:v>6</c:v>
                </c:pt>
                <c:pt idx="747">
                  <c:v>6</c:v>
                </c:pt>
                <c:pt idx="748">
                  <c:v>6</c:v>
                </c:pt>
                <c:pt idx="749">
                  <c:v>6</c:v>
                </c:pt>
                <c:pt idx="750">
                  <c:v>6</c:v>
                </c:pt>
                <c:pt idx="751">
                  <c:v>6</c:v>
                </c:pt>
                <c:pt idx="752">
                  <c:v>6</c:v>
                </c:pt>
                <c:pt idx="753">
                  <c:v>6</c:v>
                </c:pt>
                <c:pt idx="754">
                  <c:v>6</c:v>
                </c:pt>
                <c:pt idx="755">
                  <c:v>6</c:v>
                </c:pt>
                <c:pt idx="756">
                  <c:v>6</c:v>
                </c:pt>
                <c:pt idx="757">
                  <c:v>6</c:v>
                </c:pt>
                <c:pt idx="758">
                  <c:v>6</c:v>
                </c:pt>
                <c:pt idx="759">
                  <c:v>6</c:v>
                </c:pt>
                <c:pt idx="760">
                  <c:v>6</c:v>
                </c:pt>
                <c:pt idx="761">
                  <c:v>6</c:v>
                </c:pt>
                <c:pt idx="762">
                  <c:v>6</c:v>
                </c:pt>
                <c:pt idx="763">
                  <c:v>6</c:v>
                </c:pt>
                <c:pt idx="764">
                  <c:v>6</c:v>
                </c:pt>
                <c:pt idx="765">
                  <c:v>6</c:v>
                </c:pt>
                <c:pt idx="766">
                  <c:v>6</c:v>
                </c:pt>
                <c:pt idx="767">
                  <c:v>6</c:v>
                </c:pt>
                <c:pt idx="768">
                  <c:v>6</c:v>
                </c:pt>
                <c:pt idx="769">
                  <c:v>6</c:v>
                </c:pt>
                <c:pt idx="770">
                  <c:v>6</c:v>
                </c:pt>
                <c:pt idx="771">
                  <c:v>6</c:v>
                </c:pt>
                <c:pt idx="772">
                  <c:v>6</c:v>
                </c:pt>
                <c:pt idx="773">
                  <c:v>6</c:v>
                </c:pt>
                <c:pt idx="774">
                  <c:v>6</c:v>
                </c:pt>
                <c:pt idx="775">
                  <c:v>6</c:v>
                </c:pt>
                <c:pt idx="776">
                  <c:v>6</c:v>
                </c:pt>
                <c:pt idx="777">
                  <c:v>6</c:v>
                </c:pt>
                <c:pt idx="778">
                  <c:v>6</c:v>
                </c:pt>
                <c:pt idx="779">
                  <c:v>6</c:v>
                </c:pt>
                <c:pt idx="780">
                  <c:v>6</c:v>
                </c:pt>
                <c:pt idx="781">
                  <c:v>6</c:v>
                </c:pt>
                <c:pt idx="782">
                  <c:v>6</c:v>
                </c:pt>
                <c:pt idx="783">
                  <c:v>6</c:v>
                </c:pt>
                <c:pt idx="784">
                  <c:v>6</c:v>
                </c:pt>
                <c:pt idx="785">
                  <c:v>6</c:v>
                </c:pt>
                <c:pt idx="786">
                  <c:v>6</c:v>
                </c:pt>
                <c:pt idx="787">
                  <c:v>6</c:v>
                </c:pt>
                <c:pt idx="788">
                  <c:v>6</c:v>
                </c:pt>
                <c:pt idx="789">
                  <c:v>6</c:v>
                </c:pt>
                <c:pt idx="790">
                  <c:v>6</c:v>
                </c:pt>
                <c:pt idx="791">
                  <c:v>6</c:v>
                </c:pt>
                <c:pt idx="792">
                  <c:v>6</c:v>
                </c:pt>
                <c:pt idx="793">
                  <c:v>6</c:v>
                </c:pt>
                <c:pt idx="794">
                  <c:v>6</c:v>
                </c:pt>
                <c:pt idx="795">
                  <c:v>6</c:v>
                </c:pt>
                <c:pt idx="796">
                  <c:v>6</c:v>
                </c:pt>
                <c:pt idx="797">
                  <c:v>6</c:v>
                </c:pt>
                <c:pt idx="798">
                  <c:v>6</c:v>
                </c:pt>
                <c:pt idx="799">
                  <c:v>6</c:v>
                </c:pt>
                <c:pt idx="800">
                  <c:v>6</c:v>
                </c:pt>
                <c:pt idx="801">
                  <c:v>6</c:v>
                </c:pt>
                <c:pt idx="802">
                  <c:v>6</c:v>
                </c:pt>
                <c:pt idx="803">
                  <c:v>6</c:v>
                </c:pt>
                <c:pt idx="804">
                  <c:v>6</c:v>
                </c:pt>
                <c:pt idx="805">
                  <c:v>6</c:v>
                </c:pt>
                <c:pt idx="806">
                  <c:v>6</c:v>
                </c:pt>
                <c:pt idx="807">
                  <c:v>6</c:v>
                </c:pt>
                <c:pt idx="808">
                  <c:v>6</c:v>
                </c:pt>
                <c:pt idx="809">
                  <c:v>6</c:v>
                </c:pt>
                <c:pt idx="810">
                  <c:v>6</c:v>
                </c:pt>
                <c:pt idx="811">
                  <c:v>6</c:v>
                </c:pt>
                <c:pt idx="812">
                  <c:v>6</c:v>
                </c:pt>
                <c:pt idx="813">
                  <c:v>6</c:v>
                </c:pt>
                <c:pt idx="814">
                  <c:v>6</c:v>
                </c:pt>
                <c:pt idx="815">
                  <c:v>6</c:v>
                </c:pt>
                <c:pt idx="816">
                  <c:v>6</c:v>
                </c:pt>
                <c:pt idx="817">
                  <c:v>6</c:v>
                </c:pt>
                <c:pt idx="818">
                  <c:v>6</c:v>
                </c:pt>
                <c:pt idx="819">
                  <c:v>6</c:v>
                </c:pt>
                <c:pt idx="820">
                  <c:v>6</c:v>
                </c:pt>
                <c:pt idx="821">
                  <c:v>6</c:v>
                </c:pt>
                <c:pt idx="822">
                  <c:v>6</c:v>
                </c:pt>
                <c:pt idx="823">
                  <c:v>6</c:v>
                </c:pt>
                <c:pt idx="824">
                  <c:v>6</c:v>
                </c:pt>
                <c:pt idx="825">
                  <c:v>6</c:v>
                </c:pt>
                <c:pt idx="826">
                  <c:v>6</c:v>
                </c:pt>
                <c:pt idx="827">
                  <c:v>6</c:v>
                </c:pt>
                <c:pt idx="828">
                  <c:v>6</c:v>
                </c:pt>
                <c:pt idx="829">
                  <c:v>6</c:v>
                </c:pt>
                <c:pt idx="830">
                  <c:v>6</c:v>
                </c:pt>
                <c:pt idx="831">
                  <c:v>6</c:v>
                </c:pt>
                <c:pt idx="832">
                  <c:v>6</c:v>
                </c:pt>
                <c:pt idx="833">
                  <c:v>6</c:v>
                </c:pt>
                <c:pt idx="834">
                  <c:v>6</c:v>
                </c:pt>
                <c:pt idx="835">
                  <c:v>6</c:v>
                </c:pt>
                <c:pt idx="836">
                  <c:v>6</c:v>
                </c:pt>
                <c:pt idx="837">
                  <c:v>6</c:v>
                </c:pt>
                <c:pt idx="838">
                  <c:v>6</c:v>
                </c:pt>
                <c:pt idx="839">
                  <c:v>6</c:v>
                </c:pt>
                <c:pt idx="840">
                  <c:v>6</c:v>
                </c:pt>
                <c:pt idx="841">
                  <c:v>6</c:v>
                </c:pt>
                <c:pt idx="842">
                  <c:v>6</c:v>
                </c:pt>
                <c:pt idx="843">
                  <c:v>6</c:v>
                </c:pt>
                <c:pt idx="844">
                  <c:v>6</c:v>
                </c:pt>
                <c:pt idx="845">
                  <c:v>6</c:v>
                </c:pt>
                <c:pt idx="846">
                  <c:v>6</c:v>
                </c:pt>
                <c:pt idx="847">
                  <c:v>6</c:v>
                </c:pt>
                <c:pt idx="848">
                  <c:v>6</c:v>
                </c:pt>
                <c:pt idx="849">
                  <c:v>6</c:v>
                </c:pt>
                <c:pt idx="850">
                  <c:v>6</c:v>
                </c:pt>
                <c:pt idx="851">
                  <c:v>6</c:v>
                </c:pt>
                <c:pt idx="852">
                  <c:v>6</c:v>
                </c:pt>
                <c:pt idx="853">
                  <c:v>6</c:v>
                </c:pt>
                <c:pt idx="854">
                  <c:v>6</c:v>
                </c:pt>
                <c:pt idx="855">
                  <c:v>6</c:v>
                </c:pt>
                <c:pt idx="856">
                  <c:v>6</c:v>
                </c:pt>
                <c:pt idx="857">
                  <c:v>6</c:v>
                </c:pt>
                <c:pt idx="858">
                  <c:v>6</c:v>
                </c:pt>
                <c:pt idx="859">
                  <c:v>6</c:v>
                </c:pt>
                <c:pt idx="860">
                  <c:v>6</c:v>
                </c:pt>
                <c:pt idx="861">
                  <c:v>6</c:v>
                </c:pt>
                <c:pt idx="862">
                  <c:v>6</c:v>
                </c:pt>
                <c:pt idx="863">
                  <c:v>6</c:v>
                </c:pt>
                <c:pt idx="864">
                  <c:v>6</c:v>
                </c:pt>
                <c:pt idx="865">
                  <c:v>6</c:v>
                </c:pt>
                <c:pt idx="866">
                  <c:v>6</c:v>
                </c:pt>
                <c:pt idx="867">
                  <c:v>6</c:v>
                </c:pt>
                <c:pt idx="868">
                  <c:v>6</c:v>
                </c:pt>
                <c:pt idx="869">
                  <c:v>6</c:v>
                </c:pt>
                <c:pt idx="870">
                  <c:v>6</c:v>
                </c:pt>
                <c:pt idx="871">
                  <c:v>6</c:v>
                </c:pt>
                <c:pt idx="872">
                  <c:v>6</c:v>
                </c:pt>
                <c:pt idx="873">
                  <c:v>6</c:v>
                </c:pt>
                <c:pt idx="874">
                  <c:v>7</c:v>
                </c:pt>
                <c:pt idx="875">
                  <c:v>7</c:v>
                </c:pt>
                <c:pt idx="876">
                  <c:v>7</c:v>
                </c:pt>
                <c:pt idx="877">
                  <c:v>7</c:v>
                </c:pt>
                <c:pt idx="878">
                  <c:v>7</c:v>
                </c:pt>
                <c:pt idx="879">
                  <c:v>7</c:v>
                </c:pt>
                <c:pt idx="880">
                  <c:v>7</c:v>
                </c:pt>
                <c:pt idx="881">
                  <c:v>7</c:v>
                </c:pt>
                <c:pt idx="882">
                  <c:v>7</c:v>
                </c:pt>
                <c:pt idx="883">
                  <c:v>7</c:v>
                </c:pt>
                <c:pt idx="884">
                  <c:v>7</c:v>
                </c:pt>
                <c:pt idx="885">
                  <c:v>7</c:v>
                </c:pt>
                <c:pt idx="886">
                  <c:v>7</c:v>
                </c:pt>
                <c:pt idx="887">
                  <c:v>7</c:v>
                </c:pt>
                <c:pt idx="888">
                  <c:v>7</c:v>
                </c:pt>
                <c:pt idx="889">
                  <c:v>7</c:v>
                </c:pt>
                <c:pt idx="890">
                  <c:v>7</c:v>
                </c:pt>
                <c:pt idx="891">
                  <c:v>7</c:v>
                </c:pt>
                <c:pt idx="892">
                  <c:v>7</c:v>
                </c:pt>
                <c:pt idx="893">
                  <c:v>7</c:v>
                </c:pt>
                <c:pt idx="894">
                  <c:v>7</c:v>
                </c:pt>
                <c:pt idx="895">
                  <c:v>7</c:v>
                </c:pt>
                <c:pt idx="896">
                  <c:v>7</c:v>
                </c:pt>
                <c:pt idx="897">
                  <c:v>7</c:v>
                </c:pt>
                <c:pt idx="898">
                  <c:v>7</c:v>
                </c:pt>
                <c:pt idx="899">
                  <c:v>7</c:v>
                </c:pt>
                <c:pt idx="900">
                  <c:v>7</c:v>
                </c:pt>
                <c:pt idx="901">
                  <c:v>7</c:v>
                </c:pt>
                <c:pt idx="902">
                  <c:v>7</c:v>
                </c:pt>
                <c:pt idx="903">
                  <c:v>7</c:v>
                </c:pt>
                <c:pt idx="904">
                  <c:v>7</c:v>
                </c:pt>
                <c:pt idx="905">
                  <c:v>7</c:v>
                </c:pt>
                <c:pt idx="906">
                  <c:v>7</c:v>
                </c:pt>
                <c:pt idx="907">
                  <c:v>7</c:v>
                </c:pt>
                <c:pt idx="908">
                  <c:v>7</c:v>
                </c:pt>
                <c:pt idx="909">
                  <c:v>7</c:v>
                </c:pt>
                <c:pt idx="910">
                  <c:v>7</c:v>
                </c:pt>
                <c:pt idx="911">
                  <c:v>7</c:v>
                </c:pt>
                <c:pt idx="912">
                  <c:v>7</c:v>
                </c:pt>
                <c:pt idx="913">
                  <c:v>7</c:v>
                </c:pt>
                <c:pt idx="914">
                  <c:v>7</c:v>
                </c:pt>
                <c:pt idx="915">
                  <c:v>7</c:v>
                </c:pt>
                <c:pt idx="916">
                  <c:v>7</c:v>
                </c:pt>
                <c:pt idx="917">
                  <c:v>7</c:v>
                </c:pt>
                <c:pt idx="918">
                  <c:v>7</c:v>
                </c:pt>
                <c:pt idx="919">
                  <c:v>7</c:v>
                </c:pt>
                <c:pt idx="920">
                  <c:v>7</c:v>
                </c:pt>
                <c:pt idx="921">
                  <c:v>7</c:v>
                </c:pt>
                <c:pt idx="922">
                  <c:v>7</c:v>
                </c:pt>
                <c:pt idx="923">
                  <c:v>7</c:v>
                </c:pt>
                <c:pt idx="924">
                  <c:v>7</c:v>
                </c:pt>
                <c:pt idx="925">
                  <c:v>7</c:v>
                </c:pt>
                <c:pt idx="926">
                  <c:v>7</c:v>
                </c:pt>
                <c:pt idx="927">
                  <c:v>7</c:v>
                </c:pt>
                <c:pt idx="928">
                  <c:v>7</c:v>
                </c:pt>
                <c:pt idx="929">
                  <c:v>7</c:v>
                </c:pt>
                <c:pt idx="930">
                  <c:v>7</c:v>
                </c:pt>
                <c:pt idx="931">
                  <c:v>7</c:v>
                </c:pt>
                <c:pt idx="932">
                  <c:v>7</c:v>
                </c:pt>
                <c:pt idx="933">
                  <c:v>7</c:v>
                </c:pt>
                <c:pt idx="934">
                  <c:v>7</c:v>
                </c:pt>
                <c:pt idx="935">
                  <c:v>7</c:v>
                </c:pt>
                <c:pt idx="936">
                  <c:v>7</c:v>
                </c:pt>
                <c:pt idx="937">
                  <c:v>7</c:v>
                </c:pt>
                <c:pt idx="938">
                  <c:v>7</c:v>
                </c:pt>
                <c:pt idx="939">
                  <c:v>7</c:v>
                </c:pt>
                <c:pt idx="940">
                  <c:v>7</c:v>
                </c:pt>
                <c:pt idx="941">
                  <c:v>7</c:v>
                </c:pt>
                <c:pt idx="942">
                  <c:v>7</c:v>
                </c:pt>
                <c:pt idx="943">
                  <c:v>7</c:v>
                </c:pt>
                <c:pt idx="944">
                  <c:v>7</c:v>
                </c:pt>
                <c:pt idx="945">
                  <c:v>7</c:v>
                </c:pt>
                <c:pt idx="946">
                  <c:v>7</c:v>
                </c:pt>
                <c:pt idx="947">
                  <c:v>7</c:v>
                </c:pt>
                <c:pt idx="948">
                  <c:v>7</c:v>
                </c:pt>
                <c:pt idx="949">
                  <c:v>7</c:v>
                </c:pt>
                <c:pt idx="950">
                  <c:v>7</c:v>
                </c:pt>
                <c:pt idx="951">
                  <c:v>7</c:v>
                </c:pt>
                <c:pt idx="952">
                  <c:v>7</c:v>
                </c:pt>
                <c:pt idx="953">
                  <c:v>7</c:v>
                </c:pt>
                <c:pt idx="954">
                  <c:v>7</c:v>
                </c:pt>
                <c:pt idx="955">
                  <c:v>7</c:v>
                </c:pt>
                <c:pt idx="956">
                  <c:v>7</c:v>
                </c:pt>
                <c:pt idx="957">
                  <c:v>7</c:v>
                </c:pt>
                <c:pt idx="958">
                  <c:v>7</c:v>
                </c:pt>
                <c:pt idx="959">
                  <c:v>7</c:v>
                </c:pt>
                <c:pt idx="960">
                  <c:v>7</c:v>
                </c:pt>
                <c:pt idx="961">
                  <c:v>7</c:v>
                </c:pt>
                <c:pt idx="962">
                  <c:v>7</c:v>
                </c:pt>
                <c:pt idx="963">
                  <c:v>7</c:v>
                </c:pt>
                <c:pt idx="964">
                  <c:v>7</c:v>
                </c:pt>
                <c:pt idx="965">
                  <c:v>7</c:v>
                </c:pt>
                <c:pt idx="966">
                  <c:v>7</c:v>
                </c:pt>
                <c:pt idx="967">
                  <c:v>7</c:v>
                </c:pt>
                <c:pt idx="968">
                  <c:v>7</c:v>
                </c:pt>
                <c:pt idx="969">
                  <c:v>7</c:v>
                </c:pt>
                <c:pt idx="970">
                  <c:v>7</c:v>
                </c:pt>
                <c:pt idx="971">
                  <c:v>7</c:v>
                </c:pt>
                <c:pt idx="972">
                  <c:v>7</c:v>
                </c:pt>
                <c:pt idx="973">
                  <c:v>7</c:v>
                </c:pt>
                <c:pt idx="974">
                  <c:v>7</c:v>
                </c:pt>
                <c:pt idx="975">
                  <c:v>7</c:v>
                </c:pt>
                <c:pt idx="976">
                  <c:v>7</c:v>
                </c:pt>
                <c:pt idx="977">
                  <c:v>7</c:v>
                </c:pt>
                <c:pt idx="978">
                  <c:v>7</c:v>
                </c:pt>
                <c:pt idx="979">
                  <c:v>7</c:v>
                </c:pt>
                <c:pt idx="980">
                  <c:v>7</c:v>
                </c:pt>
                <c:pt idx="981">
                  <c:v>7</c:v>
                </c:pt>
                <c:pt idx="982">
                  <c:v>7</c:v>
                </c:pt>
                <c:pt idx="983">
                  <c:v>7</c:v>
                </c:pt>
                <c:pt idx="984">
                  <c:v>7</c:v>
                </c:pt>
                <c:pt idx="985">
                  <c:v>7</c:v>
                </c:pt>
                <c:pt idx="986">
                  <c:v>7</c:v>
                </c:pt>
                <c:pt idx="987">
                  <c:v>7</c:v>
                </c:pt>
                <c:pt idx="988">
                  <c:v>7</c:v>
                </c:pt>
                <c:pt idx="989">
                  <c:v>7</c:v>
                </c:pt>
                <c:pt idx="990">
                  <c:v>7</c:v>
                </c:pt>
                <c:pt idx="991">
                  <c:v>7</c:v>
                </c:pt>
                <c:pt idx="992">
                  <c:v>7</c:v>
                </c:pt>
                <c:pt idx="993">
                  <c:v>7</c:v>
                </c:pt>
                <c:pt idx="994">
                  <c:v>7</c:v>
                </c:pt>
                <c:pt idx="995">
                  <c:v>7</c:v>
                </c:pt>
                <c:pt idx="996">
                  <c:v>7</c:v>
                </c:pt>
                <c:pt idx="997">
                  <c:v>7</c:v>
                </c:pt>
                <c:pt idx="998">
                  <c:v>7</c:v>
                </c:pt>
                <c:pt idx="999">
                  <c:v>7</c:v>
                </c:pt>
                <c:pt idx="1000">
                  <c:v>7</c:v>
                </c:pt>
                <c:pt idx="1001">
                  <c:v>7</c:v>
                </c:pt>
                <c:pt idx="1002">
                  <c:v>7</c:v>
                </c:pt>
                <c:pt idx="1003">
                  <c:v>7</c:v>
                </c:pt>
                <c:pt idx="1004">
                  <c:v>7</c:v>
                </c:pt>
                <c:pt idx="1005">
                  <c:v>7</c:v>
                </c:pt>
                <c:pt idx="1006">
                  <c:v>7</c:v>
                </c:pt>
                <c:pt idx="1007">
                  <c:v>7</c:v>
                </c:pt>
                <c:pt idx="1008">
                  <c:v>7</c:v>
                </c:pt>
                <c:pt idx="1009">
                  <c:v>7</c:v>
                </c:pt>
                <c:pt idx="1010">
                  <c:v>7</c:v>
                </c:pt>
                <c:pt idx="1011">
                  <c:v>7</c:v>
                </c:pt>
                <c:pt idx="1012">
                  <c:v>7</c:v>
                </c:pt>
                <c:pt idx="1013">
                  <c:v>7</c:v>
                </c:pt>
                <c:pt idx="1014">
                  <c:v>7</c:v>
                </c:pt>
                <c:pt idx="1015">
                  <c:v>7</c:v>
                </c:pt>
                <c:pt idx="1016">
                  <c:v>7</c:v>
                </c:pt>
                <c:pt idx="1017">
                  <c:v>7</c:v>
                </c:pt>
                <c:pt idx="1018">
                  <c:v>7</c:v>
                </c:pt>
                <c:pt idx="1019">
                  <c:v>7</c:v>
                </c:pt>
                <c:pt idx="1020">
                  <c:v>7</c:v>
                </c:pt>
                <c:pt idx="1021">
                  <c:v>7</c:v>
                </c:pt>
                <c:pt idx="1022">
                  <c:v>7</c:v>
                </c:pt>
                <c:pt idx="1023">
                  <c:v>7</c:v>
                </c:pt>
                <c:pt idx="1024">
                  <c:v>7</c:v>
                </c:pt>
                <c:pt idx="1025">
                  <c:v>7</c:v>
                </c:pt>
                <c:pt idx="1026">
                  <c:v>7</c:v>
                </c:pt>
                <c:pt idx="1027">
                  <c:v>7</c:v>
                </c:pt>
                <c:pt idx="1028">
                  <c:v>6</c:v>
                </c:pt>
                <c:pt idx="1029">
                  <c:v>6</c:v>
                </c:pt>
                <c:pt idx="1030">
                  <c:v>6</c:v>
                </c:pt>
                <c:pt idx="1031">
                  <c:v>6</c:v>
                </c:pt>
                <c:pt idx="1032">
                  <c:v>6</c:v>
                </c:pt>
                <c:pt idx="1033">
                  <c:v>6</c:v>
                </c:pt>
                <c:pt idx="1034">
                  <c:v>6</c:v>
                </c:pt>
                <c:pt idx="1035">
                  <c:v>6</c:v>
                </c:pt>
                <c:pt idx="1036">
                  <c:v>6</c:v>
                </c:pt>
                <c:pt idx="1037">
                  <c:v>6</c:v>
                </c:pt>
                <c:pt idx="1038">
                  <c:v>6</c:v>
                </c:pt>
                <c:pt idx="1039">
                  <c:v>6</c:v>
                </c:pt>
                <c:pt idx="1040">
                  <c:v>6</c:v>
                </c:pt>
                <c:pt idx="1041">
                  <c:v>6</c:v>
                </c:pt>
                <c:pt idx="1042">
                  <c:v>6</c:v>
                </c:pt>
                <c:pt idx="1043">
                  <c:v>6</c:v>
                </c:pt>
                <c:pt idx="1044">
                  <c:v>6</c:v>
                </c:pt>
                <c:pt idx="1045">
                  <c:v>6</c:v>
                </c:pt>
                <c:pt idx="1046">
                  <c:v>6</c:v>
                </c:pt>
                <c:pt idx="1047">
                  <c:v>6</c:v>
                </c:pt>
                <c:pt idx="1048">
                  <c:v>6</c:v>
                </c:pt>
                <c:pt idx="1049">
                  <c:v>6</c:v>
                </c:pt>
                <c:pt idx="1050">
                  <c:v>6</c:v>
                </c:pt>
                <c:pt idx="1051">
                  <c:v>6</c:v>
                </c:pt>
                <c:pt idx="1052">
                  <c:v>6</c:v>
                </c:pt>
                <c:pt idx="1053">
                  <c:v>6</c:v>
                </c:pt>
                <c:pt idx="1054">
                  <c:v>6</c:v>
                </c:pt>
                <c:pt idx="1055">
                  <c:v>6</c:v>
                </c:pt>
                <c:pt idx="1056">
                  <c:v>6</c:v>
                </c:pt>
                <c:pt idx="1057">
                  <c:v>6</c:v>
                </c:pt>
                <c:pt idx="1058">
                  <c:v>6</c:v>
                </c:pt>
                <c:pt idx="1059">
                  <c:v>6</c:v>
                </c:pt>
                <c:pt idx="1060">
                  <c:v>6</c:v>
                </c:pt>
                <c:pt idx="1061">
                  <c:v>6</c:v>
                </c:pt>
                <c:pt idx="1062">
                  <c:v>6</c:v>
                </c:pt>
                <c:pt idx="1063">
                  <c:v>6</c:v>
                </c:pt>
                <c:pt idx="1064">
                  <c:v>6</c:v>
                </c:pt>
                <c:pt idx="1065">
                  <c:v>6</c:v>
                </c:pt>
                <c:pt idx="1066">
                  <c:v>6</c:v>
                </c:pt>
                <c:pt idx="1067">
                  <c:v>6</c:v>
                </c:pt>
                <c:pt idx="1068">
                  <c:v>6</c:v>
                </c:pt>
                <c:pt idx="1069">
                  <c:v>6</c:v>
                </c:pt>
                <c:pt idx="1070">
                  <c:v>6</c:v>
                </c:pt>
                <c:pt idx="1071">
                  <c:v>6</c:v>
                </c:pt>
                <c:pt idx="1072">
                  <c:v>6</c:v>
                </c:pt>
                <c:pt idx="1073">
                  <c:v>6</c:v>
                </c:pt>
                <c:pt idx="1074">
                  <c:v>6</c:v>
                </c:pt>
                <c:pt idx="1075">
                  <c:v>6</c:v>
                </c:pt>
                <c:pt idx="1076">
                  <c:v>6</c:v>
                </c:pt>
                <c:pt idx="1077">
                  <c:v>6</c:v>
                </c:pt>
                <c:pt idx="1078">
                  <c:v>6</c:v>
                </c:pt>
                <c:pt idx="1079">
                  <c:v>6</c:v>
                </c:pt>
                <c:pt idx="1080">
                  <c:v>6</c:v>
                </c:pt>
                <c:pt idx="1081">
                  <c:v>6</c:v>
                </c:pt>
                <c:pt idx="1082">
                  <c:v>6</c:v>
                </c:pt>
                <c:pt idx="1083">
                  <c:v>6</c:v>
                </c:pt>
                <c:pt idx="1084">
                  <c:v>6</c:v>
                </c:pt>
                <c:pt idx="1085">
                  <c:v>6</c:v>
                </c:pt>
                <c:pt idx="1086">
                  <c:v>6</c:v>
                </c:pt>
                <c:pt idx="1087">
                  <c:v>6</c:v>
                </c:pt>
                <c:pt idx="1088">
                  <c:v>6</c:v>
                </c:pt>
                <c:pt idx="1089">
                  <c:v>6</c:v>
                </c:pt>
                <c:pt idx="1090">
                  <c:v>6</c:v>
                </c:pt>
                <c:pt idx="1091">
                  <c:v>6</c:v>
                </c:pt>
                <c:pt idx="1092">
                  <c:v>6</c:v>
                </c:pt>
                <c:pt idx="1093">
                  <c:v>6</c:v>
                </c:pt>
                <c:pt idx="1094">
                  <c:v>6</c:v>
                </c:pt>
                <c:pt idx="1095">
                  <c:v>6</c:v>
                </c:pt>
                <c:pt idx="1096">
                  <c:v>6</c:v>
                </c:pt>
                <c:pt idx="1097">
                  <c:v>6</c:v>
                </c:pt>
                <c:pt idx="1098">
                  <c:v>6</c:v>
                </c:pt>
                <c:pt idx="1099">
                  <c:v>6</c:v>
                </c:pt>
                <c:pt idx="1100">
                  <c:v>6</c:v>
                </c:pt>
                <c:pt idx="1101">
                  <c:v>6</c:v>
                </c:pt>
                <c:pt idx="1102">
                  <c:v>6</c:v>
                </c:pt>
                <c:pt idx="1103">
                  <c:v>6</c:v>
                </c:pt>
                <c:pt idx="1104">
                  <c:v>6</c:v>
                </c:pt>
                <c:pt idx="1105">
                  <c:v>6</c:v>
                </c:pt>
                <c:pt idx="1106">
                  <c:v>6</c:v>
                </c:pt>
                <c:pt idx="1107">
                  <c:v>6</c:v>
                </c:pt>
                <c:pt idx="1108">
                  <c:v>6</c:v>
                </c:pt>
                <c:pt idx="1109">
                  <c:v>6</c:v>
                </c:pt>
                <c:pt idx="1110">
                  <c:v>6</c:v>
                </c:pt>
                <c:pt idx="1111">
                  <c:v>6</c:v>
                </c:pt>
                <c:pt idx="1112">
                  <c:v>6</c:v>
                </c:pt>
                <c:pt idx="1113">
                  <c:v>6</c:v>
                </c:pt>
                <c:pt idx="1114">
                  <c:v>6</c:v>
                </c:pt>
                <c:pt idx="1115">
                  <c:v>6</c:v>
                </c:pt>
                <c:pt idx="1116">
                  <c:v>6</c:v>
                </c:pt>
                <c:pt idx="1117">
                  <c:v>6</c:v>
                </c:pt>
                <c:pt idx="1118">
                  <c:v>6</c:v>
                </c:pt>
                <c:pt idx="1119">
                  <c:v>6</c:v>
                </c:pt>
                <c:pt idx="1120">
                  <c:v>6</c:v>
                </c:pt>
                <c:pt idx="1121">
                  <c:v>6</c:v>
                </c:pt>
                <c:pt idx="1122">
                  <c:v>6</c:v>
                </c:pt>
                <c:pt idx="1123">
                  <c:v>6</c:v>
                </c:pt>
                <c:pt idx="1124">
                  <c:v>6</c:v>
                </c:pt>
                <c:pt idx="1125">
                  <c:v>6</c:v>
                </c:pt>
                <c:pt idx="1126">
                  <c:v>6</c:v>
                </c:pt>
                <c:pt idx="1127">
                  <c:v>6</c:v>
                </c:pt>
                <c:pt idx="1128">
                  <c:v>6</c:v>
                </c:pt>
                <c:pt idx="1129">
                  <c:v>6</c:v>
                </c:pt>
                <c:pt idx="1130">
                  <c:v>6</c:v>
                </c:pt>
                <c:pt idx="1131">
                  <c:v>6</c:v>
                </c:pt>
                <c:pt idx="1132">
                  <c:v>6</c:v>
                </c:pt>
                <c:pt idx="1133">
                  <c:v>6</c:v>
                </c:pt>
                <c:pt idx="1134">
                  <c:v>6</c:v>
                </c:pt>
                <c:pt idx="1135">
                  <c:v>6</c:v>
                </c:pt>
                <c:pt idx="1136">
                  <c:v>6</c:v>
                </c:pt>
                <c:pt idx="1137">
                  <c:v>6</c:v>
                </c:pt>
                <c:pt idx="1138">
                  <c:v>6</c:v>
                </c:pt>
                <c:pt idx="1139">
                  <c:v>6</c:v>
                </c:pt>
                <c:pt idx="1140">
                  <c:v>6</c:v>
                </c:pt>
                <c:pt idx="1141">
                  <c:v>6</c:v>
                </c:pt>
                <c:pt idx="1142">
                  <c:v>6</c:v>
                </c:pt>
                <c:pt idx="1143">
                  <c:v>6</c:v>
                </c:pt>
                <c:pt idx="1144">
                  <c:v>6</c:v>
                </c:pt>
                <c:pt idx="1145">
                  <c:v>6</c:v>
                </c:pt>
                <c:pt idx="1146">
                  <c:v>6</c:v>
                </c:pt>
                <c:pt idx="1147">
                  <c:v>6</c:v>
                </c:pt>
                <c:pt idx="1148">
                  <c:v>6</c:v>
                </c:pt>
                <c:pt idx="1149">
                  <c:v>6</c:v>
                </c:pt>
                <c:pt idx="1150">
                  <c:v>6</c:v>
                </c:pt>
                <c:pt idx="1151">
                  <c:v>6</c:v>
                </c:pt>
                <c:pt idx="1152">
                  <c:v>6</c:v>
                </c:pt>
                <c:pt idx="1153">
                  <c:v>6</c:v>
                </c:pt>
                <c:pt idx="1154">
                  <c:v>6</c:v>
                </c:pt>
                <c:pt idx="1155">
                  <c:v>6</c:v>
                </c:pt>
                <c:pt idx="1156">
                  <c:v>6</c:v>
                </c:pt>
                <c:pt idx="1157">
                  <c:v>6</c:v>
                </c:pt>
                <c:pt idx="1158">
                  <c:v>6</c:v>
                </c:pt>
                <c:pt idx="1159">
                  <c:v>6</c:v>
                </c:pt>
                <c:pt idx="1160">
                  <c:v>6</c:v>
                </c:pt>
                <c:pt idx="1161">
                  <c:v>6</c:v>
                </c:pt>
                <c:pt idx="1162">
                  <c:v>6</c:v>
                </c:pt>
                <c:pt idx="1163">
                  <c:v>6</c:v>
                </c:pt>
                <c:pt idx="1164">
                  <c:v>6</c:v>
                </c:pt>
                <c:pt idx="1165">
                  <c:v>6</c:v>
                </c:pt>
                <c:pt idx="1166">
                  <c:v>6</c:v>
                </c:pt>
                <c:pt idx="1167">
                  <c:v>6</c:v>
                </c:pt>
                <c:pt idx="1168">
                  <c:v>6</c:v>
                </c:pt>
                <c:pt idx="1169">
                  <c:v>6</c:v>
                </c:pt>
                <c:pt idx="1170">
                  <c:v>6</c:v>
                </c:pt>
                <c:pt idx="1171">
                  <c:v>6</c:v>
                </c:pt>
                <c:pt idx="1172">
                  <c:v>6</c:v>
                </c:pt>
                <c:pt idx="1173">
                  <c:v>6</c:v>
                </c:pt>
                <c:pt idx="1174">
                  <c:v>6</c:v>
                </c:pt>
                <c:pt idx="1175">
                  <c:v>6</c:v>
                </c:pt>
                <c:pt idx="1176">
                  <c:v>6</c:v>
                </c:pt>
                <c:pt idx="1177">
                  <c:v>6</c:v>
                </c:pt>
                <c:pt idx="1178">
                  <c:v>6</c:v>
                </c:pt>
                <c:pt idx="1179">
                  <c:v>6</c:v>
                </c:pt>
                <c:pt idx="1180">
                  <c:v>6</c:v>
                </c:pt>
                <c:pt idx="1181">
                  <c:v>6</c:v>
                </c:pt>
                <c:pt idx="1182">
                  <c:v>6</c:v>
                </c:pt>
                <c:pt idx="1183">
                  <c:v>6</c:v>
                </c:pt>
                <c:pt idx="1184">
                  <c:v>6</c:v>
                </c:pt>
                <c:pt idx="1185">
                  <c:v>6</c:v>
                </c:pt>
                <c:pt idx="1186">
                  <c:v>6</c:v>
                </c:pt>
                <c:pt idx="1187">
                  <c:v>6</c:v>
                </c:pt>
                <c:pt idx="1188">
                  <c:v>6</c:v>
                </c:pt>
                <c:pt idx="1189">
                  <c:v>6</c:v>
                </c:pt>
                <c:pt idx="1190">
                  <c:v>6</c:v>
                </c:pt>
                <c:pt idx="1191">
                  <c:v>6</c:v>
                </c:pt>
                <c:pt idx="1192">
                  <c:v>6</c:v>
                </c:pt>
                <c:pt idx="1193">
                  <c:v>6</c:v>
                </c:pt>
                <c:pt idx="1194">
                  <c:v>6</c:v>
                </c:pt>
                <c:pt idx="1195">
                  <c:v>6</c:v>
                </c:pt>
                <c:pt idx="1196">
                  <c:v>6</c:v>
                </c:pt>
                <c:pt idx="1197">
                  <c:v>6</c:v>
                </c:pt>
                <c:pt idx="1198">
                  <c:v>6</c:v>
                </c:pt>
                <c:pt idx="1199">
                  <c:v>6</c:v>
                </c:pt>
                <c:pt idx="1200">
                  <c:v>6</c:v>
                </c:pt>
                <c:pt idx="1201">
                  <c:v>6</c:v>
                </c:pt>
                <c:pt idx="1202">
                  <c:v>6</c:v>
                </c:pt>
                <c:pt idx="1203">
                  <c:v>6</c:v>
                </c:pt>
                <c:pt idx="1204">
                  <c:v>6</c:v>
                </c:pt>
                <c:pt idx="1205">
                  <c:v>6</c:v>
                </c:pt>
                <c:pt idx="1206">
                  <c:v>6</c:v>
                </c:pt>
                <c:pt idx="1207">
                  <c:v>6</c:v>
                </c:pt>
                <c:pt idx="1208">
                  <c:v>6</c:v>
                </c:pt>
                <c:pt idx="1209">
                  <c:v>6</c:v>
                </c:pt>
                <c:pt idx="1210">
                  <c:v>6</c:v>
                </c:pt>
                <c:pt idx="1211">
                  <c:v>6</c:v>
                </c:pt>
                <c:pt idx="1212">
                  <c:v>6</c:v>
                </c:pt>
                <c:pt idx="1213">
                  <c:v>6</c:v>
                </c:pt>
                <c:pt idx="1214">
                  <c:v>6</c:v>
                </c:pt>
                <c:pt idx="1215">
                  <c:v>6</c:v>
                </c:pt>
                <c:pt idx="1216">
                  <c:v>6</c:v>
                </c:pt>
                <c:pt idx="1217">
                  <c:v>6</c:v>
                </c:pt>
                <c:pt idx="1218">
                  <c:v>6</c:v>
                </c:pt>
                <c:pt idx="1219">
                  <c:v>6</c:v>
                </c:pt>
                <c:pt idx="1220">
                  <c:v>6</c:v>
                </c:pt>
                <c:pt idx="1221">
                  <c:v>6</c:v>
                </c:pt>
                <c:pt idx="1222">
                  <c:v>6</c:v>
                </c:pt>
                <c:pt idx="1223">
                  <c:v>6</c:v>
                </c:pt>
                <c:pt idx="1224">
                  <c:v>6</c:v>
                </c:pt>
                <c:pt idx="1225">
                  <c:v>6</c:v>
                </c:pt>
                <c:pt idx="1226">
                  <c:v>6</c:v>
                </c:pt>
                <c:pt idx="1227">
                  <c:v>6</c:v>
                </c:pt>
                <c:pt idx="1228">
                  <c:v>6</c:v>
                </c:pt>
                <c:pt idx="1229">
                  <c:v>6</c:v>
                </c:pt>
                <c:pt idx="1230">
                  <c:v>6</c:v>
                </c:pt>
                <c:pt idx="1231">
                  <c:v>6</c:v>
                </c:pt>
                <c:pt idx="1232">
                  <c:v>6</c:v>
                </c:pt>
                <c:pt idx="1233">
                  <c:v>6</c:v>
                </c:pt>
                <c:pt idx="1234">
                  <c:v>6</c:v>
                </c:pt>
                <c:pt idx="1235">
                  <c:v>6</c:v>
                </c:pt>
                <c:pt idx="1236">
                  <c:v>6</c:v>
                </c:pt>
                <c:pt idx="1237">
                  <c:v>6</c:v>
                </c:pt>
                <c:pt idx="1238">
                  <c:v>6</c:v>
                </c:pt>
                <c:pt idx="1239">
                  <c:v>6</c:v>
                </c:pt>
                <c:pt idx="1240">
                  <c:v>6</c:v>
                </c:pt>
                <c:pt idx="1241">
                  <c:v>6</c:v>
                </c:pt>
                <c:pt idx="1242">
                  <c:v>6</c:v>
                </c:pt>
                <c:pt idx="1243">
                  <c:v>6</c:v>
                </c:pt>
                <c:pt idx="1244">
                  <c:v>6</c:v>
                </c:pt>
                <c:pt idx="1245">
                  <c:v>6</c:v>
                </c:pt>
                <c:pt idx="1246">
                  <c:v>6</c:v>
                </c:pt>
                <c:pt idx="1247">
                  <c:v>6</c:v>
                </c:pt>
                <c:pt idx="1248">
                  <c:v>6</c:v>
                </c:pt>
                <c:pt idx="1249">
                  <c:v>6</c:v>
                </c:pt>
                <c:pt idx="1250">
                  <c:v>6</c:v>
                </c:pt>
                <c:pt idx="1251">
                  <c:v>6</c:v>
                </c:pt>
                <c:pt idx="1252">
                  <c:v>6</c:v>
                </c:pt>
                <c:pt idx="1253">
                  <c:v>6</c:v>
                </c:pt>
                <c:pt idx="1254">
                  <c:v>6</c:v>
                </c:pt>
                <c:pt idx="1255">
                  <c:v>6</c:v>
                </c:pt>
                <c:pt idx="1256">
                  <c:v>6</c:v>
                </c:pt>
                <c:pt idx="1257">
                  <c:v>6</c:v>
                </c:pt>
                <c:pt idx="1258">
                  <c:v>6</c:v>
                </c:pt>
                <c:pt idx="1259">
                  <c:v>6</c:v>
                </c:pt>
                <c:pt idx="1260">
                  <c:v>6</c:v>
                </c:pt>
                <c:pt idx="1261">
                  <c:v>6</c:v>
                </c:pt>
                <c:pt idx="1262">
                  <c:v>6</c:v>
                </c:pt>
                <c:pt idx="1263">
                  <c:v>6</c:v>
                </c:pt>
                <c:pt idx="1264">
                  <c:v>6</c:v>
                </c:pt>
                <c:pt idx="1265">
                  <c:v>6</c:v>
                </c:pt>
                <c:pt idx="1266">
                  <c:v>6</c:v>
                </c:pt>
                <c:pt idx="1267">
                  <c:v>6</c:v>
                </c:pt>
                <c:pt idx="1268">
                  <c:v>6</c:v>
                </c:pt>
                <c:pt idx="1269">
                  <c:v>6</c:v>
                </c:pt>
                <c:pt idx="1270">
                  <c:v>6</c:v>
                </c:pt>
                <c:pt idx="1271">
                  <c:v>6</c:v>
                </c:pt>
                <c:pt idx="1272">
                  <c:v>6</c:v>
                </c:pt>
                <c:pt idx="1273">
                  <c:v>6</c:v>
                </c:pt>
                <c:pt idx="1274">
                  <c:v>6</c:v>
                </c:pt>
                <c:pt idx="1275">
                  <c:v>6</c:v>
                </c:pt>
                <c:pt idx="1276">
                  <c:v>6</c:v>
                </c:pt>
                <c:pt idx="1277">
                  <c:v>6</c:v>
                </c:pt>
                <c:pt idx="1278">
                  <c:v>6</c:v>
                </c:pt>
                <c:pt idx="1279">
                  <c:v>6</c:v>
                </c:pt>
                <c:pt idx="1280">
                  <c:v>6</c:v>
                </c:pt>
                <c:pt idx="1281">
                  <c:v>6</c:v>
                </c:pt>
                <c:pt idx="1282">
                  <c:v>6</c:v>
                </c:pt>
                <c:pt idx="1283">
                  <c:v>6</c:v>
                </c:pt>
                <c:pt idx="1284">
                  <c:v>6</c:v>
                </c:pt>
                <c:pt idx="1285">
                  <c:v>6</c:v>
                </c:pt>
                <c:pt idx="1286">
                  <c:v>6</c:v>
                </c:pt>
                <c:pt idx="1287">
                  <c:v>6</c:v>
                </c:pt>
                <c:pt idx="1288">
                  <c:v>6</c:v>
                </c:pt>
                <c:pt idx="1289">
                  <c:v>6</c:v>
                </c:pt>
                <c:pt idx="1290">
                  <c:v>6</c:v>
                </c:pt>
                <c:pt idx="1291">
                  <c:v>6</c:v>
                </c:pt>
                <c:pt idx="1292">
                  <c:v>6</c:v>
                </c:pt>
                <c:pt idx="1293">
                  <c:v>6</c:v>
                </c:pt>
                <c:pt idx="1294">
                  <c:v>6</c:v>
                </c:pt>
                <c:pt idx="1295">
                  <c:v>6</c:v>
                </c:pt>
                <c:pt idx="1296">
                  <c:v>6</c:v>
                </c:pt>
                <c:pt idx="1297">
                  <c:v>6</c:v>
                </c:pt>
                <c:pt idx="1298">
                  <c:v>6</c:v>
                </c:pt>
                <c:pt idx="1299">
                  <c:v>6</c:v>
                </c:pt>
                <c:pt idx="1300">
                  <c:v>6</c:v>
                </c:pt>
                <c:pt idx="1301">
                  <c:v>6</c:v>
                </c:pt>
                <c:pt idx="1302">
                  <c:v>6</c:v>
                </c:pt>
                <c:pt idx="1303">
                  <c:v>6</c:v>
                </c:pt>
                <c:pt idx="1304">
                  <c:v>6</c:v>
                </c:pt>
                <c:pt idx="1305">
                  <c:v>6</c:v>
                </c:pt>
                <c:pt idx="1306">
                  <c:v>6</c:v>
                </c:pt>
                <c:pt idx="1307">
                  <c:v>6</c:v>
                </c:pt>
                <c:pt idx="1308">
                  <c:v>6</c:v>
                </c:pt>
                <c:pt idx="1309">
                  <c:v>6</c:v>
                </c:pt>
                <c:pt idx="1310">
                  <c:v>6</c:v>
                </c:pt>
                <c:pt idx="1311">
                  <c:v>6</c:v>
                </c:pt>
                <c:pt idx="1312">
                  <c:v>6</c:v>
                </c:pt>
                <c:pt idx="1313">
                  <c:v>6</c:v>
                </c:pt>
                <c:pt idx="1314">
                  <c:v>6</c:v>
                </c:pt>
                <c:pt idx="1315">
                  <c:v>6</c:v>
                </c:pt>
                <c:pt idx="1316">
                  <c:v>6</c:v>
                </c:pt>
                <c:pt idx="1317">
                  <c:v>6</c:v>
                </c:pt>
                <c:pt idx="1318">
                  <c:v>6</c:v>
                </c:pt>
                <c:pt idx="1319">
                  <c:v>6</c:v>
                </c:pt>
                <c:pt idx="1320">
                  <c:v>6</c:v>
                </c:pt>
                <c:pt idx="1321">
                  <c:v>6</c:v>
                </c:pt>
                <c:pt idx="1322">
                  <c:v>6</c:v>
                </c:pt>
                <c:pt idx="1323">
                  <c:v>6</c:v>
                </c:pt>
                <c:pt idx="1324">
                  <c:v>6</c:v>
                </c:pt>
                <c:pt idx="1325">
                  <c:v>6</c:v>
                </c:pt>
                <c:pt idx="1326">
                  <c:v>6</c:v>
                </c:pt>
                <c:pt idx="1327">
                  <c:v>6</c:v>
                </c:pt>
                <c:pt idx="1328">
                  <c:v>6</c:v>
                </c:pt>
                <c:pt idx="1329">
                  <c:v>6</c:v>
                </c:pt>
                <c:pt idx="1330">
                  <c:v>6</c:v>
                </c:pt>
                <c:pt idx="1331">
                  <c:v>6</c:v>
                </c:pt>
                <c:pt idx="1332">
                  <c:v>6</c:v>
                </c:pt>
                <c:pt idx="1333">
                  <c:v>6</c:v>
                </c:pt>
                <c:pt idx="1334">
                  <c:v>6</c:v>
                </c:pt>
                <c:pt idx="1335">
                  <c:v>6</c:v>
                </c:pt>
                <c:pt idx="1336">
                  <c:v>6</c:v>
                </c:pt>
                <c:pt idx="1337">
                  <c:v>6</c:v>
                </c:pt>
                <c:pt idx="1338">
                  <c:v>6</c:v>
                </c:pt>
                <c:pt idx="1339">
                  <c:v>6</c:v>
                </c:pt>
                <c:pt idx="1340">
                  <c:v>6</c:v>
                </c:pt>
                <c:pt idx="1341">
                  <c:v>6</c:v>
                </c:pt>
                <c:pt idx="1342">
                  <c:v>6</c:v>
                </c:pt>
                <c:pt idx="1343">
                  <c:v>6</c:v>
                </c:pt>
                <c:pt idx="1344">
                  <c:v>6</c:v>
                </c:pt>
                <c:pt idx="1345">
                  <c:v>6</c:v>
                </c:pt>
                <c:pt idx="1346">
                  <c:v>6</c:v>
                </c:pt>
                <c:pt idx="1347">
                  <c:v>6</c:v>
                </c:pt>
                <c:pt idx="1348">
                  <c:v>6</c:v>
                </c:pt>
                <c:pt idx="1349">
                  <c:v>6</c:v>
                </c:pt>
                <c:pt idx="1350">
                  <c:v>6</c:v>
                </c:pt>
                <c:pt idx="1351">
                  <c:v>6</c:v>
                </c:pt>
                <c:pt idx="1352">
                  <c:v>6</c:v>
                </c:pt>
                <c:pt idx="1353">
                  <c:v>6</c:v>
                </c:pt>
                <c:pt idx="1354">
                  <c:v>6</c:v>
                </c:pt>
                <c:pt idx="1355">
                  <c:v>6</c:v>
                </c:pt>
                <c:pt idx="1356">
                  <c:v>6</c:v>
                </c:pt>
                <c:pt idx="1357">
                  <c:v>6</c:v>
                </c:pt>
                <c:pt idx="1358">
                  <c:v>6</c:v>
                </c:pt>
                <c:pt idx="1359">
                  <c:v>6</c:v>
                </c:pt>
                <c:pt idx="1360">
                  <c:v>6</c:v>
                </c:pt>
                <c:pt idx="1361">
                  <c:v>6</c:v>
                </c:pt>
                <c:pt idx="1362">
                  <c:v>6</c:v>
                </c:pt>
                <c:pt idx="1363">
                  <c:v>6</c:v>
                </c:pt>
                <c:pt idx="1364">
                  <c:v>6</c:v>
                </c:pt>
                <c:pt idx="1365">
                  <c:v>6</c:v>
                </c:pt>
                <c:pt idx="1366">
                  <c:v>6</c:v>
                </c:pt>
                <c:pt idx="1367">
                  <c:v>6</c:v>
                </c:pt>
                <c:pt idx="1368">
                  <c:v>6</c:v>
                </c:pt>
                <c:pt idx="1369">
                  <c:v>6</c:v>
                </c:pt>
                <c:pt idx="1370">
                  <c:v>6</c:v>
                </c:pt>
                <c:pt idx="1371">
                  <c:v>6</c:v>
                </c:pt>
                <c:pt idx="1372">
                  <c:v>6</c:v>
                </c:pt>
                <c:pt idx="1373">
                  <c:v>6</c:v>
                </c:pt>
                <c:pt idx="1374">
                  <c:v>6</c:v>
                </c:pt>
                <c:pt idx="1375">
                  <c:v>6</c:v>
                </c:pt>
                <c:pt idx="1376">
                  <c:v>6</c:v>
                </c:pt>
                <c:pt idx="1377">
                  <c:v>6</c:v>
                </c:pt>
                <c:pt idx="1378">
                  <c:v>6</c:v>
                </c:pt>
                <c:pt idx="1379">
                  <c:v>6</c:v>
                </c:pt>
                <c:pt idx="1380">
                  <c:v>6</c:v>
                </c:pt>
                <c:pt idx="1381">
                  <c:v>6</c:v>
                </c:pt>
                <c:pt idx="1382">
                  <c:v>6</c:v>
                </c:pt>
                <c:pt idx="1383">
                  <c:v>6</c:v>
                </c:pt>
                <c:pt idx="1384">
                  <c:v>6</c:v>
                </c:pt>
                <c:pt idx="1385">
                  <c:v>6</c:v>
                </c:pt>
                <c:pt idx="1386">
                  <c:v>6</c:v>
                </c:pt>
                <c:pt idx="1387">
                  <c:v>6</c:v>
                </c:pt>
                <c:pt idx="1388">
                  <c:v>6</c:v>
                </c:pt>
                <c:pt idx="1389">
                  <c:v>6</c:v>
                </c:pt>
                <c:pt idx="1390">
                  <c:v>6</c:v>
                </c:pt>
                <c:pt idx="1391">
                  <c:v>6</c:v>
                </c:pt>
                <c:pt idx="1392">
                  <c:v>6</c:v>
                </c:pt>
                <c:pt idx="1393">
                  <c:v>6</c:v>
                </c:pt>
                <c:pt idx="1394">
                  <c:v>6</c:v>
                </c:pt>
                <c:pt idx="1395">
                  <c:v>6</c:v>
                </c:pt>
                <c:pt idx="1396">
                  <c:v>6</c:v>
                </c:pt>
                <c:pt idx="1397">
                  <c:v>6</c:v>
                </c:pt>
                <c:pt idx="1398">
                  <c:v>6</c:v>
                </c:pt>
                <c:pt idx="1399">
                  <c:v>6</c:v>
                </c:pt>
                <c:pt idx="1400">
                  <c:v>6</c:v>
                </c:pt>
                <c:pt idx="1401">
                  <c:v>6</c:v>
                </c:pt>
                <c:pt idx="1402">
                  <c:v>6</c:v>
                </c:pt>
                <c:pt idx="1403">
                  <c:v>6</c:v>
                </c:pt>
                <c:pt idx="1404">
                  <c:v>6</c:v>
                </c:pt>
                <c:pt idx="1405">
                  <c:v>6</c:v>
                </c:pt>
                <c:pt idx="1406">
                  <c:v>6</c:v>
                </c:pt>
                <c:pt idx="1407">
                  <c:v>6</c:v>
                </c:pt>
                <c:pt idx="1408">
                  <c:v>6</c:v>
                </c:pt>
                <c:pt idx="1409">
                  <c:v>6</c:v>
                </c:pt>
                <c:pt idx="1410">
                  <c:v>6</c:v>
                </c:pt>
                <c:pt idx="1411">
                  <c:v>6</c:v>
                </c:pt>
                <c:pt idx="1412">
                  <c:v>6</c:v>
                </c:pt>
                <c:pt idx="1413">
                  <c:v>6</c:v>
                </c:pt>
                <c:pt idx="1414">
                  <c:v>6</c:v>
                </c:pt>
                <c:pt idx="1415">
                  <c:v>6</c:v>
                </c:pt>
                <c:pt idx="1416">
                  <c:v>6</c:v>
                </c:pt>
                <c:pt idx="1417">
                  <c:v>6</c:v>
                </c:pt>
                <c:pt idx="1418">
                  <c:v>6</c:v>
                </c:pt>
                <c:pt idx="1419">
                  <c:v>6</c:v>
                </c:pt>
                <c:pt idx="1420">
                  <c:v>6</c:v>
                </c:pt>
                <c:pt idx="1421">
                  <c:v>6</c:v>
                </c:pt>
                <c:pt idx="1422">
                  <c:v>6</c:v>
                </c:pt>
                <c:pt idx="1423">
                  <c:v>6</c:v>
                </c:pt>
                <c:pt idx="1424">
                  <c:v>6</c:v>
                </c:pt>
                <c:pt idx="1425">
                  <c:v>6</c:v>
                </c:pt>
                <c:pt idx="1426">
                  <c:v>6</c:v>
                </c:pt>
                <c:pt idx="1427">
                  <c:v>6</c:v>
                </c:pt>
                <c:pt idx="1428">
                  <c:v>6</c:v>
                </c:pt>
                <c:pt idx="1429">
                  <c:v>6</c:v>
                </c:pt>
                <c:pt idx="1430">
                  <c:v>6</c:v>
                </c:pt>
                <c:pt idx="1431">
                  <c:v>6</c:v>
                </c:pt>
                <c:pt idx="1432">
                  <c:v>6</c:v>
                </c:pt>
                <c:pt idx="1433">
                  <c:v>6</c:v>
                </c:pt>
                <c:pt idx="1434">
                  <c:v>6</c:v>
                </c:pt>
                <c:pt idx="1435">
                  <c:v>6</c:v>
                </c:pt>
                <c:pt idx="1436">
                  <c:v>6</c:v>
                </c:pt>
                <c:pt idx="1437">
                  <c:v>6</c:v>
                </c:pt>
                <c:pt idx="1438">
                  <c:v>6</c:v>
                </c:pt>
                <c:pt idx="1439">
                  <c:v>6</c:v>
                </c:pt>
                <c:pt idx="1440">
                  <c:v>6</c:v>
                </c:pt>
                <c:pt idx="1441">
                  <c:v>6</c:v>
                </c:pt>
                <c:pt idx="1442">
                  <c:v>6</c:v>
                </c:pt>
                <c:pt idx="1443">
                  <c:v>6</c:v>
                </c:pt>
                <c:pt idx="1444">
                  <c:v>6</c:v>
                </c:pt>
                <c:pt idx="1445">
                  <c:v>6</c:v>
                </c:pt>
                <c:pt idx="1446">
                  <c:v>6</c:v>
                </c:pt>
                <c:pt idx="1447">
                  <c:v>6</c:v>
                </c:pt>
                <c:pt idx="1448">
                  <c:v>6</c:v>
                </c:pt>
                <c:pt idx="1449">
                  <c:v>6</c:v>
                </c:pt>
                <c:pt idx="1450">
                  <c:v>6</c:v>
                </c:pt>
                <c:pt idx="1451">
                  <c:v>6</c:v>
                </c:pt>
                <c:pt idx="1452">
                  <c:v>6</c:v>
                </c:pt>
                <c:pt idx="1453">
                  <c:v>6</c:v>
                </c:pt>
                <c:pt idx="1454">
                  <c:v>6</c:v>
                </c:pt>
                <c:pt idx="1455">
                  <c:v>6</c:v>
                </c:pt>
                <c:pt idx="1456">
                  <c:v>6</c:v>
                </c:pt>
                <c:pt idx="1457">
                  <c:v>6</c:v>
                </c:pt>
                <c:pt idx="1458">
                  <c:v>6</c:v>
                </c:pt>
                <c:pt idx="1459">
                  <c:v>6</c:v>
                </c:pt>
                <c:pt idx="1460">
                  <c:v>6</c:v>
                </c:pt>
                <c:pt idx="1461">
                  <c:v>6</c:v>
                </c:pt>
                <c:pt idx="1462">
                  <c:v>6</c:v>
                </c:pt>
                <c:pt idx="1463">
                  <c:v>6</c:v>
                </c:pt>
                <c:pt idx="1464">
                  <c:v>6</c:v>
                </c:pt>
                <c:pt idx="1465">
                  <c:v>6</c:v>
                </c:pt>
                <c:pt idx="1466">
                  <c:v>6</c:v>
                </c:pt>
                <c:pt idx="1467">
                  <c:v>6</c:v>
                </c:pt>
                <c:pt idx="1468">
                  <c:v>6</c:v>
                </c:pt>
                <c:pt idx="1469">
                  <c:v>6</c:v>
                </c:pt>
                <c:pt idx="1470">
                  <c:v>6</c:v>
                </c:pt>
                <c:pt idx="1471">
                  <c:v>6</c:v>
                </c:pt>
                <c:pt idx="1472">
                  <c:v>6</c:v>
                </c:pt>
                <c:pt idx="1473">
                  <c:v>6</c:v>
                </c:pt>
                <c:pt idx="1474">
                  <c:v>6</c:v>
                </c:pt>
                <c:pt idx="1475">
                  <c:v>6</c:v>
                </c:pt>
                <c:pt idx="1476">
                  <c:v>6</c:v>
                </c:pt>
                <c:pt idx="1477">
                  <c:v>6</c:v>
                </c:pt>
                <c:pt idx="1478">
                  <c:v>6</c:v>
                </c:pt>
                <c:pt idx="1479">
                  <c:v>6</c:v>
                </c:pt>
                <c:pt idx="1480">
                  <c:v>6</c:v>
                </c:pt>
                <c:pt idx="1481">
                  <c:v>6</c:v>
                </c:pt>
                <c:pt idx="1482">
                  <c:v>6</c:v>
                </c:pt>
                <c:pt idx="1483">
                  <c:v>6</c:v>
                </c:pt>
                <c:pt idx="1484">
                  <c:v>6</c:v>
                </c:pt>
                <c:pt idx="1485">
                  <c:v>6</c:v>
                </c:pt>
                <c:pt idx="1486">
                  <c:v>6</c:v>
                </c:pt>
                <c:pt idx="1487">
                  <c:v>6</c:v>
                </c:pt>
                <c:pt idx="1488">
                  <c:v>6</c:v>
                </c:pt>
                <c:pt idx="1489">
                  <c:v>6</c:v>
                </c:pt>
                <c:pt idx="1490">
                  <c:v>6</c:v>
                </c:pt>
                <c:pt idx="1491">
                  <c:v>6</c:v>
                </c:pt>
                <c:pt idx="1492">
                  <c:v>6</c:v>
                </c:pt>
                <c:pt idx="1493">
                  <c:v>6</c:v>
                </c:pt>
                <c:pt idx="1494">
                  <c:v>6</c:v>
                </c:pt>
                <c:pt idx="1495">
                  <c:v>6</c:v>
                </c:pt>
                <c:pt idx="1496">
                  <c:v>6</c:v>
                </c:pt>
                <c:pt idx="1497">
                  <c:v>6</c:v>
                </c:pt>
                <c:pt idx="1498">
                  <c:v>6</c:v>
                </c:pt>
                <c:pt idx="1499">
                  <c:v>6</c:v>
                </c:pt>
                <c:pt idx="1500">
                  <c:v>6</c:v>
                </c:pt>
              </c:numCache>
            </c:numRef>
          </c:val>
          <c:smooth val="0"/>
          <c:extLst>
            <c:ext xmlns:c16="http://schemas.microsoft.com/office/drawing/2014/chart" uri="{C3380CC4-5D6E-409C-BE32-E72D297353CC}">
              <c16:uniqueId val="{00000001-4030-43C7-B511-670AD039B133}"/>
            </c:ext>
          </c:extLst>
        </c:ser>
        <c:ser>
          <c:idx val="2"/>
          <c:order val="2"/>
          <c:tx>
            <c:strRef>
              <c:f>Sheet1!$D$1</c:f>
              <c:strCache>
                <c:ptCount val="1"/>
                <c:pt idx="0">
                  <c:v>Index LED</c:v>
                </c:pt>
              </c:strCache>
            </c:strRef>
          </c:tx>
          <c:spPr>
            <a:ln w="28575" cap="rnd">
              <a:solidFill>
                <a:schemeClr val="accent3"/>
              </a:solidFill>
              <a:round/>
            </a:ln>
            <a:effectLst/>
          </c:spPr>
          <c:marker>
            <c:symbol val="none"/>
          </c:marker>
          <c:cat>
            <c:strLit>
              <c:ptCount val="32000"/>
              <c:pt idx="0">
                <c:v>Frequency</c:v>
              </c:pt>
              <c:pt idx="1">
                <c:v>15000</c:v>
              </c:pt>
              <c:pt idx="2">
                <c:v>15020</c:v>
              </c:pt>
              <c:pt idx="3">
                <c:v>15040</c:v>
              </c:pt>
              <c:pt idx="4">
                <c:v>15060</c:v>
              </c:pt>
              <c:pt idx="5">
                <c:v>15080</c:v>
              </c:pt>
              <c:pt idx="6">
                <c:v>15100</c:v>
              </c:pt>
              <c:pt idx="7">
                <c:v>15120</c:v>
              </c:pt>
              <c:pt idx="8">
                <c:v>15140</c:v>
              </c:pt>
              <c:pt idx="9">
                <c:v>15160</c:v>
              </c:pt>
              <c:pt idx="10">
                <c:v>15180</c:v>
              </c:pt>
              <c:pt idx="11">
                <c:v>15200</c:v>
              </c:pt>
              <c:pt idx="12">
                <c:v>15220</c:v>
              </c:pt>
              <c:pt idx="13">
                <c:v>15240</c:v>
              </c:pt>
              <c:pt idx="14">
                <c:v>15260</c:v>
              </c:pt>
              <c:pt idx="15">
                <c:v>15280</c:v>
              </c:pt>
              <c:pt idx="16">
                <c:v>15300</c:v>
              </c:pt>
              <c:pt idx="17">
                <c:v>15320</c:v>
              </c:pt>
              <c:pt idx="18">
                <c:v>15340</c:v>
              </c:pt>
              <c:pt idx="19">
                <c:v>15360</c:v>
              </c:pt>
              <c:pt idx="20">
                <c:v>15380</c:v>
              </c:pt>
              <c:pt idx="21">
                <c:v>15400</c:v>
              </c:pt>
              <c:pt idx="22">
                <c:v>15420</c:v>
              </c:pt>
              <c:pt idx="23">
                <c:v>15440</c:v>
              </c:pt>
              <c:pt idx="24">
                <c:v>15460</c:v>
              </c:pt>
              <c:pt idx="25">
                <c:v>15480</c:v>
              </c:pt>
              <c:pt idx="26">
                <c:v>15500</c:v>
              </c:pt>
              <c:pt idx="27">
                <c:v>15520</c:v>
              </c:pt>
              <c:pt idx="28">
                <c:v>15540</c:v>
              </c:pt>
              <c:pt idx="29">
                <c:v>15560</c:v>
              </c:pt>
              <c:pt idx="30">
                <c:v>15580</c:v>
              </c:pt>
              <c:pt idx="31">
                <c:v>15600</c:v>
              </c:pt>
              <c:pt idx="32">
                <c:v>15620</c:v>
              </c:pt>
              <c:pt idx="33">
                <c:v>15640</c:v>
              </c:pt>
              <c:pt idx="34">
                <c:v>15660</c:v>
              </c:pt>
              <c:pt idx="35">
                <c:v>15680</c:v>
              </c:pt>
              <c:pt idx="36">
                <c:v>15700</c:v>
              </c:pt>
              <c:pt idx="37">
                <c:v>15720</c:v>
              </c:pt>
              <c:pt idx="38">
                <c:v>15740</c:v>
              </c:pt>
              <c:pt idx="39">
                <c:v>15760</c:v>
              </c:pt>
              <c:pt idx="40">
                <c:v>15780</c:v>
              </c:pt>
              <c:pt idx="41">
                <c:v>15800</c:v>
              </c:pt>
              <c:pt idx="42">
                <c:v>15820</c:v>
              </c:pt>
              <c:pt idx="43">
                <c:v>15840</c:v>
              </c:pt>
              <c:pt idx="44">
                <c:v>15860</c:v>
              </c:pt>
              <c:pt idx="45">
                <c:v>15880</c:v>
              </c:pt>
              <c:pt idx="46">
                <c:v>15900</c:v>
              </c:pt>
              <c:pt idx="47">
                <c:v>15920</c:v>
              </c:pt>
              <c:pt idx="48">
                <c:v>15940</c:v>
              </c:pt>
              <c:pt idx="49">
                <c:v>15960</c:v>
              </c:pt>
              <c:pt idx="50">
                <c:v>15980</c:v>
              </c:pt>
              <c:pt idx="51">
                <c:v>16000</c:v>
              </c:pt>
              <c:pt idx="52">
                <c:v>16020</c:v>
              </c:pt>
              <c:pt idx="53">
                <c:v>16040</c:v>
              </c:pt>
              <c:pt idx="54">
                <c:v>16060</c:v>
              </c:pt>
              <c:pt idx="55">
                <c:v>16080</c:v>
              </c:pt>
              <c:pt idx="56">
                <c:v>16100</c:v>
              </c:pt>
              <c:pt idx="57">
                <c:v>16120</c:v>
              </c:pt>
              <c:pt idx="58">
                <c:v>16140</c:v>
              </c:pt>
              <c:pt idx="59">
                <c:v>16160</c:v>
              </c:pt>
              <c:pt idx="60">
                <c:v>16180</c:v>
              </c:pt>
              <c:pt idx="61">
                <c:v>16200</c:v>
              </c:pt>
              <c:pt idx="62">
                <c:v>16220</c:v>
              </c:pt>
              <c:pt idx="63">
                <c:v>16240</c:v>
              </c:pt>
              <c:pt idx="64">
                <c:v>16260</c:v>
              </c:pt>
              <c:pt idx="65">
                <c:v>16280</c:v>
              </c:pt>
              <c:pt idx="66">
                <c:v>16300</c:v>
              </c:pt>
              <c:pt idx="67">
                <c:v>16320</c:v>
              </c:pt>
              <c:pt idx="68">
                <c:v>16340</c:v>
              </c:pt>
              <c:pt idx="69">
                <c:v>16360</c:v>
              </c:pt>
              <c:pt idx="70">
                <c:v>16380</c:v>
              </c:pt>
              <c:pt idx="71">
                <c:v>16400</c:v>
              </c:pt>
              <c:pt idx="72">
                <c:v>16420</c:v>
              </c:pt>
              <c:pt idx="73">
                <c:v>16440</c:v>
              </c:pt>
              <c:pt idx="74">
                <c:v>16460</c:v>
              </c:pt>
              <c:pt idx="75">
                <c:v>16480</c:v>
              </c:pt>
              <c:pt idx="76">
                <c:v>16500</c:v>
              </c:pt>
              <c:pt idx="77">
                <c:v>16520</c:v>
              </c:pt>
              <c:pt idx="78">
                <c:v>16540</c:v>
              </c:pt>
              <c:pt idx="79">
                <c:v>16560</c:v>
              </c:pt>
              <c:pt idx="80">
                <c:v>16580</c:v>
              </c:pt>
              <c:pt idx="81">
                <c:v>16600</c:v>
              </c:pt>
              <c:pt idx="82">
                <c:v>16620</c:v>
              </c:pt>
              <c:pt idx="83">
                <c:v>16640</c:v>
              </c:pt>
              <c:pt idx="84">
                <c:v>16660</c:v>
              </c:pt>
              <c:pt idx="85">
                <c:v>16680</c:v>
              </c:pt>
              <c:pt idx="86">
                <c:v>16700</c:v>
              </c:pt>
              <c:pt idx="87">
                <c:v>16720</c:v>
              </c:pt>
              <c:pt idx="88">
                <c:v>16740</c:v>
              </c:pt>
              <c:pt idx="89">
                <c:v>16760</c:v>
              </c:pt>
              <c:pt idx="90">
                <c:v>16780</c:v>
              </c:pt>
              <c:pt idx="91">
                <c:v>16800</c:v>
              </c:pt>
              <c:pt idx="92">
                <c:v>16820</c:v>
              </c:pt>
              <c:pt idx="93">
                <c:v>16840</c:v>
              </c:pt>
              <c:pt idx="94">
                <c:v>16860</c:v>
              </c:pt>
              <c:pt idx="95">
                <c:v>16880</c:v>
              </c:pt>
              <c:pt idx="96">
                <c:v>16900</c:v>
              </c:pt>
              <c:pt idx="97">
                <c:v>16920</c:v>
              </c:pt>
              <c:pt idx="98">
                <c:v>16940</c:v>
              </c:pt>
              <c:pt idx="99">
                <c:v>16960</c:v>
              </c:pt>
              <c:pt idx="100">
                <c:v>16980</c:v>
              </c:pt>
              <c:pt idx="101">
                <c:v>17000</c:v>
              </c:pt>
              <c:pt idx="102">
                <c:v>17020</c:v>
              </c:pt>
              <c:pt idx="103">
                <c:v>17040</c:v>
              </c:pt>
              <c:pt idx="104">
                <c:v>17060</c:v>
              </c:pt>
              <c:pt idx="105">
                <c:v>17080</c:v>
              </c:pt>
              <c:pt idx="106">
                <c:v>17100</c:v>
              </c:pt>
              <c:pt idx="107">
                <c:v>17120</c:v>
              </c:pt>
              <c:pt idx="108">
                <c:v>17140</c:v>
              </c:pt>
              <c:pt idx="109">
                <c:v>17160</c:v>
              </c:pt>
              <c:pt idx="110">
                <c:v>17180</c:v>
              </c:pt>
              <c:pt idx="111">
                <c:v>17200</c:v>
              </c:pt>
              <c:pt idx="112">
                <c:v>17220</c:v>
              </c:pt>
              <c:pt idx="113">
                <c:v>17240</c:v>
              </c:pt>
              <c:pt idx="114">
                <c:v>17260</c:v>
              </c:pt>
              <c:pt idx="115">
                <c:v>17280</c:v>
              </c:pt>
              <c:pt idx="116">
                <c:v>17300</c:v>
              </c:pt>
              <c:pt idx="117">
                <c:v>17320</c:v>
              </c:pt>
              <c:pt idx="118">
                <c:v>17340</c:v>
              </c:pt>
              <c:pt idx="119">
                <c:v>17360</c:v>
              </c:pt>
              <c:pt idx="120">
                <c:v>17380</c:v>
              </c:pt>
              <c:pt idx="121">
                <c:v>17400</c:v>
              </c:pt>
              <c:pt idx="122">
                <c:v>17420</c:v>
              </c:pt>
              <c:pt idx="123">
                <c:v>17440</c:v>
              </c:pt>
              <c:pt idx="124">
                <c:v>17460</c:v>
              </c:pt>
              <c:pt idx="125">
                <c:v>17480</c:v>
              </c:pt>
              <c:pt idx="126">
                <c:v>17500</c:v>
              </c:pt>
              <c:pt idx="127">
                <c:v>17520</c:v>
              </c:pt>
              <c:pt idx="128">
                <c:v>17540</c:v>
              </c:pt>
              <c:pt idx="129">
                <c:v>17560</c:v>
              </c:pt>
              <c:pt idx="130">
                <c:v>17580</c:v>
              </c:pt>
              <c:pt idx="131">
                <c:v>17600</c:v>
              </c:pt>
              <c:pt idx="132">
                <c:v>17620</c:v>
              </c:pt>
              <c:pt idx="133">
                <c:v>17640</c:v>
              </c:pt>
              <c:pt idx="134">
                <c:v>17660</c:v>
              </c:pt>
              <c:pt idx="135">
                <c:v>17680</c:v>
              </c:pt>
              <c:pt idx="136">
                <c:v>17700</c:v>
              </c:pt>
              <c:pt idx="137">
                <c:v>17720</c:v>
              </c:pt>
              <c:pt idx="138">
                <c:v>17740</c:v>
              </c:pt>
              <c:pt idx="139">
                <c:v>17760</c:v>
              </c:pt>
              <c:pt idx="140">
                <c:v>17780</c:v>
              </c:pt>
              <c:pt idx="141">
                <c:v>17800</c:v>
              </c:pt>
              <c:pt idx="142">
                <c:v>17820</c:v>
              </c:pt>
              <c:pt idx="143">
                <c:v>17840</c:v>
              </c:pt>
              <c:pt idx="144">
                <c:v>17860</c:v>
              </c:pt>
              <c:pt idx="145">
                <c:v>17880</c:v>
              </c:pt>
              <c:pt idx="146">
                <c:v>17900</c:v>
              </c:pt>
              <c:pt idx="147">
                <c:v>17920</c:v>
              </c:pt>
              <c:pt idx="148">
                <c:v>17940</c:v>
              </c:pt>
              <c:pt idx="149">
                <c:v>17960</c:v>
              </c:pt>
              <c:pt idx="150">
                <c:v>17980</c:v>
              </c:pt>
              <c:pt idx="151">
                <c:v>18000</c:v>
              </c:pt>
              <c:pt idx="152">
                <c:v>18020</c:v>
              </c:pt>
              <c:pt idx="153">
                <c:v>18040</c:v>
              </c:pt>
              <c:pt idx="154">
                <c:v>18060</c:v>
              </c:pt>
              <c:pt idx="155">
                <c:v>18080</c:v>
              </c:pt>
              <c:pt idx="156">
                <c:v>18100</c:v>
              </c:pt>
              <c:pt idx="157">
                <c:v>18120</c:v>
              </c:pt>
              <c:pt idx="158">
                <c:v>18140</c:v>
              </c:pt>
              <c:pt idx="159">
                <c:v>18160</c:v>
              </c:pt>
              <c:pt idx="160">
                <c:v>18180</c:v>
              </c:pt>
              <c:pt idx="161">
                <c:v>18200</c:v>
              </c:pt>
              <c:pt idx="162">
                <c:v>18220</c:v>
              </c:pt>
              <c:pt idx="163">
                <c:v>18240</c:v>
              </c:pt>
              <c:pt idx="164">
                <c:v>18260</c:v>
              </c:pt>
              <c:pt idx="165">
                <c:v>18280</c:v>
              </c:pt>
              <c:pt idx="166">
                <c:v>18300</c:v>
              </c:pt>
              <c:pt idx="167">
                <c:v>18320</c:v>
              </c:pt>
              <c:pt idx="168">
                <c:v>18340</c:v>
              </c:pt>
              <c:pt idx="169">
                <c:v>18360</c:v>
              </c:pt>
              <c:pt idx="170">
                <c:v>18380</c:v>
              </c:pt>
              <c:pt idx="171">
                <c:v>18400</c:v>
              </c:pt>
              <c:pt idx="172">
                <c:v>18420</c:v>
              </c:pt>
              <c:pt idx="173">
                <c:v>18440</c:v>
              </c:pt>
              <c:pt idx="174">
                <c:v>18460</c:v>
              </c:pt>
              <c:pt idx="175">
                <c:v>18480</c:v>
              </c:pt>
              <c:pt idx="176">
                <c:v>18500</c:v>
              </c:pt>
              <c:pt idx="177">
                <c:v>18520</c:v>
              </c:pt>
              <c:pt idx="178">
                <c:v>18540</c:v>
              </c:pt>
              <c:pt idx="179">
                <c:v>18560</c:v>
              </c:pt>
              <c:pt idx="180">
                <c:v>18580</c:v>
              </c:pt>
              <c:pt idx="181">
                <c:v>18600</c:v>
              </c:pt>
              <c:pt idx="182">
                <c:v>18620</c:v>
              </c:pt>
              <c:pt idx="183">
                <c:v>18640</c:v>
              </c:pt>
              <c:pt idx="184">
                <c:v>18660</c:v>
              </c:pt>
              <c:pt idx="185">
                <c:v>18680</c:v>
              </c:pt>
              <c:pt idx="186">
                <c:v>18700</c:v>
              </c:pt>
              <c:pt idx="187">
                <c:v>18720</c:v>
              </c:pt>
              <c:pt idx="188">
                <c:v>18740</c:v>
              </c:pt>
              <c:pt idx="189">
                <c:v>18760</c:v>
              </c:pt>
              <c:pt idx="190">
                <c:v>18780</c:v>
              </c:pt>
              <c:pt idx="191">
                <c:v>18800</c:v>
              </c:pt>
              <c:pt idx="192">
                <c:v>18820</c:v>
              </c:pt>
              <c:pt idx="193">
                <c:v>18840</c:v>
              </c:pt>
              <c:pt idx="194">
                <c:v>18860</c:v>
              </c:pt>
              <c:pt idx="195">
                <c:v>18880</c:v>
              </c:pt>
              <c:pt idx="196">
                <c:v>18900</c:v>
              </c:pt>
              <c:pt idx="197">
                <c:v>18920</c:v>
              </c:pt>
              <c:pt idx="198">
                <c:v>18940</c:v>
              </c:pt>
              <c:pt idx="199">
                <c:v>18960</c:v>
              </c:pt>
              <c:pt idx="200">
                <c:v>18980</c:v>
              </c:pt>
              <c:pt idx="201">
                <c:v>19000</c:v>
              </c:pt>
              <c:pt idx="202">
                <c:v>19020</c:v>
              </c:pt>
              <c:pt idx="203">
                <c:v>19040</c:v>
              </c:pt>
              <c:pt idx="204">
                <c:v>19060</c:v>
              </c:pt>
              <c:pt idx="205">
                <c:v>19080</c:v>
              </c:pt>
              <c:pt idx="206">
                <c:v>19100</c:v>
              </c:pt>
              <c:pt idx="207">
                <c:v>19120</c:v>
              </c:pt>
              <c:pt idx="208">
                <c:v>19140</c:v>
              </c:pt>
              <c:pt idx="209">
                <c:v>19160</c:v>
              </c:pt>
              <c:pt idx="210">
                <c:v>19180</c:v>
              </c:pt>
              <c:pt idx="211">
                <c:v>19200</c:v>
              </c:pt>
              <c:pt idx="212">
                <c:v>19220</c:v>
              </c:pt>
              <c:pt idx="213">
                <c:v>19240</c:v>
              </c:pt>
              <c:pt idx="214">
                <c:v>19260</c:v>
              </c:pt>
              <c:pt idx="215">
                <c:v>19280</c:v>
              </c:pt>
              <c:pt idx="216">
                <c:v>19300</c:v>
              </c:pt>
              <c:pt idx="217">
                <c:v>19320</c:v>
              </c:pt>
              <c:pt idx="218">
                <c:v>19340</c:v>
              </c:pt>
              <c:pt idx="219">
                <c:v>19360</c:v>
              </c:pt>
              <c:pt idx="220">
                <c:v>19380</c:v>
              </c:pt>
              <c:pt idx="221">
                <c:v>19400</c:v>
              </c:pt>
              <c:pt idx="222">
                <c:v>19420</c:v>
              </c:pt>
              <c:pt idx="223">
                <c:v>19440</c:v>
              </c:pt>
              <c:pt idx="224">
                <c:v>19460</c:v>
              </c:pt>
              <c:pt idx="225">
                <c:v>19480</c:v>
              </c:pt>
              <c:pt idx="226">
                <c:v>19500</c:v>
              </c:pt>
              <c:pt idx="227">
                <c:v>19520</c:v>
              </c:pt>
              <c:pt idx="228">
                <c:v>19540</c:v>
              </c:pt>
              <c:pt idx="229">
                <c:v>19560</c:v>
              </c:pt>
              <c:pt idx="230">
                <c:v>19580</c:v>
              </c:pt>
              <c:pt idx="231">
                <c:v>19600</c:v>
              </c:pt>
              <c:pt idx="232">
                <c:v>19620</c:v>
              </c:pt>
              <c:pt idx="233">
                <c:v>19640</c:v>
              </c:pt>
              <c:pt idx="234">
                <c:v>19660</c:v>
              </c:pt>
              <c:pt idx="235">
                <c:v>19680</c:v>
              </c:pt>
              <c:pt idx="236">
                <c:v>19700</c:v>
              </c:pt>
              <c:pt idx="237">
                <c:v>19720</c:v>
              </c:pt>
              <c:pt idx="238">
                <c:v>19740</c:v>
              </c:pt>
              <c:pt idx="239">
                <c:v>19760</c:v>
              </c:pt>
              <c:pt idx="240">
                <c:v>19780</c:v>
              </c:pt>
              <c:pt idx="241">
                <c:v>19800</c:v>
              </c:pt>
              <c:pt idx="242">
                <c:v>19820</c:v>
              </c:pt>
              <c:pt idx="243">
                <c:v>19840</c:v>
              </c:pt>
              <c:pt idx="244">
                <c:v>19860</c:v>
              </c:pt>
              <c:pt idx="245">
                <c:v>19880</c:v>
              </c:pt>
              <c:pt idx="246">
                <c:v>19900</c:v>
              </c:pt>
              <c:pt idx="247">
                <c:v>19920</c:v>
              </c:pt>
              <c:pt idx="248">
                <c:v>19940</c:v>
              </c:pt>
              <c:pt idx="249">
                <c:v>19960</c:v>
              </c:pt>
              <c:pt idx="250">
                <c:v>19980</c:v>
              </c:pt>
              <c:pt idx="251">
                <c:v>20000</c:v>
              </c:pt>
              <c:pt idx="252">
                <c:v>20020</c:v>
              </c:pt>
              <c:pt idx="253">
                <c:v>20040</c:v>
              </c:pt>
              <c:pt idx="254">
                <c:v>20060</c:v>
              </c:pt>
              <c:pt idx="255">
                <c:v>20080</c:v>
              </c:pt>
              <c:pt idx="256">
                <c:v>20100</c:v>
              </c:pt>
              <c:pt idx="257">
                <c:v>20120</c:v>
              </c:pt>
              <c:pt idx="258">
                <c:v>20140</c:v>
              </c:pt>
              <c:pt idx="259">
                <c:v>20160</c:v>
              </c:pt>
              <c:pt idx="260">
                <c:v>20180</c:v>
              </c:pt>
              <c:pt idx="261">
                <c:v>20200</c:v>
              </c:pt>
              <c:pt idx="262">
                <c:v>20220</c:v>
              </c:pt>
              <c:pt idx="263">
                <c:v>20240</c:v>
              </c:pt>
              <c:pt idx="264">
                <c:v>20260</c:v>
              </c:pt>
              <c:pt idx="265">
                <c:v>20280</c:v>
              </c:pt>
              <c:pt idx="266">
                <c:v>20300</c:v>
              </c:pt>
              <c:pt idx="267">
                <c:v>20320</c:v>
              </c:pt>
              <c:pt idx="268">
                <c:v>20340</c:v>
              </c:pt>
              <c:pt idx="269">
                <c:v>20360</c:v>
              </c:pt>
              <c:pt idx="270">
                <c:v>20380</c:v>
              </c:pt>
              <c:pt idx="271">
                <c:v>20400</c:v>
              </c:pt>
              <c:pt idx="272">
                <c:v>20420</c:v>
              </c:pt>
              <c:pt idx="273">
                <c:v>20440</c:v>
              </c:pt>
              <c:pt idx="274">
                <c:v>20460</c:v>
              </c:pt>
              <c:pt idx="275">
                <c:v>20480</c:v>
              </c:pt>
              <c:pt idx="276">
                <c:v>20500</c:v>
              </c:pt>
              <c:pt idx="277">
                <c:v>20520</c:v>
              </c:pt>
              <c:pt idx="278">
                <c:v>20540</c:v>
              </c:pt>
              <c:pt idx="279">
                <c:v>20560</c:v>
              </c:pt>
              <c:pt idx="280">
                <c:v>20580</c:v>
              </c:pt>
              <c:pt idx="281">
                <c:v>20600</c:v>
              </c:pt>
              <c:pt idx="282">
                <c:v>20620</c:v>
              </c:pt>
              <c:pt idx="283">
                <c:v>20640</c:v>
              </c:pt>
              <c:pt idx="284">
                <c:v>20660</c:v>
              </c:pt>
              <c:pt idx="285">
                <c:v>20680</c:v>
              </c:pt>
              <c:pt idx="286">
                <c:v>20700</c:v>
              </c:pt>
              <c:pt idx="287">
                <c:v>20720</c:v>
              </c:pt>
              <c:pt idx="288">
                <c:v>20740</c:v>
              </c:pt>
              <c:pt idx="289">
                <c:v>20760</c:v>
              </c:pt>
              <c:pt idx="290">
                <c:v>20780</c:v>
              </c:pt>
              <c:pt idx="291">
                <c:v>20800</c:v>
              </c:pt>
              <c:pt idx="292">
                <c:v>20820</c:v>
              </c:pt>
              <c:pt idx="293">
                <c:v>20840</c:v>
              </c:pt>
              <c:pt idx="294">
                <c:v>20860</c:v>
              </c:pt>
              <c:pt idx="295">
                <c:v>20880</c:v>
              </c:pt>
              <c:pt idx="296">
                <c:v>20900</c:v>
              </c:pt>
              <c:pt idx="297">
                <c:v>20920</c:v>
              </c:pt>
              <c:pt idx="298">
                <c:v>20940</c:v>
              </c:pt>
              <c:pt idx="299">
                <c:v>20960</c:v>
              </c:pt>
              <c:pt idx="300">
                <c:v>20980</c:v>
              </c:pt>
              <c:pt idx="301">
                <c:v>21000</c:v>
              </c:pt>
              <c:pt idx="302">
                <c:v>21020</c:v>
              </c:pt>
              <c:pt idx="303">
                <c:v>21040</c:v>
              </c:pt>
              <c:pt idx="304">
                <c:v>21060</c:v>
              </c:pt>
              <c:pt idx="305">
                <c:v>21080</c:v>
              </c:pt>
              <c:pt idx="306">
                <c:v>21100</c:v>
              </c:pt>
              <c:pt idx="307">
                <c:v>21120</c:v>
              </c:pt>
              <c:pt idx="308">
                <c:v>21140</c:v>
              </c:pt>
              <c:pt idx="309">
                <c:v>21160</c:v>
              </c:pt>
              <c:pt idx="310">
                <c:v>21180</c:v>
              </c:pt>
              <c:pt idx="311">
                <c:v>21200</c:v>
              </c:pt>
              <c:pt idx="312">
                <c:v>21220</c:v>
              </c:pt>
              <c:pt idx="313">
                <c:v>21240</c:v>
              </c:pt>
              <c:pt idx="314">
                <c:v>21260</c:v>
              </c:pt>
              <c:pt idx="315">
                <c:v>21280</c:v>
              </c:pt>
              <c:pt idx="316">
                <c:v>21300</c:v>
              </c:pt>
              <c:pt idx="317">
                <c:v>21320</c:v>
              </c:pt>
              <c:pt idx="318">
                <c:v>21340</c:v>
              </c:pt>
              <c:pt idx="319">
                <c:v>21360</c:v>
              </c:pt>
              <c:pt idx="320">
                <c:v>21380</c:v>
              </c:pt>
              <c:pt idx="321">
                <c:v>21400</c:v>
              </c:pt>
              <c:pt idx="322">
                <c:v>21420</c:v>
              </c:pt>
              <c:pt idx="323">
                <c:v>21440</c:v>
              </c:pt>
              <c:pt idx="324">
                <c:v>21460</c:v>
              </c:pt>
              <c:pt idx="325">
                <c:v>21480</c:v>
              </c:pt>
              <c:pt idx="326">
                <c:v>21500</c:v>
              </c:pt>
              <c:pt idx="327">
                <c:v>21520</c:v>
              </c:pt>
              <c:pt idx="328">
                <c:v>21540</c:v>
              </c:pt>
              <c:pt idx="329">
                <c:v>21560</c:v>
              </c:pt>
              <c:pt idx="330">
                <c:v>21580</c:v>
              </c:pt>
              <c:pt idx="331">
                <c:v>21600</c:v>
              </c:pt>
              <c:pt idx="332">
                <c:v>21620</c:v>
              </c:pt>
              <c:pt idx="333">
                <c:v>21640</c:v>
              </c:pt>
              <c:pt idx="334">
                <c:v>21660</c:v>
              </c:pt>
              <c:pt idx="335">
                <c:v>21680</c:v>
              </c:pt>
              <c:pt idx="336">
                <c:v>21700</c:v>
              </c:pt>
              <c:pt idx="337">
                <c:v>21720</c:v>
              </c:pt>
              <c:pt idx="338">
                <c:v>21740</c:v>
              </c:pt>
              <c:pt idx="339">
                <c:v>21760</c:v>
              </c:pt>
              <c:pt idx="340">
                <c:v>21780</c:v>
              </c:pt>
              <c:pt idx="341">
                <c:v>21800</c:v>
              </c:pt>
              <c:pt idx="342">
                <c:v>21820</c:v>
              </c:pt>
              <c:pt idx="343">
                <c:v>21840</c:v>
              </c:pt>
              <c:pt idx="344">
                <c:v>21860</c:v>
              </c:pt>
              <c:pt idx="345">
                <c:v>21880</c:v>
              </c:pt>
              <c:pt idx="346">
                <c:v>21900</c:v>
              </c:pt>
              <c:pt idx="347">
                <c:v>21920</c:v>
              </c:pt>
              <c:pt idx="348">
                <c:v>21940</c:v>
              </c:pt>
              <c:pt idx="349">
                <c:v>21960</c:v>
              </c:pt>
              <c:pt idx="350">
                <c:v>21980</c:v>
              </c:pt>
              <c:pt idx="351">
                <c:v>22000</c:v>
              </c:pt>
              <c:pt idx="352">
                <c:v>22020</c:v>
              </c:pt>
              <c:pt idx="353">
                <c:v>22040</c:v>
              </c:pt>
              <c:pt idx="354">
                <c:v>22060</c:v>
              </c:pt>
              <c:pt idx="355">
                <c:v>22080</c:v>
              </c:pt>
              <c:pt idx="356">
                <c:v>22100</c:v>
              </c:pt>
              <c:pt idx="357">
                <c:v>22120</c:v>
              </c:pt>
              <c:pt idx="358">
                <c:v>22140</c:v>
              </c:pt>
              <c:pt idx="359">
                <c:v>22160</c:v>
              </c:pt>
              <c:pt idx="360">
                <c:v>22180</c:v>
              </c:pt>
              <c:pt idx="361">
                <c:v>22200</c:v>
              </c:pt>
              <c:pt idx="362">
                <c:v>22220</c:v>
              </c:pt>
              <c:pt idx="363">
                <c:v>22240</c:v>
              </c:pt>
              <c:pt idx="364">
                <c:v>22260</c:v>
              </c:pt>
              <c:pt idx="365">
                <c:v>22280</c:v>
              </c:pt>
              <c:pt idx="366">
                <c:v>22300</c:v>
              </c:pt>
              <c:pt idx="367">
                <c:v>22320</c:v>
              </c:pt>
              <c:pt idx="368">
                <c:v>22340</c:v>
              </c:pt>
              <c:pt idx="369">
                <c:v>22360</c:v>
              </c:pt>
              <c:pt idx="370">
                <c:v>22380</c:v>
              </c:pt>
              <c:pt idx="371">
                <c:v>22400</c:v>
              </c:pt>
              <c:pt idx="372">
                <c:v>22420</c:v>
              </c:pt>
              <c:pt idx="373">
                <c:v>22440</c:v>
              </c:pt>
              <c:pt idx="374">
                <c:v>22460</c:v>
              </c:pt>
              <c:pt idx="375">
                <c:v>22480</c:v>
              </c:pt>
              <c:pt idx="376">
                <c:v>22500</c:v>
              </c:pt>
              <c:pt idx="377">
                <c:v>22520</c:v>
              </c:pt>
              <c:pt idx="378">
                <c:v>22540</c:v>
              </c:pt>
              <c:pt idx="379">
                <c:v>22560</c:v>
              </c:pt>
              <c:pt idx="380">
                <c:v>22580</c:v>
              </c:pt>
              <c:pt idx="381">
                <c:v>22600</c:v>
              </c:pt>
              <c:pt idx="382">
                <c:v>22620</c:v>
              </c:pt>
              <c:pt idx="383">
                <c:v>22640</c:v>
              </c:pt>
              <c:pt idx="384">
                <c:v>22660</c:v>
              </c:pt>
              <c:pt idx="385">
                <c:v>22680</c:v>
              </c:pt>
              <c:pt idx="386">
                <c:v>22700</c:v>
              </c:pt>
              <c:pt idx="387">
                <c:v>22720</c:v>
              </c:pt>
              <c:pt idx="388">
                <c:v>22740</c:v>
              </c:pt>
              <c:pt idx="389">
                <c:v>22760</c:v>
              </c:pt>
              <c:pt idx="390">
                <c:v>22780</c:v>
              </c:pt>
              <c:pt idx="391">
                <c:v>22800</c:v>
              </c:pt>
              <c:pt idx="392">
                <c:v>22820</c:v>
              </c:pt>
              <c:pt idx="393">
                <c:v>22840</c:v>
              </c:pt>
              <c:pt idx="394">
                <c:v>22860</c:v>
              </c:pt>
              <c:pt idx="395">
                <c:v>22880</c:v>
              </c:pt>
              <c:pt idx="396">
                <c:v>22900</c:v>
              </c:pt>
              <c:pt idx="397">
                <c:v>22920</c:v>
              </c:pt>
              <c:pt idx="398">
                <c:v>22940</c:v>
              </c:pt>
              <c:pt idx="399">
                <c:v>22960</c:v>
              </c:pt>
              <c:pt idx="400">
                <c:v>22980</c:v>
              </c:pt>
              <c:pt idx="401">
                <c:v>23000</c:v>
              </c:pt>
              <c:pt idx="402">
                <c:v>23020</c:v>
              </c:pt>
              <c:pt idx="403">
                <c:v>23040</c:v>
              </c:pt>
              <c:pt idx="404">
                <c:v>23060</c:v>
              </c:pt>
              <c:pt idx="405">
                <c:v>23080</c:v>
              </c:pt>
              <c:pt idx="406">
                <c:v>23100</c:v>
              </c:pt>
              <c:pt idx="407">
                <c:v>23120</c:v>
              </c:pt>
              <c:pt idx="408">
                <c:v>23140</c:v>
              </c:pt>
              <c:pt idx="409">
                <c:v>23160</c:v>
              </c:pt>
              <c:pt idx="410">
                <c:v>23180</c:v>
              </c:pt>
              <c:pt idx="411">
                <c:v>23200</c:v>
              </c:pt>
              <c:pt idx="412">
                <c:v>23220</c:v>
              </c:pt>
              <c:pt idx="413">
                <c:v>23240</c:v>
              </c:pt>
              <c:pt idx="414">
                <c:v>23260</c:v>
              </c:pt>
              <c:pt idx="415">
                <c:v>23280</c:v>
              </c:pt>
              <c:pt idx="416">
                <c:v>23300</c:v>
              </c:pt>
              <c:pt idx="417">
                <c:v>23320</c:v>
              </c:pt>
              <c:pt idx="418">
                <c:v>23340</c:v>
              </c:pt>
              <c:pt idx="419">
                <c:v>23360</c:v>
              </c:pt>
              <c:pt idx="420">
                <c:v>23380</c:v>
              </c:pt>
              <c:pt idx="421">
                <c:v>23400</c:v>
              </c:pt>
              <c:pt idx="422">
                <c:v>23420</c:v>
              </c:pt>
              <c:pt idx="423">
                <c:v>23440</c:v>
              </c:pt>
              <c:pt idx="424">
                <c:v>23460</c:v>
              </c:pt>
              <c:pt idx="425">
                <c:v>23480</c:v>
              </c:pt>
              <c:pt idx="426">
                <c:v>23500</c:v>
              </c:pt>
              <c:pt idx="427">
                <c:v>23520</c:v>
              </c:pt>
              <c:pt idx="428">
                <c:v>23540</c:v>
              </c:pt>
              <c:pt idx="429">
                <c:v>23560</c:v>
              </c:pt>
              <c:pt idx="430">
                <c:v>23580</c:v>
              </c:pt>
              <c:pt idx="431">
                <c:v>23600</c:v>
              </c:pt>
              <c:pt idx="432">
                <c:v>23620</c:v>
              </c:pt>
              <c:pt idx="433">
                <c:v>23640</c:v>
              </c:pt>
              <c:pt idx="434">
                <c:v>23660</c:v>
              </c:pt>
              <c:pt idx="435">
                <c:v>23680</c:v>
              </c:pt>
              <c:pt idx="436">
                <c:v>23700</c:v>
              </c:pt>
              <c:pt idx="437">
                <c:v>23720</c:v>
              </c:pt>
              <c:pt idx="438">
                <c:v>23740</c:v>
              </c:pt>
              <c:pt idx="439">
                <c:v>23760</c:v>
              </c:pt>
              <c:pt idx="440">
                <c:v>23780</c:v>
              </c:pt>
              <c:pt idx="441">
                <c:v>23800</c:v>
              </c:pt>
              <c:pt idx="442">
                <c:v>23820</c:v>
              </c:pt>
              <c:pt idx="443">
                <c:v>23840</c:v>
              </c:pt>
              <c:pt idx="444">
                <c:v>23860</c:v>
              </c:pt>
              <c:pt idx="445">
                <c:v>23880</c:v>
              </c:pt>
              <c:pt idx="446">
                <c:v>23900</c:v>
              </c:pt>
              <c:pt idx="447">
                <c:v>23920</c:v>
              </c:pt>
              <c:pt idx="448">
                <c:v>23940</c:v>
              </c:pt>
              <c:pt idx="449">
                <c:v>23960</c:v>
              </c:pt>
              <c:pt idx="450">
                <c:v>23980</c:v>
              </c:pt>
              <c:pt idx="451">
                <c:v>24000</c:v>
              </c:pt>
              <c:pt idx="452">
                <c:v>24020</c:v>
              </c:pt>
              <c:pt idx="453">
                <c:v>24040</c:v>
              </c:pt>
              <c:pt idx="454">
                <c:v>24060</c:v>
              </c:pt>
              <c:pt idx="455">
                <c:v>24080</c:v>
              </c:pt>
              <c:pt idx="456">
                <c:v>24100</c:v>
              </c:pt>
              <c:pt idx="457">
                <c:v>24120</c:v>
              </c:pt>
              <c:pt idx="458">
                <c:v>24140</c:v>
              </c:pt>
              <c:pt idx="459">
                <c:v>24160</c:v>
              </c:pt>
              <c:pt idx="460">
                <c:v>24180</c:v>
              </c:pt>
              <c:pt idx="461">
                <c:v>24200</c:v>
              </c:pt>
              <c:pt idx="462">
                <c:v>24220</c:v>
              </c:pt>
              <c:pt idx="463">
                <c:v>24240</c:v>
              </c:pt>
              <c:pt idx="464">
                <c:v>24260</c:v>
              </c:pt>
              <c:pt idx="465">
                <c:v>24280</c:v>
              </c:pt>
              <c:pt idx="466">
                <c:v>24300</c:v>
              </c:pt>
              <c:pt idx="467">
                <c:v>24320</c:v>
              </c:pt>
              <c:pt idx="468">
                <c:v>24340</c:v>
              </c:pt>
              <c:pt idx="469">
                <c:v>24360</c:v>
              </c:pt>
              <c:pt idx="470">
                <c:v>24380</c:v>
              </c:pt>
              <c:pt idx="471">
                <c:v>24400</c:v>
              </c:pt>
              <c:pt idx="472">
                <c:v>24420</c:v>
              </c:pt>
              <c:pt idx="473">
                <c:v>24440</c:v>
              </c:pt>
              <c:pt idx="474">
                <c:v>24460</c:v>
              </c:pt>
              <c:pt idx="475">
                <c:v>24480</c:v>
              </c:pt>
              <c:pt idx="476">
                <c:v>24500</c:v>
              </c:pt>
              <c:pt idx="477">
                <c:v>24520</c:v>
              </c:pt>
              <c:pt idx="478">
                <c:v>24540</c:v>
              </c:pt>
              <c:pt idx="479">
                <c:v>24560</c:v>
              </c:pt>
              <c:pt idx="480">
                <c:v>24580</c:v>
              </c:pt>
              <c:pt idx="481">
                <c:v>24600</c:v>
              </c:pt>
              <c:pt idx="482">
                <c:v>24620</c:v>
              </c:pt>
              <c:pt idx="483">
                <c:v>24640</c:v>
              </c:pt>
              <c:pt idx="484">
                <c:v>24660</c:v>
              </c:pt>
              <c:pt idx="485">
                <c:v>24680</c:v>
              </c:pt>
              <c:pt idx="486">
                <c:v>24700</c:v>
              </c:pt>
              <c:pt idx="487">
                <c:v>24720</c:v>
              </c:pt>
              <c:pt idx="488">
                <c:v>24740</c:v>
              </c:pt>
              <c:pt idx="489">
                <c:v>24760</c:v>
              </c:pt>
              <c:pt idx="490">
                <c:v>24780</c:v>
              </c:pt>
              <c:pt idx="491">
                <c:v>24800</c:v>
              </c:pt>
              <c:pt idx="492">
                <c:v>24820</c:v>
              </c:pt>
              <c:pt idx="493">
                <c:v>24840</c:v>
              </c:pt>
              <c:pt idx="494">
                <c:v>24860</c:v>
              </c:pt>
              <c:pt idx="495">
                <c:v>24880</c:v>
              </c:pt>
              <c:pt idx="496">
                <c:v>24900</c:v>
              </c:pt>
              <c:pt idx="497">
                <c:v>24920</c:v>
              </c:pt>
              <c:pt idx="498">
                <c:v>24940</c:v>
              </c:pt>
              <c:pt idx="499">
                <c:v>24960</c:v>
              </c:pt>
              <c:pt idx="500">
                <c:v>24980</c:v>
              </c:pt>
              <c:pt idx="501">
                <c:v>25000</c:v>
              </c:pt>
              <c:pt idx="502">
                <c:v>25020</c:v>
              </c:pt>
              <c:pt idx="503">
                <c:v>25040</c:v>
              </c:pt>
              <c:pt idx="504">
                <c:v>25060</c:v>
              </c:pt>
              <c:pt idx="505">
                <c:v>25080</c:v>
              </c:pt>
              <c:pt idx="506">
                <c:v>25100</c:v>
              </c:pt>
              <c:pt idx="507">
                <c:v>25120</c:v>
              </c:pt>
              <c:pt idx="508">
                <c:v>25140</c:v>
              </c:pt>
              <c:pt idx="509">
                <c:v>25160</c:v>
              </c:pt>
              <c:pt idx="510">
                <c:v>25180</c:v>
              </c:pt>
              <c:pt idx="511">
                <c:v>25200</c:v>
              </c:pt>
              <c:pt idx="512">
                <c:v>25220</c:v>
              </c:pt>
              <c:pt idx="513">
                <c:v>25240</c:v>
              </c:pt>
              <c:pt idx="514">
                <c:v>25260</c:v>
              </c:pt>
              <c:pt idx="515">
                <c:v>25280</c:v>
              </c:pt>
              <c:pt idx="516">
                <c:v>25300</c:v>
              </c:pt>
              <c:pt idx="517">
                <c:v>25320</c:v>
              </c:pt>
              <c:pt idx="518">
                <c:v>25340</c:v>
              </c:pt>
              <c:pt idx="519">
                <c:v>25360</c:v>
              </c:pt>
              <c:pt idx="520">
                <c:v>25380</c:v>
              </c:pt>
              <c:pt idx="521">
                <c:v>25400</c:v>
              </c:pt>
              <c:pt idx="522">
                <c:v>25420</c:v>
              </c:pt>
              <c:pt idx="523">
                <c:v>25440</c:v>
              </c:pt>
              <c:pt idx="524">
                <c:v>25460</c:v>
              </c:pt>
              <c:pt idx="525">
                <c:v>25480</c:v>
              </c:pt>
              <c:pt idx="526">
                <c:v>25500</c:v>
              </c:pt>
              <c:pt idx="527">
                <c:v>25520</c:v>
              </c:pt>
              <c:pt idx="528">
                <c:v>25540</c:v>
              </c:pt>
              <c:pt idx="529">
                <c:v>25560</c:v>
              </c:pt>
              <c:pt idx="530">
                <c:v>25580</c:v>
              </c:pt>
              <c:pt idx="531">
                <c:v>25600</c:v>
              </c:pt>
              <c:pt idx="532">
                <c:v>25620</c:v>
              </c:pt>
              <c:pt idx="533">
                <c:v>25640</c:v>
              </c:pt>
              <c:pt idx="534">
                <c:v>25660</c:v>
              </c:pt>
              <c:pt idx="535">
                <c:v>25680</c:v>
              </c:pt>
              <c:pt idx="536">
                <c:v>25700</c:v>
              </c:pt>
              <c:pt idx="537">
                <c:v>25720</c:v>
              </c:pt>
              <c:pt idx="538">
                <c:v>25740</c:v>
              </c:pt>
              <c:pt idx="539">
                <c:v>25760</c:v>
              </c:pt>
              <c:pt idx="540">
                <c:v>25780</c:v>
              </c:pt>
              <c:pt idx="541">
                <c:v>25800</c:v>
              </c:pt>
              <c:pt idx="542">
                <c:v>25820</c:v>
              </c:pt>
              <c:pt idx="543">
                <c:v>25840</c:v>
              </c:pt>
              <c:pt idx="544">
                <c:v>25860</c:v>
              </c:pt>
              <c:pt idx="545">
                <c:v>25880</c:v>
              </c:pt>
              <c:pt idx="546">
                <c:v>25900</c:v>
              </c:pt>
              <c:pt idx="547">
                <c:v>25920</c:v>
              </c:pt>
              <c:pt idx="548">
                <c:v>25940</c:v>
              </c:pt>
              <c:pt idx="549">
                <c:v>25960</c:v>
              </c:pt>
              <c:pt idx="550">
                <c:v>25980</c:v>
              </c:pt>
              <c:pt idx="551">
                <c:v>26000</c:v>
              </c:pt>
              <c:pt idx="552">
                <c:v>26020</c:v>
              </c:pt>
              <c:pt idx="553">
                <c:v>26040</c:v>
              </c:pt>
              <c:pt idx="554">
                <c:v>26060</c:v>
              </c:pt>
              <c:pt idx="555">
                <c:v>26080</c:v>
              </c:pt>
              <c:pt idx="556">
                <c:v>26100</c:v>
              </c:pt>
              <c:pt idx="557">
                <c:v>26120</c:v>
              </c:pt>
              <c:pt idx="558">
                <c:v>26140</c:v>
              </c:pt>
              <c:pt idx="559">
                <c:v>26160</c:v>
              </c:pt>
              <c:pt idx="560">
                <c:v>26180</c:v>
              </c:pt>
              <c:pt idx="561">
                <c:v>26200</c:v>
              </c:pt>
              <c:pt idx="562">
                <c:v>26220</c:v>
              </c:pt>
              <c:pt idx="563">
                <c:v>26240</c:v>
              </c:pt>
              <c:pt idx="564">
                <c:v>26260</c:v>
              </c:pt>
              <c:pt idx="565">
                <c:v>26280</c:v>
              </c:pt>
              <c:pt idx="566">
                <c:v>26300</c:v>
              </c:pt>
              <c:pt idx="567">
                <c:v>26320</c:v>
              </c:pt>
              <c:pt idx="568">
                <c:v>26340</c:v>
              </c:pt>
              <c:pt idx="569">
                <c:v>26360</c:v>
              </c:pt>
              <c:pt idx="570">
                <c:v>26380</c:v>
              </c:pt>
              <c:pt idx="571">
                <c:v>26400</c:v>
              </c:pt>
              <c:pt idx="572">
                <c:v>26420</c:v>
              </c:pt>
              <c:pt idx="573">
                <c:v>26440</c:v>
              </c:pt>
              <c:pt idx="574">
                <c:v>26460</c:v>
              </c:pt>
              <c:pt idx="575">
                <c:v>26480</c:v>
              </c:pt>
              <c:pt idx="576">
                <c:v>26500</c:v>
              </c:pt>
              <c:pt idx="577">
                <c:v>26520</c:v>
              </c:pt>
              <c:pt idx="578">
                <c:v>26540</c:v>
              </c:pt>
              <c:pt idx="579">
                <c:v>26560</c:v>
              </c:pt>
              <c:pt idx="580">
                <c:v>26580</c:v>
              </c:pt>
              <c:pt idx="581">
                <c:v>26600</c:v>
              </c:pt>
              <c:pt idx="582">
                <c:v>26620</c:v>
              </c:pt>
              <c:pt idx="583">
                <c:v>26640</c:v>
              </c:pt>
              <c:pt idx="584">
                <c:v>26660</c:v>
              </c:pt>
              <c:pt idx="585">
                <c:v>26680</c:v>
              </c:pt>
              <c:pt idx="586">
                <c:v>26700</c:v>
              </c:pt>
              <c:pt idx="587">
                <c:v>26720</c:v>
              </c:pt>
              <c:pt idx="588">
                <c:v>26740</c:v>
              </c:pt>
              <c:pt idx="589">
                <c:v>26760</c:v>
              </c:pt>
              <c:pt idx="590">
                <c:v>26780</c:v>
              </c:pt>
              <c:pt idx="591">
                <c:v>26800</c:v>
              </c:pt>
              <c:pt idx="592">
                <c:v>26820</c:v>
              </c:pt>
              <c:pt idx="593">
                <c:v>26840</c:v>
              </c:pt>
              <c:pt idx="594">
                <c:v>26860</c:v>
              </c:pt>
              <c:pt idx="595">
                <c:v>26880</c:v>
              </c:pt>
              <c:pt idx="596">
                <c:v>26900</c:v>
              </c:pt>
              <c:pt idx="597">
                <c:v>26920</c:v>
              </c:pt>
              <c:pt idx="598">
                <c:v>26940</c:v>
              </c:pt>
              <c:pt idx="599">
                <c:v>26960</c:v>
              </c:pt>
              <c:pt idx="600">
                <c:v>26980</c:v>
              </c:pt>
              <c:pt idx="601">
                <c:v>27000</c:v>
              </c:pt>
              <c:pt idx="602">
                <c:v>27020</c:v>
              </c:pt>
              <c:pt idx="603">
                <c:v>27040</c:v>
              </c:pt>
              <c:pt idx="604">
                <c:v>27060</c:v>
              </c:pt>
              <c:pt idx="605">
                <c:v>27080</c:v>
              </c:pt>
              <c:pt idx="606">
                <c:v>27100</c:v>
              </c:pt>
              <c:pt idx="607">
                <c:v>27120</c:v>
              </c:pt>
              <c:pt idx="608">
                <c:v>27140</c:v>
              </c:pt>
              <c:pt idx="609">
                <c:v>27160</c:v>
              </c:pt>
              <c:pt idx="610">
                <c:v>27180</c:v>
              </c:pt>
              <c:pt idx="611">
                <c:v>27200</c:v>
              </c:pt>
              <c:pt idx="612">
                <c:v>27220</c:v>
              </c:pt>
              <c:pt idx="613">
                <c:v>27240</c:v>
              </c:pt>
              <c:pt idx="614">
                <c:v>27260</c:v>
              </c:pt>
              <c:pt idx="615">
                <c:v>27280</c:v>
              </c:pt>
              <c:pt idx="616">
                <c:v>27300</c:v>
              </c:pt>
              <c:pt idx="617">
                <c:v>27320</c:v>
              </c:pt>
              <c:pt idx="618">
                <c:v>27340</c:v>
              </c:pt>
              <c:pt idx="619">
                <c:v>27360</c:v>
              </c:pt>
              <c:pt idx="620">
                <c:v>27380</c:v>
              </c:pt>
              <c:pt idx="621">
                <c:v>27400</c:v>
              </c:pt>
              <c:pt idx="622">
                <c:v>27420</c:v>
              </c:pt>
              <c:pt idx="623">
                <c:v>27440</c:v>
              </c:pt>
              <c:pt idx="624">
                <c:v>27460</c:v>
              </c:pt>
              <c:pt idx="625">
                <c:v>27480</c:v>
              </c:pt>
              <c:pt idx="626">
                <c:v>27500</c:v>
              </c:pt>
              <c:pt idx="627">
                <c:v>27520</c:v>
              </c:pt>
              <c:pt idx="628">
                <c:v>27540</c:v>
              </c:pt>
              <c:pt idx="629">
                <c:v>27560</c:v>
              </c:pt>
              <c:pt idx="630">
                <c:v>27580</c:v>
              </c:pt>
              <c:pt idx="631">
                <c:v>27600</c:v>
              </c:pt>
              <c:pt idx="632">
                <c:v>27620</c:v>
              </c:pt>
              <c:pt idx="633">
                <c:v>27640</c:v>
              </c:pt>
              <c:pt idx="634">
                <c:v>27660</c:v>
              </c:pt>
              <c:pt idx="635">
                <c:v>27680</c:v>
              </c:pt>
              <c:pt idx="636">
                <c:v>27700</c:v>
              </c:pt>
              <c:pt idx="637">
                <c:v>27720</c:v>
              </c:pt>
              <c:pt idx="638">
                <c:v>27740</c:v>
              </c:pt>
              <c:pt idx="639">
                <c:v>27760</c:v>
              </c:pt>
              <c:pt idx="640">
                <c:v>27780</c:v>
              </c:pt>
              <c:pt idx="641">
                <c:v>27800</c:v>
              </c:pt>
              <c:pt idx="642">
                <c:v>27820</c:v>
              </c:pt>
              <c:pt idx="643">
                <c:v>27840</c:v>
              </c:pt>
              <c:pt idx="644">
                <c:v>27860</c:v>
              </c:pt>
              <c:pt idx="645">
                <c:v>27880</c:v>
              </c:pt>
              <c:pt idx="646">
                <c:v>27900</c:v>
              </c:pt>
              <c:pt idx="647">
                <c:v>27920</c:v>
              </c:pt>
              <c:pt idx="648">
                <c:v>27940</c:v>
              </c:pt>
              <c:pt idx="649">
                <c:v>27960</c:v>
              </c:pt>
              <c:pt idx="650">
                <c:v>27980</c:v>
              </c:pt>
              <c:pt idx="651">
                <c:v>28000</c:v>
              </c:pt>
              <c:pt idx="652">
                <c:v>28020</c:v>
              </c:pt>
              <c:pt idx="653">
                <c:v>28040</c:v>
              </c:pt>
              <c:pt idx="654">
                <c:v>28060</c:v>
              </c:pt>
              <c:pt idx="655">
                <c:v>28080</c:v>
              </c:pt>
              <c:pt idx="656">
                <c:v>28100</c:v>
              </c:pt>
              <c:pt idx="657">
                <c:v>28120</c:v>
              </c:pt>
              <c:pt idx="658">
                <c:v>28140</c:v>
              </c:pt>
              <c:pt idx="659">
                <c:v>28160</c:v>
              </c:pt>
              <c:pt idx="660">
                <c:v>28180</c:v>
              </c:pt>
              <c:pt idx="661">
                <c:v>28200</c:v>
              </c:pt>
              <c:pt idx="662">
                <c:v>28220</c:v>
              </c:pt>
              <c:pt idx="663">
                <c:v>28240</c:v>
              </c:pt>
              <c:pt idx="664">
                <c:v>28260</c:v>
              </c:pt>
              <c:pt idx="665">
                <c:v>28280</c:v>
              </c:pt>
              <c:pt idx="666">
                <c:v>28300</c:v>
              </c:pt>
              <c:pt idx="667">
                <c:v>28320</c:v>
              </c:pt>
              <c:pt idx="668">
                <c:v>28340</c:v>
              </c:pt>
              <c:pt idx="669">
                <c:v>28360</c:v>
              </c:pt>
              <c:pt idx="670">
                <c:v>28380</c:v>
              </c:pt>
              <c:pt idx="671">
                <c:v>28400</c:v>
              </c:pt>
              <c:pt idx="672">
                <c:v>28420</c:v>
              </c:pt>
              <c:pt idx="673">
                <c:v>28440</c:v>
              </c:pt>
              <c:pt idx="674">
                <c:v>28460</c:v>
              </c:pt>
              <c:pt idx="675">
                <c:v>28480</c:v>
              </c:pt>
              <c:pt idx="676">
                <c:v>28500</c:v>
              </c:pt>
              <c:pt idx="677">
                <c:v>28520</c:v>
              </c:pt>
              <c:pt idx="678">
                <c:v>28540</c:v>
              </c:pt>
              <c:pt idx="679">
                <c:v>28560</c:v>
              </c:pt>
              <c:pt idx="680">
                <c:v>28580</c:v>
              </c:pt>
              <c:pt idx="681">
                <c:v>28600</c:v>
              </c:pt>
              <c:pt idx="682">
                <c:v>28620</c:v>
              </c:pt>
              <c:pt idx="683">
                <c:v>28640</c:v>
              </c:pt>
              <c:pt idx="684">
                <c:v>28660</c:v>
              </c:pt>
              <c:pt idx="685">
                <c:v>28680</c:v>
              </c:pt>
              <c:pt idx="686">
                <c:v>28700</c:v>
              </c:pt>
              <c:pt idx="687">
                <c:v>28720</c:v>
              </c:pt>
              <c:pt idx="688">
                <c:v>28740</c:v>
              </c:pt>
              <c:pt idx="689">
                <c:v>28760</c:v>
              </c:pt>
              <c:pt idx="690">
                <c:v>28780</c:v>
              </c:pt>
              <c:pt idx="691">
                <c:v>28800</c:v>
              </c:pt>
              <c:pt idx="692">
                <c:v>28820</c:v>
              </c:pt>
              <c:pt idx="693">
                <c:v>28840</c:v>
              </c:pt>
              <c:pt idx="694">
                <c:v>28860</c:v>
              </c:pt>
              <c:pt idx="695">
                <c:v>28880</c:v>
              </c:pt>
              <c:pt idx="696">
                <c:v>28900</c:v>
              </c:pt>
              <c:pt idx="697">
                <c:v>28920</c:v>
              </c:pt>
              <c:pt idx="698">
                <c:v>28940</c:v>
              </c:pt>
              <c:pt idx="699">
                <c:v>28960</c:v>
              </c:pt>
              <c:pt idx="700">
                <c:v>28980</c:v>
              </c:pt>
              <c:pt idx="701">
                <c:v>29000</c:v>
              </c:pt>
              <c:pt idx="702">
                <c:v>29020</c:v>
              </c:pt>
              <c:pt idx="703">
                <c:v>29040</c:v>
              </c:pt>
              <c:pt idx="704">
                <c:v>29060</c:v>
              </c:pt>
              <c:pt idx="705">
                <c:v>29080</c:v>
              </c:pt>
              <c:pt idx="706">
                <c:v>29100</c:v>
              </c:pt>
              <c:pt idx="707">
                <c:v>29120</c:v>
              </c:pt>
              <c:pt idx="708">
                <c:v>29140</c:v>
              </c:pt>
              <c:pt idx="709">
                <c:v>29160</c:v>
              </c:pt>
              <c:pt idx="710">
                <c:v>29180</c:v>
              </c:pt>
              <c:pt idx="711">
                <c:v>29200</c:v>
              </c:pt>
              <c:pt idx="712">
                <c:v>29220</c:v>
              </c:pt>
              <c:pt idx="713">
                <c:v>29240</c:v>
              </c:pt>
              <c:pt idx="714">
                <c:v>29260</c:v>
              </c:pt>
              <c:pt idx="715">
                <c:v>29280</c:v>
              </c:pt>
              <c:pt idx="716">
                <c:v>29300</c:v>
              </c:pt>
              <c:pt idx="717">
                <c:v>29320</c:v>
              </c:pt>
              <c:pt idx="718">
                <c:v>29340</c:v>
              </c:pt>
              <c:pt idx="719">
                <c:v>29360</c:v>
              </c:pt>
              <c:pt idx="720">
                <c:v>29380</c:v>
              </c:pt>
              <c:pt idx="721">
                <c:v>29400</c:v>
              </c:pt>
              <c:pt idx="722">
                <c:v>29420</c:v>
              </c:pt>
              <c:pt idx="723">
                <c:v>29440</c:v>
              </c:pt>
              <c:pt idx="724">
                <c:v>29460</c:v>
              </c:pt>
              <c:pt idx="725">
                <c:v>29480</c:v>
              </c:pt>
              <c:pt idx="726">
                <c:v>29500</c:v>
              </c:pt>
              <c:pt idx="727">
                <c:v>29520</c:v>
              </c:pt>
              <c:pt idx="728">
                <c:v>29540</c:v>
              </c:pt>
              <c:pt idx="729">
                <c:v>29560</c:v>
              </c:pt>
              <c:pt idx="730">
                <c:v>29580</c:v>
              </c:pt>
              <c:pt idx="731">
                <c:v>29600</c:v>
              </c:pt>
              <c:pt idx="732">
                <c:v>29620</c:v>
              </c:pt>
              <c:pt idx="733">
                <c:v>29640</c:v>
              </c:pt>
              <c:pt idx="734">
                <c:v>29660</c:v>
              </c:pt>
              <c:pt idx="735">
                <c:v>29680</c:v>
              </c:pt>
              <c:pt idx="736">
                <c:v>29700</c:v>
              </c:pt>
              <c:pt idx="737">
                <c:v>29720</c:v>
              </c:pt>
              <c:pt idx="738">
                <c:v>29740</c:v>
              </c:pt>
              <c:pt idx="739">
                <c:v>29760</c:v>
              </c:pt>
              <c:pt idx="740">
                <c:v>29780</c:v>
              </c:pt>
              <c:pt idx="741">
                <c:v>29800</c:v>
              </c:pt>
              <c:pt idx="742">
                <c:v>29820</c:v>
              </c:pt>
              <c:pt idx="743">
                <c:v>29840</c:v>
              </c:pt>
              <c:pt idx="744">
                <c:v>29860</c:v>
              </c:pt>
              <c:pt idx="745">
                <c:v>29880</c:v>
              </c:pt>
              <c:pt idx="746">
                <c:v>29900</c:v>
              </c:pt>
              <c:pt idx="747">
                <c:v>29920</c:v>
              </c:pt>
              <c:pt idx="748">
                <c:v>29940</c:v>
              </c:pt>
              <c:pt idx="749">
                <c:v>29960</c:v>
              </c:pt>
              <c:pt idx="750">
                <c:v>29980</c:v>
              </c:pt>
              <c:pt idx="751">
                <c:v>30000</c:v>
              </c:pt>
              <c:pt idx="752">
                <c:v>30020</c:v>
              </c:pt>
              <c:pt idx="753">
                <c:v>30040</c:v>
              </c:pt>
              <c:pt idx="754">
                <c:v>30060</c:v>
              </c:pt>
              <c:pt idx="755">
                <c:v>30080</c:v>
              </c:pt>
              <c:pt idx="756">
                <c:v>30100</c:v>
              </c:pt>
              <c:pt idx="757">
                <c:v>30120</c:v>
              </c:pt>
              <c:pt idx="758">
                <c:v>30140</c:v>
              </c:pt>
              <c:pt idx="759">
                <c:v>30160</c:v>
              </c:pt>
              <c:pt idx="760">
                <c:v>30180</c:v>
              </c:pt>
              <c:pt idx="761">
                <c:v>30200</c:v>
              </c:pt>
              <c:pt idx="762">
                <c:v>30220</c:v>
              </c:pt>
              <c:pt idx="763">
                <c:v>30240</c:v>
              </c:pt>
              <c:pt idx="764">
                <c:v>30260</c:v>
              </c:pt>
              <c:pt idx="765">
                <c:v>30280</c:v>
              </c:pt>
              <c:pt idx="766">
                <c:v>30300</c:v>
              </c:pt>
              <c:pt idx="767">
                <c:v>30320</c:v>
              </c:pt>
              <c:pt idx="768">
                <c:v>30340</c:v>
              </c:pt>
              <c:pt idx="769">
                <c:v>30360</c:v>
              </c:pt>
              <c:pt idx="770">
                <c:v>30380</c:v>
              </c:pt>
              <c:pt idx="771">
                <c:v>30400</c:v>
              </c:pt>
              <c:pt idx="772">
                <c:v>30420</c:v>
              </c:pt>
              <c:pt idx="773">
                <c:v>30440</c:v>
              </c:pt>
              <c:pt idx="774">
                <c:v>30460</c:v>
              </c:pt>
              <c:pt idx="775">
                <c:v>30480</c:v>
              </c:pt>
              <c:pt idx="776">
                <c:v>30500</c:v>
              </c:pt>
              <c:pt idx="777">
                <c:v>30520</c:v>
              </c:pt>
              <c:pt idx="778">
                <c:v>30540</c:v>
              </c:pt>
              <c:pt idx="779">
                <c:v>30560</c:v>
              </c:pt>
              <c:pt idx="780">
                <c:v>30580</c:v>
              </c:pt>
              <c:pt idx="781">
                <c:v>30600</c:v>
              </c:pt>
              <c:pt idx="782">
                <c:v>30620</c:v>
              </c:pt>
              <c:pt idx="783">
                <c:v>30640</c:v>
              </c:pt>
              <c:pt idx="784">
                <c:v>30660</c:v>
              </c:pt>
              <c:pt idx="785">
                <c:v>30680</c:v>
              </c:pt>
              <c:pt idx="786">
                <c:v>30700</c:v>
              </c:pt>
              <c:pt idx="787">
                <c:v>30720</c:v>
              </c:pt>
              <c:pt idx="788">
                <c:v>30740</c:v>
              </c:pt>
              <c:pt idx="789">
                <c:v>30760</c:v>
              </c:pt>
              <c:pt idx="790">
                <c:v>30780</c:v>
              </c:pt>
              <c:pt idx="791">
                <c:v>30800</c:v>
              </c:pt>
              <c:pt idx="792">
                <c:v>30820</c:v>
              </c:pt>
              <c:pt idx="793">
                <c:v>30840</c:v>
              </c:pt>
              <c:pt idx="794">
                <c:v>30860</c:v>
              </c:pt>
              <c:pt idx="795">
                <c:v>30880</c:v>
              </c:pt>
              <c:pt idx="796">
                <c:v>30900</c:v>
              </c:pt>
              <c:pt idx="797">
                <c:v>30920</c:v>
              </c:pt>
              <c:pt idx="798">
                <c:v>30940</c:v>
              </c:pt>
              <c:pt idx="799">
                <c:v>30960</c:v>
              </c:pt>
              <c:pt idx="800">
                <c:v>30980</c:v>
              </c:pt>
              <c:pt idx="801">
                <c:v>31000</c:v>
              </c:pt>
              <c:pt idx="802">
                <c:v>31020</c:v>
              </c:pt>
              <c:pt idx="803">
                <c:v>31040</c:v>
              </c:pt>
              <c:pt idx="804">
                <c:v>31060</c:v>
              </c:pt>
              <c:pt idx="805">
                <c:v>31080</c:v>
              </c:pt>
              <c:pt idx="806">
                <c:v>31100</c:v>
              </c:pt>
              <c:pt idx="807">
                <c:v>31120</c:v>
              </c:pt>
              <c:pt idx="808">
                <c:v>31140</c:v>
              </c:pt>
              <c:pt idx="809">
                <c:v>31160</c:v>
              </c:pt>
              <c:pt idx="810">
                <c:v>31180</c:v>
              </c:pt>
              <c:pt idx="811">
                <c:v>31200</c:v>
              </c:pt>
              <c:pt idx="812">
                <c:v>31220</c:v>
              </c:pt>
              <c:pt idx="813">
                <c:v>31240</c:v>
              </c:pt>
              <c:pt idx="814">
                <c:v>31260</c:v>
              </c:pt>
              <c:pt idx="815">
                <c:v>31280</c:v>
              </c:pt>
              <c:pt idx="816">
                <c:v>31300</c:v>
              </c:pt>
              <c:pt idx="817">
                <c:v>31320</c:v>
              </c:pt>
              <c:pt idx="818">
                <c:v>31340</c:v>
              </c:pt>
              <c:pt idx="819">
                <c:v>31360</c:v>
              </c:pt>
              <c:pt idx="820">
                <c:v>31380</c:v>
              </c:pt>
              <c:pt idx="821">
                <c:v>31400</c:v>
              </c:pt>
              <c:pt idx="822">
                <c:v>31420</c:v>
              </c:pt>
              <c:pt idx="823">
                <c:v>31440</c:v>
              </c:pt>
              <c:pt idx="824">
                <c:v>31460</c:v>
              </c:pt>
              <c:pt idx="825">
                <c:v>31480</c:v>
              </c:pt>
              <c:pt idx="826">
                <c:v>31500</c:v>
              </c:pt>
              <c:pt idx="827">
                <c:v>31520</c:v>
              </c:pt>
              <c:pt idx="828">
                <c:v>31540</c:v>
              </c:pt>
              <c:pt idx="829">
                <c:v>31560</c:v>
              </c:pt>
              <c:pt idx="830">
                <c:v>31580</c:v>
              </c:pt>
              <c:pt idx="831">
                <c:v>31600</c:v>
              </c:pt>
              <c:pt idx="832">
                <c:v>31620</c:v>
              </c:pt>
              <c:pt idx="833">
                <c:v>31640</c:v>
              </c:pt>
              <c:pt idx="834">
                <c:v>31660</c:v>
              </c:pt>
              <c:pt idx="835">
                <c:v>31680</c:v>
              </c:pt>
              <c:pt idx="836">
                <c:v>31700</c:v>
              </c:pt>
              <c:pt idx="837">
                <c:v>31720</c:v>
              </c:pt>
              <c:pt idx="838">
                <c:v>31740</c:v>
              </c:pt>
              <c:pt idx="839">
                <c:v>31760</c:v>
              </c:pt>
              <c:pt idx="840">
                <c:v>31780</c:v>
              </c:pt>
              <c:pt idx="841">
                <c:v>31800</c:v>
              </c:pt>
              <c:pt idx="842">
                <c:v>31820</c:v>
              </c:pt>
              <c:pt idx="843">
                <c:v>31840</c:v>
              </c:pt>
              <c:pt idx="844">
                <c:v>31860</c:v>
              </c:pt>
              <c:pt idx="845">
                <c:v>31880</c:v>
              </c:pt>
              <c:pt idx="846">
                <c:v>31900</c:v>
              </c:pt>
              <c:pt idx="847">
                <c:v>31920</c:v>
              </c:pt>
              <c:pt idx="848">
                <c:v>31940</c:v>
              </c:pt>
              <c:pt idx="849">
                <c:v>31960</c:v>
              </c:pt>
              <c:pt idx="850">
                <c:v>31980</c:v>
              </c:pt>
              <c:pt idx="851">
                <c:v>32000</c:v>
              </c:pt>
              <c:pt idx="852">
                <c:v>32020</c:v>
              </c:pt>
              <c:pt idx="853">
                <c:v>32040</c:v>
              </c:pt>
              <c:pt idx="854">
                <c:v>32060</c:v>
              </c:pt>
              <c:pt idx="855">
                <c:v>32080</c:v>
              </c:pt>
              <c:pt idx="856">
                <c:v>32100</c:v>
              </c:pt>
              <c:pt idx="857">
                <c:v>32120</c:v>
              </c:pt>
              <c:pt idx="858">
                <c:v>32140</c:v>
              </c:pt>
              <c:pt idx="859">
                <c:v>32160</c:v>
              </c:pt>
              <c:pt idx="860">
                <c:v>32180</c:v>
              </c:pt>
              <c:pt idx="861">
                <c:v>32200</c:v>
              </c:pt>
              <c:pt idx="862">
                <c:v>32220</c:v>
              </c:pt>
              <c:pt idx="863">
                <c:v>32240</c:v>
              </c:pt>
              <c:pt idx="864">
                <c:v>32260</c:v>
              </c:pt>
              <c:pt idx="865">
                <c:v>32280</c:v>
              </c:pt>
              <c:pt idx="866">
                <c:v>32300</c:v>
              </c:pt>
              <c:pt idx="867">
                <c:v>32320</c:v>
              </c:pt>
              <c:pt idx="868">
                <c:v>32340</c:v>
              </c:pt>
              <c:pt idx="869">
                <c:v>32360</c:v>
              </c:pt>
              <c:pt idx="870">
                <c:v>32380</c:v>
              </c:pt>
              <c:pt idx="871">
                <c:v>32400</c:v>
              </c:pt>
              <c:pt idx="872">
                <c:v>32420</c:v>
              </c:pt>
              <c:pt idx="873">
                <c:v>32440</c:v>
              </c:pt>
              <c:pt idx="874">
                <c:v>32460</c:v>
              </c:pt>
              <c:pt idx="875">
                <c:v>32480</c:v>
              </c:pt>
              <c:pt idx="876">
                <c:v>32500</c:v>
              </c:pt>
              <c:pt idx="877">
                <c:v>32520</c:v>
              </c:pt>
              <c:pt idx="878">
                <c:v>32540</c:v>
              </c:pt>
              <c:pt idx="879">
                <c:v>32560</c:v>
              </c:pt>
              <c:pt idx="880">
                <c:v>32580</c:v>
              </c:pt>
              <c:pt idx="881">
                <c:v>32600</c:v>
              </c:pt>
              <c:pt idx="882">
                <c:v>32620</c:v>
              </c:pt>
              <c:pt idx="883">
                <c:v>32640</c:v>
              </c:pt>
              <c:pt idx="884">
                <c:v>32660</c:v>
              </c:pt>
              <c:pt idx="885">
                <c:v>32680</c:v>
              </c:pt>
              <c:pt idx="886">
                <c:v>32700</c:v>
              </c:pt>
              <c:pt idx="887">
                <c:v>32720</c:v>
              </c:pt>
              <c:pt idx="888">
                <c:v>32740</c:v>
              </c:pt>
              <c:pt idx="889">
                <c:v>32760</c:v>
              </c:pt>
              <c:pt idx="890">
                <c:v>32780</c:v>
              </c:pt>
              <c:pt idx="891">
                <c:v>32800</c:v>
              </c:pt>
              <c:pt idx="892">
                <c:v>32820</c:v>
              </c:pt>
              <c:pt idx="893">
                <c:v>32840</c:v>
              </c:pt>
              <c:pt idx="894">
                <c:v>32860</c:v>
              </c:pt>
              <c:pt idx="895">
                <c:v>32880</c:v>
              </c:pt>
              <c:pt idx="896">
                <c:v>32900</c:v>
              </c:pt>
              <c:pt idx="897">
                <c:v>32920</c:v>
              </c:pt>
              <c:pt idx="898">
                <c:v>32940</c:v>
              </c:pt>
              <c:pt idx="899">
                <c:v>32960</c:v>
              </c:pt>
              <c:pt idx="900">
                <c:v>32980</c:v>
              </c:pt>
              <c:pt idx="901">
                <c:v>33000</c:v>
              </c:pt>
              <c:pt idx="902">
                <c:v>33020</c:v>
              </c:pt>
              <c:pt idx="903">
                <c:v>33040</c:v>
              </c:pt>
              <c:pt idx="904">
                <c:v>33060</c:v>
              </c:pt>
              <c:pt idx="905">
                <c:v>33080</c:v>
              </c:pt>
              <c:pt idx="906">
                <c:v>33100</c:v>
              </c:pt>
              <c:pt idx="907">
                <c:v>33120</c:v>
              </c:pt>
              <c:pt idx="908">
                <c:v>33140</c:v>
              </c:pt>
              <c:pt idx="909">
                <c:v>33160</c:v>
              </c:pt>
              <c:pt idx="910">
                <c:v>33180</c:v>
              </c:pt>
              <c:pt idx="911">
                <c:v>33200</c:v>
              </c:pt>
              <c:pt idx="912">
                <c:v>33220</c:v>
              </c:pt>
              <c:pt idx="913">
                <c:v>33240</c:v>
              </c:pt>
              <c:pt idx="914">
                <c:v>33260</c:v>
              </c:pt>
              <c:pt idx="915">
                <c:v>33280</c:v>
              </c:pt>
              <c:pt idx="916">
                <c:v>33300</c:v>
              </c:pt>
              <c:pt idx="917">
                <c:v>33320</c:v>
              </c:pt>
              <c:pt idx="918">
                <c:v>33340</c:v>
              </c:pt>
              <c:pt idx="919">
                <c:v>33360</c:v>
              </c:pt>
              <c:pt idx="920">
                <c:v>33380</c:v>
              </c:pt>
              <c:pt idx="921">
                <c:v>33400</c:v>
              </c:pt>
              <c:pt idx="922">
                <c:v>33420</c:v>
              </c:pt>
              <c:pt idx="923">
                <c:v>33440</c:v>
              </c:pt>
              <c:pt idx="924">
                <c:v>33460</c:v>
              </c:pt>
              <c:pt idx="925">
                <c:v>33480</c:v>
              </c:pt>
              <c:pt idx="926">
                <c:v>33500</c:v>
              </c:pt>
              <c:pt idx="927">
                <c:v>33520</c:v>
              </c:pt>
              <c:pt idx="928">
                <c:v>33540</c:v>
              </c:pt>
              <c:pt idx="929">
                <c:v>33560</c:v>
              </c:pt>
              <c:pt idx="930">
                <c:v>33580</c:v>
              </c:pt>
              <c:pt idx="931">
                <c:v>33600</c:v>
              </c:pt>
              <c:pt idx="932">
                <c:v>33620</c:v>
              </c:pt>
              <c:pt idx="933">
                <c:v>33640</c:v>
              </c:pt>
              <c:pt idx="934">
                <c:v>33660</c:v>
              </c:pt>
              <c:pt idx="935">
                <c:v>33680</c:v>
              </c:pt>
              <c:pt idx="936">
                <c:v>33700</c:v>
              </c:pt>
              <c:pt idx="937">
                <c:v>33720</c:v>
              </c:pt>
              <c:pt idx="938">
                <c:v>33740</c:v>
              </c:pt>
              <c:pt idx="939">
                <c:v>33760</c:v>
              </c:pt>
              <c:pt idx="940">
                <c:v>33780</c:v>
              </c:pt>
              <c:pt idx="941">
                <c:v>33800</c:v>
              </c:pt>
              <c:pt idx="942">
                <c:v>33820</c:v>
              </c:pt>
              <c:pt idx="943">
                <c:v>33840</c:v>
              </c:pt>
              <c:pt idx="944">
                <c:v>33860</c:v>
              </c:pt>
              <c:pt idx="945">
                <c:v>33880</c:v>
              </c:pt>
              <c:pt idx="946">
                <c:v>33900</c:v>
              </c:pt>
              <c:pt idx="947">
                <c:v>33920</c:v>
              </c:pt>
              <c:pt idx="948">
                <c:v>33940</c:v>
              </c:pt>
              <c:pt idx="949">
                <c:v>33960</c:v>
              </c:pt>
              <c:pt idx="950">
                <c:v>33980</c:v>
              </c:pt>
              <c:pt idx="951">
                <c:v>34000</c:v>
              </c:pt>
              <c:pt idx="952">
                <c:v>34020</c:v>
              </c:pt>
              <c:pt idx="953">
                <c:v>34040</c:v>
              </c:pt>
              <c:pt idx="954">
                <c:v>34060</c:v>
              </c:pt>
              <c:pt idx="955">
                <c:v>34080</c:v>
              </c:pt>
              <c:pt idx="956">
                <c:v>34100</c:v>
              </c:pt>
              <c:pt idx="957">
                <c:v>34120</c:v>
              </c:pt>
              <c:pt idx="958">
                <c:v>34140</c:v>
              </c:pt>
              <c:pt idx="959">
                <c:v>34160</c:v>
              </c:pt>
              <c:pt idx="960">
                <c:v>34180</c:v>
              </c:pt>
              <c:pt idx="961">
                <c:v>34200</c:v>
              </c:pt>
              <c:pt idx="962">
                <c:v>34220</c:v>
              </c:pt>
              <c:pt idx="963">
                <c:v>34240</c:v>
              </c:pt>
              <c:pt idx="964">
                <c:v>34260</c:v>
              </c:pt>
              <c:pt idx="965">
                <c:v>34280</c:v>
              </c:pt>
              <c:pt idx="966">
                <c:v>34300</c:v>
              </c:pt>
              <c:pt idx="967">
                <c:v>34320</c:v>
              </c:pt>
              <c:pt idx="968">
                <c:v>34340</c:v>
              </c:pt>
              <c:pt idx="969">
                <c:v>34360</c:v>
              </c:pt>
              <c:pt idx="970">
                <c:v>34380</c:v>
              </c:pt>
              <c:pt idx="971">
                <c:v>34400</c:v>
              </c:pt>
              <c:pt idx="972">
                <c:v>34420</c:v>
              </c:pt>
              <c:pt idx="973">
                <c:v>34440</c:v>
              </c:pt>
              <c:pt idx="974">
                <c:v>34460</c:v>
              </c:pt>
              <c:pt idx="975">
                <c:v>34480</c:v>
              </c:pt>
              <c:pt idx="976">
                <c:v>34500</c:v>
              </c:pt>
              <c:pt idx="977">
                <c:v>34520</c:v>
              </c:pt>
              <c:pt idx="978">
                <c:v>34540</c:v>
              </c:pt>
              <c:pt idx="979">
                <c:v>34560</c:v>
              </c:pt>
              <c:pt idx="980">
                <c:v>34580</c:v>
              </c:pt>
              <c:pt idx="981">
                <c:v>34600</c:v>
              </c:pt>
              <c:pt idx="982">
                <c:v>34620</c:v>
              </c:pt>
              <c:pt idx="983">
                <c:v>34640</c:v>
              </c:pt>
              <c:pt idx="984">
                <c:v>34660</c:v>
              </c:pt>
              <c:pt idx="985">
                <c:v>34680</c:v>
              </c:pt>
              <c:pt idx="986">
                <c:v>34700</c:v>
              </c:pt>
              <c:pt idx="987">
                <c:v>34720</c:v>
              </c:pt>
              <c:pt idx="988">
                <c:v>34740</c:v>
              </c:pt>
              <c:pt idx="989">
                <c:v>34760</c:v>
              </c:pt>
              <c:pt idx="990">
                <c:v>34780</c:v>
              </c:pt>
              <c:pt idx="991">
                <c:v>34800</c:v>
              </c:pt>
              <c:pt idx="992">
                <c:v>34820</c:v>
              </c:pt>
              <c:pt idx="993">
                <c:v>34840</c:v>
              </c:pt>
              <c:pt idx="994">
                <c:v>34860</c:v>
              </c:pt>
              <c:pt idx="995">
                <c:v>34880</c:v>
              </c:pt>
              <c:pt idx="996">
                <c:v>34900</c:v>
              </c:pt>
              <c:pt idx="997">
                <c:v>34920</c:v>
              </c:pt>
              <c:pt idx="998">
                <c:v>34940</c:v>
              </c:pt>
              <c:pt idx="999">
                <c:v>34960</c:v>
              </c:pt>
              <c:pt idx="1000">
                <c:v>34980</c:v>
              </c:pt>
              <c:pt idx="1001">
                <c:v>35000</c:v>
              </c:pt>
              <c:pt idx="1002">
                <c:v>35020</c:v>
              </c:pt>
              <c:pt idx="1003">
                <c:v>35040</c:v>
              </c:pt>
              <c:pt idx="1004">
                <c:v>35060</c:v>
              </c:pt>
              <c:pt idx="1005">
                <c:v>35080</c:v>
              </c:pt>
              <c:pt idx="1006">
                <c:v>35100</c:v>
              </c:pt>
              <c:pt idx="1007">
                <c:v>35120</c:v>
              </c:pt>
              <c:pt idx="1008">
                <c:v>35140</c:v>
              </c:pt>
              <c:pt idx="1009">
                <c:v>35160</c:v>
              </c:pt>
              <c:pt idx="1010">
                <c:v>35180</c:v>
              </c:pt>
              <c:pt idx="1011">
                <c:v>35200</c:v>
              </c:pt>
              <c:pt idx="1012">
                <c:v>35220</c:v>
              </c:pt>
              <c:pt idx="1013">
                <c:v>35240</c:v>
              </c:pt>
              <c:pt idx="1014">
                <c:v>35260</c:v>
              </c:pt>
              <c:pt idx="1015">
                <c:v>35280</c:v>
              </c:pt>
              <c:pt idx="1016">
                <c:v>35300</c:v>
              </c:pt>
              <c:pt idx="1017">
                <c:v>35320</c:v>
              </c:pt>
              <c:pt idx="1018">
                <c:v>35340</c:v>
              </c:pt>
              <c:pt idx="1019">
                <c:v>35360</c:v>
              </c:pt>
              <c:pt idx="1020">
                <c:v>35380</c:v>
              </c:pt>
              <c:pt idx="1021">
                <c:v>35400</c:v>
              </c:pt>
              <c:pt idx="1022">
                <c:v>35420</c:v>
              </c:pt>
              <c:pt idx="1023">
                <c:v>35440</c:v>
              </c:pt>
              <c:pt idx="1024">
                <c:v>35460</c:v>
              </c:pt>
              <c:pt idx="1025">
                <c:v>35480</c:v>
              </c:pt>
              <c:pt idx="1026">
                <c:v>35500</c:v>
              </c:pt>
              <c:pt idx="1027">
                <c:v>35520</c:v>
              </c:pt>
              <c:pt idx="1028">
                <c:v>35540</c:v>
              </c:pt>
              <c:pt idx="1029">
                <c:v>35560</c:v>
              </c:pt>
              <c:pt idx="1030">
                <c:v>35580</c:v>
              </c:pt>
              <c:pt idx="1031">
                <c:v>35600</c:v>
              </c:pt>
              <c:pt idx="1032">
                <c:v>35620</c:v>
              </c:pt>
              <c:pt idx="1033">
                <c:v>35640</c:v>
              </c:pt>
              <c:pt idx="1034">
                <c:v>35660</c:v>
              </c:pt>
              <c:pt idx="1035">
                <c:v>35680</c:v>
              </c:pt>
              <c:pt idx="1036">
                <c:v>35700</c:v>
              </c:pt>
              <c:pt idx="1037">
                <c:v>35720</c:v>
              </c:pt>
              <c:pt idx="1038">
                <c:v>35740</c:v>
              </c:pt>
              <c:pt idx="1039">
                <c:v>35760</c:v>
              </c:pt>
              <c:pt idx="1040">
                <c:v>35780</c:v>
              </c:pt>
              <c:pt idx="1041">
                <c:v>35800</c:v>
              </c:pt>
              <c:pt idx="1042">
                <c:v>35820</c:v>
              </c:pt>
              <c:pt idx="1043">
                <c:v>35840</c:v>
              </c:pt>
              <c:pt idx="1044">
                <c:v>35860</c:v>
              </c:pt>
              <c:pt idx="1045">
                <c:v>35880</c:v>
              </c:pt>
              <c:pt idx="1046">
                <c:v>35900</c:v>
              </c:pt>
              <c:pt idx="1047">
                <c:v>35920</c:v>
              </c:pt>
              <c:pt idx="1048">
                <c:v>35940</c:v>
              </c:pt>
              <c:pt idx="1049">
                <c:v>35960</c:v>
              </c:pt>
              <c:pt idx="1050">
                <c:v>35980</c:v>
              </c:pt>
              <c:pt idx="1051">
                <c:v>36000</c:v>
              </c:pt>
              <c:pt idx="1052">
                <c:v>36020</c:v>
              </c:pt>
              <c:pt idx="1053">
                <c:v>36040</c:v>
              </c:pt>
              <c:pt idx="1054">
                <c:v>36060</c:v>
              </c:pt>
              <c:pt idx="1055">
                <c:v>36080</c:v>
              </c:pt>
              <c:pt idx="1056">
                <c:v>36100</c:v>
              </c:pt>
              <c:pt idx="1057">
                <c:v>36120</c:v>
              </c:pt>
              <c:pt idx="1058">
                <c:v>36140</c:v>
              </c:pt>
              <c:pt idx="1059">
                <c:v>36160</c:v>
              </c:pt>
              <c:pt idx="1060">
                <c:v>36180</c:v>
              </c:pt>
              <c:pt idx="1061">
                <c:v>36200</c:v>
              </c:pt>
              <c:pt idx="1062">
                <c:v>36220</c:v>
              </c:pt>
              <c:pt idx="1063">
                <c:v>36240</c:v>
              </c:pt>
              <c:pt idx="1064">
                <c:v>36260</c:v>
              </c:pt>
              <c:pt idx="1065">
                <c:v>36280</c:v>
              </c:pt>
              <c:pt idx="1066">
                <c:v>36300</c:v>
              </c:pt>
              <c:pt idx="1067">
                <c:v>36320</c:v>
              </c:pt>
              <c:pt idx="1068">
                <c:v>36340</c:v>
              </c:pt>
              <c:pt idx="1069">
                <c:v>36360</c:v>
              </c:pt>
              <c:pt idx="1070">
                <c:v>36380</c:v>
              </c:pt>
              <c:pt idx="1071">
                <c:v>36400</c:v>
              </c:pt>
              <c:pt idx="1072">
                <c:v>36420</c:v>
              </c:pt>
              <c:pt idx="1073">
                <c:v>36440</c:v>
              </c:pt>
              <c:pt idx="1074">
                <c:v>36460</c:v>
              </c:pt>
              <c:pt idx="1075">
                <c:v>36480</c:v>
              </c:pt>
              <c:pt idx="1076">
                <c:v>36500</c:v>
              </c:pt>
              <c:pt idx="1077">
                <c:v>36520</c:v>
              </c:pt>
              <c:pt idx="1078">
                <c:v>36540</c:v>
              </c:pt>
              <c:pt idx="1079">
                <c:v>36560</c:v>
              </c:pt>
              <c:pt idx="1080">
                <c:v>36580</c:v>
              </c:pt>
              <c:pt idx="1081">
                <c:v>36600</c:v>
              </c:pt>
              <c:pt idx="1082">
                <c:v>36620</c:v>
              </c:pt>
              <c:pt idx="1083">
                <c:v>36640</c:v>
              </c:pt>
              <c:pt idx="1084">
                <c:v>36660</c:v>
              </c:pt>
              <c:pt idx="1085">
                <c:v>36680</c:v>
              </c:pt>
              <c:pt idx="1086">
                <c:v>36700</c:v>
              </c:pt>
              <c:pt idx="1087">
                <c:v>36720</c:v>
              </c:pt>
              <c:pt idx="1088">
                <c:v>36740</c:v>
              </c:pt>
              <c:pt idx="1089">
                <c:v>36760</c:v>
              </c:pt>
              <c:pt idx="1090">
                <c:v>36780</c:v>
              </c:pt>
              <c:pt idx="1091">
                <c:v>36800</c:v>
              </c:pt>
              <c:pt idx="1092">
                <c:v>36820</c:v>
              </c:pt>
              <c:pt idx="1093">
                <c:v>36840</c:v>
              </c:pt>
              <c:pt idx="1094">
                <c:v>36860</c:v>
              </c:pt>
              <c:pt idx="1095">
                <c:v>36880</c:v>
              </c:pt>
              <c:pt idx="1096">
                <c:v>36900</c:v>
              </c:pt>
              <c:pt idx="1097">
                <c:v>36920</c:v>
              </c:pt>
              <c:pt idx="1098">
                <c:v>36940</c:v>
              </c:pt>
              <c:pt idx="1099">
                <c:v>36960</c:v>
              </c:pt>
              <c:pt idx="1100">
                <c:v>36980</c:v>
              </c:pt>
              <c:pt idx="1101">
                <c:v>37000</c:v>
              </c:pt>
              <c:pt idx="1102">
                <c:v>37020</c:v>
              </c:pt>
              <c:pt idx="1103">
                <c:v>37040</c:v>
              </c:pt>
              <c:pt idx="1104">
                <c:v>37060</c:v>
              </c:pt>
              <c:pt idx="1105">
                <c:v>37080</c:v>
              </c:pt>
              <c:pt idx="1106">
                <c:v>37100</c:v>
              </c:pt>
              <c:pt idx="1107">
                <c:v>37120</c:v>
              </c:pt>
              <c:pt idx="1108">
                <c:v>37140</c:v>
              </c:pt>
              <c:pt idx="1109">
                <c:v>37160</c:v>
              </c:pt>
              <c:pt idx="1110">
                <c:v>37180</c:v>
              </c:pt>
              <c:pt idx="1111">
                <c:v>37200</c:v>
              </c:pt>
              <c:pt idx="1112">
                <c:v>37220</c:v>
              </c:pt>
              <c:pt idx="1113">
                <c:v>37240</c:v>
              </c:pt>
              <c:pt idx="1114">
                <c:v>37260</c:v>
              </c:pt>
              <c:pt idx="1115">
                <c:v>37280</c:v>
              </c:pt>
              <c:pt idx="1116">
                <c:v>37300</c:v>
              </c:pt>
              <c:pt idx="1117">
                <c:v>37320</c:v>
              </c:pt>
              <c:pt idx="1118">
                <c:v>37340</c:v>
              </c:pt>
              <c:pt idx="1119">
                <c:v>37360</c:v>
              </c:pt>
              <c:pt idx="1120">
                <c:v>37380</c:v>
              </c:pt>
              <c:pt idx="1121">
                <c:v>37400</c:v>
              </c:pt>
              <c:pt idx="1122">
                <c:v>37420</c:v>
              </c:pt>
              <c:pt idx="1123">
                <c:v>37440</c:v>
              </c:pt>
              <c:pt idx="1124">
                <c:v>37460</c:v>
              </c:pt>
              <c:pt idx="1125">
                <c:v>37480</c:v>
              </c:pt>
              <c:pt idx="1126">
                <c:v>37500</c:v>
              </c:pt>
              <c:pt idx="1127">
                <c:v>37520</c:v>
              </c:pt>
              <c:pt idx="1128">
                <c:v>37540</c:v>
              </c:pt>
              <c:pt idx="1129">
                <c:v>37560</c:v>
              </c:pt>
              <c:pt idx="1130">
                <c:v>37580</c:v>
              </c:pt>
              <c:pt idx="1131">
                <c:v>37600</c:v>
              </c:pt>
              <c:pt idx="1132">
                <c:v>37620</c:v>
              </c:pt>
              <c:pt idx="1133">
                <c:v>37640</c:v>
              </c:pt>
              <c:pt idx="1134">
                <c:v>37660</c:v>
              </c:pt>
              <c:pt idx="1135">
                <c:v>37680</c:v>
              </c:pt>
              <c:pt idx="1136">
                <c:v>37700</c:v>
              </c:pt>
              <c:pt idx="1137">
                <c:v>37720</c:v>
              </c:pt>
              <c:pt idx="1138">
                <c:v>37740</c:v>
              </c:pt>
              <c:pt idx="1139">
                <c:v>37760</c:v>
              </c:pt>
              <c:pt idx="1140">
                <c:v>37780</c:v>
              </c:pt>
              <c:pt idx="1141">
                <c:v>37800</c:v>
              </c:pt>
              <c:pt idx="1142">
                <c:v>37820</c:v>
              </c:pt>
              <c:pt idx="1143">
                <c:v>37840</c:v>
              </c:pt>
              <c:pt idx="1144">
                <c:v>37860</c:v>
              </c:pt>
              <c:pt idx="1145">
                <c:v>37880</c:v>
              </c:pt>
              <c:pt idx="1146">
                <c:v>37900</c:v>
              </c:pt>
              <c:pt idx="1147">
                <c:v>37920</c:v>
              </c:pt>
              <c:pt idx="1148">
                <c:v>37940</c:v>
              </c:pt>
              <c:pt idx="1149">
                <c:v>37960</c:v>
              </c:pt>
              <c:pt idx="1150">
                <c:v>37980</c:v>
              </c:pt>
              <c:pt idx="1151">
                <c:v>38000</c:v>
              </c:pt>
              <c:pt idx="1152">
                <c:v>38020</c:v>
              </c:pt>
              <c:pt idx="1153">
                <c:v>38040</c:v>
              </c:pt>
              <c:pt idx="1154">
                <c:v>38060</c:v>
              </c:pt>
              <c:pt idx="1155">
                <c:v>38080</c:v>
              </c:pt>
              <c:pt idx="1156">
                <c:v>38100</c:v>
              </c:pt>
              <c:pt idx="1157">
                <c:v>38120</c:v>
              </c:pt>
              <c:pt idx="1158">
                <c:v>38140</c:v>
              </c:pt>
              <c:pt idx="1159">
                <c:v>38160</c:v>
              </c:pt>
              <c:pt idx="1160">
                <c:v>38180</c:v>
              </c:pt>
              <c:pt idx="1161">
                <c:v>38200</c:v>
              </c:pt>
              <c:pt idx="1162">
                <c:v>38220</c:v>
              </c:pt>
              <c:pt idx="1163">
                <c:v>38240</c:v>
              </c:pt>
              <c:pt idx="1164">
                <c:v>38260</c:v>
              </c:pt>
              <c:pt idx="1165">
                <c:v>38280</c:v>
              </c:pt>
              <c:pt idx="1166">
                <c:v>38300</c:v>
              </c:pt>
              <c:pt idx="1167">
                <c:v>38320</c:v>
              </c:pt>
              <c:pt idx="1168">
                <c:v>38340</c:v>
              </c:pt>
              <c:pt idx="1169">
                <c:v>38360</c:v>
              </c:pt>
              <c:pt idx="1170">
                <c:v>38380</c:v>
              </c:pt>
              <c:pt idx="1171">
                <c:v>38400</c:v>
              </c:pt>
              <c:pt idx="1172">
                <c:v>38420</c:v>
              </c:pt>
              <c:pt idx="1173">
                <c:v>38440</c:v>
              </c:pt>
              <c:pt idx="1174">
                <c:v>38460</c:v>
              </c:pt>
              <c:pt idx="1175">
                <c:v>38480</c:v>
              </c:pt>
              <c:pt idx="1176">
                <c:v>38500</c:v>
              </c:pt>
              <c:pt idx="1177">
                <c:v>38520</c:v>
              </c:pt>
              <c:pt idx="1178">
                <c:v>38540</c:v>
              </c:pt>
              <c:pt idx="1179">
                <c:v>38560</c:v>
              </c:pt>
              <c:pt idx="1180">
                <c:v>38580</c:v>
              </c:pt>
              <c:pt idx="1181">
                <c:v>38600</c:v>
              </c:pt>
              <c:pt idx="1182">
                <c:v>38620</c:v>
              </c:pt>
              <c:pt idx="1183">
                <c:v>38640</c:v>
              </c:pt>
              <c:pt idx="1184">
                <c:v>38660</c:v>
              </c:pt>
              <c:pt idx="1185">
                <c:v>38680</c:v>
              </c:pt>
              <c:pt idx="1186">
                <c:v>38700</c:v>
              </c:pt>
              <c:pt idx="1187">
                <c:v>38720</c:v>
              </c:pt>
              <c:pt idx="1188">
                <c:v>38740</c:v>
              </c:pt>
              <c:pt idx="1189">
                <c:v>38760</c:v>
              </c:pt>
              <c:pt idx="1190">
                <c:v>38780</c:v>
              </c:pt>
              <c:pt idx="1191">
                <c:v>38800</c:v>
              </c:pt>
              <c:pt idx="1192">
                <c:v>38820</c:v>
              </c:pt>
              <c:pt idx="1193">
                <c:v>38840</c:v>
              </c:pt>
              <c:pt idx="1194">
                <c:v>38860</c:v>
              </c:pt>
              <c:pt idx="1195">
                <c:v>38880</c:v>
              </c:pt>
              <c:pt idx="1196">
                <c:v>38900</c:v>
              </c:pt>
              <c:pt idx="1197">
                <c:v>38920</c:v>
              </c:pt>
              <c:pt idx="1198">
                <c:v>38940</c:v>
              </c:pt>
              <c:pt idx="1199">
                <c:v>38960</c:v>
              </c:pt>
              <c:pt idx="1200">
                <c:v>38980</c:v>
              </c:pt>
              <c:pt idx="1201">
                <c:v>39000</c:v>
              </c:pt>
              <c:pt idx="1202">
                <c:v>39020</c:v>
              </c:pt>
              <c:pt idx="1203">
                <c:v>39040</c:v>
              </c:pt>
              <c:pt idx="1204">
                <c:v>39060</c:v>
              </c:pt>
              <c:pt idx="1205">
                <c:v>39080</c:v>
              </c:pt>
              <c:pt idx="1206">
                <c:v>39100</c:v>
              </c:pt>
              <c:pt idx="1207">
                <c:v>39120</c:v>
              </c:pt>
              <c:pt idx="1208">
                <c:v>39140</c:v>
              </c:pt>
              <c:pt idx="1209">
                <c:v>39160</c:v>
              </c:pt>
              <c:pt idx="1210">
                <c:v>39180</c:v>
              </c:pt>
              <c:pt idx="1211">
                <c:v>39200</c:v>
              </c:pt>
              <c:pt idx="1212">
                <c:v>39220</c:v>
              </c:pt>
              <c:pt idx="1213">
                <c:v>39240</c:v>
              </c:pt>
              <c:pt idx="1214">
                <c:v>39260</c:v>
              </c:pt>
              <c:pt idx="1215">
                <c:v>39280</c:v>
              </c:pt>
              <c:pt idx="1216">
                <c:v>39300</c:v>
              </c:pt>
              <c:pt idx="1217">
                <c:v>39320</c:v>
              </c:pt>
              <c:pt idx="1218">
                <c:v>39340</c:v>
              </c:pt>
              <c:pt idx="1219">
                <c:v>39360</c:v>
              </c:pt>
              <c:pt idx="1220">
                <c:v>39380</c:v>
              </c:pt>
              <c:pt idx="1221">
                <c:v>39400</c:v>
              </c:pt>
              <c:pt idx="1222">
                <c:v>39420</c:v>
              </c:pt>
              <c:pt idx="1223">
                <c:v>39440</c:v>
              </c:pt>
              <c:pt idx="1224">
                <c:v>39460</c:v>
              </c:pt>
              <c:pt idx="1225">
                <c:v>39480</c:v>
              </c:pt>
              <c:pt idx="1226">
                <c:v>39500</c:v>
              </c:pt>
              <c:pt idx="1227">
                <c:v>39520</c:v>
              </c:pt>
              <c:pt idx="1228">
                <c:v>39540</c:v>
              </c:pt>
              <c:pt idx="1229">
                <c:v>39560</c:v>
              </c:pt>
              <c:pt idx="1230">
                <c:v>39580</c:v>
              </c:pt>
              <c:pt idx="1231">
                <c:v>39600</c:v>
              </c:pt>
              <c:pt idx="1232">
                <c:v>39620</c:v>
              </c:pt>
              <c:pt idx="1233">
                <c:v>39640</c:v>
              </c:pt>
              <c:pt idx="1234">
                <c:v>39660</c:v>
              </c:pt>
              <c:pt idx="1235">
                <c:v>39680</c:v>
              </c:pt>
              <c:pt idx="1236">
                <c:v>39700</c:v>
              </c:pt>
              <c:pt idx="1237">
                <c:v>39720</c:v>
              </c:pt>
              <c:pt idx="1238">
                <c:v>39740</c:v>
              </c:pt>
              <c:pt idx="1239">
                <c:v>39760</c:v>
              </c:pt>
              <c:pt idx="1240">
                <c:v>39780</c:v>
              </c:pt>
              <c:pt idx="1241">
                <c:v>39800</c:v>
              </c:pt>
              <c:pt idx="1242">
                <c:v>39820</c:v>
              </c:pt>
              <c:pt idx="1243">
                <c:v>39840</c:v>
              </c:pt>
              <c:pt idx="1244">
                <c:v>39860</c:v>
              </c:pt>
              <c:pt idx="1245">
                <c:v>39880</c:v>
              </c:pt>
              <c:pt idx="1246">
                <c:v>39900</c:v>
              </c:pt>
              <c:pt idx="1247">
                <c:v>39920</c:v>
              </c:pt>
              <c:pt idx="1248">
                <c:v>39940</c:v>
              </c:pt>
              <c:pt idx="1249">
                <c:v>39960</c:v>
              </c:pt>
              <c:pt idx="1250">
                <c:v>39980</c:v>
              </c:pt>
              <c:pt idx="1251">
                <c:v>40000</c:v>
              </c:pt>
              <c:pt idx="1252">
                <c:v>40020</c:v>
              </c:pt>
              <c:pt idx="1253">
                <c:v>40040</c:v>
              </c:pt>
              <c:pt idx="1254">
                <c:v>40060</c:v>
              </c:pt>
              <c:pt idx="1255">
                <c:v>40080</c:v>
              </c:pt>
              <c:pt idx="1256">
                <c:v>40100</c:v>
              </c:pt>
              <c:pt idx="1257">
                <c:v>40120</c:v>
              </c:pt>
              <c:pt idx="1258">
                <c:v>40140</c:v>
              </c:pt>
              <c:pt idx="1259">
                <c:v>40160</c:v>
              </c:pt>
              <c:pt idx="1260">
                <c:v>40180</c:v>
              </c:pt>
              <c:pt idx="1261">
                <c:v>40200</c:v>
              </c:pt>
              <c:pt idx="1262">
                <c:v>40220</c:v>
              </c:pt>
              <c:pt idx="1263">
                <c:v>40240</c:v>
              </c:pt>
              <c:pt idx="1264">
                <c:v>40260</c:v>
              </c:pt>
              <c:pt idx="1265">
                <c:v>40280</c:v>
              </c:pt>
              <c:pt idx="1266">
                <c:v>40300</c:v>
              </c:pt>
              <c:pt idx="1267">
                <c:v>40320</c:v>
              </c:pt>
              <c:pt idx="1268">
                <c:v>40340</c:v>
              </c:pt>
              <c:pt idx="1269">
                <c:v>40360</c:v>
              </c:pt>
              <c:pt idx="1270">
                <c:v>40380</c:v>
              </c:pt>
              <c:pt idx="1271">
                <c:v>40400</c:v>
              </c:pt>
              <c:pt idx="1272">
                <c:v>40420</c:v>
              </c:pt>
              <c:pt idx="1273">
                <c:v>40440</c:v>
              </c:pt>
              <c:pt idx="1274">
                <c:v>40460</c:v>
              </c:pt>
              <c:pt idx="1275">
                <c:v>40480</c:v>
              </c:pt>
              <c:pt idx="1276">
                <c:v>40500</c:v>
              </c:pt>
              <c:pt idx="1277">
                <c:v>40520</c:v>
              </c:pt>
              <c:pt idx="1278">
                <c:v>40540</c:v>
              </c:pt>
              <c:pt idx="1279">
                <c:v>40560</c:v>
              </c:pt>
              <c:pt idx="1280">
                <c:v>40580</c:v>
              </c:pt>
              <c:pt idx="1281">
                <c:v>40600</c:v>
              </c:pt>
              <c:pt idx="1282">
                <c:v>40620</c:v>
              </c:pt>
              <c:pt idx="1283">
                <c:v>40640</c:v>
              </c:pt>
              <c:pt idx="1284">
                <c:v>40660</c:v>
              </c:pt>
              <c:pt idx="1285">
                <c:v>40680</c:v>
              </c:pt>
              <c:pt idx="1286">
                <c:v>40700</c:v>
              </c:pt>
              <c:pt idx="1287">
                <c:v>40720</c:v>
              </c:pt>
              <c:pt idx="1288">
                <c:v>40740</c:v>
              </c:pt>
              <c:pt idx="1289">
                <c:v>40760</c:v>
              </c:pt>
              <c:pt idx="1290">
                <c:v>40780</c:v>
              </c:pt>
              <c:pt idx="1291">
                <c:v>40800</c:v>
              </c:pt>
              <c:pt idx="1292">
                <c:v>40820</c:v>
              </c:pt>
              <c:pt idx="1293">
                <c:v>40840</c:v>
              </c:pt>
              <c:pt idx="1294">
                <c:v>40860</c:v>
              </c:pt>
              <c:pt idx="1295">
                <c:v>40880</c:v>
              </c:pt>
              <c:pt idx="1296">
                <c:v>40900</c:v>
              </c:pt>
              <c:pt idx="1297">
                <c:v>40920</c:v>
              </c:pt>
              <c:pt idx="1298">
                <c:v>40940</c:v>
              </c:pt>
              <c:pt idx="1299">
                <c:v>40960</c:v>
              </c:pt>
              <c:pt idx="1300">
                <c:v>40980</c:v>
              </c:pt>
              <c:pt idx="1301">
                <c:v>41000</c:v>
              </c:pt>
              <c:pt idx="1302">
                <c:v>41020</c:v>
              </c:pt>
              <c:pt idx="1303">
                <c:v>41040</c:v>
              </c:pt>
              <c:pt idx="1304">
                <c:v>41060</c:v>
              </c:pt>
              <c:pt idx="1305">
                <c:v>41080</c:v>
              </c:pt>
              <c:pt idx="1306">
                <c:v>41100</c:v>
              </c:pt>
              <c:pt idx="1307">
                <c:v>41120</c:v>
              </c:pt>
              <c:pt idx="1308">
                <c:v>41140</c:v>
              </c:pt>
              <c:pt idx="1309">
                <c:v>41160</c:v>
              </c:pt>
              <c:pt idx="1310">
                <c:v>41180</c:v>
              </c:pt>
              <c:pt idx="1311">
                <c:v>41200</c:v>
              </c:pt>
              <c:pt idx="1312">
                <c:v>41220</c:v>
              </c:pt>
              <c:pt idx="1313">
                <c:v>41240</c:v>
              </c:pt>
              <c:pt idx="1314">
                <c:v>41260</c:v>
              </c:pt>
              <c:pt idx="1315">
                <c:v>41280</c:v>
              </c:pt>
              <c:pt idx="1316">
                <c:v>41300</c:v>
              </c:pt>
              <c:pt idx="1317">
                <c:v>41320</c:v>
              </c:pt>
              <c:pt idx="1318">
                <c:v>41340</c:v>
              </c:pt>
              <c:pt idx="1319">
                <c:v>41360</c:v>
              </c:pt>
              <c:pt idx="1320">
                <c:v>41380</c:v>
              </c:pt>
              <c:pt idx="1321">
                <c:v>41400</c:v>
              </c:pt>
              <c:pt idx="1322">
                <c:v>41420</c:v>
              </c:pt>
              <c:pt idx="1323">
                <c:v>41440</c:v>
              </c:pt>
              <c:pt idx="1324">
                <c:v>41460</c:v>
              </c:pt>
              <c:pt idx="1325">
                <c:v>41480</c:v>
              </c:pt>
              <c:pt idx="1326">
                <c:v>41500</c:v>
              </c:pt>
              <c:pt idx="1327">
                <c:v>41520</c:v>
              </c:pt>
              <c:pt idx="1328">
                <c:v>41540</c:v>
              </c:pt>
              <c:pt idx="1329">
                <c:v>41560</c:v>
              </c:pt>
              <c:pt idx="1330">
                <c:v>41580</c:v>
              </c:pt>
              <c:pt idx="1331">
                <c:v>41600</c:v>
              </c:pt>
              <c:pt idx="1332">
                <c:v>41620</c:v>
              </c:pt>
              <c:pt idx="1333">
                <c:v>41640</c:v>
              </c:pt>
              <c:pt idx="1334">
                <c:v>41660</c:v>
              </c:pt>
              <c:pt idx="1335">
                <c:v>41680</c:v>
              </c:pt>
              <c:pt idx="1336">
                <c:v>41700</c:v>
              </c:pt>
              <c:pt idx="1337">
                <c:v>41720</c:v>
              </c:pt>
              <c:pt idx="1338">
                <c:v>41740</c:v>
              </c:pt>
              <c:pt idx="1339">
                <c:v>41760</c:v>
              </c:pt>
              <c:pt idx="1340">
                <c:v>41780</c:v>
              </c:pt>
              <c:pt idx="1341">
                <c:v>41800</c:v>
              </c:pt>
              <c:pt idx="1342">
                <c:v>41820</c:v>
              </c:pt>
              <c:pt idx="1343">
                <c:v>41840</c:v>
              </c:pt>
              <c:pt idx="1344">
                <c:v>41860</c:v>
              </c:pt>
              <c:pt idx="1345">
                <c:v>41880</c:v>
              </c:pt>
              <c:pt idx="1346">
                <c:v>41900</c:v>
              </c:pt>
              <c:pt idx="1347">
                <c:v>41920</c:v>
              </c:pt>
              <c:pt idx="1348">
                <c:v>41940</c:v>
              </c:pt>
              <c:pt idx="1349">
                <c:v>41960</c:v>
              </c:pt>
              <c:pt idx="1350">
                <c:v>41980</c:v>
              </c:pt>
              <c:pt idx="1351">
                <c:v>42000</c:v>
              </c:pt>
              <c:pt idx="1352">
                <c:v>42020</c:v>
              </c:pt>
              <c:pt idx="1353">
                <c:v>42040</c:v>
              </c:pt>
              <c:pt idx="1354">
                <c:v>42060</c:v>
              </c:pt>
              <c:pt idx="1355">
                <c:v>42080</c:v>
              </c:pt>
              <c:pt idx="1356">
                <c:v>42100</c:v>
              </c:pt>
              <c:pt idx="1357">
                <c:v>42120</c:v>
              </c:pt>
              <c:pt idx="1358">
                <c:v>42140</c:v>
              </c:pt>
              <c:pt idx="1359">
                <c:v>42160</c:v>
              </c:pt>
              <c:pt idx="1360">
                <c:v>42180</c:v>
              </c:pt>
              <c:pt idx="1361">
                <c:v>42200</c:v>
              </c:pt>
              <c:pt idx="1362">
                <c:v>42220</c:v>
              </c:pt>
              <c:pt idx="1363">
                <c:v>42240</c:v>
              </c:pt>
              <c:pt idx="1364">
                <c:v>42260</c:v>
              </c:pt>
              <c:pt idx="1365">
                <c:v>42280</c:v>
              </c:pt>
              <c:pt idx="1366">
                <c:v>42300</c:v>
              </c:pt>
              <c:pt idx="1367">
                <c:v>42320</c:v>
              </c:pt>
              <c:pt idx="1368">
                <c:v>42340</c:v>
              </c:pt>
              <c:pt idx="1369">
                <c:v>42360</c:v>
              </c:pt>
              <c:pt idx="1370">
                <c:v>42380</c:v>
              </c:pt>
              <c:pt idx="1371">
                <c:v>42400</c:v>
              </c:pt>
              <c:pt idx="1372">
                <c:v>42420</c:v>
              </c:pt>
              <c:pt idx="1373">
                <c:v>42440</c:v>
              </c:pt>
              <c:pt idx="1374">
                <c:v>42460</c:v>
              </c:pt>
              <c:pt idx="1375">
                <c:v>42480</c:v>
              </c:pt>
              <c:pt idx="1376">
                <c:v>42500</c:v>
              </c:pt>
              <c:pt idx="1377">
                <c:v>42520</c:v>
              </c:pt>
              <c:pt idx="1378">
                <c:v>42540</c:v>
              </c:pt>
              <c:pt idx="1379">
                <c:v>42560</c:v>
              </c:pt>
              <c:pt idx="1380">
                <c:v>42580</c:v>
              </c:pt>
              <c:pt idx="1381">
                <c:v>42600</c:v>
              </c:pt>
              <c:pt idx="1382">
                <c:v>42620</c:v>
              </c:pt>
              <c:pt idx="1383">
                <c:v>42640</c:v>
              </c:pt>
              <c:pt idx="1384">
                <c:v>42660</c:v>
              </c:pt>
              <c:pt idx="1385">
                <c:v>42680</c:v>
              </c:pt>
              <c:pt idx="1386">
                <c:v>42700</c:v>
              </c:pt>
              <c:pt idx="1387">
                <c:v>42720</c:v>
              </c:pt>
              <c:pt idx="1388">
                <c:v>42740</c:v>
              </c:pt>
              <c:pt idx="1389">
                <c:v>42760</c:v>
              </c:pt>
              <c:pt idx="1390">
                <c:v>42780</c:v>
              </c:pt>
              <c:pt idx="1391">
                <c:v>42800</c:v>
              </c:pt>
              <c:pt idx="1392">
                <c:v>42820</c:v>
              </c:pt>
              <c:pt idx="1393">
                <c:v>42840</c:v>
              </c:pt>
              <c:pt idx="1394">
                <c:v>42860</c:v>
              </c:pt>
              <c:pt idx="1395">
                <c:v>42880</c:v>
              </c:pt>
              <c:pt idx="1396">
                <c:v>42900</c:v>
              </c:pt>
              <c:pt idx="1397">
                <c:v>42920</c:v>
              </c:pt>
              <c:pt idx="1398">
                <c:v>42940</c:v>
              </c:pt>
              <c:pt idx="1399">
                <c:v>42960</c:v>
              </c:pt>
              <c:pt idx="1400">
                <c:v>42980</c:v>
              </c:pt>
              <c:pt idx="1401">
                <c:v>43000</c:v>
              </c:pt>
              <c:pt idx="1402">
                <c:v>43020</c:v>
              </c:pt>
              <c:pt idx="1403">
                <c:v>43040</c:v>
              </c:pt>
              <c:pt idx="1404">
                <c:v>43060</c:v>
              </c:pt>
              <c:pt idx="1405">
                <c:v>43080</c:v>
              </c:pt>
              <c:pt idx="1406">
                <c:v>43100</c:v>
              </c:pt>
              <c:pt idx="1407">
                <c:v>43120</c:v>
              </c:pt>
              <c:pt idx="1408">
                <c:v>43140</c:v>
              </c:pt>
              <c:pt idx="1409">
                <c:v>43160</c:v>
              </c:pt>
              <c:pt idx="1410">
                <c:v>43180</c:v>
              </c:pt>
              <c:pt idx="1411">
                <c:v>43200</c:v>
              </c:pt>
              <c:pt idx="1412">
                <c:v>43220</c:v>
              </c:pt>
              <c:pt idx="1413">
                <c:v>43240</c:v>
              </c:pt>
              <c:pt idx="1414">
                <c:v>43260</c:v>
              </c:pt>
              <c:pt idx="1415">
                <c:v>43280</c:v>
              </c:pt>
              <c:pt idx="1416">
                <c:v>43300</c:v>
              </c:pt>
              <c:pt idx="1417">
                <c:v>43320</c:v>
              </c:pt>
              <c:pt idx="1418">
                <c:v>43340</c:v>
              </c:pt>
              <c:pt idx="1419">
                <c:v>43360</c:v>
              </c:pt>
              <c:pt idx="1420">
                <c:v>43380</c:v>
              </c:pt>
              <c:pt idx="1421">
                <c:v>43400</c:v>
              </c:pt>
              <c:pt idx="1422">
                <c:v>43420</c:v>
              </c:pt>
              <c:pt idx="1423">
                <c:v>43440</c:v>
              </c:pt>
              <c:pt idx="1424">
                <c:v>43460</c:v>
              </c:pt>
              <c:pt idx="1425">
                <c:v>43480</c:v>
              </c:pt>
              <c:pt idx="1426">
                <c:v>43500</c:v>
              </c:pt>
              <c:pt idx="1427">
                <c:v>43520</c:v>
              </c:pt>
              <c:pt idx="1428">
                <c:v>43540</c:v>
              </c:pt>
              <c:pt idx="1429">
                <c:v>43560</c:v>
              </c:pt>
              <c:pt idx="1430">
                <c:v>43580</c:v>
              </c:pt>
              <c:pt idx="1431">
                <c:v>43600</c:v>
              </c:pt>
              <c:pt idx="1432">
                <c:v>43620</c:v>
              </c:pt>
              <c:pt idx="1433">
                <c:v>43640</c:v>
              </c:pt>
              <c:pt idx="1434">
                <c:v>43660</c:v>
              </c:pt>
              <c:pt idx="1435">
                <c:v>43680</c:v>
              </c:pt>
              <c:pt idx="1436">
                <c:v>43700</c:v>
              </c:pt>
              <c:pt idx="1437">
                <c:v>43720</c:v>
              </c:pt>
              <c:pt idx="1438">
                <c:v>43740</c:v>
              </c:pt>
              <c:pt idx="1439">
                <c:v>43760</c:v>
              </c:pt>
              <c:pt idx="1440">
                <c:v>43780</c:v>
              </c:pt>
              <c:pt idx="1441">
                <c:v>43800</c:v>
              </c:pt>
              <c:pt idx="1442">
                <c:v>43820</c:v>
              </c:pt>
              <c:pt idx="1443">
                <c:v>43840</c:v>
              </c:pt>
              <c:pt idx="1444">
                <c:v>43860</c:v>
              </c:pt>
              <c:pt idx="1445">
                <c:v>43880</c:v>
              </c:pt>
              <c:pt idx="1446">
                <c:v>43900</c:v>
              </c:pt>
              <c:pt idx="1447">
                <c:v>43920</c:v>
              </c:pt>
              <c:pt idx="1448">
                <c:v>43940</c:v>
              </c:pt>
              <c:pt idx="1449">
                <c:v>43960</c:v>
              </c:pt>
              <c:pt idx="1450">
                <c:v>43980</c:v>
              </c:pt>
              <c:pt idx="1451">
                <c:v>44000</c:v>
              </c:pt>
              <c:pt idx="1452">
                <c:v>44020</c:v>
              </c:pt>
              <c:pt idx="1453">
                <c:v>44040</c:v>
              </c:pt>
              <c:pt idx="1454">
                <c:v>44060</c:v>
              </c:pt>
              <c:pt idx="1455">
                <c:v>44080</c:v>
              </c:pt>
              <c:pt idx="1456">
                <c:v>44100</c:v>
              </c:pt>
              <c:pt idx="1457">
                <c:v>44120</c:v>
              </c:pt>
              <c:pt idx="1458">
                <c:v>44140</c:v>
              </c:pt>
              <c:pt idx="1459">
                <c:v>44160</c:v>
              </c:pt>
              <c:pt idx="1460">
                <c:v>44180</c:v>
              </c:pt>
              <c:pt idx="1461">
                <c:v>44200</c:v>
              </c:pt>
              <c:pt idx="1462">
                <c:v>44220</c:v>
              </c:pt>
              <c:pt idx="1463">
                <c:v>44240</c:v>
              </c:pt>
              <c:pt idx="1464">
                <c:v>44260</c:v>
              </c:pt>
              <c:pt idx="1465">
                <c:v>44280</c:v>
              </c:pt>
              <c:pt idx="1466">
                <c:v>44300</c:v>
              </c:pt>
              <c:pt idx="1467">
                <c:v>44320</c:v>
              </c:pt>
              <c:pt idx="1468">
                <c:v>44340</c:v>
              </c:pt>
              <c:pt idx="1469">
                <c:v>44360</c:v>
              </c:pt>
              <c:pt idx="1470">
                <c:v>44380</c:v>
              </c:pt>
              <c:pt idx="1471">
                <c:v>44400</c:v>
              </c:pt>
              <c:pt idx="1472">
                <c:v>44420</c:v>
              </c:pt>
              <c:pt idx="1473">
                <c:v>44440</c:v>
              </c:pt>
              <c:pt idx="1474">
                <c:v>44460</c:v>
              </c:pt>
              <c:pt idx="1475">
                <c:v>44480</c:v>
              </c:pt>
              <c:pt idx="1476">
                <c:v>44500</c:v>
              </c:pt>
              <c:pt idx="1477">
                <c:v>44520</c:v>
              </c:pt>
              <c:pt idx="1478">
                <c:v>44540</c:v>
              </c:pt>
              <c:pt idx="1479">
                <c:v>44560</c:v>
              </c:pt>
              <c:pt idx="1480">
                <c:v>44580</c:v>
              </c:pt>
              <c:pt idx="1481">
                <c:v>44600</c:v>
              </c:pt>
              <c:pt idx="1482">
                <c:v>44620</c:v>
              </c:pt>
              <c:pt idx="1483">
                <c:v>44640</c:v>
              </c:pt>
              <c:pt idx="1484">
                <c:v>44660</c:v>
              </c:pt>
              <c:pt idx="1485">
                <c:v>44680</c:v>
              </c:pt>
              <c:pt idx="1486">
                <c:v>44700</c:v>
              </c:pt>
              <c:pt idx="1487">
                <c:v>44720</c:v>
              </c:pt>
              <c:pt idx="1488">
                <c:v>44740</c:v>
              </c:pt>
              <c:pt idx="1489">
                <c:v>44760</c:v>
              </c:pt>
              <c:pt idx="1490">
                <c:v>44780</c:v>
              </c:pt>
              <c:pt idx="1491">
                <c:v>44800</c:v>
              </c:pt>
              <c:pt idx="1492">
                <c:v>44820</c:v>
              </c:pt>
              <c:pt idx="1493">
                <c:v>44840</c:v>
              </c:pt>
              <c:pt idx="1494">
                <c:v>44860</c:v>
              </c:pt>
              <c:pt idx="1495">
                <c:v>44880</c:v>
              </c:pt>
              <c:pt idx="1496">
                <c:v>44900</c:v>
              </c:pt>
              <c:pt idx="1497">
                <c:v>44920</c:v>
              </c:pt>
              <c:pt idx="1498">
                <c:v>44940</c:v>
              </c:pt>
              <c:pt idx="1499">
                <c:v>44960</c:v>
              </c:pt>
              <c:pt idx="1500">
                <c:v>44980</c:v>
              </c:pt>
            </c:strLit>
          </c:cat>
          <c:val>
            <c:numRef>
              <c:f>Sheet1!$D$2:$D$1502</c:f>
              <c:numCache>
                <c:formatCode>General</c:formatCode>
                <c:ptCount val="1501"/>
                <c:pt idx="0">
                  <c:v>4</c:v>
                </c:pt>
                <c:pt idx="1">
                  <c:v>4</c:v>
                </c:pt>
                <c:pt idx="2">
                  <c:v>4</c:v>
                </c:pt>
                <c:pt idx="3">
                  <c:v>4</c:v>
                </c:pt>
                <c:pt idx="4">
                  <c:v>4</c:v>
                </c:pt>
                <c:pt idx="5">
                  <c:v>4</c:v>
                </c:pt>
                <c:pt idx="6">
                  <c:v>4</c:v>
                </c:pt>
                <c:pt idx="7">
                  <c:v>4</c:v>
                </c:pt>
                <c:pt idx="8">
                  <c:v>4</c:v>
                </c:pt>
                <c:pt idx="9">
                  <c:v>4</c:v>
                </c:pt>
                <c:pt idx="10">
                  <c:v>4</c:v>
                </c:pt>
                <c:pt idx="11">
                  <c:v>4</c:v>
                </c:pt>
                <c:pt idx="12">
                  <c:v>4</c:v>
                </c:pt>
                <c:pt idx="13">
                  <c:v>4</c:v>
                </c:pt>
                <c:pt idx="14">
                  <c:v>4</c:v>
                </c:pt>
                <c:pt idx="15">
                  <c:v>4</c:v>
                </c:pt>
                <c:pt idx="16">
                  <c:v>4</c:v>
                </c:pt>
                <c:pt idx="17">
                  <c:v>4</c:v>
                </c:pt>
                <c:pt idx="18">
                  <c:v>4</c:v>
                </c:pt>
                <c:pt idx="19">
                  <c:v>4</c:v>
                </c:pt>
                <c:pt idx="20">
                  <c:v>4</c:v>
                </c:pt>
                <c:pt idx="21">
                  <c:v>4</c:v>
                </c:pt>
                <c:pt idx="22">
                  <c:v>4</c:v>
                </c:pt>
                <c:pt idx="23">
                  <c:v>4</c:v>
                </c:pt>
                <c:pt idx="24">
                  <c:v>4</c:v>
                </c:pt>
                <c:pt idx="25">
                  <c:v>4</c:v>
                </c:pt>
                <c:pt idx="26">
                  <c:v>4</c:v>
                </c:pt>
                <c:pt idx="27">
                  <c:v>4</c:v>
                </c:pt>
                <c:pt idx="28">
                  <c:v>4</c:v>
                </c:pt>
                <c:pt idx="29">
                  <c:v>4</c:v>
                </c:pt>
                <c:pt idx="30">
                  <c:v>4</c:v>
                </c:pt>
                <c:pt idx="31">
                  <c:v>4</c:v>
                </c:pt>
                <c:pt idx="32">
                  <c:v>4</c:v>
                </c:pt>
                <c:pt idx="33">
                  <c:v>4</c:v>
                </c:pt>
                <c:pt idx="34">
                  <c:v>4</c:v>
                </c:pt>
                <c:pt idx="35">
                  <c:v>4</c:v>
                </c:pt>
                <c:pt idx="36">
                  <c:v>4</c:v>
                </c:pt>
                <c:pt idx="37">
                  <c:v>4</c:v>
                </c:pt>
                <c:pt idx="38">
                  <c:v>4</c:v>
                </c:pt>
                <c:pt idx="39">
                  <c:v>4</c:v>
                </c:pt>
                <c:pt idx="40">
                  <c:v>4</c:v>
                </c:pt>
                <c:pt idx="41">
                  <c:v>4</c:v>
                </c:pt>
                <c:pt idx="42">
                  <c:v>4</c:v>
                </c:pt>
                <c:pt idx="43">
                  <c:v>4</c:v>
                </c:pt>
                <c:pt idx="44">
                  <c:v>4</c:v>
                </c:pt>
                <c:pt idx="45">
                  <c:v>4</c:v>
                </c:pt>
                <c:pt idx="46">
                  <c:v>4</c:v>
                </c:pt>
                <c:pt idx="47">
                  <c:v>4</c:v>
                </c:pt>
                <c:pt idx="48">
                  <c:v>4</c:v>
                </c:pt>
                <c:pt idx="49">
                  <c:v>4</c:v>
                </c:pt>
                <c:pt idx="50">
                  <c:v>4</c:v>
                </c:pt>
                <c:pt idx="51">
                  <c:v>4</c:v>
                </c:pt>
                <c:pt idx="52">
                  <c:v>4</c:v>
                </c:pt>
                <c:pt idx="53">
                  <c:v>4</c:v>
                </c:pt>
                <c:pt idx="54">
                  <c:v>4</c:v>
                </c:pt>
                <c:pt idx="55">
                  <c:v>4</c:v>
                </c:pt>
                <c:pt idx="56">
                  <c:v>4</c:v>
                </c:pt>
                <c:pt idx="57">
                  <c:v>4</c:v>
                </c:pt>
                <c:pt idx="58">
                  <c:v>4</c:v>
                </c:pt>
                <c:pt idx="59">
                  <c:v>4</c:v>
                </c:pt>
                <c:pt idx="60">
                  <c:v>4</c:v>
                </c:pt>
                <c:pt idx="61">
                  <c:v>4</c:v>
                </c:pt>
                <c:pt idx="62">
                  <c:v>4</c:v>
                </c:pt>
                <c:pt idx="63">
                  <c:v>4</c:v>
                </c:pt>
                <c:pt idx="64">
                  <c:v>4</c:v>
                </c:pt>
                <c:pt idx="65">
                  <c:v>4</c:v>
                </c:pt>
                <c:pt idx="66">
                  <c:v>4</c:v>
                </c:pt>
                <c:pt idx="67">
                  <c:v>4</c:v>
                </c:pt>
                <c:pt idx="68">
                  <c:v>4</c:v>
                </c:pt>
                <c:pt idx="69">
                  <c:v>4</c:v>
                </c:pt>
                <c:pt idx="70">
                  <c:v>4</c:v>
                </c:pt>
                <c:pt idx="71">
                  <c:v>4</c:v>
                </c:pt>
                <c:pt idx="72">
                  <c:v>4</c:v>
                </c:pt>
                <c:pt idx="73">
                  <c:v>4</c:v>
                </c:pt>
                <c:pt idx="74">
                  <c:v>4</c:v>
                </c:pt>
                <c:pt idx="75">
                  <c:v>4</c:v>
                </c:pt>
                <c:pt idx="76">
                  <c:v>4</c:v>
                </c:pt>
                <c:pt idx="77">
                  <c:v>4</c:v>
                </c:pt>
                <c:pt idx="78">
                  <c:v>4</c:v>
                </c:pt>
                <c:pt idx="79">
                  <c:v>4</c:v>
                </c:pt>
                <c:pt idx="80">
                  <c:v>4</c:v>
                </c:pt>
                <c:pt idx="81">
                  <c:v>4</c:v>
                </c:pt>
                <c:pt idx="82">
                  <c:v>4</c:v>
                </c:pt>
                <c:pt idx="83">
                  <c:v>4</c:v>
                </c:pt>
                <c:pt idx="84">
                  <c:v>4</c:v>
                </c:pt>
                <c:pt idx="85">
                  <c:v>4</c:v>
                </c:pt>
                <c:pt idx="86">
                  <c:v>4</c:v>
                </c:pt>
                <c:pt idx="87">
                  <c:v>4</c:v>
                </c:pt>
                <c:pt idx="88">
                  <c:v>4</c:v>
                </c:pt>
                <c:pt idx="89">
                  <c:v>4</c:v>
                </c:pt>
                <c:pt idx="90">
                  <c:v>4</c:v>
                </c:pt>
                <c:pt idx="91">
                  <c:v>4</c:v>
                </c:pt>
                <c:pt idx="92">
                  <c:v>4</c:v>
                </c:pt>
                <c:pt idx="93">
                  <c:v>4</c:v>
                </c:pt>
                <c:pt idx="94">
                  <c:v>4</c:v>
                </c:pt>
                <c:pt idx="95">
                  <c:v>4</c:v>
                </c:pt>
                <c:pt idx="96">
                  <c:v>4</c:v>
                </c:pt>
                <c:pt idx="97">
                  <c:v>4</c:v>
                </c:pt>
                <c:pt idx="98">
                  <c:v>4</c:v>
                </c:pt>
                <c:pt idx="99">
                  <c:v>4</c:v>
                </c:pt>
                <c:pt idx="100">
                  <c:v>4</c:v>
                </c:pt>
                <c:pt idx="101">
                  <c:v>4</c:v>
                </c:pt>
                <c:pt idx="102">
                  <c:v>4</c:v>
                </c:pt>
                <c:pt idx="103">
                  <c:v>4</c:v>
                </c:pt>
                <c:pt idx="104">
                  <c:v>4</c:v>
                </c:pt>
                <c:pt idx="105">
                  <c:v>4</c:v>
                </c:pt>
                <c:pt idx="106">
                  <c:v>4</c:v>
                </c:pt>
                <c:pt idx="107">
                  <c:v>4</c:v>
                </c:pt>
                <c:pt idx="108">
                  <c:v>4</c:v>
                </c:pt>
                <c:pt idx="109">
                  <c:v>4</c:v>
                </c:pt>
                <c:pt idx="110">
                  <c:v>4</c:v>
                </c:pt>
                <c:pt idx="111">
                  <c:v>4</c:v>
                </c:pt>
                <c:pt idx="112">
                  <c:v>4</c:v>
                </c:pt>
                <c:pt idx="113">
                  <c:v>4</c:v>
                </c:pt>
                <c:pt idx="114">
                  <c:v>4</c:v>
                </c:pt>
                <c:pt idx="115">
                  <c:v>4</c:v>
                </c:pt>
                <c:pt idx="116">
                  <c:v>4</c:v>
                </c:pt>
                <c:pt idx="117">
                  <c:v>4</c:v>
                </c:pt>
                <c:pt idx="118">
                  <c:v>4</c:v>
                </c:pt>
                <c:pt idx="119">
                  <c:v>4</c:v>
                </c:pt>
                <c:pt idx="120">
                  <c:v>4</c:v>
                </c:pt>
                <c:pt idx="121">
                  <c:v>4</c:v>
                </c:pt>
                <c:pt idx="122">
                  <c:v>4</c:v>
                </c:pt>
                <c:pt idx="123">
                  <c:v>4</c:v>
                </c:pt>
                <c:pt idx="124">
                  <c:v>4</c:v>
                </c:pt>
                <c:pt idx="125">
                  <c:v>4</c:v>
                </c:pt>
                <c:pt idx="126">
                  <c:v>4</c:v>
                </c:pt>
                <c:pt idx="127">
                  <c:v>4</c:v>
                </c:pt>
                <c:pt idx="128">
                  <c:v>4</c:v>
                </c:pt>
                <c:pt idx="129">
                  <c:v>4</c:v>
                </c:pt>
                <c:pt idx="130">
                  <c:v>4</c:v>
                </c:pt>
                <c:pt idx="131">
                  <c:v>4</c:v>
                </c:pt>
                <c:pt idx="132">
                  <c:v>4</c:v>
                </c:pt>
                <c:pt idx="133">
                  <c:v>4</c:v>
                </c:pt>
                <c:pt idx="134">
                  <c:v>4</c:v>
                </c:pt>
                <c:pt idx="135">
                  <c:v>4</c:v>
                </c:pt>
                <c:pt idx="136">
                  <c:v>4</c:v>
                </c:pt>
                <c:pt idx="137">
                  <c:v>4</c:v>
                </c:pt>
                <c:pt idx="138">
                  <c:v>4</c:v>
                </c:pt>
                <c:pt idx="139">
                  <c:v>4</c:v>
                </c:pt>
                <c:pt idx="140">
                  <c:v>4</c:v>
                </c:pt>
                <c:pt idx="141">
                  <c:v>4</c:v>
                </c:pt>
                <c:pt idx="142">
                  <c:v>4</c:v>
                </c:pt>
                <c:pt idx="143">
                  <c:v>4</c:v>
                </c:pt>
                <c:pt idx="144">
                  <c:v>4</c:v>
                </c:pt>
                <c:pt idx="145">
                  <c:v>4</c:v>
                </c:pt>
                <c:pt idx="146">
                  <c:v>4</c:v>
                </c:pt>
                <c:pt idx="147">
                  <c:v>4</c:v>
                </c:pt>
                <c:pt idx="148">
                  <c:v>4</c:v>
                </c:pt>
                <c:pt idx="149">
                  <c:v>4</c:v>
                </c:pt>
                <c:pt idx="150">
                  <c:v>4</c:v>
                </c:pt>
                <c:pt idx="151">
                  <c:v>4</c:v>
                </c:pt>
                <c:pt idx="152">
                  <c:v>4</c:v>
                </c:pt>
                <c:pt idx="153">
                  <c:v>4</c:v>
                </c:pt>
                <c:pt idx="154">
                  <c:v>4</c:v>
                </c:pt>
                <c:pt idx="155">
                  <c:v>4</c:v>
                </c:pt>
                <c:pt idx="156">
                  <c:v>5</c:v>
                </c:pt>
                <c:pt idx="157">
                  <c:v>5</c:v>
                </c:pt>
                <c:pt idx="158">
                  <c:v>5</c:v>
                </c:pt>
                <c:pt idx="159">
                  <c:v>5</c:v>
                </c:pt>
                <c:pt idx="160">
                  <c:v>5</c:v>
                </c:pt>
                <c:pt idx="161">
                  <c:v>5</c:v>
                </c:pt>
                <c:pt idx="162">
                  <c:v>5</c:v>
                </c:pt>
                <c:pt idx="163">
                  <c:v>5</c:v>
                </c:pt>
                <c:pt idx="164">
                  <c:v>5</c:v>
                </c:pt>
                <c:pt idx="165">
                  <c:v>5</c:v>
                </c:pt>
                <c:pt idx="166">
                  <c:v>5</c:v>
                </c:pt>
                <c:pt idx="167">
                  <c:v>5</c:v>
                </c:pt>
                <c:pt idx="168">
                  <c:v>5</c:v>
                </c:pt>
                <c:pt idx="169">
                  <c:v>5</c:v>
                </c:pt>
                <c:pt idx="170">
                  <c:v>5</c:v>
                </c:pt>
                <c:pt idx="171">
                  <c:v>5</c:v>
                </c:pt>
                <c:pt idx="172">
                  <c:v>5</c:v>
                </c:pt>
                <c:pt idx="173">
                  <c:v>5</c:v>
                </c:pt>
                <c:pt idx="174">
                  <c:v>5</c:v>
                </c:pt>
                <c:pt idx="175">
                  <c:v>5</c:v>
                </c:pt>
                <c:pt idx="176">
                  <c:v>5</c:v>
                </c:pt>
                <c:pt idx="177">
                  <c:v>5</c:v>
                </c:pt>
                <c:pt idx="178">
                  <c:v>5</c:v>
                </c:pt>
                <c:pt idx="179">
                  <c:v>5</c:v>
                </c:pt>
                <c:pt idx="180">
                  <c:v>5</c:v>
                </c:pt>
                <c:pt idx="181">
                  <c:v>5</c:v>
                </c:pt>
                <c:pt idx="182">
                  <c:v>5</c:v>
                </c:pt>
                <c:pt idx="183">
                  <c:v>5</c:v>
                </c:pt>
                <c:pt idx="184">
                  <c:v>5</c:v>
                </c:pt>
                <c:pt idx="185">
                  <c:v>5</c:v>
                </c:pt>
                <c:pt idx="186">
                  <c:v>5</c:v>
                </c:pt>
                <c:pt idx="187">
                  <c:v>5</c:v>
                </c:pt>
                <c:pt idx="188">
                  <c:v>5</c:v>
                </c:pt>
                <c:pt idx="189">
                  <c:v>5</c:v>
                </c:pt>
                <c:pt idx="190">
                  <c:v>5</c:v>
                </c:pt>
                <c:pt idx="191">
                  <c:v>5</c:v>
                </c:pt>
                <c:pt idx="192">
                  <c:v>5</c:v>
                </c:pt>
                <c:pt idx="193">
                  <c:v>5</c:v>
                </c:pt>
                <c:pt idx="194">
                  <c:v>5</c:v>
                </c:pt>
                <c:pt idx="195">
                  <c:v>5</c:v>
                </c:pt>
                <c:pt idx="196">
                  <c:v>5</c:v>
                </c:pt>
                <c:pt idx="197">
                  <c:v>5</c:v>
                </c:pt>
                <c:pt idx="198">
                  <c:v>5</c:v>
                </c:pt>
                <c:pt idx="199">
                  <c:v>5</c:v>
                </c:pt>
                <c:pt idx="200">
                  <c:v>5</c:v>
                </c:pt>
                <c:pt idx="201">
                  <c:v>5</c:v>
                </c:pt>
                <c:pt idx="202">
                  <c:v>5</c:v>
                </c:pt>
                <c:pt idx="203">
                  <c:v>5</c:v>
                </c:pt>
                <c:pt idx="204">
                  <c:v>5</c:v>
                </c:pt>
                <c:pt idx="205">
                  <c:v>5</c:v>
                </c:pt>
                <c:pt idx="206">
                  <c:v>5</c:v>
                </c:pt>
                <c:pt idx="207">
                  <c:v>5</c:v>
                </c:pt>
                <c:pt idx="208">
                  <c:v>5</c:v>
                </c:pt>
                <c:pt idx="209">
                  <c:v>5</c:v>
                </c:pt>
                <c:pt idx="210">
                  <c:v>5</c:v>
                </c:pt>
                <c:pt idx="211">
                  <c:v>5</c:v>
                </c:pt>
                <c:pt idx="212">
                  <c:v>5</c:v>
                </c:pt>
                <c:pt idx="213">
                  <c:v>5</c:v>
                </c:pt>
                <c:pt idx="214">
                  <c:v>5</c:v>
                </c:pt>
                <c:pt idx="215">
                  <c:v>5</c:v>
                </c:pt>
                <c:pt idx="216">
                  <c:v>5</c:v>
                </c:pt>
                <c:pt idx="217">
                  <c:v>5</c:v>
                </c:pt>
                <c:pt idx="218">
                  <c:v>5</c:v>
                </c:pt>
                <c:pt idx="219">
                  <c:v>5</c:v>
                </c:pt>
                <c:pt idx="220">
                  <c:v>5</c:v>
                </c:pt>
                <c:pt idx="221">
                  <c:v>5</c:v>
                </c:pt>
                <c:pt idx="222">
                  <c:v>5</c:v>
                </c:pt>
                <c:pt idx="223">
                  <c:v>5</c:v>
                </c:pt>
                <c:pt idx="224">
                  <c:v>5</c:v>
                </c:pt>
                <c:pt idx="225">
                  <c:v>5</c:v>
                </c:pt>
                <c:pt idx="226">
                  <c:v>5</c:v>
                </c:pt>
                <c:pt idx="227">
                  <c:v>5</c:v>
                </c:pt>
                <c:pt idx="228">
                  <c:v>5</c:v>
                </c:pt>
                <c:pt idx="229">
                  <c:v>5</c:v>
                </c:pt>
                <c:pt idx="230">
                  <c:v>5</c:v>
                </c:pt>
                <c:pt idx="231">
                  <c:v>5</c:v>
                </c:pt>
                <c:pt idx="232">
                  <c:v>5</c:v>
                </c:pt>
                <c:pt idx="233">
                  <c:v>5</c:v>
                </c:pt>
                <c:pt idx="234">
                  <c:v>5</c:v>
                </c:pt>
                <c:pt idx="235">
                  <c:v>5</c:v>
                </c:pt>
                <c:pt idx="236">
                  <c:v>5</c:v>
                </c:pt>
                <c:pt idx="237">
                  <c:v>5</c:v>
                </c:pt>
                <c:pt idx="238">
                  <c:v>5</c:v>
                </c:pt>
                <c:pt idx="239">
                  <c:v>5</c:v>
                </c:pt>
                <c:pt idx="240">
                  <c:v>5</c:v>
                </c:pt>
                <c:pt idx="241">
                  <c:v>5</c:v>
                </c:pt>
                <c:pt idx="242">
                  <c:v>5</c:v>
                </c:pt>
                <c:pt idx="243">
                  <c:v>5</c:v>
                </c:pt>
                <c:pt idx="244">
                  <c:v>5</c:v>
                </c:pt>
                <c:pt idx="245">
                  <c:v>5</c:v>
                </c:pt>
                <c:pt idx="246">
                  <c:v>5</c:v>
                </c:pt>
                <c:pt idx="247">
                  <c:v>5</c:v>
                </c:pt>
                <c:pt idx="248">
                  <c:v>5</c:v>
                </c:pt>
                <c:pt idx="249">
                  <c:v>5</c:v>
                </c:pt>
                <c:pt idx="250">
                  <c:v>5</c:v>
                </c:pt>
                <c:pt idx="251">
                  <c:v>5</c:v>
                </c:pt>
                <c:pt idx="252">
                  <c:v>5</c:v>
                </c:pt>
                <c:pt idx="253">
                  <c:v>5</c:v>
                </c:pt>
                <c:pt idx="254">
                  <c:v>5</c:v>
                </c:pt>
                <c:pt idx="255">
                  <c:v>5</c:v>
                </c:pt>
                <c:pt idx="256">
                  <c:v>5</c:v>
                </c:pt>
                <c:pt idx="257">
                  <c:v>5</c:v>
                </c:pt>
                <c:pt idx="258">
                  <c:v>5</c:v>
                </c:pt>
                <c:pt idx="259">
                  <c:v>5</c:v>
                </c:pt>
                <c:pt idx="260">
                  <c:v>5</c:v>
                </c:pt>
                <c:pt idx="261">
                  <c:v>5</c:v>
                </c:pt>
                <c:pt idx="262">
                  <c:v>5</c:v>
                </c:pt>
                <c:pt idx="263">
                  <c:v>5</c:v>
                </c:pt>
                <c:pt idx="264">
                  <c:v>5</c:v>
                </c:pt>
                <c:pt idx="265">
                  <c:v>5</c:v>
                </c:pt>
                <c:pt idx="266">
                  <c:v>4</c:v>
                </c:pt>
                <c:pt idx="267">
                  <c:v>4</c:v>
                </c:pt>
                <c:pt idx="268">
                  <c:v>4</c:v>
                </c:pt>
                <c:pt idx="269">
                  <c:v>4</c:v>
                </c:pt>
                <c:pt idx="270">
                  <c:v>4</c:v>
                </c:pt>
                <c:pt idx="271">
                  <c:v>4</c:v>
                </c:pt>
                <c:pt idx="272">
                  <c:v>4</c:v>
                </c:pt>
                <c:pt idx="273">
                  <c:v>4</c:v>
                </c:pt>
                <c:pt idx="274">
                  <c:v>4</c:v>
                </c:pt>
                <c:pt idx="275">
                  <c:v>4</c:v>
                </c:pt>
                <c:pt idx="276">
                  <c:v>4</c:v>
                </c:pt>
                <c:pt idx="277">
                  <c:v>4</c:v>
                </c:pt>
                <c:pt idx="278">
                  <c:v>4</c:v>
                </c:pt>
                <c:pt idx="279">
                  <c:v>4</c:v>
                </c:pt>
                <c:pt idx="280">
                  <c:v>4</c:v>
                </c:pt>
                <c:pt idx="281">
                  <c:v>4</c:v>
                </c:pt>
                <c:pt idx="282">
                  <c:v>4</c:v>
                </c:pt>
                <c:pt idx="283">
                  <c:v>4</c:v>
                </c:pt>
                <c:pt idx="284">
                  <c:v>4</c:v>
                </c:pt>
                <c:pt idx="285">
                  <c:v>4</c:v>
                </c:pt>
                <c:pt idx="286">
                  <c:v>4</c:v>
                </c:pt>
                <c:pt idx="287">
                  <c:v>4</c:v>
                </c:pt>
                <c:pt idx="288">
                  <c:v>4</c:v>
                </c:pt>
                <c:pt idx="289">
                  <c:v>4</c:v>
                </c:pt>
                <c:pt idx="290">
                  <c:v>4</c:v>
                </c:pt>
                <c:pt idx="291">
                  <c:v>4</c:v>
                </c:pt>
                <c:pt idx="292">
                  <c:v>4</c:v>
                </c:pt>
                <c:pt idx="293">
                  <c:v>4</c:v>
                </c:pt>
                <c:pt idx="294">
                  <c:v>4</c:v>
                </c:pt>
                <c:pt idx="295">
                  <c:v>4</c:v>
                </c:pt>
                <c:pt idx="296">
                  <c:v>4</c:v>
                </c:pt>
                <c:pt idx="297">
                  <c:v>4</c:v>
                </c:pt>
                <c:pt idx="298">
                  <c:v>4</c:v>
                </c:pt>
                <c:pt idx="299">
                  <c:v>4</c:v>
                </c:pt>
                <c:pt idx="300">
                  <c:v>4</c:v>
                </c:pt>
                <c:pt idx="301">
                  <c:v>4</c:v>
                </c:pt>
                <c:pt idx="302">
                  <c:v>4</c:v>
                </c:pt>
                <c:pt idx="303">
                  <c:v>4</c:v>
                </c:pt>
                <c:pt idx="304">
                  <c:v>4</c:v>
                </c:pt>
                <c:pt idx="305">
                  <c:v>4</c:v>
                </c:pt>
                <c:pt idx="306">
                  <c:v>4</c:v>
                </c:pt>
                <c:pt idx="307">
                  <c:v>4</c:v>
                </c:pt>
                <c:pt idx="308">
                  <c:v>4</c:v>
                </c:pt>
                <c:pt idx="309">
                  <c:v>4</c:v>
                </c:pt>
                <c:pt idx="310">
                  <c:v>4</c:v>
                </c:pt>
                <c:pt idx="311">
                  <c:v>4</c:v>
                </c:pt>
                <c:pt idx="312">
                  <c:v>4</c:v>
                </c:pt>
                <c:pt idx="313">
                  <c:v>4</c:v>
                </c:pt>
                <c:pt idx="314">
                  <c:v>4</c:v>
                </c:pt>
                <c:pt idx="315">
                  <c:v>4</c:v>
                </c:pt>
                <c:pt idx="316">
                  <c:v>4</c:v>
                </c:pt>
                <c:pt idx="317">
                  <c:v>4</c:v>
                </c:pt>
                <c:pt idx="318">
                  <c:v>4</c:v>
                </c:pt>
                <c:pt idx="319">
                  <c:v>4</c:v>
                </c:pt>
                <c:pt idx="320">
                  <c:v>4</c:v>
                </c:pt>
                <c:pt idx="321">
                  <c:v>4</c:v>
                </c:pt>
                <c:pt idx="322">
                  <c:v>4</c:v>
                </c:pt>
                <c:pt idx="323">
                  <c:v>4</c:v>
                </c:pt>
                <c:pt idx="324">
                  <c:v>4</c:v>
                </c:pt>
                <c:pt idx="325">
                  <c:v>4</c:v>
                </c:pt>
                <c:pt idx="326">
                  <c:v>4</c:v>
                </c:pt>
                <c:pt idx="327">
                  <c:v>4</c:v>
                </c:pt>
                <c:pt idx="328">
                  <c:v>4</c:v>
                </c:pt>
                <c:pt idx="329">
                  <c:v>4</c:v>
                </c:pt>
                <c:pt idx="330">
                  <c:v>4</c:v>
                </c:pt>
                <c:pt idx="331">
                  <c:v>4</c:v>
                </c:pt>
                <c:pt idx="332">
                  <c:v>4</c:v>
                </c:pt>
                <c:pt idx="333">
                  <c:v>4</c:v>
                </c:pt>
                <c:pt idx="334">
                  <c:v>4</c:v>
                </c:pt>
                <c:pt idx="335">
                  <c:v>4</c:v>
                </c:pt>
                <c:pt idx="336">
                  <c:v>4</c:v>
                </c:pt>
                <c:pt idx="337">
                  <c:v>4</c:v>
                </c:pt>
                <c:pt idx="338">
                  <c:v>4</c:v>
                </c:pt>
                <c:pt idx="339">
                  <c:v>4</c:v>
                </c:pt>
                <c:pt idx="340">
                  <c:v>4</c:v>
                </c:pt>
                <c:pt idx="341">
                  <c:v>4</c:v>
                </c:pt>
                <c:pt idx="342">
                  <c:v>4</c:v>
                </c:pt>
                <c:pt idx="343">
                  <c:v>4</c:v>
                </c:pt>
                <c:pt idx="344">
                  <c:v>4</c:v>
                </c:pt>
                <c:pt idx="345">
                  <c:v>4</c:v>
                </c:pt>
                <c:pt idx="346">
                  <c:v>4</c:v>
                </c:pt>
                <c:pt idx="347">
                  <c:v>4</c:v>
                </c:pt>
                <c:pt idx="348">
                  <c:v>4</c:v>
                </c:pt>
                <c:pt idx="349">
                  <c:v>4</c:v>
                </c:pt>
                <c:pt idx="350">
                  <c:v>4</c:v>
                </c:pt>
                <c:pt idx="351">
                  <c:v>4</c:v>
                </c:pt>
                <c:pt idx="352">
                  <c:v>4</c:v>
                </c:pt>
                <c:pt idx="353">
                  <c:v>4</c:v>
                </c:pt>
                <c:pt idx="354">
                  <c:v>4</c:v>
                </c:pt>
                <c:pt idx="355">
                  <c:v>4</c:v>
                </c:pt>
                <c:pt idx="356">
                  <c:v>4</c:v>
                </c:pt>
                <c:pt idx="357">
                  <c:v>4</c:v>
                </c:pt>
                <c:pt idx="358">
                  <c:v>4</c:v>
                </c:pt>
                <c:pt idx="359">
                  <c:v>4</c:v>
                </c:pt>
                <c:pt idx="360">
                  <c:v>4</c:v>
                </c:pt>
                <c:pt idx="361">
                  <c:v>4</c:v>
                </c:pt>
                <c:pt idx="362">
                  <c:v>4</c:v>
                </c:pt>
                <c:pt idx="363">
                  <c:v>4</c:v>
                </c:pt>
                <c:pt idx="364">
                  <c:v>4</c:v>
                </c:pt>
                <c:pt idx="365">
                  <c:v>4</c:v>
                </c:pt>
                <c:pt idx="366">
                  <c:v>4</c:v>
                </c:pt>
                <c:pt idx="367">
                  <c:v>4</c:v>
                </c:pt>
                <c:pt idx="368">
                  <c:v>4</c:v>
                </c:pt>
                <c:pt idx="369">
                  <c:v>4</c:v>
                </c:pt>
                <c:pt idx="370">
                  <c:v>4</c:v>
                </c:pt>
                <c:pt idx="371">
                  <c:v>4</c:v>
                </c:pt>
                <c:pt idx="372">
                  <c:v>4</c:v>
                </c:pt>
                <c:pt idx="373">
                  <c:v>4</c:v>
                </c:pt>
                <c:pt idx="374">
                  <c:v>4</c:v>
                </c:pt>
                <c:pt idx="375">
                  <c:v>4</c:v>
                </c:pt>
                <c:pt idx="376">
                  <c:v>4</c:v>
                </c:pt>
                <c:pt idx="377">
                  <c:v>4</c:v>
                </c:pt>
                <c:pt idx="378">
                  <c:v>4</c:v>
                </c:pt>
                <c:pt idx="379">
                  <c:v>4</c:v>
                </c:pt>
                <c:pt idx="380">
                  <c:v>4</c:v>
                </c:pt>
                <c:pt idx="381">
                  <c:v>4</c:v>
                </c:pt>
                <c:pt idx="382">
                  <c:v>4</c:v>
                </c:pt>
                <c:pt idx="383">
                  <c:v>4</c:v>
                </c:pt>
                <c:pt idx="384">
                  <c:v>4</c:v>
                </c:pt>
                <c:pt idx="385">
                  <c:v>4</c:v>
                </c:pt>
                <c:pt idx="386">
                  <c:v>4</c:v>
                </c:pt>
                <c:pt idx="387">
                  <c:v>4</c:v>
                </c:pt>
                <c:pt idx="388">
                  <c:v>4</c:v>
                </c:pt>
                <c:pt idx="389">
                  <c:v>4</c:v>
                </c:pt>
                <c:pt idx="390">
                  <c:v>4</c:v>
                </c:pt>
                <c:pt idx="391">
                  <c:v>4</c:v>
                </c:pt>
                <c:pt idx="392">
                  <c:v>4</c:v>
                </c:pt>
                <c:pt idx="393">
                  <c:v>4</c:v>
                </c:pt>
                <c:pt idx="394">
                  <c:v>4</c:v>
                </c:pt>
                <c:pt idx="395">
                  <c:v>4</c:v>
                </c:pt>
                <c:pt idx="396">
                  <c:v>4</c:v>
                </c:pt>
                <c:pt idx="397">
                  <c:v>4</c:v>
                </c:pt>
                <c:pt idx="398">
                  <c:v>4</c:v>
                </c:pt>
                <c:pt idx="399">
                  <c:v>4</c:v>
                </c:pt>
                <c:pt idx="400">
                  <c:v>4</c:v>
                </c:pt>
                <c:pt idx="401">
                  <c:v>4</c:v>
                </c:pt>
                <c:pt idx="402">
                  <c:v>4</c:v>
                </c:pt>
                <c:pt idx="403">
                  <c:v>4</c:v>
                </c:pt>
                <c:pt idx="404">
                  <c:v>4</c:v>
                </c:pt>
                <c:pt idx="405">
                  <c:v>4</c:v>
                </c:pt>
                <c:pt idx="406">
                  <c:v>4</c:v>
                </c:pt>
                <c:pt idx="407">
                  <c:v>4</c:v>
                </c:pt>
                <c:pt idx="408">
                  <c:v>4</c:v>
                </c:pt>
                <c:pt idx="409">
                  <c:v>4</c:v>
                </c:pt>
                <c:pt idx="410">
                  <c:v>4</c:v>
                </c:pt>
                <c:pt idx="411">
                  <c:v>4</c:v>
                </c:pt>
                <c:pt idx="412">
                  <c:v>4</c:v>
                </c:pt>
                <c:pt idx="413">
                  <c:v>4</c:v>
                </c:pt>
                <c:pt idx="414">
                  <c:v>4</c:v>
                </c:pt>
                <c:pt idx="415">
                  <c:v>4</c:v>
                </c:pt>
                <c:pt idx="416">
                  <c:v>4</c:v>
                </c:pt>
                <c:pt idx="417">
                  <c:v>4</c:v>
                </c:pt>
                <c:pt idx="418">
                  <c:v>4</c:v>
                </c:pt>
                <c:pt idx="419">
                  <c:v>4</c:v>
                </c:pt>
                <c:pt idx="420">
                  <c:v>4</c:v>
                </c:pt>
                <c:pt idx="421">
                  <c:v>4</c:v>
                </c:pt>
                <c:pt idx="422">
                  <c:v>4</c:v>
                </c:pt>
                <c:pt idx="423">
                  <c:v>4</c:v>
                </c:pt>
                <c:pt idx="424">
                  <c:v>4</c:v>
                </c:pt>
                <c:pt idx="425">
                  <c:v>4</c:v>
                </c:pt>
                <c:pt idx="426">
                  <c:v>4</c:v>
                </c:pt>
                <c:pt idx="427">
                  <c:v>4</c:v>
                </c:pt>
                <c:pt idx="428">
                  <c:v>4</c:v>
                </c:pt>
                <c:pt idx="429">
                  <c:v>4</c:v>
                </c:pt>
                <c:pt idx="430">
                  <c:v>4</c:v>
                </c:pt>
                <c:pt idx="431">
                  <c:v>4</c:v>
                </c:pt>
                <c:pt idx="432">
                  <c:v>4</c:v>
                </c:pt>
                <c:pt idx="433">
                  <c:v>4</c:v>
                </c:pt>
                <c:pt idx="434">
                  <c:v>4</c:v>
                </c:pt>
                <c:pt idx="435">
                  <c:v>4</c:v>
                </c:pt>
                <c:pt idx="436">
                  <c:v>4</c:v>
                </c:pt>
                <c:pt idx="437">
                  <c:v>4</c:v>
                </c:pt>
                <c:pt idx="438">
                  <c:v>4</c:v>
                </c:pt>
                <c:pt idx="439">
                  <c:v>4</c:v>
                </c:pt>
                <c:pt idx="440">
                  <c:v>4</c:v>
                </c:pt>
                <c:pt idx="441">
                  <c:v>4</c:v>
                </c:pt>
                <c:pt idx="442">
                  <c:v>4</c:v>
                </c:pt>
                <c:pt idx="443">
                  <c:v>4</c:v>
                </c:pt>
                <c:pt idx="444">
                  <c:v>4</c:v>
                </c:pt>
                <c:pt idx="445">
                  <c:v>4</c:v>
                </c:pt>
                <c:pt idx="446">
                  <c:v>4</c:v>
                </c:pt>
                <c:pt idx="447">
                  <c:v>4</c:v>
                </c:pt>
                <c:pt idx="448">
                  <c:v>4</c:v>
                </c:pt>
                <c:pt idx="449">
                  <c:v>4</c:v>
                </c:pt>
                <c:pt idx="450">
                  <c:v>4</c:v>
                </c:pt>
                <c:pt idx="451">
                  <c:v>4</c:v>
                </c:pt>
                <c:pt idx="452">
                  <c:v>4</c:v>
                </c:pt>
                <c:pt idx="453">
                  <c:v>4</c:v>
                </c:pt>
                <c:pt idx="454">
                  <c:v>4</c:v>
                </c:pt>
                <c:pt idx="455">
                  <c:v>4</c:v>
                </c:pt>
                <c:pt idx="456">
                  <c:v>4</c:v>
                </c:pt>
                <c:pt idx="457">
                  <c:v>4</c:v>
                </c:pt>
                <c:pt idx="458">
                  <c:v>4</c:v>
                </c:pt>
                <c:pt idx="459">
                  <c:v>4</c:v>
                </c:pt>
                <c:pt idx="460">
                  <c:v>4</c:v>
                </c:pt>
                <c:pt idx="461">
                  <c:v>4</c:v>
                </c:pt>
                <c:pt idx="462">
                  <c:v>4</c:v>
                </c:pt>
                <c:pt idx="463">
                  <c:v>4</c:v>
                </c:pt>
                <c:pt idx="464">
                  <c:v>4</c:v>
                </c:pt>
                <c:pt idx="465">
                  <c:v>4</c:v>
                </c:pt>
                <c:pt idx="466">
                  <c:v>4</c:v>
                </c:pt>
                <c:pt idx="467">
                  <c:v>4</c:v>
                </c:pt>
                <c:pt idx="468">
                  <c:v>4</c:v>
                </c:pt>
                <c:pt idx="469">
                  <c:v>4</c:v>
                </c:pt>
                <c:pt idx="470">
                  <c:v>4</c:v>
                </c:pt>
                <c:pt idx="471">
                  <c:v>4</c:v>
                </c:pt>
                <c:pt idx="472">
                  <c:v>4</c:v>
                </c:pt>
                <c:pt idx="473">
                  <c:v>4</c:v>
                </c:pt>
                <c:pt idx="474">
                  <c:v>4</c:v>
                </c:pt>
                <c:pt idx="475">
                  <c:v>4</c:v>
                </c:pt>
                <c:pt idx="476">
                  <c:v>4</c:v>
                </c:pt>
                <c:pt idx="477">
                  <c:v>4</c:v>
                </c:pt>
                <c:pt idx="478">
                  <c:v>4</c:v>
                </c:pt>
                <c:pt idx="479">
                  <c:v>4</c:v>
                </c:pt>
                <c:pt idx="480">
                  <c:v>4</c:v>
                </c:pt>
                <c:pt idx="481">
                  <c:v>4</c:v>
                </c:pt>
                <c:pt idx="482">
                  <c:v>4</c:v>
                </c:pt>
                <c:pt idx="483">
                  <c:v>4</c:v>
                </c:pt>
                <c:pt idx="484">
                  <c:v>4</c:v>
                </c:pt>
                <c:pt idx="485">
                  <c:v>4</c:v>
                </c:pt>
                <c:pt idx="486">
                  <c:v>4</c:v>
                </c:pt>
                <c:pt idx="487">
                  <c:v>4</c:v>
                </c:pt>
                <c:pt idx="488">
                  <c:v>4</c:v>
                </c:pt>
                <c:pt idx="489">
                  <c:v>4</c:v>
                </c:pt>
                <c:pt idx="490">
                  <c:v>4</c:v>
                </c:pt>
                <c:pt idx="491">
                  <c:v>4</c:v>
                </c:pt>
                <c:pt idx="492">
                  <c:v>4</c:v>
                </c:pt>
                <c:pt idx="493">
                  <c:v>4</c:v>
                </c:pt>
                <c:pt idx="494">
                  <c:v>4</c:v>
                </c:pt>
                <c:pt idx="495">
                  <c:v>4</c:v>
                </c:pt>
                <c:pt idx="496">
                  <c:v>4</c:v>
                </c:pt>
                <c:pt idx="497">
                  <c:v>4</c:v>
                </c:pt>
                <c:pt idx="498">
                  <c:v>4</c:v>
                </c:pt>
                <c:pt idx="499">
                  <c:v>4</c:v>
                </c:pt>
                <c:pt idx="500">
                  <c:v>4</c:v>
                </c:pt>
                <c:pt idx="501">
                  <c:v>4</c:v>
                </c:pt>
                <c:pt idx="502">
                  <c:v>4</c:v>
                </c:pt>
                <c:pt idx="503">
                  <c:v>4</c:v>
                </c:pt>
                <c:pt idx="504">
                  <c:v>4</c:v>
                </c:pt>
                <c:pt idx="505">
                  <c:v>4</c:v>
                </c:pt>
                <c:pt idx="506">
                  <c:v>4</c:v>
                </c:pt>
                <c:pt idx="507">
                  <c:v>4</c:v>
                </c:pt>
                <c:pt idx="508">
                  <c:v>4</c:v>
                </c:pt>
                <c:pt idx="509">
                  <c:v>4</c:v>
                </c:pt>
                <c:pt idx="510">
                  <c:v>4</c:v>
                </c:pt>
                <c:pt idx="511">
                  <c:v>4</c:v>
                </c:pt>
                <c:pt idx="512">
                  <c:v>4</c:v>
                </c:pt>
                <c:pt idx="513">
                  <c:v>4</c:v>
                </c:pt>
                <c:pt idx="514">
                  <c:v>4</c:v>
                </c:pt>
                <c:pt idx="515">
                  <c:v>4</c:v>
                </c:pt>
                <c:pt idx="516">
                  <c:v>4</c:v>
                </c:pt>
                <c:pt idx="517">
                  <c:v>4</c:v>
                </c:pt>
                <c:pt idx="518">
                  <c:v>4</c:v>
                </c:pt>
                <c:pt idx="519">
                  <c:v>4</c:v>
                </c:pt>
                <c:pt idx="520">
                  <c:v>4</c:v>
                </c:pt>
                <c:pt idx="521">
                  <c:v>4</c:v>
                </c:pt>
                <c:pt idx="522">
                  <c:v>4</c:v>
                </c:pt>
                <c:pt idx="523">
                  <c:v>4</c:v>
                </c:pt>
                <c:pt idx="524">
                  <c:v>4</c:v>
                </c:pt>
                <c:pt idx="525">
                  <c:v>4</c:v>
                </c:pt>
                <c:pt idx="526">
                  <c:v>4</c:v>
                </c:pt>
                <c:pt idx="527">
                  <c:v>4</c:v>
                </c:pt>
                <c:pt idx="528">
                  <c:v>4</c:v>
                </c:pt>
                <c:pt idx="529">
                  <c:v>4</c:v>
                </c:pt>
                <c:pt idx="530">
                  <c:v>4</c:v>
                </c:pt>
                <c:pt idx="531">
                  <c:v>4</c:v>
                </c:pt>
                <c:pt idx="532">
                  <c:v>4</c:v>
                </c:pt>
                <c:pt idx="533">
                  <c:v>4</c:v>
                </c:pt>
                <c:pt idx="534">
                  <c:v>4</c:v>
                </c:pt>
                <c:pt idx="535">
                  <c:v>4</c:v>
                </c:pt>
                <c:pt idx="536">
                  <c:v>4</c:v>
                </c:pt>
                <c:pt idx="537">
                  <c:v>4</c:v>
                </c:pt>
                <c:pt idx="538">
                  <c:v>4</c:v>
                </c:pt>
                <c:pt idx="539">
                  <c:v>4</c:v>
                </c:pt>
                <c:pt idx="540">
                  <c:v>4</c:v>
                </c:pt>
                <c:pt idx="541">
                  <c:v>4</c:v>
                </c:pt>
                <c:pt idx="542">
                  <c:v>4</c:v>
                </c:pt>
                <c:pt idx="543">
                  <c:v>4</c:v>
                </c:pt>
                <c:pt idx="544">
                  <c:v>4</c:v>
                </c:pt>
                <c:pt idx="545">
                  <c:v>4</c:v>
                </c:pt>
                <c:pt idx="546">
                  <c:v>4</c:v>
                </c:pt>
                <c:pt idx="547">
                  <c:v>4</c:v>
                </c:pt>
                <c:pt idx="548">
                  <c:v>4</c:v>
                </c:pt>
                <c:pt idx="549">
                  <c:v>4</c:v>
                </c:pt>
                <c:pt idx="550">
                  <c:v>4</c:v>
                </c:pt>
                <c:pt idx="551">
                  <c:v>4</c:v>
                </c:pt>
                <c:pt idx="552">
                  <c:v>4</c:v>
                </c:pt>
                <c:pt idx="553">
                  <c:v>4</c:v>
                </c:pt>
                <c:pt idx="554">
                  <c:v>4</c:v>
                </c:pt>
                <c:pt idx="555">
                  <c:v>4</c:v>
                </c:pt>
                <c:pt idx="556">
                  <c:v>4</c:v>
                </c:pt>
                <c:pt idx="557">
                  <c:v>4</c:v>
                </c:pt>
                <c:pt idx="558">
                  <c:v>4</c:v>
                </c:pt>
                <c:pt idx="559">
                  <c:v>4</c:v>
                </c:pt>
                <c:pt idx="560">
                  <c:v>4</c:v>
                </c:pt>
                <c:pt idx="561">
                  <c:v>4</c:v>
                </c:pt>
                <c:pt idx="562">
                  <c:v>4</c:v>
                </c:pt>
                <c:pt idx="563">
                  <c:v>4</c:v>
                </c:pt>
                <c:pt idx="564">
                  <c:v>4</c:v>
                </c:pt>
                <c:pt idx="565">
                  <c:v>4</c:v>
                </c:pt>
                <c:pt idx="566">
                  <c:v>4</c:v>
                </c:pt>
                <c:pt idx="567">
                  <c:v>4</c:v>
                </c:pt>
                <c:pt idx="568">
                  <c:v>4</c:v>
                </c:pt>
                <c:pt idx="569">
                  <c:v>4</c:v>
                </c:pt>
                <c:pt idx="570">
                  <c:v>4</c:v>
                </c:pt>
                <c:pt idx="571">
                  <c:v>4</c:v>
                </c:pt>
                <c:pt idx="572">
                  <c:v>4</c:v>
                </c:pt>
                <c:pt idx="573">
                  <c:v>4</c:v>
                </c:pt>
                <c:pt idx="574">
                  <c:v>4</c:v>
                </c:pt>
                <c:pt idx="575">
                  <c:v>4</c:v>
                </c:pt>
                <c:pt idx="576">
                  <c:v>4</c:v>
                </c:pt>
                <c:pt idx="577">
                  <c:v>4</c:v>
                </c:pt>
                <c:pt idx="578">
                  <c:v>4</c:v>
                </c:pt>
                <c:pt idx="579">
                  <c:v>4</c:v>
                </c:pt>
                <c:pt idx="580">
                  <c:v>4</c:v>
                </c:pt>
                <c:pt idx="581">
                  <c:v>4</c:v>
                </c:pt>
                <c:pt idx="582">
                  <c:v>4</c:v>
                </c:pt>
                <c:pt idx="583">
                  <c:v>4</c:v>
                </c:pt>
                <c:pt idx="584">
                  <c:v>4</c:v>
                </c:pt>
                <c:pt idx="585">
                  <c:v>4</c:v>
                </c:pt>
                <c:pt idx="586">
                  <c:v>4</c:v>
                </c:pt>
                <c:pt idx="587">
                  <c:v>4</c:v>
                </c:pt>
                <c:pt idx="588">
                  <c:v>4</c:v>
                </c:pt>
                <c:pt idx="589">
                  <c:v>4</c:v>
                </c:pt>
                <c:pt idx="590">
                  <c:v>4</c:v>
                </c:pt>
                <c:pt idx="591">
                  <c:v>4</c:v>
                </c:pt>
                <c:pt idx="592">
                  <c:v>4</c:v>
                </c:pt>
                <c:pt idx="593">
                  <c:v>4</c:v>
                </c:pt>
                <c:pt idx="594">
                  <c:v>4</c:v>
                </c:pt>
                <c:pt idx="595">
                  <c:v>4</c:v>
                </c:pt>
                <c:pt idx="596">
                  <c:v>4</c:v>
                </c:pt>
                <c:pt idx="597">
                  <c:v>4</c:v>
                </c:pt>
                <c:pt idx="598">
                  <c:v>4</c:v>
                </c:pt>
                <c:pt idx="599">
                  <c:v>4</c:v>
                </c:pt>
                <c:pt idx="600">
                  <c:v>4</c:v>
                </c:pt>
                <c:pt idx="601">
                  <c:v>4</c:v>
                </c:pt>
                <c:pt idx="602">
                  <c:v>4</c:v>
                </c:pt>
                <c:pt idx="603">
                  <c:v>4</c:v>
                </c:pt>
                <c:pt idx="604">
                  <c:v>4</c:v>
                </c:pt>
                <c:pt idx="605">
                  <c:v>4</c:v>
                </c:pt>
                <c:pt idx="606">
                  <c:v>4</c:v>
                </c:pt>
                <c:pt idx="607">
                  <c:v>4</c:v>
                </c:pt>
                <c:pt idx="608">
                  <c:v>4</c:v>
                </c:pt>
                <c:pt idx="609">
                  <c:v>4</c:v>
                </c:pt>
                <c:pt idx="610">
                  <c:v>4</c:v>
                </c:pt>
                <c:pt idx="611">
                  <c:v>4</c:v>
                </c:pt>
                <c:pt idx="612">
                  <c:v>4</c:v>
                </c:pt>
                <c:pt idx="613">
                  <c:v>4</c:v>
                </c:pt>
                <c:pt idx="614">
                  <c:v>4</c:v>
                </c:pt>
                <c:pt idx="615">
                  <c:v>4</c:v>
                </c:pt>
                <c:pt idx="616">
                  <c:v>4</c:v>
                </c:pt>
                <c:pt idx="617">
                  <c:v>4</c:v>
                </c:pt>
                <c:pt idx="618">
                  <c:v>4</c:v>
                </c:pt>
                <c:pt idx="619">
                  <c:v>4</c:v>
                </c:pt>
                <c:pt idx="620">
                  <c:v>4</c:v>
                </c:pt>
                <c:pt idx="621">
                  <c:v>4</c:v>
                </c:pt>
                <c:pt idx="622">
                  <c:v>4</c:v>
                </c:pt>
                <c:pt idx="623">
                  <c:v>4</c:v>
                </c:pt>
                <c:pt idx="624">
                  <c:v>4</c:v>
                </c:pt>
                <c:pt idx="625">
                  <c:v>4</c:v>
                </c:pt>
                <c:pt idx="626">
                  <c:v>4</c:v>
                </c:pt>
                <c:pt idx="627">
                  <c:v>4</c:v>
                </c:pt>
                <c:pt idx="628">
                  <c:v>4</c:v>
                </c:pt>
                <c:pt idx="629">
                  <c:v>4</c:v>
                </c:pt>
                <c:pt idx="630">
                  <c:v>4</c:v>
                </c:pt>
                <c:pt idx="631">
                  <c:v>4</c:v>
                </c:pt>
                <c:pt idx="632">
                  <c:v>4</c:v>
                </c:pt>
                <c:pt idx="633">
                  <c:v>4</c:v>
                </c:pt>
                <c:pt idx="634">
                  <c:v>4</c:v>
                </c:pt>
                <c:pt idx="635">
                  <c:v>4</c:v>
                </c:pt>
                <c:pt idx="636">
                  <c:v>4</c:v>
                </c:pt>
                <c:pt idx="637">
                  <c:v>4</c:v>
                </c:pt>
                <c:pt idx="638">
                  <c:v>4</c:v>
                </c:pt>
                <c:pt idx="639">
                  <c:v>4</c:v>
                </c:pt>
                <c:pt idx="640">
                  <c:v>4</c:v>
                </c:pt>
                <c:pt idx="641">
                  <c:v>4</c:v>
                </c:pt>
                <c:pt idx="642">
                  <c:v>4</c:v>
                </c:pt>
                <c:pt idx="643">
                  <c:v>4</c:v>
                </c:pt>
                <c:pt idx="644">
                  <c:v>4</c:v>
                </c:pt>
                <c:pt idx="645">
                  <c:v>4</c:v>
                </c:pt>
                <c:pt idx="646">
                  <c:v>4</c:v>
                </c:pt>
                <c:pt idx="647">
                  <c:v>4</c:v>
                </c:pt>
                <c:pt idx="648">
                  <c:v>4</c:v>
                </c:pt>
                <c:pt idx="649">
                  <c:v>4</c:v>
                </c:pt>
                <c:pt idx="650">
                  <c:v>4</c:v>
                </c:pt>
                <c:pt idx="651">
                  <c:v>4</c:v>
                </c:pt>
                <c:pt idx="652">
                  <c:v>4</c:v>
                </c:pt>
                <c:pt idx="653">
                  <c:v>4</c:v>
                </c:pt>
                <c:pt idx="654">
                  <c:v>4</c:v>
                </c:pt>
                <c:pt idx="655">
                  <c:v>4</c:v>
                </c:pt>
                <c:pt idx="656">
                  <c:v>4</c:v>
                </c:pt>
                <c:pt idx="657">
                  <c:v>4</c:v>
                </c:pt>
                <c:pt idx="658">
                  <c:v>4</c:v>
                </c:pt>
                <c:pt idx="659">
                  <c:v>4</c:v>
                </c:pt>
                <c:pt idx="660">
                  <c:v>4</c:v>
                </c:pt>
                <c:pt idx="661">
                  <c:v>4</c:v>
                </c:pt>
                <c:pt idx="662">
                  <c:v>4</c:v>
                </c:pt>
                <c:pt idx="663">
                  <c:v>4</c:v>
                </c:pt>
                <c:pt idx="664">
                  <c:v>4</c:v>
                </c:pt>
                <c:pt idx="665">
                  <c:v>4</c:v>
                </c:pt>
                <c:pt idx="666">
                  <c:v>4</c:v>
                </c:pt>
                <c:pt idx="667">
                  <c:v>4</c:v>
                </c:pt>
                <c:pt idx="668">
                  <c:v>4</c:v>
                </c:pt>
                <c:pt idx="669">
                  <c:v>4</c:v>
                </c:pt>
                <c:pt idx="670">
                  <c:v>4</c:v>
                </c:pt>
                <c:pt idx="671">
                  <c:v>4</c:v>
                </c:pt>
                <c:pt idx="672">
                  <c:v>4</c:v>
                </c:pt>
                <c:pt idx="673">
                  <c:v>4</c:v>
                </c:pt>
                <c:pt idx="674">
                  <c:v>4</c:v>
                </c:pt>
                <c:pt idx="675">
                  <c:v>4</c:v>
                </c:pt>
                <c:pt idx="676">
                  <c:v>4</c:v>
                </c:pt>
                <c:pt idx="677">
                  <c:v>4</c:v>
                </c:pt>
                <c:pt idx="678">
                  <c:v>4</c:v>
                </c:pt>
                <c:pt idx="679">
                  <c:v>4</c:v>
                </c:pt>
                <c:pt idx="680">
                  <c:v>4</c:v>
                </c:pt>
                <c:pt idx="681">
                  <c:v>4</c:v>
                </c:pt>
                <c:pt idx="682">
                  <c:v>4</c:v>
                </c:pt>
                <c:pt idx="683">
                  <c:v>4</c:v>
                </c:pt>
                <c:pt idx="684">
                  <c:v>4</c:v>
                </c:pt>
                <c:pt idx="685">
                  <c:v>4</c:v>
                </c:pt>
                <c:pt idx="686">
                  <c:v>4</c:v>
                </c:pt>
                <c:pt idx="687">
                  <c:v>4</c:v>
                </c:pt>
                <c:pt idx="688">
                  <c:v>4</c:v>
                </c:pt>
                <c:pt idx="689">
                  <c:v>4</c:v>
                </c:pt>
                <c:pt idx="690">
                  <c:v>4</c:v>
                </c:pt>
                <c:pt idx="691">
                  <c:v>4</c:v>
                </c:pt>
                <c:pt idx="692">
                  <c:v>4</c:v>
                </c:pt>
                <c:pt idx="693">
                  <c:v>4</c:v>
                </c:pt>
                <c:pt idx="694">
                  <c:v>4</c:v>
                </c:pt>
                <c:pt idx="695">
                  <c:v>4</c:v>
                </c:pt>
                <c:pt idx="696">
                  <c:v>4</c:v>
                </c:pt>
                <c:pt idx="697">
                  <c:v>4</c:v>
                </c:pt>
                <c:pt idx="698">
                  <c:v>4</c:v>
                </c:pt>
                <c:pt idx="699">
                  <c:v>4</c:v>
                </c:pt>
                <c:pt idx="700">
                  <c:v>4</c:v>
                </c:pt>
                <c:pt idx="701">
                  <c:v>4</c:v>
                </c:pt>
                <c:pt idx="702">
                  <c:v>4</c:v>
                </c:pt>
                <c:pt idx="703">
                  <c:v>4</c:v>
                </c:pt>
                <c:pt idx="704">
                  <c:v>4</c:v>
                </c:pt>
                <c:pt idx="705">
                  <c:v>4</c:v>
                </c:pt>
                <c:pt idx="706">
                  <c:v>4</c:v>
                </c:pt>
                <c:pt idx="707">
                  <c:v>4</c:v>
                </c:pt>
                <c:pt idx="708">
                  <c:v>4</c:v>
                </c:pt>
                <c:pt idx="709">
                  <c:v>4</c:v>
                </c:pt>
                <c:pt idx="710">
                  <c:v>4</c:v>
                </c:pt>
                <c:pt idx="711">
                  <c:v>4</c:v>
                </c:pt>
                <c:pt idx="712">
                  <c:v>4</c:v>
                </c:pt>
                <c:pt idx="713">
                  <c:v>4</c:v>
                </c:pt>
                <c:pt idx="714">
                  <c:v>4</c:v>
                </c:pt>
                <c:pt idx="715">
                  <c:v>4</c:v>
                </c:pt>
                <c:pt idx="716">
                  <c:v>4</c:v>
                </c:pt>
                <c:pt idx="717">
                  <c:v>4</c:v>
                </c:pt>
                <c:pt idx="718">
                  <c:v>4</c:v>
                </c:pt>
                <c:pt idx="719">
                  <c:v>4</c:v>
                </c:pt>
                <c:pt idx="720">
                  <c:v>4</c:v>
                </c:pt>
                <c:pt idx="721">
                  <c:v>4</c:v>
                </c:pt>
                <c:pt idx="722">
                  <c:v>4</c:v>
                </c:pt>
                <c:pt idx="723">
                  <c:v>4</c:v>
                </c:pt>
                <c:pt idx="724">
                  <c:v>4</c:v>
                </c:pt>
                <c:pt idx="725">
                  <c:v>4</c:v>
                </c:pt>
                <c:pt idx="726">
                  <c:v>4</c:v>
                </c:pt>
                <c:pt idx="727">
                  <c:v>4</c:v>
                </c:pt>
                <c:pt idx="728">
                  <c:v>4</c:v>
                </c:pt>
                <c:pt idx="729">
                  <c:v>4</c:v>
                </c:pt>
                <c:pt idx="730">
                  <c:v>4</c:v>
                </c:pt>
                <c:pt idx="731">
                  <c:v>4</c:v>
                </c:pt>
                <c:pt idx="732">
                  <c:v>4</c:v>
                </c:pt>
                <c:pt idx="733">
                  <c:v>4</c:v>
                </c:pt>
                <c:pt idx="734">
                  <c:v>4</c:v>
                </c:pt>
                <c:pt idx="735">
                  <c:v>4</c:v>
                </c:pt>
                <c:pt idx="736">
                  <c:v>4</c:v>
                </c:pt>
                <c:pt idx="737">
                  <c:v>4</c:v>
                </c:pt>
                <c:pt idx="738">
                  <c:v>4</c:v>
                </c:pt>
                <c:pt idx="739">
                  <c:v>4</c:v>
                </c:pt>
                <c:pt idx="740">
                  <c:v>4</c:v>
                </c:pt>
                <c:pt idx="741">
                  <c:v>4</c:v>
                </c:pt>
                <c:pt idx="742">
                  <c:v>4</c:v>
                </c:pt>
                <c:pt idx="743">
                  <c:v>4</c:v>
                </c:pt>
                <c:pt idx="744">
                  <c:v>4</c:v>
                </c:pt>
                <c:pt idx="745">
                  <c:v>4</c:v>
                </c:pt>
                <c:pt idx="746">
                  <c:v>4</c:v>
                </c:pt>
                <c:pt idx="747">
                  <c:v>4</c:v>
                </c:pt>
                <c:pt idx="748">
                  <c:v>4</c:v>
                </c:pt>
                <c:pt idx="749">
                  <c:v>4</c:v>
                </c:pt>
                <c:pt idx="750">
                  <c:v>4</c:v>
                </c:pt>
                <c:pt idx="751">
                  <c:v>4</c:v>
                </c:pt>
                <c:pt idx="752">
                  <c:v>4</c:v>
                </c:pt>
                <c:pt idx="753">
                  <c:v>4</c:v>
                </c:pt>
                <c:pt idx="754">
                  <c:v>4</c:v>
                </c:pt>
                <c:pt idx="755">
                  <c:v>4</c:v>
                </c:pt>
                <c:pt idx="756">
                  <c:v>4</c:v>
                </c:pt>
                <c:pt idx="757">
                  <c:v>4</c:v>
                </c:pt>
                <c:pt idx="758">
                  <c:v>4</c:v>
                </c:pt>
                <c:pt idx="759">
                  <c:v>4</c:v>
                </c:pt>
                <c:pt idx="760">
                  <c:v>4</c:v>
                </c:pt>
                <c:pt idx="761">
                  <c:v>4</c:v>
                </c:pt>
                <c:pt idx="762">
                  <c:v>4</c:v>
                </c:pt>
                <c:pt idx="763">
                  <c:v>4</c:v>
                </c:pt>
                <c:pt idx="764">
                  <c:v>4</c:v>
                </c:pt>
                <c:pt idx="765">
                  <c:v>4</c:v>
                </c:pt>
                <c:pt idx="766">
                  <c:v>4</c:v>
                </c:pt>
                <c:pt idx="767">
                  <c:v>4</c:v>
                </c:pt>
                <c:pt idx="768">
                  <c:v>4</c:v>
                </c:pt>
                <c:pt idx="769">
                  <c:v>4</c:v>
                </c:pt>
                <c:pt idx="770">
                  <c:v>4</c:v>
                </c:pt>
                <c:pt idx="771">
                  <c:v>4</c:v>
                </c:pt>
                <c:pt idx="772">
                  <c:v>4</c:v>
                </c:pt>
                <c:pt idx="773">
                  <c:v>4</c:v>
                </c:pt>
                <c:pt idx="774">
                  <c:v>4</c:v>
                </c:pt>
                <c:pt idx="775">
                  <c:v>4</c:v>
                </c:pt>
                <c:pt idx="776">
                  <c:v>4</c:v>
                </c:pt>
                <c:pt idx="777">
                  <c:v>4</c:v>
                </c:pt>
                <c:pt idx="778">
                  <c:v>4</c:v>
                </c:pt>
                <c:pt idx="779">
                  <c:v>4</c:v>
                </c:pt>
                <c:pt idx="780">
                  <c:v>4</c:v>
                </c:pt>
                <c:pt idx="781">
                  <c:v>4</c:v>
                </c:pt>
                <c:pt idx="782">
                  <c:v>4</c:v>
                </c:pt>
                <c:pt idx="783">
                  <c:v>4</c:v>
                </c:pt>
                <c:pt idx="784">
                  <c:v>4</c:v>
                </c:pt>
                <c:pt idx="785">
                  <c:v>4</c:v>
                </c:pt>
                <c:pt idx="786">
                  <c:v>4</c:v>
                </c:pt>
                <c:pt idx="787">
                  <c:v>4</c:v>
                </c:pt>
                <c:pt idx="788">
                  <c:v>4</c:v>
                </c:pt>
                <c:pt idx="789">
                  <c:v>4</c:v>
                </c:pt>
                <c:pt idx="790">
                  <c:v>4</c:v>
                </c:pt>
                <c:pt idx="791">
                  <c:v>4</c:v>
                </c:pt>
                <c:pt idx="792">
                  <c:v>4</c:v>
                </c:pt>
                <c:pt idx="793">
                  <c:v>4</c:v>
                </c:pt>
                <c:pt idx="794">
                  <c:v>4</c:v>
                </c:pt>
                <c:pt idx="795">
                  <c:v>4</c:v>
                </c:pt>
                <c:pt idx="796">
                  <c:v>4</c:v>
                </c:pt>
                <c:pt idx="797">
                  <c:v>4</c:v>
                </c:pt>
                <c:pt idx="798">
                  <c:v>4</c:v>
                </c:pt>
                <c:pt idx="799">
                  <c:v>4</c:v>
                </c:pt>
                <c:pt idx="800">
                  <c:v>4</c:v>
                </c:pt>
                <c:pt idx="801">
                  <c:v>4</c:v>
                </c:pt>
                <c:pt idx="802">
                  <c:v>4</c:v>
                </c:pt>
                <c:pt idx="803">
                  <c:v>4</c:v>
                </c:pt>
                <c:pt idx="804">
                  <c:v>4</c:v>
                </c:pt>
                <c:pt idx="805">
                  <c:v>4</c:v>
                </c:pt>
                <c:pt idx="806">
                  <c:v>4</c:v>
                </c:pt>
                <c:pt idx="807">
                  <c:v>4</c:v>
                </c:pt>
                <c:pt idx="808">
                  <c:v>4</c:v>
                </c:pt>
                <c:pt idx="809">
                  <c:v>4</c:v>
                </c:pt>
                <c:pt idx="810">
                  <c:v>4</c:v>
                </c:pt>
                <c:pt idx="811">
                  <c:v>4</c:v>
                </c:pt>
                <c:pt idx="812">
                  <c:v>4</c:v>
                </c:pt>
                <c:pt idx="813">
                  <c:v>4</c:v>
                </c:pt>
                <c:pt idx="814">
                  <c:v>4</c:v>
                </c:pt>
                <c:pt idx="815">
                  <c:v>4</c:v>
                </c:pt>
                <c:pt idx="816">
                  <c:v>4</c:v>
                </c:pt>
                <c:pt idx="817">
                  <c:v>4</c:v>
                </c:pt>
                <c:pt idx="818">
                  <c:v>4</c:v>
                </c:pt>
                <c:pt idx="819">
                  <c:v>4</c:v>
                </c:pt>
                <c:pt idx="820">
                  <c:v>4</c:v>
                </c:pt>
                <c:pt idx="821">
                  <c:v>4</c:v>
                </c:pt>
                <c:pt idx="822">
                  <c:v>4</c:v>
                </c:pt>
                <c:pt idx="823">
                  <c:v>4</c:v>
                </c:pt>
                <c:pt idx="824">
                  <c:v>4</c:v>
                </c:pt>
                <c:pt idx="825">
                  <c:v>4</c:v>
                </c:pt>
                <c:pt idx="826">
                  <c:v>4</c:v>
                </c:pt>
                <c:pt idx="827">
                  <c:v>4</c:v>
                </c:pt>
                <c:pt idx="828">
                  <c:v>4</c:v>
                </c:pt>
                <c:pt idx="829">
                  <c:v>4</c:v>
                </c:pt>
                <c:pt idx="830">
                  <c:v>4</c:v>
                </c:pt>
                <c:pt idx="831">
                  <c:v>4</c:v>
                </c:pt>
                <c:pt idx="832">
                  <c:v>4</c:v>
                </c:pt>
                <c:pt idx="833">
                  <c:v>4</c:v>
                </c:pt>
                <c:pt idx="834">
                  <c:v>4</c:v>
                </c:pt>
                <c:pt idx="835">
                  <c:v>4</c:v>
                </c:pt>
                <c:pt idx="836">
                  <c:v>4</c:v>
                </c:pt>
                <c:pt idx="837">
                  <c:v>4</c:v>
                </c:pt>
                <c:pt idx="838">
                  <c:v>4</c:v>
                </c:pt>
                <c:pt idx="839">
                  <c:v>4</c:v>
                </c:pt>
                <c:pt idx="840">
                  <c:v>4</c:v>
                </c:pt>
                <c:pt idx="841">
                  <c:v>4</c:v>
                </c:pt>
                <c:pt idx="842">
                  <c:v>4</c:v>
                </c:pt>
                <c:pt idx="843">
                  <c:v>4</c:v>
                </c:pt>
                <c:pt idx="844">
                  <c:v>4</c:v>
                </c:pt>
                <c:pt idx="845">
                  <c:v>4</c:v>
                </c:pt>
                <c:pt idx="846">
                  <c:v>4</c:v>
                </c:pt>
                <c:pt idx="847">
                  <c:v>4</c:v>
                </c:pt>
                <c:pt idx="848">
                  <c:v>4</c:v>
                </c:pt>
                <c:pt idx="849">
                  <c:v>4</c:v>
                </c:pt>
                <c:pt idx="850">
                  <c:v>4</c:v>
                </c:pt>
                <c:pt idx="851">
                  <c:v>4</c:v>
                </c:pt>
                <c:pt idx="852">
                  <c:v>4</c:v>
                </c:pt>
                <c:pt idx="853">
                  <c:v>4</c:v>
                </c:pt>
                <c:pt idx="854">
                  <c:v>4</c:v>
                </c:pt>
                <c:pt idx="855">
                  <c:v>4</c:v>
                </c:pt>
                <c:pt idx="856">
                  <c:v>4</c:v>
                </c:pt>
                <c:pt idx="857">
                  <c:v>4</c:v>
                </c:pt>
                <c:pt idx="858">
                  <c:v>4</c:v>
                </c:pt>
                <c:pt idx="859">
                  <c:v>4</c:v>
                </c:pt>
                <c:pt idx="860">
                  <c:v>4</c:v>
                </c:pt>
                <c:pt idx="861">
                  <c:v>4</c:v>
                </c:pt>
                <c:pt idx="862">
                  <c:v>4</c:v>
                </c:pt>
                <c:pt idx="863">
                  <c:v>4</c:v>
                </c:pt>
                <c:pt idx="864">
                  <c:v>4</c:v>
                </c:pt>
                <c:pt idx="865">
                  <c:v>4</c:v>
                </c:pt>
                <c:pt idx="866">
                  <c:v>4</c:v>
                </c:pt>
                <c:pt idx="867">
                  <c:v>4</c:v>
                </c:pt>
                <c:pt idx="868">
                  <c:v>4</c:v>
                </c:pt>
                <c:pt idx="869">
                  <c:v>4</c:v>
                </c:pt>
                <c:pt idx="870">
                  <c:v>4</c:v>
                </c:pt>
                <c:pt idx="871">
                  <c:v>4</c:v>
                </c:pt>
                <c:pt idx="872">
                  <c:v>4</c:v>
                </c:pt>
                <c:pt idx="873">
                  <c:v>4</c:v>
                </c:pt>
                <c:pt idx="874">
                  <c:v>4</c:v>
                </c:pt>
                <c:pt idx="875">
                  <c:v>4</c:v>
                </c:pt>
                <c:pt idx="876">
                  <c:v>4</c:v>
                </c:pt>
                <c:pt idx="877">
                  <c:v>4</c:v>
                </c:pt>
                <c:pt idx="878">
                  <c:v>4</c:v>
                </c:pt>
                <c:pt idx="879">
                  <c:v>4</c:v>
                </c:pt>
                <c:pt idx="880">
                  <c:v>4</c:v>
                </c:pt>
                <c:pt idx="881">
                  <c:v>4</c:v>
                </c:pt>
                <c:pt idx="882">
                  <c:v>4</c:v>
                </c:pt>
                <c:pt idx="883">
                  <c:v>4</c:v>
                </c:pt>
                <c:pt idx="884">
                  <c:v>4</c:v>
                </c:pt>
                <c:pt idx="885">
                  <c:v>4</c:v>
                </c:pt>
                <c:pt idx="886">
                  <c:v>4</c:v>
                </c:pt>
                <c:pt idx="887">
                  <c:v>4</c:v>
                </c:pt>
                <c:pt idx="888">
                  <c:v>4</c:v>
                </c:pt>
                <c:pt idx="889">
                  <c:v>4</c:v>
                </c:pt>
                <c:pt idx="890">
                  <c:v>4</c:v>
                </c:pt>
                <c:pt idx="891">
                  <c:v>4</c:v>
                </c:pt>
                <c:pt idx="892">
                  <c:v>4</c:v>
                </c:pt>
                <c:pt idx="893">
                  <c:v>4</c:v>
                </c:pt>
                <c:pt idx="894">
                  <c:v>4</c:v>
                </c:pt>
                <c:pt idx="895">
                  <c:v>4</c:v>
                </c:pt>
                <c:pt idx="896">
                  <c:v>4</c:v>
                </c:pt>
                <c:pt idx="897">
                  <c:v>4</c:v>
                </c:pt>
                <c:pt idx="898">
                  <c:v>4</c:v>
                </c:pt>
                <c:pt idx="899">
                  <c:v>4</c:v>
                </c:pt>
                <c:pt idx="900">
                  <c:v>4</c:v>
                </c:pt>
                <c:pt idx="901">
                  <c:v>4</c:v>
                </c:pt>
                <c:pt idx="902">
                  <c:v>4</c:v>
                </c:pt>
                <c:pt idx="903">
                  <c:v>4</c:v>
                </c:pt>
                <c:pt idx="904">
                  <c:v>4</c:v>
                </c:pt>
                <c:pt idx="905">
                  <c:v>4</c:v>
                </c:pt>
                <c:pt idx="906">
                  <c:v>4</c:v>
                </c:pt>
                <c:pt idx="907">
                  <c:v>4</c:v>
                </c:pt>
                <c:pt idx="908">
                  <c:v>4</c:v>
                </c:pt>
                <c:pt idx="909">
                  <c:v>4</c:v>
                </c:pt>
                <c:pt idx="910">
                  <c:v>4</c:v>
                </c:pt>
                <c:pt idx="911">
                  <c:v>4</c:v>
                </c:pt>
                <c:pt idx="912">
                  <c:v>4</c:v>
                </c:pt>
                <c:pt idx="913">
                  <c:v>4</c:v>
                </c:pt>
                <c:pt idx="914">
                  <c:v>4</c:v>
                </c:pt>
                <c:pt idx="915">
                  <c:v>4</c:v>
                </c:pt>
                <c:pt idx="916">
                  <c:v>4</c:v>
                </c:pt>
                <c:pt idx="917">
                  <c:v>4</c:v>
                </c:pt>
                <c:pt idx="918">
                  <c:v>4</c:v>
                </c:pt>
                <c:pt idx="919">
                  <c:v>4</c:v>
                </c:pt>
                <c:pt idx="920">
                  <c:v>4</c:v>
                </c:pt>
                <c:pt idx="921">
                  <c:v>4</c:v>
                </c:pt>
                <c:pt idx="922">
                  <c:v>4</c:v>
                </c:pt>
                <c:pt idx="923">
                  <c:v>4</c:v>
                </c:pt>
                <c:pt idx="924">
                  <c:v>4</c:v>
                </c:pt>
                <c:pt idx="925">
                  <c:v>4</c:v>
                </c:pt>
                <c:pt idx="926">
                  <c:v>4</c:v>
                </c:pt>
                <c:pt idx="927">
                  <c:v>4</c:v>
                </c:pt>
                <c:pt idx="928">
                  <c:v>4</c:v>
                </c:pt>
                <c:pt idx="929">
                  <c:v>4</c:v>
                </c:pt>
                <c:pt idx="930">
                  <c:v>4</c:v>
                </c:pt>
                <c:pt idx="931">
                  <c:v>4</c:v>
                </c:pt>
                <c:pt idx="932">
                  <c:v>4</c:v>
                </c:pt>
                <c:pt idx="933">
                  <c:v>4</c:v>
                </c:pt>
                <c:pt idx="934">
                  <c:v>4</c:v>
                </c:pt>
                <c:pt idx="935">
                  <c:v>4</c:v>
                </c:pt>
                <c:pt idx="936">
                  <c:v>4</c:v>
                </c:pt>
                <c:pt idx="937">
                  <c:v>4</c:v>
                </c:pt>
                <c:pt idx="938">
                  <c:v>4</c:v>
                </c:pt>
                <c:pt idx="939">
                  <c:v>4</c:v>
                </c:pt>
                <c:pt idx="940">
                  <c:v>4</c:v>
                </c:pt>
                <c:pt idx="941">
                  <c:v>4</c:v>
                </c:pt>
                <c:pt idx="942">
                  <c:v>4</c:v>
                </c:pt>
                <c:pt idx="943">
                  <c:v>4</c:v>
                </c:pt>
                <c:pt idx="944">
                  <c:v>4</c:v>
                </c:pt>
                <c:pt idx="945">
                  <c:v>4</c:v>
                </c:pt>
                <c:pt idx="946">
                  <c:v>4</c:v>
                </c:pt>
                <c:pt idx="947">
                  <c:v>4</c:v>
                </c:pt>
                <c:pt idx="948">
                  <c:v>4</c:v>
                </c:pt>
                <c:pt idx="949">
                  <c:v>4</c:v>
                </c:pt>
                <c:pt idx="950">
                  <c:v>4</c:v>
                </c:pt>
                <c:pt idx="951">
                  <c:v>4</c:v>
                </c:pt>
                <c:pt idx="952">
                  <c:v>4</c:v>
                </c:pt>
                <c:pt idx="953">
                  <c:v>4</c:v>
                </c:pt>
                <c:pt idx="954">
                  <c:v>4</c:v>
                </c:pt>
                <c:pt idx="955">
                  <c:v>4</c:v>
                </c:pt>
                <c:pt idx="956">
                  <c:v>4</c:v>
                </c:pt>
                <c:pt idx="957">
                  <c:v>4</c:v>
                </c:pt>
                <c:pt idx="958">
                  <c:v>4</c:v>
                </c:pt>
                <c:pt idx="959">
                  <c:v>4</c:v>
                </c:pt>
                <c:pt idx="960">
                  <c:v>4</c:v>
                </c:pt>
                <c:pt idx="961">
                  <c:v>4</c:v>
                </c:pt>
                <c:pt idx="962">
                  <c:v>4</c:v>
                </c:pt>
                <c:pt idx="963">
                  <c:v>4</c:v>
                </c:pt>
                <c:pt idx="964">
                  <c:v>4</c:v>
                </c:pt>
                <c:pt idx="965">
                  <c:v>4</c:v>
                </c:pt>
                <c:pt idx="966">
                  <c:v>4</c:v>
                </c:pt>
                <c:pt idx="967">
                  <c:v>4</c:v>
                </c:pt>
                <c:pt idx="968">
                  <c:v>4</c:v>
                </c:pt>
                <c:pt idx="969">
                  <c:v>4</c:v>
                </c:pt>
                <c:pt idx="970">
                  <c:v>4</c:v>
                </c:pt>
                <c:pt idx="971">
                  <c:v>4</c:v>
                </c:pt>
                <c:pt idx="972">
                  <c:v>4</c:v>
                </c:pt>
                <c:pt idx="973">
                  <c:v>4</c:v>
                </c:pt>
                <c:pt idx="974">
                  <c:v>4</c:v>
                </c:pt>
                <c:pt idx="975">
                  <c:v>4</c:v>
                </c:pt>
                <c:pt idx="976">
                  <c:v>4</c:v>
                </c:pt>
                <c:pt idx="977">
                  <c:v>4</c:v>
                </c:pt>
                <c:pt idx="978">
                  <c:v>4</c:v>
                </c:pt>
                <c:pt idx="979">
                  <c:v>4</c:v>
                </c:pt>
                <c:pt idx="980">
                  <c:v>4</c:v>
                </c:pt>
                <c:pt idx="981">
                  <c:v>4</c:v>
                </c:pt>
                <c:pt idx="982">
                  <c:v>4</c:v>
                </c:pt>
                <c:pt idx="983">
                  <c:v>4</c:v>
                </c:pt>
                <c:pt idx="984">
                  <c:v>4</c:v>
                </c:pt>
                <c:pt idx="985">
                  <c:v>4</c:v>
                </c:pt>
                <c:pt idx="986">
                  <c:v>4</c:v>
                </c:pt>
                <c:pt idx="987">
                  <c:v>4</c:v>
                </c:pt>
                <c:pt idx="988">
                  <c:v>4</c:v>
                </c:pt>
                <c:pt idx="989">
                  <c:v>4</c:v>
                </c:pt>
                <c:pt idx="990">
                  <c:v>4</c:v>
                </c:pt>
                <c:pt idx="991">
                  <c:v>4</c:v>
                </c:pt>
                <c:pt idx="992">
                  <c:v>4</c:v>
                </c:pt>
                <c:pt idx="993">
                  <c:v>4</c:v>
                </c:pt>
                <c:pt idx="994">
                  <c:v>4</c:v>
                </c:pt>
                <c:pt idx="995">
                  <c:v>4</c:v>
                </c:pt>
                <c:pt idx="996">
                  <c:v>4</c:v>
                </c:pt>
                <c:pt idx="997">
                  <c:v>4</c:v>
                </c:pt>
                <c:pt idx="998">
                  <c:v>4</c:v>
                </c:pt>
                <c:pt idx="999">
                  <c:v>4</c:v>
                </c:pt>
                <c:pt idx="1000">
                  <c:v>4</c:v>
                </c:pt>
                <c:pt idx="1001">
                  <c:v>4</c:v>
                </c:pt>
                <c:pt idx="1002">
                  <c:v>4</c:v>
                </c:pt>
                <c:pt idx="1003">
                  <c:v>4</c:v>
                </c:pt>
                <c:pt idx="1004">
                  <c:v>4</c:v>
                </c:pt>
                <c:pt idx="1005">
                  <c:v>4</c:v>
                </c:pt>
                <c:pt idx="1006">
                  <c:v>4</c:v>
                </c:pt>
                <c:pt idx="1007">
                  <c:v>4</c:v>
                </c:pt>
                <c:pt idx="1008">
                  <c:v>4</c:v>
                </c:pt>
                <c:pt idx="1009">
                  <c:v>4</c:v>
                </c:pt>
                <c:pt idx="1010">
                  <c:v>4</c:v>
                </c:pt>
                <c:pt idx="1011">
                  <c:v>4</c:v>
                </c:pt>
                <c:pt idx="1012">
                  <c:v>4</c:v>
                </c:pt>
                <c:pt idx="1013">
                  <c:v>4</c:v>
                </c:pt>
                <c:pt idx="1014">
                  <c:v>4</c:v>
                </c:pt>
                <c:pt idx="1015">
                  <c:v>4</c:v>
                </c:pt>
                <c:pt idx="1016">
                  <c:v>4</c:v>
                </c:pt>
                <c:pt idx="1017">
                  <c:v>4</c:v>
                </c:pt>
                <c:pt idx="1018">
                  <c:v>4</c:v>
                </c:pt>
                <c:pt idx="1019">
                  <c:v>4</c:v>
                </c:pt>
                <c:pt idx="1020">
                  <c:v>4</c:v>
                </c:pt>
                <c:pt idx="1021">
                  <c:v>4</c:v>
                </c:pt>
                <c:pt idx="1022">
                  <c:v>4</c:v>
                </c:pt>
                <c:pt idx="1023">
                  <c:v>4</c:v>
                </c:pt>
                <c:pt idx="1024">
                  <c:v>4</c:v>
                </c:pt>
                <c:pt idx="1025">
                  <c:v>4</c:v>
                </c:pt>
                <c:pt idx="1026">
                  <c:v>4</c:v>
                </c:pt>
                <c:pt idx="1027">
                  <c:v>4</c:v>
                </c:pt>
                <c:pt idx="1028">
                  <c:v>4</c:v>
                </c:pt>
                <c:pt idx="1029">
                  <c:v>4</c:v>
                </c:pt>
                <c:pt idx="1030">
                  <c:v>4</c:v>
                </c:pt>
                <c:pt idx="1031">
                  <c:v>4</c:v>
                </c:pt>
                <c:pt idx="1032">
                  <c:v>4</c:v>
                </c:pt>
                <c:pt idx="1033">
                  <c:v>4</c:v>
                </c:pt>
                <c:pt idx="1034">
                  <c:v>4</c:v>
                </c:pt>
                <c:pt idx="1035">
                  <c:v>4</c:v>
                </c:pt>
                <c:pt idx="1036">
                  <c:v>4</c:v>
                </c:pt>
                <c:pt idx="1037">
                  <c:v>4</c:v>
                </c:pt>
                <c:pt idx="1038">
                  <c:v>4</c:v>
                </c:pt>
                <c:pt idx="1039">
                  <c:v>4</c:v>
                </c:pt>
                <c:pt idx="1040">
                  <c:v>4</c:v>
                </c:pt>
                <c:pt idx="1041">
                  <c:v>4</c:v>
                </c:pt>
                <c:pt idx="1042">
                  <c:v>4</c:v>
                </c:pt>
                <c:pt idx="1043">
                  <c:v>4</c:v>
                </c:pt>
                <c:pt idx="1044">
                  <c:v>4</c:v>
                </c:pt>
                <c:pt idx="1045">
                  <c:v>4</c:v>
                </c:pt>
                <c:pt idx="1046">
                  <c:v>4</c:v>
                </c:pt>
                <c:pt idx="1047">
                  <c:v>4</c:v>
                </c:pt>
                <c:pt idx="1048">
                  <c:v>4</c:v>
                </c:pt>
                <c:pt idx="1049">
                  <c:v>4</c:v>
                </c:pt>
                <c:pt idx="1050">
                  <c:v>4</c:v>
                </c:pt>
                <c:pt idx="1051">
                  <c:v>4</c:v>
                </c:pt>
                <c:pt idx="1052">
                  <c:v>4</c:v>
                </c:pt>
                <c:pt idx="1053">
                  <c:v>4</c:v>
                </c:pt>
                <c:pt idx="1054">
                  <c:v>4</c:v>
                </c:pt>
                <c:pt idx="1055">
                  <c:v>4</c:v>
                </c:pt>
                <c:pt idx="1056">
                  <c:v>4</c:v>
                </c:pt>
                <c:pt idx="1057">
                  <c:v>4</c:v>
                </c:pt>
                <c:pt idx="1058">
                  <c:v>4</c:v>
                </c:pt>
                <c:pt idx="1059">
                  <c:v>4</c:v>
                </c:pt>
                <c:pt idx="1060">
                  <c:v>4</c:v>
                </c:pt>
                <c:pt idx="1061">
                  <c:v>4</c:v>
                </c:pt>
                <c:pt idx="1062">
                  <c:v>4</c:v>
                </c:pt>
                <c:pt idx="1063">
                  <c:v>4</c:v>
                </c:pt>
                <c:pt idx="1064">
                  <c:v>4</c:v>
                </c:pt>
                <c:pt idx="1065">
                  <c:v>4</c:v>
                </c:pt>
                <c:pt idx="1066">
                  <c:v>4</c:v>
                </c:pt>
                <c:pt idx="1067">
                  <c:v>4</c:v>
                </c:pt>
                <c:pt idx="1068">
                  <c:v>4</c:v>
                </c:pt>
                <c:pt idx="1069">
                  <c:v>4</c:v>
                </c:pt>
                <c:pt idx="1070">
                  <c:v>4</c:v>
                </c:pt>
                <c:pt idx="1071">
                  <c:v>4</c:v>
                </c:pt>
                <c:pt idx="1072">
                  <c:v>4</c:v>
                </c:pt>
                <c:pt idx="1073">
                  <c:v>4</c:v>
                </c:pt>
                <c:pt idx="1074">
                  <c:v>4</c:v>
                </c:pt>
                <c:pt idx="1075">
                  <c:v>4</c:v>
                </c:pt>
                <c:pt idx="1076">
                  <c:v>4</c:v>
                </c:pt>
                <c:pt idx="1077">
                  <c:v>4</c:v>
                </c:pt>
                <c:pt idx="1078">
                  <c:v>4</c:v>
                </c:pt>
                <c:pt idx="1079">
                  <c:v>4</c:v>
                </c:pt>
                <c:pt idx="1080">
                  <c:v>4</c:v>
                </c:pt>
                <c:pt idx="1081">
                  <c:v>4</c:v>
                </c:pt>
                <c:pt idx="1082">
                  <c:v>4</c:v>
                </c:pt>
                <c:pt idx="1083">
                  <c:v>4</c:v>
                </c:pt>
                <c:pt idx="1084">
                  <c:v>4</c:v>
                </c:pt>
                <c:pt idx="1085">
                  <c:v>4</c:v>
                </c:pt>
                <c:pt idx="1086">
                  <c:v>4</c:v>
                </c:pt>
                <c:pt idx="1087">
                  <c:v>4</c:v>
                </c:pt>
                <c:pt idx="1088">
                  <c:v>4</c:v>
                </c:pt>
                <c:pt idx="1089">
                  <c:v>4</c:v>
                </c:pt>
                <c:pt idx="1090">
                  <c:v>4</c:v>
                </c:pt>
                <c:pt idx="1091">
                  <c:v>4</c:v>
                </c:pt>
                <c:pt idx="1092">
                  <c:v>4</c:v>
                </c:pt>
                <c:pt idx="1093">
                  <c:v>4</c:v>
                </c:pt>
                <c:pt idx="1094">
                  <c:v>4</c:v>
                </c:pt>
                <c:pt idx="1095">
                  <c:v>4</c:v>
                </c:pt>
                <c:pt idx="1096">
                  <c:v>4</c:v>
                </c:pt>
                <c:pt idx="1097">
                  <c:v>4</c:v>
                </c:pt>
                <c:pt idx="1098">
                  <c:v>4</c:v>
                </c:pt>
                <c:pt idx="1099">
                  <c:v>4</c:v>
                </c:pt>
                <c:pt idx="1100">
                  <c:v>4</c:v>
                </c:pt>
                <c:pt idx="1101">
                  <c:v>4</c:v>
                </c:pt>
                <c:pt idx="1102">
                  <c:v>4</c:v>
                </c:pt>
                <c:pt idx="1103">
                  <c:v>4</c:v>
                </c:pt>
                <c:pt idx="1104">
                  <c:v>4</c:v>
                </c:pt>
                <c:pt idx="1105">
                  <c:v>4</c:v>
                </c:pt>
                <c:pt idx="1106">
                  <c:v>4</c:v>
                </c:pt>
                <c:pt idx="1107">
                  <c:v>4</c:v>
                </c:pt>
                <c:pt idx="1108">
                  <c:v>4</c:v>
                </c:pt>
                <c:pt idx="1109">
                  <c:v>4</c:v>
                </c:pt>
                <c:pt idx="1110">
                  <c:v>4</c:v>
                </c:pt>
                <c:pt idx="1111">
                  <c:v>4</c:v>
                </c:pt>
                <c:pt idx="1112">
                  <c:v>4</c:v>
                </c:pt>
                <c:pt idx="1113">
                  <c:v>4</c:v>
                </c:pt>
                <c:pt idx="1114">
                  <c:v>4</c:v>
                </c:pt>
                <c:pt idx="1115">
                  <c:v>4</c:v>
                </c:pt>
                <c:pt idx="1116">
                  <c:v>4</c:v>
                </c:pt>
                <c:pt idx="1117">
                  <c:v>4</c:v>
                </c:pt>
                <c:pt idx="1118">
                  <c:v>4</c:v>
                </c:pt>
                <c:pt idx="1119">
                  <c:v>4</c:v>
                </c:pt>
                <c:pt idx="1120">
                  <c:v>4</c:v>
                </c:pt>
                <c:pt idx="1121">
                  <c:v>4</c:v>
                </c:pt>
                <c:pt idx="1122">
                  <c:v>4</c:v>
                </c:pt>
                <c:pt idx="1123">
                  <c:v>4</c:v>
                </c:pt>
                <c:pt idx="1124">
                  <c:v>4</c:v>
                </c:pt>
                <c:pt idx="1125">
                  <c:v>4</c:v>
                </c:pt>
                <c:pt idx="1126">
                  <c:v>4</c:v>
                </c:pt>
                <c:pt idx="1127">
                  <c:v>4</c:v>
                </c:pt>
                <c:pt idx="1128">
                  <c:v>4</c:v>
                </c:pt>
                <c:pt idx="1129">
                  <c:v>4</c:v>
                </c:pt>
                <c:pt idx="1130">
                  <c:v>4</c:v>
                </c:pt>
                <c:pt idx="1131">
                  <c:v>4</c:v>
                </c:pt>
                <c:pt idx="1132">
                  <c:v>4</c:v>
                </c:pt>
                <c:pt idx="1133">
                  <c:v>4</c:v>
                </c:pt>
                <c:pt idx="1134">
                  <c:v>4</c:v>
                </c:pt>
                <c:pt idx="1135">
                  <c:v>4</c:v>
                </c:pt>
                <c:pt idx="1136">
                  <c:v>4</c:v>
                </c:pt>
                <c:pt idx="1137">
                  <c:v>4</c:v>
                </c:pt>
                <c:pt idx="1138">
                  <c:v>4</c:v>
                </c:pt>
                <c:pt idx="1139">
                  <c:v>4</c:v>
                </c:pt>
                <c:pt idx="1140">
                  <c:v>4</c:v>
                </c:pt>
                <c:pt idx="1141">
                  <c:v>4</c:v>
                </c:pt>
                <c:pt idx="1142">
                  <c:v>4</c:v>
                </c:pt>
                <c:pt idx="1143">
                  <c:v>4</c:v>
                </c:pt>
                <c:pt idx="1144">
                  <c:v>4</c:v>
                </c:pt>
                <c:pt idx="1145">
                  <c:v>4</c:v>
                </c:pt>
                <c:pt idx="1146">
                  <c:v>4</c:v>
                </c:pt>
                <c:pt idx="1147">
                  <c:v>4</c:v>
                </c:pt>
                <c:pt idx="1148">
                  <c:v>4</c:v>
                </c:pt>
                <c:pt idx="1149">
                  <c:v>4</c:v>
                </c:pt>
                <c:pt idx="1150">
                  <c:v>4</c:v>
                </c:pt>
                <c:pt idx="1151">
                  <c:v>4</c:v>
                </c:pt>
                <c:pt idx="1152">
                  <c:v>4</c:v>
                </c:pt>
                <c:pt idx="1153">
                  <c:v>4</c:v>
                </c:pt>
                <c:pt idx="1154">
                  <c:v>4</c:v>
                </c:pt>
                <c:pt idx="1155">
                  <c:v>4</c:v>
                </c:pt>
                <c:pt idx="1156">
                  <c:v>4</c:v>
                </c:pt>
                <c:pt idx="1157">
                  <c:v>4</c:v>
                </c:pt>
                <c:pt idx="1158">
                  <c:v>4</c:v>
                </c:pt>
                <c:pt idx="1159">
                  <c:v>4</c:v>
                </c:pt>
                <c:pt idx="1160">
                  <c:v>4</c:v>
                </c:pt>
                <c:pt idx="1161">
                  <c:v>4</c:v>
                </c:pt>
                <c:pt idx="1162">
                  <c:v>4</c:v>
                </c:pt>
                <c:pt idx="1163">
                  <c:v>4</c:v>
                </c:pt>
                <c:pt idx="1164">
                  <c:v>4</c:v>
                </c:pt>
                <c:pt idx="1165">
                  <c:v>4</c:v>
                </c:pt>
                <c:pt idx="1166">
                  <c:v>4</c:v>
                </c:pt>
                <c:pt idx="1167">
                  <c:v>4</c:v>
                </c:pt>
                <c:pt idx="1168">
                  <c:v>4</c:v>
                </c:pt>
                <c:pt idx="1169">
                  <c:v>4</c:v>
                </c:pt>
                <c:pt idx="1170">
                  <c:v>4</c:v>
                </c:pt>
                <c:pt idx="1171">
                  <c:v>4</c:v>
                </c:pt>
                <c:pt idx="1172">
                  <c:v>4</c:v>
                </c:pt>
                <c:pt idx="1173">
                  <c:v>4</c:v>
                </c:pt>
                <c:pt idx="1174">
                  <c:v>4</c:v>
                </c:pt>
                <c:pt idx="1175">
                  <c:v>4</c:v>
                </c:pt>
                <c:pt idx="1176">
                  <c:v>4</c:v>
                </c:pt>
                <c:pt idx="1177">
                  <c:v>4</c:v>
                </c:pt>
                <c:pt idx="1178">
                  <c:v>4</c:v>
                </c:pt>
                <c:pt idx="1179">
                  <c:v>4</c:v>
                </c:pt>
                <c:pt idx="1180">
                  <c:v>4</c:v>
                </c:pt>
                <c:pt idx="1181">
                  <c:v>4</c:v>
                </c:pt>
                <c:pt idx="1182">
                  <c:v>4</c:v>
                </c:pt>
                <c:pt idx="1183">
                  <c:v>4</c:v>
                </c:pt>
                <c:pt idx="1184">
                  <c:v>4</c:v>
                </c:pt>
                <c:pt idx="1185">
                  <c:v>4</c:v>
                </c:pt>
                <c:pt idx="1186">
                  <c:v>4</c:v>
                </c:pt>
                <c:pt idx="1187">
                  <c:v>4</c:v>
                </c:pt>
                <c:pt idx="1188">
                  <c:v>4</c:v>
                </c:pt>
                <c:pt idx="1189">
                  <c:v>4</c:v>
                </c:pt>
                <c:pt idx="1190">
                  <c:v>4</c:v>
                </c:pt>
                <c:pt idx="1191">
                  <c:v>4</c:v>
                </c:pt>
                <c:pt idx="1192">
                  <c:v>4</c:v>
                </c:pt>
                <c:pt idx="1193">
                  <c:v>4</c:v>
                </c:pt>
                <c:pt idx="1194">
                  <c:v>4</c:v>
                </c:pt>
                <c:pt idx="1195">
                  <c:v>4</c:v>
                </c:pt>
                <c:pt idx="1196">
                  <c:v>4</c:v>
                </c:pt>
                <c:pt idx="1197">
                  <c:v>4</c:v>
                </c:pt>
                <c:pt idx="1198">
                  <c:v>4</c:v>
                </c:pt>
                <c:pt idx="1199">
                  <c:v>4</c:v>
                </c:pt>
                <c:pt idx="1200">
                  <c:v>4</c:v>
                </c:pt>
                <c:pt idx="1201">
                  <c:v>4</c:v>
                </c:pt>
                <c:pt idx="1202">
                  <c:v>4</c:v>
                </c:pt>
                <c:pt idx="1203">
                  <c:v>4</c:v>
                </c:pt>
                <c:pt idx="1204">
                  <c:v>4</c:v>
                </c:pt>
                <c:pt idx="1205">
                  <c:v>4</c:v>
                </c:pt>
                <c:pt idx="1206">
                  <c:v>4</c:v>
                </c:pt>
                <c:pt idx="1207">
                  <c:v>4</c:v>
                </c:pt>
                <c:pt idx="1208">
                  <c:v>4</c:v>
                </c:pt>
                <c:pt idx="1209">
                  <c:v>4</c:v>
                </c:pt>
                <c:pt idx="1210">
                  <c:v>4</c:v>
                </c:pt>
                <c:pt idx="1211">
                  <c:v>4</c:v>
                </c:pt>
                <c:pt idx="1212">
                  <c:v>4</c:v>
                </c:pt>
                <c:pt idx="1213">
                  <c:v>4</c:v>
                </c:pt>
                <c:pt idx="1214">
                  <c:v>4</c:v>
                </c:pt>
                <c:pt idx="1215">
                  <c:v>4</c:v>
                </c:pt>
                <c:pt idx="1216">
                  <c:v>4</c:v>
                </c:pt>
                <c:pt idx="1217">
                  <c:v>4</c:v>
                </c:pt>
                <c:pt idx="1218">
                  <c:v>4</c:v>
                </c:pt>
                <c:pt idx="1219">
                  <c:v>4</c:v>
                </c:pt>
                <c:pt idx="1220">
                  <c:v>4</c:v>
                </c:pt>
                <c:pt idx="1221">
                  <c:v>4</c:v>
                </c:pt>
                <c:pt idx="1222">
                  <c:v>4</c:v>
                </c:pt>
                <c:pt idx="1223">
                  <c:v>4</c:v>
                </c:pt>
                <c:pt idx="1224">
                  <c:v>4</c:v>
                </c:pt>
                <c:pt idx="1225">
                  <c:v>4</c:v>
                </c:pt>
                <c:pt idx="1226">
                  <c:v>4</c:v>
                </c:pt>
                <c:pt idx="1227">
                  <c:v>4</c:v>
                </c:pt>
                <c:pt idx="1228">
                  <c:v>4</c:v>
                </c:pt>
                <c:pt idx="1229">
                  <c:v>4</c:v>
                </c:pt>
                <c:pt idx="1230">
                  <c:v>4</c:v>
                </c:pt>
                <c:pt idx="1231">
                  <c:v>4</c:v>
                </c:pt>
                <c:pt idx="1232">
                  <c:v>4</c:v>
                </c:pt>
                <c:pt idx="1233">
                  <c:v>4</c:v>
                </c:pt>
                <c:pt idx="1234">
                  <c:v>4</c:v>
                </c:pt>
                <c:pt idx="1235">
                  <c:v>4</c:v>
                </c:pt>
                <c:pt idx="1236">
                  <c:v>4</c:v>
                </c:pt>
                <c:pt idx="1237">
                  <c:v>4</c:v>
                </c:pt>
                <c:pt idx="1238">
                  <c:v>4</c:v>
                </c:pt>
                <c:pt idx="1239">
                  <c:v>4</c:v>
                </c:pt>
                <c:pt idx="1240">
                  <c:v>4</c:v>
                </c:pt>
                <c:pt idx="1241">
                  <c:v>4</c:v>
                </c:pt>
                <c:pt idx="1242">
                  <c:v>4</c:v>
                </c:pt>
                <c:pt idx="1243">
                  <c:v>4</c:v>
                </c:pt>
                <c:pt idx="1244">
                  <c:v>4</c:v>
                </c:pt>
                <c:pt idx="1245">
                  <c:v>4</c:v>
                </c:pt>
                <c:pt idx="1246">
                  <c:v>4</c:v>
                </c:pt>
                <c:pt idx="1247">
                  <c:v>4</c:v>
                </c:pt>
                <c:pt idx="1248">
                  <c:v>4</c:v>
                </c:pt>
                <c:pt idx="1249">
                  <c:v>4</c:v>
                </c:pt>
                <c:pt idx="1250">
                  <c:v>4</c:v>
                </c:pt>
                <c:pt idx="1251">
                  <c:v>4</c:v>
                </c:pt>
                <c:pt idx="1252">
                  <c:v>4</c:v>
                </c:pt>
                <c:pt idx="1253">
                  <c:v>4</c:v>
                </c:pt>
                <c:pt idx="1254">
                  <c:v>4</c:v>
                </c:pt>
                <c:pt idx="1255">
                  <c:v>4</c:v>
                </c:pt>
                <c:pt idx="1256">
                  <c:v>4</c:v>
                </c:pt>
                <c:pt idx="1257">
                  <c:v>4</c:v>
                </c:pt>
                <c:pt idx="1258">
                  <c:v>4</c:v>
                </c:pt>
                <c:pt idx="1259">
                  <c:v>4</c:v>
                </c:pt>
                <c:pt idx="1260">
                  <c:v>4</c:v>
                </c:pt>
                <c:pt idx="1261">
                  <c:v>4</c:v>
                </c:pt>
                <c:pt idx="1262">
                  <c:v>4</c:v>
                </c:pt>
                <c:pt idx="1263">
                  <c:v>4</c:v>
                </c:pt>
                <c:pt idx="1264">
                  <c:v>4</c:v>
                </c:pt>
                <c:pt idx="1265">
                  <c:v>4</c:v>
                </c:pt>
                <c:pt idx="1266">
                  <c:v>4</c:v>
                </c:pt>
                <c:pt idx="1267">
                  <c:v>4</c:v>
                </c:pt>
                <c:pt idx="1268">
                  <c:v>4</c:v>
                </c:pt>
                <c:pt idx="1269">
                  <c:v>4</c:v>
                </c:pt>
                <c:pt idx="1270">
                  <c:v>4</c:v>
                </c:pt>
                <c:pt idx="1271">
                  <c:v>4</c:v>
                </c:pt>
                <c:pt idx="1272">
                  <c:v>4</c:v>
                </c:pt>
                <c:pt idx="1273">
                  <c:v>4</c:v>
                </c:pt>
                <c:pt idx="1274">
                  <c:v>4</c:v>
                </c:pt>
                <c:pt idx="1275">
                  <c:v>4</c:v>
                </c:pt>
                <c:pt idx="1276">
                  <c:v>4</c:v>
                </c:pt>
                <c:pt idx="1277">
                  <c:v>4</c:v>
                </c:pt>
                <c:pt idx="1278">
                  <c:v>4</c:v>
                </c:pt>
                <c:pt idx="1279">
                  <c:v>4</c:v>
                </c:pt>
                <c:pt idx="1280">
                  <c:v>4</c:v>
                </c:pt>
                <c:pt idx="1281">
                  <c:v>4</c:v>
                </c:pt>
                <c:pt idx="1282">
                  <c:v>4</c:v>
                </c:pt>
                <c:pt idx="1283">
                  <c:v>4</c:v>
                </c:pt>
                <c:pt idx="1284">
                  <c:v>4</c:v>
                </c:pt>
                <c:pt idx="1285">
                  <c:v>4</c:v>
                </c:pt>
                <c:pt idx="1286">
                  <c:v>4</c:v>
                </c:pt>
                <c:pt idx="1287">
                  <c:v>4</c:v>
                </c:pt>
                <c:pt idx="1288">
                  <c:v>4</c:v>
                </c:pt>
                <c:pt idx="1289">
                  <c:v>4</c:v>
                </c:pt>
                <c:pt idx="1290">
                  <c:v>4</c:v>
                </c:pt>
                <c:pt idx="1291">
                  <c:v>4</c:v>
                </c:pt>
                <c:pt idx="1292">
                  <c:v>4</c:v>
                </c:pt>
                <c:pt idx="1293">
                  <c:v>4</c:v>
                </c:pt>
                <c:pt idx="1294">
                  <c:v>4</c:v>
                </c:pt>
                <c:pt idx="1295">
                  <c:v>4</c:v>
                </c:pt>
                <c:pt idx="1296">
                  <c:v>4</c:v>
                </c:pt>
                <c:pt idx="1297">
                  <c:v>4</c:v>
                </c:pt>
                <c:pt idx="1298">
                  <c:v>4</c:v>
                </c:pt>
                <c:pt idx="1299">
                  <c:v>4</c:v>
                </c:pt>
                <c:pt idx="1300">
                  <c:v>4</c:v>
                </c:pt>
                <c:pt idx="1301">
                  <c:v>4</c:v>
                </c:pt>
                <c:pt idx="1302">
                  <c:v>4</c:v>
                </c:pt>
                <c:pt idx="1303">
                  <c:v>4</c:v>
                </c:pt>
                <c:pt idx="1304">
                  <c:v>4</c:v>
                </c:pt>
                <c:pt idx="1305">
                  <c:v>4</c:v>
                </c:pt>
                <c:pt idx="1306">
                  <c:v>4</c:v>
                </c:pt>
                <c:pt idx="1307">
                  <c:v>4</c:v>
                </c:pt>
                <c:pt idx="1308">
                  <c:v>4</c:v>
                </c:pt>
                <c:pt idx="1309">
                  <c:v>4</c:v>
                </c:pt>
                <c:pt idx="1310">
                  <c:v>4</c:v>
                </c:pt>
                <c:pt idx="1311">
                  <c:v>4</c:v>
                </c:pt>
                <c:pt idx="1312">
                  <c:v>4</c:v>
                </c:pt>
                <c:pt idx="1313">
                  <c:v>4</c:v>
                </c:pt>
                <c:pt idx="1314">
                  <c:v>4</c:v>
                </c:pt>
                <c:pt idx="1315">
                  <c:v>4</c:v>
                </c:pt>
                <c:pt idx="1316">
                  <c:v>4</c:v>
                </c:pt>
                <c:pt idx="1317">
                  <c:v>4</c:v>
                </c:pt>
                <c:pt idx="1318">
                  <c:v>4</c:v>
                </c:pt>
                <c:pt idx="1319">
                  <c:v>4</c:v>
                </c:pt>
                <c:pt idx="1320">
                  <c:v>4</c:v>
                </c:pt>
                <c:pt idx="1321">
                  <c:v>4</c:v>
                </c:pt>
                <c:pt idx="1322">
                  <c:v>4</c:v>
                </c:pt>
                <c:pt idx="1323">
                  <c:v>4</c:v>
                </c:pt>
                <c:pt idx="1324">
                  <c:v>4</c:v>
                </c:pt>
                <c:pt idx="1325">
                  <c:v>4</c:v>
                </c:pt>
                <c:pt idx="1326">
                  <c:v>4</c:v>
                </c:pt>
                <c:pt idx="1327">
                  <c:v>4</c:v>
                </c:pt>
                <c:pt idx="1328">
                  <c:v>4</c:v>
                </c:pt>
                <c:pt idx="1329">
                  <c:v>4</c:v>
                </c:pt>
                <c:pt idx="1330">
                  <c:v>4</c:v>
                </c:pt>
                <c:pt idx="1331">
                  <c:v>4</c:v>
                </c:pt>
                <c:pt idx="1332">
                  <c:v>4</c:v>
                </c:pt>
                <c:pt idx="1333">
                  <c:v>4</c:v>
                </c:pt>
                <c:pt idx="1334">
                  <c:v>4</c:v>
                </c:pt>
                <c:pt idx="1335">
                  <c:v>4</c:v>
                </c:pt>
                <c:pt idx="1336">
                  <c:v>4</c:v>
                </c:pt>
                <c:pt idx="1337">
                  <c:v>4</c:v>
                </c:pt>
                <c:pt idx="1338">
                  <c:v>4</c:v>
                </c:pt>
                <c:pt idx="1339">
                  <c:v>4</c:v>
                </c:pt>
                <c:pt idx="1340">
                  <c:v>4</c:v>
                </c:pt>
                <c:pt idx="1341">
                  <c:v>4</c:v>
                </c:pt>
                <c:pt idx="1342">
                  <c:v>4</c:v>
                </c:pt>
                <c:pt idx="1343">
                  <c:v>4</c:v>
                </c:pt>
                <c:pt idx="1344">
                  <c:v>4</c:v>
                </c:pt>
                <c:pt idx="1345">
                  <c:v>4</c:v>
                </c:pt>
                <c:pt idx="1346">
                  <c:v>4</c:v>
                </c:pt>
                <c:pt idx="1347">
                  <c:v>4</c:v>
                </c:pt>
                <c:pt idx="1348">
                  <c:v>4</c:v>
                </c:pt>
                <c:pt idx="1349">
                  <c:v>4</c:v>
                </c:pt>
                <c:pt idx="1350">
                  <c:v>4</c:v>
                </c:pt>
                <c:pt idx="1351">
                  <c:v>4</c:v>
                </c:pt>
                <c:pt idx="1352">
                  <c:v>4</c:v>
                </c:pt>
                <c:pt idx="1353">
                  <c:v>4</c:v>
                </c:pt>
                <c:pt idx="1354">
                  <c:v>4</c:v>
                </c:pt>
                <c:pt idx="1355">
                  <c:v>4</c:v>
                </c:pt>
                <c:pt idx="1356">
                  <c:v>4</c:v>
                </c:pt>
                <c:pt idx="1357">
                  <c:v>4</c:v>
                </c:pt>
                <c:pt idx="1358">
                  <c:v>4</c:v>
                </c:pt>
                <c:pt idx="1359">
                  <c:v>4</c:v>
                </c:pt>
                <c:pt idx="1360">
                  <c:v>4</c:v>
                </c:pt>
                <c:pt idx="1361">
                  <c:v>4</c:v>
                </c:pt>
                <c:pt idx="1362">
                  <c:v>4</c:v>
                </c:pt>
                <c:pt idx="1363">
                  <c:v>4</c:v>
                </c:pt>
                <c:pt idx="1364">
                  <c:v>4</c:v>
                </c:pt>
                <c:pt idx="1365">
                  <c:v>4</c:v>
                </c:pt>
                <c:pt idx="1366">
                  <c:v>4</c:v>
                </c:pt>
                <c:pt idx="1367">
                  <c:v>4</c:v>
                </c:pt>
                <c:pt idx="1368">
                  <c:v>4</c:v>
                </c:pt>
                <c:pt idx="1369">
                  <c:v>4</c:v>
                </c:pt>
                <c:pt idx="1370">
                  <c:v>4</c:v>
                </c:pt>
                <c:pt idx="1371">
                  <c:v>4</c:v>
                </c:pt>
                <c:pt idx="1372">
                  <c:v>4</c:v>
                </c:pt>
                <c:pt idx="1373">
                  <c:v>4</c:v>
                </c:pt>
                <c:pt idx="1374">
                  <c:v>4</c:v>
                </c:pt>
                <c:pt idx="1375">
                  <c:v>4</c:v>
                </c:pt>
                <c:pt idx="1376">
                  <c:v>4</c:v>
                </c:pt>
                <c:pt idx="1377">
                  <c:v>4</c:v>
                </c:pt>
                <c:pt idx="1378">
                  <c:v>4</c:v>
                </c:pt>
                <c:pt idx="1379">
                  <c:v>4</c:v>
                </c:pt>
                <c:pt idx="1380">
                  <c:v>4</c:v>
                </c:pt>
                <c:pt idx="1381">
                  <c:v>4</c:v>
                </c:pt>
                <c:pt idx="1382">
                  <c:v>4</c:v>
                </c:pt>
                <c:pt idx="1383">
                  <c:v>4</c:v>
                </c:pt>
                <c:pt idx="1384">
                  <c:v>4</c:v>
                </c:pt>
                <c:pt idx="1385">
                  <c:v>4</c:v>
                </c:pt>
                <c:pt idx="1386">
                  <c:v>4</c:v>
                </c:pt>
                <c:pt idx="1387">
                  <c:v>4</c:v>
                </c:pt>
                <c:pt idx="1388">
                  <c:v>4</c:v>
                </c:pt>
                <c:pt idx="1389">
                  <c:v>4</c:v>
                </c:pt>
                <c:pt idx="1390">
                  <c:v>4</c:v>
                </c:pt>
                <c:pt idx="1391">
                  <c:v>4</c:v>
                </c:pt>
                <c:pt idx="1392">
                  <c:v>4</c:v>
                </c:pt>
                <c:pt idx="1393">
                  <c:v>4</c:v>
                </c:pt>
                <c:pt idx="1394">
                  <c:v>4</c:v>
                </c:pt>
                <c:pt idx="1395">
                  <c:v>4</c:v>
                </c:pt>
                <c:pt idx="1396">
                  <c:v>4</c:v>
                </c:pt>
                <c:pt idx="1397">
                  <c:v>4</c:v>
                </c:pt>
                <c:pt idx="1398">
                  <c:v>4</c:v>
                </c:pt>
                <c:pt idx="1399">
                  <c:v>4</c:v>
                </c:pt>
                <c:pt idx="1400">
                  <c:v>4</c:v>
                </c:pt>
                <c:pt idx="1401">
                  <c:v>4</c:v>
                </c:pt>
                <c:pt idx="1402">
                  <c:v>4</c:v>
                </c:pt>
                <c:pt idx="1403">
                  <c:v>4</c:v>
                </c:pt>
                <c:pt idx="1404">
                  <c:v>4</c:v>
                </c:pt>
                <c:pt idx="1405">
                  <c:v>4</c:v>
                </c:pt>
                <c:pt idx="1406">
                  <c:v>4</c:v>
                </c:pt>
                <c:pt idx="1407">
                  <c:v>4</c:v>
                </c:pt>
                <c:pt idx="1408">
                  <c:v>4</c:v>
                </c:pt>
                <c:pt idx="1409">
                  <c:v>4</c:v>
                </c:pt>
                <c:pt idx="1410">
                  <c:v>4</c:v>
                </c:pt>
                <c:pt idx="1411">
                  <c:v>4</c:v>
                </c:pt>
                <c:pt idx="1412">
                  <c:v>4</c:v>
                </c:pt>
                <c:pt idx="1413">
                  <c:v>4</c:v>
                </c:pt>
                <c:pt idx="1414">
                  <c:v>4</c:v>
                </c:pt>
                <c:pt idx="1415">
                  <c:v>4</c:v>
                </c:pt>
                <c:pt idx="1416">
                  <c:v>4</c:v>
                </c:pt>
                <c:pt idx="1417">
                  <c:v>4</c:v>
                </c:pt>
                <c:pt idx="1418">
                  <c:v>4</c:v>
                </c:pt>
                <c:pt idx="1419">
                  <c:v>4</c:v>
                </c:pt>
                <c:pt idx="1420">
                  <c:v>4</c:v>
                </c:pt>
                <c:pt idx="1421">
                  <c:v>4</c:v>
                </c:pt>
                <c:pt idx="1422">
                  <c:v>4</c:v>
                </c:pt>
                <c:pt idx="1423">
                  <c:v>4</c:v>
                </c:pt>
                <c:pt idx="1424">
                  <c:v>4</c:v>
                </c:pt>
                <c:pt idx="1425">
                  <c:v>4</c:v>
                </c:pt>
                <c:pt idx="1426">
                  <c:v>4</c:v>
                </c:pt>
                <c:pt idx="1427">
                  <c:v>4</c:v>
                </c:pt>
                <c:pt idx="1428">
                  <c:v>4</c:v>
                </c:pt>
                <c:pt idx="1429">
                  <c:v>4</c:v>
                </c:pt>
                <c:pt idx="1430">
                  <c:v>4</c:v>
                </c:pt>
                <c:pt idx="1431">
                  <c:v>4</c:v>
                </c:pt>
                <c:pt idx="1432">
                  <c:v>4</c:v>
                </c:pt>
                <c:pt idx="1433">
                  <c:v>4</c:v>
                </c:pt>
                <c:pt idx="1434">
                  <c:v>4</c:v>
                </c:pt>
                <c:pt idx="1435">
                  <c:v>4</c:v>
                </c:pt>
                <c:pt idx="1436">
                  <c:v>4</c:v>
                </c:pt>
                <c:pt idx="1437">
                  <c:v>4</c:v>
                </c:pt>
                <c:pt idx="1438">
                  <c:v>4</c:v>
                </c:pt>
                <c:pt idx="1439">
                  <c:v>4</c:v>
                </c:pt>
                <c:pt idx="1440">
                  <c:v>4</c:v>
                </c:pt>
                <c:pt idx="1441">
                  <c:v>4</c:v>
                </c:pt>
                <c:pt idx="1442">
                  <c:v>4</c:v>
                </c:pt>
                <c:pt idx="1443">
                  <c:v>4</c:v>
                </c:pt>
                <c:pt idx="1444">
                  <c:v>4</c:v>
                </c:pt>
                <c:pt idx="1445">
                  <c:v>4</c:v>
                </c:pt>
                <c:pt idx="1446">
                  <c:v>4</c:v>
                </c:pt>
                <c:pt idx="1447">
                  <c:v>4</c:v>
                </c:pt>
                <c:pt idx="1448">
                  <c:v>4</c:v>
                </c:pt>
                <c:pt idx="1449">
                  <c:v>4</c:v>
                </c:pt>
                <c:pt idx="1450">
                  <c:v>4</c:v>
                </c:pt>
                <c:pt idx="1451">
                  <c:v>4</c:v>
                </c:pt>
                <c:pt idx="1452">
                  <c:v>4</c:v>
                </c:pt>
                <c:pt idx="1453">
                  <c:v>4</c:v>
                </c:pt>
                <c:pt idx="1454">
                  <c:v>4</c:v>
                </c:pt>
                <c:pt idx="1455">
                  <c:v>4</c:v>
                </c:pt>
                <c:pt idx="1456">
                  <c:v>4</c:v>
                </c:pt>
                <c:pt idx="1457">
                  <c:v>4</c:v>
                </c:pt>
                <c:pt idx="1458">
                  <c:v>4</c:v>
                </c:pt>
                <c:pt idx="1459">
                  <c:v>4</c:v>
                </c:pt>
                <c:pt idx="1460">
                  <c:v>4</c:v>
                </c:pt>
                <c:pt idx="1461">
                  <c:v>4</c:v>
                </c:pt>
                <c:pt idx="1462">
                  <c:v>4</c:v>
                </c:pt>
                <c:pt idx="1463">
                  <c:v>4</c:v>
                </c:pt>
                <c:pt idx="1464">
                  <c:v>4</c:v>
                </c:pt>
                <c:pt idx="1465">
                  <c:v>4</c:v>
                </c:pt>
                <c:pt idx="1466">
                  <c:v>4</c:v>
                </c:pt>
                <c:pt idx="1467">
                  <c:v>4</c:v>
                </c:pt>
                <c:pt idx="1468">
                  <c:v>4</c:v>
                </c:pt>
                <c:pt idx="1469">
                  <c:v>4</c:v>
                </c:pt>
                <c:pt idx="1470">
                  <c:v>4</c:v>
                </c:pt>
                <c:pt idx="1471">
                  <c:v>4</c:v>
                </c:pt>
                <c:pt idx="1472">
                  <c:v>4</c:v>
                </c:pt>
                <c:pt idx="1473">
                  <c:v>4</c:v>
                </c:pt>
                <c:pt idx="1474">
                  <c:v>4</c:v>
                </c:pt>
                <c:pt idx="1475">
                  <c:v>4</c:v>
                </c:pt>
                <c:pt idx="1476">
                  <c:v>4</c:v>
                </c:pt>
                <c:pt idx="1477">
                  <c:v>4</c:v>
                </c:pt>
                <c:pt idx="1478">
                  <c:v>4</c:v>
                </c:pt>
                <c:pt idx="1479">
                  <c:v>4</c:v>
                </c:pt>
                <c:pt idx="1480">
                  <c:v>4</c:v>
                </c:pt>
                <c:pt idx="1481">
                  <c:v>4</c:v>
                </c:pt>
                <c:pt idx="1482">
                  <c:v>4</c:v>
                </c:pt>
                <c:pt idx="1483">
                  <c:v>4</c:v>
                </c:pt>
                <c:pt idx="1484">
                  <c:v>4</c:v>
                </c:pt>
                <c:pt idx="1485">
                  <c:v>4</c:v>
                </c:pt>
                <c:pt idx="1486">
                  <c:v>4</c:v>
                </c:pt>
                <c:pt idx="1487">
                  <c:v>4</c:v>
                </c:pt>
                <c:pt idx="1488">
                  <c:v>4</c:v>
                </c:pt>
                <c:pt idx="1489">
                  <c:v>4</c:v>
                </c:pt>
                <c:pt idx="1490">
                  <c:v>4</c:v>
                </c:pt>
                <c:pt idx="1491">
                  <c:v>4</c:v>
                </c:pt>
                <c:pt idx="1492">
                  <c:v>4</c:v>
                </c:pt>
                <c:pt idx="1493">
                  <c:v>4</c:v>
                </c:pt>
                <c:pt idx="1494">
                  <c:v>4</c:v>
                </c:pt>
                <c:pt idx="1495">
                  <c:v>4</c:v>
                </c:pt>
                <c:pt idx="1496">
                  <c:v>4</c:v>
                </c:pt>
                <c:pt idx="1497">
                  <c:v>4</c:v>
                </c:pt>
                <c:pt idx="1498">
                  <c:v>4</c:v>
                </c:pt>
                <c:pt idx="1499">
                  <c:v>4</c:v>
                </c:pt>
                <c:pt idx="1500">
                  <c:v>4</c:v>
                </c:pt>
              </c:numCache>
            </c:numRef>
          </c:val>
          <c:smooth val="0"/>
          <c:extLst>
            <c:ext xmlns:c16="http://schemas.microsoft.com/office/drawing/2014/chart" uri="{C3380CC4-5D6E-409C-BE32-E72D297353CC}">
              <c16:uniqueId val="{00000002-4030-43C7-B511-670AD039B133}"/>
            </c:ext>
          </c:extLst>
        </c:ser>
        <c:ser>
          <c:idx val="3"/>
          <c:order val="3"/>
          <c:tx>
            <c:strRef>
              <c:f>Sheet1!$E$1</c:f>
              <c:strCache>
                <c:ptCount val="1"/>
                <c:pt idx="0">
                  <c:v>Channel A LED</c:v>
                </c:pt>
              </c:strCache>
            </c:strRef>
          </c:tx>
          <c:spPr>
            <a:ln w="28575" cap="rnd">
              <a:solidFill>
                <a:schemeClr val="accent4"/>
              </a:solidFill>
              <a:round/>
            </a:ln>
            <a:effectLst/>
          </c:spPr>
          <c:marker>
            <c:symbol val="none"/>
          </c:marker>
          <c:cat>
            <c:strLit>
              <c:ptCount val="32000"/>
              <c:pt idx="0">
                <c:v>Frequency</c:v>
              </c:pt>
              <c:pt idx="1">
                <c:v>15000</c:v>
              </c:pt>
              <c:pt idx="2">
                <c:v>15020</c:v>
              </c:pt>
              <c:pt idx="3">
                <c:v>15040</c:v>
              </c:pt>
              <c:pt idx="4">
                <c:v>15060</c:v>
              </c:pt>
              <c:pt idx="5">
                <c:v>15080</c:v>
              </c:pt>
              <c:pt idx="6">
                <c:v>15100</c:v>
              </c:pt>
              <c:pt idx="7">
                <c:v>15120</c:v>
              </c:pt>
              <c:pt idx="8">
                <c:v>15140</c:v>
              </c:pt>
              <c:pt idx="9">
                <c:v>15160</c:v>
              </c:pt>
              <c:pt idx="10">
                <c:v>15180</c:v>
              </c:pt>
              <c:pt idx="11">
                <c:v>15200</c:v>
              </c:pt>
              <c:pt idx="12">
                <c:v>15220</c:v>
              </c:pt>
              <c:pt idx="13">
                <c:v>15240</c:v>
              </c:pt>
              <c:pt idx="14">
                <c:v>15260</c:v>
              </c:pt>
              <c:pt idx="15">
                <c:v>15280</c:v>
              </c:pt>
              <c:pt idx="16">
                <c:v>15300</c:v>
              </c:pt>
              <c:pt idx="17">
                <c:v>15320</c:v>
              </c:pt>
              <c:pt idx="18">
                <c:v>15340</c:v>
              </c:pt>
              <c:pt idx="19">
                <c:v>15360</c:v>
              </c:pt>
              <c:pt idx="20">
                <c:v>15380</c:v>
              </c:pt>
              <c:pt idx="21">
                <c:v>15400</c:v>
              </c:pt>
              <c:pt idx="22">
                <c:v>15420</c:v>
              </c:pt>
              <c:pt idx="23">
                <c:v>15440</c:v>
              </c:pt>
              <c:pt idx="24">
                <c:v>15460</c:v>
              </c:pt>
              <c:pt idx="25">
                <c:v>15480</c:v>
              </c:pt>
              <c:pt idx="26">
                <c:v>15500</c:v>
              </c:pt>
              <c:pt idx="27">
                <c:v>15520</c:v>
              </c:pt>
              <c:pt idx="28">
                <c:v>15540</c:v>
              </c:pt>
              <c:pt idx="29">
                <c:v>15560</c:v>
              </c:pt>
              <c:pt idx="30">
                <c:v>15580</c:v>
              </c:pt>
              <c:pt idx="31">
                <c:v>15600</c:v>
              </c:pt>
              <c:pt idx="32">
                <c:v>15620</c:v>
              </c:pt>
              <c:pt idx="33">
                <c:v>15640</c:v>
              </c:pt>
              <c:pt idx="34">
                <c:v>15660</c:v>
              </c:pt>
              <c:pt idx="35">
                <c:v>15680</c:v>
              </c:pt>
              <c:pt idx="36">
                <c:v>15700</c:v>
              </c:pt>
              <c:pt idx="37">
                <c:v>15720</c:v>
              </c:pt>
              <c:pt idx="38">
                <c:v>15740</c:v>
              </c:pt>
              <c:pt idx="39">
                <c:v>15760</c:v>
              </c:pt>
              <c:pt idx="40">
                <c:v>15780</c:v>
              </c:pt>
              <c:pt idx="41">
                <c:v>15800</c:v>
              </c:pt>
              <c:pt idx="42">
                <c:v>15820</c:v>
              </c:pt>
              <c:pt idx="43">
                <c:v>15840</c:v>
              </c:pt>
              <c:pt idx="44">
                <c:v>15860</c:v>
              </c:pt>
              <c:pt idx="45">
                <c:v>15880</c:v>
              </c:pt>
              <c:pt idx="46">
                <c:v>15900</c:v>
              </c:pt>
              <c:pt idx="47">
                <c:v>15920</c:v>
              </c:pt>
              <c:pt idx="48">
                <c:v>15940</c:v>
              </c:pt>
              <c:pt idx="49">
                <c:v>15960</c:v>
              </c:pt>
              <c:pt idx="50">
                <c:v>15980</c:v>
              </c:pt>
              <c:pt idx="51">
                <c:v>16000</c:v>
              </c:pt>
              <c:pt idx="52">
                <c:v>16020</c:v>
              </c:pt>
              <c:pt idx="53">
                <c:v>16040</c:v>
              </c:pt>
              <c:pt idx="54">
                <c:v>16060</c:v>
              </c:pt>
              <c:pt idx="55">
                <c:v>16080</c:v>
              </c:pt>
              <c:pt idx="56">
                <c:v>16100</c:v>
              </c:pt>
              <c:pt idx="57">
                <c:v>16120</c:v>
              </c:pt>
              <c:pt idx="58">
                <c:v>16140</c:v>
              </c:pt>
              <c:pt idx="59">
                <c:v>16160</c:v>
              </c:pt>
              <c:pt idx="60">
                <c:v>16180</c:v>
              </c:pt>
              <c:pt idx="61">
                <c:v>16200</c:v>
              </c:pt>
              <c:pt idx="62">
                <c:v>16220</c:v>
              </c:pt>
              <c:pt idx="63">
                <c:v>16240</c:v>
              </c:pt>
              <c:pt idx="64">
                <c:v>16260</c:v>
              </c:pt>
              <c:pt idx="65">
                <c:v>16280</c:v>
              </c:pt>
              <c:pt idx="66">
                <c:v>16300</c:v>
              </c:pt>
              <c:pt idx="67">
                <c:v>16320</c:v>
              </c:pt>
              <c:pt idx="68">
                <c:v>16340</c:v>
              </c:pt>
              <c:pt idx="69">
                <c:v>16360</c:v>
              </c:pt>
              <c:pt idx="70">
                <c:v>16380</c:v>
              </c:pt>
              <c:pt idx="71">
                <c:v>16400</c:v>
              </c:pt>
              <c:pt idx="72">
                <c:v>16420</c:v>
              </c:pt>
              <c:pt idx="73">
                <c:v>16440</c:v>
              </c:pt>
              <c:pt idx="74">
                <c:v>16460</c:v>
              </c:pt>
              <c:pt idx="75">
                <c:v>16480</c:v>
              </c:pt>
              <c:pt idx="76">
                <c:v>16500</c:v>
              </c:pt>
              <c:pt idx="77">
                <c:v>16520</c:v>
              </c:pt>
              <c:pt idx="78">
                <c:v>16540</c:v>
              </c:pt>
              <c:pt idx="79">
                <c:v>16560</c:v>
              </c:pt>
              <c:pt idx="80">
                <c:v>16580</c:v>
              </c:pt>
              <c:pt idx="81">
                <c:v>16600</c:v>
              </c:pt>
              <c:pt idx="82">
                <c:v>16620</c:v>
              </c:pt>
              <c:pt idx="83">
                <c:v>16640</c:v>
              </c:pt>
              <c:pt idx="84">
                <c:v>16660</c:v>
              </c:pt>
              <c:pt idx="85">
                <c:v>16680</c:v>
              </c:pt>
              <c:pt idx="86">
                <c:v>16700</c:v>
              </c:pt>
              <c:pt idx="87">
                <c:v>16720</c:v>
              </c:pt>
              <c:pt idx="88">
                <c:v>16740</c:v>
              </c:pt>
              <c:pt idx="89">
                <c:v>16760</c:v>
              </c:pt>
              <c:pt idx="90">
                <c:v>16780</c:v>
              </c:pt>
              <c:pt idx="91">
                <c:v>16800</c:v>
              </c:pt>
              <c:pt idx="92">
                <c:v>16820</c:v>
              </c:pt>
              <c:pt idx="93">
                <c:v>16840</c:v>
              </c:pt>
              <c:pt idx="94">
                <c:v>16860</c:v>
              </c:pt>
              <c:pt idx="95">
                <c:v>16880</c:v>
              </c:pt>
              <c:pt idx="96">
                <c:v>16900</c:v>
              </c:pt>
              <c:pt idx="97">
                <c:v>16920</c:v>
              </c:pt>
              <c:pt idx="98">
                <c:v>16940</c:v>
              </c:pt>
              <c:pt idx="99">
                <c:v>16960</c:v>
              </c:pt>
              <c:pt idx="100">
                <c:v>16980</c:v>
              </c:pt>
              <c:pt idx="101">
                <c:v>17000</c:v>
              </c:pt>
              <c:pt idx="102">
                <c:v>17020</c:v>
              </c:pt>
              <c:pt idx="103">
                <c:v>17040</c:v>
              </c:pt>
              <c:pt idx="104">
                <c:v>17060</c:v>
              </c:pt>
              <c:pt idx="105">
                <c:v>17080</c:v>
              </c:pt>
              <c:pt idx="106">
                <c:v>17100</c:v>
              </c:pt>
              <c:pt idx="107">
                <c:v>17120</c:v>
              </c:pt>
              <c:pt idx="108">
                <c:v>17140</c:v>
              </c:pt>
              <c:pt idx="109">
                <c:v>17160</c:v>
              </c:pt>
              <c:pt idx="110">
                <c:v>17180</c:v>
              </c:pt>
              <c:pt idx="111">
                <c:v>17200</c:v>
              </c:pt>
              <c:pt idx="112">
                <c:v>17220</c:v>
              </c:pt>
              <c:pt idx="113">
                <c:v>17240</c:v>
              </c:pt>
              <c:pt idx="114">
                <c:v>17260</c:v>
              </c:pt>
              <c:pt idx="115">
                <c:v>17280</c:v>
              </c:pt>
              <c:pt idx="116">
                <c:v>17300</c:v>
              </c:pt>
              <c:pt idx="117">
                <c:v>17320</c:v>
              </c:pt>
              <c:pt idx="118">
                <c:v>17340</c:v>
              </c:pt>
              <c:pt idx="119">
                <c:v>17360</c:v>
              </c:pt>
              <c:pt idx="120">
                <c:v>17380</c:v>
              </c:pt>
              <c:pt idx="121">
                <c:v>17400</c:v>
              </c:pt>
              <c:pt idx="122">
                <c:v>17420</c:v>
              </c:pt>
              <c:pt idx="123">
                <c:v>17440</c:v>
              </c:pt>
              <c:pt idx="124">
                <c:v>17460</c:v>
              </c:pt>
              <c:pt idx="125">
                <c:v>17480</c:v>
              </c:pt>
              <c:pt idx="126">
                <c:v>17500</c:v>
              </c:pt>
              <c:pt idx="127">
                <c:v>17520</c:v>
              </c:pt>
              <c:pt idx="128">
                <c:v>17540</c:v>
              </c:pt>
              <c:pt idx="129">
                <c:v>17560</c:v>
              </c:pt>
              <c:pt idx="130">
                <c:v>17580</c:v>
              </c:pt>
              <c:pt idx="131">
                <c:v>17600</c:v>
              </c:pt>
              <c:pt idx="132">
                <c:v>17620</c:v>
              </c:pt>
              <c:pt idx="133">
                <c:v>17640</c:v>
              </c:pt>
              <c:pt idx="134">
                <c:v>17660</c:v>
              </c:pt>
              <c:pt idx="135">
                <c:v>17680</c:v>
              </c:pt>
              <c:pt idx="136">
                <c:v>17700</c:v>
              </c:pt>
              <c:pt idx="137">
                <c:v>17720</c:v>
              </c:pt>
              <c:pt idx="138">
                <c:v>17740</c:v>
              </c:pt>
              <c:pt idx="139">
                <c:v>17760</c:v>
              </c:pt>
              <c:pt idx="140">
                <c:v>17780</c:v>
              </c:pt>
              <c:pt idx="141">
                <c:v>17800</c:v>
              </c:pt>
              <c:pt idx="142">
                <c:v>17820</c:v>
              </c:pt>
              <c:pt idx="143">
                <c:v>17840</c:v>
              </c:pt>
              <c:pt idx="144">
                <c:v>17860</c:v>
              </c:pt>
              <c:pt idx="145">
                <c:v>17880</c:v>
              </c:pt>
              <c:pt idx="146">
                <c:v>17900</c:v>
              </c:pt>
              <c:pt idx="147">
                <c:v>17920</c:v>
              </c:pt>
              <c:pt idx="148">
                <c:v>17940</c:v>
              </c:pt>
              <c:pt idx="149">
                <c:v>17960</c:v>
              </c:pt>
              <c:pt idx="150">
                <c:v>17980</c:v>
              </c:pt>
              <c:pt idx="151">
                <c:v>18000</c:v>
              </c:pt>
              <c:pt idx="152">
                <c:v>18020</c:v>
              </c:pt>
              <c:pt idx="153">
                <c:v>18040</c:v>
              </c:pt>
              <c:pt idx="154">
                <c:v>18060</c:v>
              </c:pt>
              <c:pt idx="155">
                <c:v>18080</c:v>
              </c:pt>
              <c:pt idx="156">
                <c:v>18100</c:v>
              </c:pt>
              <c:pt idx="157">
                <c:v>18120</c:v>
              </c:pt>
              <c:pt idx="158">
                <c:v>18140</c:v>
              </c:pt>
              <c:pt idx="159">
                <c:v>18160</c:v>
              </c:pt>
              <c:pt idx="160">
                <c:v>18180</c:v>
              </c:pt>
              <c:pt idx="161">
                <c:v>18200</c:v>
              </c:pt>
              <c:pt idx="162">
                <c:v>18220</c:v>
              </c:pt>
              <c:pt idx="163">
                <c:v>18240</c:v>
              </c:pt>
              <c:pt idx="164">
                <c:v>18260</c:v>
              </c:pt>
              <c:pt idx="165">
                <c:v>18280</c:v>
              </c:pt>
              <c:pt idx="166">
                <c:v>18300</c:v>
              </c:pt>
              <c:pt idx="167">
                <c:v>18320</c:v>
              </c:pt>
              <c:pt idx="168">
                <c:v>18340</c:v>
              </c:pt>
              <c:pt idx="169">
                <c:v>18360</c:v>
              </c:pt>
              <c:pt idx="170">
                <c:v>18380</c:v>
              </c:pt>
              <c:pt idx="171">
                <c:v>18400</c:v>
              </c:pt>
              <c:pt idx="172">
                <c:v>18420</c:v>
              </c:pt>
              <c:pt idx="173">
                <c:v>18440</c:v>
              </c:pt>
              <c:pt idx="174">
                <c:v>18460</c:v>
              </c:pt>
              <c:pt idx="175">
                <c:v>18480</c:v>
              </c:pt>
              <c:pt idx="176">
                <c:v>18500</c:v>
              </c:pt>
              <c:pt idx="177">
                <c:v>18520</c:v>
              </c:pt>
              <c:pt idx="178">
                <c:v>18540</c:v>
              </c:pt>
              <c:pt idx="179">
                <c:v>18560</c:v>
              </c:pt>
              <c:pt idx="180">
                <c:v>18580</c:v>
              </c:pt>
              <c:pt idx="181">
                <c:v>18600</c:v>
              </c:pt>
              <c:pt idx="182">
                <c:v>18620</c:v>
              </c:pt>
              <c:pt idx="183">
                <c:v>18640</c:v>
              </c:pt>
              <c:pt idx="184">
                <c:v>18660</c:v>
              </c:pt>
              <c:pt idx="185">
                <c:v>18680</c:v>
              </c:pt>
              <c:pt idx="186">
                <c:v>18700</c:v>
              </c:pt>
              <c:pt idx="187">
                <c:v>18720</c:v>
              </c:pt>
              <c:pt idx="188">
                <c:v>18740</c:v>
              </c:pt>
              <c:pt idx="189">
                <c:v>18760</c:v>
              </c:pt>
              <c:pt idx="190">
                <c:v>18780</c:v>
              </c:pt>
              <c:pt idx="191">
                <c:v>18800</c:v>
              </c:pt>
              <c:pt idx="192">
                <c:v>18820</c:v>
              </c:pt>
              <c:pt idx="193">
                <c:v>18840</c:v>
              </c:pt>
              <c:pt idx="194">
                <c:v>18860</c:v>
              </c:pt>
              <c:pt idx="195">
                <c:v>18880</c:v>
              </c:pt>
              <c:pt idx="196">
                <c:v>18900</c:v>
              </c:pt>
              <c:pt idx="197">
                <c:v>18920</c:v>
              </c:pt>
              <c:pt idx="198">
                <c:v>18940</c:v>
              </c:pt>
              <c:pt idx="199">
                <c:v>18960</c:v>
              </c:pt>
              <c:pt idx="200">
                <c:v>18980</c:v>
              </c:pt>
              <c:pt idx="201">
                <c:v>19000</c:v>
              </c:pt>
              <c:pt idx="202">
                <c:v>19020</c:v>
              </c:pt>
              <c:pt idx="203">
                <c:v>19040</c:v>
              </c:pt>
              <c:pt idx="204">
                <c:v>19060</c:v>
              </c:pt>
              <c:pt idx="205">
                <c:v>19080</c:v>
              </c:pt>
              <c:pt idx="206">
                <c:v>19100</c:v>
              </c:pt>
              <c:pt idx="207">
                <c:v>19120</c:v>
              </c:pt>
              <c:pt idx="208">
                <c:v>19140</c:v>
              </c:pt>
              <c:pt idx="209">
                <c:v>19160</c:v>
              </c:pt>
              <c:pt idx="210">
                <c:v>19180</c:v>
              </c:pt>
              <c:pt idx="211">
                <c:v>19200</c:v>
              </c:pt>
              <c:pt idx="212">
                <c:v>19220</c:v>
              </c:pt>
              <c:pt idx="213">
                <c:v>19240</c:v>
              </c:pt>
              <c:pt idx="214">
                <c:v>19260</c:v>
              </c:pt>
              <c:pt idx="215">
                <c:v>19280</c:v>
              </c:pt>
              <c:pt idx="216">
                <c:v>19300</c:v>
              </c:pt>
              <c:pt idx="217">
                <c:v>19320</c:v>
              </c:pt>
              <c:pt idx="218">
                <c:v>19340</c:v>
              </c:pt>
              <c:pt idx="219">
                <c:v>19360</c:v>
              </c:pt>
              <c:pt idx="220">
                <c:v>19380</c:v>
              </c:pt>
              <c:pt idx="221">
                <c:v>19400</c:v>
              </c:pt>
              <c:pt idx="222">
                <c:v>19420</c:v>
              </c:pt>
              <c:pt idx="223">
                <c:v>19440</c:v>
              </c:pt>
              <c:pt idx="224">
                <c:v>19460</c:v>
              </c:pt>
              <c:pt idx="225">
                <c:v>19480</c:v>
              </c:pt>
              <c:pt idx="226">
                <c:v>19500</c:v>
              </c:pt>
              <c:pt idx="227">
                <c:v>19520</c:v>
              </c:pt>
              <c:pt idx="228">
                <c:v>19540</c:v>
              </c:pt>
              <c:pt idx="229">
                <c:v>19560</c:v>
              </c:pt>
              <c:pt idx="230">
                <c:v>19580</c:v>
              </c:pt>
              <c:pt idx="231">
                <c:v>19600</c:v>
              </c:pt>
              <c:pt idx="232">
                <c:v>19620</c:v>
              </c:pt>
              <c:pt idx="233">
                <c:v>19640</c:v>
              </c:pt>
              <c:pt idx="234">
                <c:v>19660</c:v>
              </c:pt>
              <c:pt idx="235">
                <c:v>19680</c:v>
              </c:pt>
              <c:pt idx="236">
                <c:v>19700</c:v>
              </c:pt>
              <c:pt idx="237">
                <c:v>19720</c:v>
              </c:pt>
              <c:pt idx="238">
                <c:v>19740</c:v>
              </c:pt>
              <c:pt idx="239">
                <c:v>19760</c:v>
              </c:pt>
              <c:pt idx="240">
                <c:v>19780</c:v>
              </c:pt>
              <c:pt idx="241">
                <c:v>19800</c:v>
              </c:pt>
              <c:pt idx="242">
                <c:v>19820</c:v>
              </c:pt>
              <c:pt idx="243">
                <c:v>19840</c:v>
              </c:pt>
              <c:pt idx="244">
                <c:v>19860</c:v>
              </c:pt>
              <c:pt idx="245">
                <c:v>19880</c:v>
              </c:pt>
              <c:pt idx="246">
                <c:v>19900</c:v>
              </c:pt>
              <c:pt idx="247">
                <c:v>19920</c:v>
              </c:pt>
              <c:pt idx="248">
                <c:v>19940</c:v>
              </c:pt>
              <c:pt idx="249">
                <c:v>19960</c:v>
              </c:pt>
              <c:pt idx="250">
                <c:v>19980</c:v>
              </c:pt>
              <c:pt idx="251">
                <c:v>20000</c:v>
              </c:pt>
              <c:pt idx="252">
                <c:v>20020</c:v>
              </c:pt>
              <c:pt idx="253">
                <c:v>20040</c:v>
              </c:pt>
              <c:pt idx="254">
                <c:v>20060</c:v>
              </c:pt>
              <c:pt idx="255">
                <c:v>20080</c:v>
              </c:pt>
              <c:pt idx="256">
                <c:v>20100</c:v>
              </c:pt>
              <c:pt idx="257">
                <c:v>20120</c:v>
              </c:pt>
              <c:pt idx="258">
                <c:v>20140</c:v>
              </c:pt>
              <c:pt idx="259">
                <c:v>20160</c:v>
              </c:pt>
              <c:pt idx="260">
                <c:v>20180</c:v>
              </c:pt>
              <c:pt idx="261">
                <c:v>20200</c:v>
              </c:pt>
              <c:pt idx="262">
                <c:v>20220</c:v>
              </c:pt>
              <c:pt idx="263">
                <c:v>20240</c:v>
              </c:pt>
              <c:pt idx="264">
                <c:v>20260</c:v>
              </c:pt>
              <c:pt idx="265">
                <c:v>20280</c:v>
              </c:pt>
              <c:pt idx="266">
                <c:v>20300</c:v>
              </c:pt>
              <c:pt idx="267">
                <c:v>20320</c:v>
              </c:pt>
              <c:pt idx="268">
                <c:v>20340</c:v>
              </c:pt>
              <c:pt idx="269">
                <c:v>20360</c:v>
              </c:pt>
              <c:pt idx="270">
                <c:v>20380</c:v>
              </c:pt>
              <c:pt idx="271">
                <c:v>20400</c:v>
              </c:pt>
              <c:pt idx="272">
                <c:v>20420</c:v>
              </c:pt>
              <c:pt idx="273">
                <c:v>20440</c:v>
              </c:pt>
              <c:pt idx="274">
                <c:v>20460</c:v>
              </c:pt>
              <c:pt idx="275">
                <c:v>20480</c:v>
              </c:pt>
              <c:pt idx="276">
                <c:v>20500</c:v>
              </c:pt>
              <c:pt idx="277">
                <c:v>20520</c:v>
              </c:pt>
              <c:pt idx="278">
                <c:v>20540</c:v>
              </c:pt>
              <c:pt idx="279">
                <c:v>20560</c:v>
              </c:pt>
              <c:pt idx="280">
                <c:v>20580</c:v>
              </c:pt>
              <c:pt idx="281">
                <c:v>20600</c:v>
              </c:pt>
              <c:pt idx="282">
                <c:v>20620</c:v>
              </c:pt>
              <c:pt idx="283">
                <c:v>20640</c:v>
              </c:pt>
              <c:pt idx="284">
                <c:v>20660</c:v>
              </c:pt>
              <c:pt idx="285">
                <c:v>20680</c:v>
              </c:pt>
              <c:pt idx="286">
                <c:v>20700</c:v>
              </c:pt>
              <c:pt idx="287">
                <c:v>20720</c:v>
              </c:pt>
              <c:pt idx="288">
                <c:v>20740</c:v>
              </c:pt>
              <c:pt idx="289">
                <c:v>20760</c:v>
              </c:pt>
              <c:pt idx="290">
                <c:v>20780</c:v>
              </c:pt>
              <c:pt idx="291">
                <c:v>20800</c:v>
              </c:pt>
              <c:pt idx="292">
                <c:v>20820</c:v>
              </c:pt>
              <c:pt idx="293">
                <c:v>20840</c:v>
              </c:pt>
              <c:pt idx="294">
                <c:v>20860</c:v>
              </c:pt>
              <c:pt idx="295">
                <c:v>20880</c:v>
              </c:pt>
              <c:pt idx="296">
                <c:v>20900</c:v>
              </c:pt>
              <c:pt idx="297">
                <c:v>20920</c:v>
              </c:pt>
              <c:pt idx="298">
                <c:v>20940</c:v>
              </c:pt>
              <c:pt idx="299">
                <c:v>20960</c:v>
              </c:pt>
              <c:pt idx="300">
                <c:v>20980</c:v>
              </c:pt>
              <c:pt idx="301">
                <c:v>21000</c:v>
              </c:pt>
              <c:pt idx="302">
                <c:v>21020</c:v>
              </c:pt>
              <c:pt idx="303">
                <c:v>21040</c:v>
              </c:pt>
              <c:pt idx="304">
                <c:v>21060</c:v>
              </c:pt>
              <c:pt idx="305">
                <c:v>21080</c:v>
              </c:pt>
              <c:pt idx="306">
                <c:v>21100</c:v>
              </c:pt>
              <c:pt idx="307">
                <c:v>21120</c:v>
              </c:pt>
              <c:pt idx="308">
                <c:v>21140</c:v>
              </c:pt>
              <c:pt idx="309">
                <c:v>21160</c:v>
              </c:pt>
              <c:pt idx="310">
                <c:v>21180</c:v>
              </c:pt>
              <c:pt idx="311">
                <c:v>21200</c:v>
              </c:pt>
              <c:pt idx="312">
                <c:v>21220</c:v>
              </c:pt>
              <c:pt idx="313">
                <c:v>21240</c:v>
              </c:pt>
              <c:pt idx="314">
                <c:v>21260</c:v>
              </c:pt>
              <c:pt idx="315">
                <c:v>21280</c:v>
              </c:pt>
              <c:pt idx="316">
                <c:v>21300</c:v>
              </c:pt>
              <c:pt idx="317">
                <c:v>21320</c:v>
              </c:pt>
              <c:pt idx="318">
                <c:v>21340</c:v>
              </c:pt>
              <c:pt idx="319">
                <c:v>21360</c:v>
              </c:pt>
              <c:pt idx="320">
                <c:v>21380</c:v>
              </c:pt>
              <c:pt idx="321">
                <c:v>21400</c:v>
              </c:pt>
              <c:pt idx="322">
                <c:v>21420</c:v>
              </c:pt>
              <c:pt idx="323">
                <c:v>21440</c:v>
              </c:pt>
              <c:pt idx="324">
                <c:v>21460</c:v>
              </c:pt>
              <c:pt idx="325">
                <c:v>21480</c:v>
              </c:pt>
              <c:pt idx="326">
                <c:v>21500</c:v>
              </c:pt>
              <c:pt idx="327">
                <c:v>21520</c:v>
              </c:pt>
              <c:pt idx="328">
                <c:v>21540</c:v>
              </c:pt>
              <c:pt idx="329">
                <c:v>21560</c:v>
              </c:pt>
              <c:pt idx="330">
                <c:v>21580</c:v>
              </c:pt>
              <c:pt idx="331">
                <c:v>21600</c:v>
              </c:pt>
              <c:pt idx="332">
                <c:v>21620</c:v>
              </c:pt>
              <c:pt idx="333">
                <c:v>21640</c:v>
              </c:pt>
              <c:pt idx="334">
                <c:v>21660</c:v>
              </c:pt>
              <c:pt idx="335">
                <c:v>21680</c:v>
              </c:pt>
              <c:pt idx="336">
                <c:v>21700</c:v>
              </c:pt>
              <c:pt idx="337">
                <c:v>21720</c:v>
              </c:pt>
              <c:pt idx="338">
                <c:v>21740</c:v>
              </c:pt>
              <c:pt idx="339">
                <c:v>21760</c:v>
              </c:pt>
              <c:pt idx="340">
                <c:v>21780</c:v>
              </c:pt>
              <c:pt idx="341">
                <c:v>21800</c:v>
              </c:pt>
              <c:pt idx="342">
                <c:v>21820</c:v>
              </c:pt>
              <c:pt idx="343">
                <c:v>21840</c:v>
              </c:pt>
              <c:pt idx="344">
                <c:v>21860</c:v>
              </c:pt>
              <c:pt idx="345">
                <c:v>21880</c:v>
              </c:pt>
              <c:pt idx="346">
                <c:v>21900</c:v>
              </c:pt>
              <c:pt idx="347">
                <c:v>21920</c:v>
              </c:pt>
              <c:pt idx="348">
                <c:v>21940</c:v>
              </c:pt>
              <c:pt idx="349">
                <c:v>21960</c:v>
              </c:pt>
              <c:pt idx="350">
                <c:v>21980</c:v>
              </c:pt>
              <c:pt idx="351">
                <c:v>22000</c:v>
              </c:pt>
              <c:pt idx="352">
                <c:v>22020</c:v>
              </c:pt>
              <c:pt idx="353">
                <c:v>22040</c:v>
              </c:pt>
              <c:pt idx="354">
                <c:v>22060</c:v>
              </c:pt>
              <c:pt idx="355">
                <c:v>22080</c:v>
              </c:pt>
              <c:pt idx="356">
                <c:v>22100</c:v>
              </c:pt>
              <c:pt idx="357">
                <c:v>22120</c:v>
              </c:pt>
              <c:pt idx="358">
                <c:v>22140</c:v>
              </c:pt>
              <c:pt idx="359">
                <c:v>22160</c:v>
              </c:pt>
              <c:pt idx="360">
                <c:v>22180</c:v>
              </c:pt>
              <c:pt idx="361">
                <c:v>22200</c:v>
              </c:pt>
              <c:pt idx="362">
                <c:v>22220</c:v>
              </c:pt>
              <c:pt idx="363">
                <c:v>22240</c:v>
              </c:pt>
              <c:pt idx="364">
                <c:v>22260</c:v>
              </c:pt>
              <c:pt idx="365">
                <c:v>22280</c:v>
              </c:pt>
              <c:pt idx="366">
                <c:v>22300</c:v>
              </c:pt>
              <c:pt idx="367">
                <c:v>22320</c:v>
              </c:pt>
              <c:pt idx="368">
                <c:v>22340</c:v>
              </c:pt>
              <c:pt idx="369">
                <c:v>22360</c:v>
              </c:pt>
              <c:pt idx="370">
                <c:v>22380</c:v>
              </c:pt>
              <c:pt idx="371">
                <c:v>22400</c:v>
              </c:pt>
              <c:pt idx="372">
                <c:v>22420</c:v>
              </c:pt>
              <c:pt idx="373">
                <c:v>22440</c:v>
              </c:pt>
              <c:pt idx="374">
                <c:v>22460</c:v>
              </c:pt>
              <c:pt idx="375">
                <c:v>22480</c:v>
              </c:pt>
              <c:pt idx="376">
                <c:v>22500</c:v>
              </c:pt>
              <c:pt idx="377">
                <c:v>22520</c:v>
              </c:pt>
              <c:pt idx="378">
                <c:v>22540</c:v>
              </c:pt>
              <c:pt idx="379">
                <c:v>22560</c:v>
              </c:pt>
              <c:pt idx="380">
                <c:v>22580</c:v>
              </c:pt>
              <c:pt idx="381">
                <c:v>22600</c:v>
              </c:pt>
              <c:pt idx="382">
                <c:v>22620</c:v>
              </c:pt>
              <c:pt idx="383">
                <c:v>22640</c:v>
              </c:pt>
              <c:pt idx="384">
                <c:v>22660</c:v>
              </c:pt>
              <c:pt idx="385">
                <c:v>22680</c:v>
              </c:pt>
              <c:pt idx="386">
                <c:v>22700</c:v>
              </c:pt>
              <c:pt idx="387">
                <c:v>22720</c:v>
              </c:pt>
              <c:pt idx="388">
                <c:v>22740</c:v>
              </c:pt>
              <c:pt idx="389">
                <c:v>22760</c:v>
              </c:pt>
              <c:pt idx="390">
                <c:v>22780</c:v>
              </c:pt>
              <c:pt idx="391">
                <c:v>22800</c:v>
              </c:pt>
              <c:pt idx="392">
                <c:v>22820</c:v>
              </c:pt>
              <c:pt idx="393">
                <c:v>22840</c:v>
              </c:pt>
              <c:pt idx="394">
                <c:v>22860</c:v>
              </c:pt>
              <c:pt idx="395">
                <c:v>22880</c:v>
              </c:pt>
              <c:pt idx="396">
                <c:v>22900</c:v>
              </c:pt>
              <c:pt idx="397">
                <c:v>22920</c:v>
              </c:pt>
              <c:pt idx="398">
                <c:v>22940</c:v>
              </c:pt>
              <c:pt idx="399">
                <c:v>22960</c:v>
              </c:pt>
              <c:pt idx="400">
                <c:v>22980</c:v>
              </c:pt>
              <c:pt idx="401">
                <c:v>23000</c:v>
              </c:pt>
              <c:pt idx="402">
                <c:v>23020</c:v>
              </c:pt>
              <c:pt idx="403">
                <c:v>23040</c:v>
              </c:pt>
              <c:pt idx="404">
                <c:v>23060</c:v>
              </c:pt>
              <c:pt idx="405">
                <c:v>23080</c:v>
              </c:pt>
              <c:pt idx="406">
                <c:v>23100</c:v>
              </c:pt>
              <c:pt idx="407">
                <c:v>23120</c:v>
              </c:pt>
              <c:pt idx="408">
                <c:v>23140</c:v>
              </c:pt>
              <c:pt idx="409">
                <c:v>23160</c:v>
              </c:pt>
              <c:pt idx="410">
                <c:v>23180</c:v>
              </c:pt>
              <c:pt idx="411">
                <c:v>23200</c:v>
              </c:pt>
              <c:pt idx="412">
                <c:v>23220</c:v>
              </c:pt>
              <c:pt idx="413">
                <c:v>23240</c:v>
              </c:pt>
              <c:pt idx="414">
                <c:v>23260</c:v>
              </c:pt>
              <c:pt idx="415">
                <c:v>23280</c:v>
              </c:pt>
              <c:pt idx="416">
                <c:v>23300</c:v>
              </c:pt>
              <c:pt idx="417">
                <c:v>23320</c:v>
              </c:pt>
              <c:pt idx="418">
                <c:v>23340</c:v>
              </c:pt>
              <c:pt idx="419">
                <c:v>23360</c:v>
              </c:pt>
              <c:pt idx="420">
                <c:v>23380</c:v>
              </c:pt>
              <c:pt idx="421">
                <c:v>23400</c:v>
              </c:pt>
              <c:pt idx="422">
                <c:v>23420</c:v>
              </c:pt>
              <c:pt idx="423">
                <c:v>23440</c:v>
              </c:pt>
              <c:pt idx="424">
                <c:v>23460</c:v>
              </c:pt>
              <c:pt idx="425">
                <c:v>23480</c:v>
              </c:pt>
              <c:pt idx="426">
                <c:v>23500</c:v>
              </c:pt>
              <c:pt idx="427">
                <c:v>23520</c:v>
              </c:pt>
              <c:pt idx="428">
                <c:v>23540</c:v>
              </c:pt>
              <c:pt idx="429">
                <c:v>23560</c:v>
              </c:pt>
              <c:pt idx="430">
                <c:v>23580</c:v>
              </c:pt>
              <c:pt idx="431">
                <c:v>23600</c:v>
              </c:pt>
              <c:pt idx="432">
                <c:v>23620</c:v>
              </c:pt>
              <c:pt idx="433">
                <c:v>23640</c:v>
              </c:pt>
              <c:pt idx="434">
                <c:v>23660</c:v>
              </c:pt>
              <c:pt idx="435">
                <c:v>23680</c:v>
              </c:pt>
              <c:pt idx="436">
                <c:v>23700</c:v>
              </c:pt>
              <c:pt idx="437">
                <c:v>23720</c:v>
              </c:pt>
              <c:pt idx="438">
                <c:v>23740</c:v>
              </c:pt>
              <c:pt idx="439">
                <c:v>23760</c:v>
              </c:pt>
              <c:pt idx="440">
                <c:v>23780</c:v>
              </c:pt>
              <c:pt idx="441">
                <c:v>23800</c:v>
              </c:pt>
              <c:pt idx="442">
                <c:v>23820</c:v>
              </c:pt>
              <c:pt idx="443">
                <c:v>23840</c:v>
              </c:pt>
              <c:pt idx="444">
                <c:v>23860</c:v>
              </c:pt>
              <c:pt idx="445">
                <c:v>23880</c:v>
              </c:pt>
              <c:pt idx="446">
                <c:v>23900</c:v>
              </c:pt>
              <c:pt idx="447">
                <c:v>23920</c:v>
              </c:pt>
              <c:pt idx="448">
                <c:v>23940</c:v>
              </c:pt>
              <c:pt idx="449">
                <c:v>23960</c:v>
              </c:pt>
              <c:pt idx="450">
                <c:v>23980</c:v>
              </c:pt>
              <c:pt idx="451">
                <c:v>24000</c:v>
              </c:pt>
              <c:pt idx="452">
                <c:v>24020</c:v>
              </c:pt>
              <c:pt idx="453">
                <c:v>24040</c:v>
              </c:pt>
              <c:pt idx="454">
                <c:v>24060</c:v>
              </c:pt>
              <c:pt idx="455">
                <c:v>24080</c:v>
              </c:pt>
              <c:pt idx="456">
                <c:v>24100</c:v>
              </c:pt>
              <c:pt idx="457">
                <c:v>24120</c:v>
              </c:pt>
              <c:pt idx="458">
                <c:v>24140</c:v>
              </c:pt>
              <c:pt idx="459">
                <c:v>24160</c:v>
              </c:pt>
              <c:pt idx="460">
                <c:v>24180</c:v>
              </c:pt>
              <c:pt idx="461">
                <c:v>24200</c:v>
              </c:pt>
              <c:pt idx="462">
                <c:v>24220</c:v>
              </c:pt>
              <c:pt idx="463">
                <c:v>24240</c:v>
              </c:pt>
              <c:pt idx="464">
                <c:v>24260</c:v>
              </c:pt>
              <c:pt idx="465">
                <c:v>24280</c:v>
              </c:pt>
              <c:pt idx="466">
                <c:v>24300</c:v>
              </c:pt>
              <c:pt idx="467">
                <c:v>24320</c:v>
              </c:pt>
              <c:pt idx="468">
                <c:v>24340</c:v>
              </c:pt>
              <c:pt idx="469">
                <c:v>24360</c:v>
              </c:pt>
              <c:pt idx="470">
                <c:v>24380</c:v>
              </c:pt>
              <c:pt idx="471">
                <c:v>24400</c:v>
              </c:pt>
              <c:pt idx="472">
                <c:v>24420</c:v>
              </c:pt>
              <c:pt idx="473">
                <c:v>24440</c:v>
              </c:pt>
              <c:pt idx="474">
                <c:v>24460</c:v>
              </c:pt>
              <c:pt idx="475">
                <c:v>24480</c:v>
              </c:pt>
              <c:pt idx="476">
                <c:v>24500</c:v>
              </c:pt>
              <c:pt idx="477">
                <c:v>24520</c:v>
              </c:pt>
              <c:pt idx="478">
                <c:v>24540</c:v>
              </c:pt>
              <c:pt idx="479">
                <c:v>24560</c:v>
              </c:pt>
              <c:pt idx="480">
                <c:v>24580</c:v>
              </c:pt>
              <c:pt idx="481">
                <c:v>24600</c:v>
              </c:pt>
              <c:pt idx="482">
                <c:v>24620</c:v>
              </c:pt>
              <c:pt idx="483">
                <c:v>24640</c:v>
              </c:pt>
              <c:pt idx="484">
                <c:v>24660</c:v>
              </c:pt>
              <c:pt idx="485">
                <c:v>24680</c:v>
              </c:pt>
              <c:pt idx="486">
                <c:v>24700</c:v>
              </c:pt>
              <c:pt idx="487">
                <c:v>24720</c:v>
              </c:pt>
              <c:pt idx="488">
                <c:v>24740</c:v>
              </c:pt>
              <c:pt idx="489">
                <c:v>24760</c:v>
              </c:pt>
              <c:pt idx="490">
                <c:v>24780</c:v>
              </c:pt>
              <c:pt idx="491">
                <c:v>24800</c:v>
              </c:pt>
              <c:pt idx="492">
                <c:v>24820</c:v>
              </c:pt>
              <c:pt idx="493">
                <c:v>24840</c:v>
              </c:pt>
              <c:pt idx="494">
                <c:v>24860</c:v>
              </c:pt>
              <c:pt idx="495">
                <c:v>24880</c:v>
              </c:pt>
              <c:pt idx="496">
                <c:v>24900</c:v>
              </c:pt>
              <c:pt idx="497">
                <c:v>24920</c:v>
              </c:pt>
              <c:pt idx="498">
                <c:v>24940</c:v>
              </c:pt>
              <c:pt idx="499">
                <c:v>24960</c:v>
              </c:pt>
              <c:pt idx="500">
                <c:v>24980</c:v>
              </c:pt>
              <c:pt idx="501">
                <c:v>25000</c:v>
              </c:pt>
              <c:pt idx="502">
                <c:v>25020</c:v>
              </c:pt>
              <c:pt idx="503">
                <c:v>25040</c:v>
              </c:pt>
              <c:pt idx="504">
                <c:v>25060</c:v>
              </c:pt>
              <c:pt idx="505">
                <c:v>25080</c:v>
              </c:pt>
              <c:pt idx="506">
                <c:v>25100</c:v>
              </c:pt>
              <c:pt idx="507">
                <c:v>25120</c:v>
              </c:pt>
              <c:pt idx="508">
                <c:v>25140</c:v>
              </c:pt>
              <c:pt idx="509">
                <c:v>25160</c:v>
              </c:pt>
              <c:pt idx="510">
                <c:v>25180</c:v>
              </c:pt>
              <c:pt idx="511">
                <c:v>25200</c:v>
              </c:pt>
              <c:pt idx="512">
                <c:v>25220</c:v>
              </c:pt>
              <c:pt idx="513">
                <c:v>25240</c:v>
              </c:pt>
              <c:pt idx="514">
                <c:v>25260</c:v>
              </c:pt>
              <c:pt idx="515">
                <c:v>25280</c:v>
              </c:pt>
              <c:pt idx="516">
                <c:v>25300</c:v>
              </c:pt>
              <c:pt idx="517">
                <c:v>25320</c:v>
              </c:pt>
              <c:pt idx="518">
                <c:v>25340</c:v>
              </c:pt>
              <c:pt idx="519">
                <c:v>25360</c:v>
              </c:pt>
              <c:pt idx="520">
                <c:v>25380</c:v>
              </c:pt>
              <c:pt idx="521">
                <c:v>25400</c:v>
              </c:pt>
              <c:pt idx="522">
                <c:v>25420</c:v>
              </c:pt>
              <c:pt idx="523">
                <c:v>25440</c:v>
              </c:pt>
              <c:pt idx="524">
                <c:v>25460</c:v>
              </c:pt>
              <c:pt idx="525">
                <c:v>25480</c:v>
              </c:pt>
              <c:pt idx="526">
                <c:v>25500</c:v>
              </c:pt>
              <c:pt idx="527">
                <c:v>25520</c:v>
              </c:pt>
              <c:pt idx="528">
                <c:v>25540</c:v>
              </c:pt>
              <c:pt idx="529">
                <c:v>25560</c:v>
              </c:pt>
              <c:pt idx="530">
                <c:v>25580</c:v>
              </c:pt>
              <c:pt idx="531">
                <c:v>25600</c:v>
              </c:pt>
              <c:pt idx="532">
                <c:v>25620</c:v>
              </c:pt>
              <c:pt idx="533">
                <c:v>25640</c:v>
              </c:pt>
              <c:pt idx="534">
                <c:v>25660</c:v>
              </c:pt>
              <c:pt idx="535">
                <c:v>25680</c:v>
              </c:pt>
              <c:pt idx="536">
                <c:v>25700</c:v>
              </c:pt>
              <c:pt idx="537">
                <c:v>25720</c:v>
              </c:pt>
              <c:pt idx="538">
                <c:v>25740</c:v>
              </c:pt>
              <c:pt idx="539">
                <c:v>25760</c:v>
              </c:pt>
              <c:pt idx="540">
                <c:v>25780</c:v>
              </c:pt>
              <c:pt idx="541">
                <c:v>25800</c:v>
              </c:pt>
              <c:pt idx="542">
                <c:v>25820</c:v>
              </c:pt>
              <c:pt idx="543">
                <c:v>25840</c:v>
              </c:pt>
              <c:pt idx="544">
                <c:v>25860</c:v>
              </c:pt>
              <c:pt idx="545">
                <c:v>25880</c:v>
              </c:pt>
              <c:pt idx="546">
                <c:v>25900</c:v>
              </c:pt>
              <c:pt idx="547">
                <c:v>25920</c:v>
              </c:pt>
              <c:pt idx="548">
                <c:v>25940</c:v>
              </c:pt>
              <c:pt idx="549">
                <c:v>25960</c:v>
              </c:pt>
              <c:pt idx="550">
                <c:v>25980</c:v>
              </c:pt>
              <c:pt idx="551">
                <c:v>26000</c:v>
              </c:pt>
              <c:pt idx="552">
                <c:v>26020</c:v>
              </c:pt>
              <c:pt idx="553">
                <c:v>26040</c:v>
              </c:pt>
              <c:pt idx="554">
                <c:v>26060</c:v>
              </c:pt>
              <c:pt idx="555">
                <c:v>26080</c:v>
              </c:pt>
              <c:pt idx="556">
                <c:v>26100</c:v>
              </c:pt>
              <c:pt idx="557">
                <c:v>26120</c:v>
              </c:pt>
              <c:pt idx="558">
                <c:v>26140</c:v>
              </c:pt>
              <c:pt idx="559">
                <c:v>26160</c:v>
              </c:pt>
              <c:pt idx="560">
                <c:v>26180</c:v>
              </c:pt>
              <c:pt idx="561">
                <c:v>26200</c:v>
              </c:pt>
              <c:pt idx="562">
                <c:v>26220</c:v>
              </c:pt>
              <c:pt idx="563">
                <c:v>26240</c:v>
              </c:pt>
              <c:pt idx="564">
                <c:v>26260</c:v>
              </c:pt>
              <c:pt idx="565">
                <c:v>26280</c:v>
              </c:pt>
              <c:pt idx="566">
                <c:v>26300</c:v>
              </c:pt>
              <c:pt idx="567">
                <c:v>26320</c:v>
              </c:pt>
              <c:pt idx="568">
                <c:v>26340</c:v>
              </c:pt>
              <c:pt idx="569">
                <c:v>26360</c:v>
              </c:pt>
              <c:pt idx="570">
                <c:v>26380</c:v>
              </c:pt>
              <c:pt idx="571">
                <c:v>26400</c:v>
              </c:pt>
              <c:pt idx="572">
                <c:v>26420</c:v>
              </c:pt>
              <c:pt idx="573">
                <c:v>26440</c:v>
              </c:pt>
              <c:pt idx="574">
                <c:v>26460</c:v>
              </c:pt>
              <c:pt idx="575">
                <c:v>26480</c:v>
              </c:pt>
              <c:pt idx="576">
                <c:v>26500</c:v>
              </c:pt>
              <c:pt idx="577">
                <c:v>26520</c:v>
              </c:pt>
              <c:pt idx="578">
                <c:v>26540</c:v>
              </c:pt>
              <c:pt idx="579">
                <c:v>26560</c:v>
              </c:pt>
              <c:pt idx="580">
                <c:v>26580</c:v>
              </c:pt>
              <c:pt idx="581">
                <c:v>26600</c:v>
              </c:pt>
              <c:pt idx="582">
                <c:v>26620</c:v>
              </c:pt>
              <c:pt idx="583">
                <c:v>26640</c:v>
              </c:pt>
              <c:pt idx="584">
                <c:v>26660</c:v>
              </c:pt>
              <c:pt idx="585">
                <c:v>26680</c:v>
              </c:pt>
              <c:pt idx="586">
                <c:v>26700</c:v>
              </c:pt>
              <c:pt idx="587">
                <c:v>26720</c:v>
              </c:pt>
              <c:pt idx="588">
                <c:v>26740</c:v>
              </c:pt>
              <c:pt idx="589">
                <c:v>26760</c:v>
              </c:pt>
              <c:pt idx="590">
                <c:v>26780</c:v>
              </c:pt>
              <c:pt idx="591">
                <c:v>26800</c:v>
              </c:pt>
              <c:pt idx="592">
                <c:v>26820</c:v>
              </c:pt>
              <c:pt idx="593">
                <c:v>26840</c:v>
              </c:pt>
              <c:pt idx="594">
                <c:v>26860</c:v>
              </c:pt>
              <c:pt idx="595">
                <c:v>26880</c:v>
              </c:pt>
              <c:pt idx="596">
                <c:v>26900</c:v>
              </c:pt>
              <c:pt idx="597">
                <c:v>26920</c:v>
              </c:pt>
              <c:pt idx="598">
                <c:v>26940</c:v>
              </c:pt>
              <c:pt idx="599">
                <c:v>26960</c:v>
              </c:pt>
              <c:pt idx="600">
                <c:v>26980</c:v>
              </c:pt>
              <c:pt idx="601">
                <c:v>27000</c:v>
              </c:pt>
              <c:pt idx="602">
                <c:v>27020</c:v>
              </c:pt>
              <c:pt idx="603">
                <c:v>27040</c:v>
              </c:pt>
              <c:pt idx="604">
                <c:v>27060</c:v>
              </c:pt>
              <c:pt idx="605">
                <c:v>27080</c:v>
              </c:pt>
              <c:pt idx="606">
                <c:v>27100</c:v>
              </c:pt>
              <c:pt idx="607">
                <c:v>27120</c:v>
              </c:pt>
              <c:pt idx="608">
                <c:v>27140</c:v>
              </c:pt>
              <c:pt idx="609">
                <c:v>27160</c:v>
              </c:pt>
              <c:pt idx="610">
                <c:v>27180</c:v>
              </c:pt>
              <c:pt idx="611">
                <c:v>27200</c:v>
              </c:pt>
              <c:pt idx="612">
                <c:v>27220</c:v>
              </c:pt>
              <c:pt idx="613">
                <c:v>27240</c:v>
              </c:pt>
              <c:pt idx="614">
                <c:v>27260</c:v>
              </c:pt>
              <c:pt idx="615">
                <c:v>27280</c:v>
              </c:pt>
              <c:pt idx="616">
                <c:v>27300</c:v>
              </c:pt>
              <c:pt idx="617">
                <c:v>27320</c:v>
              </c:pt>
              <c:pt idx="618">
                <c:v>27340</c:v>
              </c:pt>
              <c:pt idx="619">
                <c:v>27360</c:v>
              </c:pt>
              <c:pt idx="620">
                <c:v>27380</c:v>
              </c:pt>
              <c:pt idx="621">
                <c:v>27400</c:v>
              </c:pt>
              <c:pt idx="622">
                <c:v>27420</c:v>
              </c:pt>
              <c:pt idx="623">
                <c:v>27440</c:v>
              </c:pt>
              <c:pt idx="624">
                <c:v>27460</c:v>
              </c:pt>
              <c:pt idx="625">
                <c:v>27480</c:v>
              </c:pt>
              <c:pt idx="626">
                <c:v>27500</c:v>
              </c:pt>
              <c:pt idx="627">
                <c:v>27520</c:v>
              </c:pt>
              <c:pt idx="628">
                <c:v>27540</c:v>
              </c:pt>
              <c:pt idx="629">
                <c:v>27560</c:v>
              </c:pt>
              <c:pt idx="630">
                <c:v>27580</c:v>
              </c:pt>
              <c:pt idx="631">
                <c:v>27600</c:v>
              </c:pt>
              <c:pt idx="632">
                <c:v>27620</c:v>
              </c:pt>
              <c:pt idx="633">
                <c:v>27640</c:v>
              </c:pt>
              <c:pt idx="634">
                <c:v>27660</c:v>
              </c:pt>
              <c:pt idx="635">
                <c:v>27680</c:v>
              </c:pt>
              <c:pt idx="636">
                <c:v>27700</c:v>
              </c:pt>
              <c:pt idx="637">
                <c:v>27720</c:v>
              </c:pt>
              <c:pt idx="638">
                <c:v>27740</c:v>
              </c:pt>
              <c:pt idx="639">
                <c:v>27760</c:v>
              </c:pt>
              <c:pt idx="640">
                <c:v>27780</c:v>
              </c:pt>
              <c:pt idx="641">
                <c:v>27800</c:v>
              </c:pt>
              <c:pt idx="642">
                <c:v>27820</c:v>
              </c:pt>
              <c:pt idx="643">
                <c:v>27840</c:v>
              </c:pt>
              <c:pt idx="644">
                <c:v>27860</c:v>
              </c:pt>
              <c:pt idx="645">
                <c:v>27880</c:v>
              </c:pt>
              <c:pt idx="646">
                <c:v>27900</c:v>
              </c:pt>
              <c:pt idx="647">
                <c:v>27920</c:v>
              </c:pt>
              <c:pt idx="648">
                <c:v>27940</c:v>
              </c:pt>
              <c:pt idx="649">
                <c:v>27960</c:v>
              </c:pt>
              <c:pt idx="650">
                <c:v>27980</c:v>
              </c:pt>
              <c:pt idx="651">
                <c:v>28000</c:v>
              </c:pt>
              <c:pt idx="652">
                <c:v>28020</c:v>
              </c:pt>
              <c:pt idx="653">
                <c:v>28040</c:v>
              </c:pt>
              <c:pt idx="654">
                <c:v>28060</c:v>
              </c:pt>
              <c:pt idx="655">
                <c:v>28080</c:v>
              </c:pt>
              <c:pt idx="656">
                <c:v>28100</c:v>
              </c:pt>
              <c:pt idx="657">
                <c:v>28120</c:v>
              </c:pt>
              <c:pt idx="658">
                <c:v>28140</c:v>
              </c:pt>
              <c:pt idx="659">
                <c:v>28160</c:v>
              </c:pt>
              <c:pt idx="660">
                <c:v>28180</c:v>
              </c:pt>
              <c:pt idx="661">
                <c:v>28200</c:v>
              </c:pt>
              <c:pt idx="662">
                <c:v>28220</c:v>
              </c:pt>
              <c:pt idx="663">
                <c:v>28240</c:v>
              </c:pt>
              <c:pt idx="664">
                <c:v>28260</c:v>
              </c:pt>
              <c:pt idx="665">
                <c:v>28280</c:v>
              </c:pt>
              <c:pt idx="666">
                <c:v>28300</c:v>
              </c:pt>
              <c:pt idx="667">
                <c:v>28320</c:v>
              </c:pt>
              <c:pt idx="668">
                <c:v>28340</c:v>
              </c:pt>
              <c:pt idx="669">
                <c:v>28360</c:v>
              </c:pt>
              <c:pt idx="670">
                <c:v>28380</c:v>
              </c:pt>
              <c:pt idx="671">
                <c:v>28400</c:v>
              </c:pt>
              <c:pt idx="672">
                <c:v>28420</c:v>
              </c:pt>
              <c:pt idx="673">
                <c:v>28440</c:v>
              </c:pt>
              <c:pt idx="674">
                <c:v>28460</c:v>
              </c:pt>
              <c:pt idx="675">
                <c:v>28480</c:v>
              </c:pt>
              <c:pt idx="676">
                <c:v>28500</c:v>
              </c:pt>
              <c:pt idx="677">
                <c:v>28520</c:v>
              </c:pt>
              <c:pt idx="678">
                <c:v>28540</c:v>
              </c:pt>
              <c:pt idx="679">
                <c:v>28560</c:v>
              </c:pt>
              <c:pt idx="680">
                <c:v>28580</c:v>
              </c:pt>
              <c:pt idx="681">
                <c:v>28600</c:v>
              </c:pt>
              <c:pt idx="682">
                <c:v>28620</c:v>
              </c:pt>
              <c:pt idx="683">
                <c:v>28640</c:v>
              </c:pt>
              <c:pt idx="684">
                <c:v>28660</c:v>
              </c:pt>
              <c:pt idx="685">
                <c:v>28680</c:v>
              </c:pt>
              <c:pt idx="686">
                <c:v>28700</c:v>
              </c:pt>
              <c:pt idx="687">
                <c:v>28720</c:v>
              </c:pt>
              <c:pt idx="688">
                <c:v>28740</c:v>
              </c:pt>
              <c:pt idx="689">
                <c:v>28760</c:v>
              </c:pt>
              <c:pt idx="690">
                <c:v>28780</c:v>
              </c:pt>
              <c:pt idx="691">
                <c:v>28800</c:v>
              </c:pt>
              <c:pt idx="692">
                <c:v>28820</c:v>
              </c:pt>
              <c:pt idx="693">
                <c:v>28840</c:v>
              </c:pt>
              <c:pt idx="694">
                <c:v>28860</c:v>
              </c:pt>
              <c:pt idx="695">
                <c:v>28880</c:v>
              </c:pt>
              <c:pt idx="696">
                <c:v>28900</c:v>
              </c:pt>
              <c:pt idx="697">
                <c:v>28920</c:v>
              </c:pt>
              <c:pt idx="698">
                <c:v>28940</c:v>
              </c:pt>
              <c:pt idx="699">
                <c:v>28960</c:v>
              </c:pt>
              <c:pt idx="700">
                <c:v>28980</c:v>
              </c:pt>
              <c:pt idx="701">
                <c:v>29000</c:v>
              </c:pt>
              <c:pt idx="702">
                <c:v>29020</c:v>
              </c:pt>
              <c:pt idx="703">
                <c:v>29040</c:v>
              </c:pt>
              <c:pt idx="704">
                <c:v>29060</c:v>
              </c:pt>
              <c:pt idx="705">
                <c:v>29080</c:v>
              </c:pt>
              <c:pt idx="706">
                <c:v>29100</c:v>
              </c:pt>
              <c:pt idx="707">
                <c:v>29120</c:v>
              </c:pt>
              <c:pt idx="708">
                <c:v>29140</c:v>
              </c:pt>
              <c:pt idx="709">
                <c:v>29160</c:v>
              </c:pt>
              <c:pt idx="710">
                <c:v>29180</c:v>
              </c:pt>
              <c:pt idx="711">
                <c:v>29200</c:v>
              </c:pt>
              <c:pt idx="712">
                <c:v>29220</c:v>
              </c:pt>
              <c:pt idx="713">
                <c:v>29240</c:v>
              </c:pt>
              <c:pt idx="714">
                <c:v>29260</c:v>
              </c:pt>
              <c:pt idx="715">
                <c:v>29280</c:v>
              </c:pt>
              <c:pt idx="716">
                <c:v>29300</c:v>
              </c:pt>
              <c:pt idx="717">
                <c:v>29320</c:v>
              </c:pt>
              <c:pt idx="718">
                <c:v>29340</c:v>
              </c:pt>
              <c:pt idx="719">
                <c:v>29360</c:v>
              </c:pt>
              <c:pt idx="720">
                <c:v>29380</c:v>
              </c:pt>
              <c:pt idx="721">
                <c:v>29400</c:v>
              </c:pt>
              <c:pt idx="722">
                <c:v>29420</c:v>
              </c:pt>
              <c:pt idx="723">
                <c:v>29440</c:v>
              </c:pt>
              <c:pt idx="724">
                <c:v>29460</c:v>
              </c:pt>
              <c:pt idx="725">
                <c:v>29480</c:v>
              </c:pt>
              <c:pt idx="726">
                <c:v>29500</c:v>
              </c:pt>
              <c:pt idx="727">
                <c:v>29520</c:v>
              </c:pt>
              <c:pt idx="728">
                <c:v>29540</c:v>
              </c:pt>
              <c:pt idx="729">
                <c:v>29560</c:v>
              </c:pt>
              <c:pt idx="730">
                <c:v>29580</c:v>
              </c:pt>
              <c:pt idx="731">
                <c:v>29600</c:v>
              </c:pt>
              <c:pt idx="732">
                <c:v>29620</c:v>
              </c:pt>
              <c:pt idx="733">
                <c:v>29640</c:v>
              </c:pt>
              <c:pt idx="734">
                <c:v>29660</c:v>
              </c:pt>
              <c:pt idx="735">
                <c:v>29680</c:v>
              </c:pt>
              <c:pt idx="736">
                <c:v>29700</c:v>
              </c:pt>
              <c:pt idx="737">
                <c:v>29720</c:v>
              </c:pt>
              <c:pt idx="738">
                <c:v>29740</c:v>
              </c:pt>
              <c:pt idx="739">
                <c:v>29760</c:v>
              </c:pt>
              <c:pt idx="740">
                <c:v>29780</c:v>
              </c:pt>
              <c:pt idx="741">
                <c:v>29800</c:v>
              </c:pt>
              <c:pt idx="742">
                <c:v>29820</c:v>
              </c:pt>
              <c:pt idx="743">
                <c:v>29840</c:v>
              </c:pt>
              <c:pt idx="744">
                <c:v>29860</c:v>
              </c:pt>
              <c:pt idx="745">
                <c:v>29880</c:v>
              </c:pt>
              <c:pt idx="746">
                <c:v>29900</c:v>
              </c:pt>
              <c:pt idx="747">
                <c:v>29920</c:v>
              </c:pt>
              <c:pt idx="748">
                <c:v>29940</c:v>
              </c:pt>
              <c:pt idx="749">
                <c:v>29960</c:v>
              </c:pt>
              <c:pt idx="750">
                <c:v>29980</c:v>
              </c:pt>
              <c:pt idx="751">
                <c:v>30000</c:v>
              </c:pt>
              <c:pt idx="752">
                <c:v>30020</c:v>
              </c:pt>
              <c:pt idx="753">
                <c:v>30040</c:v>
              </c:pt>
              <c:pt idx="754">
                <c:v>30060</c:v>
              </c:pt>
              <c:pt idx="755">
                <c:v>30080</c:v>
              </c:pt>
              <c:pt idx="756">
                <c:v>30100</c:v>
              </c:pt>
              <c:pt idx="757">
                <c:v>30120</c:v>
              </c:pt>
              <c:pt idx="758">
                <c:v>30140</c:v>
              </c:pt>
              <c:pt idx="759">
                <c:v>30160</c:v>
              </c:pt>
              <c:pt idx="760">
                <c:v>30180</c:v>
              </c:pt>
              <c:pt idx="761">
                <c:v>30200</c:v>
              </c:pt>
              <c:pt idx="762">
                <c:v>30220</c:v>
              </c:pt>
              <c:pt idx="763">
                <c:v>30240</c:v>
              </c:pt>
              <c:pt idx="764">
                <c:v>30260</c:v>
              </c:pt>
              <c:pt idx="765">
                <c:v>30280</c:v>
              </c:pt>
              <c:pt idx="766">
                <c:v>30300</c:v>
              </c:pt>
              <c:pt idx="767">
                <c:v>30320</c:v>
              </c:pt>
              <c:pt idx="768">
                <c:v>30340</c:v>
              </c:pt>
              <c:pt idx="769">
                <c:v>30360</c:v>
              </c:pt>
              <c:pt idx="770">
                <c:v>30380</c:v>
              </c:pt>
              <c:pt idx="771">
                <c:v>30400</c:v>
              </c:pt>
              <c:pt idx="772">
                <c:v>30420</c:v>
              </c:pt>
              <c:pt idx="773">
                <c:v>30440</c:v>
              </c:pt>
              <c:pt idx="774">
                <c:v>30460</c:v>
              </c:pt>
              <c:pt idx="775">
                <c:v>30480</c:v>
              </c:pt>
              <c:pt idx="776">
                <c:v>30500</c:v>
              </c:pt>
              <c:pt idx="777">
                <c:v>30520</c:v>
              </c:pt>
              <c:pt idx="778">
                <c:v>30540</c:v>
              </c:pt>
              <c:pt idx="779">
                <c:v>30560</c:v>
              </c:pt>
              <c:pt idx="780">
                <c:v>30580</c:v>
              </c:pt>
              <c:pt idx="781">
                <c:v>30600</c:v>
              </c:pt>
              <c:pt idx="782">
                <c:v>30620</c:v>
              </c:pt>
              <c:pt idx="783">
                <c:v>30640</c:v>
              </c:pt>
              <c:pt idx="784">
                <c:v>30660</c:v>
              </c:pt>
              <c:pt idx="785">
                <c:v>30680</c:v>
              </c:pt>
              <c:pt idx="786">
                <c:v>30700</c:v>
              </c:pt>
              <c:pt idx="787">
                <c:v>30720</c:v>
              </c:pt>
              <c:pt idx="788">
                <c:v>30740</c:v>
              </c:pt>
              <c:pt idx="789">
                <c:v>30760</c:v>
              </c:pt>
              <c:pt idx="790">
                <c:v>30780</c:v>
              </c:pt>
              <c:pt idx="791">
                <c:v>30800</c:v>
              </c:pt>
              <c:pt idx="792">
                <c:v>30820</c:v>
              </c:pt>
              <c:pt idx="793">
                <c:v>30840</c:v>
              </c:pt>
              <c:pt idx="794">
                <c:v>30860</c:v>
              </c:pt>
              <c:pt idx="795">
                <c:v>30880</c:v>
              </c:pt>
              <c:pt idx="796">
                <c:v>30900</c:v>
              </c:pt>
              <c:pt idx="797">
                <c:v>30920</c:v>
              </c:pt>
              <c:pt idx="798">
                <c:v>30940</c:v>
              </c:pt>
              <c:pt idx="799">
                <c:v>30960</c:v>
              </c:pt>
              <c:pt idx="800">
                <c:v>30980</c:v>
              </c:pt>
              <c:pt idx="801">
                <c:v>31000</c:v>
              </c:pt>
              <c:pt idx="802">
                <c:v>31020</c:v>
              </c:pt>
              <c:pt idx="803">
                <c:v>31040</c:v>
              </c:pt>
              <c:pt idx="804">
                <c:v>31060</c:v>
              </c:pt>
              <c:pt idx="805">
                <c:v>31080</c:v>
              </c:pt>
              <c:pt idx="806">
                <c:v>31100</c:v>
              </c:pt>
              <c:pt idx="807">
                <c:v>31120</c:v>
              </c:pt>
              <c:pt idx="808">
                <c:v>31140</c:v>
              </c:pt>
              <c:pt idx="809">
                <c:v>31160</c:v>
              </c:pt>
              <c:pt idx="810">
                <c:v>31180</c:v>
              </c:pt>
              <c:pt idx="811">
                <c:v>31200</c:v>
              </c:pt>
              <c:pt idx="812">
                <c:v>31220</c:v>
              </c:pt>
              <c:pt idx="813">
                <c:v>31240</c:v>
              </c:pt>
              <c:pt idx="814">
                <c:v>31260</c:v>
              </c:pt>
              <c:pt idx="815">
                <c:v>31280</c:v>
              </c:pt>
              <c:pt idx="816">
                <c:v>31300</c:v>
              </c:pt>
              <c:pt idx="817">
                <c:v>31320</c:v>
              </c:pt>
              <c:pt idx="818">
                <c:v>31340</c:v>
              </c:pt>
              <c:pt idx="819">
                <c:v>31360</c:v>
              </c:pt>
              <c:pt idx="820">
                <c:v>31380</c:v>
              </c:pt>
              <c:pt idx="821">
                <c:v>31400</c:v>
              </c:pt>
              <c:pt idx="822">
                <c:v>31420</c:v>
              </c:pt>
              <c:pt idx="823">
                <c:v>31440</c:v>
              </c:pt>
              <c:pt idx="824">
                <c:v>31460</c:v>
              </c:pt>
              <c:pt idx="825">
                <c:v>31480</c:v>
              </c:pt>
              <c:pt idx="826">
                <c:v>31500</c:v>
              </c:pt>
              <c:pt idx="827">
                <c:v>31520</c:v>
              </c:pt>
              <c:pt idx="828">
                <c:v>31540</c:v>
              </c:pt>
              <c:pt idx="829">
                <c:v>31560</c:v>
              </c:pt>
              <c:pt idx="830">
                <c:v>31580</c:v>
              </c:pt>
              <c:pt idx="831">
                <c:v>31600</c:v>
              </c:pt>
              <c:pt idx="832">
                <c:v>31620</c:v>
              </c:pt>
              <c:pt idx="833">
                <c:v>31640</c:v>
              </c:pt>
              <c:pt idx="834">
                <c:v>31660</c:v>
              </c:pt>
              <c:pt idx="835">
                <c:v>31680</c:v>
              </c:pt>
              <c:pt idx="836">
                <c:v>31700</c:v>
              </c:pt>
              <c:pt idx="837">
                <c:v>31720</c:v>
              </c:pt>
              <c:pt idx="838">
                <c:v>31740</c:v>
              </c:pt>
              <c:pt idx="839">
                <c:v>31760</c:v>
              </c:pt>
              <c:pt idx="840">
                <c:v>31780</c:v>
              </c:pt>
              <c:pt idx="841">
                <c:v>31800</c:v>
              </c:pt>
              <c:pt idx="842">
                <c:v>31820</c:v>
              </c:pt>
              <c:pt idx="843">
                <c:v>31840</c:v>
              </c:pt>
              <c:pt idx="844">
                <c:v>31860</c:v>
              </c:pt>
              <c:pt idx="845">
                <c:v>31880</c:v>
              </c:pt>
              <c:pt idx="846">
                <c:v>31900</c:v>
              </c:pt>
              <c:pt idx="847">
                <c:v>31920</c:v>
              </c:pt>
              <c:pt idx="848">
                <c:v>31940</c:v>
              </c:pt>
              <c:pt idx="849">
                <c:v>31960</c:v>
              </c:pt>
              <c:pt idx="850">
                <c:v>31980</c:v>
              </c:pt>
              <c:pt idx="851">
                <c:v>32000</c:v>
              </c:pt>
              <c:pt idx="852">
                <c:v>32020</c:v>
              </c:pt>
              <c:pt idx="853">
                <c:v>32040</c:v>
              </c:pt>
              <c:pt idx="854">
                <c:v>32060</c:v>
              </c:pt>
              <c:pt idx="855">
                <c:v>32080</c:v>
              </c:pt>
              <c:pt idx="856">
                <c:v>32100</c:v>
              </c:pt>
              <c:pt idx="857">
                <c:v>32120</c:v>
              </c:pt>
              <c:pt idx="858">
                <c:v>32140</c:v>
              </c:pt>
              <c:pt idx="859">
                <c:v>32160</c:v>
              </c:pt>
              <c:pt idx="860">
                <c:v>32180</c:v>
              </c:pt>
              <c:pt idx="861">
                <c:v>32200</c:v>
              </c:pt>
              <c:pt idx="862">
                <c:v>32220</c:v>
              </c:pt>
              <c:pt idx="863">
                <c:v>32240</c:v>
              </c:pt>
              <c:pt idx="864">
                <c:v>32260</c:v>
              </c:pt>
              <c:pt idx="865">
                <c:v>32280</c:v>
              </c:pt>
              <c:pt idx="866">
                <c:v>32300</c:v>
              </c:pt>
              <c:pt idx="867">
                <c:v>32320</c:v>
              </c:pt>
              <c:pt idx="868">
                <c:v>32340</c:v>
              </c:pt>
              <c:pt idx="869">
                <c:v>32360</c:v>
              </c:pt>
              <c:pt idx="870">
                <c:v>32380</c:v>
              </c:pt>
              <c:pt idx="871">
                <c:v>32400</c:v>
              </c:pt>
              <c:pt idx="872">
                <c:v>32420</c:v>
              </c:pt>
              <c:pt idx="873">
                <c:v>32440</c:v>
              </c:pt>
              <c:pt idx="874">
                <c:v>32460</c:v>
              </c:pt>
              <c:pt idx="875">
                <c:v>32480</c:v>
              </c:pt>
              <c:pt idx="876">
                <c:v>32500</c:v>
              </c:pt>
              <c:pt idx="877">
                <c:v>32520</c:v>
              </c:pt>
              <c:pt idx="878">
                <c:v>32540</c:v>
              </c:pt>
              <c:pt idx="879">
                <c:v>32560</c:v>
              </c:pt>
              <c:pt idx="880">
                <c:v>32580</c:v>
              </c:pt>
              <c:pt idx="881">
                <c:v>32600</c:v>
              </c:pt>
              <c:pt idx="882">
                <c:v>32620</c:v>
              </c:pt>
              <c:pt idx="883">
                <c:v>32640</c:v>
              </c:pt>
              <c:pt idx="884">
                <c:v>32660</c:v>
              </c:pt>
              <c:pt idx="885">
                <c:v>32680</c:v>
              </c:pt>
              <c:pt idx="886">
                <c:v>32700</c:v>
              </c:pt>
              <c:pt idx="887">
                <c:v>32720</c:v>
              </c:pt>
              <c:pt idx="888">
                <c:v>32740</c:v>
              </c:pt>
              <c:pt idx="889">
                <c:v>32760</c:v>
              </c:pt>
              <c:pt idx="890">
                <c:v>32780</c:v>
              </c:pt>
              <c:pt idx="891">
                <c:v>32800</c:v>
              </c:pt>
              <c:pt idx="892">
                <c:v>32820</c:v>
              </c:pt>
              <c:pt idx="893">
                <c:v>32840</c:v>
              </c:pt>
              <c:pt idx="894">
                <c:v>32860</c:v>
              </c:pt>
              <c:pt idx="895">
                <c:v>32880</c:v>
              </c:pt>
              <c:pt idx="896">
                <c:v>32900</c:v>
              </c:pt>
              <c:pt idx="897">
                <c:v>32920</c:v>
              </c:pt>
              <c:pt idx="898">
                <c:v>32940</c:v>
              </c:pt>
              <c:pt idx="899">
                <c:v>32960</c:v>
              </c:pt>
              <c:pt idx="900">
                <c:v>32980</c:v>
              </c:pt>
              <c:pt idx="901">
                <c:v>33000</c:v>
              </c:pt>
              <c:pt idx="902">
                <c:v>33020</c:v>
              </c:pt>
              <c:pt idx="903">
                <c:v>33040</c:v>
              </c:pt>
              <c:pt idx="904">
                <c:v>33060</c:v>
              </c:pt>
              <c:pt idx="905">
                <c:v>33080</c:v>
              </c:pt>
              <c:pt idx="906">
                <c:v>33100</c:v>
              </c:pt>
              <c:pt idx="907">
                <c:v>33120</c:v>
              </c:pt>
              <c:pt idx="908">
                <c:v>33140</c:v>
              </c:pt>
              <c:pt idx="909">
                <c:v>33160</c:v>
              </c:pt>
              <c:pt idx="910">
                <c:v>33180</c:v>
              </c:pt>
              <c:pt idx="911">
                <c:v>33200</c:v>
              </c:pt>
              <c:pt idx="912">
                <c:v>33220</c:v>
              </c:pt>
              <c:pt idx="913">
                <c:v>33240</c:v>
              </c:pt>
              <c:pt idx="914">
                <c:v>33260</c:v>
              </c:pt>
              <c:pt idx="915">
                <c:v>33280</c:v>
              </c:pt>
              <c:pt idx="916">
                <c:v>33300</c:v>
              </c:pt>
              <c:pt idx="917">
                <c:v>33320</c:v>
              </c:pt>
              <c:pt idx="918">
                <c:v>33340</c:v>
              </c:pt>
              <c:pt idx="919">
                <c:v>33360</c:v>
              </c:pt>
              <c:pt idx="920">
                <c:v>33380</c:v>
              </c:pt>
              <c:pt idx="921">
                <c:v>33400</c:v>
              </c:pt>
              <c:pt idx="922">
                <c:v>33420</c:v>
              </c:pt>
              <c:pt idx="923">
                <c:v>33440</c:v>
              </c:pt>
              <c:pt idx="924">
                <c:v>33460</c:v>
              </c:pt>
              <c:pt idx="925">
                <c:v>33480</c:v>
              </c:pt>
              <c:pt idx="926">
                <c:v>33500</c:v>
              </c:pt>
              <c:pt idx="927">
                <c:v>33520</c:v>
              </c:pt>
              <c:pt idx="928">
                <c:v>33540</c:v>
              </c:pt>
              <c:pt idx="929">
                <c:v>33560</c:v>
              </c:pt>
              <c:pt idx="930">
                <c:v>33580</c:v>
              </c:pt>
              <c:pt idx="931">
                <c:v>33600</c:v>
              </c:pt>
              <c:pt idx="932">
                <c:v>33620</c:v>
              </c:pt>
              <c:pt idx="933">
                <c:v>33640</c:v>
              </c:pt>
              <c:pt idx="934">
                <c:v>33660</c:v>
              </c:pt>
              <c:pt idx="935">
                <c:v>33680</c:v>
              </c:pt>
              <c:pt idx="936">
                <c:v>33700</c:v>
              </c:pt>
              <c:pt idx="937">
                <c:v>33720</c:v>
              </c:pt>
              <c:pt idx="938">
                <c:v>33740</c:v>
              </c:pt>
              <c:pt idx="939">
                <c:v>33760</c:v>
              </c:pt>
              <c:pt idx="940">
                <c:v>33780</c:v>
              </c:pt>
              <c:pt idx="941">
                <c:v>33800</c:v>
              </c:pt>
              <c:pt idx="942">
                <c:v>33820</c:v>
              </c:pt>
              <c:pt idx="943">
                <c:v>33840</c:v>
              </c:pt>
              <c:pt idx="944">
                <c:v>33860</c:v>
              </c:pt>
              <c:pt idx="945">
                <c:v>33880</c:v>
              </c:pt>
              <c:pt idx="946">
                <c:v>33900</c:v>
              </c:pt>
              <c:pt idx="947">
                <c:v>33920</c:v>
              </c:pt>
              <c:pt idx="948">
                <c:v>33940</c:v>
              </c:pt>
              <c:pt idx="949">
                <c:v>33960</c:v>
              </c:pt>
              <c:pt idx="950">
                <c:v>33980</c:v>
              </c:pt>
              <c:pt idx="951">
                <c:v>34000</c:v>
              </c:pt>
              <c:pt idx="952">
                <c:v>34020</c:v>
              </c:pt>
              <c:pt idx="953">
                <c:v>34040</c:v>
              </c:pt>
              <c:pt idx="954">
                <c:v>34060</c:v>
              </c:pt>
              <c:pt idx="955">
                <c:v>34080</c:v>
              </c:pt>
              <c:pt idx="956">
                <c:v>34100</c:v>
              </c:pt>
              <c:pt idx="957">
                <c:v>34120</c:v>
              </c:pt>
              <c:pt idx="958">
                <c:v>34140</c:v>
              </c:pt>
              <c:pt idx="959">
                <c:v>34160</c:v>
              </c:pt>
              <c:pt idx="960">
                <c:v>34180</c:v>
              </c:pt>
              <c:pt idx="961">
                <c:v>34200</c:v>
              </c:pt>
              <c:pt idx="962">
                <c:v>34220</c:v>
              </c:pt>
              <c:pt idx="963">
                <c:v>34240</c:v>
              </c:pt>
              <c:pt idx="964">
                <c:v>34260</c:v>
              </c:pt>
              <c:pt idx="965">
                <c:v>34280</c:v>
              </c:pt>
              <c:pt idx="966">
                <c:v>34300</c:v>
              </c:pt>
              <c:pt idx="967">
                <c:v>34320</c:v>
              </c:pt>
              <c:pt idx="968">
                <c:v>34340</c:v>
              </c:pt>
              <c:pt idx="969">
                <c:v>34360</c:v>
              </c:pt>
              <c:pt idx="970">
                <c:v>34380</c:v>
              </c:pt>
              <c:pt idx="971">
                <c:v>34400</c:v>
              </c:pt>
              <c:pt idx="972">
                <c:v>34420</c:v>
              </c:pt>
              <c:pt idx="973">
                <c:v>34440</c:v>
              </c:pt>
              <c:pt idx="974">
                <c:v>34460</c:v>
              </c:pt>
              <c:pt idx="975">
                <c:v>34480</c:v>
              </c:pt>
              <c:pt idx="976">
                <c:v>34500</c:v>
              </c:pt>
              <c:pt idx="977">
                <c:v>34520</c:v>
              </c:pt>
              <c:pt idx="978">
                <c:v>34540</c:v>
              </c:pt>
              <c:pt idx="979">
                <c:v>34560</c:v>
              </c:pt>
              <c:pt idx="980">
                <c:v>34580</c:v>
              </c:pt>
              <c:pt idx="981">
                <c:v>34600</c:v>
              </c:pt>
              <c:pt idx="982">
                <c:v>34620</c:v>
              </c:pt>
              <c:pt idx="983">
                <c:v>34640</c:v>
              </c:pt>
              <c:pt idx="984">
                <c:v>34660</c:v>
              </c:pt>
              <c:pt idx="985">
                <c:v>34680</c:v>
              </c:pt>
              <c:pt idx="986">
                <c:v>34700</c:v>
              </c:pt>
              <c:pt idx="987">
                <c:v>34720</c:v>
              </c:pt>
              <c:pt idx="988">
                <c:v>34740</c:v>
              </c:pt>
              <c:pt idx="989">
                <c:v>34760</c:v>
              </c:pt>
              <c:pt idx="990">
                <c:v>34780</c:v>
              </c:pt>
              <c:pt idx="991">
                <c:v>34800</c:v>
              </c:pt>
              <c:pt idx="992">
                <c:v>34820</c:v>
              </c:pt>
              <c:pt idx="993">
                <c:v>34840</c:v>
              </c:pt>
              <c:pt idx="994">
                <c:v>34860</c:v>
              </c:pt>
              <c:pt idx="995">
                <c:v>34880</c:v>
              </c:pt>
              <c:pt idx="996">
                <c:v>34900</c:v>
              </c:pt>
              <c:pt idx="997">
                <c:v>34920</c:v>
              </c:pt>
              <c:pt idx="998">
                <c:v>34940</c:v>
              </c:pt>
              <c:pt idx="999">
                <c:v>34960</c:v>
              </c:pt>
              <c:pt idx="1000">
                <c:v>34980</c:v>
              </c:pt>
              <c:pt idx="1001">
                <c:v>35000</c:v>
              </c:pt>
              <c:pt idx="1002">
                <c:v>35020</c:v>
              </c:pt>
              <c:pt idx="1003">
                <c:v>35040</c:v>
              </c:pt>
              <c:pt idx="1004">
                <c:v>35060</c:v>
              </c:pt>
              <c:pt idx="1005">
                <c:v>35080</c:v>
              </c:pt>
              <c:pt idx="1006">
                <c:v>35100</c:v>
              </c:pt>
              <c:pt idx="1007">
                <c:v>35120</c:v>
              </c:pt>
              <c:pt idx="1008">
                <c:v>35140</c:v>
              </c:pt>
              <c:pt idx="1009">
                <c:v>35160</c:v>
              </c:pt>
              <c:pt idx="1010">
                <c:v>35180</c:v>
              </c:pt>
              <c:pt idx="1011">
                <c:v>35200</c:v>
              </c:pt>
              <c:pt idx="1012">
                <c:v>35220</c:v>
              </c:pt>
              <c:pt idx="1013">
                <c:v>35240</c:v>
              </c:pt>
              <c:pt idx="1014">
                <c:v>35260</c:v>
              </c:pt>
              <c:pt idx="1015">
                <c:v>35280</c:v>
              </c:pt>
              <c:pt idx="1016">
                <c:v>35300</c:v>
              </c:pt>
              <c:pt idx="1017">
                <c:v>35320</c:v>
              </c:pt>
              <c:pt idx="1018">
                <c:v>35340</c:v>
              </c:pt>
              <c:pt idx="1019">
                <c:v>35360</c:v>
              </c:pt>
              <c:pt idx="1020">
                <c:v>35380</c:v>
              </c:pt>
              <c:pt idx="1021">
                <c:v>35400</c:v>
              </c:pt>
              <c:pt idx="1022">
                <c:v>35420</c:v>
              </c:pt>
              <c:pt idx="1023">
                <c:v>35440</c:v>
              </c:pt>
              <c:pt idx="1024">
                <c:v>35460</c:v>
              </c:pt>
              <c:pt idx="1025">
                <c:v>35480</c:v>
              </c:pt>
              <c:pt idx="1026">
                <c:v>35500</c:v>
              </c:pt>
              <c:pt idx="1027">
                <c:v>35520</c:v>
              </c:pt>
              <c:pt idx="1028">
                <c:v>35540</c:v>
              </c:pt>
              <c:pt idx="1029">
                <c:v>35560</c:v>
              </c:pt>
              <c:pt idx="1030">
                <c:v>35580</c:v>
              </c:pt>
              <c:pt idx="1031">
                <c:v>35600</c:v>
              </c:pt>
              <c:pt idx="1032">
                <c:v>35620</c:v>
              </c:pt>
              <c:pt idx="1033">
                <c:v>35640</c:v>
              </c:pt>
              <c:pt idx="1034">
                <c:v>35660</c:v>
              </c:pt>
              <c:pt idx="1035">
                <c:v>35680</c:v>
              </c:pt>
              <c:pt idx="1036">
                <c:v>35700</c:v>
              </c:pt>
              <c:pt idx="1037">
                <c:v>35720</c:v>
              </c:pt>
              <c:pt idx="1038">
                <c:v>35740</c:v>
              </c:pt>
              <c:pt idx="1039">
                <c:v>35760</c:v>
              </c:pt>
              <c:pt idx="1040">
                <c:v>35780</c:v>
              </c:pt>
              <c:pt idx="1041">
                <c:v>35800</c:v>
              </c:pt>
              <c:pt idx="1042">
                <c:v>35820</c:v>
              </c:pt>
              <c:pt idx="1043">
                <c:v>35840</c:v>
              </c:pt>
              <c:pt idx="1044">
                <c:v>35860</c:v>
              </c:pt>
              <c:pt idx="1045">
                <c:v>35880</c:v>
              </c:pt>
              <c:pt idx="1046">
                <c:v>35900</c:v>
              </c:pt>
              <c:pt idx="1047">
                <c:v>35920</c:v>
              </c:pt>
              <c:pt idx="1048">
                <c:v>35940</c:v>
              </c:pt>
              <c:pt idx="1049">
                <c:v>35960</c:v>
              </c:pt>
              <c:pt idx="1050">
                <c:v>35980</c:v>
              </c:pt>
              <c:pt idx="1051">
                <c:v>36000</c:v>
              </c:pt>
              <c:pt idx="1052">
                <c:v>36020</c:v>
              </c:pt>
              <c:pt idx="1053">
                <c:v>36040</c:v>
              </c:pt>
              <c:pt idx="1054">
                <c:v>36060</c:v>
              </c:pt>
              <c:pt idx="1055">
                <c:v>36080</c:v>
              </c:pt>
              <c:pt idx="1056">
                <c:v>36100</c:v>
              </c:pt>
              <c:pt idx="1057">
                <c:v>36120</c:v>
              </c:pt>
              <c:pt idx="1058">
                <c:v>36140</c:v>
              </c:pt>
              <c:pt idx="1059">
                <c:v>36160</c:v>
              </c:pt>
              <c:pt idx="1060">
                <c:v>36180</c:v>
              </c:pt>
              <c:pt idx="1061">
                <c:v>36200</c:v>
              </c:pt>
              <c:pt idx="1062">
                <c:v>36220</c:v>
              </c:pt>
              <c:pt idx="1063">
                <c:v>36240</c:v>
              </c:pt>
              <c:pt idx="1064">
                <c:v>36260</c:v>
              </c:pt>
              <c:pt idx="1065">
                <c:v>36280</c:v>
              </c:pt>
              <c:pt idx="1066">
                <c:v>36300</c:v>
              </c:pt>
              <c:pt idx="1067">
                <c:v>36320</c:v>
              </c:pt>
              <c:pt idx="1068">
                <c:v>36340</c:v>
              </c:pt>
              <c:pt idx="1069">
                <c:v>36360</c:v>
              </c:pt>
              <c:pt idx="1070">
                <c:v>36380</c:v>
              </c:pt>
              <c:pt idx="1071">
                <c:v>36400</c:v>
              </c:pt>
              <c:pt idx="1072">
                <c:v>36420</c:v>
              </c:pt>
              <c:pt idx="1073">
                <c:v>36440</c:v>
              </c:pt>
              <c:pt idx="1074">
                <c:v>36460</c:v>
              </c:pt>
              <c:pt idx="1075">
                <c:v>36480</c:v>
              </c:pt>
              <c:pt idx="1076">
                <c:v>36500</c:v>
              </c:pt>
              <c:pt idx="1077">
                <c:v>36520</c:v>
              </c:pt>
              <c:pt idx="1078">
                <c:v>36540</c:v>
              </c:pt>
              <c:pt idx="1079">
                <c:v>36560</c:v>
              </c:pt>
              <c:pt idx="1080">
                <c:v>36580</c:v>
              </c:pt>
              <c:pt idx="1081">
                <c:v>36600</c:v>
              </c:pt>
              <c:pt idx="1082">
                <c:v>36620</c:v>
              </c:pt>
              <c:pt idx="1083">
                <c:v>36640</c:v>
              </c:pt>
              <c:pt idx="1084">
                <c:v>36660</c:v>
              </c:pt>
              <c:pt idx="1085">
                <c:v>36680</c:v>
              </c:pt>
              <c:pt idx="1086">
                <c:v>36700</c:v>
              </c:pt>
              <c:pt idx="1087">
                <c:v>36720</c:v>
              </c:pt>
              <c:pt idx="1088">
                <c:v>36740</c:v>
              </c:pt>
              <c:pt idx="1089">
                <c:v>36760</c:v>
              </c:pt>
              <c:pt idx="1090">
                <c:v>36780</c:v>
              </c:pt>
              <c:pt idx="1091">
                <c:v>36800</c:v>
              </c:pt>
              <c:pt idx="1092">
                <c:v>36820</c:v>
              </c:pt>
              <c:pt idx="1093">
                <c:v>36840</c:v>
              </c:pt>
              <c:pt idx="1094">
                <c:v>36860</c:v>
              </c:pt>
              <c:pt idx="1095">
                <c:v>36880</c:v>
              </c:pt>
              <c:pt idx="1096">
                <c:v>36900</c:v>
              </c:pt>
              <c:pt idx="1097">
                <c:v>36920</c:v>
              </c:pt>
              <c:pt idx="1098">
                <c:v>36940</c:v>
              </c:pt>
              <c:pt idx="1099">
                <c:v>36960</c:v>
              </c:pt>
              <c:pt idx="1100">
                <c:v>36980</c:v>
              </c:pt>
              <c:pt idx="1101">
                <c:v>37000</c:v>
              </c:pt>
              <c:pt idx="1102">
                <c:v>37020</c:v>
              </c:pt>
              <c:pt idx="1103">
                <c:v>37040</c:v>
              </c:pt>
              <c:pt idx="1104">
                <c:v>37060</c:v>
              </c:pt>
              <c:pt idx="1105">
                <c:v>37080</c:v>
              </c:pt>
              <c:pt idx="1106">
                <c:v>37100</c:v>
              </c:pt>
              <c:pt idx="1107">
                <c:v>37120</c:v>
              </c:pt>
              <c:pt idx="1108">
                <c:v>37140</c:v>
              </c:pt>
              <c:pt idx="1109">
                <c:v>37160</c:v>
              </c:pt>
              <c:pt idx="1110">
                <c:v>37180</c:v>
              </c:pt>
              <c:pt idx="1111">
                <c:v>37200</c:v>
              </c:pt>
              <c:pt idx="1112">
                <c:v>37220</c:v>
              </c:pt>
              <c:pt idx="1113">
                <c:v>37240</c:v>
              </c:pt>
              <c:pt idx="1114">
                <c:v>37260</c:v>
              </c:pt>
              <c:pt idx="1115">
                <c:v>37280</c:v>
              </c:pt>
              <c:pt idx="1116">
                <c:v>37300</c:v>
              </c:pt>
              <c:pt idx="1117">
                <c:v>37320</c:v>
              </c:pt>
              <c:pt idx="1118">
                <c:v>37340</c:v>
              </c:pt>
              <c:pt idx="1119">
                <c:v>37360</c:v>
              </c:pt>
              <c:pt idx="1120">
                <c:v>37380</c:v>
              </c:pt>
              <c:pt idx="1121">
                <c:v>37400</c:v>
              </c:pt>
              <c:pt idx="1122">
                <c:v>37420</c:v>
              </c:pt>
              <c:pt idx="1123">
                <c:v>37440</c:v>
              </c:pt>
              <c:pt idx="1124">
                <c:v>37460</c:v>
              </c:pt>
              <c:pt idx="1125">
                <c:v>37480</c:v>
              </c:pt>
              <c:pt idx="1126">
                <c:v>37500</c:v>
              </c:pt>
              <c:pt idx="1127">
                <c:v>37520</c:v>
              </c:pt>
              <c:pt idx="1128">
                <c:v>37540</c:v>
              </c:pt>
              <c:pt idx="1129">
                <c:v>37560</c:v>
              </c:pt>
              <c:pt idx="1130">
                <c:v>37580</c:v>
              </c:pt>
              <c:pt idx="1131">
                <c:v>37600</c:v>
              </c:pt>
              <c:pt idx="1132">
                <c:v>37620</c:v>
              </c:pt>
              <c:pt idx="1133">
                <c:v>37640</c:v>
              </c:pt>
              <c:pt idx="1134">
                <c:v>37660</c:v>
              </c:pt>
              <c:pt idx="1135">
                <c:v>37680</c:v>
              </c:pt>
              <c:pt idx="1136">
                <c:v>37700</c:v>
              </c:pt>
              <c:pt idx="1137">
                <c:v>37720</c:v>
              </c:pt>
              <c:pt idx="1138">
                <c:v>37740</c:v>
              </c:pt>
              <c:pt idx="1139">
                <c:v>37760</c:v>
              </c:pt>
              <c:pt idx="1140">
                <c:v>37780</c:v>
              </c:pt>
              <c:pt idx="1141">
                <c:v>37800</c:v>
              </c:pt>
              <c:pt idx="1142">
                <c:v>37820</c:v>
              </c:pt>
              <c:pt idx="1143">
                <c:v>37840</c:v>
              </c:pt>
              <c:pt idx="1144">
                <c:v>37860</c:v>
              </c:pt>
              <c:pt idx="1145">
                <c:v>37880</c:v>
              </c:pt>
              <c:pt idx="1146">
                <c:v>37900</c:v>
              </c:pt>
              <c:pt idx="1147">
                <c:v>37920</c:v>
              </c:pt>
              <c:pt idx="1148">
                <c:v>37940</c:v>
              </c:pt>
              <c:pt idx="1149">
                <c:v>37960</c:v>
              </c:pt>
              <c:pt idx="1150">
                <c:v>37980</c:v>
              </c:pt>
              <c:pt idx="1151">
                <c:v>38000</c:v>
              </c:pt>
              <c:pt idx="1152">
                <c:v>38020</c:v>
              </c:pt>
              <c:pt idx="1153">
                <c:v>38040</c:v>
              </c:pt>
              <c:pt idx="1154">
                <c:v>38060</c:v>
              </c:pt>
              <c:pt idx="1155">
                <c:v>38080</c:v>
              </c:pt>
              <c:pt idx="1156">
                <c:v>38100</c:v>
              </c:pt>
              <c:pt idx="1157">
                <c:v>38120</c:v>
              </c:pt>
              <c:pt idx="1158">
                <c:v>38140</c:v>
              </c:pt>
              <c:pt idx="1159">
                <c:v>38160</c:v>
              </c:pt>
              <c:pt idx="1160">
                <c:v>38180</c:v>
              </c:pt>
              <c:pt idx="1161">
                <c:v>38200</c:v>
              </c:pt>
              <c:pt idx="1162">
                <c:v>38220</c:v>
              </c:pt>
              <c:pt idx="1163">
                <c:v>38240</c:v>
              </c:pt>
              <c:pt idx="1164">
                <c:v>38260</c:v>
              </c:pt>
              <c:pt idx="1165">
                <c:v>38280</c:v>
              </c:pt>
              <c:pt idx="1166">
                <c:v>38300</c:v>
              </c:pt>
              <c:pt idx="1167">
                <c:v>38320</c:v>
              </c:pt>
              <c:pt idx="1168">
                <c:v>38340</c:v>
              </c:pt>
              <c:pt idx="1169">
                <c:v>38360</c:v>
              </c:pt>
              <c:pt idx="1170">
                <c:v>38380</c:v>
              </c:pt>
              <c:pt idx="1171">
                <c:v>38400</c:v>
              </c:pt>
              <c:pt idx="1172">
                <c:v>38420</c:v>
              </c:pt>
              <c:pt idx="1173">
                <c:v>38440</c:v>
              </c:pt>
              <c:pt idx="1174">
                <c:v>38460</c:v>
              </c:pt>
              <c:pt idx="1175">
                <c:v>38480</c:v>
              </c:pt>
              <c:pt idx="1176">
                <c:v>38500</c:v>
              </c:pt>
              <c:pt idx="1177">
                <c:v>38520</c:v>
              </c:pt>
              <c:pt idx="1178">
                <c:v>38540</c:v>
              </c:pt>
              <c:pt idx="1179">
                <c:v>38560</c:v>
              </c:pt>
              <c:pt idx="1180">
                <c:v>38580</c:v>
              </c:pt>
              <c:pt idx="1181">
                <c:v>38600</c:v>
              </c:pt>
              <c:pt idx="1182">
                <c:v>38620</c:v>
              </c:pt>
              <c:pt idx="1183">
                <c:v>38640</c:v>
              </c:pt>
              <c:pt idx="1184">
                <c:v>38660</c:v>
              </c:pt>
              <c:pt idx="1185">
                <c:v>38680</c:v>
              </c:pt>
              <c:pt idx="1186">
                <c:v>38700</c:v>
              </c:pt>
              <c:pt idx="1187">
                <c:v>38720</c:v>
              </c:pt>
              <c:pt idx="1188">
                <c:v>38740</c:v>
              </c:pt>
              <c:pt idx="1189">
                <c:v>38760</c:v>
              </c:pt>
              <c:pt idx="1190">
                <c:v>38780</c:v>
              </c:pt>
              <c:pt idx="1191">
                <c:v>38800</c:v>
              </c:pt>
              <c:pt idx="1192">
                <c:v>38820</c:v>
              </c:pt>
              <c:pt idx="1193">
                <c:v>38840</c:v>
              </c:pt>
              <c:pt idx="1194">
                <c:v>38860</c:v>
              </c:pt>
              <c:pt idx="1195">
                <c:v>38880</c:v>
              </c:pt>
              <c:pt idx="1196">
                <c:v>38900</c:v>
              </c:pt>
              <c:pt idx="1197">
                <c:v>38920</c:v>
              </c:pt>
              <c:pt idx="1198">
                <c:v>38940</c:v>
              </c:pt>
              <c:pt idx="1199">
                <c:v>38960</c:v>
              </c:pt>
              <c:pt idx="1200">
                <c:v>38980</c:v>
              </c:pt>
              <c:pt idx="1201">
                <c:v>39000</c:v>
              </c:pt>
              <c:pt idx="1202">
                <c:v>39020</c:v>
              </c:pt>
              <c:pt idx="1203">
                <c:v>39040</c:v>
              </c:pt>
              <c:pt idx="1204">
                <c:v>39060</c:v>
              </c:pt>
              <c:pt idx="1205">
                <c:v>39080</c:v>
              </c:pt>
              <c:pt idx="1206">
                <c:v>39100</c:v>
              </c:pt>
              <c:pt idx="1207">
                <c:v>39120</c:v>
              </c:pt>
              <c:pt idx="1208">
                <c:v>39140</c:v>
              </c:pt>
              <c:pt idx="1209">
                <c:v>39160</c:v>
              </c:pt>
              <c:pt idx="1210">
                <c:v>39180</c:v>
              </c:pt>
              <c:pt idx="1211">
                <c:v>39200</c:v>
              </c:pt>
              <c:pt idx="1212">
                <c:v>39220</c:v>
              </c:pt>
              <c:pt idx="1213">
                <c:v>39240</c:v>
              </c:pt>
              <c:pt idx="1214">
                <c:v>39260</c:v>
              </c:pt>
              <c:pt idx="1215">
                <c:v>39280</c:v>
              </c:pt>
              <c:pt idx="1216">
                <c:v>39300</c:v>
              </c:pt>
              <c:pt idx="1217">
                <c:v>39320</c:v>
              </c:pt>
              <c:pt idx="1218">
                <c:v>39340</c:v>
              </c:pt>
              <c:pt idx="1219">
                <c:v>39360</c:v>
              </c:pt>
              <c:pt idx="1220">
                <c:v>39380</c:v>
              </c:pt>
              <c:pt idx="1221">
                <c:v>39400</c:v>
              </c:pt>
              <c:pt idx="1222">
                <c:v>39420</c:v>
              </c:pt>
              <c:pt idx="1223">
                <c:v>39440</c:v>
              </c:pt>
              <c:pt idx="1224">
                <c:v>39460</c:v>
              </c:pt>
              <c:pt idx="1225">
                <c:v>39480</c:v>
              </c:pt>
              <c:pt idx="1226">
                <c:v>39500</c:v>
              </c:pt>
              <c:pt idx="1227">
                <c:v>39520</c:v>
              </c:pt>
              <c:pt idx="1228">
                <c:v>39540</c:v>
              </c:pt>
              <c:pt idx="1229">
                <c:v>39560</c:v>
              </c:pt>
              <c:pt idx="1230">
                <c:v>39580</c:v>
              </c:pt>
              <c:pt idx="1231">
                <c:v>39600</c:v>
              </c:pt>
              <c:pt idx="1232">
                <c:v>39620</c:v>
              </c:pt>
              <c:pt idx="1233">
                <c:v>39640</c:v>
              </c:pt>
              <c:pt idx="1234">
                <c:v>39660</c:v>
              </c:pt>
              <c:pt idx="1235">
                <c:v>39680</c:v>
              </c:pt>
              <c:pt idx="1236">
                <c:v>39700</c:v>
              </c:pt>
              <c:pt idx="1237">
                <c:v>39720</c:v>
              </c:pt>
              <c:pt idx="1238">
                <c:v>39740</c:v>
              </c:pt>
              <c:pt idx="1239">
                <c:v>39760</c:v>
              </c:pt>
              <c:pt idx="1240">
                <c:v>39780</c:v>
              </c:pt>
              <c:pt idx="1241">
                <c:v>39800</c:v>
              </c:pt>
              <c:pt idx="1242">
                <c:v>39820</c:v>
              </c:pt>
              <c:pt idx="1243">
                <c:v>39840</c:v>
              </c:pt>
              <c:pt idx="1244">
                <c:v>39860</c:v>
              </c:pt>
              <c:pt idx="1245">
                <c:v>39880</c:v>
              </c:pt>
              <c:pt idx="1246">
                <c:v>39900</c:v>
              </c:pt>
              <c:pt idx="1247">
                <c:v>39920</c:v>
              </c:pt>
              <c:pt idx="1248">
                <c:v>39940</c:v>
              </c:pt>
              <c:pt idx="1249">
                <c:v>39960</c:v>
              </c:pt>
              <c:pt idx="1250">
                <c:v>39980</c:v>
              </c:pt>
              <c:pt idx="1251">
                <c:v>40000</c:v>
              </c:pt>
              <c:pt idx="1252">
                <c:v>40020</c:v>
              </c:pt>
              <c:pt idx="1253">
                <c:v>40040</c:v>
              </c:pt>
              <c:pt idx="1254">
                <c:v>40060</c:v>
              </c:pt>
              <c:pt idx="1255">
                <c:v>40080</c:v>
              </c:pt>
              <c:pt idx="1256">
                <c:v>40100</c:v>
              </c:pt>
              <c:pt idx="1257">
                <c:v>40120</c:v>
              </c:pt>
              <c:pt idx="1258">
                <c:v>40140</c:v>
              </c:pt>
              <c:pt idx="1259">
                <c:v>40160</c:v>
              </c:pt>
              <c:pt idx="1260">
                <c:v>40180</c:v>
              </c:pt>
              <c:pt idx="1261">
                <c:v>40200</c:v>
              </c:pt>
              <c:pt idx="1262">
                <c:v>40220</c:v>
              </c:pt>
              <c:pt idx="1263">
                <c:v>40240</c:v>
              </c:pt>
              <c:pt idx="1264">
                <c:v>40260</c:v>
              </c:pt>
              <c:pt idx="1265">
                <c:v>40280</c:v>
              </c:pt>
              <c:pt idx="1266">
                <c:v>40300</c:v>
              </c:pt>
              <c:pt idx="1267">
                <c:v>40320</c:v>
              </c:pt>
              <c:pt idx="1268">
                <c:v>40340</c:v>
              </c:pt>
              <c:pt idx="1269">
                <c:v>40360</c:v>
              </c:pt>
              <c:pt idx="1270">
                <c:v>40380</c:v>
              </c:pt>
              <c:pt idx="1271">
                <c:v>40400</c:v>
              </c:pt>
              <c:pt idx="1272">
                <c:v>40420</c:v>
              </c:pt>
              <c:pt idx="1273">
                <c:v>40440</c:v>
              </c:pt>
              <c:pt idx="1274">
                <c:v>40460</c:v>
              </c:pt>
              <c:pt idx="1275">
                <c:v>40480</c:v>
              </c:pt>
              <c:pt idx="1276">
                <c:v>40500</c:v>
              </c:pt>
              <c:pt idx="1277">
                <c:v>40520</c:v>
              </c:pt>
              <c:pt idx="1278">
                <c:v>40540</c:v>
              </c:pt>
              <c:pt idx="1279">
                <c:v>40560</c:v>
              </c:pt>
              <c:pt idx="1280">
                <c:v>40580</c:v>
              </c:pt>
              <c:pt idx="1281">
                <c:v>40600</c:v>
              </c:pt>
              <c:pt idx="1282">
                <c:v>40620</c:v>
              </c:pt>
              <c:pt idx="1283">
                <c:v>40640</c:v>
              </c:pt>
              <c:pt idx="1284">
                <c:v>40660</c:v>
              </c:pt>
              <c:pt idx="1285">
                <c:v>40680</c:v>
              </c:pt>
              <c:pt idx="1286">
                <c:v>40700</c:v>
              </c:pt>
              <c:pt idx="1287">
                <c:v>40720</c:v>
              </c:pt>
              <c:pt idx="1288">
                <c:v>40740</c:v>
              </c:pt>
              <c:pt idx="1289">
                <c:v>40760</c:v>
              </c:pt>
              <c:pt idx="1290">
                <c:v>40780</c:v>
              </c:pt>
              <c:pt idx="1291">
                <c:v>40800</c:v>
              </c:pt>
              <c:pt idx="1292">
                <c:v>40820</c:v>
              </c:pt>
              <c:pt idx="1293">
                <c:v>40840</c:v>
              </c:pt>
              <c:pt idx="1294">
                <c:v>40860</c:v>
              </c:pt>
              <c:pt idx="1295">
                <c:v>40880</c:v>
              </c:pt>
              <c:pt idx="1296">
                <c:v>40900</c:v>
              </c:pt>
              <c:pt idx="1297">
                <c:v>40920</c:v>
              </c:pt>
              <c:pt idx="1298">
                <c:v>40940</c:v>
              </c:pt>
              <c:pt idx="1299">
                <c:v>40960</c:v>
              </c:pt>
              <c:pt idx="1300">
                <c:v>40980</c:v>
              </c:pt>
              <c:pt idx="1301">
                <c:v>41000</c:v>
              </c:pt>
              <c:pt idx="1302">
                <c:v>41020</c:v>
              </c:pt>
              <c:pt idx="1303">
                <c:v>41040</c:v>
              </c:pt>
              <c:pt idx="1304">
                <c:v>41060</c:v>
              </c:pt>
              <c:pt idx="1305">
                <c:v>41080</c:v>
              </c:pt>
              <c:pt idx="1306">
                <c:v>41100</c:v>
              </c:pt>
              <c:pt idx="1307">
                <c:v>41120</c:v>
              </c:pt>
              <c:pt idx="1308">
                <c:v>41140</c:v>
              </c:pt>
              <c:pt idx="1309">
                <c:v>41160</c:v>
              </c:pt>
              <c:pt idx="1310">
                <c:v>41180</c:v>
              </c:pt>
              <c:pt idx="1311">
                <c:v>41200</c:v>
              </c:pt>
              <c:pt idx="1312">
                <c:v>41220</c:v>
              </c:pt>
              <c:pt idx="1313">
                <c:v>41240</c:v>
              </c:pt>
              <c:pt idx="1314">
                <c:v>41260</c:v>
              </c:pt>
              <c:pt idx="1315">
                <c:v>41280</c:v>
              </c:pt>
              <c:pt idx="1316">
                <c:v>41300</c:v>
              </c:pt>
              <c:pt idx="1317">
                <c:v>41320</c:v>
              </c:pt>
              <c:pt idx="1318">
                <c:v>41340</c:v>
              </c:pt>
              <c:pt idx="1319">
                <c:v>41360</c:v>
              </c:pt>
              <c:pt idx="1320">
                <c:v>41380</c:v>
              </c:pt>
              <c:pt idx="1321">
                <c:v>41400</c:v>
              </c:pt>
              <c:pt idx="1322">
                <c:v>41420</c:v>
              </c:pt>
              <c:pt idx="1323">
                <c:v>41440</c:v>
              </c:pt>
              <c:pt idx="1324">
                <c:v>41460</c:v>
              </c:pt>
              <c:pt idx="1325">
                <c:v>41480</c:v>
              </c:pt>
              <c:pt idx="1326">
                <c:v>41500</c:v>
              </c:pt>
              <c:pt idx="1327">
                <c:v>41520</c:v>
              </c:pt>
              <c:pt idx="1328">
                <c:v>41540</c:v>
              </c:pt>
              <c:pt idx="1329">
                <c:v>41560</c:v>
              </c:pt>
              <c:pt idx="1330">
                <c:v>41580</c:v>
              </c:pt>
              <c:pt idx="1331">
                <c:v>41600</c:v>
              </c:pt>
              <c:pt idx="1332">
                <c:v>41620</c:v>
              </c:pt>
              <c:pt idx="1333">
                <c:v>41640</c:v>
              </c:pt>
              <c:pt idx="1334">
                <c:v>41660</c:v>
              </c:pt>
              <c:pt idx="1335">
                <c:v>41680</c:v>
              </c:pt>
              <c:pt idx="1336">
                <c:v>41700</c:v>
              </c:pt>
              <c:pt idx="1337">
                <c:v>41720</c:v>
              </c:pt>
              <c:pt idx="1338">
                <c:v>41740</c:v>
              </c:pt>
              <c:pt idx="1339">
                <c:v>41760</c:v>
              </c:pt>
              <c:pt idx="1340">
                <c:v>41780</c:v>
              </c:pt>
              <c:pt idx="1341">
                <c:v>41800</c:v>
              </c:pt>
              <c:pt idx="1342">
                <c:v>41820</c:v>
              </c:pt>
              <c:pt idx="1343">
                <c:v>41840</c:v>
              </c:pt>
              <c:pt idx="1344">
                <c:v>41860</c:v>
              </c:pt>
              <c:pt idx="1345">
                <c:v>41880</c:v>
              </c:pt>
              <c:pt idx="1346">
                <c:v>41900</c:v>
              </c:pt>
              <c:pt idx="1347">
                <c:v>41920</c:v>
              </c:pt>
              <c:pt idx="1348">
                <c:v>41940</c:v>
              </c:pt>
              <c:pt idx="1349">
                <c:v>41960</c:v>
              </c:pt>
              <c:pt idx="1350">
                <c:v>41980</c:v>
              </c:pt>
              <c:pt idx="1351">
                <c:v>42000</c:v>
              </c:pt>
              <c:pt idx="1352">
                <c:v>42020</c:v>
              </c:pt>
              <c:pt idx="1353">
                <c:v>42040</c:v>
              </c:pt>
              <c:pt idx="1354">
                <c:v>42060</c:v>
              </c:pt>
              <c:pt idx="1355">
                <c:v>42080</c:v>
              </c:pt>
              <c:pt idx="1356">
                <c:v>42100</c:v>
              </c:pt>
              <c:pt idx="1357">
                <c:v>42120</c:v>
              </c:pt>
              <c:pt idx="1358">
                <c:v>42140</c:v>
              </c:pt>
              <c:pt idx="1359">
                <c:v>42160</c:v>
              </c:pt>
              <c:pt idx="1360">
                <c:v>42180</c:v>
              </c:pt>
              <c:pt idx="1361">
                <c:v>42200</c:v>
              </c:pt>
              <c:pt idx="1362">
                <c:v>42220</c:v>
              </c:pt>
              <c:pt idx="1363">
                <c:v>42240</c:v>
              </c:pt>
              <c:pt idx="1364">
                <c:v>42260</c:v>
              </c:pt>
              <c:pt idx="1365">
                <c:v>42280</c:v>
              </c:pt>
              <c:pt idx="1366">
                <c:v>42300</c:v>
              </c:pt>
              <c:pt idx="1367">
                <c:v>42320</c:v>
              </c:pt>
              <c:pt idx="1368">
                <c:v>42340</c:v>
              </c:pt>
              <c:pt idx="1369">
                <c:v>42360</c:v>
              </c:pt>
              <c:pt idx="1370">
                <c:v>42380</c:v>
              </c:pt>
              <c:pt idx="1371">
                <c:v>42400</c:v>
              </c:pt>
              <c:pt idx="1372">
                <c:v>42420</c:v>
              </c:pt>
              <c:pt idx="1373">
                <c:v>42440</c:v>
              </c:pt>
              <c:pt idx="1374">
                <c:v>42460</c:v>
              </c:pt>
              <c:pt idx="1375">
                <c:v>42480</c:v>
              </c:pt>
              <c:pt idx="1376">
                <c:v>42500</c:v>
              </c:pt>
              <c:pt idx="1377">
                <c:v>42520</c:v>
              </c:pt>
              <c:pt idx="1378">
                <c:v>42540</c:v>
              </c:pt>
              <c:pt idx="1379">
                <c:v>42560</c:v>
              </c:pt>
              <c:pt idx="1380">
                <c:v>42580</c:v>
              </c:pt>
              <c:pt idx="1381">
                <c:v>42600</c:v>
              </c:pt>
              <c:pt idx="1382">
                <c:v>42620</c:v>
              </c:pt>
              <c:pt idx="1383">
                <c:v>42640</c:v>
              </c:pt>
              <c:pt idx="1384">
                <c:v>42660</c:v>
              </c:pt>
              <c:pt idx="1385">
                <c:v>42680</c:v>
              </c:pt>
              <c:pt idx="1386">
                <c:v>42700</c:v>
              </c:pt>
              <c:pt idx="1387">
                <c:v>42720</c:v>
              </c:pt>
              <c:pt idx="1388">
                <c:v>42740</c:v>
              </c:pt>
              <c:pt idx="1389">
                <c:v>42760</c:v>
              </c:pt>
              <c:pt idx="1390">
                <c:v>42780</c:v>
              </c:pt>
              <c:pt idx="1391">
                <c:v>42800</c:v>
              </c:pt>
              <c:pt idx="1392">
                <c:v>42820</c:v>
              </c:pt>
              <c:pt idx="1393">
                <c:v>42840</c:v>
              </c:pt>
              <c:pt idx="1394">
                <c:v>42860</c:v>
              </c:pt>
              <c:pt idx="1395">
                <c:v>42880</c:v>
              </c:pt>
              <c:pt idx="1396">
                <c:v>42900</c:v>
              </c:pt>
              <c:pt idx="1397">
                <c:v>42920</c:v>
              </c:pt>
              <c:pt idx="1398">
                <c:v>42940</c:v>
              </c:pt>
              <c:pt idx="1399">
                <c:v>42960</c:v>
              </c:pt>
              <c:pt idx="1400">
                <c:v>42980</c:v>
              </c:pt>
              <c:pt idx="1401">
                <c:v>43000</c:v>
              </c:pt>
              <c:pt idx="1402">
                <c:v>43020</c:v>
              </c:pt>
              <c:pt idx="1403">
                <c:v>43040</c:v>
              </c:pt>
              <c:pt idx="1404">
                <c:v>43060</c:v>
              </c:pt>
              <c:pt idx="1405">
                <c:v>43080</c:v>
              </c:pt>
              <c:pt idx="1406">
                <c:v>43100</c:v>
              </c:pt>
              <c:pt idx="1407">
                <c:v>43120</c:v>
              </c:pt>
              <c:pt idx="1408">
                <c:v>43140</c:v>
              </c:pt>
              <c:pt idx="1409">
                <c:v>43160</c:v>
              </c:pt>
              <c:pt idx="1410">
                <c:v>43180</c:v>
              </c:pt>
              <c:pt idx="1411">
                <c:v>43200</c:v>
              </c:pt>
              <c:pt idx="1412">
                <c:v>43220</c:v>
              </c:pt>
              <c:pt idx="1413">
                <c:v>43240</c:v>
              </c:pt>
              <c:pt idx="1414">
                <c:v>43260</c:v>
              </c:pt>
              <c:pt idx="1415">
                <c:v>43280</c:v>
              </c:pt>
              <c:pt idx="1416">
                <c:v>43300</c:v>
              </c:pt>
              <c:pt idx="1417">
                <c:v>43320</c:v>
              </c:pt>
              <c:pt idx="1418">
                <c:v>43340</c:v>
              </c:pt>
              <c:pt idx="1419">
                <c:v>43360</c:v>
              </c:pt>
              <c:pt idx="1420">
                <c:v>43380</c:v>
              </c:pt>
              <c:pt idx="1421">
                <c:v>43400</c:v>
              </c:pt>
              <c:pt idx="1422">
                <c:v>43420</c:v>
              </c:pt>
              <c:pt idx="1423">
                <c:v>43440</c:v>
              </c:pt>
              <c:pt idx="1424">
                <c:v>43460</c:v>
              </c:pt>
              <c:pt idx="1425">
                <c:v>43480</c:v>
              </c:pt>
              <c:pt idx="1426">
                <c:v>43500</c:v>
              </c:pt>
              <c:pt idx="1427">
                <c:v>43520</c:v>
              </c:pt>
              <c:pt idx="1428">
                <c:v>43540</c:v>
              </c:pt>
              <c:pt idx="1429">
                <c:v>43560</c:v>
              </c:pt>
              <c:pt idx="1430">
                <c:v>43580</c:v>
              </c:pt>
              <c:pt idx="1431">
                <c:v>43600</c:v>
              </c:pt>
              <c:pt idx="1432">
                <c:v>43620</c:v>
              </c:pt>
              <c:pt idx="1433">
                <c:v>43640</c:v>
              </c:pt>
              <c:pt idx="1434">
                <c:v>43660</c:v>
              </c:pt>
              <c:pt idx="1435">
                <c:v>43680</c:v>
              </c:pt>
              <c:pt idx="1436">
                <c:v>43700</c:v>
              </c:pt>
              <c:pt idx="1437">
                <c:v>43720</c:v>
              </c:pt>
              <c:pt idx="1438">
                <c:v>43740</c:v>
              </c:pt>
              <c:pt idx="1439">
                <c:v>43760</c:v>
              </c:pt>
              <c:pt idx="1440">
                <c:v>43780</c:v>
              </c:pt>
              <c:pt idx="1441">
                <c:v>43800</c:v>
              </c:pt>
              <c:pt idx="1442">
                <c:v>43820</c:v>
              </c:pt>
              <c:pt idx="1443">
                <c:v>43840</c:v>
              </c:pt>
              <c:pt idx="1444">
                <c:v>43860</c:v>
              </c:pt>
              <c:pt idx="1445">
                <c:v>43880</c:v>
              </c:pt>
              <c:pt idx="1446">
                <c:v>43900</c:v>
              </c:pt>
              <c:pt idx="1447">
                <c:v>43920</c:v>
              </c:pt>
              <c:pt idx="1448">
                <c:v>43940</c:v>
              </c:pt>
              <c:pt idx="1449">
                <c:v>43960</c:v>
              </c:pt>
              <c:pt idx="1450">
                <c:v>43980</c:v>
              </c:pt>
              <c:pt idx="1451">
                <c:v>44000</c:v>
              </c:pt>
              <c:pt idx="1452">
                <c:v>44020</c:v>
              </c:pt>
              <c:pt idx="1453">
                <c:v>44040</c:v>
              </c:pt>
              <c:pt idx="1454">
                <c:v>44060</c:v>
              </c:pt>
              <c:pt idx="1455">
                <c:v>44080</c:v>
              </c:pt>
              <c:pt idx="1456">
                <c:v>44100</c:v>
              </c:pt>
              <c:pt idx="1457">
                <c:v>44120</c:v>
              </c:pt>
              <c:pt idx="1458">
                <c:v>44140</c:v>
              </c:pt>
              <c:pt idx="1459">
                <c:v>44160</c:v>
              </c:pt>
              <c:pt idx="1460">
                <c:v>44180</c:v>
              </c:pt>
              <c:pt idx="1461">
                <c:v>44200</c:v>
              </c:pt>
              <c:pt idx="1462">
                <c:v>44220</c:v>
              </c:pt>
              <c:pt idx="1463">
                <c:v>44240</c:v>
              </c:pt>
              <c:pt idx="1464">
                <c:v>44260</c:v>
              </c:pt>
              <c:pt idx="1465">
                <c:v>44280</c:v>
              </c:pt>
              <c:pt idx="1466">
                <c:v>44300</c:v>
              </c:pt>
              <c:pt idx="1467">
                <c:v>44320</c:v>
              </c:pt>
              <c:pt idx="1468">
                <c:v>44340</c:v>
              </c:pt>
              <c:pt idx="1469">
                <c:v>44360</c:v>
              </c:pt>
              <c:pt idx="1470">
                <c:v>44380</c:v>
              </c:pt>
              <c:pt idx="1471">
                <c:v>44400</c:v>
              </c:pt>
              <c:pt idx="1472">
                <c:v>44420</c:v>
              </c:pt>
              <c:pt idx="1473">
                <c:v>44440</c:v>
              </c:pt>
              <c:pt idx="1474">
                <c:v>44460</c:v>
              </c:pt>
              <c:pt idx="1475">
                <c:v>44480</c:v>
              </c:pt>
              <c:pt idx="1476">
                <c:v>44500</c:v>
              </c:pt>
              <c:pt idx="1477">
                <c:v>44520</c:v>
              </c:pt>
              <c:pt idx="1478">
                <c:v>44540</c:v>
              </c:pt>
              <c:pt idx="1479">
                <c:v>44560</c:v>
              </c:pt>
              <c:pt idx="1480">
                <c:v>44580</c:v>
              </c:pt>
              <c:pt idx="1481">
                <c:v>44600</c:v>
              </c:pt>
              <c:pt idx="1482">
                <c:v>44620</c:v>
              </c:pt>
              <c:pt idx="1483">
                <c:v>44640</c:v>
              </c:pt>
              <c:pt idx="1484">
                <c:v>44660</c:v>
              </c:pt>
              <c:pt idx="1485">
                <c:v>44680</c:v>
              </c:pt>
              <c:pt idx="1486">
                <c:v>44700</c:v>
              </c:pt>
              <c:pt idx="1487">
                <c:v>44720</c:v>
              </c:pt>
              <c:pt idx="1488">
                <c:v>44740</c:v>
              </c:pt>
              <c:pt idx="1489">
                <c:v>44760</c:v>
              </c:pt>
              <c:pt idx="1490">
                <c:v>44780</c:v>
              </c:pt>
              <c:pt idx="1491">
                <c:v>44800</c:v>
              </c:pt>
              <c:pt idx="1492">
                <c:v>44820</c:v>
              </c:pt>
              <c:pt idx="1493">
                <c:v>44840</c:v>
              </c:pt>
              <c:pt idx="1494">
                <c:v>44860</c:v>
              </c:pt>
              <c:pt idx="1495">
                <c:v>44880</c:v>
              </c:pt>
              <c:pt idx="1496">
                <c:v>44900</c:v>
              </c:pt>
              <c:pt idx="1497">
                <c:v>44920</c:v>
              </c:pt>
              <c:pt idx="1498">
                <c:v>44940</c:v>
              </c:pt>
              <c:pt idx="1499">
                <c:v>44960</c:v>
              </c:pt>
              <c:pt idx="1500">
                <c:v>44980</c:v>
              </c:pt>
            </c:strLit>
          </c:cat>
          <c:val>
            <c:numRef>
              <c:f>Sheet1!$E$2:$E$1502</c:f>
              <c:numCache>
                <c:formatCode>General</c:formatCode>
                <c:ptCount val="1501"/>
                <c:pt idx="0">
                  <c:v>2</c:v>
                </c:pt>
                <c:pt idx="1">
                  <c:v>2</c:v>
                </c:pt>
                <c:pt idx="2">
                  <c:v>2</c:v>
                </c:pt>
                <c:pt idx="3">
                  <c:v>2</c:v>
                </c:pt>
                <c:pt idx="4">
                  <c:v>2</c:v>
                </c:pt>
                <c:pt idx="5">
                  <c:v>2</c:v>
                </c:pt>
                <c:pt idx="6">
                  <c:v>2</c:v>
                </c:pt>
                <c:pt idx="7">
                  <c:v>2</c:v>
                </c:pt>
                <c:pt idx="8">
                  <c:v>2</c:v>
                </c:pt>
                <c:pt idx="9">
                  <c:v>2</c:v>
                </c:pt>
                <c:pt idx="10">
                  <c:v>2</c:v>
                </c:pt>
                <c:pt idx="11">
                  <c:v>2</c:v>
                </c:pt>
                <c:pt idx="12">
                  <c:v>2</c:v>
                </c:pt>
                <c:pt idx="13">
                  <c:v>2</c:v>
                </c:pt>
                <c:pt idx="14">
                  <c:v>2</c:v>
                </c:pt>
                <c:pt idx="15">
                  <c:v>2</c:v>
                </c:pt>
                <c:pt idx="16">
                  <c:v>2</c:v>
                </c:pt>
                <c:pt idx="17">
                  <c:v>2</c:v>
                </c:pt>
                <c:pt idx="18">
                  <c:v>2</c:v>
                </c:pt>
                <c:pt idx="19">
                  <c:v>2</c:v>
                </c:pt>
                <c:pt idx="20">
                  <c:v>2</c:v>
                </c:pt>
                <c:pt idx="21">
                  <c:v>2</c:v>
                </c:pt>
                <c:pt idx="22">
                  <c:v>2</c:v>
                </c:pt>
                <c:pt idx="23">
                  <c:v>2</c:v>
                </c:pt>
                <c:pt idx="24">
                  <c:v>2</c:v>
                </c:pt>
                <c:pt idx="25">
                  <c:v>2</c:v>
                </c:pt>
                <c:pt idx="26">
                  <c:v>2</c:v>
                </c:pt>
                <c:pt idx="27">
                  <c:v>2</c:v>
                </c:pt>
                <c:pt idx="28">
                  <c:v>2</c:v>
                </c:pt>
                <c:pt idx="29">
                  <c:v>2</c:v>
                </c:pt>
                <c:pt idx="30">
                  <c:v>2</c:v>
                </c:pt>
                <c:pt idx="31">
                  <c:v>2</c:v>
                </c:pt>
                <c:pt idx="32">
                  <c:v>2</c:v>
                </c:pt>
                <c:pt idx="33">
                  <c:v>2</c:v>
                </c:pt>
                <c:pt idx="34">
                  <c:v>2</c:v>
                </c:pt>
                <c:pt idx="35">
                  <c:v>2</c:v>
                </c:pt>
                <c:pt idx="36">
                  <c:v>2</c:v>
                </c:pt>
                <c:pt idx="37">
                  <c:v>2</c:v>
                </c:pt>
                <c:pt idx="38">
                  <c:v>2</c:v>
                </c:pt>
                <c:pt idx="39">
                  <c:v>2</c:v>
                </c:pt>
                <c:pt idx="40">
                  <c:v>2</c:v>
                </c:pt>
                <c:pt idx="41">
                  <c:v>2</c:v>
                </c:pt>
                <c:pt idx="42">
                  <c:v>2</c:v>
                </c:pt>
                <c:pt idx="43">
                  <c:v>2</c:v>
                </c:pt>
                <c:pt idx="44">
                  <c:v>2</c:v>
                </c:pt>
                <c:pt idx="45">
                  <c:v>2</c:v>
                </c:pt>
                <c:pt idx="46">
                  <c:v>2</c:v>
                </c:pt>
                <c:pt idx="47">
                  <c:v>2</c:v>
                </c:pt>
                <c:pt idx="48">
                  <c:v>2</c:v>
                </c:pt>
                <c:pt idx="49">
                  <c:v>2</c:v>
                </c:pt>
                <c:pt idx="50">
                  <c:v>2</c:v>
                </c:pt>
                <c:pt idx="51">
                  <c:v>2</c:v>
                </c:pt>
                <c:pt idx="52">
                  <c:v>2</c:v>
                </c:pt>
                <c:pt idx="53">
                  <c:v>2</c:v>
                </c:pt>
                <c:pt idx="54">
                  <c:v>2</c:v>
                </c:pt>
                <c:pt idx="55">
                  <c:v>2</c:v>
                </c:pt>
                <c:pt idx="56">
                  <c:v>2</c:v>
                </c:pt>
                <c:pt idx="57">
                  <c:v>2</c:v>
                </c:pt>
                <c:pt idx="58">
                  <c:v>2</c:v>
                </c:pt>
                <c:pt idx="59">
                  <c:v>2</c:v>
                </c:pt>
                <c:pt idx="60">
                  <c:v>2</c:v>
                </c:pt>
                <c:pt idx="61">
                  <c:v>2</c:v>
                </c:pt>
                <c:pt idx="62">
                  <c:v>2</c:v>
                </c:pt>
                <c:pt idx="63">
                  <c:v>2</c:v>
                </c:pt>
                <c:pt idx="64">
                  <c:v>2</c:v>
                </c:pt>
                <c:pt idx="65">
                  <c:v>2</c:v>
                </c:pt>
                <c:pt idx="66">
                  <c:v>2</c:v>
                </c:pt>
                <c:pt idx="67">
                  <c:v>2</c:v>
                </c:pt>
                <c:pt idx="68">
                  <c:v>2</c:v>
                </c:pt>
                <c:pt idx="69">
                  <c:v>2</c:v>
                </c:pt>
                <c:pt idx="70">
                  <c:v>2</c:v>
                </c:pt>
                <c:pt idx="71">
                  <c:v>2</c:v>
                </c:pt>
                <c:pt idx="72">
                  <c:v>2</c:v>
                </c:pt>
                <c:pt idx="73">
                  <c:v>2</c:v>
                </c:pt>
                <c:pt idx="74">
                  <c:v>2</c:v>
                </c:pt>
                <c:pt idx="75">
                  <c:v>2</c:v>
                </c:pt>
                <c:pt idx="76">
                  <c:v>2</c:v>
                </c:pt>
                <c:pt idx="77">
                  <c:v>2</c:v>
                </c:pt>
                <c:pt idx="78">
                  <c:v>2</c:v>
                </c:pt>
                <c:pt idx="79">
                  <c:v>2</c:v>
                </c:pt>
                <c:pt idx="80">
                  <c:v>2</c:v>
                </c:pt>
                <c:pt idx="81">
                  <c:v>2</c:v>
                </c:pt>
                <c:pt idx="82">
                  <c:v>2</c:v>
                </c:pt>
                <c:pt idx="83">
                  <c:v>2</c:v>
                </c:pt>
                <c:pt idx="84">
                  <c:v>2</c:v>
                </c:pt>
                <c:pt idx="85">
                  <c:v>2</c:v>
                </c:pt>
                <c:pt idx="86">
                  <c:v>2</c:v>
                </c:pt>
                <c:pt idx="87">
                  <c:v>2</c:v>
                </c:pt>
                <c:pt idx="88">
                  <c:v>2</c:v>
                </c:pt>
                <c:pt idx="89">
                  <c:v>2</c:v>
                </c:pt>
                <c:pt idx="90">
                  <c:v>2</c:v>
                </c:pt>
                <c:pt idx="91">
                  <c:v>2</c:v>
                </c:pt>
                <c:pt idx="92">
                  <c:v>2</c:v>
                </c:pt>
                <c:pt idx="93">
                  <c:v>2</c:v>
                </c:pt>
                <c:pt idx="94">
                  <c:v>2</c:v>
                </c:pt>
                <c:pt idx="95">
                  <c:v>2</c:v>
                </c:pt>
                <c:pt idx="96">
                  <c:v>2</c:v>
                </c:pt>
                <c:pt idx="97">
                  <c:v>2</c:v>
                </c:pt>
                <c:pt idx="98">
                  <c:v>2</c:v>
                </c:pt>
                <c:pt idx="99">
                  <c:v>2</c:v>
                </c:pt>
                <c:pt idx="100">
                  <c:v>2</c:v>
                </c:pt>
                <c:pt idx="101">
                  <c:v>2</c:v>
                </c:pt>
                <c:pt idx="102">
                  <c:v>2</c:v>
                </c:pt>
                <c:pt idx="103">
                  <c:v>2</c:v>
                </c:pt>
                <c:pt idx="104">
                  <c:v>2</c:v>
                </c:pt>
                <c:pt idx="105">
                  <c:v>2</c:v>
                </c:pt>
                <c:pt idx="106">
                  <c:v>2</c:v>
                </c:pt>
                <c:pt idx="107">
                  <c:v>2</c:v>
                </c:pt>
                <c:pt idx="108">
                  <c:v>2</c:v>
                </c:pt>
                <c:pt idx="109">
                  <c:v>2</c:v>
                </c:pt>
                <c:pt idx="110">
                  <c:v>2</c:v>
                </c:pt>
                <c:pt idx="111">
                  <c:v>2</c:v>
                </c:pt>
                <c:pt idx="112">
                  <c:v>2</c:v>
                </c:pt>
                <c:pt idx="113">
                  <c:v>2</c:v>
                </c:pt>
                <c:pt idx="114">
                  <c:v>2</c:v>
                </c:pt>
                <c:pt idx="115">
                  <c:v>2</c:v>
                </c:pt>
                <c:pt idx="116">
                  <c:v>2</c:v>
                </c:pt>
                <c:pt idx="117">
                  <c:v>2</c:v>
                </c:pt>
                <c:pt idx="118">
                  <c:v>2</c:v>
                </c:pt>
                <c:pt idx="119">
                  <c:v>2</c:v>
                </c:pt>
                <c:pt idx="120">
                  <c:v>2</c:v>
                </c:pt>
                <c:pt idx="121">
                  <c:v>2</c:v>
                </c:pt>
                <c:pt idx="122">
                  <c:v>2</c:v>
                </c:pt>
                <c:pt idx="123">
                  <c:v>2</c:v>
                </c:pt>
                <c:pt idx="124">
                  <c:v>2</c:v>
                </c:pt>
                <c:pt idx="125">
                  <c:v>2</c:v>
                </c:pt>
                <c:pt idx="126">
                  <c:v>2</c:v>
                </c:pt>
                <c:pt idx="127">
                  <c:v>2</c:v>
                </c:pt>
                <c:pt idx="128">
                  <c:v>2</c:v>
                </c:pt>
                <c:pt idx="129">
                  <c:v>2</c:v>
                </c:pt>
                <c:pt idx="130">
                  <c:v>2</c:v>
                </c:pt>
                <c:pt idx="131">
                  <c:v>2</c:v>
                </c:pt>
                <c:pt idx="132">
                  <c:v>2</c:v>
                </c:pt>
                <c:pt idx="133">
                  <c:v>2</c:v>
                </c:pt>
                <c:pt idx="134">
                  <c:v>2</c:v>
                </c:pt>
                <c:pt idx="135">
                  <c:v>2</c:v>
                </c:pt>
                <c:pt idx="136">
                  <c:v>2</c:v>
                </c:pt>
                <c:pt idx="137">
                  <c:v>2</c:v>
                </c:pt>
                <c:pt idx="138">
                  <c:v>2</c:v>
                </c:pt>
                <c:pt idx="139">
                  <c:v>2</c:v>
                </c:pt>
                <c:pt idx="140">
                  <c:v>2</c:v>
                </c:pt>
                <c:pt idx="141">
                  <c:v>2</c:v>
                </c:pt>
                <c:pt idx="142">
                  <c:v>2</c:v>
                </c:pt>
                <c:pt idx="143">
                  <c:v>2</c:v>
                </c:pt>
                <c:pt idx="144">
                  <c:v>2</c:v>
                </c:pt>
                <c:pt idx="145">
                  <c:v>2</c:v>
                </c:pt>
                <c:pt idx="146">
                  <c:v>2</c:v>
                </c:pt>
                <c:pt idx="147">
                  <c:v>2</c:v>
                </c:pt>
                <c:pt idx="148">
                  <c:v>2</c:v>
                </c:pt>
                <c:pt idx="149">
                  <c:v>2</c:v>
                </c:pt>
                <c:pt idx="150">
                  <c:v>2</c:v>
                </c:pt>
                <c:pt idx="151">
                  <c:v>2</c:v>
                </c:pt>
                <c:pt idx="152">
                  <c:v>2</c:v>
                </c:pt>
                <c:pt idx="153">
                  <c:v>2</c:v>
                </c:pt>
                <c:pt idx="154">
                  <c:v>2</c:v>
                </c:pt>
                <c:pt idx="155">
                  <c:v>2</c:v>
                </c:pt>
                <c:pt idx="156">
                  <c:v>2</c:v>
                </c:pt>
                <c:pt idx="157">
                  <c:v>2</c:v>
                </c:pt>
                <c:pt idx="158">
                  <c:v>2</c:v>
                </c:pt>
                <c:pt idx="159">
                  <c:v>2</c:v>
                </c:pt>
                <c:pt idx="160">
                  <c:v>2</c:v>
                </c:pt>
                <c:pt idx="161">
                  <c:v>2</c:v>
                </c:pt>
                <c:pt idx="162">
                  <c:v>2</c:v>
                </c:pt>
                <c:pt idx="163">
                  <c:v>2</c:v>
                </c:pt>
                <c:pt idx="164">
                  <c:v>2</c:v>
                </c:pt>
                <c:pt idx="165">
                  <c:v>2</c:v>
                </c:pt>
                <c:pt idx="166">
                  <c:v>2</c:v>
                </c:pt>
                <c:pt idx="167">
                  <c:v>2</c:v>
                </c:pt>
                <c:pt idx="168">
                  <c:v>2</c:v>
                </c:pt>
                <c:pt idx="169">
                  <c:v>2</c:v>
                </c:pt>
                <c:pt idx="170">
                  <c:v>2</c:v>
                </c:pt>
                <c:pt idx="171">
                  <c:v>2</c:v>
                </c:pt>
                <c:pt idx="172">
                  <c:v>2</c:v>
                </c:pt>
                <c:pt idx="173">
                  <c:v>2</c:v>
                </c:pt>
                <c:pt idx="174">
                  <c:v>2</c:v>
                </c:pt>
                <c:pt idx="175">
                  <c:v>2</c:v>
                </c:pt>
                <c:pt idx="176">
                  <c:v>2</c:v>
                </c:pt>
                <c:pt idx="177">
                  <c:v>2</c:v>
                </c:pt>
                <c:pt idx="178">
                  <c:v>2</c:v>
                </c:pt>
                <c:pt idx="179">
                  <c:v>2</c:v>
                </c:pt>
                <c:pt idx="180">
                  <c:v>2</c:v>
                </c:pt>
                <c:pt idx="181">
                  <c:v>2</c:v>
                </c:pt>
                <c:pt idx="182">
                  <c:v>2</c:v>
                </c:pt>
                <c:pt idx="183">
                  <c:v>2</c:v>
                </c:pt>
                <c:pt idx="184">
                  <c:v>2</c:v>
                </c:pt>
                <c:pt idx="185">
                  <c:v>2</c:v>
                </c:pt>
                <c:pt idx="186">
                  <c:v>2</c:v>
                </c:pt>
                <c:pt idx="187">
                  <c:v>2</c:v>
                </c:pt>
                <c:pt idx="188">
                  <c:v>2</c:v>
                </c:pt>
                <c:pt idx="189">
                  <c:v>2</c:v>
                </c:pt>
                <c:pt idx="190">
                  <c:v>2</c:v>
                </c:pt>
                <c:pt idx="191">
                  <c:v>2</c:v>
                </c:pt>
                <c:pt idx="192">
                  <c:v>2</c:v>
                </c:pt>
                <c:pt idx="193">
                  <c:v>2</c:v>
                </c:pt>
                <c:pt idx="194">
                  <c:v>2</c:v>
                </c:pt>
                <c:pt idx="195">
                  <c:v>2</c:v>
                </c:pt>
                <c:pt idx="196">
                  <c:v>2</c:v>
                </c:pt>
                <c:pt idx="197">
                  <c:v>2</c:v>
                </c:pt>
                <c:pt idx="198">
                  <c:v>2</c:v>
                </c:pt>
                <c:pt idx="199">
                  <c:v>2</c:v>
                </c:pt>
                <c:pt idx="200">
                  <c:v>2</c:v>
                </c:pt>
                <c:pt idx="201">
                  <c:v>2</c:v>
                </c:pt>
                <c:pt idx="202">
                  <c:v>2</c:v>
                </c:pt>
                <c:pt idx="203">
                  <c:v>2</c:v>
                </c:pt>
                <c:pt idx="204">
                  <c:v>2</c:v>
                </c:pt>
                <c:pt idx="205">
                  <c:v>2</c:v>
                </c:pt>
                <c:pt idx="206">
                  <c:v>2</c:v>
                </c:pt>
                <c:pt idx="207">
                  <c:v>2</c:v>
                </c:pt>
                <c:pt idx="208">
                  <c:v>2</c:v>
                </c:pt>
                <c:pt idx="209">
                  <c:v>2</c:v>
                </c:pt>
                <c:pt idx="210">
                  <c:v>2</c:v>
                </c:pt>
                <c:pt idx="211">
                  <c:v>2</c:v>
                </c:pt>
                <c:pt idx="212">
                  <c:v>2</c:v>
                </c:pt>
                <c:pt idx="213">
                  <c:v>2</c:v>
                </c:pt>
                <c:pt idx="214">
                  <c:v>2</c:v>
                </c:pt>
                <c:pt idx="215">
                  <c:v>2</c:v>
                </c:pt>
                <c:pt idx="216">
                  <c:v>2</c:v>
                </c:pt>
                <c:pt idx="217">
                  <c:v>2</c:v>
                </c:pt>
                <c:pt idx="218">
                  <c:v>2</c:v>
                </c:pt>
                <c:pt idx="219">
                  <c:v>2</c:v>
                </c:pt>
                <c:pt idx="220">
                  <c:v>2</c:v>
                </c:pt>
                <c:pt idx="221">
                  <c:v>2</c:v>
                </c:pt>
                <c:pt idx="222">
                  <c:v>2</c:v>
                </c:pt>
                <c:pt idx="223">
                  <c:v>2</c:v>
                </c:pt>
                <c:pt idx="224">
                  <c:v>2</c:v>
                </c:pt>
                <c:pt idx="225">
                  <c:v>2</c:v>
                </c:pt>
                <c:pt idx="226">
                  <c:v>2</c:v>
                </c:pt>
                <c:pt idx="227">
                  <c:v>2</c:v>
                </c:pt>
                <c:pt idx="228">
                  <c:v>2</c:v>
                </c:pt>
                <c:pt idx="229">
                  <c:v>2</c:v>
                </c:pt>
                <c:pt idx="230">
                  <c:v>2</c:v>
                </c:pt>
                <c:pt idx="231">
                  <c:v>2</c:v>
                </c:pt>
                <c:pt idx="232">
                  <c:v>2</c:v>
                </c:pt>
                <c:pt idx="233">
                  <c:v>2</c:v>
                </c:pt>
                <c:pt idx="234">
                  <c:v>2</c:v>
                </c:pt>
                <c:pt idx="235">
                  <c:v>2</c:v>
                </c:pt>
                <c:pt idx="236">
                  <c:v>2</c:v>
                </c:pt>
                <c:pt idx="237">
                  <c:v>2</c:v>
                </c:pt>
                <c:pt idx="238">
                  <c:v>2</c:v>
                </c:pt>
                <c:pt idx="239">
                  <c:v>2</c:v>
                </c:pt>
                <c:pt idx="240">
                  <c:v>2</c:v>
                </c:pt>
                <c:pt idx="241">
                  <c:v>2</c:v>
                </c:pt>
                <c:pt idx="242">
                  <c:v>2</c:v>
                </c:pt>
                <c:pt idx="243">
                  <c:v>2</c:v>
                </c:pt>
                <c:pt idx="244">
                  <c:v>2</c:v>
                </c:pt>
                <c:pt idx="245">
                  <c:v>2</c:v>
                </c:pt>
                <c:pt idx="246">
                  <c:v>2</c:v>
                </c:pt>
                <c:pt idx="247">
                  <c:v>2</c:v>
                </c:pt>
                <c:pt idx="248">
                  <c:v>2</c:v>
                </c:pt>
                <c:pt idx="249">
                  <c:v>2</c:v>
                </c:pt>
                <c:pt idx="250">
                  <c:v>2</c:v>
                </c:pt>
                <c:pt idx="251">
                  <c:v>2</c:v>
                </c:pt>
                <c:pt idx="252">
                  <c:v>2</c:v>
                </c:pt>
                <c:pt idx="253">
                  <c:v>2</c:v>
                </c:pt>
                <c:pt idx="254">
                  <c:v>2</c:v>
                </c:pt>
                <c:pt idx="255">
                  <c:v>2</c:v>
                </c:pt>
                <c:pt idx="256">
                  <c:v>2</c:v>
                </c:pt>
                <c:pt idx="257">
                  <c:v>2</c:v>
                </c:pt>
                <c:pt idx="258">
                  <c:v>2</c:v>
                </c:pt>
                <c:pt idx="259">
                  <c:v>2</c:v>
                </c:pt>
                <c:pt idx="260">
                  <c:v>2</c:v>
                </c:pt>
                <c:pt idx="261">
                  <c:v>2</c:v>
                </c:pt>
                <c:pt idx="262">
                  <c:v>2</c:v>
                </c:pt>
                <c:pt idx="263">
                  <c:v>2</c:v>
                </c:pt>
                <c:pt idx="264">
                  <c:v>2</c:v>
                </c:pt>
                <c:pt idx="265">
                  <c:v>2</c:v>
                </c:pt>
                <c:pt idx="266">
                  <c:v>2</c:v>
                </c:pt>
                <c:pt idx="267">
                  <c:v>2</c:v>
                </c:pt>
                <c:pt idx="268">
                  <c:v>2</c:v>
                </c:pt>
                <c:pt idx="269">
                  <c:v>2</c:v>
                </c:pt>
                <c:pt idx="270">
                  <c:v>2</c:v>
                </c:pt>
                <c:pt idx="271">
                  <c:v>2</c:v>
                </c:pt>
                <c:pt idx="272">
                  <c:v>2</c:v>
                </c:pt>
                <c:pt idx="273">
                  <c:v>2</c:v>
                </c:pt>
                <c:pt idx="274">
                  <c:v>2</c:v>
                </c:pt>
                <c:pt idx="275">
                  <c:v>2</c:v>
                </c:pt>
                <c:pt idx="276">
                  <c:v>2</c:v>
                </c:pt>
                <c:pt idx="277">
                  <c:v>2</c:v>
                </c:pt>
                <c:pt idx="278">
                  <c:v>2</c:v>
                </c:pt>
                <c:pt idx="279">
                  <c:v>2</c:v>
                </c:pt>
                <c:pt idx="280">
                  <c:v>2</c:v>
                </c:pt>
                <c:pt idx="281">
                  <c:v>2</c:v>
                </c:pt>
                <c:pt idx="282">
                  <c:v>2</c:v>
                </c:pt>
                <c:pt idx="283">
                  <c:v>2</c:v>
                </c:pt>
                <c:pt idx="284">
                  <c:v>2</c:v>
                </c:pt>
                <c:pt idx="285">
                  <c:v>2</c:v>
                </c:pt>
                <c:pt idx="286">
                  <c:v>2</c:v>
                </c:pt>
                <c:pt idx="287">
                  <c:v>2</c:v>
                </c:pt>
                <c:pt idx="288">
                  <c:v>2</c:v>
                </c:pt>
                <c:pt idx="289">
                  <c:v>2</c:v>
                </c:pt>
                <c:pt idx="290">
                  <c:v>2</c:v>
                </c:pt>
                <c:pt idx="291">
                  <c:v>2</c:v>
                </c:pt>
                <c:pt idx="292">
                  <c:v>2</c:v>
                </c:pt>
                <c:pt idx="293">
                  <c:v>2</c:v>
                </c:pt>
                <c:pt idx="294">
                  <c:v>2</c:v>
                </c:pt>
                <c:pt idx="295">
                  <c:v>2</c:v>
                </c:pt>
                <c:pt idx="296">
                  <c:v>2</c:v>
                </c:pt>
                <c:pt idx="297">
                  <c:v>2</c:v>
                </c:pt>
                <c:pt idx="298">
                  <c:v>2</c:v>
                </c:pt>
                <c:pt idx="299">
                  <c:v>2</c:v>
                </c:pt>
                <c:pt idx="300">
                  <c:v>2</c:v>
                </c:pt>
                <c:pt idx="301">
                  <c:v>2</c:v>
                </c:pt>
                <c:pt idx="302">
                  <c:v>2</c:v>
                </c:pt>
                <c:pt idx="303">
                  <c:v>2</c:v>
                </c:pt>
                <c:pt idx="304">
                  <c:v>2</c:v>
                </c:pt>
                <c:pt idx="305">
                  <c:v>2</c:v>
                </c:pt>
                <c:pt idx="306">
                  <c:v>2</c:v>
                </c:pt>
                <c:pt idx="307">
                  <c:v>2</c:v>
                </c:pt>
                <c:pt idx="308">
                  <c:v>2</c:v>
                </c:pt>
                <c:pt idx="309">
                  <c:v>2</c:v>
                </c:pt>
                <c:pt idx="310">
                  <c:v>2</c:v>
                </c:pt>
                <c:pt idx="311">
                  <c:v>2</c:v>
                </c:pt>
                <c:pt idx="312">
                  <c:v>2</c:v>
                </c:pt>
                <c:pt idx="313">
                  <c:v>2</c:v>
                </c:pt>
                <c:pt idx="314">
                  <c:v>2</c:v>
                </c:pt>
                <c:pt idx="315">
                  <c:v>2</c:v>
                </c:pt>
                <c:pt idx="316">
                  <c:v>2</c:v>
                </c:pt>
                <c:pt idx="317">
                  <c:v>2</c:v>
                </c:pt>
                <c:pt idx="318">
                  <c:v>2</c:v>
                </c:pt>
                <c:pt idx="319">
                  <c:v>2</c:v>
                </c:pt>
                <c:pt idx="320">
                  <c:v>2</c:v>
                </c:pt>
                <c:pt idx="321">
                  <c:v>2</c:v>
                </c:pt>
                <c:pt idx="322">
                  <c:v>2</c:v>
                </c:pt>
                <c:pt idx="323">
                  <c:v>2</c:v>
                </c:pt>
                <c:pt idx="324">
                  <c:v>2</c:v>
                </c:pt>
                <c:pt idx="325">
                  <c:v>2</c:v>
                </c:pt>
                <c:pt idx="326">
                  <c:v>2</c:v>
                </c:pt>
                <c:pt idx="327">
                  <c:v>2</c:v>
                </c:pt>
                <c:pt idx="328">
                  <c:v>2</c:v>
                </c:pt>
                <c:pt idx="329">
                  <c:v>2</c:v>
                </c:pt>
                <c:pt idx="330">
                  <c:v>2</c:v>
                </c:pt>
                <c:pt idx="331">
                  <c:v>2</c:v>
                </c:pt>
                <c:pt idx="332">
                  <c:v>2</c:v>
                </c:pt>
                <c:pt idx="333">
                  <c:v>2</c:v>
                </c:pt>
                <c:pt idx="334">
                  <c:v>2</c:v>
                </c:pt>
                <c:pt idx="335">
                  <c:v>2</c:v>
                </c:pt>
                <c:pt idx="336">
                  <c:v>2</c:v>
                </c:pt>
                <c:pt idx="337">
                  <c:v>2</c:v>
                </c:pt>
                <c:pt idx="338">
                  <c:v>2</c:v>
                </c:pt>
                <c:pt idx="339">
                  <c:v>2</c:v>
                </c:pt>
                <c:pt idx="340">
                  <c:v>2</c:v>
                </c:pt>
                <c:pt idx="341">
                  <c:v>2</c:v>
                </c:pt>
                <c:pt idx="342">
                  <c:v>2</c:v>
                </c:pt>
                <c:pt idx="343">
                  <c:v>2</c:v>
                </c:pt>
                <c:pt idx="344">
                  <c:v>2</c:v>
                </c:pt>
                <c:pt idx="345">
                  <c:v>2</c:v>
                </c:pt>
                <c:pt idx="346">
                  <c:v>2</c:v>
                </c:pt>
                <c:pt idx="347">
                  <c:v>2</c:v>
                </c:pt>
                <c:pt idx="348">
                  <c:v>2</c:v>
                </c:pt>
                <c:pt idx="349">
                  <c:v>2</c:v>
                </c:pt>
                <c:pt idx="350">
                  <c:v>2</c:v>
                </c:pt>
                <c:pt idx="351">
                  <c:v>2</c:v>
                </c:pt>
                <c:pt idx="352">
                  <c:v>2</c:v>
                </c:pt>
                <c:pt idx="353">
                  <c:v>2</c:v>
                </c:pt>
                <c:pt idx="354">
                  <c:v>2</c:v>
                </c:pt>
                <c:pt idx="355">
                  <c:v>2</c:v>
                </c:pt>
                <c:pt idx="356">
                  <c:v>2</c:v>
                </c:pt>
                <c:pt idx="357">
                  <c:v>2</c:v>
                </c:pt>
                <c:pt idx="358">
                  <c:v>2</c:v>
                </c:pt>
                <c:pt idx="359">
                  <c:v>2</c:v>
                </c:pt>
                <c:pt idx="360">
                  <c:v>2</c:v>
                </c:pt>
                <c:pt idx="361">
                  <c:v>2</c:v>
                </c:pt>
                <c:pt idx="362">
                  <c:v>2</c:v>
                </c:pt>
                <c:pt idx="363">
                  <c:v>2</c:v>
                </c:pt>
                <c:pt idx="364">
                  <c:v>2</c:v>
                </c:pt>
                <c:pt idx="365">
                  <c:v>2</c:v>
                </c:pt>
                <c:pt idx="366">
                  <c:v>2</c:v>
                </c:pt>
                <c:pt idx="367">
                  <c:v>2</c:v>
                </c:pt>
                <c:pt idx="368">
                  <c:v>2</c:v>
                </c:pt>
                <c:pt idx="369">
                  <c:v>2</c:v>
                </c:pt>
                <c:pt idx="370">
                  <c:v>2</c:v>
                </c:pt>
                <c:pt idx="371">
                  <c:v>2</c:v>
                </c:pt>
                <c:pt idx="372">
                  <c:v>2</c:v>
                </c:pt>
                <c:pt idx="373">
                  <c:v>2</c:v>
                </c:pt>
                <c:pt idx="374">
                  <c:v>2</c:v>
                </c:pt>
                <c:pt idx="375">
                  <c:v>2</c:v>
                </c:pt>
                <c:pt idx="376">
                  <c:v>2</c:v>
                </c:pt>
                <c:pt idx="377">
                  <c:v>2</c:v>
                </c:pt>
                <c:pt idx="378">
                  <c:v>2</c:v>
                </c:pt>
                <c:pt idx="379">
                  <c:v>2</c:v>
                </c:pt>
                <c:pt idx="380">
                  <c:v>2</c:v>
                </c:pt>
                <c:pt idx="381">
                  <c:v>2</c:v>
                </c:pt>
                <c:pt idx="382">
                  <c:v>2</c:v>
                </c:pt>
                <c:pt idx="383">
                  <c:v>2</c:v>
                </c:pt>
                <c:pt idx="384">
                  <c:v>2</c:v>
                </c:pt>
                <c:pt idx="385">
                  <c:v>2</c:v>
                </c:pt>
                <c:pt idx="386">
                  <c:v>2</c:v>
                </c:pt>
                <c:pt idx="387">
                  <c:v>2</c:v>
                </c:pt>
                <c:pt idx="388">
                  <c:v>2</c:v>
                </c:pt>
                <c:pt idx="389">
                  <c:v>2</c:v>
                </c:pt>
                <c:pt idx="390">
                  <c:v>2</c:v>
                </c:pt>
                <c:pt idx="391">
                  <c:v>2</c:v>
                </c:pt>
                <c:pt idx="392">
                  <c:v>2</c:v>
                </c:pt>
                <c:pt idx="393">
                  <c:v>2</c:v>
                </c:pt>
                <c:pt idx="394">
                  <c:v>2</c:v>
                </c:pt>
                <c:pt idx="395">
                  <c:v>2</c:v>
                </c:pt>
                <c:pt idx="396">
                  <c:v>2</c:v>
                </c:pt>
                <c:pt idx="397">
                  <c:v>2</c:v>
                </c:pt>
                <c:pt idx="398">
                  <c:v>2</c:v>
                </c:pt>
                <c:pt idx="399">
                  <c:v>2</c:v>
                </c:pt>
                <c:pt idx="400">
                  <c:v>2</c:v>
                </c:pt>
                <c:pt idx="401">
                  <c:v>2</c:v>
                </c:pt>
                <c:pt idx="402">
                  <c:v>2</c:v>
                </c:pt>
                <c:pt idx="403">
                  <c:v>2</c:v>
                </c:pt>
                <c:pt idx="404">
                  <c:v>2</c:v>
                </c:pt>
                <c:pt idx="405">
                  <c:v>2</c:v>
                </c:pt>
                <c:pt idx="406">
                  <c:v>2</c:v>
                </c:pt>
                <c:pt idx="407">
                  <c:v>2</c:v>
                </c:pt>
                <c:pt idx="408">
                  <c:v>2</c:v>
                </c:pt>
                <c:pt idx="409">
                  <c:v>2</c:v>
                </c:pt>
                <c:pt idx="410">
                  <c:v>2</c:v>
                </c:pt>
                <c:pt idx="411">
                  <c:v>2</c:v>
                </c:pt>
                <c:pt idx="412">
                  <c:v>2</c:v>
                </c:pt>
                <c:pt idx="413">
                  <c:v>2</c:v>
                </c:pt>
                <c:pt idx="414">
                  <c:v>2</c:v>
                </c:pt>
                <c:pt idx="415">
                  <c:v>2</c:v>
                </c:pt>
                <c:pt idx="416">
                  <c:v>2</c:v>
                </c:pt>
                <c:pt idx="417">
                  <c:v>2</c:v>
                </c:pt>
                <c:pt idx="418">
                  <c:v>2</c:v>
                </c:pt>
                <c:pt idx="419">
                  <c:v>2</c:v>
                </c:pt>
                <c:pt idx="420">
                  <c:v>2</c:v>
                </c:pt>
                <c:pt idx="421">
                  <c:v>2</c:v>
                </c:pt>
                <c:pt idx="422">
                  <c:v>2</c:v>
                </c:pt>
                <c:pt idx="423">
                  <c:v>2</c:v>
                </c:pt>
                <c:pt idx="424">
                  <c:v>2</c:v>
                </c:pt>
                <c:pt idx="425">
                  <c:v>2</c:v>
                </c:pt>
                <c:pt idx="426">
                  <c:v>2</c:v>
                </c:pt>
                <c:pt idx="427">
                  <c:v>2</c:v>
                </c:pt>
                <c:pt idx="428">
                  <c:v>2</c:v>
                </c:pt>
                <c:pt idx="429">
                  <c:v>2</c:v>
                </c:pt>
                <c:pt idx="430">
                  <c:v>2</c:v>
                </c:pt>
                <c:pt idx="431">
                  <c:v>2</c:v>
                </c:pt>
                <c:pt idx="432">
                  <c:v>2</c:v>
                </c:pt>
                <c:pt idx="433">
                  <c:v>2</c:v>
                </c:pt>
                <c:pt idx="434">
                  <c:v>2</c:v>
                </c:pt>
                <c:pt idx="435">
                  <c:v>2</c:v>
                </c:pt>
                <c:pt idx="436">
                  <c:v>2</c:v>
                </c:pt>
                <c:pt idx="437">
                  <c:v>2</c:v>
                </c:pt>
                <c:pt idx="438">
                  <c:v>2</c:v>
                </c:pt>
                <c:pt idx="439">
                  <c:v>2</c:v>
                </c:pt>
                <c:pt idx="440">
                  <c:v>2</c:v>
                </c:pt>
                <c:pt idx="441">
                  <c:v>2</c:v>
                </c:pt>
                <c:pt idx="442">
                  <c:v>2</c:v>
                </c:pt>
                <c:pt idx="443">
                  <c:v>2</c:v>
                </c:pt>
                <c:pt idx="444">
                  <c:v>2</c:v>
                </c:pt>
                <c:pt idx="445">
                  <c:v>2</c:v>
                </c:pt>
                <c:pt idx="446">
                  <c:v>2</c:v>
                </c:pt>
                <c:pt idx="447">
                  <c:v>2</c:v>
                </c:pt>
                <c:pt idx="448">
                  <c:v>2</c:v>
                </c:pt>
                <c:pt idx="449">
                  <c:v>2</c:v>
                </c:pt>
                <c:pt idx="450">
                  <c:v>2</c:v>
                </c:pt>
                <c:pt idx="451">
                  <c:v>2</c:v>
                </c:pt>
                <c:pt idx="452">
                  <c:v>2</c:v>
                </c:pt>
                <c:pt idx="453">
                  <c:v>2</c:v>
                </c:pt>
                <c:pt idx="454">
                  <c:v>2</c:v>
                </c:pt>
                <c:pt idx="455">
                  <c:v>2</c:v>
                </c:pt>
                <c:pt idx="456">
                  <c:v>2</c:v>
                </c:pt>
                <c:pt idx="457">
                  <c:v>2</c:v>
                </c:pt>
                <c:pt idx="458">
                  <c:v>2</c:v>
                </c:pt>
                <c:pt idx="459">
                  <c:v>2</c:v>
                </c:pt>
                <c:pt idx="460">
                  <c:v>2</c:v>
                </c:pt>
                <c:pt idx="461">
                  <c:v>2</c:v>
                </c:pt>
                <c:pt idx="462">
                  <c:v>2</c:v>
                </c:pt>
                <c:pt idx="463">
                  <c:v>2</c:v>
                </c:pt>
                <c:pt idx="464">
                  <c:v>2</c:v>
                </c:pt>
                <c:pt idx="465">
                  <c:v>2</c:v>
                </c:pt>
                <c:pt idx="466">
                  <c:v>2</c:v>
                </c:pt>
                <c:pt idx="467">
                  <c:v>2</c:v>
                </c:pt>
                <c:pt idx="468">
                  <c:v>2</c:v>
                </c:pt>
                <c:pt idx="469">
                  <c:v>2</c:v>
                </c:pt>
                <c:pt idx="470">
                  <c:v>2</c:v>
                </c:pt>
                <c:pt idx="471">
                  <c:v>2</c:v>
                </c:pt>
                <c:pt idx="472">
                  <c:v>2</c:v>
                </c:pt>
                <c:pt idx="473">
                  <c:v>2</c:v>
                </c:pt>
                <c:pt idx="474">
                  <c:v>2</c:v>
                </c:pt>
                <c:pt idx="475">
                  <c:v>2</c:v>
                </c:pt>
                <c:pt idx="476">
                  <c:v>2</c:v>
                </c:pt>
                <c:pt idx="477">
                  <c:v>2</c:v>
                </c:pt>
                <c:pt idx="478">
                  <c:v>2</c:v>
                </c:pt>
                <c:pt idx="479">
                  <c:v>2</c:v>
                </c:pt>
                <c:pt idx="480">
                  <c:v>2</c:v>
                </c:pt>
                <c:pt idx="481">
                  <c:v>2</c:v>
                </c:pt>
                <c:pt idx="482">
                  <c:v>2</c:v>
                </c:pt>
                <c:pt idx="483">
                  <c:v>2</c:v>
                </c:pt>
                <c:pt idx="484">
                  <c:v>2</c:v>
                </c:pt>
                <c:pt idx="485">
                  <c:v>2</c:v>
                </c:pt>
                <c:pt idx="486">
                  <c:v>2</c:v>
                </c:pt>
                <c:pt idx="487">
                  <c:v>2</c:v>
                </c:pt>
                <c:pt idx="488">
                  <c:v>2</c:v>
                </c:pt>
                <c:pt idx="489">
                  <c:v>2</c:v>
                </c:pt>
                <c:pt idx="490">
                  <c:v>2</c:v>
                </c:pt>
                <c:pt idx="491">
                  <c:v>2</c:v>
                </c:pt>
                <c:pt idx="492">
                  <c:v>2</c:v>
                </c:pt>
                <c:pt idx="493">
                  <c:v>2</c:v>
                </c:pt>
                <c:pt idx="494">
                  <c:v>2</c:v>
                </c:pt>
                <c:pt idx="495">
                  <c:v>2</c:v>
                </c:pt>
                <c:pt idx="496">
                  <c:v>2</c:v>
                </c:pt>
                <c:pt idx="497">
                  <c:v>2</c:v>
                </c:pt>
                <c:pt idx="498">
                  <c:v>2</c:v>
                </c:pt>
                <c:pt idx="499">
                  <c:v>2</c:v>
                </c:pt>
                <c:pt idx="500">
                  <c:v>2</c:v>
                </c:pt>
                <c:pt idx="501">
                  <c:v>2</c:v>
                </c:pt>
                <c:pt idx="502">
                  <c:v>2</c:v>
                </c:pt>
                <c:pt idx="503">
                  <c:v>2</c:v>
                </c:pt>
                <c:pt idx="504">
                  <c:v>2</c:v>
                </c:pt>
                <c:pt idx="505">
                  <c:v>2</c:v>
                </c:pt>
                <c:pt idx="506">
                  <c:v>2</c:v>
                </c:pt>
                <c:pt idx="507">
                  <c:v>2</c:v>
                </c:pt>
                <c:pt idx="508">
                  <c:v>2</c:v>
                </c:pt>
                <c:pt idx="509">
                  <c:v>2</c:v>
                </c:pt>
                <c:pt idx="510">
                  <c:v>2</c:v>
                </c:pt>
                <c:pt idx="511">
                  <c:v>2</c:v>
                </c:pt>
                <c:pt idx="512">
                  <c:v>2</c:v>
                </c:pt>
                <c:pt idx="513">
                  <c:v>2</c:v>
                </c:pt>
                <c:pt idx="514">
                  <c:v>2</c:v>
                </c:pt>
                <c:pt idx="515">
                  <c:v>2</c:v>
                </c:pt>
                <c:pt idx="516">
                  <c:v>2</c:v>
                </c:pt>
                <c:pt idx="517">
                  <c:v>2</c:v>
                </c:pt>
                <c:pt idx="518">
                  <c:v>2</c:v>
                </c:pt>
                <c:pt idx="519">
                  <c:v>2</c:v>
                </c:pt>
                <c:pt idx="520">
                  <c:v>2</c:v>
                </c:pt>
                <c:pt idx="521">
                  <c:v>2</c:v>
                </c:pt>
                <c:pt idx="522">
                  <c:v>2</c:v>
                </c:pt>
                <c:pt idx="523">
                  <c:v>2</c:v>
                </c:pt>
                <c:pt idx="524">
                  <c:v>2</c:v>
                </c:pt>
                <c:pt idx="525">
                  <c:v>2</c:v>
                </c:pt>
                <c:pt idx="526">
                  <c:v>2</c:v>
                </c:pt>
                <c:pt idx="527">
                  <c:v>2</c:v>
                </c:pt>
                <c:pt idx="528">
                  <c:v>2</c:v>
                </c:pt>
                <c:pt idx="529">
                  <c:v>2</c:v>
                </c:pt>
                <c:pt idx="530">
                  <c:v>2</c:v>
                </c:pt>
                <c:pt idx="531">
                  <c:v>2</c:v>
                </c:pt>
                <c:pt idx="532">
                  <c:v>2</c:v>
                </c:pt>
                <c:pt idx="533">
                  <c:v>2</c:v>
                </c:pt>
                <c:pt idx="534">
                  <c:v>2</c:v>
                </c:pt>
                <c:pt idx="535">
                  <c:v>2</c:v>
                </c:pt>
                <c:pt idx="536">
                  <c:v>2</c:v>
                </c:pt>
                <c:pt idx="537">
                  <c:v>2</c:v>
                </c:pt>
                <c:pt idx="538">
                  <c:v>2</c:v>
                </c:pt>
                <c:pt idx="539">
                  <c:v>2</c:v>
                </c:pt>
                <c:pt idx="540">
                  <c:v>2</c:v>
                </c:pt>
                <c:pt idx="541">
                  <c:v>2</c:v>
                </c:pt>
                <c:pt idx="542">
                  <c:v>2</c:v>
                </c:pt>
                <c:pt idx="543">
                  <c:v>2</c:v>
                </c:pt>
                <c:pt idx="544">
                  <c:v>2</c:v>
                </c:pt>
                <c:pt idx="545">
                  <c:v>2</c:v>
                </c:pt>
                <c:pt idx="546">
                  <c:v>2</c:v>
                </c:pt>
                <c:pt idx="547">
                  <c:v>2</c:v>
                </c:pt>
                <c:pt idx="548">
                  <c:v>2</c:v>
                </c:pt>
                <c:pt idx="549">
                  <c:v>2</c:v>
                </c:pt>
                <c:pt idx="550">
                  <c:v>2</c:v>
                </c:pt>
                <c:pt idx="551">
                  <c:v>2</c:v>
                </c:pt>
                <c:pt idx="552">
                  <c:v>2</c:v>
                </c:pt>
                <c:pt idx="553">
                  <c:v>2</c:v>
                </c:pt>
                <c:pt idx="554">
                  <c:v>2</c:v>
                </c:pt>
                <c:pt idx="555">
                  <c:v>2</c:v>
                </c:pt>
                <c:pt idx="556">
                  <c:v>2</c:v>
                </c:pt>
                <c:pt idx="557">
                  <c:v>2</c:v>
                </c:pt>
                <c:pt idx="558">
                  <c:v>2</c:v>
                </c:pt>
                <c:pt idx="559">
                  <c:v>2</c:v>
                </c:pt>
                <c:pt idx="560">
                  <c:v>2</c:v>
                </c:pt>
                <c:pt idx="561">
                  <c:v>2</c:v>
                </c:pt>
                <c:pt idx="562">
                  <c:v>2</c:v>
                </c:pt>
                <c:pt idx="563">
                  <c:v>2</c:v>
                </c:pt>
                <c:pt idx="564">
                  <c:v>2</c:v>
                </c:pt>
                <c:pt idx="565">
                  <c:v>2</c:v>
                </c:pt>
                <c:pt idx="566">
                  <c:v>2</c:v>
                </c:pt>
                <c:pt idx="567">
                  <c:v>2</c:v>
                </c:pt>
                <c:pt idx="568">
                  <c:v>2</c:v>
                </c:pt>
                <c:pt idx="569">
                  <c:v>2</c:v>
                </c:pt>
                <c:pt idx="570">
                  <c:v>2</c:v>
                </c:pt>
                <c:pt idx="571">
                  <c:v>2</c:v>
                </c:pt>
                <c:pt idx="572">
                  <c:v>2</c:v>
                </c:pt>
                <c:pt idx="573">
                  <c:v>2</c:v>
                </c:pt>
                <c:pt idx="574">
                  <c:v>2</c:v>
                </c:pt>
                <c:pt idx="575">
                  <c:v>2</c:v>
                </c:pt>
                <c:pt idx="576">
                  <c:v>2</c:v>
                </c:pt>
                <c:pt idx="577">
                  <c:v>2</c:v>
                </c:pt>
                <c:pt idx="578">
                  <c:v>2</c:v>
                </c:pt>
                <c:pt idx="579">
                  <c:v>2</c:v>
                </c:pt>
                <c:pt idx="580">
                  <c:v>2</c:v>
                </c:pt>
                <c:pt idx="581">
                  <c:v>2</c:v>
                </c:pt>
                <c:pt idx="582">
                  <c:v>2</c:v>
                </c:pt>
                <c:pt idx="583">
                  <c:v>2</c:v>
                </c:pt>
                <c:pt idx="584">
                  <c:v>2</c:v>
                </c:pt>
                <c:pt idx="585">
                  <c:v>2</c:v>
                </c:pt>
                <c:pt idx="586">
                  <c:v>2</c:v>
                </c:pt>
                <c:pt idx="587">
                  <c:v>2</c:v>
                </c:pt>
                <c:pt idx="588">
                  <c:v>2</c:v>
                </c:pt>
                <c:pt idx="589">
                  <c:v>2</c:v>
                </c:pt>
                <c:pt idx="590">
                  <c:v>2</c:v>
                </c:pt>
                <c:pt idx="591">
                  <c:v>2</c:v>
                </c:pt>
                <c:pt idx="592">
                  <c:v>2</c:v>
                </c:pt>
                <c:pt idx="593">
                  <c:v>2</c:v>
                </c:pt>
                <c:pt idx="594">
                  <c:v>2</c:v>
                </c:pt>
                <c:pt idx="595">
                  <c:v>2</c:v>
                </c:pt>
                <c:pt idx="596">
                  <c:v>2</c:v>
                </c:pt>
                <c:pt idx="597">
                  <c:v>2</c:v>
                </c:pt>
                <c:pt idx="598">
                  <c:v>2</c:v>
                </c:pt>
                <c:pt idx="599">
                  <c:v>2</c:v>
                </c:pt>
                <c:pt idx="600">
                  <c:v>2</c:v>
                </c:pt>
                <c:pt idx="601">
                  <c:v>2</c:v>
                </c:pt>
                <c:pt idx="602">
                  <c:v>2</c:v>
                </c:pt>
                <c:pt idx="603">
                  <c:v>2</c:v>
                </c:pt>
                <c:pt idx="604">
                  <c:v>2</c:v>
                </c:pt>
                <c:pt idx="605">
                  <c:v>2</c:v>
                </c:pt>
                <c:pt idx="606">
                  <c:v>2</c:v>
                </c:pt>
                <c:pt idx="607">
                  <c:v>2</c:v>
                </c:pt>
                <c:pt idx="608">
                  <c:v>2</c:v>
                </c:pt>
                <c:pt idx="609">
                  <c:v>2</c:v>
                </c:pt>
                <c:pt idx="610">
                  <c:v>2</c:v>
                </c:pt>
                <c:pt idx="611">
                  <c:v>2</c:v>
                </c:pt>
                <c:pt idx="612">
                  <c:v>2</c:v>
                </c:pt>
                <c:pt idx="613">
                  <c:v>2</c:v>
                </c:pt>
                <c:pt idx="614">
                  <c:v>2</c:v>
                </c:pt>
                <c:pt idx="615">
                  <c:v>2</c:v>
                </c:pt>
                <c:pt idx="616">
                  <c:v>2</c:v>
                </c:pt>
                <c:pt idx="617">
                  <c:v>2</c:v>
                </c:pt>
                <c:pt idx="618">
                  <c:v>2</c:v>
                </c:pt>
                <c:pt idx="619">
                  <c:v>2</c:v>
                </c:pt>
                <c:pt idx="620">
                  <c:v>2</c:v>
                </c:pt>
                <c:pt idx="621">
                  <c:v>2</c:v>
                </c:pt>
                <c:pt idx="622">
                  <c:v>2</c:v>
                </c:pt>
                <c:pt idx="623">
                  <c:v>2</c:v>
                </c:pt>
                <c:pt idx="624">
                  <c:v>2</c:v>
                </c:pt>
                <c:pt idx="625">
                  <c:v>2</c:v>
                </c:pt>
                <c:pt idx="626">
                  <c:v>2</c:v>
                </c:pt>
                <c:pt idx="627">
                  <c:v>2</c:v>
                </c:pt>
                <c:pt idx="628">
                  <c:v>2</c:v>
                </c:pt>
                <c:pt idx="629">
                  <c:v>2</c:v>
                </c:pt>
                <c:pt idx="630">
                  <c:v>2</c:v>
                </c:pt>
                <c:pt idx="631">
                  <c:v>2</c:v>
                </c:pt>
                <c:pt idx="632">
                  <c:v>2</c:v>
                </c:pt>
                <c:pt idx="633">
                  <c:v>2</c:v>
                </c:pt>
                <c:pt idx="634">
                  <c:v>2</c:v>
                </c:pt>
                <c:pt idx="635">
                  <c:v>2</c:v>
                </c:pt>
                <c:pt idx="636">
                  <c:v>2</c:v>
                </c:pt>
                <c:pt idx="637">
                  <c:v>2</c:v>
                </c:pt>
                <c:pt idx="638">
                  <c:v>2</c:v>
                </c:pt>
                <c:pt idx="639">
                  <c:v>2</c:v>
                </c:pt>
                <c:pt idx="640">
                  <c:v>2</c:v>
                </c:pt>
                <c:pt idx="641">
                  <c:v>2</c:v>
                </c:pt>
                <c:pt idx="642">
                  <c:v>2</c:v>
                </c:pt>
                <c:pt idx="643">
                  <c:v>2</c:v>
                </c:pt>
                <c:pt idx="644">
                  <c:v>2</c:v>
                </c:pt>
                <c:pt idx="645">
                  <c:v>2</c:v>
                </c:pt>
                <c:pt idx="646">
                  <c:v>2</c:v>
                </c:pt>
                <c:pt idx="647">
                  <c:v>2</c:v>
                </c:pt>
                <c:pt idx="648">
                  <c:v>2</c:v>
                </c:pt>
                <c:pt idx="649">
                  <c:v>2</c:v>
                </c:pt>
                <c:pt idx="650">
                  <c:v>2</c:v>
                </c:pt>
                <c:pt idx="651">
                  <c:v>2</c:v>
                </c:pt>
                <c:pt idx="652">
                  <c:v>2</c:v>
                </c:pt>
                <c:pt idx="653">
                  <c:v>2</c:v>
                </c:pt>
                <c:pt idx="654">
                  <c:v>2</c:v>
                </c:pt>
                <c:pt idx="655">
                  <c:v>2</c:v>
                </c:pt>
                <c:pt idx="656">
                  <c:v>2</c:v>
                </c:pt>
                <c:pt idx="657">
                  <c:v>2</c:v>
                </c:pt>
                <c:pt idx="658">
                  <c:v>2</c:v>
                </c:pt>
                <c:pt idx="659">
                  <c:v>2</c:v>
                </c:pt>
                <c:pt idx="660">
                  <c:v>2</c:v>
                </c:pt>
                <c:pt idx="661">
                  <c:v>2</c:v>
                </c:pt>
                <c:pt idx="662">
                  <c:v>2</c:v>
                </c:pt>
                <c:pt idx="663">
                  <c:v>2</c:v>
                </c:pt>
                <c:pt idx="664">
                  <c:v>2</c:v>
                </c:pt>
                <c:pt idx="665">
                  <c:v>2</c:v>
                </c:pt>
                <c:pt idx="666">
                  <c:v>2</c:v>
                </c:pt>
                <c:pt idx="667">
                  <c:v>2</c:v>
                </c:pt>
                <c:pt idx="668">
                  <c:v>2</c:v>
                </c:pt>
                <c:pt idx="669">
                  <c:v>2</c:v>
                </c:pt>
                <c:pt idx="670">
                  <c:v>2</c:v>
                </c:pt>
                <c:pt idx="671">
                  <c:v>2</c:v>
                </c:pt>
                <c:pt idx="672">
                  <c:v>2</c:v>
                </c:pt>
                <c:pt idx="673">
                  <c:v>2</c:v>
                </c:pt>
                <c:pt idx="674">
                  <c:v>2</c:v>
                </c:pt>
                <c:pt idx="675">
                  <c:v>2</c:v>
                </c:pt>
                <c:pt idx="676">
                  <c:v>2</c:v>
                </c:pt>
                <c:pt idx="677">
                  <c:v>2</c:v>
                </c:pt>
                <c:pt idx="678">
                  <c:v>2</c:v>
                </c:pt>
                <c:pt idx="679">
                  <c:v>2</c:v>
                </c:pt>
                <c:pt idx="680">
                  <c:v>2</c:v>
                </c:pt>
                <c:pt idx="681">
                  <c:v>2</c:v>
                </c:pt>
                <c:pt idx="682">
                  <c:v>2</c:v>
                </c:pt>
                <c:pt idx="683">
                  <c:v>2</c:v>
                </c:pt>
                <c:pt idx="684">
                  <c:v>2</c:v>
                </c:pt>
                <c:pt idx="685">
                  <c:v>2</c:v>
                </c:pt>
                <c:pt idx="686">
                  <c:v>2</c:v>
                </c:pt>
                <c:pt idx="687">
                  <c:v>2</c:v>
                </c:pt>
                <c:pt idx="688">
                  <c:v>2</c:v>
                </c:pt>
                <c:pt idx="689">
                  <c:v>2</c:v>
                </c:pt>
                <c:pt idx="690">
                  <c:v>2</c:v>
                </c:pt>
                <c:pt idx="691">
                  <c:v>2</c:v>
                </c:pt>
                <c:pt idx="692">
                  <c:v>2</c:v>
                </c:pt>
                <c:pt idx="693">
                  <c:v>2</c:v>
                </c:pt>
                <c:pt idx="694">
                  <c:v>2</c:v>
                </c:pt>
                <c:pt idx="695">
                  <c:v>2</c:v>
                </c:pt>
                <c:pt idx="696">
                  <c:v>2</c:v>
                </c:pt>
                <c:pt idx="697">
                  <c:v>2</c:v>
                </c:pt>
                <c:pt idx="698">
                  <c:v>2</c:v>
                </c:pt>
                <c:pt idx="699">
                  <c:v>2</c:v>
                </c:pt>
                <c:pt idx="700">
                  <c:v>2</c:v>
                </c:pt>
                <c:pt idx="701">
                  <c:v>2</c:v>
                </c:pt>
                <c:pt idx="702">
                  <c:v>2</c:v>
                </c:pt>
                <c:pt idx="703">
                  <c:v>2</c:v>
                </c:pt>
                <c:pt idx="704">
                  <c:v>2</c:v>
                </c:pt>
                <c:pt idx="705">
                  <c:v>2</c:v>
                </c:pt>
                <c:pt idx="706">
                  <c:v>2</c:v>
                </c:pt>
                <c:pt idx="707">
                  <c:v>2</c:v>
                </c:pt>
                <c:pt idx="708">
                  <c:v>2</c:v>
                </c:pt>
                <c:pt idx="709">
                  <c:v>2</c:v>
                </c:pt>
                <c:pt idx="710">
                  <c:v>2</c:v>
                </c:pt>
                <c:pt idx="711">
                  <c:v>2</c:v>
                </c:pt>
                <c:pt idx="712">
                  <c:v>2</c:v>
                </c:pt>
                <c:pt idx="713">
                  <c:v>2</c:v>
                </c:pt>
                <c:pt idx="714">
                  <c:v>2</c:v>
                </c:pt>
                <c:pt idx="715">
                  <c:v>2</c:v>
                </c:pt>
                <c:pt idx="716">
                  <c:v>2</c:v>
                </c:pt>
                <c:pt idx="717">
                  <c:v>2</c:v>
                </c:pt>
                <c:pt idx="718">
                  <c:v>2</c:v>
                </c:pt>
                <c:pt idx="719">
                  <c:v>2</c:v>
                </c:pt>
                <c:pt idx="720">
                  <c:v>2</c:v>
                </c:pt>
                <c:pt idx="721">
                  <c:v>2</c:v>
                </c:pt>
                <c:pt idx="722">
                  <c:v>2</c:v>
                </c:pt>
                <c:pt idx="723">
                  <c:v>2</c:v>
                </c:pt>
                <c:pt idx="724">
                  <c:v>2</c:v>
                </c:pt>
                <c:pt idx="725">
                  <c:v>2</c:v>
                </c:pt>
                <c:pt idx="726">
                  <c:v>2</c:v>
                </c:pt>
                <c:pt idx="727">
                  <c:v>2</c:v>
                </c:pt>
                <c:pt idx="728">
                  <c:v>2</c:v>
                </c:pt>
                <c:pt idx="729">
                  <c:v>2</c:v>
                </c:pt>
                <c:pt idx="730">
                  <c:v>2</c:v>
                </c:pt>
                <c:pt idx="731">
                  <c:v>2</c:v>
                </c:pt>
                <c:pt idx="732">
                  <c:v>2</c:v>
                </c:pt>
                <c:pt idx="733">
                  <c:v>2</c:v>
                </c:pt>
                <c:pt idx="734">
                  <c:v>2</c:v>
                </c:pt>
                <c:pt idx="735">
                  <c:v>2</c:v>
                </c:pt>
                <c:pt idx="736">
                  <c:v>2</c:v>
                </c:pt>
                <c:pt idx="737">
                  <c:v>2</c:v>
                </c:pt>
                <c:pt idx="738">
                  <c:v>2</c:v>
                </c:pt>
                <c:pt idx="739">
                  <c:v>2</c:v>
                </c:pt>
                <c:pt idx="740">
                  <c:v>2</c:v>
                </c:pt>
                <c:pt idx="741">
                  <c:v>2</c:v>
                </c:pt>
                <c:pt idx="742">
                  <c:v>2</c:v>
                </c:pt>
                <c:pt idx="743">
                  <c:v>2</c:v>
                </c:pt>
                <c:pt idx="744">
                  <c:v>2</c:v>
                </c:pt>
                <c:pt idx="745">
                  <c:v>2</c:v>
                </c:pt>
                <c:pt idx="746">
                  <c:v>2</c:v>
                </c:pt>
                <c:pt idx="747">
                  <c:v>2</c:v>
                </c:pt>
                <c:pt idx="748">
                  <c:v>2</c:v>
                </c:pt>
                <c:pt idx="749">
                  <c:v>2</c:v>
                </c:pt>
                <c:pt idx="750">
                  <c:v>2</c:v>
                </c:pt>
                <c:pt idx="751">
                  <c:v>2</c:v>
                </c:pt>
                <c:pt idx="752">
                  <c:v>2</c:v>
                </c:pt>
                <c:pt idx="753">
                  <c:v>2</c:v>
                </c:pt>
                <c:pt idx="754">
                  <c:v>2</c:v>
                </c:pt>
                <c:pt idx="755">
                  <c:v>2</c:v>
                </c:pt>
                <c:pt idx="756">
                  <c:v>2</c:v>
                </c:pt>
                <c:pt idx="757">
                  <c:v>2</c:v>
                </c:pt>
                <c:pt idx="758">
                  <c:v>2</c:v>
                </c:pt>
                <c:pt idx="759">
                  <c:v>2</c:v>
                </c:pt>
                <c:pt idx="760">
                  <c:v>2</c:v>
                </c:pt>
                <c:pt idx="761">
                  <c:v>2</c:v>
                </c:pt>
                <c:pt idx="762">
                  <c:v>2</c:v>
                </c:pt>
                <c:pt idx="763">
                  <c:v>2</c:v>
                </c:pt>
                <c:pt idx="764">
                  <c:v>2</c:v>
                </c:pt>
                <c:pt idx="765">
                  <c:v>2</c:v>
                </c:pt>
                <c:pt idx="766">
                  <c:v>2</c:v>
                </c:pt>
                <c:pt idx="767">
                  <c:v>2</c:v>
                </c:pt>
                <c:pt idx="768">
                  <c:v>2</c:v>
                </c:pt>
                <c:pt idx="769">
                  <c:v>2</c:v>
                </c:pt>
                <c:pt idx="770">
                  <c:v>2</c:v>
                </c:pt>
                <c:pt idx="771">
                  <c:v>2</c:v>
                </c:pt>
                <c:pt idx="772">
                  <c:v>2</c:v>
                </c:pt>
                <c:pt idx="773">
                  <c:v>2</c:v>
                </c:pt>
                <c:pt idx="774">
                  <c:v>2</c:v>
                </c:pt>
                <c:pt idx="775">
                  <c:v>2</c:v>
                </c:pt>
                <c:pt idx="776">
                  <c:v>2</c:v>
                </c:pt>
                <c:pt idx="777">
                  <c:v>2</c:v>
                </c:pt>
                <c:pt idx="778">
                  <c:v>2</c:v>
                </c:pt>
                <c:pt idx="779">
                  <c:v>2</c:v>
                </c:pt>
                <c:pt idx="780">
                  <c:v>2</c:v>
                </c:pt>
                <c:pt idx="781">
                  <c:v>2</c:v>
                </c:pt>
                <c:pt idx="782">
                  <c:v>2</c:v>
                </c:pt>
                <c:pt idx="783">
                  <c:v>2</c:v>
                </c:pt>
                <c:pt idx="784">
                  <c:v>2</c:v>
                </c:pt>
                <c:pt idx="785">
                  <c:v>2</c:v>
                </c:pt>
                <c:pt idx="786">
                  <c:v>2</c:v>
                </c:pt>
                <c:pt idx="787">
                  <c:v>2</c:v>
                </c:pt>
                <c:pt idx="788">
                  <c:v>2</c:v>
                </c:pt>
                <c:pt idx="789">
                  <c:v>2</c:v>
                </c:pt>
                <c:pt idx="790">
                  <c:v>2</c:v>
                </c:pt>
                <c:pt idx="791">
                  <c:v>2</c:v>
                </c:pt>
                <c:pt idx="792">
                  <c:v>2</c:v>
                </c:pt>
                <c:pt idx="793">
                  <c:v>2</c:v>
                </c:pt>
                <c:pt idx="794">
                  <c:v>2</c:v>
                </c:pt>
                <c:pt idx="795">
                  <c:v>2</c:v>
                </c:pt>
                <c:pt idx="796">
                  <c:v>2</c:v>
                </c:pt>
                <c:pt idx="797">
                  <c:v>2</c:v>
                </c:pt>
                <c:pt idx="798">
                  <c:v>2</c:v>
                </c:pt>
                <c:pt idx="799">
                  <c:v>2</c:v>
                </c:pt>
                <c:pt idx="800">
                  <c:v>2</c:v>
                </c:pt>
                <c:pt idx="801">
                  <c:v>2</c:v>
                </c:pt>
                <c:pt idx="802">
                  <c:v>2</c:v>
                </c:pt>
                <c:pt idx="803">
                  <c:v>2</c:v>
                </c:pt>
                <c:pt idx="804">
                  <c:v>2</c:v>
                </c:pt>
                <c:pt idx="805">
                  <c:v>2</c:v>
                </c:pt>
                <c:pt idx="806">
                  <c:v>2</c:v>
                </c:pt>
                <c:pt idx="807">
                  <c:v>2</c:v>
                </c:pt>
                <c:pt idx="808">
                  <c:v>2</c:v>
                </c:pt>
                <c:pt idx="809">
                  <c:v>2</c:v>
                </c:pt>
                <c:pt idx="810">
                  <c:v>2</c:v>
                </c:pt>
                <c:pt idx="811">
                  <c:v>2</c:v>
                </c:pt>
                <c:pt idx="812">
                  <c:v>2</c:v>
                </c:pt>
                <c:pt idx="813">
                  <c:v>2</c:v>
                </c:pt>
                <c:pt idx="814">
                  <c:v>2</c:v>
                </c:pt>
                <c:pt idx="815">
                  <c:v>2</c:v>
                </c:pt>
                <c:pt idx="816">
                  <c:v>2</c:v>
                </c:pt>
                <c:pt idx="817">
                  <c:v>2</c:v>
                </c:pt>
                <c:pt idx="818">
                  <c:v>2</c:v>
                </c:pt>
                <c:pt idx="819">
                  <c:v>2</c:v>
                </c:pt>
                <c:pt idx="820">
                  <c:v>2</c:v>
                </c:pt>
                <c:pt idx="821">
                  <c:v>2</c:v>
                </c:pt>
                <c:pt idx="822">
                  <c:v>2</c:v>
                </c:pt>
                <c:pt idx="823">
                  <c:v>2</c:v>
                </c:pt>
                <c:pt idx="824">
                  <c:v>2</c:v>
                </c:pt>
                <c:pt idx="825">
                  <c:v>2</c:v>
                </c:pt>
                <c:pt idx="826">
                  <c:v>2</c:v>
                </c:pt>
                <c:pt idx="827">
                  <c:v>2</c:v>
                </c:pt>
                <c:pt idx="828">
                  <c:v>2</c:v>
                </c:pt>
                <c:pt idx="829">
                  <c:v>2</c:v>
                </c:pt>
                <c:pt idx="830">
                  <c:v>2</c:v>
                </c:pt>
                <c:pt idx="831">
                  <c:v>2</c:v>
                </c:pt>
                <c:pt idx="832">
                  <c:v>2</c:v>
                </c:pt>
                <c:pt idx="833">
                  <c:v>2</c:v>
                </c:pt>
                <c:pt idx="834">
                  <c:v>2</c:v>
                </c:pt>
                <c:pt idx="835">
                  <c:v>2</c:v>
                </c:pt>
                <c:pt idx="836">
                  <c:v>2</c:v>
                </c:pt>
                <c:pt idx="837">
                  <c:v>2</c:v>
                </c:pt>
                <c:pt idx="838">
                  <c:v>2</c:v>
                </c:pt>
                <c:pt idx="839">
                  <c:v>2</c:v>
                </c:pt>
                <c:pt idx="840">
                  <c:v>2</c:v>
                </c:pt>
                <c:pt idx="841">
                  <c:v>2</c:v>
                </c:pt>
                <c:pt idx="842">
                  <c:v>2</c:v>
                </c:pt>
                <c:pt idx="843">
                  <c:v>2</c:v>
                </c:pt>
                <c:pt idx="844">
                  <c:v>2</c:v>
                </c:pt>
                <c:pt idx="845">
                  <c:v>2</c:v>
                </c:pt>
                <c:pt idx="846">
                  <c:v>2</c:v>
                </c:pt>
                <c:pt idx="847">
                  <c:v>2</c:v>
                </c:pt>
                <c:pt idx="848">
                  <c:v>2</c:v>
                </c:pt>
                <c:pt idx="849">
                  <c:v>2</c:v>
                </c:pt>
                <c:pt idx="850">
                  <c:v>2</c:v>
                </c:pt>
                <c:pt idx="851">
                  <c:v>2</c:v>
                </c:pt>
                <c:pt idx="852">
                  <c:v>2</c:v>
                </c:pt>
                <c:pt idx="853">
                  <c:v>2</c:v>
                </c:pt>
                <c:pt idx="854">
                  <c:v>2</c:v>
                </c:pt>
                <c:pt idx="855">
                  <c:v>2</c:v>
                </c:pt>
                <c:pt idx="856">
                  <c:v>2</c:v>
                </c:pt>
                <c:pt idx="857">
                  <c:v>2</c:v>
                </c:pt>
                <c:pt idx="858">
                  <c:v>2</c:v>
                </c:pt>
                <c:pt idx="859">
                  <c:v>2</c:v>
                </c:pt>
                <c:pt idx="860">
                  <c:v>2</c:v>
                </c:pt>
                <c:pt idx="861">
                  <c:v>2</c:v>
                </c:pt>
                <c:pt idx="862">
                  <c:v>2</c:v>
                </c:pt>
                <c:pt idx="863">
                  <c:v>2</c:v>
                </c:pt>
                <c:pt idx="864">
                  <c:v>2</c:v>
                </c:pt>
                <c:pt idx="865">
                  <c:v>2</c:v>
                </c:pt>
                <c:pt idx="866">
                  <c:v>2</c:v>
                </c:pt>
                <c:pt idx="867">
                  <c:v>2</c:v>
                </c:pt>
                <c:pt idx="868">
                  <c:v>2</c:v>
                </c:pt>
                <c:pt idx="869">
                  <c:v>2</c:v>
                </c:pt>
                <c:pt idx="870">
                  <c:v>2</c:v>
                </c:pt>
                <c:pt idx="871">
                  <c:v>2</c:v>
                </c:pt>
                <c:pt idx="872">
                  <c:v>2</c:v>
                </c:pt>
                <c:pt idx="873">
                  <c:v>2</c:v>
                </c:pt>
                <c:pt idx="874">
                  <c:v>2</c:v>
                </c:pt>
                <c:pt idx="875">
                  <c:v>2</c:v>
                </c:pt>
                <c:pt idx="876">
                  <c:v>2</c:v>
                </c:pt>
                <c:pt idx="877">
                  <c:v>2</c:v>
                </c:pt>
                <c:pt idx="878">
                  <c:v>2</c:v>
                </c:pt>
                <c:pt idx="879">
                  <c:v>2</c:v>
                </c:pt>
                <c:pt idx="880">
                  <c:v>2</c:v>
                </c:pt>
                <c:pt idx="881">
                  <c:v>2</c:v>
                </c:pt>
                <c:pt idx="882">
                  <c:v>2</c:v>
                </c:pt>
                <c:pt idx="883">
                  <c:v>2</c:v>
                </c:pt>
                <c:pt idx="884">
                  <c:v>2</c:v>
                </c:pt>
                <c:pt idx="885">
                  <c:v>2</c:v>
                </c:pt>
                <c:pt idx="886">
                  <c:v>2</c:v>
                </c:pt>
                <c:pt idx="887">
                  <c:v>2</c:v>
                </c:pt>
                <c:pt idx="888">
                  <c:v>2</c:v>
                </c:pt>
                <c:pt idx="889">
                  <c:v>2</c:v>
                </c:pt>
                <c:pt idx="890">
                  <c:v>2</c:v>
                </c:pt>
                <c:pt idx="891">
                  <c:v>2</c:v>
                </c:pt>
                <c:pt idx="892">
                  <c:v>2</c:v>
                </c:pt>
                <c:pt idx="893">
                  <c:v>2</c:v>
                </c:pt>
                <c:pt idx="894">
                  <c:v>2</c:v>
                </c:pt>
                <c:pt idx="895">
                  <c:v>2</c:v>
                </c:pt>
                <c:pt idx="896">
                  <c:v>2</c:v>
                </c:pt>
                <c:pt idx="897">
                  <c:v>2</c:v>
                </c:pt>
                <c:pt idx="898">
                  <c:v>2</c:v>
                </c:pt>
                <c:pt idx="899">
                  <c:v>2</c:v>
                </c:pt>
                <c:pt idx="900">
                  <c:v>2</c:v>
                </c:pt>
                <c:pt idx="901">
                  <c:v>2</c:v>
                </c:pt>
                <c:pt idx="902">
                  <c:v>2</c:v>
                </c:pt>
                <c:pt idx="903">
                  <c:v>2</c:v>
                </c:pt>
                <c:pt idx="904">
                  <c:v>2</c:v>
                </c:pt>
                <c:pt idx="905">
                  <c:v>2</c:v>
                </c:pt>
                <c:pt idx="906">
                  <c:v>2</c:v>
                </c:pt>
                <c:pt idx="907">
                  <c:v>2</c:v>
                </c:pt>
                <c:pt idx="908">
                  <c:v>2</c:v>
                </c:pt>
                <c:pt idx="909">
                  <c:v>2</c:v>
                </c:pt>
                <c:pt idx="910">
                  <c:v>2</c:v>
                </c:pt>
                <c:pt idx="911">
                  <c:v>2</c:v>
                </c:pt>
                <c:pt idx="912">
                  <c:v>2</c:v>
                </c:pt>
                <c:pt idx="913">
                  <c:v>2</c:v>
                </c:pt>
                <c:pt idx="914">
                  <c:v>2</c:v>
                </c:pt>
                <c:pt idx="915">
                  <c:v>2</c:v>
                </c:pt>
                <c:pt idx="916">
                  <c:v>2</c:v>
                </c:pt>
                <c:pt idx="917">
                  <c:v>2</c:v>
                </c:pt>
                <c:pt idx="918">
                  <c:v>2</c:v>
                </c:pt>
                <c:pt idx="919">
                  <c:v>2</c:v>
                </c:pt>
                <c:pt idx="920">
                  <c:v>2</c:v>
                </c:pt>
                <c:pt idx="921">
                  <c:v>2</c:v>
                </c:pt>
                <c:pt idx="922">
                  <c:v>2</c:v>
                </c:pt>
                <c:pt idx="923">
                  <c:v>2</c:v>
                </c:pt>
                <c:pt idx="924">
                  <c:v>2</c:v>
                </c:pt>
                <c:pt idx="925">
                  <c:v>2</c:v>
                </c:pt>
                <c:pt idx="926">
                  <c:v>2</c:v>
                </c:pt>
                <c:pt idx="927">
                  <c:v>2</c:v>
                </c:pt>
                <c:pt idx="928">
                  <c:v>2</c:v>
                </c:pt>
                <c:pt idx="929">
                  <c:v>2</c:v>
                </c:pt>
                <c:pt idx="930">
                  <c:v>2</c:v>
                </c:pt>
                <c:pt idx="931">
                  <c:v>2</c:v>
                </c:pt>
                <c:pt idx="932">
                  <c:v>2</c:v>
                </c:pt>
                <c:pt idx="933">
                  <c:v>2</c:v>
                </c:pt>
                <c:pt idx="934">
                  <c:v>2</c:v>
                </c:pt>
                <c:pt idx="935">
                  <c:v>2</c:v>
                </c:pt>
                <c:pt idx="936">
                  <c:v>2</c:v>
                </c:pt>
                <c:pt idx="937">
                  <c:v>2</c:v>
                </c:pt>
                <c:pt idx="938">
                  <c:v>2</c:v>
                </c:pt>
                <c:pt idx="939">
                  <c:v>2</c:v>
                </c:pt>
                <c:pt idx="940">
                  <c:v>2</c:v>
                </c:pt>
                <c:pt idx="941">
                  <c:v>2</c:v>
                </c:pt>
                <c:pt idx="942">
                  <c:v>2</c:v>
                </c:pt>
                <c:pt idx="943">
                  <c:v>2</c:v>
                </c:pt>
                <c:pt idx="944">
                  <c:v>2</c:v>
                </c:pt>
                <c:pt idx="945">
                  <c:v>2</c:v>
                </c:pt>
                <c:pt idx="946">
                  <c:v>2</c:v>
                </c:pt>
                <c:pt idx="947">
                  <c:v>2</c:v>
                </c:pt>
                <c:pt idx="948">
                  <c:v>2</c:v>
                </c:pt>
                <c:pt idx="949">
                  <c:v>2</c:v>
                </c:pt>
                <c:pt idx="950">
                  <c:v>2</c:v>
                </c:pt>
                <c:pt idx="951">
                  <c:v>2</c:v>
                </c:pt>
                <c:pt idx="952">
                  <c:v>2</c:v>
                </c:pt>
                <c:pt idx="953">
                  <c:v>2</c:v>
                </c:pt>
                <c:pt idx="954">
                  <c:v>2</c:v>
                </c:pt>
                <c:pt idx="955">
                  <c:v>2</c:v>
                </c:pt>
                <c:pt idx="956">
                  <c:v>2</c:v>
                </c:pt>
                <c:pt idx="957">
                  <c:v>2</c:v>
                </c:pt>
                <c:pt idx="958">
                  <c:v>2</c:v>
                </c:pt>
                <c:pt idx="959">
                  <c:v>2</c:v>
                </c:pt>
                <c:pt idx="960">
                  <c:v>2</c:v>
                </c:pt>
                <c:pt idx="961">
                  <c:v>2</c:v>
                </c:pt>
                <c:pt idx="962">
                  <c:v>2</c:v>
                </c:pt>
                <c:pt idx="963">
                  <c:v>2</c:v>
                </c:pt>
                <c:pt idx="964">
                  <c:v>2</c:v>
                </c:pt>
                <c:pt idx="965">
                  <c:v>2</c:v>
                </c:pt>
                <c:pt idx="966">
                  <c:v>2</c:v>
                </c:pt>
                <c:pt idx="967">
                  <c:v>2</c:v>
                </c:pt>
                <c:pt idx="968">
                  <c:v>2</c:v>
                </c:pt>
                <c:pt idx="969">
                  <c:v>2</c:v>
                </c:pt>
                <c:pt idx="970">
                  <c:v>2</c:v>
                </c:pt>
                <c:pt idx="971">
                  <c:v>2</c:v>
                </c:pt>
                <c:pt idx="972">
                  <c:v>2</c:v>
                </c:pt>
                <c:pt idx="973">
                  <c:v>2</c:v>
                </c:pt>
                <c:pt idx="974">
                  <c:v>2</c:v>
                </c:pt>
                <c:pt idx="975">
                  <c:v>2</c:v>
                </c:pt>
                <c:pt idx="976">
                  <c:v>2</c:v>
                </c:pt>
                <c:pt idx="977">
                  <c:v>2</c:v>
                </c:pt>
                <c:pt idx="978">
                  <c:v>2</c:v>
                </c:pt>
                <c:pt idx="979">
                  <c:v>2</c:v>
                </c:pt>
                <c:pt idx="980">
                  <c:v>2</c:v>
                </c:pt>
                <c:pt idx="981">
                  <c:v>2</c:v>
                </c:pt>
                <c:pt idx="982">
                  <c:v>2</c:v>
                </c:pt>
                <c:pt idx="983">
                  <c:v>2</c:v>
                </c:pt>
                <c:pt idx="984">
                  <c:v>2</c:v>
                </c:pt>
                <c:pt idx="985">
                  <c:v>2</c:v>
                </c:pt>
                <c:pt idx="986">
                  <c:v>2</c:v>
                </c:pt>
                <c:pt idx="987">
                  <c:v>2</c:v>
                </c:pt>
                <c:pt idx="988">
                  <c:v>2</c:v>
                </c:pt>
                <c:pt idx="989">
                  <c:v>2</c:v>
                </c:pt>
                <c:pt idx="990">
                  <c:v>2</c:v>
                </c:pt>
                <c:pt idx="991">
                  <c:v>2</c:v>
                </c:pt>
                <c:pt idx="992">
                  <c:v>2</c:v>
                </c:pt>
                <c:pt idx="993">
                  <c:v>2</c:v>
                </c:pt>
                <c:pt idx="994">
                  <c:v>2</c:v>
                </c:pt>
                <c:pt idx="995">
                  <c:v>2</c:v>
                </c:pt>
                <c:pt idx="996">
                  <c:v>2</c:v>
                </c:pt>
                <c:pt idx="997">
                  <c:v>2</c:v>
                </c:pt>
                <c:pt idx="998">
                  <c:v>2</c:v>
                </c:pt>
                <c:pt idx="999">
                  <c:v>2</c:v>
                </c:pt>
                <c:pt idx="1000">
                  <c:v>2</c:v>
                </c:pt>
                <c:pt idx="1001">
                  <c:v>2</c:v>
                </c:pt>
                <c:pt idx="1002">
                  <c:v>2</c:v>
                </c:pt>
                <c:pt idx="1003">
                  <c:v>2</c:v>
                </c:pt>
                <c:pt idx="1004">
                  <c:v>2</c:v>
                </c:pt>
                <c:pt idx="1005">
                  <c:v>2</c:v>
                </c:pt>
                <c:pt idx="1006">
                  <c:v>2</c:v>
                </c:pt>
                <c:pt idx="1007">
                  <c:v>2</c:v>
                </c:pt>
                <c:pt idx="1008">
                  <c:v>2</c:v>
                </c:pt>
                <c:pt idx="1009">
                  <c:v>2</c:v>
                </c:pt>
                <c:pt idx="1010">
                  <c:v>2</c:v>
                </c:pt>
                <c:pt idx="1011">
                  <c:v>2</c:v>
                </c:pt>
                <c:pt idx="1012">
                  <c:v>2</c:v>
                </c:pt>
                <c:pt idx="1013">
                  <c:v>2</c:v>
                </c:pt>
                <c:pt idx="1014">
                  <c:v>2</c:v>
                </c:pt>
                <c:pt idx="1015">
                  <c:v>2</c:v>
                </c:pt>
                <c:pt idx="1016">
                  <c:v>2</c:v>
                </c:pt>
                <c:pt idx="1017">
                  <c:v>2</c:v>
                </c:pt>
                <c:pt idx="1018">
                  <c:v>2</c:v>
                </c:pt>
                <c:pt idx="1019">
                  <c:v>2</c:v>
                </c:pt>
                <c:pt idx="1020">
                  <c:v>2</c:v>
                </c:pt>
                <c:pt idx="1021">
                  <c:v>2</c:v>
                </c:pt>
                <c:pt idx="1022">
                  <c:v>2</c:v>
                </c:pt>
                <c:pt idx="1023">
                  <c:v>2</c:v>
                </c:pt>
                <c:pt idx="1024">
                  <c:v>2</c:v>
                </c:pt>
                <c:pt idx="1025">
                  <c:v>2</c:v>
                </c:pt>
                <c:pt idx="1026">
                  <c:v>2</c:v>
                </c:pt>
                <c:pt idx="1027">
                  <c:v>2</c:v>
                </c:pt>
                <c:pt idx="1028">
                  <c:v>2</c:v>
                </c:pt>
                <c:pt idx="1029">
                  <c:v>2</c:v>
                </c:pt>
                <c:pt idx="1030">
                  <c:v>2</c:v>
                </c:pt>
                <c:pt idx="1031">
                  <c:v>2</c:v>
                </c:pt>
                <c:pt idx="1032">
                  <c:v>2</c:v>
                </c:pt>
                <c:pt idx="1033">
                  <c:v>2</c:v>
                </c:pt>
                <c:pt idx="1034">
                  <c:v>2</c:v>
                </c:pt>
                <c:pt idx="1035">
                  <c:v>2</c:v>
                </c:pt>
                <c:pt idx="1036">
                  <c:v>2</c:v>
                </c:pt>
                <c:pt idx="1037">
                  <c:v>2</c:v>
                </c:pt>
                <c:pt idx="1038">
                  <c:v>2</c:v>
                </c:pt>
                <c:pt idx="1039">
                  <c:v>2</c:v>
                </c:pt>
                <c:pt idx="1040">
                  <c:v>2</c:v>
                </c:pt>
                <c:pt idx="1041">
                  <c:v>2</c:v>
                </c:pt>
                <c:pt idx="1042">
                  <c:v>2</c:v>
                </c:pt>
                <c:pt idx="1043">
                  <c:v>2</c:v>
                </c:pt>
                <c:pt idx="1044">
                  <c:v>2</c:v>
                </c:pt>
                <c:pt idx="1045">
                  <c:v>2</c:v>
                </c:pt>
                <c:pt idx="1046">
                  <c:v>2</c:v>
                </c:pt>
                <c:pt idx="1047">
                  <c:v>2</c:v>
                </c:pt>
                <c:pt idx="1048">
                  <c:v>2</c:v>
                </c:pt>
                <c:pt idx="1049">
                  <c:v>2</c:v>
                </c:pt>
                <c:pt idx="1050">
                  <c:v>2</c:v>
                </c:pt>
                <c:pt idx="1051">
                  <c:v>2</c:v>
                </c:pt>
                <c:pt idx="1052">
                  <c:v>2</c:v>
                </c:pt>
                <c:pt idx="1053">
                  <c:v>2</c:v>
                </c:pt>
                <c:pt idx="1054">
                  <c:v>2</c:v>
                </c:pt>
                <c:pt idx="1055">
                  <c:v>2</c:v>
                </c:pt>
                <c:pt idx="1056">
                  <c:v>2</c:v>
                </c:pt>
                <c:pt idx="1057">
                  <c:v>2</c:v>
                </c:pt>
                <c:pt idx="1058">
                  <c:v>2</c:v>
                </c:pt>
                <c:pt idx="1059">
                  <c:v>2</c:v>
                </c:pt>
                <c:pt idx="1060">
                  <c:v>2</c:v>
                </c:pt>
                <c:pt idx="1061">
                  <c:v>2</c:v>
                </c:pt>
                <c:pt idx="1062">
                  <c:v>2</c:v>
                </c:pt>
                <c:pt idx="1063">
                  <c:v>2</c:v>
                </c:pt>
                <c:pt idx="1064">
                  <c:v>2</c:v>
                </c:pt>
                <c:pt idx="1065">
                  <c:v>2</c:v>
                </c:pt>
                <c:pt idx="1066">
                  <c:v>2</c:v>
                </c:pt>
                <c:pt idx="1067">
                  <c:v>2</c:v>
                </c:pt>
                <c:pt idx="1068">
                  <c:v>2</c:v>
                </c:pt>
                <c:pt idx="1069">
                  <c:v>2</c:v>
                </c:pt>
                <c:pt idx="1070">
                  <c:v>2</c:v>
                </c:pt>
                <c:pt idx="1071">
                  <c:v>2</c:v>
                </c:pt>
                <c:pt idx="1072">
                  <c:v>2</c:v>
                </c:pt>
                <c:pt idx="1073">
                  <c:v>2</c:v>
                </c:pt>
                <c:pt idx="1074">
                  <c:v>2</c:v>
                </c:pt>
                <c:pt idx="1075">
                  <c:v>2</c:v>
                </c:pt>
                <c:pt idx="1076">
                  <c:v>2</c:v>
                </c:pt>
                <c:pt idx="1077">
                  <c:v>2</c:v>
                </c:pt>
                <c:pt idx="1078">
                  <c:v>2</c:v>
                </c:pt>
                <c:pt idx="1079">
                  <c:v>2</c:v>
                </c:pt>
                <c:pt idx="1080">
                  <c:v>2</c:v>
                </c:pt>
                <c:pt idx="1081">
                  <c:v>2</c:v>
                </c:pt>
                <c:pt idx="1082">
                  <c:v>2</c:v>
                </c:pt>
                <c:pt idx="1083">
                  <c:v>2</c:v>
                </c:pt>
                <c:pt idx="1084">
                  <c:v>2</c:v>
                </c:pt>
                <c:pt idx="1085">
                  <c:v>2</c:v>
                </c:pt>
                <c:pt idx="1086">
                  <c:v>2</c:v>
                </c:pt>
                <c:pt idx="1087">
                  <c:v>2</c:v>
                </c:pt>
                <c:pt idx="1088">
                  <c:v>2</c:v>
                </c:pt>
                <c:pt idx="1089">
                  <c:v>2</c:v>
                </c:pt>
                <c:pt idx="1090">
                  <c:v>2</c:v>
                </c:pt>
                <c:pt idx="1091">
                  <c:v>2</c:v>
                </c:pt>
                <c:pt idx="1092">
                  <c:v>2</c:v>
                </c:pt>
                <c:pt idx="1093">
                  <c:v>2</c:v>
                </c:pt>
                <c:pt idx="1094">
                  <c:v>2</c:v>
                </c:pt>
                <c:pt idx="1095">
                  <c:v>2</c:v>
                </c:pt>
                <c:pt idx="1096">
                  <c:v>2</c:v>
                </c:pt>
                <c:pt idx="1097">
                  <c:v>2</c:v>
                </c:pt>
                <c:pt idx="1098">
                  <c:v>2</c:v>
                </c:pt>
                <c:pt idx="1099">
                  <c:v>2</c:v>
                </c:pt>
                <c:pt idx="1100">
                  <c:v>2</c:v>
                </c:pt>
                <c:pt idx="1101">
                  <c:v>2</c:v>
                </c:pt>
                <c:pt idx="1102">
                  <c:v>2</c:v>
                </c:pt>
                <c:pt idx="1103">
                  <c:v>2</c:v>
                </c:pt>
                <c:pt idx="1104">
                  <c:v>2</c:v>
                </c:pt>
                <c:pt idx="1105">
                  <c:v>2</c:v>
                </c:pt>
                <c:pt idx="1106">
                  <c:v>2</c:v>
                </c:pt>
                <c:pt idx="1107">
                  <c:v>2</c:v>
                </c:pt>
                <c:pt idx="1108">
                  <c:v>2</c:v>
                </c:pt>
                <c:pt idx="1109">
                  <c:v>2</c:v>
                </c:pt>
                <c:pt idx="1110">
                  <c:v>2</c:v>
                </c:pt>
                <c:pt idx="1111">
                  <c:v>2</c:v>
                </c:pt>
                <c:pt idx="1112">
                  <c:v>2</c:v>
                </c:pt>
                <c:pt idx="1113">
                  <c:v>2</c:v>
                </c:pt>
                <c:pt idx="1114">
                  <c:v>2</c:v>
                </c:pt>
                <c:pt idx="1115">
                  <c:v>2</c:v>
                </c:pt>
                <c:pt idx="1116">
                  <c:v>2</c:v>
                </c:pt>
                <c:pt idx="1117">
                  <c:v>2</c:v>
                </c:pt>
                <c:pt idx="1118">
                  <c:v>2</c:v>
                </c:pt>
                <c:pt idx="1119">
                  <c:v>2</c:v>
                </c:pt>
                <c:pt idx="1120">
                  <c:v>2</c:v>
                </c:pt>
                <c:pt idx="1121">
                  <c:v>2</c:v>
                </c:pt>
                <c:pt idx="1122">
                  <c:v>2</c:v>
                </c:pt>
                <c:pt idx="1123">
                  <c:v>2</c:v>
                </c:pt>
                <c:pt idx="1124">
                  <c:v>2</c:v>
                </c:pt>
                <c:pt idx="1125">
                  <c:v>2</c:v>
                </c:pt>
                <c:pt idx="1126">
                  <c:v>2</c:v>
                </c:pt>
                <c:pt idx="1127">
                  <c:v>2</c:v>
                </c:pt>
                <c:pt idx="1128">
                  <c:v>2</c:v>
                </c:pt>
                <c:pt idx="1129">
                  <c:v>2</c:v>
                </c:pt>
                <c:pt idx="1130">
                  <c:v>2</c:v>
                </c:pt>
                <c:pt idx="1131">
                  <c:v>2</c:v>
                </c:pt>
                <c:pt idx="1132">
                  <c:v>2</c:v>
                </c:pt>
                <c:pt idx="1133">
                  <c:v>2</c:v>
                </c:pt>
                <c:pt idx="1134">
                  <c:v>2</c:v>
                </c:pt>
                <c:pt idx="1135">
                  <c:v>2</c:v>
                </c:pt>
                <c:pt idx="1136">
                  <c:v>2</c:v>
                </c:pt>
                <c:pt idx="1137">
                  <c:v>2</c:v>
                </c:pt>
                <c:pt idx="1138">
                  <c:v>2</c:v>
                </c:pt>
                <c:pt idx="1139">
                  <c:v>2</c:v>
                </c:pt>
                <c:pt idx="1140">
                  <c:v>2</c:v>
                </c:pt>
                <c:pt idx="1141">
                  <c:v>2</c:v>
                </c:pt>
                <c:pt idx="1142">
                  <c:v>2</c:v>
                </c:pt>
                <c:pt idx="1143">
                  <c:v>2</c:v>
                </c:pt>
                <c:pt idx="1144">
                  <c:v>2</c:v>
                </c:pt>
                <c:pt idx="1145">
                  <c:v>2</c:v>
                </c:pt>
                <c:pt idx="1146">
                  <c:v>2</c:v>
                </c:pt>
                <c:pt idx="1147">
                  <c:v>2</c:v>
                </c:pt>
                <c:pt idx="1148">
                  <c:v>2</c:v>
                </c:pt>
                <c:pt idx="1149">
                  <c:v>2</c:v>
                </c:pt>
                <c:pt idx="1150">
                  <c:v>2</c:v>
                </c:pt>
                <c:pt idx="1151">
                  <c:v>2</c:v>
                </c:pt>
                <c:pt idx="1152">
                  <c:v>2</c:v>
                </c:pt>
                <c:pt idx="1153">
                  <c:v>2</c:v>
                </c:pt>
                <c:pt idx="1154">
                  <c:v>2</c:v>
                </c:pt>
                <c:pt idx="1155">
                  <c:v>2</c:v>
                </c:pt>
                <c:pt idx="1156">
                  <c:v>2</c:v>
                </c:pt>
                <c:pt idx="1157">
                  <c:v>2</c:v>
                </c:pt>
                <c:pt idx="1158">
                  <c:v>2</c:v>
                </c:pt>
                <c:pt idx="1159">
                  <c:v>2</c:v>
                </c:pt>
                <c:pt idx="1160">
                  <c:v>2</c:v>
                </c:pt>
                <c:pt idx="1161">
                  <c:v>2</c:v>
                </c:pt>
                <c:pt idx="1162">
                  <c:v>2</c:v>
                </c:pt>
                <c:pt idx="1163">
                  <c:v>2</c:v>
                </c:pt>
                <c:pt idx="1164">
                  <c:v>2</c:v>
                </c:pt>
                <c:pt idx="1165">
                  <c:v>2</c:v>
                </c:pt>
                <c:pt idx="1166">
                  <c:v>2</c:v>
                </c:pt>
                <c:pt idx="1167">
                  <c:v>2</c:v>
                </c:pt>
                <c:pt idx="1168">
                  <c:v>2</c:v>
                </c:pt>
                <c:pt idx="1169">
                  <c:v>2</c:v>
                </c:pt>
                <c:pt idx="1170">
                  <c:v>2</c:v>
                </c:pt>
                <c:pt idx="1171">
                  <c:v>2</c:v>
                </c:pt>
                <c:pt idx="1172">
                  <c:v>2</c:v>
                </c:pt>
                <c:pt idx="1173">
                  <c:v>2</c:v>
                </c:pt>
                <c:pt idx="1174">
                  <c:v>2</c:v>
                </c:pt>
                <c:pt idx="1175">
                  <c:v>2</c:v>
                </c:pt>
                <c:pt idx="1176">
                  <c:v>2</c:v>
                </c:pt>
                <c:pt idx="1177">
                  <c:v>2</c:v>
                </c:pt>
                <c:pt idx="1178">
                  <c:v>2</c:v>
                </c:pt>
                <c:pt idx="1179">
                  <c:v>2</c:v>
                </c:pt>
                <c:pt idx="1180">
                  <c:v>2</c:v>
                </c:pt>
                <c:pt idx="1181">
                  <c:v>2</c:v>
                </c:pt>
                <c:pt idx="1182">
                  <c:v>2</c:v>
                </c:pt>
                <c:pt idx="1183">
                  <c:v>2</c:v>
                </c:pt>
                <c:pt idx="1184">
                  <c:v>2</c:v>
                </c:pt>
                <c:pt idx="1185">
                  <c:v>2</c:v>
                </c:pt>
                <c:pt idx="1186">
                  <c:v>2</c:v>
                </c:pt>
                <c:pt idx="1187">
                  <c:v>2</c:v>
                </c:pt>
                <c:pt idx="1188">
                  <c:v>2</c:v>
                </c:pt>
                <c:pt idx="1189">
                  <c:v>2</c:v>
                </c:pt>
                <c:pt idx="1190">
                  <c:v>2</c:v>
                </c:pt>
                <c:pt idx="1191">
                  <c:v>2</c:v>
                </c:pt>
                <c:pt idx="1192">
                  <c:v>2</c:v>
                </c:pt>
                <c:pt idx="1193">
                  <c:v>2</c:v>
                </c:pt>
                <c:pt idx="1194">
                  <c:v>2</c:v>
                </c:pt>
                <c:pt idx="1195">
                  <c:v>2</c:v>
                </c:pt>
                <c:pt idx="1196">
                  <c:v>2</c:v>
                </c:pt>
                <c:pt idx="1197">
                  <c:v>2</c:v>
                </c:pt>
                <c:pt idx="1198">
                  <c:v>2</c:v>
                </c:pt>
                <c:pt idx="1199">
                  <c:v>2</c:v>
                </c:pt>
                <c:pt idx="1200">
                  <c:v>2</c:v>
                </c:pt>
                <c:pt idx="1201">
                  <c:v>2</c:v>
                </c:pt>
                <c:pt idx="1202">
                  <c:v>2</c:v>
                </c:pt>
                <c:pt idx="1203">
                  <c:v>2</c:v>
                </c:pt>
                <c:pt idx="1204">
                  <c:v>2</c:v>
                </c:pt>
                <c:pt idx="1205">
                  <c:v>2</c:v>
                </c:pt>
                <c:pt idx="1206">
                  <c:v>2</c:v>
                </c:pt>
                <c:pt idx="1207">
                  <c:v>2</c:v>
                </c:pt>
                <c:pt idx="1208">
                  <c:v>2</c:v>
                </c:pt>
                <c:pt idx="1209">
                  <c:v>2</c:v>
                </c:pt>
                <c:pt idx="1210">
                  <c:v>2</c:v>
                </c:pt>
                <c:pt idx="1211">
                  <c:v>2</c:v>
                </c:pt>
                <c:pt idx="1212">
                  <c:v>2</c:v>
                </c:pt>
                <c:pt idx="1213">
                  <c:v>2</c:v>
                </c:pt>
                <c:pt idx="1214">
                  <c:v>2</c:v>
                </c:pt>
                <c:pt idx="1215">
                  <c:v>2</c:v>
                </c:pt>
                <c:pt idx="1216">
                  <c:v>2</c:v>
                </c:pt>
                <c:pt idx="1217">
                  <c:v>2</c:v>
                </c:pt>
                <c:pt idx="1218">
                  <c:v>2</c:v>
                </c:pt>
                <c:pt idx="1219">
                  <c:v>2</c:v>
                </c:pt>
                <c:pt idx="1220">
                  <c:v>2</c:v>
                </c:pt>
                <c:pt idx="1221">
                  <c:v>2</c:v>
                </c:pt>
                <c:pt idx="1222">
                  <c:v>2</c:v>
                </c:pt>
                <c:pt idx="1223">
                  <c:v>2</c:v>
                </c:pt>
                <c:pt idx="1224">
                  <c:v>2</c:v>
                </c:pt>
                <c:pt idx="1225">
                  <c:v>2</c:v>
                </c:pt>
                <c:pt idx="1226">
                  <c:v>2</c:v>
                </c:pt>
                <c:pt idx="1227">
                  <c:v>2</c:v>
                </c:pt>
                <c:pt idx="1228">
                  <c:v>2</c:v>
                </c:pt>
                <c:pt idx="1229">
                  <c:v>2</c:v>
                </c:pt>
                <c:pt idx="1230">
                  <c:v>2</c:v>
                </c:pt>
                <c:pt idx="1231">
                  <c:v>2</c:v>
                </c:pt>
                <c:pt idx="1232">
                  <c:v>2</c:v>
                </c:pt>
                <c:pt idx="1233">
                  <c:v>2</c:v>
                </c:pt>
                <c:pt idx="1234">
                  <c:v>2</c:v>
                </c:pt>
                <c:pt idx="1235">
                  <c:v>2</c:v>
                </c:pt>
                <c:pt idx="1236">
                  <c:v>2</c:v>
                </c:pt>
                <c:pt idx="1237">
                  <c:v>2</c:v>
                </c:pt>
                <c:pt idx="1238">
                  <c:v>2</c:v>
                </c:pt>
                <c:pt idx="1239">
                  <c:v>2</c:v>
                </c:pt>
                <c:pt idx="1240">
                  <c:v>2</c:v>
                </c:pt>
                <c:pt idx="1241">
                  <c:v>2</c:v>
                </c:pt>
                <c:pt idx="1242">
                  <c:v>2</c:v>
                </c:pt>
                <c:pt idx="1243">
                  <c:v>2</c:v>
                </c:pt>
                <c:pt idx="1244">
                  <c:v>2</c:v>
                </c:pt>
                <c:pt idx="1245">
                  <c:v>2</c:v>
                </c:pt>
                <c:pt idx="1246">
                  <c:v>2</c:v>
                </c:pt>
                <c:pt idx="1247">
                  <c:v>2</c:v>
                </c:pt>
                <c:pt idx="1248">
                  <c:v>2</c:v>
                </c:pt>
                <c:pt idx="1249">
                  <c:v>2</c:v>
                </c:pt>
                <c:pt idx="1250">
                  <c:v>2</c:v>
                </c:pt>
                <c:pt idx="1251">
                  <c:v>2</c:v>
                </c:pt>
                <c:pt idx="1252">
                  <c:v>2</c:v>
                </c:pt>
                <c:pt idx="1253">
                  <c:v>2</c:v>
                </c:pt>
                <c:pt idx="1254">
                  <c:v>2</c:v>
                </c:pt>
                <c:pt idx="1255">
                  <c:v>2</c:v>
                </c:pt>
                <c:pt idx="1256">
                  <c:v>2</c:v>
                </c:pt>
                <c:pt idx="1257">
                  <c:v>2</c:v>
                </c:pt>
                <c:pt idx="1258">
                  <c:v>2</c:v>
                </c:pt>
                <c:pt idx="1259">
                  <c:v>2</c:v>
                </c:pt>
                <c:pt idx="1260">
                  <c:v>2</c:v>
                </c:pt>
                <c:pt idx="1261">
                  <c:v>2</c:v>
                </c:pt>
                <c:pt idx="1262">
                  <c:v>2</c:v>
                </c:pt>
                <c:pt idx="1263">
                  <c:v>2</c:v>
                </c:pt>
                <c:pt idx="1264">
                  <c:v>2</c:v>
                </c:pt>
                <c:pt idx="1265">
                  <c:v>2</c:v>
                </c:pt>
                <c:pt idx="1266">
                  <c:v>2</c:v>
                </c:pt>
                <c:pt idx="1267">
                  <c:v>2</c:v>
                </c:pt>
                <c:pt idx="1268">
                  <c:v>2</c:v>
                </c:pt>
                <c:pt idx="1269">
                  <c:v>2</c:v>
                </c:pt>
                <c:pt idx="1270">
                  <c:v>2</c:v>
                </c:pt>
                <c:pt idx="1271">
                  <c:v>2</c:v>
                </c:pt>
                <c:pt idx="1272">
                  <c:v>2</c:v>
                </c:pt>
                <c:pt idx="1273">
                  <c:v>2</c:v>
                </c:pt>
                <c:pt idx="1274">
                  <c:v>2</c:v>
                </c:pt>
                <c:pt idx="1275">
                  <c:v>2</c:v>
                </c:pt>
                <c:pt idx="1276">
                  <c:v>2</c:v>
                </c:pt>
                <c:pt idx="1277">
                  <c:v>2</c:v>
                </c:pt>
                <c:pt idx="1278">
                  <c:v>2</c:v>
                </c:pt>
                <c:pt idx="1279">
                  <c:v>2</c:v>
                </c:pt>
                <c:pt idx="1280">
                  <c:v>2</c:v>
                </c:pt>
                <c:pt idx="1281">
                  <c:v>2</c:v>
                </c:pt>
                <c:pt idx="1282">
                  <c:v>2</c:v>
                </c:pt>
                <c:pt idx="1283">
                  <c:v>2</c:v>
                </c:pt>
                <c:pt idx="1284">
                  <c:v>2</c:v>
                </c:pt>
                <c:pt idx="1285">
                  <c:v>2</c:v>
                </c:pt>
                <c:pt idx="1286">
                  <c:v>3</c:v>
                </c:pt>
                <c:pt idx="1287">
                  <c:v>3</c:v>
                </c:pt>
                <c:pt idx="1288">
                  <c:v>3</c:v>
                </c:pt>
                <c:pt idx="1289">
                  <c:v>3</c:v>
                </c:pt>
                <c:pt idx="1290">
                  <c:v>3</c:v>
                </c:pt>
                <c:pt idx="1291">
                  <c:v>3</c:v>
                </c:pt>
                <c:pt idx="1292">
                  <c:v>3</c:v>
                </c:pt>
                <c:pt idx="1293">
                  <c:v>3</c:v>
                </c:pt>
                <c:pt idx="1294">
                  <c:v>3</c:v>
                </c:pt>
                <c:pt idx="1295">
                  <c:v>3</c:v>
                </c:pt>
                <c:pt idx="1296">
                  <c:v>3</c:v>
                </c:pt>
                <c:pt idx="1297">
                  <c:v>3</c:v>
                </c:pt>
                <c:pt idx="1298">
                  <c:v>3</c:v>
                </c:pt>
                <c:pt idx="1299">
                  <c:v>3</c:v>
                </c:pt>
                <c:pt idx="1300">
                  <c:v>3</c:v>
                </c:pt>
                <c:pt idx="1301">
                  <c:v>3</c:v>
                </c:pt>
                <c:pt idx="1302">
                  <c:v>3</c:v>
                </c:pt>
                <c:pt idx="1303">
                  <c:v>3</c:v>
                </c:pt>
                <c:pt idx="1304">
                  <c:v>3</c:v>
                </c:pt>
                <c:pt idx="1305">
                  <c:v>3</c:v>
                </c:pt>
                <c:pt idx="1306">
                  <c:v>3</c:v>
                </c:pt>
                <c:pt idx="1307">
                  <c:v>3</c:v>
                </c:pt>
                <c:pt idx="1308">
                  <c:v>3</c:v>
                </c:pt>
                <c:pt idx="1309">
                  <c:v>3</c:v>
                </c:pt>
                <c:pt idx="1310">
                  <c:v>3</c:v>
                </c:pt>
                <c:pt idx="1311">
                  <c:v>3</c:v>
                </c:pt>
                <c:pt idx="1312">
                  <c:v>3</c:v>
                </c:pt>
                <c:pt idx="1313">
                  <c:v>3</c:v>
                </c:pt>
                <c:pt idx="1314">
                  <c:v>3</c:v>
                </c:pt>
                <c:pt idx="1315">
                  <c:v>3</c:v>
                </c:pt>
                <c:pt idx="1316">
                  <c:v>3</c:v>
                </c:pt>
                <c:pt idx="1317">
                  <c:v>3</c:v>
                </c:pt>
                <c:pt idx="1318">
                  <c:v>3</c:v>
                </c:pt>
                <c:pt idx="1319">
                  <c:v>3</c:v>
                </c:pt>
                <c:pt idx="1320">
                  <c:v>3</c:v>
                </c:pt>
                <c:pt idx="1321">
                  <c:v>3</c:v>
                </c:pt>
                <c:pt idx="1322">
                  <c:v>3</c:v>
                </c:pt>
                <c:pt idx="1323">
                  <c:v>3</c:v>
                </c:pt>
                <c:pt idx="1324">
                  <c:v>3</c:v>
                </c:pt>
                <c:pt idx="1325">
                  <c:v>3</c:v>
                </c:pt>
                <c:pt idx="1326">
                  <c:v>3</c:v>
                </c:pt>
                <c:pt idx="1327">
                  <c:v>3</c:v>
                </c:pt>
                <c:pt idx="1328">
                  <c:v>3</c:v>
                </c:pt>
                <c:pt idx="1329">
                  <c:v>3</c:v>
                </c:pt>
                <c:pt idx="1330">
                  <c:v>3</c:v>
                </c:pt>
                <c:pt idx="1331">
                  <c:v>3</c:v>
                </c:pt>
                <c:pt idx="1332">
                  <c:v>3</c:v>
                </c:pt>
                <c:pt idx="1333">
                  <c:v>3</c:v>
                </c:pt>
                <c:pt idx="1334">
                  <c:v>3</c:v>
                </c:pt>
                <c:pt idx="1335">
                  <c:v>3</c:v>
                </c:pt>
                <c:pt idx="1336">
                  <c:v>3</c:v>
                </c:pt>
                <c:pt idx="1337">
                  <c:v>3</c:v>
                </c:pt>
                <c:pt idx="1338">
                  <c:v>3</c:v>
                </c:pt>
                <c:pt idx="1339">
                  <c:v>3</c:v>
                </c:pt>
                <c:pt idx="1340">
                  <c:v>3</c:v>
                </c:pt>
                <c:pt idx="1341">
                  <c:v>3</c:v>
                </c:pt>
                <c:pt idx="1342">
                  <c:v>3</c:v>
                </c:pt>
                <c:pt idx="1343">
                  <c:v>3</c:v>
                </c:pt>
                <c:pt idx="1344">
                  <c:v>3</c:v>
                </c:pt>
                <c:pt idx="1345">
                  <c:v>3</c:v>
                </c:pt>
                <c:pt idx="1346">
                  <c:v>3</c:v>
                </c:pt>
                <c:pt idx="1347">
                  <c:v>3</c:v>
                </c:pt>
                <c:pt idx="1348">
                  <c:v>3</c:v>
                </c:pt>
                <c:pt idx="1349">
                  <c:v>3</c:v>
                </c:pt>
                <c:pt idx="1350">
                  <c:v>3</c:v>
                </c:pt>
                <c:pt idx="1351">
                  <c:v>3</c:v>
                </c:pt>
                <c:pt idx="1352">
                  <c:v>3</c:v>
                </c:pt>
                <c:pt idx="1353">
                  <c:v>3</c:v>
                </c:pt>
                <c:pt idx="1354">
                  <c:v>3</c:v>
                </c:pt>
                <c:pt idx="1355">
                  <c:v>3</c:v>
                </c:pt>
                <c:pt idx="1356">
                  <c:v>3</c:v>
                </c:pt>
                <c:pt idx="1357">
                  <c:v>3</c:v>
                </c:pt>
                <c:pt idx="1358">
                  <c:v>3</c:v>
                </c:pt>
                <c:pt idx="1359">
                  <c:v>3</c:v>
                </c:pt>
                <c:pt idx="1360">
                  <c:v>3</c:v>
                </c:pt>
                <c:pt idx="1361">
                  <c:v>3</c:v>
                </c:pt>
                <c:pt idx="1362">
                  <c:v>3</c:v>
                </c:pt>
                <c:pt idx="1363">
                  <c:v>3</c:v>
                </c:pt>
                <c:pt idx="1364">
                  <c:v>3</c:v>
                </c:pt>
                <c:pt idx="1365">
                  <c:v>3</c:v>
                </c:pt>
                <c:pt idx="1366">
                  <c:v>3</c:v>
                </c:pt>
                <c:pt idx="1367">
                  <c:v>3</c:v>
                </c:pt>
                <c:pt idx="1368">
                  <c:v>3</c:v>
                </c:pt>
                <c:pt idx="1369">
                  <c:v>3</c:v>
                </c:pt>
                <c:pt idx="1370">
                  <c:v>3</c:v>
                </c:pt>
                <c:pt idx="1371">
                  <c:v>3</c:v>
                </c:pt>
                <c:pt idx="1372">
                  <c:v>3</c:v>
                </c:pt>
                <c:pt idx="1373">
                  <c:v>3</c:v>
                </c:pt>
                <c:pt idx="1374">
                  <c:v>3</c:v>
                </c:pt>
                <c:pt idx="1375">
                  <c:v>3</c:v>
                </c:pt>
                <c:pt idx="1376">
                  <c:v>3</c:v>
                </c:pt>
                <c:pt idx="1377">
                  <c:v>3</c:v>
                </c:pt>
                <c:pt idx="1378">
                  <c:v>3</c:v>
                </c:pt>
                <c:pt idx="1379">
                  <c:v>3</c:v>
                </c:pt>
                <c:pt idx="1380">
                  <c:v>3</c:v>
                </c:pt>
                <c:pt idx="1381">
                  <c:v>3</c:v>
                </c:pt>
                <c:pt idx="1382">
                  <c:v>3</c:v>
                </c:pt>
                <c:pt idx="1383">
                  <c:v>3</c:v>
                </c:pt>
                <c:pt idx="1384">
                  <c:v>3</c:v>
                </c:pt>
                <c:pt idx="1385">
                  <c:v>3</c:v>
                </c:pt>
                <c:pt idx="1386">
                  <c:v>3</c:v>
                </c:pt>
                <c:pt idx="1387">
                  <c:v>3</c:v>
                </c:pt>
                <c:pt idx="1388">
                  <c:v>3</c:v>
                </c:pt>
                <c:pt idx="1389">
                  <c:v>3</c:v>
                </c:pt>
                <c:pt idx="1390">
                  <c:v>3</c:v>
                </c:pt>
                <c:pt idx="1391">
                  <c:v>3</c:v>
                </c:pt>
                <c:pt idx="1392">
                  <c:v>3</c:v>
                </c:pt>
                <c:pt idx="1393">
                  <c:v>3</c:v>
                </c:pt>
                <c:pt idx="1394">
                  <c:v>3</c:v>
                </c:pt>
                <c:pt idx="1395">
                  <c:v>3</c:v>
                </c:pt>
                <c:pt idx="1396">
                  <c:v>3</c:v>
                </c:pt>
                <c:pt idx="1397">
                  <c:v>3</c:v>
                </c:pt>
                <c:pt idx="1398">
                  <c:v>3</c:v>
                </c:pt>
                <c:pt idx="1399">
                  <c:v>3</c:v>
                </c:pt>
                <c:pt idx="1400">
                  <c:v>3</c:v>
                </c:pt>
                <c:pt idx="1401">
                  <c:v>3</c:v>
                </c:pt>
                <c:pt idx="1402">
                  <c:v>3</c:v>
                </c:pt>
                <c:pt idx="1403">
                  <c:v>3</c:v>
                </c:pt>
                <c:pt idx="1404">
                  <c:v>3</c:v>
                </c:pt>
                <c:pt idx="1405">
                  <c:v>3</c:v>
                </c:pt>
                <c:pt idx="1406">
                  <c:v>3</c:v>
                </c:pt>
                <c:pt idx="1407">
                  <c:v>3</c:v>
                </c:pt>
                <c:pt idx="1408">
                  <c:v>3</c:v>
                </c:pt>
                <c:pt idx="1409">
                  <c:v>3</c:v>
                </c:pt>
                <c:pt idx="1410">
                  <c:v>3</c:v>
                </c:pt>
                <c:pt idx="1411">
                  <c:v>3</c:v>
                </c:pt>
                <c:pt idx="1412">
                  <c:v>3</c:v>
                </c:pt>
                <c:pt idx="1413">
                  <c:v>3</c:v>
                </c:pt>
                <c:pt idx="1414">
                  <c:v>3</c:v>
                </c:pt>
                <c:pt idx="1415">
                  <c:v>3</c:v>
                </c:pt>
                <c:pt idx="1416">
                  <c:v>3</c:v>
                </c:pt>
                <c:pt idx="1417">
                  <c:v>3</c:v>
                </c:pt>
                <c:pt idx="1418">
                  <c:v>3</c:v>
                </c:pt>
                <c:pt idx="1419">
                  <c:v>3</c:v>
                </c:pt>
                <c:pt idx="1420">
                  <c:v>3</c:v>
                </c:pt>
                <c:pt idx="1421">
                  <c:v>3</c:v>
                </c:pt>
                <c:pt idx="1422">
                  <c:v>3</c:v>
                </c:pt>
                <c:pt idx="1423">
                  <c:v>3</c:v>
                </c:pt>
                <c:pt idx="1424">
                  <c:v>3</c:v>
                </c:pt>
                <c:pt idx="1425">
                  <c:v>3</c:v>
                </c:pt>
                <c:pt idx="1426">
                  <c:v>3</c:v>
                </c:pt>
                <c:pt idx="1427">
                  <c:v>3</c:v>
                </c:pt>
                <c:pt idx="1428">
                  <c:v>3</c:v>
                </c:pt>
                <c:pt idx="1429">
                  <c:v>3</c:v>
                </c:pt>
                <c:pt idx="1430">
                  <c:v>3</c:v>
                </c:pt>
                <c:pt idx="1431">
                  <c:v>3</c:v>
                </c:pt>
                <c:pt idx="1432">
                  <c:v>3</c:v>
                </c:pt>
                <c:pt idx="1433">
                  <c:v>3</c:v>
                </c:pt>
                <c:pt idx="1434">
                  <c:v>3</c:v>
                </c:pt>
                <c:pt idx="1435">
                  <c:v>3</c:v>
                </c:pt>
                <c:pt idx="1436">
                  <c:v>3</c:v>
                </c:pt>
                <c:pt idx="1437">
                  <c:v>3</c:v>
                </c:pt>
                <c:pt idx="1438">
                  <c:v>3</c:v>
                </c:pt>
                <c:pt idx="1439">
                  <c:v>3</c:v>
                </c:pt>
                <c:pt idx="1440">
                  <c:v>3</c:v>
                </c:pt>
                <c:pt idx="1441">
                  <c:v>3</c:v>
                </c:pt>
                <c:pt idx="1442">
                  <c:v>3</c:v>
                </c:pt>
                <c:pt idx="1443">
                  <c:v>3</c:v>
                </c:pt>
                <c:pt idx="1444">
                  <c:v>3</c:v>
                </c:pt>
                <c:pt idx="1445">
                  <c:v>3</c:v>
                </c:pt>
                <c:pt idx="1446">
                  <c:v>3</c:v>
                </c:pt>
                <c:pt idx="1447">
                  <c:v>3</c:v>
                </c:pt>
                <c:pt idx="1448">
                  <c:v>3</c:v>
                </c:pt>
                <c:pt idx="1449">
                  <c:v>3</c:v>
                </c:pt>
                <c:pt idx="1450">
                  <c:v>3</c:v>
                </c:pt>
                <c:pt idx="1451">
                  <c:v>3</c:v>
                </c:pt>
                <c:pt idx="1452">
                  <c:v>3</c:v>
                </c:pt>
                <c:pt idx="1453">
                  <c:v>3</c:v>
                </c:pt>
                <c:pt idx="1454">
                  <c:v>3</c:v>
                </c:pt>
                <c:pt idx="1455">
                  <c:v>3</c:v>
                </c:pt>
                <c:pt idx="1456">
                  <c:v>3</c:v>
                </c:pt>
                <c:pt idx="1457">
                  <c:v>3</c:v>
                </c:pt>
                <c:pt idx="1458">
                  <c:v>3</c:v>
                </c:pt>
                <c:pt idx="1459">
                  <c:v>3</c:v>
                </c:pt>
                <c:pt idx="1460">
                  <c:v>3</c:v>
                </c:pt>
                <c:pt idx="1461">
                  <c:v>3</c:v>
                </c:pt>
                <c:pt idx="1462">
                  <c:v>3</c:v>
                </c:pt>
                <c:pt idx="1463">
                  <c:v>3</c:v>
                </c:pt>
                <c:pt idx="1464">
                  <c:v>3</c:v>
                </c:pt>
                <c:pt idx="1465">
                  <c:v>3</c:v>
                </c:pt>
                <c:pt idx="1466">
                  <c:v>3</c:v>
                </c:pt>
                <c:pt idx="1467">
                  <c:v>3</c:v>
                </c:pt>
                <c:pt idx="1468">
                  <c:v>3</c:v>
                </c:pt>
                <c:pt idx="1469">
                  <c:v>2</c:v>
                </c:pt>
                <c:pt idx="1470">
                  <c:v>2</c:v>
                </c:pt>
                <c:pt idx="1471">
                  <c:v>2</c:v>
                </c:pt>
                <c:pt idx="1472">
                  <c:v>2</c:v>
                </c:pt>
                <c:pt idx="1473">
                  <c:v>2</c:v>
                </c:pt>
                <c:pt idx="1474">
                  <c:v>2</c:v>
                </c:pt>
                <c:pt idx="1475">
                  <c:v>2</c:v>
                </c:pt>
                <c:pt idx="1476">
                  <c:v>2</c:v>
                </c:pt>
                <c:pt idx="1477">
                  <c:v>2</c:v>
                </c:pt>
                <c:pt idx="1478">
                  <c:v>2</c:v>
                </c:pt>
                <c:pt idx="1479">
                  <c:v>2</c:v>
                </c:pt>
                <c:pt idx="1480">
                  <c:v>2</c:v>
                </c:pt>
                <c:pt idx="1481">
                  <c:v>2</c:v>
                </c:pt>
                <c:pt idx="1482">
                  <c:v>2</c:v>
                </c:pt>
                <c:pt idx="1483">
                  <c:v>2</c:v>
                </c:pt>
                <c:pt idx="1484">
                  <c:v>2</c:v>
                </c:pt>
                <c:pt idx="1485">
                  <c:v>2</c:v>
                </c:pt>
                <c:pt idx="1486">
                  <c:v>2</c:v>
                </c:pt>
                <c:pt idx="1487">
                  <c:v>2</c:v>
                </c:pt>
                <c:pt idx="1488">
                  <c:v>2</c:v>
                </c:pt>
                <c:pt idx="1489">
                  <c:v>2</c:v>
                </c:pt>
                <c:pt idx="1490">
                  <c:v>2</c:v>
                </c:pt>
                <c:pt idx="1491">
                  <c:v>2</c:v>
                </c:pt>
                <c:pt idx="1492">
                  <c:v>2</c:v>
                </c:pt>
                <c:pt idx="1493">
                  <c:v>2</c:v>
                </c:pt>
                <c:pt idx="1494">
                  <c:v>2</c:v>
                </c:pt>
                <c:pt idx="1495">
                  <c:v>2</c:v>
                </c:pt>
                <c:pt idx="1496">
                  <c:v>2</c:v>
                </c:pt>
                <c:pt idx="1497">
                  <c:v>2</c:v>
                </c:pt>
                <c:pt idx="1498">
                  <c:v>2</c:v>
                </c:pt>
                <c:pt idx="1499">
                  <c:v>2</c:v>
                </c:pt>
                <c:pt idx="1500">
                  <c:v>2</c:v>
                </c:pt>
              </c:numCache>
            </c:numRef>
          </c:val>
          <c:smooth val="0"/>
          <c:extLst>
            <c:ext xmlns:c16="http://schemas.microsoft.com/office/drawing/2014/chart" uri="{C3380CC4-5D6E-409C-BE32-E72D297353CC}">
              <c16:uniqueId val="{00000003-4030-43C7-B511-670AD039B133}"/>
            </c:ext>
          </c:extLst>
        </c:ser>
        <c:ser>
          <c:idx val="4"/>
          <c:order val="4"/>
          <c:tx>
            <c:strRef>
              <c:f>Sheet1!$F$1</c:f>
              <c:strCache>
                <c:ptCount val="1"/>
                <c:pt idx="0">
                  <c:v>Channel B LED</c:v>
                </c:pt>
              </c:strCache>
            </c:strRef>
          </c:tx>
          <c:spPr>
            <a:ln w="28575" cap="rnd">
              <a:solidFill>
                <a:schemeClr val="accent5"/>
              </a:solidFill>
              <a:round/>
            </a:ln>
            <a:effectLst/>
          </c:spPr>
          <c:marker>
            <c:symbol val="none"/>
          </c:marker>
          <c:cat>
            <c:strLit>
              <c:ptCount val="32000"/>
              <c:pt idx="0">
                <c:v>Frequency</c:v>
              </c:pt>
              <c:pt idx="1">
                <c:v>15000</c:v>
              </c:pt>
              <c:pt idx="2">
                <c:v>15020</c:v>
              </c:pt>
              <c:pt idx="3">
                <c:v>15040</c:v>
              </c:pt>
              <c:pt idx="4">
                <c:v>15060</c:v>
              </c:pt>
              <c:pt idx="5">
                <c:v>15080</c:v>
              </c:pt>
              <c:pt idx="6">
                <c:v>15100</c:v>
              </c:pt>
              <c:pt idx="7">
                <c:v>15120</c:v>
              </c:pt>
              <c:pt idx="8">
                <c:v>15140</c:v>
              </c:pt>
              <c:pt idx="9">
                <c:v>15160</c:v>
              </c:pt>
              <c:pt idx="10">
                <c:v>15180</c:v>
              </c:pt>
              <c:pt idx="11">
                <c:v>15200</c:v>
              </c:pt>
              <c:pt idx="12">
                <c:v>15220</c:v>
              </c:pt>
              <c:pt idx="13">
                <c:v>15240</c:v>
              </c:pt>
              <c:pt idx="14">
                <c:v>15260</c:v>
              </c:pt>
              <c:pt idx="15">
                <c:v>15280</c:v>
              </c:pt>
              <c:pt idx="16">
                <c:v>15300</c:v>
              </c:pt>
              <c:pt idx="17">
                <c:v>15320</c:v>
              </c:pt>
              <c:pt idx="18">
                <c:v>15340</c:v>
              </c:pt>
              <c:pt idx="19">
                <c:v>15360</c:v>
              </c:pt>
              <c:pt idx="20">
                <c:v>15380</c:v>
              </c:pt>
              <c:pt idx="21">
                <c:v>15400</c:v>
              </c:pt>
              <c:pt idx="22">
                <c:v>15420</c:v>
              </c:pt>
              <c:pt idx="23">
                <c:v>15440</c:v>
              </c:pt>
              <c:pt idx="24">
                <c:v>15460</c:v>
              </c:pt>
              <c:pt idx="25">
                <c:v>15480</c:v>
              </c:pt>
              <c:pt idx="26">
                <c:v>15500</c:v>
              </c:pt>
              <c:pt idx="27">
                <c:v>15520</c:v>
              </c:pt>
              <c:pt idx="28">
                <c:v>15540</c:v>
              </c:pt>
              <c:pt idx="29">
                <c:v>15560</c:v>
              </c:pt>
              <c:pt idx="30">
                <c:v>15580</c:v>
              </c:pt>
              <c:pt idx="31">
                <c:v>15600</c:v>
              </c:pt>
              <c:pt idx="32">
                <c:v>15620</c:v>
              </c:pt>
              <c:pt idx="33">
                <c:v>15640</c:v>
              </c:pt>
              <c:pt idx="34">
                <c:v>15660</c:v>
              </c:pt>
              <c:pt idx="35">
                <c:v>15680</c:v>
              </c:pt>
              <c:pt idx="36">
                <c:v>15700</c:v>
              </c:pt>
              <c:pt idx="37">
                <c:v>15720</c:v>
              </c:pt>
              <c:pt idx="38">
                <c:v>15740</c:v>
              </c:pt>
              <c:pt idx="39">
                <c:v>15760</c:v>
              </c:pt>
              <c:pt idx="40">
                <c:v>15780</c:v>
              </c:pt>
              <c:pt idx="41">
                <c:v>15800</c:v>
              </c:pt>
              <c:pt idx="42">
                <c:v>15820</c:v>
              </c:pt>
              <c:pt idx="43">
                <c:v>15840</c:v>
              </c:pt>
              <c:pt idx="44">
                <c:v>15860</c:v>
              </c:pt>
              <c:pt idx="45">
                <c:v>15880</c:v>
              </c:pt>
              <c:pt idx="46">
                <c:v>15900</c:v>
              </c:pt>
              <c:pt idx="47">
                <c:v>15920</c:v>
              </c:pt>
              <c:pt idx="48">
                <c:v>15940</c:v>
              </c:pt>
              <c:pt idx="49">
                <c:v>15960</c:v>
              </c:pt>
              <c:pt idx="50">
                <c:v>15980</c:v>
              </c:pt>
              <c:pt idx="51">
                <c:v>16000</c:v>
              </c:pt>
              <c:pt idx="52">
                <c:v>16020</c:v>
              </c:pt>
              <c:pt idx="53">
                <c:v>16040</c:v>
              </c:pt>
              <c:pt idx="54">
                <c:v>16060</c:v>
              </c:pt>
              <c:pt idx="55">
                <c:v>16080</c:v>
              </c:pt>
              <c:pt idx="56">
                <c:v>16100</c:v>
              </c:pt>
              <c:pt idx="57">
                <c:v>16120</c:v>
              </c:pt>
              <c:pt idx="58">
                <c:v>16140</c:v>
              </c:pt>
              <c:pt idx="59">
                <c:v>16160</c:v>
              </c:pt>
              <c:pt idx="60">
                <c:v>16180</c:v>
              </c:pt>
              <c:pt idx="61">
                <c:v>16200</c:v>
              </c:pt>
              <c:pt idx="62">
                <c:v>16220</c:v>
              </c:pt>
              <c:pt idx="63">
                <c:v>16240</c:v>
              </c:pt>
              <c:pt idx="64">
                <c:v>16260</c:v>
              </c:pt>
              <c:pt idx="65">
                <c:v>16280</c:v>
              </c:pt>
              <c:pt idx="66">
                <c:v>16300</c:v>
              </c:pt>
              <c:pt idx="67">
                <c:v>16320</c:v>
              </c:pt>
              <c:pt idx="68">
                <c:v>16340</c:v>
              </c:pt>
              <c:pt idx="69">
                <c:v>16360</c:v>
              </c:pt>
              <c:pt idx="70">
                <c:v>16380</c:v>
              </c:pt>
              <c:pt idx="71">
                <c:v>16400</c:v>
              </c:pt>
              <c:pt idx="72">
                <c:v>16420</c:v>
              </c:pt>
              <c:pt idx="73">
                <c:v>16440</c:v>
              </c:pt>
              <c:pt idx="74">
                <c:v>16460</c:v>
              </c:pt>
              <c:pt idx="75">
                <c:v>16480</c:v>
              </c:pt>
              <c:pt idx="76">
                <c:v>16500</c:v>
              </c:pt>
              <c:pt idx="77">
                <c:v>16520</c:v>
              </c:pt>
              <c:pt idx="78">
                <c:v>16540</c:v>
              </c:pt>
              <c:pt idx="79">
                <c:v>16560</c:v>
              </c:pt>
              <c:pt idx="80">
                <c:v>16580</c:v>
              </c:pt>
              <c:pt idx="81">
                <c:v>16600</c:v>
              </c:pt>
              <c:pt idx="82">
                <c:v>16620</c:v>
              </c:pt>
              <c:pt idx="83">
                <c:v>16640</c:v>
              </c:pt>
              <c:pt idx="84">
                <c:v>16660</c:v>
              </c:pt>
              <c:pt idx="85">
                <c:v>16680</c:v>
              </c:pt>
              <c:pt idx="86">
                <c:v>16700</c:v>
              </c:pt>
              <c:pt idx="87">
                <c:v>16720</c:v>
              </c:pt>
              <c:pt idx="88">
                <c:v>16740</c:v>
              </c:pt>
              <c:pt idx="89">
                <c:v>16760</c:v>
              </c:pt>
              <c:pt idx="90">
                <c:v>16780</c:v>
              </c:pt>
              <c:pt idx="91">
                <c:v>16800</c:v>
              </c:pt>
              <c:pt idx="92">
                <c:v>16820</c:v>
              </c:pt>
              <c:pt idx="93">
                <c:v>16840</c:v>
              </c:pt>
              <c:pt idx="94">
                <c:v>16860</c:v>
              </c:pt>
              <c:pt idx="95">
                <c:v>16880</c:v>
              </c:pt>
              <c:pt idx="96">
                <c:v>16900</c:v>
              </c:pt>
              <c:pt idx="97">
                <c:v>16920</c:v>
              </c:pt>
              <c:pt idx="98">
                <c:v>16940</c:v>
              </c:pt>
              <c:pt idx="99">
                <c:v>16960</c:v>
              </c:pt>
              <c:pt idx="100">
                <c:v>16980</c:v>
              </c:pt>
              <c:pt idx="101">
                <c:v>17000</c:v>
              </c:pt>
              <c:pt idx="102">
                <c:v>17020</c:v>
              </c:pt>
              <c:pt idx="103">
                <c:v>17040</c:v>
              </c:pt>
              <c:pt idx="104">
                <c:v>17060</c:v>
              </c:pt>
              <c:pt idx="105">
                <c:v>17080</c:v>
              </c:pt>
              <c:pt idx="106">
                <c:v>17100</c:v>
              </c:pt>
              <c:pt idx="107">
                <c:v>17120</c:v>
              </c:pt>
              <c:pt idx="108">
                <c:v>17140</c:v>
              </c:pt>
              <c:pt idx="109">
                <c:v>17160</c:v>
              </c:pt>
              <c:pt idx="110">
                <c:v>17180</c:v>
              </c:pt>
              <c:pt idx="111">
                <c:v>17200</c:v>
              </c:pt>
              <c:pt idx="112">
                <c:v>17220</c:v>
              </c:pt>
              <c:pt idx="113">
                <c:v>17240</c:v>
              </c:pt>
              <c:pt idx="114">
                <c:v>17260</c:v>
              </c:pt>
              <c:pt idx="115">
                <c:v>17280</c:v>
              </c:pt>
              <c:pt idx="116">
                <c:v>17300</c:v>
              </c:pt>
              <c:pt idx="117">
                <c:v>17320</c:v>
              </c:pt>
              <c:pt idx="118">
                <c:v>17340</c:v>
              </c:pt>
              <c:pt idx="119">
                <c:v>17360</c:v>
              </c:pt>
              <c:pt idx="120">
                <c:v>17380</c:v>
              </c:pt>
              <c:pt idx="121">
                <c:v>17400</c:v>
              </c:pt>
              <c:pt idx="122">
                <c:v>17420</c:v>
              </c:pt>
              <c:pt idx="123">
                <c:v>17440</c:v>
              </c:pt>
              <c:pt idx="124">
                <c:v>17460</c:v>
              </c:pt>
              <c:pt idx="125">
                <c:v>17480</c:v>
              </c:pt>
              <c:pt idx="126">
                <c:v>17500</c:v>
              </c:pt>
              <c:pt idx="127">
                <c:v>17520</c:v>
              </c:pt>
              <c:pt idx="128">
                <c:v>17540</c:v>
              </c:pt>
              <c:pt idx="129">
                <c:v>17560</c:v>
              </c:pt>
              <c:pt idx="130">
                <c:v>17580</c:v>
              </c:pt>
              <c:pt idx="131">
                <c:v>17600</c:v>
              </c:pt>
              <c:pt idx="132">
                <c:v>17620</c:v>
              </c:pt>
              <c:pt idx="133">
                <c:v>17640</c:v>
              </c:pt>
              <c:pt idx="134">
                <c:v>17660</c:v>
              </c:pt>
              <c:pt idx="135">
                <c:v>17680</c:v>
              </c:pt>
              <c:pt idx="136">
                <c:v>17700</c:v>
              </c:pt>
              <c:pt idx="137">
                <c:v>17720</c:v>
              </c:pt>
              <c:pt idx="138">
                <c:v>17740</c:v>
              </c:pt>
              <c:pt idx="139">
                <c:v>17760</c:v>
              </c:pt>
              <c:pt idx="140">
                <c:v>17780</c:v>
              </c:pt>
              <c:pt idx="141">
                <c:v>17800</c:v>
              </c:pt>
              <c:pt idx="142">
                <c:v>17820</c:v>
              </c:pt>
              <c:pt idx="143">
                <c:v>17840</c:v>
              </c:pt>
              <c:pt idx="144">
                <c:v>17860</c:v>
              </c:pt>
              <c:pt idx="145">
                <c:v>17880</c:v>
              </c:pt>
              <c:pt idx="146">
                <c:v>17900</c:v>
              </c:pt>
              <c:pt idx="147">
                <c:v>17920</c:v>
              </c:pt>
              <c:pt idx="148">
                <c:v>17940</c:v>
              </c:pt>
              <c:pt idx="149">
                <c:v>17960</c:v>
              </c:pt>
              <c:pt idx="150">
                <c:v>17980</c:v>
              </c:pt>
              <c:pt idx="151">
                <c:v>18000</c:v>
              </c:pt>
              <c:pt idx="152">
                <c:v>18020</c:v>
              </c:pt>
              <c:pt idx="153">
                <c:v>18040</c:v>
              </c:pt>
              <c:pt idx="154">
                <c:v>18060</c:v>
              </c:pt>
              <c:pt idx="155">
                <c:v>18080</c:v>
              </c:pt>
              <c:pt idx="156">
                <c:v>18100</c:v>
              </c:pt>
              <c:pt idx="157">
                <c:v>18120</c:v>
              </c:pt>
              <c:pt idx="158">
                <c:v>18140</c:v>
              </c:pt>
              <c:pt idx="159">
                <c:v>18160</c:v>
              </c:pt>
              <c:pt idx="160">
                <c:v>18180</c:v>
              </c:pt>
              <c:pt idx="161">
                <c:v>18200</c:v>
              </c:pt>
              <c:pt idx="162">
                <c:v>18220</c:v>
              </c:pt>
              <c:pt idx="163">
                <c:v>18240</c:v>
              </c:pt>
              <c:pt idx="164">
                <c:v>18260</c:v>
              </c:pt>
              <c:pt idx="165">
                <c:v>18280</c:v>
              </c:pt>
              <c:pt idx="166">
                <c:v>18300</c:v>
              </c:pt>
              <c:pt idx="167">
                <c:v>18320</c:v>
              </c:pt>
              <c:pt idx="168">
                <c:v>18340</c:v>
              </c:pt>
              <c:pt idx="169">
                <c:v>18360</c:v>
              </c:pt>
              <c:pt idx="170">
                <c:v>18380</c:v>
              </c:pt>
              <c:pt idx="171">
                <c:v>18400</c:v>
              </c:pt>
              <c:pt idx="172">
                <c:v>18420</c:v>
              </c:pt>
              <c:pt idx="173">
                <c:v>18440</c:v>
              </c:pt>
              <c:pt idx="174">
                <c:v>18460</c:v>
              </c:pt>
              <c:pt idx="175">
                <c:v>18480</c:v>
              </c:pt>
              <c:pt idx="176">
                <c:v>18500</c:v>
              </c:pt>
              <c:pt idx="177">
                <c:v>18520</c:v>
              </c:pt>
              <c:pt idx="178">
                <c:v>18540</c:v>
              </c:pt>
              <c:pt idx="179">
                <c:v>18560</c:v>
              </c:pt>
              <c:pt idx="180">
                <c:v>18580</c:v>
              </c:pt>
              <c:pt idx="181">
                <c:v>18600</c:v>
              </c:pt>
              <c:pt idx="182">
                <c:v>18620</c:v>
              </c:pt>
              <c:pt idx="183">
                <c:v>18640</c:v>
              </c:pt>
              <c:pt idx="184">
                <c:v>18660</c:v>
              </c:pt>
              <c:pt idx="185">
                <c:v>18680</c:v>
              </c:pt>
              <c:pt idx="186">
                <c:v>18700</c:v>
              </c:pt>
              <c:pt idx="187">
                <c:v>18720</c:v>
              </c:pt>
              <c:pt idx="188">
                <c:v>18740</c:v>
              </c:pt>
              <c:pt idx="189">
                <c:v>18760</c:v>
              </c:pt>
              <c:pt idx="190">
                <c:v>18780</c:v>
              </c:pt>
              <c:pt idx="191">
                <c:v>18800</c:v>
              </c:pt>
              <c:pt idx="192">
                <c:v>18820</c:v>
              </c:pt>
              <c:pt idx="193">
                <c:v>18840</c:v>
              </c:pt>
              <c:pt idx="194">
                <c:v>18860</c:v>
              </c:pt>
              <c:pt idx="195">
                <c:v>18880</c:v>
              </c:pt>
              <c:pt idx="196">
                <c:v>18900</c:v>
              </c:pt>
              <c:pt idx="197">
                <c:v>18920</c:v>
              </c:pt>
              <c:pt idx="198">
                <c:v>18940</c:v>
              </c:pt>
              <c:pt idx="199">
                <c:v>18960</c:v>
              </c:pt>
              <c:pt idx="200">
                <c:v>18980</c:v>
              </c:pt>
              <c:pt idx="201">
                <c:v>19000</c:v>
              </c:pt>
              <c:pt idx="202">
                <c:v>19020</c:v>
              </c:pt>
              <c:pt idx="203">
                <c:v>19040</c:v>
              </c:pt>
              <c:pt idx="204">
                <c:v>19060</c:v>
              </c:pt>
              <c:pt idx="205">
                <c:v>19080</c:v>
              </c:pt>
              <c:pt idx="206">
                <c:v>19100</c:v>
              </c:pt>
              <c:pt idx="207">
                <c:v>19120</c:v>
              </c:pt>
              <c:pt idx="208">
                <c:v>19140</c:v>
              </c:pt>
              <c:pt idx="209">
                <c:v>19160</c:v>
              </c:pt>
              <c:pt idx="210">
                <c:v>19180</c:v>
              </c:pt>
              <c:pt idx="211">
                <c:v>19200</c:v>
              </c:pt>
              <c:pt idx="212">
                <c:v>19220</c:v>
              </c:pt>
              <c:pt idx="213">
                <c:v>19240</c:v>
              </c:pt>
              <c:pt idx="214">
                <c:v>19260</c:v>
              </c:pt>
              <c:pt idx="215">
                <c:v>19280</c:v>
              </c:pt>
              <c:pt idx="216">
                <c:v>19300</c:v>
              </c:pt>
              <c:pt idx="217">
                <c:v>19320</c:v>
              </c:pt>
              <c:pt idx="218">
                <c:v>19340</c:v>
              </c:pt>
              <c:pt idx="219">
                <c:v>19360</c:v>
              </c:pt>
              <c:pt idx="220">
                <c:v>19380</c:v>
              </c:pt>
              <c:pt idx="221">
                <c:v>19400</c:v>
              </c:pt>
              <c:pt idx="222">
                <c:v>19420</c:v>
              </c:pt>
              <c:pt idx="223">
                <c:v>19440</c:v>
              </c:pt>
              <c:pt idx="224">
                <c:v>19460</c:v>
              </c:pt>
              <c:pt idx="225">
                <c:v>19480</c:v>
              </c:pt>
              <c:pt idx="226">
                <c:v>19500</c:v>
              </c:pt>
              <c:pt idx="227">
                <c:v>19520</c:v>
              </c:pt>
              <c:pt idx="228">
                <c:v>19540</c:v>
              </c:pt>
              <c:pt idx="229">
                <c:v>19560</c:v>
              </c:pt>
              <c:pt idx="230">
                <c:v>19580</c:v>
              </c:pt>
              <c:pt idx="231">
                <c:v>19600</c:v>
              </c:pt>
              <c:pt idx="232">
                <c:v>19620</c:v>
              </c:pt>
              <c:pt idx="233">
                <c:v>19640</c:v>
              </c:pt>
              <c:pt idx="234">
                <c:v>19660</c:v>
              </c:pt>
              <c:pt idx="235">
                <c:v>19680</c:v>
              </c:pt>
              <c:pt idx="236">
                <c:v>19700</c:v>
              </c:pt>
              <c:pt idx="237">
                <c:v>19720</c:v>
              </c:pt>
              <c:pt idx="238">
                <c:v>19740</c:v>
              </c:pt>
              <c:pt idx="239">
                <c:v>19760</c:v>
              </c:pt>
              <c:pt idx="240">
                <c:v>19780</c:v>
              </c:pt>
              <c:pt idx="241">
                <c:v>19800</c:v>
              </c:pt>
              <c:pt idx="242">
                <c:v>19820</c:v>
              </c:pt>
              <c:pt idx="243">
                <c:v>19840</c:v>
              </c:pt>
              <c:pt idx="244">
                <c:v>19860</c:v>
              </c:pt>
              <c:pt idx="245">
                <c:v>19880</c:v>
              </c:pt>
              <c:pt idx="246">
                <c:v>19900</c:v>
              </c:pt>
              <c:pt idx="247">
                <c:v>19920</c:v>
              </c:pt>
              <c:pt idx="248">
                <c:v>19940</c:v>
              </c:pt>
              <c:pt idx="249">
                <c:v>19960</c:v>
              </c:pt>
              <c:pt idx="250">
                <c:v>19980</c:v>
              </c:pt>
              <c:pt idx="251">
                <c:v>20000</c:v>
              </c:pt>
              <c:pt idx="252">
                <c:v>20020</c:v>
              </c:pt>
              <c:pt idx="253">
                <c:v>20040</c:v>
              </c:pt>
              <c:pt idx="254">
                <c:v>20060</c:v>
              </c:pt>
              <c:pt idx="255">
                <c:v>20080</c:v>
              </c:pt>
              <c:pt idx="256">
                <c:v>20100</c:v>
              </c:pt>
              <c:pt idx="257">
                <c:v>20120</c:v>
              </c:pt>
              <c:pt idx="258">
                <c:v>20140</c:v>
              </c:pt>
              <c:pt idx="259">
                <c:v>20160</c:v>
              </c:pt>
              <c:pt idx="260">
                <c:v>20180</c:v>
              </c:pt>
              <c:pt idx="261">
                <c:v>20200</c:v>
              </c:pt>
              <c:pt idx="262">
                <c:v>20220</c:v>
              </c:pt>
              <c:pt idx="263">
                <c:v>20240</c:v>
              </c:pt>
              <c:pt idx="264">
                <c:v>20260</c:v>
              </c:pt>
              <c:pt idx="265">
                <c:v>20280</c:v>
              </c:pt>
              <c:pt idx="266">
                <c:v>20300</c:v>
              </c:pt>
              <c:pt idx="267">
                <c:v>20320</c:v>
              </c:pt>
              <c:pt idx="268">
                <c:v>20340</c:v>
              </c:pt>
              <c:pt idx="269">
                <c:v>20360</c:v>
              </c:pt>
              <c:pt idx="270">
                <c:v>20380</c:v>
              </c:pt>
              <c:pt idx="271">
                <c:v>20400</c:v>
              </c:pt>
              <c:pt idx="272">
                <c:v>20420</c:v>
              </c:pt>
              <c:pt idx="273">
                <c:v>20440</c:v>
              </c:pt>
              <c:pt idx="274">
                <c:v>20460</c:v>
              </c:pt>
              <c:pt idx="275">
                <c:v>20480</c:v>
              </c:pt>
              <c:pt idx="276">
                <c:v>20500</c:v>
              </c:pt>
              <c:pt idx="277">
                <c:v>20520</c:v>
              </c:pt>
              <c:pt idx="278">
                <c:v>20540</c:v>
              </c:pt>
              <c:pt idx="279">
                <c:v>20560</c:v>
              </c:pt>
              <c:pt idx="280">
                <c:v>20580</c:v>
              </c:pt>
              <c:pt idx="281">
                <c:v>20600</c:v>
              </c:pt>
              <c:pt idx="282">
                <c:v>20620</c:v>
              </c:pt>
              <c:pt idx="283">
                <c:v>20640</c:v>
              </c:pt>
              <c:pt idx="284">
                <c:v>20660</c:v>
              </c:pt>
              <c:pt idx="285">
                <c:v>20680</c:v>
              </c:pt>
              <c:pt idx="286">
                <c:v>20700</c:v>
              </c:pt>
              <c:pt idx="287">
                <c:v>20720</c:v>
              </c:pt>
              <c:pt idx="288">
                <c:v>20740</c:v>
              </c:pt>
              <c:pt idx="289">
                <c:v>20760</c:v>
              </c:pt>
              <c:pt idx="290">
                <c:v>20780</c:v>
              </c:pt>
              <c:pt idx="291">
                <c:v>20800</c:v>
              </c:pt>
              <c:pt idx="292">
                <c:v>20820</c:v>
              </c:pt>
              <c:pt idx="293">
                <c:v>20840</c:v>
              </c:pt>
              <c:pt idx="294">
                <c:v>20860</c:v>
              </c:pt>
              <c:pt idx="295">
                <c:v>20880</c:v>
              </c:pt>
              <c:pt idx="296">
                <c:v>20900</c:v>
              </c:pt>
              <c:pt idx="297">
                <c:v>20920</c:v>
              </c:pt>
              <c:pt idx="298">
                <c:v>20940</c:v>
              </c:pt>
              <c:pt idx="299">
                <c:v>20960</c:v>
              </c:pt>
              <c:pt idx="300">
                <c:v>20980</c:v>
              </c:pt>
              <c:pt idx="301">
                <c:v>21000</c:v>
              </c:pt>
              <c:pt idx="302">
                <c:v>21020</c:v>
              </c:pt>
              <c:pt idx="303">
                <c:v>21040</c:v>
              </c:pt>
              <c:pt idx="304">
                <c:v>21060</c:v>
              </c:pt>
              <c:pt idx="305">
                <c:v>21080</c:v>
              </c:pt>
              <c:pt idx="306">
                <c:v>21100</c:v>
              </c:pt>
              <c:pt idx="307">
                <c:v>21120</c:v>
              </c:pt>
              <c:pt idx="308">
                <c:v>21140</c:v>
              </c:pt>
              <c:pt idx="309">
                <c:v>21160</c:v>
              </c:pt>
              <c:pt idx="310">
                <c:v>21180</c:v>
              </c:pt>
              <c:pt idx="311">
                <c:v>21200</c:v>
              </c:pt>
              <c:pt idx="312">
                <c:v>21220</c:v>
              </c:pt>
              <c:pt idx="313">
                <c:v>21240</c:v>
              </c:pt>
              <c:pt idx="314">
                <c:v>21260</c:v>
              </c:pt>
              <c:pt idx="315">
                <c:v>21280</c:v>
              </c:pt>
              <c:pt idx="316">
                <c:v>21300</c:v>
              </c:pt>
              <c:pt idx="317">
                <c:v>21320</c:v>
              </c:pt>
              <c:pt idx="318">
                <c:v>21340</c:v>
              </c:pt>
              <c:pt idx="319">
                <c:v>21360</c:v>
              </c:pt>
              <c:pt idx="320">
                <c:v>21380</c:v>
              </c:pt>
              <c:pt idx="321">
                <c:v>21400</c:v>
              </c:pt>
              <c:pt idx="322">
                <c:v>21420</c:v>
              </c:pt>
              <c:pt idx="323">
                <c:v>21440</c:v>
              </c:pt>
              <c:pt idx="324">
                <c:v>21460</c:v>
              </c:pt>
              <c:pt idx="325">
                <c:v>21480</c:v>
              </c:pt>
              <c:pt idx="326">
                <c:v>21500</c:v>
              </c:pt>
              <c:pt idx="327">
                <c:v>21520</c:v>
              </c:pt>
              <c:pt idx="328">
                <c:v>21540</c:v>
              </c:pt>
              <c:pt idx="329">
                <c:v>21560</c:v>
              </c:pt>
              <c:pt idx="330">
                <c:v>21580</c:v>
              </c:pt>
              <c:pt idx="331">
                <c:v>21600</c:v>
              </c:pt>
              <c:pt idx="332">
                <c:v>21620</c:v>
              </c:pt>
              <c:pt idx="333">
                <c:v>21640</c:v>
              </c:pt>
              <c:pt idx="334">
                <c:v>21660</c:v>
              </c:pt>
              <c:pt idx="335">
                <c:v>21680</c:v>
              </c:pt>
              <c:pt idx="336">
                <c:v>21700</c:v>
              </c:pt>
              <c:pt idx="337">
                <c:v>21720</c:v>
              </c:pt>
              <c:pt idx="338">
                <c:v>21740</c:v>
              </c:pt>
              <c:pt idx="339">
                <c:v>21760</c:v>
              </c:pt>
              <c:pt idx="340">
                <c:v>21780</c:v>
              </c:pt>
              <c:pt idx="341">
                <c:v>21800</c:v>
              </c:pt>
              <c:pt idx="342">
                <c:v>21820</c:v>
              </c:pt>
              <c:pt idx="343">
                <c:v>21840</c:v>
              </c:pt>
              <c:pt idx="344">
                <c:v>21860</c:v>
              </c:pt>
              <c:pt idx="345">
                <c:v>21880</c:v>
              </c:pt>
              <c:pt idx="346">
                <c:v>21900</c:v>
              </c:pt>
              <c:pt idx="347">
                <c:v>21920</c:v>
              </c:pt>
              <c:pt idx="348">
                <c:v>21940</c:v>
              </c:pt>
              <c:pt idx="349">
                <c:v>21960</c:v>
              </c:pt>
              <c:pt idx="350">
                <c:v>21980</c:v>
              </c:pt>
              <c:pt idx="351">
                <c:v>22000</c:v>
              </c:pt>
              <c:pt idx="352">
                <c:v>22020</c:v>
              </c:pt>
              <c:pt idx="353">
                <c:v>22040</c:v>
              </c:pt>
              <c:pt idx="354">
                <c:v>22060</c:v>
              </c:pt>
              <c:pt idx="355">
                <c:v>22080</c:v>
              </c:pt>
              <c:pt idx="356">
                <c:v>22100</c:v>
              </c:pt>
              <c:pt idx="357">
                <c:v>22120</c:v>
              </c:pt>
              <c:pt idx="358">
                <c:v>22140</c:v>
              </c:pt>
              <c:pt idx="359">
                <c:v>22160</c:v>
              </c:pt>
              <c:pt idx="360">
                <c:v>22180</c:v>
              </c:pt>
              <c:pt idx="361">
                <c:v>22200</c:v>
              </c:pt>
              <c:pt idx="362">
                <c:v>22220</c:v>
              </c:pt>
              <c:pt idx="363">
                <c:v>22240</c:v>
              </c:pt>
              <c:pt idx="364">
                <c:v>22260</c:v>
              </c:pt>
              <c:pt idx="365">
                <c:v>22280</c:v>
              </c:pt>
              <c:pt idx="366">
                <c:v>22300</c:v>
              </c:pt>
              <c:pt idx="367">
                <c:v>22320</c:v>
              </c:pt>
              <c:pt idx="368">
                <c:v>22340</c:v>
              </c:pt>
              <c:pt idx="369">
                <c:v>22360</c:v>
              </c:pt>
              <c:pt idx="370">
                <c:v>22380</c:v>
              </c:pt>
              <c:pt idx="371">
                <c:v>22400</c:v>
              </c:pt>
              <c:pt idx="372">
                <c:v>22420</c:v>
              </c:pt>
              <c:pt idx="373">
                <c:v>22440</c:v>
              </c:pt>
              <c:pt idx="374">
                <c:v>22460</c:v>
              </c:pt>
              <c:pt idx="375">
                <c:v>22480</c:v>
              </c:pt>
              <c:pt idx="376">
                <c:v>22500</c:v>
              </c:pt>
              <c:pt idx="377">
                <c:v>22520</c:v>
              </c:pt>
              <c:pt idx="378">
                <c:v>22540</c:v>
              </c:pt>
              <c:pt idx="379">
                <c:v>22560</c:v>
              </c:pt>
              <c:pt idx="380">
                <c:v>22580</c:v>
              </c:pt>
              <c:pt idx="381">
                <c:v>22600</c:v>
              </c:pt>
              <c:pt idx="382">
                <c:v>22620</c:v>
              </c:pt>
              <c:pt idx="383">
                <c:v>22640</c:v>
              </c:pt>
              <c:pt idx="384">
                <c:v>22660</c:v>
              </c:pt>
              <c:pt idx="385">
                <c:v>22680</c:v>
              </c:pt>
              <c:pt idx="386">
                <c:v>22700</c:v>
              </c:pt>
              <c:pt idx="387">
                <c:v>22720</c:v>
              </c:pt>
              <c:pt idx="388">
                <c:v>22740</c:v>
              </c:pt>
              <c:pt idx="389">
                <c:v>22760</c:v>
              </c:pt>
              <c:pt idx="390">
                <c:v>22780</c:v>
              </c:pt>
              <c:pt idx="391">
                <c:v>22800</c:v>
              </c:pt>
              <c:pt idx="392">
                <c:v>22820</c:v>
              </c:pt>
              <c:pt idx="393">
                <c:v>22840</c:v>
              </c:pt>
              <c:pt idx="394">
                <c:v>22860</c:v>
              </c:pt>
              <c:pt idx="395">
                <c:v>22880</c:v>
              </c:pt>
              <c:pt idx="396">
                <c:v>22900</c:v>
              </c:pt>
              <c:pt idx="397">
                <c:v>22920</c:v>
              </c:pt>
              <c:pt idx="398">
                <c:v>22940</c:v>
              </c:pt>
              <c:pt idx="399">
                <c:v>22960</c:v>
              </c:pt>
              <c:pt idx="400">
                <c:v>22980</c:v>
              </c:pt>
              <c:pt idx="401">
                <c:v>23000</c:v>
              </c:pt>
              <c:pt idx="402">
                <c:v>23020</c:v>
              </c:pt>
              <c:pt idx="403">
                <c:v>23040</c:v>
              </c:pt>
              <c:pt idx="404">
                <c:v>23060</c:v>
              </c:pt>
              <c:pt idx="405">
                <c:v>23080</c:v>
              </c:pt>
              <c:pt idx="406">
                <c:v>23100</c:v>
              </c:pt>
              <c:pt idx="407">
                <c:v>23120</c:v>
              </c:pt>
              <c:pt idx="408">
                <c:v>23140</c:v>
              </c:pt>
              <c:pt idx="409">
                <c:v>23160</c:v>
              </c:pt>
              <c:pt idx="410">
                <c:v>23180</c:v>
              </c:pt>
              <c:pt idx="411">
                <c:v>23200</c:v>
              </c:pt>
              <c:pt idx="412">
                <c:v>23220</c:v>
              </c:pt>
              <c:pt idx="413">
                <c:v>23240</c:v>
              </c:pt>
              <c:pt idx="414">
                <c:v>23260</c:v>
              </c:pt>
              <c:pt idx="415">
                <c:v>23280</c:v>
              </c:pt>
              <c:pt idx="416">
                <c:v>23300</c:v>
              </c:pt>
              <c:pt idx="417">
                <c:v>23320</c:v>
              </c:pt>
              <c:pt idx="418">
                <c:v>23340</c:v>
              </c:pt>
              <c:pt idx="419">
                <c:v>23360</c:v>
              </c:pt>
              <c:pt idx="420">
                <c:v>23380</c:v>
              </c:pt>
              <c:pt idx="421">
                <c:v>23400</c:v>
              </c:pt>
              <c:pt idx="422">
                <c:v>23420</c:v>
              </c:pt>
              <c:pt idx="423">
                <c:v>23440</c:v>
              </c:pt>
              <c:pt idx="424">
                <c:v>23460</c:v>
              </c:pt>
              <c:pt idx="425">
                <c:v>23480</c:v>
              </c:pt>
              <c:pt idx="426">
                <c:v>23500</c:v>
              </c:pt>
              <c:pt idx="427">
                <c:v>23520</c:v>
              </c:pt>
              <c:pt idx="428">
                <c:v>23540</c:v>
              </c:pt>
              <c:pt idx="429">
                <c:v>23560</c:v>
              </c:pt>
              <c:pt idx="430">
                <c:v>23580</c:v>
              </c:pt>
              <c:pt idx="431">
                <c:v>23600</c:v>
              </c:pt>
              <c:pt idx="432">
                <c:v>23620</c:v>
              </c:pt>
              <c:pt idx="433">
                <c:v>23640</c:v>
              </c:pt>
              <c:pt idx="434">
                <c:v>23660</c:v>
              </c:pt>
              <c:pt idx="435">
                <c:v>23680</c:v>
              </c:pt>
              <c:pt idx="436">
                <c:v>23700</c:v>
              </c:pt>
              <c:pt idx="437">
                <c:v>23720</c:v>
              </c:pt>
              <c:pt idx="438">
                <c:v>23740</c:v>
              </c:pt>
              <c:pt idx="439">
                <c:v>23760</c:v>
              </c:pt>
              <c:pt idx="440">
                <c:v>23780</c:v>
              </c:pt>
              <c:pt idx="441">
                <c:v>23800</c:v>
              </c:pt>
              <c:pt idx="442">
                <c:v>23820</c:v>
              </c:pt>
              <c:pt idx="443">
                <c:v>23840</c:v>
              </c:pt>
              <c:pt idx="444">
                <c:v>23860</c:v>
              </c:pt>
              <c:pt idx="445">
                <c:v>23880</c:v>
              </c:pt>
              <c:pt idx="446">
                <c:v>23900</c:v>
              </c:pt>
              <c:pt idx="447">
                <c:v>23920</c:v>
              </c:pt>
              <c:pt idx="448">
                <c:v>23940</c:v>
              </c:pt>
              <c:pt idx="449">
                <c:v>23960</c:v>
              </c:pt>
              <c:pt idx="450">
                <c:v>23980</c:v>
              </c:pt>
              <c:pt idx="451">
                <c:v>24000</c:v>
              </c:pt>
              <c:pt idx="452">
                <c:v>24020</c:v>
              </c:pt>
              <c:pt idx="453">
                <c:v>24040</c:v>
              </c:pt>
              <c:pt idx="454">
                <c:v>24060</c:v>
              </c:pt>
              <c:pt idx="455">
                <c:v>24080</c:v>
              </c:pt>
              <c:pt idx="456">
                <c:v>24100</c:v>
              </c:pt>
              <c:pt idx="457">
                <c:v>24120</c:v>
              </c:pt>
              <c:pt idx="458">
                <c:v>24140</c:v>
              </c:pt>
              <c:pt idx="459">
                <c:v>24160</c:v>
              </c:pt>
              <c:pt idx="460">
                <c:v>24180</c:v>
              </c:pt>
              <c:pt idx="461">
                <c:v>24200</c:v>
              </c:pt>
              <c:pt idx="462">
                <c:v>24220</c:v>
              </c:pt>
              <c:pt idx="463">
                <c:v>24240</c:v>
              </c:pt>
              <c:pt idx="464">
                <c:v>24260</c:v>
              </c:pt>
              <c:pt idx="465">
                <c:v>24280</c:v>
              </c:pt>
              <c:pt idx="466">
                <c:v>24300</c:v>
              </c:pt>
              <c:pt idx="467">
                <c:v>24320</c:v>
              </c:pt>
              <c:pt idx="468">
                <c:v>24340</c:v>
              </c:pt>
              <c:pt idx="469">
                <c:v>24360</c:v>
              </c:pt>
              <c:pt idx="470">
                <c:v>24380</c:v>
              </c:pt>
              <c:pt idx="471">
                <c:v>24400</c:v>
              </c:pt>
              <c:pt idx="472">
                <c:v>24420</c:v>
              </c:pt>
              <c:pt idx="473">
                <c:v>24440</c:v>
              </c:pt>
              <c:pt idx="474">
                <c:v>24460</c:v>
              </c:pt>
              <c:pt idx="475">
                <c:v>24480</c:v>
              </c:pt>
              <c:pt idx="476">
                <c:v>24500</c:v>
              </c:pt>
              <c:pt idx="477">
                <c:v>24520</c:v>
              </c:pt>
              <c:pt idx="478">
                <c:v>24540</c:v>
              </c:pt>
              <c:pt idx="479">
                <c:v>24560</c:v>
              </c:pt>
              <c:pt idx="480">
                <c:v>24580</c:v>
              </c:pt>
              <c:pt idx="481">
                <c:v>24600</c:v>
              </c:pt>
              <c:pt idx="482">
                <c:v>24620</c:v>
              </c:pt>
              <c:pt idx="483">
                <c:v>24640</c:v>
              </c:pt>
              <c:pt idx="484">
                <c:v>24660</c:v>
              </c:pt>
              <c:pt idx="485">
                <c:v>24680</c:v>
              </c:pt>
              <c:pt idx="486">
                <c:v>24700</c:v>
              </c:pt>
              <c:pt idx="487">
                <c:v>24720</c:v>
              </c:pt>
              <c:pt idx="488">
                <c:v>24740</c:v>
              </c:pt>
              <c:pt idx="489">
                <c:v>24760</c:v>
              </c:pt>
              <c:pt idx="490">
                <c:v>24780</c:v>
              </c:pt>
              <c:pt idx="491">
                <c:v>24800</c:v>
              </c:pt>
              <c:pt idx="492">
                <c:v>24820</c:v>
              </c:pt>
              <c:pt idx="493">
                <c:v>24840</c:v>
              </c:pt>
              <c:pt idx="494">
                <c:v>24860</c:v>
              </c:pt>
              <c:pt idx="495">
                <c:v>24880</c:v>
              </c:pt>
              <c:pt idx="496">
                <c:v>24900</c:v>
              </c:pt>
              <c:pt idx="497">
                <c:v>24920</c:v>
              </c:pt>
              <c:pt idx="498">
                <c:v>24940</c:v>
              </c:pt>
              <c:pt idx="499">
                <c:v>24960</c:v>
              </c:pt>
              <c:pt idx="500">
                <c:v>24980</c:v>
              </c:pt>
              <c:pt idx="501">
                <c:v>25000</c:v>
              </c:pt>
              <c:pt idx="502">
                <c:v>25020</c:v>
              </c:pt>
              <c:pt idx="503">
                <c:v>25040</c:v>
              </c:pt>
              <c:pt idx="504">
                <c:v>25060</c:v>
              </c:pt>
              <c:pt idx="505">
                <c:v>25080</c:v>
              </c:pt>
              <c:pt idx="506">
                <c:v>25100</c:v>
              </c:pt>
              <c:pt idx="507">
                <c:v>25120</c:v>
              </c:pt>
              <c:pt idx="508">
                <c:v>25140</c:v>
              </c:pt>
              <c:pt idx="509">
                <c:v>25160</c:v>
              </c:pt>
              <c:pt idx="510">
                <c:v>25180</c:v>
              </c:pt>
              <c:pt idx="511">
                <c:v>25200</c:v>
              </c:pt>
              <c:pt idx="512">
                <c:v>25220</c:v>
              </c:pt>
              <c:pt idx="513">
                <c:v>25240</c:v>
              </c:pt>
              <c:pt idx="514">
                <c:v>25260</c:v>
              </c:pt>
              <c:pt idx="515">
                <c:v>25280</c:v>
              </c:pt>
              <c:pt idx="516">
                <c:v>25300</c:v>
              </c:pt>
              <c:pt idx="517">
                <c:v>25320</c:v>
              </c:pt>
              <c:pt idx="518">
                <c:v>25340</c:v>
              </c:pt>
              <c:pt idx="519">
                <c:v>25360</c:v>
              </c:pt>
              <c:pt idx="520">
                <c:v>25380</c:v>
              </c:pt>
              <c:pt idx="521">
                <c:v>25400</c:v>
              </c:pt>
              <c:pt idx="522">
                <c:v>25420</c:v>
              </c:pt>
              <c:pt idx="523">
                <c:v>25440</c:v>
              </c:pt>
              <c:pt idx="524">
                <c:v>25460</c:v>
              </c:pt>
              <c:pt idx="525">
                <c:v>25480</c:v>
              </c:pt>
              <c:pt idx="526">
                <c:v>25500</c:v>
              </c:pt>
              <c:pt idx="527">
                <c:v>25520</c:v>
              </c:pt>
              <c:pt idx="528">
                <c:v>25540</c:v>
              </c:pt>
              <c:pt idx="529">
                <c:v>25560</c:v>
              </c:pt>
              <c:pt idx="530">
                <c:v>25580</c:v>
              </c:pt>
              <c:pt idx="531">
                <c:v>25600</c:v>
              </c:pt>
              <c:pt idx="532">
                <c:v>25620</c:v>
              </c:pt>
              <c:pt idx="533">
                <c:v>25640</c:v>
              </c:pt>
              <c:pt idx="534">
                <c:v>25660</c:v>
              </c:pt>
              <c:pt idx="535">
                <c:v>25680</c:v>
              </c:pt>
              <c:pt idx="536">
                <c:v>25700</c:v>
              </c:pt>
              <c:pt idx="537">
                <c:v>25720</c:v>
              </c:pt>
              <c:pt idx="538">
                <c:v>25740</c:v>
              </c:pt>
              <c:pt idx="539">
                <c:v>25760</c:v>
              </c:pt>
              <c:pt idx="540">
                <c:v>25780</c:v>
              </c:pt>
              <c:pt idx="541">
                <c:v>25800</c:v>
              </c:pt>
              <c:pt idx="542">
                <c:v>25820</c:v>
              </c:pt>
              <c:pt idx="543">
                <c:v>25840</c:v>
              </c:pt>
              <c:pt idx="544">
                <c:v>25860</c:v>
              </c:pt>
              <c:pt idx="545">
                <c:v>25880</c:v>
              </c:pt>
              <c:pt idx="546">
                <c:v>25900</c:v>
              </c:pt>
              <c:pt idx="547">
                <c:v>25920</c:v>
              </c:pt>
              <c:pt idx="548">
                <c:v>25940</c:v>
              </c:pt>
              <c:pt idx="549">
                <c:v>25960</c:v>
              </c:pt>
              <c:pt idx="550">
                <c:v>25980</c:v>
              </c:pt>
              <c:pt idx="551">
                <c:v>26000</c:v>
              </c:pt>
              <c:pt idx="552">
                <c:v>26020</c:v>
              </c:pt>
              <c:pt idx="553">
                <c:v>26040</c:v>
              </c:pt>
              <c:pt idx="554">
                <c:v>26060</c:v>
              </c:pt>
              <c:pt idx="555">
                <c:v>26080</c:v>
              </c:pt>
              <c:pt idx="556">
                <c:v>26100</c:v>
              </c:pt>
              <c:pt idx="557">
                <c:v>26120</c:v>
              </c:pt>
              <c:pt idx="558">
                <c:v>26140</c:v>
              </c:pt>
              <c:pt idx="559">
                <c:v>26160</c:v>
              </c:pt>
              <c:pt idx="560">
                <c:v>26180</c:v>
              </c:pt>
              <c:pt idx="561">
                <c:v>26200</c:v>
              </c:pt>
              <c:pt idx="562">
                <c:v>26220</c:v>
              </c:pt>
              <c:pt idx="563">
                <c:v>26240</c:v>
              </c:pt>
              <c:pt idx="564">
                <c:v>26260</c:v>
              </c:pt>
              <c:pt idx="565">
                <c:v>26280</c:v>
              </c:pt>
              <c:pt idx="566">
                <c:v>26300</c:v>
              </c:pt>
              <c:pt idx="567">
                <c:v>26320</c:v>
              </c:pt>
              <c:pt idx="568">
                <c:v>26340</c:v>
              </c:pt>
              <c:pt idx="569">
                <c:v>26360</c:v>
              </c:pt>
              <c:pt idx="570">
                <c:v>26380</c:v>
              </c:pt>
              <c:pt idx="571">
                <c:v>26400</c:v>
              </c:pt>
              <c:pt idx="572">
                <c:v>26420</c:v>
              </c:pt>
              <c:pt idx="573">
                <c:v>26440</c:v>
              </c:pt>
              <c:pt idx="574">
                <c:v>26460</c:v>
              </c:pt>
              <c:pt idx="575">
                <c:v>26480</c:v>
              </c:pt>
              <c:pt idx="576">
                <c:v>26500</c:v>
              </c:pt>
              <c:pt idx="577">
                <c:v>26520</c:v>
              </c:pt>
              <c:pt idx="578">
                <c:v>26540</c:v>
              </c:pt>
              <c:pt idx="579">
                <c:v>26560</c:v>
              </c:pt>
              <c:pt idx="580">
                <c:v>26580</c:v>
              </c:pt>
              <c:pt idx="581">
                <c:v>26600</c:v>
              </c:pt>
              <c:pt idx="582">
                <c:v>26620</c:v>
              </c:pt>
              <c:pt idx="583">
                <c:v>26640</c:v>
              </c:pt>
              <c:pt idx="584">
                <c:v>26660</c:v>
              </c:pt>
              <c:pt idx="585">
                <c:v>26680</c:v>
              </c:pt>
              <c:pt idx="586">
                <c:v>26700</c:v>
              </c:pt>
              <c:pt idx="587">
                <c:v>26720</c:v>
              </c:pt>
              <c:pt idx="588">
                <c:v>26740</c:v>
              </c:pt>
              <c:pt idx="589">
                <c:v>26760</c:v>
              </c:pt>
              <c:pt idx="590">
                <c:v>26780</c:v>
              </c:pt>
              <c:pt idx="591">
                <c:v>26800</c:v>
              </c:pt>
              <c:pt idx="592">
                <c:v>26820</c:v>
              </c:pt>
              <c:pt idx="593">
                <c:v>26840</c:v>
              </c:pt>
              <c:pt idx="594">
                <c:v>26860</c:v>
              </c:pt>
              <c:pt idx="595">
                <c:v>26880</c:v>
              </c:pt>
              <c:pt idx="596">
                <c:v>26900</c:v>
              </c:pt>
              <c:pt idx="597">
                <c:v>26920</c:v>
              </c:pt>
              <c:pt idx="598">
                <c:v>26940</c:v>
              </c:pt>
              <c:pt idx="599">
                <c:v>26960</c:v>
              </c:pt>
              <c:pt idx="600">
                <c:v>26980</c:v>
              </c:pt>
              <c:pt idx="601">
                <c:v>27000</c:v>
              </c:pt>
              <c:pt idx="602">
                <c:v>27020</c:v>
              </c:pt>
              <c:pt idx="603">
                <c:v>27040</c:v>
              </c:pt>
              <c:pt idx="604">
                <c:v>27060</c:v>
              </c:pt>
              <c:pt idx="605">
                <c:v>27080</c:v>
              </c:pt>
              <c:pt idx="606">
                <c:v>27100</c:v>
              </c:pt>
              <c:pt idx="607">
                <c:v>27120</c:v>
              </c:pt>
              <c:pt idx="608">
                <c:v>27140</c:v>
              </c:pt>
              <c:pt idx="609">
                <c:v>27160</c:v>
              </c:pt>
              <c:pt idx="610">
                <c:v>27180</c:v>
              </c:pt>
              <c:pt idx="611">
                <c:v>27200</c:v>
              </c:pt>
              <c:pt idx="612">
                <c:v>27220</c:v>
              </c:pt>
              <c:pt idx="613">
                <c:v>27240</c:v>
              </c:pt>
              <c:pt idx="614">
                <c:v>27260</c:v>
              </c:pt>
              <c:pt idx="615">
                <c:v>27280</c:v>
              </c:pt>
              <c:pt idx="616">
                <c:v>27300</c:v>
              </c:pt>
              <c:pt idx="617">
                <c:v>27320</c:v>
              </c:pt>
              <c:pt idx="618">
                <c:v>27340</c:v>
              </c:pt>
              <c:pt idx="619">
                <c:v>27360</c:v>
              </c:pt>
              <c:pt idx="620">
                <c:v>27380</c:v>
              </c:pt>
              <c:pt idx="621">
                <c:v>27400</c:v>
              </c:pt>
              <c:pt idx="622">
                <c:v>27420</c:v>
              </c:pt>
              <c:pt idx="623">
                <c:v>27440</c:v>
              </c:pt>
              <c:pt idx="624">
                <c:v>27460</c:v>
              </c:pt>
              <c:pt idx="625">
                <c:v>27480</c:v>
              </c:pt>
              <c:pt idx="626">
                <c:v>27500</c:v>
              </c:pt>
              <c:pt idx="627">
                <c:v>27520</c:v>
              </c:pt>
              <c:pt idx="628">
                <c:v>27540</c:v>
              </c:pt>
              <c:pt idx="629">
                <c:v>27560</c:v>
              </c:pt>
              <c:pt idx="630">
                <c:v>27580</c:v>
              </c:pt>
              <c:pt idx="631">
                <c:v>27600</c:v>
              </c:pt>
              <c:pt idx="632">
                <c:v>27620</c:v>
              </c:pt>
              <c:pt idx="633">
                <c:v>27640</c:v>
              </c:pt>
              <c:pt idx="634">
                <c:v>27660</c:v>
              </c:pt>
              <c:pt idx="635">
                <c:v>27680</c:v>
              </c:pt>
              <c:pt idx="636">
                <c:v>27700</c:v>
              </c:pt>
              <c:pt idx="637">
                <c:v>27720</c:v>
              </c:pt>
              <c:pt idx="638">
                <c:v>27740</c:v>
              </c:pt>
              <c:pt idx="639">
                <c:v>27760</c:v>
              </c:pt>
              <c:pt idx="640">
                <c:v>27780</c:v>
              </c:pt>
              <c:pt idx="641">
                <c:v>27800</c:v>
              </c:pt>
              <c:pt idx="642">
                <c:v>27820</c:v>
              </c:pt>
              <c:pt idx="643">
                <c:v>27840</c:v>
              </c:pt>
              <c:pt idx="644">
                <c:v>27860</c:v>
              </c:pt>
              <c:pt idx="645">
                <c:v>27880</c:v>
              </c:pt>
              <c:pt idx="646">
                <c:v>27900</c:v>
              </c:pt>
              <c:pt idx="647">
                <c:v>27920</c:v>
              </c:pt>
              <c:pt idx="648">
                <c:v>27940</c:v>
              </c:pt>
              <c:pt idx="649">
                <c:v>27960</c:v>
              </c:pt>
              <c:pt idx="650">
                <c:v>27980</c:v>
              </c:pt>
              <c:pt idx="651">
                <c:v>28000</c:v>
              </c:pt>
              <c:pt idx="652">
                <c:v>28020</c:v>
              </c:pt>
              <c:pt idx="653">
                <c:v>28040</c:v>
              </c:pt>
              <c:pt idx="654">
                <c:v>28060</c:v>
              </c:pt>
              <c:pt idx="655">
                <c:v>28080</c:v>
              </c:pt>
              <c:pt idx="656">
                <c:v>28100</c:v>
              </c:pt>
              <c:pt idx="657">
                <c:v>28120</c:v>
              </c:pt>
              <c:pt idx="658">
                <c:v>28140</c:v>
              </c:pt>
              <c:pt idx="659">
                <c:v>28160</c:v>
              </c:pt>
              <c:pt idx="660">
                <c:v>28180</c:v>
              </c:pt>
              <c:pt idx="661">
                <c:v>28200</c:v>
              </c:pt>
              <c:pt idx="662">
                <c:v>28220</c:v>
              </c:pt>
              <c:pt idx="663">
                <c:v>28240</c:v>
              </c:pt>
              <c:pt idx="664">
                <c:v>28260</c:v>
              </c:pt>
              <c:pt idx="665">
                <c:v>28280</c:v>
              </c:pt>
              <c:pt idx="666">
                <c:v>28300</c:v>
              </c:pt>
              <c:pt idx="667">
                <c:v>28320</c:v>
              </c:pt>
              <c:pt idx="668">
                <c:v>28340</c:v>
              </c:pt>
              <c:pt idx="669">
                <c:v>28360</c:v>
              </c:pt>
              <c:pt idx="670">
                <c:v>28380</c:v>
              </c:pt>
              <c:pt idx="671">
                <c:v>28400</c:v>
              </c:pt>
              <c:pt idx="672">
                <c:v>28420</c:v>
              </c:pt>
              <c:pt idx="673">
                <c:v>28440</c:v>
              </c:pt>
              <c:pt idx="674">
                <c:v>28460</c:v>
              </c:pt>
              <c:pt idx="675">
                <c:v>28480</c:v>
              </c:pt>
              <c:pt idx="676">
                <c:v>28500</c:v>
              </c:pt>
              <c:pt idx="677">
                <c:v>28520</c:v>
              </c:pt>
              <c:pt idx="678">
                <c:v>28540</c:v>
              </c:pt>
              <c:pt idx="679">
                <c:v>28560</c:v>
              </c:pt>
              <c:pt idx="680">
                <c:v>28580</c:v>
              </c:pt>
              <c:pt idx="681">
                <c:v>28600</c:v>
              </c:pt>
              <c:pt idx="682">
                <c:v>28620</c:v>
              </c:pt>
              <c:pt idx="683">
                <c:v>28640</c:v>
              </c:pt>
              <c:pt idx="684">
                <c:v>28660</c:v>
              </c:pt>
              <c:pt idx="685">
                <c:v>28680</c:v>
              </c:pt>
              <c:pt idx="686">
                <c:v>28700</c:v>
              </c:pt>
              <c:pt idx="687">
                <c:v>28720</c:v>
              </c:pt>
              <c:pt idx="688">
                <c:v>28740</c:v>
              </c:pt>
              <c:pt idx="689">
                <c:v>28760</c:v>
              </c:pt>
              <c:pt idx="690">
                <c:v>28780</c:v>
              </c:pt>
              <c:pt idx="691">
                <c:v>28800</c:v>
              </c:pt>
              <c:pt idx="692">
                <c:v>28820</c:v>
              </c:pt>
              <c:pt idx="693">
                <c:v>28840</c:v>
              </c:pt>
              <c:pt idx="694">
                <c:v>28860</c:v>
              </c:pt>
              <c:pt idx="695">
                <c:v>28880</c:v>
              </c:pt>
              <c:pt idx="696">
                <c:v>28900</c:v>
              </c:pt>
              <c:pt idx="697">
                <c:v>28920</c:v>
              </c:pt>
              <c:pt idx="698">
                <c:v>28940</c:v>
              </c:pt>
              <c:pt idx="699">
                <c:v>28960</c:v>
              </c:pt>
              <c:pt idx="700">
                <c:v>28980</c:v>
              </c:pt>
              <c:pt idx="701">
                <c:v>29000</c:v>
              </c:pt>
              <c:pt idx="702">
                <c:v>29020</c:v>
              </c:pt>
              <c:pt idx="703">
                <c:v>29040</c:v>
              </c:pt>
              <c:pt idx="704">
                <c:v>29060</c:v>
              </c:pt>
              <c:pt idx="705">
                <c:v>29080</c:v>
              </c:pt>
              <c:pt idx="706">
                <c:v>29100</c:v>
              </c:pt>
              <c:pt idx="707">
                <c:v>29120</c:v>
              </c:pt>
              <c:pt idx="708">
                <c:v>29140</c:v>
              </c:pt>
              <c:pt idx="709">
                <c:v>29160</c:v>
              </c:pt>
              <c:pt idx="710">
                <c:v>29180</c:v>
              </c:pt>
              <c:pt idx="711">
                <c:v>29200</c:v>
              </c:pt>
              <c:pt idx="712">
                <c:v>29220</c:v>
              </c:pt>
              <c:pt idx="713">
                <c:v>29240</c:v>
              </c:pt>
              <c:pt idx="714">
                <c:v>29260</c:v>
              </c:pt>
              <c:pt idx="715">
                <c:v>29280</c:v>
              </c:pt>
              <c:pt idx="716">
                <c:v>29300</c:v>
              </c:pt>
              <c:pt idx="717">
                <c:v>29320</c:v>
              </c:pt>
              <c:pt idx="718">
                <c:v>29340</c:v>
              </c:pt>
              <c:pt idx="719">
                <c:v>29360</c:v>
              </c:pt>
              <c:pt idx="720">
                <c:v>29380</c:v>
              </c:pt>
              <c:pt idx="721">
                <c:v>29400</c:v>
              </c:pt>
              <c:pt idx="722">
                <c:v>29420</c:v>
              </c:pt>
              <c:pt idx="723">
                <c:v>29440</c:v>
              </c:pt>
              <c:pt idx="724">
                <c:v>29460</c:v>
              </c:pt>
              <c:pt idx="725">
                <c:v>29480</c:v>
              </c:pt>
              <c:pt idx="726">
                <c:v>29500</c:v>
              </c:pt>
              <c:pt idx="727">
                <c:v>29520</c:v>
              </c:pt>
              <c:pt idx="728">
                <c:v>29540</c:v>
              </c:pt>
              <c:pt idx="729">
                <c:v>29560</c:v>
              </c:pt>
              <c:pt idx="730">
                <c:v>29580</c:v>
              </c:pt>
              <c:pt idx="731">
                <c:v>29600</c:v>
              </c:pt>
              <c:pt idx="732">
                <c:v>29620</c:v>
              </c:pt>
              <c:pt idx="733">
                <c:v>29640</c:v>
              </c:pt>
              <c:pt idx="734">
                <c:v>29660</c:v>
              </c:pt>
              <c:pt idx="735">
                <c:v>29680</c:v>
              </c:pt>
              <c:pt idx="736">
                <c:v>29700</c:v>
              </c:pt>
              <c:pt idx="737">
                <c:v>29720</c:v>
              </c:pt>
              <c:pt idx="738">
                <c:v>29740</c:v>
              </c:pt>
              <c:pt idx="739">
                <c:v>29760</c:v>
              </c:pt>
              <c:pt idx="740">
                <c:v>29780</c:v>
              </c:pt>
              <c:pt idx="741">
                <c:v>29800</c:v>
              </c:pt>
              <c:pt idx="742">
                <c:v>29820</c:v>
              </c:pt>
              <c:pt idx="743">
                <c:v>29840</c:v>
              </c:pt>
              <c:pt idx="744">
                <c:v>29860</c:v>
              </c:pt>
              <c:pt idx="745">
                <c:v>29880</c:v>
              </c:pt>
              <c:pt idx="746">
                <c:v>29900</c:v>
              </c:pt>
              <c:pt idx="747">
                <c:v>29920</c:v>
              </c:pt>
              <c:pt idx="748">
                <c:v>29940</c:v>
              </c:pt>
              <c:pt idx="749">
                <c:v>29960</c:v>
              </c:pt>
              <c:pt idx="750">
                <c:v>29980</c:v>
              </c:pt>
              <c:pt idx="751">
                <c:v>30000</c:v>
              </c:pt>
              <c:pt idx="752">
                <c:v>30020</c:v>
              </c:pt>
              <c:pt idx="753">
                <c:v>30040</c:v>
              </c:pt>
              <c:pt idx="754">
                <c:v>30060</c:v>
              </c:pt>
              <c:pt idx="755">
                <c:v>30080</c:v>
              </c:pt>
              <c:pt idx="756">
                <c:v>30100</c:v>
              </c:pt>
              <c:pt idx="757">
                <c:v>30120</c:v>
              </c:pt>
              <c:pt idx="758">
                <c:v>30140</c:v>
              </c:pt>
              <c:pt idx="759">
                <c:v>30160</c:v>
              </c:pt>
              <c:pt idx="760">
                <c:v>30180</c:v>
              </c:pt>
              <c:pt idx="761">
                <c:v>30200</c:v>
              </c:pt>
              <c:pt idx="762">
                <c:v>30220</c:v>
              </c:pt>
              <c:pt idx="763">
                <c:v>30240</c:v>
              </c:pt>
              <c:pt idx="764">
                <c:v>30260</c:v>
              </c:pt>
              <c:pt idx="765">
                <c:v>30280</c:v>
              </c:pt>
              <c:pt idx="766">
                <c:v>30300</c:v>
              </c:pt>
              <c:pt idx="767">
                <c:v>30320</c:v>
              </c:pt>
              <c:pt idx="768">
                <c:v>30340</c:v>
              </c:pt>
              <c:pt idx="769">
                <c:v>30360</c:v>
              </c:pt>
              <c:pt idx="770">
                <c:v>30380</c:v>
              </c:pt>
              <c:pt idx="771">
                <c:v>30400</c:v>
              </c:pt>
              <c:pt idx="772">
                <c:v>30420</c:v>
              </c:pt>
              <c:pt idx="773">
                <c:v>30440</c:v>
              </c:pt>
              <c:pt idx="774">
                <c:v>30460</c:v>
              </c:pt>
              <c:pt idx="775">
                <c:v>30480</c:v>
              </c:pt>
              <c:pt idx="776">
                <c:v>30500</c:v>
              </c:pt>
              <c:pt idx="777">
                <c:v>30520</c:v>
              </c:pt>
              <c:pt idx="778">
                <c:v>30540</c:v>
              </c:pt>
              <c:pt idx="779">
                <c:v>30560</c:v>
              </c:pt>
              <c:pt idx="780">
                <c:v>30580</c:v>
              </c:pt>
              <c:pt idx="781">
                <c:v>30600</c:v>
              </c:pt>
              <c:pt idx="782">
                <c:v>30620</c:v>
              </c:pt>
              <c:pt idx="783">
                <c:v>30640</c:v>
              </c:pt>
              <c:pt idx="784">
                <c:v>30660</c:v>
              </c:pt>
              <c:pt idx="785">
                <c:v>30680</c:v>
              </c:pt>
              <c:pt idx="786">
                <c:v>30700</c:v>
              </c:pt>
              <c:pt idx="787">
                <c:v>30720</c:v>
              </c:pt>
              <c:pt idx="788">
                <c:v>30740</c:v>
              </c:pt>
              <c:pt idx="789">
                <c:v>30760</c:v>
              </c:pt>
              <c:pt idx="790">
                <c:v>30780</c:v>
              </c:pt>
              <c:pt idx="791">
                <c:v>30800</c:v>
              </c:pt>
              <c:pt idx="792">
                <c:v>30820</c:v>
              </c:pt>
              <c:pt idx="793">
                <c:v>30840</c:v>
              </c:pt>
              <c:pt idx="794">
                <c:v>30860</c:v>
              </c:pt>
              <c:pt idx="795">
                <c:v>30880</c:v>
              </c:pt>
              <c:pt idx="796">
                <c:v>30900</c:v>
              </c:pt>
              <c:pt idx="797">
                <c:v>30920</c:v>
              </c:pt>
              <c:pt idx="798">
                <c:v>30940</c:v>
              </c:pt>
              <c:pt idx="799">
                <c:v>30960</c:v>
              </c:pt>
              <c:pt idx="800">
                <c:v>30980</c:v>
              </c:pt>
              <c:pt idx="801">
                <c:v>31000</c:v>
              </c:pt>
              <c:pt idx="802">
                <c:v>31020</c:v>
              </c:pt>
              <c:pt idx="803">
                <c:v>31040</c:v>
              </c:pt>
              <c:pt idx="804">
                <c:v>31060</c:v>
              </c:pt>
              <c:pt idx="805">
                <c:v>31080</c:v>
              </c:pt>
              <c:pt idx="806">
                <c:v>31100</c:v>
              </c:pt>
              <c:pt idx="807">
                <c:v>31120</c:v>
              </c:pt>
              <c:pt idx="808">
                <c:v>31140</c:v>
              </c:pt>
              <c:pt idx="809">
                <c:v>31160</c:v>
              </c:pt>
              <c:pt idx="810">
                <c:v>31180</c:v>
              </c:pt>
              <c:pt idx="811">
                <c:v>31200</c:v>
              </c:pt>
              <c:pt idx="812">
                <c:v>31220</c:v>
              </c:pt>
              <c:pt idx="813">
                <c:v>31240</c:v>
              </c:pt>
              <c:pt idx="814">
                <c:v>31260</c:v>
              </c:pt>
              <c:pt idx="815">
                <c:v>31280</c:v>
              </c:pt>
              <c:pt idx="816">
                <c:v>31300</c:v>
              </c:pt>
              <c:pt idx="817">
                <c:v>31320</c:v>
              </c:pt>
              <c:pt idx="818">
                <c:v>31340</c:v>
              </c:pt>
              <c:pt idx="819">
                <c:v>31360</c:v>
              </c:pt>
              <c:pt idx="820">
                <c:v>31380</c:v>
              </c:pt>
              <c:pt idx="821">
                <c:v>31400</c:v>
              </c:pt>
              <c:pt idx="822">
                <c:v>31420</c:v>
              </c:pt>
              <c:pt idx="823">
                <c:v>31440</c:v>
              </c:pt>
              <c:pt idx="824">
                <c:v>31460</c:v>
              </c:pt>
              <c:pt idx="825">
                <c:v>31480</c:v>
              </c:pt>
              <c:pt idx="826">
                <c:v>31500</c:v>
              </c:pt>
              <c:pt idx="827">
                <c:v>31520</c:v>
              </c:pt>
              <c:pt idx="828">
                <c:v>31540</c:v>
              </c:pt>
              <c:pt idx="829">
                <c:v>31560</c:v>
              </c:pt>
              <c:pt idx="830">
                <c:v>31580</c:v>
              </c:pt>
              <c:pt idx="831">
                <c:v>31600</c:v>
              </c:pt>
              <c:pt idx="832">
                <c:v>31620</c:v>
              </c:pt>
              <c:pt idx="833">
                <c:v>31640</c:v>
              </c:pt>
              <c:pt idx="834">
                <c:v>31660</c:v>
              </c:pt>
              <c:pt idx="835">
                <c:v>31680</c:v>
              </c:pt>
              <c:pt idx="836">
                <c:v>31700</c:v>
              </c:pt>
              <c:pt idx="837">
                <c:v>31720</c:v>
              </c:pt>
              <c:pt idx="838">
                <c:v>31740</c:v>
              </c:pt>
              <c:pt idx="839">
                <c:v>31760</c:v>
              </c:pt>
              <c:pt idx="840">
                <c:v>31780</c:v>
              </c:pt>
              <c:pt idx="841">
                <c:v>31800</c:v>
              </c:pt>
              <c:pt idx="842">
                <c:v>31820</c:v>
              </c:pt>
              <c:pt idx="843">
                <c:v>31840</c:v>
              </c:pt>
              <c:pt idx="844">
                <c:v>31860</c:v>
              </c:pt>
              <c:pt idx="845">
                <c:v>31880</c:v>
              </c:pt>
              <c:pt idx="846">
                <c:v>31900</c:v>
              </c:pt>
              <c:pt idx="847">
                <c:v>31920</c:v>
              </c:pt>
              <c:pt idx="848">
                <c:v>31940</c:v>
              </c:pt>
              <c:pt idx="849">
                <c:v>31960</c:v>
              </c:pt>
              <c:pt idx="850">
                <c:v>31980</c:v>
              </c:pt>
              <c:pt idx="851">
                <c:v>32000</c:v>
              </c:pt>
              <c:pt idx="852">
                <c:v>32020</c:v>
              </c:pt>
              <c:pt idx="853">
                <c:v>32040</c:v>
              </c:pt>
              <c:pt idx="854">
                <c:v>32060</c:v>
              </c:pt>
              <c:pt idx="855">
                <c:v>32080</c:v>
              </c:pt>
              <c:pt idx="856">
                <c:v>32100</c:v>
              </c:pt>
              <c:pt idx="857">
                <c:v>32120</c:v>
              </c:pt>
              <c:pt idx="858">
                <c:v>32140</c:v>
              </c:pt>
              <c:pt idx="859">
                <c:v>32160</c:v>
              </c:pt>
              <c:pt idx="860">
                <c:v>32180</c:v>
              </c:pt>
              <c:pt idx="861">
                <c:v>32200</c:v>
              </c:pt>
              <c:pt idx="862">
                <c:v>32220</c:v>
              </c:pt>
              <c:pt idx="863">
                <c:v>32240</c:v>
              </c:pt>
              <c:pt idx="864">
                <c:v>32260</c:v>
              </c:pt>
              <c:pt idx="865">
                <c:v>32280</c:v>
              </c:pt>
              <c:pt idx="866">
                <c:v>32300</c:v>
              </c:pt>
              <c:pt idx="867">
                <c:v>32320</c:v>
              </c:pt>
              <c:pt idx="868">
                <c:v>32340</c:v>
              </c:pt>
              <c:pt idx="869">
                <c:v>32360</c:v>
              </c:pt>
              <c:pt idx="870">
                <c:v>32380</c:v>
              </c:pt>
              <c:pt idx="871">
                <c:v>32400</c:v>
              </c:pt>
              <c:pt idx="872">
                <c:v>32420</c:v>
              </c:pt>
              <c:pt idx="873">
                <c:v>32440</c:v>
              </c:pt>
              <c:pt idx="874">
                <c:v>32460</c:v>
              </c:pt>
              <c:pt idx="875">
                <c:v>32480</c:v>
              </c:pt>
              <c:pt idx="876">
                <c:v>32500</c:v>
              </c:pt>
              <c:pt idx="877">
                <c:v>32520</c:v>
              </c:pt>
              <c:pt idx="878">
                <c:v>32540</c:v>
              </c:pt>
              <c:pt idx="879">
                <c:v>32560</c:v>
              </c:pt>
              <c:pt idx="880">
                <c:v>32580</c:v>
              </c:pt>
              <c:pt idx="881">
                <c:v>32600</c:v>
              </c:pt>
              <c:pt idx="882">
                <c:v>32620</c:v>
              </c:pt>
              <c:pt idx="883">
                <c:v>32640</c:v>
              </c:pt>
              <c:pt idx="884">
                <c:v>32660</c:v>
              </c:pt>
              <c:pt idx="885">
                <c:v>32680</c:v>
              </c:pt>
              <c:pt idx="886">
                <c:v>32700</c:v>
              </c:pt>
              <c:pt idx="887">
                <c:v>32720</c:v>
              </c:pt>
              <c:pt idx="888">
                <c:v>32740</c:v>
              </c:pt>
              <c:pt idx="889">
                <c:v>32760</c:v>
              </c:pt>
              <c:pt idx="890">
                <c:v>32780</c:v>
              </c:pt>
              <c:pt idx="891">
                <c:v>32800</c:v>
              </c:pt>
              <c:pt idx="892">
                <c:v>32820</c:v>
              </c:pt>
              <c:pt idx="893">
                <c:v>32840</c:v>
              </c:pt>
              <c:pt idx="894">
                <c:v>32860</c:v>
              </c:pt>
              <c:pt idx="895">
                <c:v>32880</c:v>
              </c:pt>
              <c:pt idx="896">
                <c:v>32900</c:v>
              </c:pt>
              <c:pt idx="897">
                <c:v>32920</c:v>
              </c:pt>
              <c:pt idx="898">
                <c:v>32940</c:v>
              </c:pt>
              <c:pt idx="899">
                <c:v>32960</c:v>
              </c:pt>
              <c:pt idx="900">
                <c:v>32980</c:v>
              </c:pt>
              <c:pt idx="901">
                <c:v>33000</c:v>
              </c:pt>
              <c:pt idx="902">
                <c:v>33020</c:v>
              </c:pt>
              <c:pt idx="903">
                <c:v>33040</c:v>
              </c:pt>
              <c:pt idx="904">
                <c:v>33060</c:v>
              </c:pt>
              <c:pt idx="905">
                <c:v>33080</c:v>
              </c:pt>
              <c:pt idx="906">
                <c:v>33100</c:v>
              </c:pt>
              <c:pt idx="907">
                <c:v>33120</c:v>
              </c:pt>
              <c:pt idx="908">
                <c:v>33140</c:v>
              </c:pt>
              <c:pt idx="909">
                <c:v>33160</c:v>
              </c:pt>
              <c:pt idx="910">
                <c:v>33180</c:v>
              </c:pt>
              <c:pt idx="911">
                <c:v>33200</c:v>
              </c:pt>
              <c:pt idx="912">
                <c:v>33220</c:v>
              </c:pt>
              <c:pt idx="913">
                <c:v>33240</c:v>
              </c:pt>
              <c:pt idx="914">
                <c:v>33260</c:v>
              </c:pt>
              <c:pt idx="915">
                <c:v>33280</c:v>
              </c:pt>
              <c:pt idx="916">
                <c:v>33300</c:v>
              </c:pt>
              <c:pt idx="917">
                <c:v>33320</c:v>
              </c:pt>
              <c:pt idx="918">
                <c:v>33340</c:v>
              </c:pt>
              <c:pt idx="919">
                <c:v>33360</c:v>
              </c:pt>
              <c:pt idx="920">
                <c:v>33380</c:v>
              </c:pt>
              <c:pt idx="921">
                <c:v>33400</c:v>
              </c:pt>
              <c:pt idx="922">
                <c:v>33420</c:v>
              </c:pt>
              <c:pt idx="923">
                <c:v>33440</c:v>
              </c:pt>
              <c:pt idx="924">
                <c:v>33460</c:v>
              </c:pt>
              <c:pt idx="925">
                <c:v>33480</c:v>
              </c:pt>
              <c:pt idx="926">
                <c:v>33500</c:v>
              </c:pt>
              <c:pt idx="927">
                <c:v>33520</c:v>
              </c:pt>
              <c:pt idx="928">
                <c:v>33540</c:v>
              </c:pt>
              <c:pt idx="929">
                <c:v>33560</c:v>
              </c:pt>
              <c:pt idx="930">
                <c:v>33580</c:v>
              </c:pt>
              <c:pt idx="931">
                <c:v>33600</c:v>
              </c:pt>
              <c:pt idx="932">
                <c:v>33620</c:v>
              </c:pt>
              <c:pt idx="933">
                <c:v>33640</c:v>
              </c:pt>
              <c:pt idx="934">
                <c:v>33660</c:v>
              </c:pt>
              <c:pt idx="935">
                <c:v>33680</c:v>
              </c:pt>
              <c:pt idx="936">
                <c:v>33700</c:v>
              </c:pt>
              <c:pt idx="937">
                <c:v>33720</c:v>
              </c:pt>
              <c:pt idx="938">
                <c:v>33740</c:v>
              </c:pt>
              <c:pt idx="939">
                <c:v>33760</c:v>
              </c:pt>
              <c:pt idx="940">
                <c:v>33780</c:v>
              </c:pt>
              <c:pt idx="941">
                <c:v>33800</c:v>
              </c:pt>
              <c:pt idx="942">
                <c:v>33820</c:v>
              </c:pt>
              <c:pt idx="943">
                <c:v>33840</c:v>
              </c:pt>
              <c:pt idx="944">
                <c:v>33860</c:v>
              </c:pt>
              <c:pt idx="945">
                <c:v>33880</c:v>
              </c:pt>
              <c:pt idx="946">
                <c:v>33900</c:v>
              </c:pt>
              <c:pt idx="947">
                <c:v>33920</c:v>
              </c:pt>
              <c:pt idx="948">
                <c:v>33940</c:v>
              </c:pt>
              <c:pt idx="949">
                <c:v>33960</c:v>
              </c:pt>
              <c:pt idx="950">
                <c:v>33980</c:v>
              </c:pt>
              <c:pt idx="951">
                <c:v>34000</c:v>
              </c:pt>
              <c:pt idx="952">
                <c:v>34020</c:v>
              </c:pt>
              <c:pt idx="953">
                <c:v>34040</c:v>
              </c:pt>
              <c:pt idx="954">
                <c:v>34060</c:v>
              </c:pt>
              <c:pt idx="955">
                <c:v>34080</c:v>
              </c:pt>
              <c:pt idx="956">
                <c:v>34100</c:v>
              </c:pt>
              <c:pt idx="957">
                <c:v>34120</c:v>
              </c:pt>
              <c:pt idx="958">
                <c:v>34140</c:v>
              </c:pt>
              <c:pt idx="959">
                <c:v>34160</c:v>
              </c:pt>
              <c:pt idx="960">
                <c:v>34180</c:v>
              </c:pt>
              <c:pt idx="961">
                <c:v>34200</c:v>
              </c:pt>
              <c:pt idx="962">
                <c:v>34220</c:v>
              </c:pt>
              <c:pt idx="963">
                <c:v>34240</c:v>
              </c:pt>
              <c:pt idx="964">
                <c:v>34260</c:v>
              </c:pt>
              <c:pt idx="965">
                <c:v>34280</c:v>
              </c:pt>
              <c:pt idx="966">
                <c:v>34300</c:v>
              </c:pt>
              <c:pt idx="967">
                <c:v>34320</c:v>
              </c:pt>
              <c:pt idx="968">
                <c:v>34340</c:v>
              </c:pt>
              <c:pt idx="969">
                <c:v>34360</c:v>
              </c:pt>
              <c:pt idx="970">
                <c:v>34380</c:v>
              </c:pt>
              <c:pt idx="971">
                <c:v>34400</c:v>
              </c:pt>
              <c:pt idx="972">
                <c:v>34420</c:v>
              </c:pt>
              <c:pt idx="973">
                <c:v>34440</c:v>
              </c:pt>
              <c:pt idx="974">
                <c:v>34460</c:v>
              </c:pt>
              <c:pt idx="975">
                <c:v>34480</c:v>
              </c:pt>
              <c:pt idx="976">
                <c:v>34500</c:v>
              </c:pt>
              <c:pt idx="977">
                <c:v>34520</c:v>
              </c:pt>
              <c:pt idx="978">
                <c:v>34540</c:v>
              </c:pt>
              <c:pt idx="979">
                <c:v>34560</c:v>
              </c:pt>
              <c:pt idx="980">
                <c:v>34580</c:v>
              </c:pt>
              <c:pt idx="981">
                <c:v>34600</c:v>
              </c:pt>
              <c:pt idx="982">
                <c:v>34620</c:v>
              </c:pt>
              <c:pt idx="983">
                <c:v>34640</c:v>
              </c:pt>
              <c:pt idx="984">
                <c:v>34660</c:v>
              </c:pt>
              <c:pt idx="985">
                <c:v>34680</c:v>
              </c:pt>
              <c:pt idx="986">
                <c:v>34700</c:v>
              </c:pt>
              <c:pt idx="987">
                <c:v>34720</c:v>
              </c:pt>
              <c:pt idx="988">
                <c:v>34740</c:v>
              </c:pt>
              <c:pt idx="989">
                <c:v>34760</c:v>
              </c:pt>
              <c:pt idx="990">
                <c:v>34780</c:v>
              </c:pt>
              <c:pt idx="991">
                <c:v>34800</c:v>
              </c:pt>
              <c:pt idx="992">
                <c:v>34820</c:v>
              </c:pt>
              <c:pt idx="993">
                <c:v>34840</c:v>
              </c:pt>
              <c:pt idx="994">
                <c:v>34860</c:v>
              </c:pt>
              <c:pt idx="995">
                <c:v>34880</c:v>
              </c:pt>
              <c:pt idx="996">
                <c:v>34900</c:v>
              </c:pt>
              <c:pt idx="997">
                <c:v>34920</c:v>
              </c:pt>
              <c:pt idx="998">
                <c:v>34940</c:v>
              </c:pt>
              <c:pt idx="999">
                <c:v>34960</c:v>
              </c:pt>
              <c:pt idx="1000">
                <c:v>34980</c:v>
              </c:pt>
              <c:pt idx="1001">
                <c:v>35000</c:v>
              </c:pt>
              <c:pt idx="1002">
                <c:v>35020</c:v>
              </c:pt>
              <c:pt idx="1003">
                <c:v>35040</c:v>
              </c:pt>
              <c:pt idx="1004">
                <c:v>35060</c:v>
              </c:pt>
              <c:pt idx="1005">
                <c:v>35080</c:v>
              </c:pt>
              <c:pt idx="1006">
                <c:v>35100</c:v>
              </c:pt>
              <c:pt idx="1007">
                <c:v>35120</c:v>
              </c:pt>
              <c:pt idx="1008">
                <c:v>35140</c:v>
              </c:pt>
              <c:pt idx="1009">
                <c:v>35160</c:v>
              </c:pt>
              <c:pt idx="1010">
                <c:v>35180</c:v>
              </c:pt>
              <c:pt idx="1011">
                <c:v>35200</c:v>
              </c:pt>
              <c:pt idx="1012">
                <c:v>35220</c:v>
              </c:pt>
              <c:pt idx="1013">
                <c:v>35240</c:v>
              </c:pt>
              <c:pt idx="1014">
                <c:v>35260</c:v>
              </c:pt>
              <c:pt idx="1015">
                <c:v>35280</c:v>
              </c:pt>
              <c:pt idx="1016">
                <c:v>35300</c:v>
              </c:pt>
              <c:pt idx="1017">
                <c:v>35320</c:v>
              </c:pt>
              <c:pt idx="1018">
                <c:v>35340</c:v>
              </c:pt>
              <c:pt idx="1019">
                <c:v>35360</c:v>
              </c:pt>
              <c:pt idx="1020">
                <c:v>35380</c:v>
              </c:pt>
              <c:pt idx="1021">
                <c:v>35400</c:v>
              </c:pt>
              <c:pt idx="1022">
                <c:v>35420</c:v>
              </c:pt>
              <c:pt idx="1023">
                <c:v>35440</c:v>
              </c:pt>
              <c:pt idx="1024">
                <c:v>35460</c:v>
              </c:pt>
              <c:pt idx="1025">
                <c:v>35480</c:v>
              </c:pt>
              <c:pt idx="1026">
                <c:v>35500</c:v>
              </c:pt>
              <c:pt idx="1027">
                <c:v>35520</c:v>
              </c:pt>
              <c:pt idx="1028">
                <c:v>35540</c:v>
              </c:pt>
              <c:pt idx="1029">
                <c:v>35560</c:v>
              </c:pt>
              <c:pt idx="1030">
                <c:v>35580</c:v>
              </c:pt>
              <c:pt idx="1031">
                <c:v>35600</c:v>
              </c:pt>
              <c:pt idx="1032">
                <c:v>35620</c:v>
              </c:pt>
              <c:pt idx="1033">
                <c:v>35640</c:v>
              </c:pt>
              <c:pt idx="1034">
                <c:v>35660</c:v>
              </c:pt>
              <c:pt idx="1035">
                <c:v>35680</c:v>
              </c:pt>
              <c:pt idx="1036">
                <c:v>35700</c:v>
              </c:pt>
              <c:pt idx="1037">
                <c:v>35720</c:v>
              </c:pt>
              <c:pt idx="1038">
                <c:v>35740</c:v>
              </c:pt>
              <c:pt idx="1039">
                <c:v>35760</c:v>
              </c:pt>
              <c:pt idx="1040">
                <c:v>35780</c:v>
              </c:pt>
              <c:pt idx="1041">
                <c:v>35800</c:v>
              </c:pt>
              <c:pt idx="1042">
                <c:v>35820</c:v>
              </c:pt>
              <c:pt idx="1043">
                <c:v>35840</c:v>
              </c:pt>
              <c:pt idx="1044">
                <c:v>35860</c:v>
              </c:pt>
              <c:pt idx="1045">
                <c:v>35880</c:v>
              </c:pt>
              <c:pt idx="1046">
                <c:v>35900</c:v>
              </c:pt>
              <c:pt idx="1047">
                <c:v>35920</c:v>
              </c:pt>
              <c:pt idx="1048">
                <c:v>35940</c:v>
              </c:pt>
              <c:pt idx="1049">
                <c:v>35960</c:v>
              </c:pt>
              <c:pt idx="1050">
                <c:v>35980</c:v>
              </c:pt>
              <c:pt idx="1051">
                <c:v>36000</c:v>
              </c:pt>
              <c:pt idx="1052">
                <c:v>36020</c:v>
              </c:pt>
              <c:pt idx="1053">
                <c:v>36040</c:v>
              </c:pt>
              <c:pt idx="1054">
                <c:v>36060</c:v>
              </c:pt>
              <c:pt idx="1055">
                <c:v>36080</c:v>
              </c:pt>
              <c:pt idx="1056">
                <c:v>36100</c:v>
              </c:pt>
              <c:pt idx="1057">
                <c:v>36120</c:v>
              </c:pt>
              <c:pt idx="1058">
                <c:v>36140</c:v>
              </c:pt>
              <c:pt idx="1059">
                <c:v>36160</c:v>
              </c:pt>
              <c:pt idx="1060">
                <c:v>36180</c:v>
              </c:pt>
              <c:pt idx="1061">
                <c:v>36200</c:v>
              </c:pt>
              <c:pt idx="1062">
                <c:v>36220</c:v>
              </c:pt>
              <c:pt idx="1063">
                <c:v>36240</c:v>
              </c:pt>
              <c:pt idx="1064">
                <c:v>36260</c:v>
              </c:pt>
              <c:pt idx="1065">
                <c:v>36280</c:v>
              </c:pt>
              <c:pt idx="1066">
                <c:v>36300</c:v>
              </c:pt>
              <c:pt idx="1067">
                <c:v>36320</c:v>
              </c:pt>
              <c:pt idx="1068">
                <c:v>36340</c:v>
              </c:pt>
              <c:pt idx="1069">
                <c:v>36360</c:v>
              </c:pt>
              <c:pt idx="1070">
                <c:v>36380</c:v>
              </c:pt>
              <c:pt idx="1071">
                <c:v>36400</c:v>
              </c:pt>
              <c:pt idx="1072">
                <c:v>36420</c:v>
              </c:pt>
              <c:pt idx="1073">
                <c:v>36440</c:v>
              </c:pt>
              <c:pt idx="1074">
                <c:v>36460</c:v>
              </c:pt>
              <c:pt idx="1075">
                <c:v>36480</c:v>
              </c:pt>
              <c:pt idx="1076">
                <c:v>36500</c:v>
              </c:pt>
              <c:pt idx="1077">
                <c:v>36520</c:v>
              </c:pt>
              <c:pt idx="1078">
                <c:v>36540</c:v>
              </c:pt>
              <c:pt idx="1079">
                <c:v>36560</c:v>
              </c:pt>
              <c:pt idx="1080">
                <c:v>36580</c:v>
              </c:pt>
              <c:pt idx="1081">
                <c:v>36600</c:v>
              </c:pt>
              <c:pt idx="1082">
                <c:v>36620</c:v>
              </c:pt>
              <c:pt idx="1083">
                <c:v>36640</c:v>
              </c:pt>
              <c:pt idx="1084">
                <c:v>36660</c:v>
              </c:pt>
              <c:pt idx="1085">
                <c:v>36680</c:v>
              </c:pt>
              <c:pt idx="1086">
                <c:v>36700</c:v>
              </c:pt>
              <c:pt idx="1087">
                <c:v>36720</c:v>
              </c:pt>
              <c:pt idx="1088">
                <c:v>36740</c:v>
              </c:pt>
              <c:pt idx="1089">
                <c:v>36760</c:v>
              </c:pt>
              <c:pt idx="1090">
                <c:v>36780</c:v>
              </c:pt>
              <c:pt idx="1091">
                <c:v>36800</c:v>
              </c:pt>
              <c:pt idx="1092">
                <c:v>36820</c:v>
              </c:pt>
              <c:pt idx="1093">
                <c:v>36840</c:v>
              </c:pt>
              <c:pt idx="1094">
                <c:v>36860</c:v>
              </c:pt>
              <c:pt idx="1095">
                <c:v>36880</c:v>
              </c:pt>
              <c:pt idx="1096">
                <c:v>36900</c:v>
              </c:pt>
              <c:pt idx="1097">
                <c:v>36920</c:v>
              </c:pt>
              <c:pt idx="1098">
                <c:v>36940</c:v>
              </c:pt>
              <c:pt idx="1099">
                <c:v>36960</c:v>
              </c:pt>
              <c:pt idx="1100">
                <c:v>36980</c:v>
              </c:pt>
              <c:pt idx="1101">
                <c:v>37000</c:v>
              </c:pt>
              <c:pt idx="1102">
                <c:v>37020</c:v>
              </c:pt>
              <c:pt idx="1103">
                <c:v>37040</c:v>
              </c:pt>
              <c:pt idx="1104">
                <c:v>37060</c:v>
              </c:pt>
              <c:pt idx="1105">
                <c:v>37080</c:v>
              </c:pt>
              <c:pt idx="1106">
                <c:v>37100</c:v>
              </c:pt>
              <c:pt idx="1107">
                <c:v>37120</c:v>
              </c:pt>
              <c:pt idx="1108">
                <c:v>37140</c:v>
              </c:pt>
              <c:pt idx="1109">
                <c:v>37160</c:v>
              </c:pt>
              <c:pt idx="1110">
                <c:v>37180</c:v>
              </c:pt>
              <c:pt idx="1111">
                <c:v>37200</c:v>
              </c:pt>
              <c:pt idx="1112">
                <c:v>37220</c:v>
              </c:pt>
              <c:pt idx="1113">
                <c:v>37240</c:v>
              </c:pt>
              <c:pt idx="1114">
                <c:v>37260</c:v>
              </c:pt>
              <c:pt idx="1115">
                <c:v>37280</c:v>
              </c:pt>
              <c:pt idx="1116">
                <c:v>37300</c:v>
              </c:pt>
              <c:pt idx="1117">
                <c:v>37320</c:v>
              </c:pt>
              <c:pt idx="1118">
                <c:v>37340</c:v>
              </c:pt>
              <c:pt idx="1119">
                <c:v>37360</c:v>
              </c:pt>
              <c:pt idx="1120">
                <c:v>37380</c:v>
              </c:pt>
              <c:pt idx="1121">
                <c:v>37400</c:v>
              </c:pt>
              <c:pt idx="1122">
                <c:v>37420</c:v>
              </c:pt>
              <c:pt idx="1123">
                <c:v>37440</c:v>
              </c:pt>
              <c:pt idx="1124">
                <c:v>37460</c:v>
              </c:pt>
              <c:pt idx="1125">
                <c:v>37480</c:v>
              </c:pt>
              <c:pt idx="1126">
                <c:v>37500</c:v>
              </c:pt>
              <c:pt idx="1127">
                <c:v>37520</c:v>
              </c:pt>
              <c:pt idx="1128">
                <c:v>37540</c:v>
              </c:pt>
              <c:pt idx="1129">
                <c:v>37560</c:v>
              </c:pt>
              <c:pt idx="1130">
                <c:v>37580</c:v>
              </c:pt>
              <c:pt idx="1131">
                <c:v>37600</c:v>
              </c:pt>
              <c:pt idx="1132">
                <c:v>37620</c:v>
              </c:pt>
              <c:pt idx="1133">
                <c:v>37640</c:v>
              </c:pt>
              <c:pt idx="1134">
                <c:v>37660</c:v>
              </c:pt>
              <c:pt idx="1135">
                <c:v>37680</c:v>
              </c:pt>
              <c:pt idx="1136">
                <c:v>37700</c:v>
              </c:pt>
              <c:pt idx="1137">
                <c:v>37720</c:v>
              </c:pt>
              <c:pt idx="1138">
                <c:v>37740</c:v>
              </c:pt>
              <c:pt idx="1139">
                <c:v>37760</c:v>
              </c:pt>
              <c:pt idx="1140">
                <c:v>37780</c:v>
              </c:pt>
              <c:pt idx="1141">
                <c:v>37800</c:v>
              </c:pt>
              <c:pt idx="1142">
                <c:v>37820</c:v>
              </c:pt>
              <c:pt idx="1143">
                <c:v>37840</c:v>
              </c:pt>
              <c:pt idx="1144">
                <c:v>37860</c:v>
              </c:pt>
              <c:pt idx="1145">
                <c:v>37880</c:v>
              </c:pt>
              <c:pt idx="1146">
                <c:v>37900</c:v>
              </c:pt>
              <c:pt idx="1147">
                <c:v>37920</c:v>
              </c:pt>
              <c:pt idx="1148">
                <c:v>37940</c:v>
              </c:pt>
              <c:pt idx="1149">
                <c:v>37960</c:v>
              </c:pt>
              <c:pt idx="1150">
                <c:v>37980</c:v>
              </c:pt>
              <c:pt idx="1151">
                <c:v>38000</c:v>
              </c:pt>
              <c:pt idx="1152">
                <c:v>38020</c:v>
              </c:pt>
              <c:pt idx="1153">
                <c:v>38040</c:v>
              </c:pt>
              <c:pt idx="1154">
                <c:v>38060</c:v>
              </c:pt>
              <c:pt idx="1155">
                <c:v>38080</c:v>
              </c:pt>
              <c:pt idx="1156">
                <c:v>38100</c:v>
              </c:pt>
              <c:pt idx="1157">
                <c:v>38120</c:v>
              </c:pt>
              <c:pt idx="1158">
                <c:v>38140</c:v>
              </c:pt>
              <c:pt idx="1159">
                <c:v>38160</c:v>
              </c:pt>
              <c:pt idx="1160">
                <c:v>38180</c:v>
              </c:pt>
              <c:pt idx="1161">
                <c:v>38200</c:v>
              </c:pt>
              <c:pt idx="1162">
                <c:v>38220</c:v>
              </c:pt>
              <c:pt idx="1163">
                <c:v>38240</c:v>
              </c:pt>
              <c:pt idx="1164">
                <c:v>38260</c:v>
              </c:pt>
              <c:pt idx="1165">
                <c:v>38280</c:v>
              </c:pt>
              <c:pt idx="1166">
                <c:v>38300</c:v>
              </c:pt>
              <c:pt idx="1167">
                <c:v>38320</c:v>
              </c:pt>
              <c:pt idx="1168">
                <c:v>38340</c:v>
              </c:pt>
              <c:pt idx="1169">
                <c:v>38360</c:v>
              </c:pt>
              <c:pt idx="1170">
                <c:v>38380</c:v>
              </c:pt>
              <c:pt idx="1171">
                <c:v>38400</c:v>
              </c:pt>
              <c:pt idx="1172">
                <c:v>38420</c:v>
              </c:pt>
              <c:pt idx="1173">
                <c:v>38440</c:v>
              </c:pt>
              <c:pt idx="1174">
                <c:v>38460</c:v>
              </c:pt>
              <c:pt idx="1175">
                <c:v>38480</c:v>
              </c:pt>
              <c:pt idx="1176">
                <c:v>38500</c:v>
              </c:pt>
              <c:pt idx="1177">
                <c:v>38520</c:v>
              </c:pt>
              <c:pt idx="1178">
                <c:v>38540</c:v>
              </c:pt>
              <c:pt idx="1179">
                <c:v>38560</c:v>
              </c:pt>
              <c:pt idx="1180">
                <c:v>38580</c:v>
              </c:pt>
              <c:pt idx="1181">
                <c:v>38600</c:v>
              </c:pt>
              <c:pt idx="1182">
                <c:v>38620</c:v>
              </c:pt>
              <c:pt idx="1183">
                <c:v>38640</c:v>
              </c:pt>
              <c:pt idx="1184">
                <c:v>38660</c:v>
              </c:pt>
              <c:pt idx="1185">
                <c:v>38680</c:v>
              </c:pt>
              <c:pt idx="1186">
                <c:v>38700</c:v>
              </c:pt>
              <c:pt idx="1187">
                <c:v>38720</c:v>
              </c:pt>
              <c:pt idx="1188">
                <c:v>38740</c:v>
              </c:pt>
              <c:pt idx="1189">
                <c:v>38760</c:v>
              </c:pt>
              <c:pt idx="1190">
                <c:v>38780</c:v>
              </c:pt>
              <c:pt idx="1191">
                <c:v>38800</c:v>
              </c:pt>
              <c:pt idx="1192">
                <c:v>38820</c:v>
              </c:pt>
              <c:pt idx="1193">
                <c:v>38840</c:v>
              </c:pt>
              <c:pt idx="1194">
                <c:v>38860</c:v>
              </c:pt>
              <c:pt idx="1195">
                <c:v>38880</c:v>
              </c:pt>
              <c:pt idx="1196">
                <c:v>38900</c:v>
              </c:pt>
              <c:pt idx="1197">
                <c:v>38920</c:v>
              </c:pt>
              <c:pt idx="1198">
                <c:v>38940</c:v>
              </c:pt>
              <c:pt idx="1199">
                <c:v>38960</c:v>
              </c:pt>
              <c:pt idx="1200">
                <c:v>38980</c:v>
              </c:pt>
              <c:pt idx="1201">
                <c:v>39000</c:v>
              </c:pt>
              <c:pt idx="1202">
                <c:v>39020</c:v>
              </c:pt>
              <c:pt idx="1203">
                <c:v>39040</c:v>
              </c:pt>
              <c:pt idx="1204">
                <c:v>39060</c:v>
              </c:pt>
              <c:pt idx="1205">
                <c:v>39080</c:v>
              </c:pt>
              <c:pt idx="1206">
                <c:v>39100</c:v>
              </c:pt>
              <c:pt idx="1207">
                <c:v>39120</c:v>
              </c:pt>
              <c:pt idx="1208">
                <c:v>39140</c:v>
              </c:pt>
              <c:pt idx="1209">
                <c:v>39160</c:v>
              </c:pt>
              <c:pt idx="1210">
                <c:v>39180</c:v>
              </c:pt>
              <c:pt idx="1211">
                <c:v>39200</c:v>
              </c:pt>
              <c:pt idx="1212">
                <c:v>39220</c:v>
              </c:pt>
              <c:pt idx="1213">
                <c:v>39240</c:v>
              </c:pt>
              <c:pt idx="1214">
                <c:v>39260</c:v>
              </c:pt>
              <c:pt idx="1215">
                <c:v>39280</c:v>
              </c:pt>
              <c:pt idx="1216">
                <c:v>39300</c:v>
              </c:pt>
              <c:pt idx="1217">
                <c:v>39320</c:v>
              </c:pt>
              <c:pt idx="1218">
                <c:v>39340</c:v>
              </c:pt>
              <c:pt idx="1219">
                <c:v>39360</c:v>
              </c:pt>
              <c:pt idx="1220">
                <c:v>39380</c:v>
              </c:pt>
              <c:pt idx="1221">
                <c:v>39400</c:v>
              </c:pt>
              <c:pt idx="1222">
                <c:v>39420</c:v>
              </c:pt>
              <c:pt idx="1223">
                <c:v>39440</c:v>
              </c:pt>
              <c:pt idx="1224">
                <c:v>39460</c:v>
              </c:pt>
              <c:pt idx="1225">
                <c:v>39480</c:v>
              </c:pt>
              <c:pt idx="1226">
                <c:v>39500</c:v>
              </c:pt>
              <c:pt idx="1227">
                <c:v>39520</c:v>
              </c:pt>
              <c:pt idx="1228">
                <c:v>39540</c:v>
              </c:pt>
              <c:pt idx="1229">
                <c:v>39560</c:v>
              </c:pt>
              <c:pt idx="1230">
                <c:v>39580</c:v>
              </c:pt>
              <c:pt idx="1231">
                <c:v>39600</c:v>
              </c:pt>
              <c:pt idx="1232">
                <c:v>39620</c:v>
              </c:pt>
              <c:pt idx="1233">
                <c:v>39640</c:v>
              </c:pt>
              <c:pt idx="1234">
                <c:v>39660</c:v>
              </c:pt>
              <c:pt idx="1235">
                <c:v>39680</c:v>
              </c:pt>
              <c:pt idx="1236">
                <c:v>39700</c:v>
              </c:pt>
              <c:pt idx="1237">
                <c:v>39720</c:v>
              </c:pt>
              <c:pt idx="1238">
                <c:v>39740</c:v>
              </c:pt>
              <c:pt idx="1239">
                <c:v>39760</c:v>
              </c:pt>
              <c:pt idx="1240">
                <c:v>39780</c:v>
              </c:pt>
              <c:pt idx="1241">
                <c:v>39800</c:v>
              </c:pt>
              <c:pt idx="1242">
                <c:v>39820</c:v>
              </c:pt>
              <c:pt idx="1243">
                <c:v>39840</c:v>
              </c:pt>
              <c:pt idx="1244">
                <c:v>39860</c:v>
              </c:pt>
              <c:pt idx="1245">
                <c:v>39880</c:v>
              </c:pt>
              <c:pt idx="1246">
                <c:v>39900</c:v>
              </c:pt>
              <c:pt idx="1247">
                <c:v>39920</c:v>
              </c:pt>
              <c:pt idx="1248">
                <c:v>39940</c:v>
              </c:pt>
              <c:pt idx="1249">
                <c:v>39960</c:v>
              </c:pt>
              <c:pt idx="1250">
                <c:v>39980</c:v>
              </c:pt>
              <c:pt idx="1251">
                <c:v>40000</c:v>
              </c:pt>
              <c:pt idx="1252">
                <c:v>40020</c:v>
              </c:pt>
              <c:pt idx="1253">
                <c:v>40040</c:v>
              </c:pt>
              <c:pt idx="1254">
                <c:v>40060</c:v>
              </c:pt>
              <c:pt idx="1255">
                <c:v>40080</c:v>
              </c:pt>
              <c:pt idx="1256">
                <c:v>40100</c:v>
              </c:pt>
              <c:pt idx="1257">
                <c:v>40120</c:v>
              </c:pt>
              <c:pt idx="1258">
                <c:v>40140</c:v>
              </c:pt>
              <c:pt idx="1259">
                <c:v>40160</c:v>
              </c:pt>
              <c:pt idx="1260">
                <c:v>40180</c:v>
              </c:pt>
              <c:pt idx="1261">
                <c:v>40200</c:v>
              </c:pt>
              <c:pt idx="1262">
                <c:v>40220</c:v>
              </c:pt>
              <c:pt idx="1263">
                <c:v>40240</c:v>
              </c:pt>
              <c:pt idx="1264">
                <c:v>40260</c:v>
              </c:pt>
              <c:pt idx="1265">
                <c:v>40280</c:v>
              </c:pt>
              <c:pt idx="1266">
                <c:v>40300</c:v>
              </c:pt>
              <c:pt idx="1267">
                <c:v>40320</c:v>
              </c:pt>
              <c:pt idx="1268">
                <c:v>40340</c:v>
              </c:pt>
              <c:pt idx="1269">
                <c:v>40360</c:v>
              </c:pt>
              <c:pt idx="1270">
                <c:v>40380</c:v>
              </c:pt>
              <c:pt idx="1271">
                <c:v>40400</c:v>
              </c:pt>
              <c:pt idx="1272">
                <c:v>40420</c:v>
              </c:pt>
              <c:pt idx="1273">
                <c:v>40440</c:v>
              </c:pt>
              <c:pt idx="1274">
                <c:v>40460</c:v>
              </c:pt>
              <c:pt idx="1275">
                <c:v>40480</c:v>
              </c:pt>
              <c:pt idx="1276">
                <c:v>40500</c:v>
              </c:pt>
              <c:pt idx="1277">
                <c:v>40520</c:v>
              </c:pt>
              <c:pt idx="1278">
                <c:v>40540</c:v>
              </c:pt>
              <c:pt idx="1279">
                <c:v>40560</c:v>
              </c:pt>
              <c:pt idx="1280">
                <c:v>40580</c:v>
              </c:pt>
              <c:pt idx="1281">
                <c:v>40600</c:v>
              </c:pt>
              <c:pt idx="1282">
                <c:v>40620</c:v>
              </c:pt>
              <c:pt idx="1283">
                <c:v>40640</c:v>
              </c:pt>
              <c:pt idx="1284">
                <c:v>40660</c:v>
              </c:pt>
              <c:pt idx="1285">
                <c:v>40680</c:v>
              </c:pt>
              <c:pt idx="1286">
                <c:v>40700</c:v>
              </c:pt>
              <c:pt idx="1287">
                <c:v>40720</c:v>
              </c:pt>
              <c:pt idx="1288">
                <c:v>40740</c:v>
              </c:pt>
              <c:pt idx="1289">
                <c:v>40760</c:v>
              </c:pt>
              <c:pt idx="1290">
                <c:v>40780</c:v>
              </c:pt>
              <c:pt idx="1291">
                <c:v>40800</c:v>
              </c:pt>
              <c:pt idx="1292">
                <c:v>40820</c:v>
              </c:pt>
              <c:pt idx="1293">
                <c:v>40840</c:v>
              </c:pt>
              <c:pt idx="1294">
                <c:v>40860</c:v>
              </c:pt>
              <c:pt idx="1295">
                <c:v>40880</c:v>
              </c:pt>
              <c:pt idx="1296">
                <c:v>40900</c:v>
              </c:pt>
              <c:pt idx="1297">
                <c:v>40920</c:v>
              </c:pt>
              <c:pt idx="1298">
                <c:v>40940</c:v>
              </c:pt>
              <c:pt idx="1299">
                <c:v>40960</c:v>
              </c:pt>
              <c:pt idx="1300">
                <c:v>40980</c:v>
              </c:pt>
              <c:pt idx="1301">
                <c:v>41000</c:v>
              </c:pt>
              <c:pt idx="1302">
                <c:v>41020</c:v>
              </c:pt>
              <c:pt idx="1303">
                <c:v>41040</c:v>
              </c:pt>
              <c:pt idx="1304">
                <c:v>41060</c:v>
              </c:pt>
              <c:pt idx="1305">
                <c:v>41080</c:v>
              </c:pt>
              <c:pt idx="1306">
                <c:v>41100</c:v>
              </c:pt>
              <c:pt idx="1307">
                <c:v>41120</c:v>
              </c:pt>
              <c:pt idx="1308">
                <c:v>41140</c:v>
              </c:pt>
              <c:pt idx="1309">
                <c:v>41160</c:v>
              </c:pt>
              <c:pt idx="1310">
                <c:v>41180</c:v>
              </c:pt>
              <c:pt idx="1311">
                <c:v>41200</c:v>
              </c:pt>
              <c:pt idx="1312">
                <c:v>41220</c:v>
              </c:pt>
              <c:pt idx="1313">
                <c:v>41240</c:v>
              </c:pt>
              <c:pt idx="1314">
                <c:v>41260</c:v>
              </c:pt>
              <c:pt idx="1315">
                <c:v>41280</c:v>
              </c:pt>
              <c:pt idx="1316">
                <c:v>41300</c:v>
              </c:pt>
              <c:pt idx="1317">
                <c:v>41320</c:v>
              </c:pt>
              <c:pt idx="1318">
                <c:v>41340</c:v>
              </c:pt>
              <c:pt idx="1319">
                <c:v>41360</c:v>
              </c:pt>
              <c:pt idx="1320">
                <c:v>41380</c:v>
              </c:pt>
              <c:pt idx="1321">
                <c:v>41400</c:v>
              </c:pt>
              <c:pt idx="1322">
                <c:v>41420</c:v>
              </c:pt>
              <c:pt idx="1323">
                <c:v>41440</c:v>
              </c:pt>
              <c:pt idx="1324">
                <c:v>41460</c:v>
              </c:pt>
              <c:pt idx="1325">
                <c:v>41480</c:v>
              </c:pt>
              <c:pt idx="1326">
                <c:v>41500</c:v>
              </c:pt>
              <c:pt idx="1327">
                <c:v>41520</c:v>
              </c:pt>
              <c:pt idx="1328">
                <c:v>41540</c:v>
              </c:pt>
              <c:pt idx="1329">
                <c:v>41560</c:v>
              </c:pt>
              <c:pt idx="1330">
                <c:v>41580</c:v>
              </c:pt>
              <c:pt idx="1331">
                <c:v>41600</c:v>
              </c:pt>
              <c:pt idx="1332">
                <c:v>41620</c:v>
              </c:pt>
              <c:pt idx="1333">
                <c:v>41640</c:v>
              </c:pt>
              <c:pt idx="1334">
                <c:v>41660</c:v>
              </c:pt>
              <c:pt idx="1335">
                <c:v>41680</c:v>
              </c:pt>
              <c:pt idx="1336">
                <c:v>41700</c:v>
              </c:pt>
              <c:pt idx="1337">
                <c:v>41720</c:v>
              </c:pt>
              <c:pt idx="1338">
                <c:v>41740</c:v>
              </c:pt>
              <c:pt idx="1339">
                <c:v>41760</c:v>
              </c:pt>
              <c:pt idx="1340">
                <c:v>41780</c:v>
              </c:pt>
              <c:pt idx="1341">
                <c:v>41800</c:v>
              </c:pt>
              <c:pt idx="1342">
                <c:v>41820</c:v>
              </c:pt>
              <c:pt idx="1343">
                <c:v>41840</c:v>
              </c:pt>
              <c:pt idx="1344">
                <c:v>41860</c:v>
              </c:pt>
              <c:pt idx="1345">
                <c:v>41880</c:v>
              </c:pt>
              <c:pt idx="1346">
                <c:v>41900</c:v>
              </c:pt>
              <c:pt idx="1347">
                <c:v>41920</c:v>
              </c:pt>
              <c:pt idx="1348">
                <c:v>41940</c:v>
              </c:pt>
              <c:pt idx="1349">
                <c:v>41960</c:v>
              </c:pt>
              <c:pt idx="1350">
                <c:v>41980</c:v>
              </c:pt>
              <c:pt idx="1351">
                <c:v>42000</c:v>
              </c:pt>
              <c:pt idx="1352">
                <c:v>42020</c:v>
              </c:pt>
              <c:pt idx="1353">
                <c:v>42040</c:v>
              </c:pt>
              <c:pt idx="1354">
                <c:v>42060</c:v>
              </c:pt>
              <c:pt idx="1355">
                <c:v>42080</c:v>
              </c:pt>
              <c:pt idx="1356">
                <c:v>42100</c:v>
              </c:pt>
              <c:pt idx="1357">
                <c:v>42120</c:v>
              </c:pt>
              <c:pt idx="1358">
                <c:v>42140</c:v>
              </c:pt>
              <c:pt idx="1359">
                <c:v>42160</c:v>
              </c:pt>
              <c:pt idx="1360">
                <c:v>42180</c:v>
              </c:pt>
              <c:pt idx="1361">
                <c:v>42200</c:v>
              </c:pt>
              <c:pt idx="1362">
                <c:v>42220</c:v>
              </c:pt>
              <c:pt idx="1363">
                <c:v>42240</c:v>
              </c:pt>
              <c:pt idx="1364">
                <c:v>42260</c:v>
              </c:pt>
              <c:pt idx="1365">
                <c:v>42280</c:v>
              </c:pt>
              <c:pt idx="1366">
                <c:v>42300</c:v>
              </c:pt>
              <c:pt idx="1367">
                <c:v>42320</c:v>
              </c:pt>
              <c:pt idx="1368">
                <c:v>42340</c:v>
              </c:pt>
              <c:pt idx="1369">
                <c:v>42360</c:v>
              </c:pt>
              <c:pt idx="1370">
                <c:v>42380</c:v>
              </c:pt>
              <c:pt idx="1371">
                <c:v>42400</c:v>
              </c:pt>
              <c:pt idx="1372">
                <c:v>42420</c:v>
              </c:pt>
              <c:pt idx="1373">
                <c:v>42440</c:v>
              </c:pt>
              <c:pt idx="1374">
                <c:v>42460</c:v>
              </c:pt>
              <c:pt idx="1375">
                <c:v>42480</c:v>
              </c:pt>
              <c:pt idx="1376">
                <c:v>42500</c:v>
              </c:pt>
              <c:pt idx="1377">
                <c:v>42520</c:v>
              </c:pt>
              <c:pt idx="1378">
                <c:v>42540</c:v>
              </c:pt>
              <c:pt idx="1379">
                <c:v>42560</c:v>
              </c:pt>
              <c:pt idx="1380">
                <c:v>42580</c:v>
              </c:pt>
              <c:pt idx="1381">
                <c:v>42600</c:v>
              </c:pt>
              <c:pt idx="1382">
                <c:v>42620</c:v>
              </c:pt>
              <c:pt idx="1383">
                <c:v>42640</c:v>
              </c:pt>
              <c:pt idx="1384">
                <c:v>42660</c:v>
              </c:pt>
              <c:pt idx="1385">
                <c:v>42680</c:v>
              </c:pt>
              <c:pt idx="1386">
                <c:v>42700</c:v>
              </c:pt>
              <c:pt idx="1387">
                <c:v>42720</c:v>
              </c:pt>
              <c:pt idx="1388">
                <c:v>42740</c:v>
              </c:pt>
              <c:pt idx="1389">
                <c:v>42760</c:v>
              </c:pt>
              <c:pt idx="1390">
                <c:v>42780</c:v>
              </c:pt>
              <c:pt idx="1391">
                <c:v>42800</c:v>
              </c:pt>
              <c:pt idx="1392">
                <c:v>42820</c:v>
              </c:pt>
              <c:pt idx="1393">
                <c:v>42840</c:v>
              </c:pt>
              <c:pt idx="1394">
                <c:v>42860</c:v>
              </c:pt>
              <c:pt idx="1395">
                <c:v>42880</c:v>
              </c:pt>
              <c:pt idx="1396">
                <c:v>42900</c:v>
              </c:pt>
              <c:pt idx="1397">
                <c:v>42920</c:v>
              </c:pt>
              <c:pt idx="1398">
                <c:v>42940</c:v>
              </c:pt>
              <c:pt idx="1399">
                <c:v>42960</c:v>
              </c:pt>
              <c:pt idx="1400">
                <c:v>42980</c:v>
              </c:pt>
              <c:pt idx="1401">
                <c:v>43000</c:v>
              </c:pt>
              <c:pt idx="1402">
                <c:v>43020</c:v>
              </c:pt>
              <c:pt idx="1403">
                <c:v>43040</c:v>
              </c:pt>
              <c:pt idx="1404">
                <c:v>43060</c:v>
              </c:pt>
              <c:pt idx="1405">
                <c:v>43080</c:v>
              </c:pt>
              <c:pt idx="1406">
                <c:v>43100</c:v>
              </c:pt>
              <c:pt idx="1407">
                <c:v>43120</c:v>
              </c:pt>
              <c:pt idx="1408">
                <c:v>43140</c:v>
              </c:pt>
              <c:pt idx="1409">
                <c:v>43160</c:v>
              </c:pt>
              <c:pt idx="1410">
                <c:v>43180</c:v>
              </c:pt>
              <c:pt idx="1411">
                <c:v>43200</c:v>
              </c:pt>
              <c:pt idx="1412">
                <c:v>43220</c:v>
              </c:pt>
              <c:pt idx="1413">
                <c:v>43240</c:v>
              </c:pt>
              <c:pt idx="1414">
                <c:v>43260</c:v>
              </c:pt>
              <c:pt idx="1415">
                <c:v>43280</c:v>
              </c:pt>
              <c:pt idx="1416">
                <c:v>43300</c:v>
              </c:pt>
              <c:pt idx="1417">
                <c:v>43320</c:v>
              </c:pt>
              <c:pt idx="1418">
                <c:v>43340</c:v>
              </c:pt>
              <c:pt idx="1419">
                <c:v>43360</c:v>
              </c:pt>
              <c:pt idx="1420">
                <c:v>43380</c:v>
              </c:pt>
              <c:pt idx="1421">
                <c:v>43400</c:v>
              </c:pt>
              <c:pt idx="1422">
                <c:v>43420</c:v>
              </c:pt>
              <c:pt idx="1423">
                <c:v>43440</c:v>
              </c:pt>
              <c:pt idx="1424">
                <c:v>43460</c:v>
              </c:pt>
              <c:pt idx="1425">
                <c:v>43480</c:v>
              </c:pt>
              <c:pt idx="1426">
                <c:v>43500</c:v>
              </c:pt>
              <c:pt idx="1427">
                <c:v>43520</c:v>
              </c:pt>
              <c:pt idx="1428">
                <c:v>43540</c:v>
              </c:pt>
              <c:pt idx="1429">
                <c:v>43560</c:v>
              </c:pt>
              <c:pt idx="1430">
                <c:v>43580</c:v>
              </c:pt>
              <c:pt idx="1431">
                <c:v>43600</c:v>
              </c:pt>
              <c:pt idx="1432">
                <c:v>43620</c:v>
              </c:pt>
              <c:pt idx="1433">
                <c:v>43640</c:v>
              </c:pt>
              <c:pt idx="1434">
                <c:v>43660</c:v>
              </c:pt>
              <c:pt idx="1435">
                <c:v>43680</c:v>
              </c:pt>
              <c:pt idx="1436">
                <c:v>43700</c:v>
              </c:pt>
              <c:pt idx="1437">
                <c:v>43720</c:v>
              </c:pt>
              <c:pt idx="1438">
                <c:v>43740</c:v>
              </c:pt>
              <c:pt idx="1439">
                <c:v>43760</c:v>
              </c:pt>
              <c:pt idx="1440">
                <c:v>43780</c:v>
              </c:pt>
              <c:pt idx="1441">
                <c:v>43800</c:v>
              </c:pt>
              <c:pt idx="1442">
                <c:v>43820</c:v>
              </c:pt>
              <c:pt idx="1443">
                <c:v>43840</c:v>
              </c:pt>
              <c:pt idx="1444">
                <c:v>43860</c:v>
              </c:pt>
              <c:pt idx="1445">
                <c:v>43880</c:v>
              </c:pt>
              <c:pt idx="1446">
                <c:v>43900</c:v>
              </c:pt>
              <c:pt idx="1447">
                <c:v>43920</c:v>
              </c:pt>
              <c:pt idx="1448">
                <c:v>43940</c:v>
              </c:pt>
              <c:pt idx="1449">
                <c:v>43960</c:v>
              </c:pt>
              <c:pt idx="1450">
                <c:v>43980</c:v>
              </c:pt>
              <c:pt idx="1451">
                <c:v>44000</c:v>
              </c:pt>
              <c:pt idx="1452">
                <c:v>44020</c:v>
              </c:pt>
              <c:pt idx="1453">
                <c:v>44040</c:v>
              </c:pt>
              <c:pt idx="1454">
                <c:v>44060</c:v>
              </c:pt>
              <c:pt idx="1455">
                <c:v>44080</c:v>
              </c:pt>
              <c:pt idx="1456">
                <c:v>44100</c:v>
              </c:pt>
              <c:pt idx="1457">
                <c:v>44120</c:v>
              </c:pt>
              <c:pt idx="1458">
                <c:v>44140</c:v>
              </c:pt>
              <c:pt idx="1459">
                <c:v>44160</c:v>
              </c:pt>
              <c:pt idx="1460">
                <c:v>44180</c:v>
              </c:pt>
              <c:pt idx="1461">
                <c:v>44200</c:v>
              </c:pt>
              <c:pt idx="1462">
                <c:v>44220</c:v>
              </c:pt>
              <c:pt idx="1463">
                <c:v>44240</c:v>
              </c:pt>
              <c:pt idx="1464">
                <c:v>44260</c:v>
              </c:pt>
              <c:pt idx="1465">
                <c:v>44280</c:v>
              </c:pt>
              <c:pt idx="1466">
                <c:v>44300</c:v>
              </c:pt>
              <c:pt idx="1467">
                <c:v>44320</c:v>
              </c:pt>
              <c:pt idx="1468">
                <c:v>44340</c:v>
              </c:pt>
              <c:pt idx="1469">
                <c:v>44360</c:v>
              </c:pt>
              <c:pt idx="1470">
                <c:v>44380</c:v>
              </c:pt>
              <c:pt idx="1471">
                <c:v>44400</c:v>
              </c:pt>
              <c:pt idx="1472">
                <c:v>44420</c:v>
              </c:pt>
              <c:pt idx="1473">
                <c:v>44440</c:v>
              </c:pt>
              <c:pt idx="1474">
                <c:v>44460</c:v>
              </c:pt>
              <c:pt idx="1475">
                <c:v>44480</c:v>
              </c:pt>
              <c:pt idx="1476">
                <c:v>44500</c:v>
              </c:pt>
              <c:pt idx="1477">
                <c:v>44520</c:v>
              </c:pt>
              <c:pt idx="1478">
                <c:v>44540</c:v>
              </c:pt>
              <c:pt idx="1479">
                <c:v>44560</c:v>
              </c:pt>
              <c:pt idx="1480">
                <c:v>44580</c:v>
              </c:pt>
              <c:pt idx="1481">
                <c:v>44600</c:v>
              </c:pt>
              <c:pt idx="1482">
                <c:v>44620</c:v>
              </c:pt>
              <c:pt idx="1483">
                <c:v>44640</c:v>
              </c:pt>
              <c:pt idx="1484">
                <c:v>44660</c:v>
              </c:pt>
              <c:pt idx="1485">
                <c:v>44680</c:v>
              </c:pt>
              <c:pt idx="1486">
                <c:v>44700</c:v>
              </c:pt>
              <c:pt idx="1487">
                <c:v>44720</c:v>
              </c:pt>
              <c:pt idx="1488">
                <c:v>44740</c:v>
              </c:pt>
              <c:pt idx="1489">
                <c:v>44760</c:v>
              </c:pt>
              <c:pt idx="1490">
                <c:v>44780</c:v>
              </c:pt>
              <c:pt idx="1491">
                <c:v>44800</c:v>
              </c:pt>
              <c:pt idx="1492">
                <c:v>44820</c:v>
              </c:pt>
              <c:pt idx="1493">
                <c:v>44840</c:v>
              </c:pt>
              <c:pt idx="1494">
                <c:v>44860</c:v>
              </c:pt>
              <c:pt idx="1495">
                <c:v>44880</c:v>
              </c:pt>
              <c:pt idx="1496">
                <c:v>44900</c:v>
              </c:pt>
              <c:pt idx="1497">
                <c:v>44920</c:v>
              </c:pt>
              <c:pt idx="1498">
                <c:v>44940</c:v>
              </c:pt>
              <c:pt idx="1499">
                <c:v>44960</c:v>
              </c:pt>
              <c:pt idx="1500">
                <c:v>44980</c:v>
              </c:pt>
            </c:strLit>
          </c:cat>
          <c:val>
            <c:numRef>
              <c:f>Sheet1!$F$2:$F$1502</c:f>
              <c:numCache>
                <c:formatCode>General</c:formatCode>
                <c:ptCount val="150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1</c:v>
                </c:pt>
                <c:pt idx="694">
                  <c:v>1</c:v>
                </c:pt>
                <c:pt idx="695">
                  <c:v>1</c:v>
                </c:pt>
                <c:pt idx="696">
                  <c:v>1</c:v>
                </c:pt>
                <c:pt idx="697">
                  <c:v>1</c:v>
                </c:pt>
                <c:pt idx="698">
                  <c:v>1</c:v>
                </c:pt>
                <c:pt idx="699">
                  <c:v>1</c:v>
                </c:pt>
                <c:pt idx="700">
                  <c:v>1</c:v>
                </c:pt>
                <c:pt idx="701">
                  <c:v>1</c:v>
                </c:pt>
                <c:pt idx="702">
                  <c:v>1</c:v>
                </c:pt>
                <c:pt idx="703">
                  <c:v>1</c:v>
                </c:pt>
                <c:pt idx="704">
                  <c:v>1</c:v>
                </c:pt>
                <c:pt idx="705">
                  <c:v>1</c:v>
                </c:pt>
                <c:pt idx="706">
                  <c:v>1</c:v>
                </c:pt>
                <c:pt idx="707">
                  <c:v>1</c:v>
                </c:pt>
                <c:pt idx="708">
                  <c:v>1</c:v>
                </c:pt>
                <c:pt idx="709">
                  <c:v>1</c:v>
                </c:pt>
                <c:pt idx="710">
                  <c:v>1</c:v>
                </c:pt>
                <c:pt idx="711">
                  <c:v>1</c:v>
                </c:pt>
                <c:pt idx="712">
                  <c:v>1</c:v>
                </c:pt>
                <c:pt idx="713">
                  <c:v>1</c:v>
                </c:pt>
                <c:pt idx="714">
                  <c:v>1</c:v>
                </c:pt>
                <c:pt idx="715">
                  <c:v>1</c:v>
                </c:pt>
                <c:pt idx="716">
                  <c:v>1</c:v>
                </c:pt>
                <c:pt idx="717">
                  <c:v>1</c:v>
                </c:pt>
                <c:pt idx="718">
                  <c:v>1</c:v>
                </c:pt>
                <c:pt idx="719">
                  <c:v>1</c:v>
                </c:pt>
                <c:pt idx="720">
                  <c:v>1</c:v>
                </c:pt>
                <c:pt idx="721">
                  <c:v>1</c:v>
                </c:pt>
                <c:pt idx="722">
                  <c:v>1</c:v>
                </c:pt>
                <c:pt idx="723">
                  <c:v>1</c:v>
                </c:pt>
                <c:pt idx="724">
                  <c:v>1</c:v>
                </c:pt>
                <c:pt idx="725">
                  <c:v>1</c:v>
                </c:pt>
                <c:pt idx="726">
                  <c:v>1</c:v>
                </c:pt>
                <c:pt idx="727">
                  <c:v>1</c:v>
                </c:pt>
                <c:pt idx="728">
                  <c:v>1</c:v>
                </c:pt>
                <c:pt idx="729">
                  <c:v>1</c:v>
                </c:pt>
                <c:pt idx="730">
                  <c:v>1</c:v>
                </c:pt>
                <c:pt idx="731">
                  <c:v>1</c:v>
                </c:pt>
                <c:pt idx="732">
                  <c:v>1</c:v>
                </c:pt>
                <c:pt idx="733">
                  <c:v>1</c:v>
                </c:pt>
                <c:pt idx="734">
                  <c:v>1</c:v>
                </c:pt>
                <c:pt idx="735">
                  <c:v>1</c:v>
                </c:pt>
                <c:pt idx="736">
                  <c:v>1</c:v>
                </c:pt>
                <c:pt idx="737">
                  <c:v>1</c:v>
                </c:pt>
                <c:pt idx="738">
                  <c:v>1</c:v>
                </c:pt>
                <c:pt idx="739">
                  <c:v>1</c:v>
                </c:pt>
                <c:pt idx="740">
                  <c:v>1</c:v>
                </c:pt>
                <c:pt idx="741">
                  <c:v>1</c:v>
                </c:pt>
                <c:pt idx="742">
                  <c:v>1</c:v>
                </c:pt>
                <c:pt idx="743">
                  <c:v>1</c:v>
                </c:pt>
                <c:pt idx="744">
                  <c:v>1</c:v>
                </c:pt>
                <c:pt idx="745">
                  <c:v>1</c:v>
                </c:pt>
                <c:pt idx="746">
                  <c:v>1</c:v>
                </c:pt>
                <c:pt idx="747">
                  <c:v>1</c:v>
                </c:pt>
                <c:pt idx="748">
                  <c:v>1</c:v>
                </c:pt>
                <c:pt idx="749">
                  <c:v>1</c:v>
                </c:pt>
                <c:pt idx="750">
                  <c:v>1</c:v>
                </c:pt>
                <c:pt idx="751">
                  <c:v>1</c:v>
                </c:pt>
                <c:pt idx="752">
                  <c:v>1</c:v>
                </c:pt>
                <c:pt idx="753">
                  <c:v>1</c:v>
                </c:pt>
                <c:pt idx="754">
                  <c:v>1</c:v>
                </c:pt>
                <c:pt idx="755">
                  <c:v>1</c:v>
                </c:pt>
                <c:pt idx="756">
                  <c:v>1</c:v>
                </c:pt>
                <c:pt idx="757">
                  <c:v>1</c:v>
                </c:pt>
                <c:pt idx="758">
                  <c:v>1</c:v>
                </c:pt>
                <c:pt idx="759">
                  <c:v>1</c:v>
                </c:pt>
                <c:pt idx="760">
                  <c:v>1</c:v>
                </c:pt>
                <c:pt idx="761">
                  <c:v>1</c:v>
                </c:pt>
                <c:pt idx="762">
                  <c:v>1</c:v>
                </c:pt>
                <c:pt idx="763">
                  <c:v>1</c:v>
                </c:pt>
                <c:pt idx="764">
                  <c:v>1</c:v>
                </c:pt>
                <c:pt idx="765">
                  <c:v>1</c:v>
                </c:pt>
                <c:pt idx="766">
                  <c:v>1</c:v>
                </c:pt>
                <c:pt idx="767">
                  <c:v>1</c:v>
                </c:pt>
                <c:pt idx="768">
                  <c:v>1</c:v>
                </c:pt>
                <c:pt idx="769">
                  <c:v>1</c:v>
                </c:pt>
                <c:pt idx="770">
                  <c:v>1</c:v>
                </c:pt>
                <c:pt idx="771">
                  <c:v>1</c:v>
                </c:pt>
                <c:pt idx="772">
                  <c:v>1</c:v>
                </c:pt>
                <c:pt idx="773">
                  <c:v>1</c:v>
                </c:pt>
                <c:pt idx="774">
                  <c:v>1</c:v>
                </c:pt>
                <c:pt idx="775">
                  <c:v>1</c:v>
                </c:pt>
                <c:pt idx="776">
                  <c:v>1</c:v>
                </c:pt>
                <c:pt idx="777">
                  <c:v>1</c:v>
                </c:pt>
                <c:pt idx="778">
                  <c:v>1</c:v>
                </c:pt>
                <c:pt idx="779">
                  <c:v>1</c:v>
                </c:pt>
                <c:pt idx="780">
                  <c:v>1</c:v>
                </c:pt>
                <c:pt idx="781">
                  <c:v>1</c:v>
                </c:pt>
                <c:pt idx="782">
                  <c:v>1</c:v>
                </c:pt>
                <c:pt idx="783">
                  <c:v>1</c:v>
                </c:pt>
                <c:pt idx="784">
                  <c:v>1</c:v>
                </c:pt>
                <c:pt idx="785">
                  <c:v>1</c:v>
                </c:pt>
                <c:pt idx="786">
                  <c:v>1</c:v>
                </c:pt>
                <c:pt idx="787">
                  <c:v>1</c:v>
                </c:pt>
                <c:pt idx="788">
                  <c:v>1</c:v>
                </c:pt>
                <c:pt idx="789">
                  <c:v>1</c:v>
                </c:pt>
                <c:pt idx="790">
                  <c:v>1</c:v>
                </c:pt>
                <c:pt idx="791">
                  <c:v>1</c:v>
                </c:pt>
                <c:pt idx="792">
                  <c:v>1</c:v>
                </c:pt>
                <c:pt idx="793">
                  <c:v>1</c:v>
                </c:pt>
                <c:pt idx="794">
                  <c:v>1</c:v>
                </c:pt>
                <c:pt idx="795">
                  <c:v>1</c:v>
                </c:pt>
                <c:pt idx="796">
                  <c:v>1</c:v>
                </c:pt>
                <c:pt idx="797">
                  <c:v>1</c:v>
                </c:pt>
                <c:pt idx="798">
                  <c:v>1</c:v>
                </c:pt>
                <c:pt idx="799">
                  <c:v>1</c:v>
                </c:pt>
                <c:pt idx="800">
                  <c:v>1</c:v>
                </c:pt>
                <c:pt idx="801">
                  <c:v>1</c:v>
                </c:pt>
                <c:pt idx="802">
                  <c:v>1</c:v>
                </c:pt>
                <c:pt idx="803">
                  <c:v>1</c:v>
                </c:pt>
                <c:pt idx="804">
                  <c:v>1</c:v>
                </c:pt>
                <c:pt idx="805">
                  <c:v>1</c:v>
                </c:pt>
                <c:pt idx="806">
                  <c:v>1</c:v>
                </c:pt>
                <c:pt idx="807">
                  <c:v>1</c:v>
                </c:pt>
                <c:pt idx="808">
                  <c:v>1</c:v>
                </c:pt>
                <c:pt idx="809">
                  <c:v>1</c:v>
                </c:pt>
                <c:pt idx="810">
                  <c:v>1</c:v>
                </c:pt>
                <c:pt idx="811">
                  <c:v>1</c:v>
                </c:pt>
                <c:pt idx="812">
                  <c:v>1</c:v>
                </c:pt>
                <c:pt idx="813">
                  <c:v>1</c:v>
                </c:pt>
                <c:pt idx="814">
                  <c:v>1</c:v>
                </c:pt>
                <c:pt idx="815">
                  <c:v>1</c:v>
                </c:pt>
                <c:pt idx="816">
                  <c:v>1</c:v>
                </c:pt>
                <c:pt idx="817">
                  <c:v>1</c:v>
                </c:pt>
                <c:pt idx="818">
                  <c:v>1</c:v>
                </c:pt>
                <c:pt idx="819">
                  <c:v>1</c:v>
                </c:pt>
                <c:pt idx="820">
                  <c:v>1</c:v>
                </c:pt>
                <c:pt idx="821">
                  <c:v>1</c:v>
                </c:pt>
                <c:pt idx="822">
                  <c:v>1</c:v>
                </c:pt>
                <c:pt idx="823">
                  <c:v>1</c:v>
                </c:pt>
                <c:pt idx="824">
                  <c:v>1</c:v>
                </c:pt>
                <c:pt idx="825">
                  <c:v>1</c:v>
                </c:pt>
                <c:pt idx="826">
                  <c:v>1</c:v>
                </c:pt>
                <c:pt idx="827">
                  <c:v>1</c:v>
                </c:pt>
                <c:pt idx="828">
                  <c:v>1</c:v>
                </c:pt>
                <c:pt idx="829">
                  <c:v>1</c:v>
                </c:pt>
                <c:pt idx="830">
                  <c:v>1</c:v>
                </c:pt>
                <c:pt idx="831">
                  <c:v>1</c:v>
                </c:pt>
                <c:pt idx="832">
                  <c:v>1</c:v>
                </c:pt>
                <c:pt idx="833">
                  <c:v>1</c:v>
                </c:pt>
                <c:pt idx="834">
                  <c:v>1</c:v>
                </c:pt>
                <c:pt idx="835">
                  <c:v>1</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numCache>
            </c:numRef>
          </c:val>
          <c:smooth val="0"/>
          <c:extLst>
            <c:ext xmlns:c16="http://schemas.microsoft.com/office/drawing/2014/chart" uri="{C3380CC4-5D6E-409C-BE32-E72D297353CC}">
              <c16:uniqueId val="{00000004-4030-43C7-B511-670AD039B133}"/>
            </c:ext>
          </c:extLst>
        </c:ser>
        <c:dLbls>
          <c:showLegendKey val="0"/>
          <c:showVal val="0"/>
          <c:showCatName val="0"/>
          <c:showSerName val="0"/>
          <c:showPercent val="0"/>
          <c:showBubbleSize val="0"/>
        </c:dLbls>
        <c:smooth val="0"/>
        <c:axId val="242436592"/>
        <c:axId val="242438552"/>
      </c:lineChart>
      <c:catAx>
        <c:axId val="2424365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2438552"/>
        <c:crosses val="autoZero"/>
        <c:auto val="1"/>
        <c:lblAlgn val="ctr"/>
        <c:lblOffset val="100"/>
        <c:noMultiLvlLbl val="0"/>
      </c:catAx>
      <c:valAx>
        <c:axId val="2424385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2436592"/>
        <c:crosses val="autoZero"/>
        <c:crossBetween val="between"/>
      </c:valAx>
      <c:spPr>
        <a:noFill/>
        <a:ln w="25400">
          <a:noFill/>
        </a:ln>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i="0" baseline="0" dirty="0" err="1">
                <a:effectLst/>
              </a:rPr>
              <a:t>Opto</a:t>
            </a:r>
            <a:r>
              <a:rPr lang="en-US" sz="1800" b="1" i="0" baseline="0" dirty="0">
                <a:effectLst/>
              </a:rPr>
              <a:t> Board 4 Bandwidth Capture</a:t>
            </a:r>
            <a:endParaRPr lang="en-US" dirty="0">
              <a:effectLst/>
            </a:endParaRPr>
          </a:p>
        </c:rich>
      </c:tx>
      <c:overlay val="0"/>
      <c:spPr>
        <a:noFill/>
        <a:ln>
          <a:noFill/>
        </a:ln>
        <a:effectLst/>
      </c:spPr>
    </c:title>
    <c:autoTitleDeleted val="0"/>
    <c:plotArea>
      <c:layout/>
      <c:lineChart>
        <c:grouping val="standard"/>
        <c:varyColors val="0"/>
        <c:ser>
          <c:idx val="0"/>
          <c:order val="0"/>
          <c:tx>
            <c:strRef>
              <c:f>Sheet1!$B$1</c:f>
              <c:strCache>
                <c:ptCount val="1"/>
                <c:pt idx="0">
                  <c:v>Upper Vial LED</c:v>
                </c:pt>
              </c:strCache>
            </c:strRef>
          </c:tx>
          <c:spPr>
            <a:ln w="28575" cap="rnd">
              <a:solidFill>
                <a:schemeClr val="accent1"/>
              </a:solidFill>
              <a:round/>
            </a:ln>
            <a:effectLst/>
          </c:spPr>
          <c:marker>
            <c:symbol val="none"/>
          </c:marker>
          <c:cat>
            <c:strLit>
              <c:ptCount val="32000"/>
              <c:pt idx="0">
                <c:v>Frequency</c:v>
              </c:pt>
              <c:pt idx="1">
                <c:v>15000</c:v>
              </c:pt>
              <c:pt idx="2">
                <c:v>15020</c:v>
              </c:pt>
              <c:pt idx="3">
                <c:v>15040</c:v>
              </c:pt>
              <c:pt idx="4">
                <c:v>15060</c:v>
              </c:pt>
              <c:pt idx="5">
                <c:v>15080</c:v>
              </c:pt>
              <c:pt idx="6">
                <c:v>15100</c:v>
              </c:pt>
              <c:pt idx="7">
                <c:v>15120</c:v>
              </c:pt>
              <c:pt idx="8">
                <c:v>15140</c:v>
              </c:pt>
              <c:pt idx="9">
                <c:v>15160</c:v>
              </c:pt>
              <c:pt idx="10">
                <c:v>15180</c:v>
              </c:pt>
              <c:pt idx="11">
                <c:v>15200</c:v>
              </c:pt>
              <c:pt idx="12">
                <c:v>15220</c:v>
              </c:pt>
              <c:pt idx="13">
                <c:v>15240</c:v>
              </c:pt>
              <c:pt idx="14">
                <c:v>15260</c:v>
              </c:pt>
              <c:pt idx="15">
                <c:v>15280</c:v>
              </c:pt>
              <c:pt idx="16">
                <c:v>15300</c:v>
              </c:pt>
              <c:pt idx="17">
                <c:v>15320</c:v>
              </c:pt>
              <c:pt idx="18">
                <c:v>15340</c:v>
              </c:pt>
              <c:pt idx="19">
                <c:v>15360</c:v>
              </c:pt>
              <c:pt idx="20">
                <c:v>15380</c:v>
              </c:pt>
              <c:pt idx="21">
                <c:v>15400</c:v>
              </c:pt>
              <c:pt idx="22">
                <c:v>15420</c:v>
              </c:pt>
              <c:pt idx="23">
                <c:v>15440</c:v>
              </c:pt>
              <c:pt idx="24">
                <c:v>15460</c:v>
              </c:pt>
              <c:pt idx="25">
                <c:v>15480</c:v>
              </c:pt>
              <c:pt idx="26">
                <c:v>15500</c:v>
              </c:pt>
              <c:pt idx="27">
                <c:v>15520</c:v>
              </c:pt>
              <c:pt idx="28">
                <c:v>15540</c:v>
              </c:pt>
              <c:pt idx="29">
                <c:v>15560</c:v>
              </c:pt>
              <c:pt idx="30">
                <c:v>15580</c:v>
              </c:pt>
              <c:pt idx="31">
                <c:v>15600</c:v>
              </c:pt>
              <c:pt idx="32">
                <c:v>15620</c:v>
              </c:pt>
              <c:pt idx="33">
                <c:v>15640</c:v>
              </c:pt>
              <c:pt idx="34">
                <c:v>15660</c:v>
              </c:pt>
              <c:pt idx="35">
                <c:v>15680</c:v>
              </c:pt>
              <c:pt idx="36">
                <c:v>15700</c:v>
              </c:pt>
              <c:pt idx="37">
                <c:v>15720</c:v>
              </c:pt>
              <c:pt idx="38">
                <c:v>15740</c:v>
              </c:pt>
              <c:pt idx="39">
                <c:v>15760</c:v>
              </c:pt>
              <c:pt idx="40">
                <c:v>15780</c:v>
              </c:pt>
              <c:pt idx="41">
                <c:v>15800</c:v>
              </c:pt>
              <c:pt idx="42">
                <c:v>15820</c:v>
              </c:pt>
              <c:pt idx="43">
                <c:v>15840</c:v>
              </c:pt>
              <c:pt idx="44">
                <c:v>15860</c:v>
              </c:pt>
              <c:pt idx="45">
                <c:v>15880</c:v>
              </c:pt>
              <c:pt idx="46">
                <c:v>15900</c:v>
              </c:pt>
              <c:pt idx="47">
                <c:v>15920</c:v>
              </c:pt>
              <c:pt idx="48">
                <c:v>15940</c:v>
              </c:pt>
              <c:pt idx="49">
                <c:v>15960</c:v>
              </c:pt>
              <c:pt idx="50">
                <c:v>15980</c:v>
              </c:pt>
              <c:pt idx="51">
                <c:v>16000</c:v>
              </c:pt>
              <c:pt idx="52">
                <c:v>16020</c:v>
              </c:pt>
              <c:pt idx="53">
                <c:v>16040</c:v>
              </c:pt>
              <c:pt idx="54">
                <c:v>16060</c:v>
              </c:pt>
              <c:pt idx="55">
                <c:v>16080</c:v>
              </c:pt>
              <c:pt idx="56">
                <c:v>16100</c:v>
              </c:pt>
              <c:pt idx="57">
                <c:v>16120</c:v>
              </c:pt>
              <c:pt idx="58">
                <c:v>16140</c:v>
              </c:pt>
              <c:pt idx="59">
                <c:v>16160</c:v>
              </c:pt>
              <c:pt idx="60">
                <c:v>16180</c:v>
              </c:pt>
              <c:pt idx="61">
                <c:v>16200</c:v>
              </c:pt>
              <c:pt idx="62">
                <c:v>16220</c:v>
              </c:pt>
              <c:pt idx="63">
                <c:v>16240</c:v>
              </c:pt>
              <c:pt idx="64">
                <c:v>16260</c:v>
              </c:pt>
              <c:pt idx="65">
                <c:v>16280</c:v>
              </c:pt>
              <c:pt idx="66">
                <c:v>16300</c:v>
              </c:pt>
              <c:pt idx="67">
                <c:v>16320</c:v>
              </c:pt>
              <c:pt idx="68">
                <c:v>16340</c:v>
              </c:pt>
              <c:pt idx="69">
                <c:v>16360</c:v>
              </c:pt>
              <c:pt idx="70">
                <c:v>16380</c:v>
              </c:pt>
              <c:pt idx="71">
                <c:v>16400</c:v>
              </c:pt>
              <c:pt idx="72">
                <c:v>16420</c:v>
              </c:pt>
              <c:pt idx="73">
                <c:v>16440</c:v>
              </c:pt>
              <c:pt idx="74">
                <c:v>16460</c:v>
              </c:pt>
              <c:pt idx="75">
                <c:v>16480</c:v>
              </c:pt>
              <c:pt idx="76">
                <c:v>16500</c:v>
              </c:pt>
              <c:pt idx="77">
                <c:v>16520</c:v>
              </c:pt>
              <c:pt idx="78">
                <c:v>16540</c:v>
              </c:pt>
              <c:pt idx="79">
                <c:v>16560</c:v>
              </c:pt>
              <c:pt idx="80">
                <c:v>16580</c:v>
              </c:pt>
              <c:pt idx="81">
                <c:v>16600</c:v>
              </c:pt>
              <c:pt idx="82">
                <c:v>16620</c:v>
              </c:pt>
              <c:pt idx="83">
                <c:v>16640</c:v>
              </c:pt>
              <c:pt idx="84">
                <c:v>16660</c:v>
              </c:pt>
              <c:pt idx="85">
                <c:v>16680</c:v>
              </c:pt>
              <c:pt idx="86">
                <c:v>16700</c:v>
              </c:pt>
              <c:pt idx="87">
                <c:v>16720</c:v>
              </c:pt>
              <c:pt idx="88">
                <c:v>16740</c:v>
              </c:pt>
              <c:pt idx="89">
                <c:v>16760</c:v>
              </c:pt>
              <c:pt idx="90">
                <c:v>16780</c:v>
              </c:pt>
              <c:pt idx="91">
                <c:v>16800</c:v>
              </c:pt>
              <c:pt idx="92">
                <c:v>16820</c:v>
              </c:pt>
              <c:pt idx="93">
                <c:v>16840</c:v>
              </c:pt>
              <c:pt idx="94">
                <c:v>16860</c:v>
              </c:pt>
              <c:pt idx="95">
                <c:v>16880</c:v>
              </c:pt>
              <c:pt idx="96">
                <c:v>16900</c:v>
              </c:pt>
              <c:pt idx="97">
                <c:v>16920</c:v>
              </c:pt>
              <c:pt idx="98">
                <c:v>16940</c:v>
              </c:pt>
              <c:pt idx="99">
                <c:v>16960</c:v>
              </c:pt>
              <c:pt idx="100">
                <c:v>16980</c:v>
              </c:pt>
              <c:pt idx="101">
                <c:v>17000</c:v>
              </c:pt>
              <c:pt idx="102">
                <c:v>17020</c:v>
              </c:pt>
              <c:pt idx="103">
                <c:v>17040</c:v>
              </c:pt>
              <c:pt idx="104">
                <c:v>17060</c:v>
              </c:pt>
              <c:pt idx="105">
                <c:v>17080</c:v>
              </c:pt>
              <c:pt idx="106">
                <c:v>17100</c:v>
              </c:pt>
              <c:pt idx="107">
                <c:v>17120</c:v>
              </c:pt>
              <c:pt idx="108">
                <c:v>17140</c:v>
              </c:pt>
              <c:pt idx="109">
                <c:v>17160</c:v>
              </c:pt>
              <c:pt idx="110">
                <c:v>17180</c:v>
              </c:pt>
              <c:pt idx="111">
                <c:v>17200</c:v>
              </c:pt>
              <c:pt idx="112">
                <c:v>17220</c:v>
              </c:pt>
              <c:pt idx="113">
                <c:v>17240</c:v>
              </c:pt>
              <c:pt idx="114">
                <c:v>17260</c:v>
              </c:pt>
              <c:pt idx="115">
                <c:v>17280</c:v>
              </c:pt>
              <c:pt idx="116">
                <c:v>17300</c:v>
              </c:pt>
              <c:pt idx="117">
                <c:v>17320</c:v>
              </c:pt>
              <c:pt idx="118">
                <c:v>17340</c:v>
              </c:pt>
              <c:pt idx="119">
                <c:v>17360</c:v>
              </c:pt>
              <c:pt idx="120">
                <c:v>17380</c:v>
              </c:pt>
              <c:pt idx="121">
                <c:v>17400</c:v>
              </c:pt>
              <c:pt idx="122">
                <c:v>17420</c:v>
              </c:pt>
              <c:pt idx="123">
                <c:v>17440</c:v>
              </c:pt>
              <c:pt idx="124">
                <c:v>17460</c:v>
              </c:pt>
              <c:pt idx="125">
                <c:v>17480</c:v>
              </c:pt>
              <c:pt idx="126">
                <c:v>17500</c:v>
              </c:pt>
              <c:pt idx="127">
                <c:v>17520</c:v>
              </c:pt>
              <c:pt idx="128">
                <c:v>17540</c:v>
              </c:pt>
              <c:pt idx="129">
                <c:v>17560</c:v>
              </c:pt>
              <c:pt idx="130">
                <c:v>17580</c:v>
              </c:pt>
              <c:pt idx="131">
                <c:v>17600</c:v>
              </c:pt>
              <c:pt idx="132">
                <c:v>17620</c:v>
              </c:pt>
              <c:pt idx="133">
                <c:v>17640</c:v>
              </c:pt>
              <c:pt idx="134">
                <c:v>17660</c:v>
              </c:pt>
              <c:pt idx="135">
                <c:v>17680</c:v>
              </c:pt>
              <c:pt idx="136">
                <c:v>17700</c:v>
              </c:pt>
              <c:pt idx="137">
                <c:v>17720</c:v>
              </c:pt>
              <c:pt idx="138">
                <c:v>17740</c:v>
              </c:pt>
              <c:pt idx="139">
                <c:v>17760</c:v>
              </c:pt>
              <c:pt idx="140">
                <c:v>17780</c:v>
              </c:pt>
              <c:pt idx="141">
                <c:v>17800</c:v>
              </c:pt>
              <c:pt idx="142">
                <c:v>17820</c:v>
              </c:pt>
              <c:pt idx="143">
                <c:v>17840</c:v>
              </c:pt>
              <c:pt idx="144">
                <c:v>17860</c:v>
              </c:pt>
              <c:pt idx="145">
                <c:v>17880</c:v>
              </c:pt>
              <c:pt idx="146">
                <c:v>17900</c:v>
              </c:pt>
              <c:pt idx="147">
                <c:v>17920</c:v>
              </c:pt>
              <c:pt idx="148">
                <c:v>17940</c:v>
              </c:pt>
              <c:pt idx="149">
                <c:v>17960</c:v>
              </c:pt>
              <c:pt idx="150">
                <c:v>17980</c:v>
              </c:pt>
              <c:pt idx="151">
                <c:v>18000</c:v>
              </c:pt>
              <c:pt idx="152">
                <c:v>18020</c:v>
              </c:pt>
              <c:pt idx="153">
                <c:v>18040</c:v>
              </c:pt>
              <c:pt idx="154">
                <c:v>18060</c:v>
              </c:pt>
              <c:pt idx="155">
                <c:v>18080</c:v>
              </c:pt>
              <c:pt idx="156">
                <c:v>18100</c:v>
              </c:pt>
              <c:pt idx="157">
                <c:v>18120</c:v>
              </c:pt>
              <c:pt idx="158">
                <c:v>18140</c:v>
              </c:pt>
              <c:pt idx="159">
                <c:v>18160</c:v>
              </c:pt>
              <c:pt idx="160">
                <c:v>18180</c:v>
              </c:pt>
              <c:pt idx="161">
                <c:v>18200</c:v>
              </c:pt>
              <c:pt idx="162">
                <c:v>18220</c:v>
              </c:pt>
              <c:pt idx="163">
                <c:v>18240</c:v>
              </c:pt>
              <c:pt idx="164">
                <c:v>18260</c:v>
              </c:pt>
              <c:pt idx="165">
                <c:v>18280</c:v>
              </c:pt>
              <c:pt idx="166">
                <c:v>18300</c:v>
              </c:pt>
              <c:pt idx="167">
                <c:v>18320</c:v>
              </c:pt>
              <c:pt idx="168">
                <c:v>18340</c:v>
              </c:pt>
              <c:pt idx="169">
                <c:v>18360</c:v>
              </c:pt>
              <c:pt idx="170">
                <c:v>18380</c:v>
              </c:pt>
              <c:pt idx="171">
                <c:v>18400</c:v>
              </c:pt>
              <c:pt idx="172">
                <c:v>18420</c:v>
              </c:pt>
              <c:pt idx="173">
                <c:v>18440</c:v>
              </c:pt>
              <c:pt idx="174">
                <c:v>18460</c:v>
              </c:pt>
              <c:pt idx="175">
                <c:v>18480</c:v>
              </c:pt>
              <c:pt idx="176">
                <c:v>18500</c:v>
              </c:pt>
              <c:pt idx="177">
                <c:v>18520</c:v>
              </c:pt>
              <c:pt idx="178">
                <c:v>18540</c:v>
              </c:pt>
              <c:pt idx="179">
                <c:v>18560</c:v>
              </c:pt>
              <c:pt idx="180">
                <c:v>18580</c:v>
              </c:pt>
              <c:pt idx="181">
                <c:v>18600</c:v>
              </c:pt>
              <c:pt idx="182">
                <c:v>18620</c:v>
              </c:pt>
              <c:pt idx="183">
                <c:v>18640</c:v>
              </c:pt>
              <c:pt idx="184">
                <c:v>18660</c:v>
              </c:pt>
              <c:pt idx="185">
                <c:v>18680</c:v>
              </c:pt>
              <c:pt idx="186">
                <c:v>18700</c:v>
              </c:pt>
              <c:pt idx="187">
                <c:v>18720</c:v>
              </c:pt>
              <c:pt idx="188">
                <c:v>18740</c:v>
              </c:pt>
              <c:pt idx="189">
                <c:v>18760</c:v>
              </c:pt>
              <c:pt idx="190">
                <c:v>18780</c:v>
              </c:pt>
              <c:pt idx="191">
                <c:v>18800</c:v>
              </c:pt>
              <c:pt idx="192">
                <c:v>18820</c:v>
              </c:pt>
              <c:pt idx="193">
                <c:v>18840</c:v>
              </c:pt>
              <c:pt idx="194">
                <c:v>18860</c:v>
              </c:pt>
              <c:pt idx="195">
                <c:v>18880</c:v>
              </c:pt>
              <c:pt idx="196">
                <c:v>18900</c:v>
              </c:pt>
              <c:pt idx="197">
                <c:v>18920</c:v>
              </c:pt>
              <c:pt idx="198">
                <c:v>18940</c:v>
              </c:pt>
              <c:pt idx="199">
                <c:v>18960</c:v>
              </c:pt>
              <c:pt idx="200">
                <c:v>18980</c:v>
              </c:pt>
              <c:pt idx="201">
                <c:v>19000</c:v>
              </c:pt>
              <c:pt idx="202">
                <c:v>19020</c:v>
              </c:pt>
              <c:pt idx="203">
                <c:v>19040</c:v>
              </c:pt>
              <c:pt idx="204">
                <c:v>19060</c:v>
              </c:pt>
              <c:pt idx="205">
                <c:v>19080</c:v>
              </c:pt>
              <c:pt idx="206">
                <c:v>19100</c:v>
              </c:pt>
              <c:pt idx="207">
                <c:v>19120</c:v>
              </c:pt>
              <c:pt idx="208">
                <c:v>19140</c:v>
              </c:pt>
              <c:pt idx="209">
                <c:v>19160</c:v>
              </c:pt>
              <c:pt idx="210">
                <c:v>19180</c:v>
              </c:pt>
              <c:pt idx="211">
                <c:v>19200</c:v>
              </c:pt>
              <c:pt idx="212">
                <c:v>19220</c:v>
              </c:pt>
              <c:pt idx="213">
                <c:v>19240</c:v>
              </c:pt>
              <c:pt idx="214">
                <c:v>19260</c:v>
              </c:pt>
              <c:pt idx="215">
                <c:v>19280</c:v>
              </c:pt>
              <c:pt idx="216">
                <c:v>19300</c:v>
              </c:pt>
              <c:pt idx="217">
                <c:v>19320</c:v>
              </c:pt>
              <c:pt idx="218">
                <c:v>19340</c:v>
              </c:pt>
              <c:pt idx="219">
                <c:v>19360</c:v>
              </c:pt>
              <c:pt idx="220">
                <c:v>19380</c:v>
              </c:pt>
              <c:pt idx="221">
                <c:v>19400</c:v>
              </c:pt>
              <c:pt idx="222">
                <c:v>19420</c:v>
              </c:pt>
              <c:pt idx="223">
                <c:v>19440</c:v>
              </c:pt>
              <c:pt idx="224">
                <c:v>19460</c:v>
              </c:pt>
              <c:pt idx="225">
                <c:v>19480</c:v>
              </c:pt>
              <c:pt idx="226">
                <c:v>19500</c:v>
              </c:pt>
              <c:pt idx="227">
                <c:v>19520</c:v>
              </c:pt>
              <c:pt idx="228">
                <c:v>19540</c:v>
              </c:pt>
              <c:pt idx="229">
                <c:v>19560</c:v>
              </c:pt>
              <c:pt idx="230">
                <c:v>19580</c:v>
              </c:pt>
              <c:pt idx="231">
                <c:v>19600</c:v>
              </c:pt>
              <c:pt idx="232">
                <c:v>19620</c:v>
              </c:pt>
              <c:pt idx="233">
                <c:v>19640</c:v>
              </c:pt>
              <c:pt idx="234">
                <c:v>19660</c:v>
              </c:pt>
              <c:pt idx="235">
                <c:v>19680</c:v>
              </c:pt>
              <c:pt idx="236">
                <c:v>19700</c:v>
              </c:pt>
              <c:pt idx="237">
                <c:v>19720</c:v>
              </c:pt>
              <c:pt idx="238">
                <c:v>19740</c:v>
              </c:pt>
              <c:pt idx="239">
                <c:v>19760</c:v>
              </c:pt>
              <c:pt idx="240">
                <c:v>19780</c:v>
              </c:pt>
              <c:pt idx="241">
                <c:v>19800</c:v>
              </c:pt>
              <c:pt idx="242">
                <c:v>19820</c:v>
              </c:pt>
              <c:pt idx="243">
                <c:v>19840</c:v>
              </c:pt>
              <c:pt idx="244">
                <c:v>19860</c:v>
              </c:pt>
              <c:pt idx="245">
                <c:v>19880</c:v>
              </c:pt>
              <c:pt idx="246">
                <c:v>19900</c:v>
              </c:pt>
              <c:pt idx="247">
                <c:v>19920</c:v>
              </c:pt>
              <c:pt idx="248">
                <c:v>19940</c:v>
              </c:pt>
              <c:pt idx="249">
                <c:v>19960</c:v>
              </c:pt>
              <c:pt idx="250">
                <c:v>19980</c:v>
              </c:pt>
              <c:pt idx="251">
                <c:v>20000</c:v>
              </c:pt>
              <c:pt idx="252">
                <c:v>20020</c:v>
              </c:pt>
              <c:pt idx="253">
                <c:v>20040</c:v>
              </c:pt>
              <c:pt idx="254">
                <c:v>20060</c:v>
              </c:pt>
              <c:pt idx="255">
                <c:v>20080</c:v>
              </c:pt>
              <c:pt idx="256">
                <c:v>20100</c:v>
              </c:pt>
              <c:pt idx="257">
                <c:v>20120</c:v>
              </c:pt>
              <c:pt idx="258">
                <c:v>20140</c:v>
              </c:pt>
              <c:pt idx="259">
                <c:v>20160</c:v>
              </c:pt>
              <c:pt idx="260">
                <c:v>20180</c:v>
              </c:pt>
              <c:pt idx="261">
                <c:v>20200</c:v>
              </c:pt>
              <c:pt idx="262">
                <c:v>20220</c:v>
              </c:pt>
              <c:pt idx="263">
                <c:v>20240</c:v>
              </c:pt>
              <c:pt idx="264">
                <c:v>20260</c:v>
              </c:pt>
              <c:pt idx="265">
                <c:v>20280</c:v>
              </c:pt>
              <c:pt idx="266">
                <c:v>20300</c:v>
              </c:pt>
              <c:pt idx="267">
                <c:v>20320</c:v>
              </c:pt>
              <c:pt idx="268">
                <c:v>20340</c:v>
              </c:pt>
              <c:pt idx="269">
                <c:v>20360</c:v>
              </c:pt>
              <c:pt idx="270">
                <c:v>20380</c:v>
              </c:pt>
              <c:pt idx="271">
                <c:v>20400</c:v>
              </c:pt>
              <c:pt idx="272">
                <c:v>20420</c:v>
              </c:pt>
              <c:pt idx="273">
                <c:v>20440</c:v>
              </c:pt>
              <c:pt idx="274">
                <c:v>20460</c:v>
              </c:pt>
              <c:pt idx="275">
                <c:v>20480</c:v>
              </c:pt>
              <c:pt idx="276">
                <c:v>20500</c:v>
              </c:pt>
              <c:pt idx="277">
                <c:v>20520</c:v>
              </c:pt>
              <c:pt idx="278">
                <c:v>20540</c:v>
              </c:pt>
              <c:pt idx="279">
                <c:v>20560</c:v>
              </c:pt>
              <c:pt idx="280">
                <c:v>20580</c:v>
              </c:pt>
              <c:pt idx="281">
                <c:v>20600</c:v>
              </c:pt>
              <c:pt idx="282">
                <c:v>20620</c:v>
              </c:pt>
              <c:pt idx="283">
                <c:v>20640</c:v>
              </c:pt>
              <c:pt idx="284">
                <c:v>20660</c:v>
              </c:pt>
              <c:pt idx="285">
                <c:v>20680</c:v>
              </c:pt>
              <c:pt idx="286">
                <c:v>20700</c:v>
              </c:pt>
              <c:pt idx="287">
                <c:v>20720</c:v>
              </c:pt>
              <c:pt idx="288">
                <c:v>20740</c:v>
              </c:pt>
              <c:pt idx="289">
                <c:v>20760</c:v>
              </c:pt>
              <c:pt idx="290">
                <c:v>20780</c:v>
              </c:pt>
              <c:pt idx="291">
                <c:v>20800</c:v>
              </c:pt>
              <c:pt idx="292">
                <c:v>20820</c:v>
              </c:pt>
              <c:pt idx="293">
                <c:v>20840</c:v>
              </c:pt>
              <c:pt idx="294">
                <c:v>20860</c:v>
              </c:pt>
              <c:pt idx="295">
                <c:v>20880</c:v>
              </c:pt>
              <c:pt idx="296">
                <c:v>20900</c:v>
              </c:pt>
              <c:pt idx="297">
                <c:v>20920</c:v>
              </c:pt>
              <c:pt idx="298">
                <c:v>20940</c:v>
              </c:pt>
              <c:pt idx="299">
                <c:v>20960</c:v>
              </c:pt>
              <c:pt idx="300">
                <c:v>20980</c:v>
              </c:pt>
              <c:pt idx="301">
                <c:v>21000</c:v>
              </c:pt>
              <c:pt idx="302">
                <c:v>21020</c:v>
              </c:pt>
              <c:pt idx="303">
                <c:v>21040</c:v>
              </c:pt>
              <c:pt idx="304">
                <c:v>21060</c:v>
              </c:pt>
              <c:pt idx="305">
                <c:v>21080</c:v>
              </c:pt>
              <c:pt idx="306">
                <c:v>21100</c:v>
              </c:pt>
              <c:pt idx="307">
                <c:v>21120</c:v>
              </c:pt>
              <c:pt idx="308">
                <c:v>21140</c:v>
              </c:pt>
              <c:pt idx="309">
                <c:v>21160</c:v>
              </c:pt>
              <c:pt idx="310">
                <c:v>21180</c:v>
              </c:pt>
              <c:pt idx="311">
                <c:v>21200</c:v>
              </c:pt>
              <c:pt idx="312">
                <c:v>21220</c:v>
              </c:pt>
              <c:pt idx="313">
                <c:v>21240</c:v>
              </c:pt>
              <c:pt idx="314">
                <c:v>21260</c:v>
              </c:pt>
              <c:pt idx="315">
                <c:v>21280</c:v>
              </c:pt>
              <c:pt idx="316">
                <c:v>21300</c:v>
              </c:pt>
              <c:pt idx="317">
                <c:v>21320</c:v>
              </c:pt>
              <c:pt idx="318">
                <c:v>21340</c:v>
              </c:pt>
              <c:pt idx="319">
                <c:v>21360</c:v>
              </c:pt>
              <c:pt idx="320">
                <c:v>21380</c:v>
              </c:pt>
              <c:pt idx="321">
                <c:v>21400</c:v>
              </c:pt>
              <c:pt idx="322">
                <c:v>21420</c:v>
              </c:pt>
              <c:pt idx="323">
                <c:v>21440</c:v>
              </c:pt>
              <c:pt idx="324">
                <c:v>21460</c:v>
              </c:pt>
              <c:pt idx="325">
                <c:v>21480</c:v>
              </c:pt>
              <c:pt idx="326">
                <c:v>21500</c:v>
              </c:pt>
              <c:pt idx="327">
                <c:v>21520</c:v>
              </c:pt>
              <c:pt idx="328">
                <c:v>21540</c:v>
              </c:pt>
              <c:pt idx="329">
                <c:v>21560</c:v>
              </c:pt>
              <c:pt idx="330">
                <c:v>21580</c:v>
              </c:pt>
              <c:pt idx="331">
                <c:v>21600</c:v>
              </c:pt>
              <c:pt idx="332">
                <c:v>21620</c:v>
              </c:pt>
              <c:pt idx="333">
                <c:v>21640</c:v>
              </c:pt>
              <c:pt idx="334">
                <c:v>21660</c:v>
              </c:pt>
              <c:pt idx="335">
                <c:v>21680</c:v>
              </c:pt>
              <c:pt idx="336">
                <c:v>21700</c:v>
              </c:pt>
              <c:pt idx="337">
                <c:v>21720</c:v>
              </c:pt>
              <c:pt idx="338">
                <c:v>21740</c:v>
              </c:pt>
              <c:pt idx="339">
                <c:v>21760</c:v>
              </c:pt>
              <c:pt idx="340">
                <c:v>21780</c:v>
              </c:pt>
              <c:pt idx="341">
                <c:v>21800</c:v>
              </c:pt>
              <c:pt idx="342">
                <c:v>21820</c:v>
              </c:pt>
              <c:pt idx="343">
                <c:v>21840</c:v>
              </c:pt>
              <c:pt idx="344">
                <c:v>21860</c:v>
              </c:pt>
              <c:pt idx="345">
                <c:v>21880</c:v>
              </c:pt>
              <c:pt idx="346">
                <c:v>21900</c:v>
              </c:pt>
              <c:pt idx="347">
                <c:v>21920</c:v>
              </c:pt>
              <c:pt idx="348">
                <c:v>21940</c:v>
              </c:pt>
              <c:pt idx="349">
                <c:v>21960</c:v>
              </c:pt>
              <c:pt idx="350">
                <c:v>21980</c:v>
              </c:pt>
              <c:pt idx="351">
                <c:v>22000</c:v>
              </c:pt>
              <c:pt idx="352">
                <c:v>22020</c:v>
              </c:pt>
              <c:pt idx="353">
                <c:v>22040</c:v>
              </c:pt>
              <c:pt idx="354">
                <c:v>22060</c:v>
              </c:pt>
              <c:pt idx="355">
                <c:v>22080</c:v>
              </c:pt>
              <c:pt idx="356">
                <c:v>22100</c:v>
              </c:pt>
              <c:pt idx="357">
                <c:v>22120</c:v>
              </c:pt>
              <c:pt idx="358">
                <c:v>22140</c:v>
              </c:pt>
              <c:pt idx="359">
                <c:v>22160</c:v>
              </c:pt>
              <c:pt idx="360">
                <c:v>22180</c:v>
              </c:pt>
              <c:pt idx="361">
                <c:v>22200</c:v>
              </c:pt>
              <c:pt idx="362">
                <c:v>22220</c:v>
              </c:pt>
              <c:pt idx="363">
                <c:v>22240</c:v>
              </c:pt>
              <c:pt idx="364">
                <c:v>22260</c:v>
              </c:pt>
              <c:pt idx="365">
                <c:v>22280</c:v>
              </c:pt>
              <c:pt idx="366">
                <c:v>22300</c:v>
              </c:pt>
              <c:pt idx="367">
                <c:v>22320</c:v>
              </c:pt>
              <c:pt idx="368">
                <c:v>22340</c:v>
              </c:pt>
              <c:pt idx="369">
                <c:v>22360</c:v>
              </c:pt>
              <c:pt idx="370">
                <c:v>22380</c:v>
              </c:pt>
              <c:pt idx="371">
                <c:v>22400</c:v>
              </c:pt>
              <c:pt idx="372">
                <c:v>22420</c:v>
              </c:pt>
              <c:pt idx="373">
                <c:v>22440</c:v>
              </c:pt>
              <c:pt idx="374">
                <c:v>22460</c:v>
              </c:pt>
              <c:pt idx="375">
                <c:v>22480</c:v>
              </c:pt>
              <c:pt idx="376">
                <c:v>22500</c:v>
              </c:pt>
              <c:pt idx="377">
                <c:v>22520</c:v>
              </c:pt>
              <c:pt idx="378">
                <c:v>22540</c:v>
              </c:pt>
              <c:pt idx="379">
                <c:v>22560</c:v>
              </c:pt>
              <c:pt idx="380">
                <c:v>22580</c:v>
              </c:pt>
              <c:pt idx="381">
                <c:v>22600</c:v>
              </c:pt>
              <c:pt idx="382">
                <c:v>22620</c:v>
              </c:pt>
              <c:pt idx="383">
                <c:v>22640</c:v>
              </c:pt>
              <c:pt idx="384">
                <c:v>22660</c:v>
              </c:pt>
              <c:pt idx="385">
                <c:v>22680</c:v>
              </c:pt>
              <c:pt idx="386">
                <c:v>22700</c:v>
              </c:pt>
              <c:pt idx="387">
                <c:v>22720</c:v>
              </c:pt>
              <c:pt idx="388">
                <c:v>22740</c:v>
              </c:pt>
              <c:pt idx="389">
                <c:v>22760</c:v>
              </c:pt>
              <c:pt idx="390">
                <c:v>22780</c:v>
              </c:pt>
              <c:pt idx="391">
                <c:v>22800</c:v>
              </c:pt>
              <c:pt idx="392">
                <c:v>22820</c:v>
              </c:pt>
              <c:pt idx="393">
                <c:v>22840</c:v>
              </c:pt>
              <c:pt idx="394">
                <c:v>22860</c:v>
              </c:pt>
              <c:pt idx="395">
                <c:v>22880</c:v>
              </c:pt>
              <c:pt idx="396">
                <c:v>22900</c:v>
              </c:pt>
              <c:pt idx="397">
                <c:v>22920</c:v>
              </c:pt>
              <c:pt idx="398">
                <c:v>22940</c:v>
              </c:pt>
              <c:pt idx="399">
                <c:v>22960</c:v>
              </c:pt>
              <c:pt idx="400">
                <c:v>22980</c:v>
              </c:pt>
              <c:pt idx="401">
                <c:v>23000</c:v>
              </c:pt>
              <c:pt idx="402">
                <c:v>23020</c:v>
              </c:pt>
              <c:pt idx="403">
                <c:v>23040</c:v>
              </c:pt>
              <c:pt idx="404">
                <c:v>23060</c:v>
              </c:pt>
              <c:pt idx="405">
                <c:v>23080</c:v>
              </c:pt>
              <c:pt idx="406">
                <c:v>23100</c:v>
              </c:pt>
              <c:pt idx="407">
                <c:v>23120</c:v>
              </c:pt>
              <c:pt idx="408">
                <c:v>23140</c:v>
              </c:pt>
              <c:pt idx="409">
                <c:v>23160</c:v>
              </c:pt>
              <c:pt idx="410">
                <c:v>23180</c:v>
              </c:pt>
              <c:pt idx="411">
                <c:v>23200</c:v>
              </c:pt>
              <c:pt idx="412">
                <c:v>23220</c:v>
              </c:pt>
              <c:pt idx="413">
                <c:v>23240</c:v>
              </c:pt>
              <c:pt idx="414">
                <c:v>23260</c:v>
              </c:pt>
              <c:pt idx="415">
                <c:v>23280</c:v>
              </c:pt>
              <c:pt idx="416">
                <c:v>23300</c:v>
              </c:pt>
              <c:pt idx="417">
                <c:v>23320</c:v>
              </c:pt>
              <c:pt idx="418">
                <c:v>23340</c:v>
              </c:pt>
              <c:pt idx="419">
                <c:v>23360</c:v>
              </c:pt>
              <c:pt idx="420">
                <c:v>23380</c:v>
              </c:pt>
              <c:pt idx="421">
                <c:v>23400</c:v>
              </c:pt>
              <c:pt idx="422">
                <c:v>23420</c:v>
              </c:pt>
              <c:pt idx="423">
                <c:v>23440</c:v>
              </c:pt>
              <c:pt idx="424">
                <c:v>23460</c:v>
              </c:pt>
              <c:pt idx="425">
                <c:v>23480</c:v>
              </c:pt>
              <c:pt idx="426">
                <c:v>23500</c:v>
              </c:pt>
              <c:pt idx="427">
                <c:v>23520</c:v>
              </c:pt>
              <c:pt idx="428">
                <c:v>23540</c:v>
              </c:pt>
              <c:pt idx="429">
                <c:v>23560</c:v>
              </c:pt>
              <c:pt idx="430">
                <c:v>23580</c:v>
              </c:pt>
              <c:pt idx="431">
                <c:v>23600</c:v>
              </c:pt>
              <c:pt idx="432">
                <c:v>23620</c:v>
              </c:pt>
              <c:pt idx="433">
                <c:v>23640</c:v>
              </c:pt>
              <c:pt idx="434">
                <c:v>23660</c:v>
              </c:pt>
              <c:pt idx="435">
                <c:v>23680</c:v>
              </c:pt>
              <c:pt idx="436">
                <c:v>23700</c:v>
              </c:pt>
              <c:pt idx="437">
                <c:v>23720</c:v>
              </c:pt>
              <c:pt idx="438">
                <c:v>23740</c:v>
              </c:pt>
              <c:pt idx="439">
                <c:v>23760</c:v>
              </c:pt>
              <c:pt idx="440">
                <c:v>23780</c:v>
              </c:pt>
              <c:pt idx="441">
                <c:v>23800</c:v>
              </c:pt>
              <c:pt idx="442">
                <c:v>23820</c:v>
              </c:pt>
              <c:pt idx="443">
                <c:v>23840</c:v>
              </c:pt>
              <c:pt idx="444">
                <c:v>23860</c:v>
              </c:pt>
              <c:pt idx="445">
                <c:v>23880</c:v>
              </c:pt>
              <c:pt idx="446">
                <c:v>23900</c:v>
              </c:pt>
              <c:pt idx="447">
                <c:v>23920</c:v>
              </c:pt>
              <c:pt idx="448">
                <c:v>23940</c:v>
              </c:pt>
              <c:pt idx="449">
                <c:v>23960</c:v>
              </c:pt>
              <c:pt idx="450">
                <c:v>23980</c:v>
              </c:pt>
              <c:pt idx="451">
                <c:v>24000</c:v>
              </c:pt>
              <c:pt idx="452">
                <c:v>24020</c:v>
              </c:pt>
              <c:pt idx="453">
                <c:v>24040</c:v>
              </c:pt>
              <c:pt idx="454">
                <c:v>24060</c:v>
              </c:pt>
              <c:pt idx="455">
                <c:v>24080</c:v>
              </c:pt>
              <c:pt idx="456">
                <c:v>24100</c:v>
              </c:pt>
              <c:pt idx="457">
                <c:v>24120</c:v>
              </c:pt>
              <c:pt idx="458">
                <c:v>24140</c:v>
              </c:pt>
              <c:pt idx="459">
                <c:v>24160</c:v>
              </c:pt>
              <c:pt idx="460">
                <c:v>24180</c:v>
              </c:pt>
              <c:pt idx="461">
                <c:v>24200</c:v>
              </c:pt>
              <c:pt idx="462">
                <c:v>24220</c:v>
              </c:pt>
              <c:pt idx="463">
                <c:v>24240</c:v>
              </c:pt>
              <c:pt idx="464">
                <c:v>24260</c:v>
              </c:pt>
              <c:pt idx="465">
                <c:v>24280</c:v>
              </c:pt>
              <c:pt idx="466">
                <c:v>24300</c:v>
              </c:pt>
              <c:pt idx="467">
                <c:v>24320</c:v>
              </c:pt>
              <c:pt idx="468">
                <c:v>24340</c:v>
              </c:pt>
              <c:pt idx="469">
                <c:v>24360</c:v>
              </c:pt>
              <c:pt idx="470">
                <c:v>24380</c:v>
              </c:pt>
              <c:pt idx="471">
                <c:v>24400</c:v>
              </c:pt>
              <c:pt idx="472">
                <c:v>24420</c:v>
              </c:pt>
              <c:pt idx="473">
                <c:v>24440</c:v>
              </c:pt>
              <c:pt idx="474">
                <c:v>24460</c:v>
              </c:pt>
              <c:pt idx="475">
                <c:v>24480</c:v>
              </c:pt>
              <c:pt idx="476">
                <c:v>24500</c:v>
              </c:pt>
              <c:pt idx="477">
                <c:v>24520</c:v>
              </c:pt>
              <c:pt idx="478">
                <c:v>24540</c:v>
              </c:pt>
              <c:pt idx="479">
                <c:v>24560</c:v>
              </c:pt>
              <c:pt idx="480">
                <c:v>24580</c:v>
              </c:pt>
              <c:pt idx="481">
                <c:v>24600</c:v>
              </c:pt>
              <c:pt idx="482">
                <c:v>24620</c:v>
              </c:pt>
              <c:pt idx="483">
                <c:v>24640</c:v>
              </c:pt>
              <c:pt idx="484">
                <c:v>24660</c:v>
              </c:pt>
              <c:pt idx="485">
                <c:v>24680</c:v>
              </c:pt>
              <c:pt idx="486">
                <c:v>24700</c:v>
              </c:pt>
              <c:pt idx="487">
                <c:v>24720</c:v>
              </c:pt>
              <c:pt idx="488">
                <c:v>24740</c:v>
              </c:pt>
              <c:pt idx="489">
                <c:v>24760</c:v>
              </c:pt>
              <c:pt idx="490">
                <c:v>24780</c:v>
              </c:pt>
              <c:pt idx="491">
                <c:v>24800</c:v>
              </c:pt>
              <c:pt idx="492">
                <c:v>24820</c:v>
              </c:pt>
              <c:pt idx="493">
                <c:v>24840</c:v>
              </c:pt>
              <c:pt idx="494">
                <c:v>24860</c:v>
              </c:pt>
              <c:pt idx="495">
                <c:v>24880</c:v>
              </c:pt>
              <c:pt idx="496">
                <c:v>24900</c:v>
              </c:pt>
              <c:pt idx="497">
                <c:v>24920</c:v>
              </c:pt>
              <c:pt idx="498">
                <c:v>24940</c:v>
              </c:pt>
              <c:pt idx="499">
                <c:v>24960</c:v>
              </c:pt>
              <c:pt idx="500">
                <c:v>24980</c:v>
              </c:pt>
              <c:pt idx="501">
                <c:v>25000</c:v>
              </c:pt>
              <c:pt idx="502">
                <c:v>25020</c:v>
              </c:pt>
              <c:pt idx="503">
                <c:v>25040</c:v>
              </c:pt>
              <c:pt idx="504">
                <c:v>25060</c:v>
              </c:pt>
              <c:pt idx="505">
                <c:v>25080</c:v>
              </c:pt>
              <c:pt idx="506">
                <c:v>25100</c:v>
              </c:pt>
              <c:pt idx="507">
                <c:v>25120</c:v>
              </c:pt>
              <c:pt idx="508">
                <c:v>25140</c:v>
              </c:pt>
              <c:pt idx="509">
                <c:v>25160</c:v>
              </c:pt>
              <c:pt idx="510">
                <c:v>25180</c:v>
              </c:pt>
              <c:pt idx="511">
                <c:v>25200</c:v>
              </c:pt>
              <c:pt idx="512">
                <c:v>25220</c:v>
              </c:pt>
              <c:pt idx="513">
                <c:v>25240</c:v>
              </c:pt>
              <c:pt idx="514">
                <c:v>25260</c:v>
              </c:pt>
              <c:pt idx="515">
                <c:v>25280</c:v>
              </c:pt>
              <c:pt idx="516">
                <c:v>25300</c:v>
              </c:pt>
              <c:pt idx="517">
                <c:v>25320</c:v>
              </c:pt>
              <c:pt idx="518">
                <c:v>25340</c:v>
              </c:pt>
              <c:pt idx="519">
                <c:v>25360</c:v>
              </c:pt>
              <c:pt idx="520">
                <c:v>25380</c:v>
              </c:pt>
              <c:pt idx="521">
                <c:v>25400</c:v>
              </c:pt>
              <c:pt idx="522">
                <c:v>25420</c:v>
              </c:pt>
              <c:pt idx="523">
                <c:v>25440</c:v>
              </c:pt>
              <c:pt idx="524">
                <c:v>25460</c:v>
              </c:pt>
              <c:pt idx="525">
                <c:v>25480</c:v>
              </c:pt>
              <c:pt idx="526">
                <c:v>25500</c:v>
              </c:pt>
              <c:pt idx="527">
                <c:v>25520</c:v>
              </c:pt>
              <c:pt idx="528">
                <c:v>25540</c:v>
              </c:pt>
              <c:pt idx="529">
                <c:v>25560</c:v>
              </c:pt>
              <c:pt idx="530">
                <c:v>25580</c:v>
              </c:pt>
              <c:pt idx="531">
                <c:v>25600</c:v>
              </c:pt>
              <c:pt idx="532">
                <c:v>25620</c:v>
              </c:pt>
              <c:pt idx="533">
                <c:v>25640</c:v>
              </c:pt>
              <c:pt idx="534">
                <c:v>25660</c:v>
              </c:pt>
              <c:pt idx="535">
                <c:v>25680</c:v>
              </c:pt>
              <c:pt idx="536">
                <c:v>25700</c:v>
              </c:pt>
              <c:pt idx="537">
                <c:v>25720</c:v>
              </c:pt>
              <c:pt idx="538">
                <c:v>25740</c:v>
              </c:pt>
              <c:pt idx="539">
                <c:v>25760</c:v>
              </c:pt>
              <c:pt idx="540">
                <c:v>25780</c:v>
              </c:pt>
              <c:pt idx="541">
                <c:v>25800</c:v>
              </c:pt>
              <c:pt idx="542">
                <c:v>25820</c:v>
              </c:pt>
              <c:pt idx="543">
                <c:v>25840</c:v>
              </c:pt>
              <c:pt idx="544">
                <c:v>25860</c:v>
              </c:pt>
              <c:pt idx="545">
                <c:v>25880</c:v>
              </c:pt>
              <c:pt idx="546">
                <c:v>25900</c:v>
              </c:pt>
              <c:pt idx="547">
                <c:v>25920</c:v>
              </c:pt>
              <c:pt idx="548">
                <c:v>25940</c:v>
              </c:pt>
              <c:pt idx="549">
                <c:v>25960</c:v>
              </c:pt>
              <c:pt idx="550">
                <c:v>25980</c:v>
              </c:pt>
              <c:pt idx="551">
                <c:v>26000</c:v>
              </c:pt>
              <c:pt idx="552">
                <c:v>26020</c:v>
              </c:pt>
              <c:pt idx="553">
                <c:v>26040</c:v>
              </c:pt>
              <c:pt idx="554">
                <c:v>26060</c:v>
              </c:pt>
              <c:pt idx="555">
                <c:v>26080</c:v>
              </c:pt>
              <c:pt idx="556">
                <c:v>26100</c:v>
              </c:pt>
              <c:pt idx="557">
                <c:v>26120</c:v>
              </c:pt>
              <c:pt idx="558">
                <c:v>26140</c:v>
              </c:pt>
              <c:pt idx="559">
                <c:v>26160</c:v>
              </c:pt>
              <c:pt idx="560">
                <c:v>26180</c:v>
              </c:pt>
              <c:pt idx="561">
                <c:v>26200</c:v>
              </c:pt>
              <c:pt idx="562">
                <c:v>26220</c:v>
              </c:pt>
              <c:pt idx="563">
                <c:v>26240</c:v>
              </c:pt>
              <c:pt idx="564">
                <c:v>26260</c:v>
              </c:pt>
              <c:pt idx="565">
                <c:v>26280</c:v>
              </c:pt>
              <c:pt idx="566">
                <c:v>26300</c:v>
              </c:pt>
              <c:pt idx="567">
                <c:v>26320</c:v>
              </c:pt>
              <c:pt idx="568">
                <c:v>26340</c:v>
              </c:pt>
              <c:pt idx="569">
                <c:v>26360</c:v>
              </c:pt>
              <c:pt idx="570">
                <c:v>26380</c:v>
              </c:pt>
              <c:pt idx="571">
                <c:v>26400</c:v>
              </c:pt>
              <c:pt idx="572">
                <c:v>26420</c:v>
              </c:pt>
              <c:pt idx="573">
                <c:v>26440</c:v>
              </c:pt>
              <c:pt idx="574">
                <c:v>26460</c:v>
              </c:pt>
              <c:pt idx="575">
                <c:v>26480</c:v>
              </c:pt>
              <c:pt idx="576">
                <c:v>26500</c:v>
              </c:pt>
              <c:pt idx="577">
                <c:v>26520</c:v>
              </c:pt>
              <c:pt idx="578">
                <c:v>26540</c:v>
              </c:pt>
              <c:pt idx="579">
                <c:v>26560</c:v>
              </c:pt>
              <c:pt idx="580">
                <c:v>26580</c:v>
              </c:pt>
              <c:pt idx="581">
                <c:v>26600</c:v>
              </c:pt>
              <c:pt idx="582">
                <c:v>26620</c:v>
              </c:pt>
              <c:pt idx="583">
                <c:v>26640</c:v>
              </c:pt>
              <c:pt idx="584">
                <c:v>26660</c:v>
              </c:pt>
              <c:pt idx="585">
                <c:v>26680</c:v>
              </c:pt>
              <c:pt idx="586">
                <c:v>26700</c:v>
              </c:pt>
              <c:pt idx="587">
                <c:v>26720</c:v>
              </c:pt>
              <c:pt idx="588">
                <c:v>26740</c:v>
              </c:pt>
              <c:pt idx="589">
                <c:v>26760</c:v>
              </c:pt>
              <c:pt idx="590">
                <c:v>26780</c:v>
              </c:pt>
              <c:pt idx="591">
                <c:v>26800</c:v>
              </c:pt>
              <c:pt idx="592">
                <c:v>26820</c:v>
              </c:pt>
              <c:pt idx="593">
                <c:v>26840</c:v>
              </c:pt>
              <c:pt idx="594">
                <c:v>26860</c:v>
              </c:pt>
              <c:pt idx="595">
                <c:v>26880</c:v>
              </c:pt>
              <c:pt idx="596">
                <c:v>26900</c:v>
              </c:pt>
              <c:pt idx="597">
                <c:v>26920</c:v>
              </c:pt>
              <c:pt idx="598">
                <c:v>26940</c:v>
              </c:pt>
              <c:pt idx="599">
                <c:v>26960</c:v>
              </c:pt>
              <c:pt idx="600">
                <c:v>26980</c:v>
              </c:pt>
              <c:pt idx="601">
                <c:v>27000</c:v>
              </c:pt>
              <c:pt idx="602">
                <c:v>27020</c:v>
              </c:pt>
              <c:pt idx="603">
                <c:v>27040</c:v>
              </c:pt>
              <c:pt idx="604">
                <c:v>27060</c:v>
              </c:pt>
              <c:pt idx="605">
                <c:v>27080</c:v>
              </c:pt>
              <c:pt idx="606">
                <c:v>27100</c:v>
              </c:pt>
              <c:pt idx="607">
                <c:v>27120</c:v>
              </c:pt>
              <c:pt idx="608">
                <c:v>27140</c:v>
              </c:pt>
              <c:pt idx="609">
                <c:v>27160</c:v>
              </c:pt>
              <c:pt idx="610">
                <c:v>27180</c:v>
              </c:pt>
              <c:pt idx="611">
                <c:v>27200</c:v>
              </c:pt>
              <c:pt idx="612">
                <c:v>27220</c:v>
              </c:pt>
              <c:pt idx="613">
                <c:v>27240</c:v>
              </c:pt>
              <c:pt idx="614">
                <c:v>27260</c:v>
              </c:pt>
              <c:pt idx="615">
                <c:v>27280</c:v>
              </c:pt>
              <c:pt idx="616">
                <c:v>27300</c:v>
              </c:pt>
              <c:pt idx="617">
                <c:v>27320</c:v>
              </c:pt>
              <c:pt idx="618">
                <c:v>27340</c:v>
              </c:pt>
              <c:pt idx="619">
                <c:v>27360</c:v>
              </c:pt>
              <c:pt idx="620">
                <c:v>27380</c:v>
              </c:pt>
              <c:pt idx="621">
                <c:v>27400</c:v>
              </c:pt>
              <c:pt idx="622">
                <c:v>27420</c:v>
              </c:pt>
              <c:pt idx="623">
                <c:v>27440</c:v>
              </c:pt>
              <c:pt idx="624">
                <c:v>27460</c:v>
              </c:pt>
              <c:pt idx="625">
                <c:v>27480</c:v>
              </c:pt>
              <c:pt idx="626">
                <c:v>27500</c:v>
              </c:pt>
              <c:pt idx="627">
                <c:v>27520</c:v>
              </c:pt>
              <c:pt idx="628">
                <c:v>27540</c:v>
              </c:pt>
              <c:pt idx="629">
                <c:v>27560</c:v>
              </c:pt>
              <c:pt idx="630">
                <c:v>27580</c:v>
              </c:pt>
              <c:pt idx="631">
                <c:v>27600</c:v>
              </c:pt>
              <c:pt idx="632">
                <c:v>27620</c:v>
              </c:pt>
              <c:pt idx="633">
                <c:v>27640</c:v>
              </c:pt>
              <c:pt idx="634">
                <c:v>27660</c:v>
              </c:pt>
              <c:pt idx="635">
                <c:v>27680</c:v>
              </c:pt>
              <c:pt idx="636">
                <c:v>27700</c:v>
              </c:pt>
              <c:pt idx="637">
                <c:v>27720</c:v>
              </c:pt>
              <c:pt idx="638">
                <c:v>27740</c:v>
              </c:pt>
              <c:pt idx="639">
                <c:v>27760</c:v>
              </c:pt>
              <c:pt idx="640">
                <c:v>27780</c:v>
              </c:pt>
              <c:pt idx="641">
                <c:v>27800</c:v>
              </c:pt>
              <c:pt idx="642">
                <c:v>27820</c:v>
              </c:pt>
              <c:pt idx="643">
                <c:v>27840</c:v>
              </c:pt>
              <c:pt idx="644">
                <c:v>27860</c:v>
              </c:pt>
              <c:pt idx="645">
                <c:v>27880</c:v>
              </c:pt>
              <c:pt idx="646">
                <c:v>27900</c:v>
              </c:pt>
              <c:pt idx="647">
                <c:v>27920</c:v>
              </c:pt>
              <c:pt idx="648">
                <c:v>27940</c:v>
              </c:pt>
              <c:pt idx="649">
                <c:v>27960</c:v>
              </c:pt>
              <c:pt idx="650">
                <c:v>27980</c:v>
              </c:pt>
              <c:pt idx="651">
                <c:v>28000</c:v>
              </c:pt>
              <c:pt idx="652">
                <c:v>28020</c:v>
              </c:pt>
              <c:pt idx="653">
                <c:v>28040</c:v>
              </c:pt>
              <c:pt idx="654">
                <c:v>28060</c:v>
              </c:pt>
              <c:pt idx="655">
                <c:v>28080</c:v>
              </c:pt>
              <c:pt idx="656">
                <c:v>28100</c:v>
              </c:pt>
              <c:pt idx="657">
                <c:v>28120</c:v>
              </c:pt>
              <c:pt idx="658">
                <c:v>28140</c:v>
              </c:pt>
              <c:pt idx="659">
                <c:v>28160</c:v>
              </c:pt>
              <c:pt idx="660">
                <c:v>28180</c:v>
              </c:pt>
              <c:pt idx="661">
                <c:v>28200</c:v>
              </c:pt>
              <c:pt idx="662">
                <c:v>28220</c:v>
              </c:pt>
              <c:pt idx="663">
                <c:v>28240</c:v>
              </c:pt>
              <c:pt idx="664">
                <c:v>28260</c:v>
              </c:pt>
              <c:pt idx="665">
                <c:v>28280</c:v>
              </c:pt>
              <c:pt idx="666">
                <c:v>28300</c:v>
              </c:pt>
              <c:pt idx="667">
                <c:v>28320</c:v>
              </c:pt>
              <c:pt idx="668">
                <c:v>28340</c:v>
              </c:pt>
              <c:pt idx="669">
                <c:v>28360</c:v>
              </c:pt>
              <c:pt idx="670">
                <c:v>28380</c:v>
              </c:pt>
              <c:pt idx="671">
                <c:v>28400</c:v>
              </c:pt>
              <c:pt idx="672">
                <c:v>28420</c:v>
              </c:pt>
              <c:pt idx="673">
                <c:v>28440</c:v>
              </c:pt>
              <c:pt idx="674">
                <c:v>28460</c:v>
              </c:pt>
              <c:pt idx="675">
                <c:v>28480</c:v>
              </c:pt>
              <c:pt idx="676">
                <c:v>28500</c:v>
              </c:pt>
              <c:pt idx="677">
                <c:v>28520</c:v>
              </c:pt>
              <c:pt idx="678">
                <c:v>28540</c:v>
              </c:pt>
              <c:pt idx="679">
                <c:v>28560</c:v>
              </c:pt>
              <c:pt idx="680">
                <c:v>28580</c:v>
              </c:pt>
              <c:pt idx="681">
                <c:v>28600</c:v>
              </c:pt>
              <c:pt idx="682">
                <c:v>28620</c:v>
              </c:pt>
              <c:pt idx="683">
                <c:v>28640</c:v>
              </c:pt>
              <c:pt idx="684">
                <c:v>28660</c:v>
              </c:pt>
              <c:pt idx="685">
                <c:v>28680</c:v>
              </c:pt>
              <c:pt idx="686">
                <c:v>28700</c:v>
              </c:pt>
              <c:pt idx="687">
                <c:v>28720</c:v>
              </c:pt>
              <c:pt idx="688">
                <c:v>28740</c:v>
              </c:pt>
              <c:pt idx="689">
                <c:v>28760</c:v>
              </c:pt>
              <c:pt idx="690">
                <c:v>28780</c:v>
              </c:pt>
              <c:pt idx="691">
                <c:v>28800</c:v>
              </c:pt>
              <c:pt idx="692">
                <c:v>28820</c:v>
              </c:pt>
              <c:pt idx="693">
                <c:v>28840</c:v>
              </c:pt>
              <c:pt idx="694">
                <c:v>28860</c:v>
              </c:pt>
              <c:pt idx="695">
                <c:v>28880</c:v>
              </c:pt>
              <c:pt idx="696">
                <c:v>28900</c:v>
              </c:pt>
              <c:pt idx="697">
                <c:v>28920</c:v>
              </c:pt>
              <c:pt idx="698">
                <c:v>28940</c:v>
              </c:pt>
              <c:pt idx="699">
                <c:v>28960</c:v>
              </c:pt>
              <c:pt idx="700">
                <c:v>28980</c:v>
              </c:pt>
              <c:pt idx="701">
                <c:v>29000</c:v>
              </c:pt>
              <c:pt idx="702">
                <c:v>29020</c:v>
              </c:pt>
              <c:pt idx="703">
                <c:v>29040</c:v>
              </c:pt>
              <c:pt idx="704">
                <c:v>29060</c:v>
              </c:pt>
              <c:pt idx="705">
                <c:v>29080</c:v>
              </c:pt>
              <c:pt idx="706">
                <c:v>29100</c:v>
              </c:pt>
              <c:pt idx="707">
                <c:v>29120</c:v>
              </c:pt>
              <c:pt idx="708">
                <c:v>29140</c:v>
              </c:pt>
              <c:pt idx="709">
                <c:v>29160</c:v>
              </c:pt>
              <c:pt idx="710">
                <c:v>29180</c:v>
              </c:pt>
              <c:pt idx="711">
                <c:v>29200</c:v>
              </c:pt>
              <c:pt idx="712">
                <c:v>29220</c:v>
              </c:pt>
              <c:pt idx="713">
                <c:v>29240</c:v>
              </c:pt>
              <c:pt idx="714">
                <c:v>29260</c:v>
              </c:pt>
              <c:pt idx="715">
                <c:v>29280</c:v>
              </c:pt>
              <c:pt idx="716">
                <c:v>29300</c:v>
              </c:pt>
              <c:pt idx="717">
                <c:v>29320</c:v>
              </c:pt>
              <c:pt idx="718">
                <c:v>29340</c:v>
              </c:pt>
              <c:pt idx="719">
                <c:v>29360</c:v>
              </c:pt>
              <c:pt idx="720">
                <c:v>29380</c:v>
              </c:pt>
              <c:pt idx="721">
                <c:v>29400</c:v>
              </c:pt>
              <c:pt idx="722">
                <c:v>29420</c:v>
              </c:pt>
              <c:pt idx="723">
                <c:v>29440</c:v>
              </c:pt>
              <c:pt idx="724">
                <c:v>29460</c:v>
              </c:pt>
              <c:pt idx="725">
                <c:v>29480</c:v>
              </c:pt>
              <c:pt idx="726">
                <c:v>29500</c:v>
              </c:pt>
              <c:pt idx="727">
                <c:v>29520</c:v>
              </c:pt>
              <c:pt idx="728">
                <c:v>29540</c:v>
              </c:pt>
              <c:pt idx="729">
                <c:v>29560</c:v>
              </c:pt>
              <c:pt idx="730">
                <c:v>29580</c:v>
              </c:pt>
              <c:pt idx="731">
                <c:v>29600</c:v>
              </c:pt>
              <c:pt idx="732">
                <c:v>29620</c:v>
              </c:pt>
              <c:pt idx="733">
                <c:v>29640</c:v>
              </c:pt>
              <c:pt idx="734">
                <c:v>29660</c:v>
              </c:pt>
              <c:pt idx="735">
                <c:v>29680</c:v>
              </c:pt>
              <c:pt idx="736">
                <c:v>29700</c:v>
              </c:pt>
              <c:pt idx="737">
                <c:v>29720</c:v>
              </c:pt>
              <c:pt idx="738">
                <c:v>29740</c:v>
              </c:pt>
              <c:pt idx="739">
                <c:v>29760</c:v>
              </c:pt>
              <c:pt idx="740">
                <c:v>29780</c:v>
              </c:pt>
              <c:pt idx="741">
                <c:v>29800</c:v>
              </c:pt>
              <c:pt idx="742">
                <c:v>29820</c:v>
              </c:pt>
              <c:pt idx="743">
                <c:v>29840</c:v>
              </c:pt>
              <c:pt idx="744">
                <c:v>29860</c:v>
              </c:pt>
              <c:pt idx="745">
                <c:v>29880</c:v>
              </c:pt>
              <c:pt idx="746">
                <c:v>29900</c:v>
              </c:pt>
              <c:pt idx="747">
                <c:v>29920</c:v>
              </c:pt>
              <c:pt idx="748">
                <c:v>29940</c:v>
              </c:pt>
              <c:pt idx="749">
                <c:v>29960</c:v>
              </c:pt>
              <c:pt idx="750">
                <c:v>29980</c:v>
              </c:pt>
              <c:pt idx="751">
                <c:v>30000</c:v>
              </c:pt>
              <c:pt idx="752">
                <c:v>30020</c:v>
              </c:pt>
              <c:pt idx="753">
                <c:v>30040</c:v>
              </c:pt>
              <c:pt idx="754">
                <c:v>30060</c:v>
              </c:pt>
              <c:pt idx="755">
                <c:v>30080</c:v>
              </c:pt>
              <c:pt idx="756">
                <c:v>30100</c:v>
              </c:pt>
              <c:pt idx="757">
                <c:v>30120</c:v>
              </c:pt>
              <c:pt idx="758">
                <c:v>30140</c:v>
              </c:pt>
              <c:pt idx="759">
                <c:v>30160</c:v>
              </c:pt>
              <c:pt idx="760">
                <c:v>30180</c:v>
              </c:pt>
              <c:pt idx="761">
                <c:v>30200</c:v>
              </c:pt>
              <c:pt idx="762">
                <c:v>30220</c:v>
              </c:pt>
              <c:pt idx="763">
                <c:v>30240</c:v>
              </c:pt>
              <c:pt idx="764">
                <c:v>30260</c:v>
              </c:pt>
              <c:pt idx="765">
                <c:v>30280</c:v>
              </c:pt>
              <c:pt idx="766">
                <c:v>30300</c:v>
              </c:pt>
              <c:pt idx="767">
                <c:v>30320</c:v>
              </c:pt>
              <c:pt idx="768">
                <c:v>30340</c:v>
              </c:pt>
              <c:pt idx="769">
                <c:v>30360</c:v>
              </c:pt>
              <c:pt idx="770">
                <c:v>30380</c:v>
              </c:pt>
              <c:pt idx="771">
                <c:v>30400</c:v>
              </c:pt>
              <c:pt idx="772">
                <c:v>30420</c:v>
              </c:pt>
              <c:pt idx="773">
                <c:v>30440</c:v>
              </c:pt>
              <c:pt idx="774">
                <c:v>30460</c:v>
              </c:pt>
              <c:pt idx="775">
                <c:v>30480</c:v>
              </c:pt>
              <c:pt idx="776">
                <c:v>30500</c:v>
              </c:pt>
              <c:pt idx="777">
                <c:v>30520</c:v>
              </c:pt>
              <c:pt idx="778">
                <c:v>30540</c:v>
              </c:pt>
              <c:pt idx="779">
                <c:v>30560</c:v>
              </c:pt>
              <c:pt idx="780">
                <c:v>30580</c:v>
              </c:pt>
              <c:pt idx="781">
                <c:v>30600</c:v>
              </c:pt>
              <c:pt idx="782">
                <c:v>30620</c:v>
              </c:pt>
              <c:pt idx="783">
                <c:v>30640</c:v>
              </c:pt>
              <c:pt idx="784">
                <c:v>30660</c:v>
              </c:pt>
              <c:pt idx="785">
                <c:v>30680</c:v>
              </c:pt>
              <c:pt idx="786">
                <c:v>30700</c:v>
              </c:pt>
              <c:pt idx="787">
                <c:v>30720</c:v>
              </c:pt>
              <c:pt idx="788">
                <c:v>30740</c:v>
              </c:pt>
              <c:pt idx="789">
                <c:v>30760</c:v>
              </c:pt>
              <c:pt idx="790">
                <c:v>30780</c:v>
              </c:pt>
              <c:pt idx="791">
                <c:v>30800</c:v>
              </c:pt>
              <c:pt idx="792">
                <c:v>30820</c:v>
              </c:pt>
              <c:pt idx="793">
                <c:v>30840</c:v>
              </c:pt>
              <c:pt idx="794">
                <c:v>30860</c:v>
              </c:pt>
              <c:pt idx="795">
                <c:v>30880</c:v>
              </c:pt>
              <c:pt idx="796">
                <c:v>30900</c:v>
              </c:pt>
              <c:pt idx="797">
                <c:v>30920</c:v>
              </c:pt>
              <c:pt idx="798">
                <c:v>30940</c:v>
              </c:pt>
              <c:pt idx="799">
                <c:v>30960</c:v>
              </c:pt>
              <c:pt idx="800">
                <c:v>30980</c:v>
              </c:pt>
              <c:pt idx="801">
                <c:v>31000</c:v>
              </c:pt>
              <c:pt idx="802">
                <c:v>31020</c:v>
              </c:pt>
              <c:pt idx="803">
                <c:v>31040</c:v>
              </c:pt>
              <c:pt idx="804">
                <c:v>31060</c:v>
              </c:pt>
              <c:pt idx="805">
                <c:v>31080</c:v>
              </c:pt>
              <c:pt idx="806">
                <c:v>31100</c:v>
              </c:pt>
              <c:pt idx="807">
                <c:v>31120</c:v>
              </c:pt>
              <c:pt idx="808">
                <c:v>31140</c:v>
              </c:pt>
              <c:pt idx="809">
                <c:v>31160</c:v>
              </c:pt>
              <c:pt idx="810">
                <c:v>31180</c:v>
              </c:pt>
              <c:pt idx="811">
                <c:v>31200</c:v>
              </c:pt>
              <c:pt idx="812">
                <c:v>31220</c:v>
              </c:pt>
              <c:pt idx="813">
                <c:v>31240</c:v>
              </c:pt>
              <c:pt idx="814">
                <c:v>31260</c:v>
              </c:pt>
              <c:pt idx="815">
                <c:v>31280</c:v>
              </c:pt>
              <c:pt idx="816">
                <c:v>31300</c:v>
              </c:pt>
              <c:pt idx="817">
                <c:v>31320</c:v>
              </c:pt>
              <c:pt idx="818">
                <c:v>31340</c:v>
              </c:pt>
              <c:pt idx="819">
                <c:v>31360</c:v>
              </c:pt>
              <c:pt idx="820">
                <c:v>31380</c:v>
              </c:pt>
              <c:pt idx="821">
                <c:v>31400</c:v>
              </c:pt>
              <c:pt idx="822">
                <c:v>31420</c:v>
              </c:pt>
              <c:pt idx="823">
                <c:v>31440</c:v>
              </c:pt>
              <c:pt idx="824">
                <c:v>31460</c:v>
              </c:pt>
              <c:pt idx="825">
                <c:v>31480</c:v>
              </c:pt>
              <c:pt idx="826">
                <c:v>31500</c:v>
              </c:pt>
              <c:pt idx="827">
                <c:v>31520</c:v>
              </c:pt>
              <c:pt idx="828">
                <c:v>31540</c:v>
              </c:pt>
              <c:pt idx="829">
                <c:v>31560</c:v>
              </c:pt>
              <c:pt idx="830">
                <c:v>31580</c:v>
              </c:pt>
              <c:pt idx="831">
                <c:v>31600</c:v>
              </c:pt>
              <c:pt idx="832">
                <c:v>31620</c:v>
              </c:pt>
              <c:pt idx="833">
                <c:v>31640</c:v>
              </c:pt>
              <c:pt idx="834">
                <c:v>31660</c:v>
              </c:pt>
              <c:pt idx="835">
                <c:v>31680</c:v>
              </c:pt>
              <c:pt idx="836">
                <c:v>31700</c:v>
              </c:pt>
              <c:pt idx="837">
                <c:v>31720</c:v>
              </c:pt>
              <c:pt idx="838">
                <c:v>31740</c:v>
              </c:pt>
              <c:pt idx="839">
                <c:v>31760</c:v>
              </c:pt>
              <c:pt idx="840">
                <c:v>31780</c:v>
              </c:pt>
              <c:pt idx="841">
                <c:v>31800</c:v>
              </c:pt>
              <c:pt idx="842">
                <c:v>31820</c:v>
              </c:pt>
              <c:pt idx="843">
                <c:v>31840</c:v>
              </c:pt>
              <c:pt idx="844">
                <c:v>31860</c:v>
              </c:pt>
              <c:pt idx="845">
                <c:v>31880</c:v>
              </c:pt>
              <c:pt idx="846">
                <c:v>31900</c:v>
              </c:pt>
              <c:pt idx="847">
                <c:v>31920</c:v>
              </c:pt>
              <c:pt idx="848">
                <c:v>31940</c:v>
              </c:pt>
              <c:pt idx="849">
                <c:v>31960</c:v>
              </c:pt>
              <c:pt idx="850">
                <c:v>31980</c:v>
              </c:pt>
              <c:pt idx="851">
                <c:v>32000</c:v>
              </c:pt>
              <c:pt idx="852">
                <c:v>32020</c:v>
              </c:pt>
              <c:pt idx="853">
                <c:v>32040</c:v>
              </c:pt>
              <c:pt idx="854">
                <c:v>32060</c:v>
              </c:pt>
              <c:pt idx="855">
                <c:v>32080</c:v>
              </c:pt>
              <c:pt idx="856">
                <c:v>32100</c:v>
              </c:pt>
              <c:pt idx="857">
                <c:v>32120</c:v>
              </c:pt>
              <c:pt idx="858">
                <c:v>32140</c:v>
              </c:pt>
              <c:pt idx="859">
                <c:v>32160</c:v>
              </c:pt>
              <c:pt idx="860">
                <c:v>32180</c:v>
              </c:pt>
              <c:pt idx="861">
                <c:v>32200</c:v>
              </c:pt>
              <c:pt idx="862">
                <c:v>32220</c:v>
              </c:pt>
              <c:pt idx="863">
                <c:v>32240</c:v>
              </c:pt>
              <c:pt idx="864">
                <c:v>32260</c:v>
              </c:pt>
              <c:pt idx="865">
                <c:v>32280</c:v>
              </c:pt>
              <c:pt idx="866">
                <c:v>32300</c:v>
              </c:pt>
              <c:pt idx="867">
                <c:v>32320</c:v>
              </c:pt>
              <c:pt idx="868">
                <c:v>32340</c:v>
              </c:pt>
              <c:pt idx="869">
                <c:v>32360</c:v>
              </c:pt>
              <c:pt idx="870">
                <c:v>32380</c:v>
              </c:pt>
              <c:pt idx="871">
                <c:v>32400</c:v>
              </c:pt>
              <c:pt idx="872">
                <c:v>32420</c:v>
              </c:pt>
              <c:pt idx="873">
                <c:v>32440</c:v>
              </c:pt>
              <c:pt idx="874">
                <c:v>32460</c:v>
              </c:pt>
              <c:pt idx="875">
                <c:v>32480</c:v>
              </c:pt>
              <c:pt idx="876">
                <c:v>32500</c:v>
              </c:pt>
              <c:pt idx="877">
                <c:v>32520</c:v>
              </c:pt>
              <c:pt idx="878">
                <c:v>32540</c:v>
              </c:pt>
              <c:pt idx="879">
                <c:v>32560</c:v>
              </c:pt>
              <c:pt idx="880">
                <c:v>32580</c:v>
              </c:pt>
              <c:pt idx="881">
                <c:v>32600</c:v>
              </c:pt>
              <c:pt idx="882">
                <c:v>32620</c:v>
              </c:pt>
              <c:pt idx="883">
                <c:v>32640</c:v>
              </c:pt>
              <c:pt idx="884">
                <c:v>32660</c:v>
              </c:pt>
              <c:pt idx="885">
                <c:v>32680</c:v>
              </c:pt>
              <c:pt idx="886">
                <c:v>32700</c:v>
              </c:pt>
              <c:pt idx="887">
                <c:v>32720</c:v>
              </c:pt>
              <c:pt idx="888">
                <c:v>32740</c:v>
              </c:pt>
              <c:pt idx="889">
                <c:v>32760</c:v>
              </c:pt>
              <c:pt idx="890">
                <c:v>32780</c:v>
              </c:pt>
              <c:pt idx="891">
                <c:v>32800</c:v>
              </c:pt>
              <c:pt idx="892">
                <c:v>32820</c:v>
              </c:pt>
              <c:pt idx="893">
                <c:v>32840</c:v>
              </c:pt>
              <c:pt idx="894">
                <c:v>32860</c:v>
              </c:pt>
              <c:pt idx="895">
                <c:v>32880</c:v>
              </c:pt>
              <c:pt idx="896">
                <c:v>32900</c:v>
              </c:pt>
              <c:pt idx="897">
                <c:v>32920</c:v>
              </c:pt>
              <c:pt idx="898">
                <c:v>32940</c:v>
              </c:pt>
              <c:pt idx="899">
                <c:v>32960</c:v>
              </c:pt>
              <c:pt idx="900">
                <c:v>32980</c:v>
              </c:pt>
              <c:pt idx="901">
                <c:v>33000</c:v>
              </c:pt>
              <c:pt idx="902">
                <c:v>33020</c:v>
              </c:pt>
              <c:pt idx="903">
                <c:v>33040</c:v>
              </c:pt>
              <c:pt idx="904">
                <c:v>33060</c:v>
              </c:pt>
              <c:pt idx="905">
                <c:v>33080</c:v>
              </c:pt>
              <c:pt idx="906">
                <c:v>33100</c:v>
              </c:pt>
              <c:pt idx="907">
                <c:v>33120</c:v>
              </c:pt>
              <c:pt idx="908">
                <c:v>33140</c:v>
              </c:pt>
              <c:pt idx="909">
                <c:v>33160</c:v>
              </c:pt>
              <c:pt idx="910">
                <c:v>33180</c:v>
              </c:pt>
              <c:pt idx="911">
                <c:v>33200</c:v>
              </c:pt>
              <c:pt idx="912">
                <c:v>33220</c:v>
              </c:pt>
              <c:pt idx="913">
                <c:v>33240</c:v>
              </c:pt>
              <c:pt idx="914">
                <c:v>33260</c:v>
              </c:pt>
              <c:pt idx="915">
                <c:v>33280</c:v>
              </c:pt>
              <c:pt idx="916">
                <c:v>33300</c:v>
              </c:pt>
              <c:pt idx="917">
                <c:v>33320</c:v>
              </c:pt>
              <c:pt idx="918">
                <c:v>33340</c:v>
              </c:pt>
              <c:pt idx="919">
                <c:v>33360</c:v>
              </c:pt>
              <c:pt idx="920">
                <c:v>33380</c:v>
              </c:pt>
              <c:pt idx="921">
                <c:v>33400</c:v>
              </c:pt>
              <c:pt idx="922">
                <c:v>33420</c:v>
              </c:pt>
              <c:pt idx="923">
                <c:v>33440</c:v>
              </c:pt>
              <c:pt idx="924">
                <c:v>33460</c:v>
              </c:pt>
              <c:pt idx="925">
                <c:v>33480</c:v>
              </c:pt>
              <c:pt idx="926">
                <c:v>33500</c:v>
              </c:pt>
              <c:pt idx="927">
                <c:v>33520</c:v>
              </c:pt>
              <c:pt idx="928">
                <c:v>33540</c:v>
              </c:pt>
              <c:pt idx="929">
                <c:v>33560</c:v>
              </c:pt>
              <c:pt idx="930">
                <c:v>33580</c:v>
              </c:pt>
              <c:pt idx="931">
                <c:v>33600</c:v>
              </c:pt>
              <c:pt idx="932">
                <c:v>33620</c:v>
              </c:pt>
              <c:pt idx="933">
                <c:v>33640</c:v>
              </c:pt>
              <c:pt idx="934">
                <c:v>33660</c:v>
              </c:pt>
              <c:pt idx="935">
                <c:v>33680</c:v>
              </c:pt>
              <c:pt idx="936">
                <c:v>33700</c:v>
              </c:pt>
              <c:pt idx="937">
                <c:v>33720</c:v>
              </c:pt>
              <c:pt idx="938">
                <c:v>33740</c:v>
              </c:pt>
              <c:pt idx="939">
                <c:v>33760</c:v>
              </c:pt>
              <c:pt idx="940">
                <c:v>33780</c:v>
              </c:pt>
              <c:pt idx="941">
                <c:v>33800</c:v>
              </c:pt>
              <c:pt idx="942">
                <c:v>33820</c:v>
              </c:pt>
              <c:pt idx="943">
                <c:v>33840</c:v>
              </c:pt>
              <c:pt idx="944">
                <c:v>33860</c:v>
              </c:pt>
              <c:pt idx="945">
                <c:v>33880</c:v>
              </c:pt>
              <c:pt idx="946">
                <c:v>33900</c:v>
              </c:pt>
              <c:pt idx="947">
                <c:v>33920</c:v>
              </c:pt>
              <c:pt idx="948">
                <c:v>33940</c:v>
              </c:pt>
              <c:pt idx="949">
                <c:v>33960</c:v>
              </c:pt>
              <c:pt idx="950">
                <c:v>33980</c:v>
              </c:pt>
              <c:pt idx="951">
                <c:v>34000</c:v>
              </c:pt>
              <c:pt idx="952">
                <c:v>34020</c:v>
              </c:pt>
              <c:pt idx="953">
                <c:v>34040</c:v>
              </c:pt>
              <c:pt idx="954">
                <c:v>34060</c:v>
              </c:pt>
              <c:pt idx="955">
                <c:v>34080</c:v>
              </c:pt>
              <c:pt idx="956">
                <c:v>34100</c:v>
              </c:pt>
              <c:pt idx="957">
                <c:v>34120</c:v>
              </c:pt>
              <c:pt idx="958">
                <c:v>34140</c:v>
              </c:pt>
              <c:pt idx="959">
                <c:v>34160</c:v>
              </c:pt>
              <c:pt idx="960">
                <c:v>34180</c:v>
              </c:pt>
              <c:pt idx="961">
                <c:v>34200</c:v>
              </c:pt>
              <c:pt idx="962">
                <c:v>34220</c:v>
              </c:pt>
              <c:pt idx="963">
                <c:v>34240</c:v>
              </c:pt>
              <c:pt idx="964">
                <c:v>34260</c:v>
              </c:pt>
              <c:pt idx="965">
                <c:v>34280</c:v>
              </c:pt>
              <c:pt idx="966">
                <c:v>34300</c:v>
              </c:pt>
              <c:pt idx="967">
                <c:v>34320</c:v>
              </c:pt>
              <c:pt idx="968">
                <c:v>34340</c:v>
              </c:pt>
              <c:pt idx="969">
                <c:v>34360</c:v>
              </c:pt>
              <c:pt idx="970">
                <c:v>34380</c:v>
              </c:pt>
              <c:pt idx="971">
                <c:v>34400</c:v>
              </c:pt>
              <c:pt idx="972">
                <c:v>34420</c:v>
              </c:pt>
              <c:pt idx="973">
                <c:v>34440</c:v>
              </c:pt>
              <c:pt idx="974">
                <c:v>34460</c:v>
              </c:pt>
              <c:pt idx="975">
                <c:v>34480</c:v>
              </c:pt>
              <c:pt idx="976">
                <c:v>34500</c:v>
              </c:pt>
              <c:pt idx="977">
                <c:v>34520</c:v>
              </c:pt>
              <c:pt idx="978">
                <c:v>34540</c:v>
              </c:pt>
              <c:pt idx="979">
                <c:v>34560</c:v>
              </c:pt>
              <c:pt idx="980">
                <c:v>34580</c:v>
              </c:pt>
              <c:pt idx="981">
                <c:v>34600</c:v>
              </c:pt>
              <c:pt idx="982">
                <c:v>34620</c:v>
              </c:pt>
              <c:pt idx="983">
                <c:v>34640</c:v>
              </c:pt>
              <c:pt idx="984">
                <c:v>34660</c:v>
              </c:pt>
              <c:pt idx="985">
                <c:v>34680</c:v>
              </c:pt>
              <c:pt idx="986">
                <c:v>34700</c:v>
              </c:pt>
              <c:pt idx="987">
                <c:v>34720</c:v>
              </c:pt>
              <c:pt idx="988">
                <c:v>34740</c:v>
              </c:pt>
              <c:pt idx="989">
                <c:v>34760</c:v>
              </c:pt>
              <c:pt idx="990">
                <c:v>34780</c:v>
              </c:pt>
              <c:pt idx="991">
                <c:v>34800</c:v>
              </c:pt>
              <c:pt idx="992">
                <c:v>34820</c:v>
              </c:pt>
              <c:pt idx="993">
                <c:v>34840</c:v>
              </c:pt>
              <c:pt idx="994">
                <c:v>34860</c:v>
              </c:pt>
              <c:pt idx="995">
                <c:v>34880</c:v>
              </c:pt>
              <c:pt idx="996">
                <c:v>34900</c:v>
              </c:pt>
              <c:pt idx="997">
                <c:v>34920</c:v>
              </c:pt>
              <c:pt idx="998">
                <c:v>34940</c:v>
              </c:pt>
              <c:pt idx="999">
                <c:v>34960</c:v>
              </c:pt>
              <c:pt idx="1000">
                <c:v>34980</c:v>
              </c:pt>
              <c:pt idx="1001">
                <c:v>35000</c:v>
              </c:pt>
              <c:pt idx="1002">
                <c:v>35020</c:v>
              </c:pt>
              <c:pt idx="1003">
                <c:v>35040</c:v>
              </c:pt>
              <c:pt idx="1004">
                <c:v>35060</c:v>
              </c:pt>
              <c:pt idx="1005">
                <c:v>35080</c:v>
              </c:pt>
              <c:pt idx="1006">
                <c:v>35100</c:v>
              </c:pt>
              <c:pt idx="1007">
                <c:v>35120</c:v>
              </c:pt>
              <c:pt idx="1008">
                <c:v>35140</c:v>
              </c:pt>
              <c:pt idx="1009">
                <c:v>35160</c:v>
              </c:pt>
              <c:pt idx="1010">
                <c:v>35180</c:v>
              </c:pt>
              <c:pt idx="1011">
                <c:v>35200</c:v>
              </c:pt>
              <c:pt idx="1012">
                <c:v>35220</c:v>
              </c:pt>
              <c:pt idx="1013">
                <c:v>35240</c:v>
              </c:pt>
              <c:pt idx="1014">
                <c:v>35260</c:v>
              </c:pt>
              <c:pt idx="1015">
                <c:v>35280</c:v>
              </c:pt>
              <c:pt idx="1016">
                <c:v>35300</c:v>
              </c:pt>
              <c:pt idx="1017">
                <c:v>35320</c:v>
              </c:pt>
              <c:pt idx="1018">
                <c:v>35340</c:v>
              </c:pt>
              <c:pt idx="1019">
                <c:v>35360</c:v>
              </c:pt>
              <c:pt idx="1020">
                <c:v>35380</c:v>
              </c:pt>
              <c:pt idx="1021">
                <c:v>35400</c:v>
              </c:pt>
              <c:pt idx="1022">
                <c:v>35420</c:v>
              </c:pt>
              <c:pt idx="1023">
                <c:v>35440</c:v>
              </c:pt>
              <c:pt idx="1024">
                <c:v>35460</c:v>
              </c:pt>
              <c:pt idx="1025">
                <c:v>35480</c:v>
              </c:pt>
              <c:pt idx="1026">
                <c:v>35500</c:v>
              </c:pt>
              <c:pt idx="1027">
                <c:v>35520</c:v>
              </c:pt>
              <c:pt idx="1028">
                <c:v>35540</c:v>
              </c:pt>
              <c:pt idx="1029">
                <c:v>35560</c:v>
              </c:pt>
              <c:pt idx="1030">
                <c:v>35580</c:v>
              </c:pt>
              <c:pt idx="1031">
                <c:v>35600</c:v>
              </c:pt>
              <c:pt idx="1032">
                <c:v>35620</c:v>
              </c:pt>
              <c:pt idx="1033">
                <c:v>35640</c:v>
              </c:pt>
              <c:pt idx="1034">
                <c:v>35660</c:v>
              </c:pt>
              <c:pt idx="1035">
                <c:v>35680</c:v>
              </c:pt>
              <c:pt idx="1036">
                <c:v>35700</c:v>
              </c:pt>
              <c:pt idx="1037">
                <c:v>35720</c:v>
              </c:pt>
              <c:pt idx="1038">
                <c:v>35740</c:v>
              </c:pt>
              <c:pt idx="1039">
                <c:v>35760</c:v>
              </c:pt>
              <c:pt idx="1040">
                <c:v>35780</c:v>
              </c:pt>
              <c:pt idx="1041">
                <c:v>35800</c:v>
              </c:pt>
              <c:pt idx="1042">
                <c:v>35820</c:v>
              </c:pt>
              <c:pt idx="1043">
                <c:v>35840</c:v>
              </c:pt>
              <c:pt idx="1044">
                <c:v>35860</c:v>
              </c:pt>
              <c:pt idx="1045">
                <c:v>35880</c:v>
              </c:pt>
              <c:pt idx="1046">
                <c:v>35900</c:v>
              </c:pt>
              <c:pt idx="1047">
                <c:v>35920</c:v>
              </c:pt>
              <c:pt idx="1048">
                <c:v>35940</c:v>
              </c:pt>
              <c:pt idx="1049">
                <c:v>35960</c:v>
              </c:pt>
              <c:pt idx="1050">
                <c:v>35980</c:v>
              </c:pt>
              <c:pt idx="1051">
                <c:v>36000</c:v>
              </c:pt>
              <c:pt idx="1052">
                <c:v>36020</c:v>
              </c:pt>
              <c:pt idx="1053">
                <c:v>36040</c:v>
              </c:pt>
              <c:pt idx="1054">
                <c:v>36060</c:v>
              </c:pt>
              <c:pt idx="1055">
                <c:v>36080</c:v>
              </c:pt>
              <c:pt idx="1056">
                <c:v>36100</c:v>
              </c:pt>
              <c:pt idx="1057">
                <c:v>36120</c:v>
              </c:pt>
              <c:pt idx="1058">
                <c:v>36140</c:v>
              </c:pt>
              <c:pt idx="1059">
                <c:v>36160</c:v>
              </c:pt>
              <c:pt idx="1060">
                <c:v>36180</c:v>
              </c:pt>
              <c:pt idx="1061">
                <c:v>36200</c:v>
              </c:pt>
              <c:pt idx="1062">
                <c:v>36220</c:v>
              </c:pt>
              <c:pt idx="1063">
                <c:v>36240</c:v>
              </c:pt>
              <c:pt idx="1064">
                <c:v>36260</c:v>
              </c:pt>
              <c:pt idx="1065">
                <c:v>36280</c:v>
              </c:pt>
              <c:pt idx="1066">
                <c:v>36300</c:v>
              </c:pt>
              <c:pt idx="1067">
                <c:v>36320</c:v>
              </c:pt>
              <c:pt idx="1068">
                <c:v>36340</c:v>
              </c:pt>
              <c:pt idx="1069">
                <c:v>36360</c:v>
              </c:pt>
              <c:pt idx="1070">
                <c:v>36380</c:v>
              </c:pt>
              <c:pt idx="1071">
                <c:v>36400</c:v>
              </c:pt>
              <c:pt idx="1072">
                <c:v>36420</c:v>
              </c:pt>
              <c:pt idx="1073">
                <c:v>36440</c:v>
              </c:pt>
              <c:pt idx="1074">
                <c:v>36460</c:v>
              </c:pt>
              <c:pt idx="1075">
                <c:v>36480</c:v>
              </c:pt>
              <c:pt idx="1076">
                <c:v>36500</c:v>
              </c:pt>
              <c:pt idx="1077">
                <c:v>36520</c:v>
              </c:pt>
              <c:pt idx="1078">
                <c:v>36540</c:v>
              </c:pt>
              <c:pt idx="1079">
                <c:v>36560</c:v>
              </c:pt>
              <c:pt idx="1080">
                <c:v>36580</c:v>
              </c:pt>
              <c:pt idx="1081">
                <c:v>36600</c:v>
              </c:pt>
              <c:pt idx="1082">
                <c:v>36620</c:v>
              </c:pt>
              <c:pt idx="1083">
                <c:v>36640</c:v>
              </c:pt>
              <c:pt idx="1084">
                <c:v>36660</c:v>
              </c:pt>
              <c:pt idx="1085">
                <c:v>36680</c:v>
              </c:pt>
              <c:pt idx="1086">
                <c:v>36700</c:v>
              </c:pt>
              <c:pt idx="1087">
                <c:v>36720</c:v>
              </c:pt>
              <c:pt idx="1088">
                <c:v>36740</c:v>
              </c:pt>
              <c:pt idx="1089">
                <c:v>36760</c:v>
              </c:pt>
              <c:pt idx="1090">
                <c:v>36780</c:v>
              </c:pt>
              <c:pt idx="1091">
                <c:v>36800</c:v>
              </c:pt>
              <c:pt idx="1092">
                <c:v>36820</c:v>
              </c:pt>
              <c:pt idx="1093">
                <c:v>36840</c:v>
              </c:pt>
              <c:pt idx="1094">
                <c:v>36860</c:v>
              </c:pt>
              <c:pt idx="1095">
                <c:v>36880</c:v>
              </c:pt>
              <c:pt idx="1096">
                <c:v>36900</c:v>
              </c:pt>
              <c:pt idx="1097">
                <c:v>36920</c:v>
              </c:pt>
              <c:pt idx="1098">
                <c:v>36940</c:v>
              </c:pt>
              <c:pt idx="1099">
                <c:v>36960</c:v>
              </c:pt>
              <c:pt idx="1100">
                <c:v>36980</c:v>
              </c:pt>
              <c:pt idx="1101">
                <c:v>37000</c:v>
              </c:pt>
              <c:pt idx="1102">
                <c:v>37020</c:v>
              </c:pt>
              <c:pt idx="1103">
                <c:v>37040</c:v>
              </c:pt>
              <c:pt idx="1104">
                <c:v>37060</c:v>
              </c:pt>
              <c:pt idx="1105">
                <c:v>37080</c:v>
              </c:pt>
              <c:pt idx="1106">
                <c:v>37100</c:v>
              </c:pt>
              <c:pt idx="1107">
                <c:v>37120</c:v>
              </c:pt>
              <c:pt idx="1108">
                <c:v>37140</c:v>
              </c:pt>
              <c:pt idx="1109">
                <c:v>37160</c:v>
              </c:pt>
              <c:pt idx="1110">
                <c:v>37180</c:v>
              </c:pt>
              <c:pt idx="1111">
                <c:v>37200</c:v>
              </c:pt>
              <c:pt idx="1112">
                <c:v>37220</c:v>
              </c:pt>
              <c:pt idx="1113">
                <c:v>37240</c:v>
              </c:pt>
              <c:pt idx="1114">
                <c:v>37260</c:v>
              </c:pt>
              <c:pt idx="1115">
                <c:v>37280</c:v>
              </c:pt>
              <c:pt idx="1116">
                <c:v>37300</c:v>
              </c:pt>
              <c:pt idx="1117">
                <c:v>37320</c:v>
              </c:pt>
              <c:pt idx="1118">
                <c:v>37340</c:v>
              </c:pt>
              <c:pt idx="1119">
                <c:v>37360</c:v>
              </c:pt>
              <c:pt idx="1120">
                <c:v>37380</c:v>
              </c:pt>
              <c:pt idx="1121">
                <c:v>37400</c:v>
              </c:pt>
              <c:pt idx="1122">
                <c:v>37420</c:v>
              </c:pt>
              <c:pt idx="1123">
                <c:v>37440</c:v>
              </c:pt>
              <c:pt idx="1124">
                <c:v>37460</c:v>
              </c:pt>
              <c:pt idx="1125">
                <c:v>37480</c:v>
              </c:pt>
              <c:pt idx="1126">
                <c:v>37500</c:v>
              </c:pt>
              <c:pt idx="1127">
                <c:v>37520</c:v>
              </c:pt>
              <c:pt idx="1128">
                <c:v>37540</c:v>
              </c:pt>
              <c:pt idx="1129">
                <c:v>37560</c:v>
              </c:pt>
              <c:pt idx="1130">
                <c:v>37580</c:v>
              </c:pt>
              <c:pt idx="1131">
                <c:v>37600</c:v>
              </c:pt>
              <c:pt idx="1132">
                <c:v>37620</c:v>
              </c:pt>
              <c:pt idx="1133">
                <c:v>37640</c:v>
              </c:pt>
              <c:pt idx="1134">
                <c:v>37660</c:v>
              </c:pt>
              <c:pt idx="1135">
                <c:v>37680</c:v>
              </c:pt>
              <c:pt idx="1136">
                <c:v>37700</c:v>
              </c:pt>
              <c:pt idx="1137">
                <c:v>37720</c:v>
              </c:pt>
              <c:pt idx="1138">
                <c:v>37740</c:v>
              </c:pt>
              <c:pt idx="1139">
                <c:v>37760</c:v>
              </c:pt>
              <c:pt idx="1140">
                <c:v>37780</c:v>
              </c:pt>
              <c:pt idx="1141">
                <c:v>37800</c:v>
              </c:pt>
              <c:pt idx="1142">
                <c:v>37820</c:v>
              </c:pt>
              <c:pt idx="1143">
                <c:v>37840</c:v>
              </c:pt>
              <c:pt idx="1144">
                <c:v>37860</c:v>
              </c:pt>
              <c:pt idx="1145">
                <c:v>37880</c:v>
              </c:pt>
              <c:pt idx="1146">
                <c:v>37900</c:v>
              </c:pt>
              <c:pt idx="1147">
                <c:v>37920</c:v>
              </c:pt>
              <c:pt idx="1148">
                <c:v>37940</c:v>
              </c:pt>
              <c:pt idx="1149">
                <c:v>37960</c:v>
              </c:pt>
              <c:pt idx="1150">
                <c:v>37980</c:v>
              </c:pt>
              <c:pt idx="1151">
                <c:v>38000</c:v>
              </c:pt>
              <c:pt idx="1152">
                <c:v>38020</c:v>
              </c:pt>
              <c:pt idx="1153">
                <c:v>38040</c:v>
              </c:pt>
              <c:pt idx="1154">
                <c:v>38060</c:v>
              </c:pt>
              <c:pt idx="1155">
                <c:v>38080</c:v>
              </c:pt>
              <c:pt idx="1156">
                <c:v>38100</c:v>
              </c:pt>
              <c:pt idx="1157">
                <c:v>38120</c:v>
              </c:pt>
              <c:pt idx="1158">
                <c:v>38140</c:v>
              </c:pt>
              <c:pt idx="1159">
                <c:v>38160</c:v>
              </c:pt>
              <c:pt idx="1160">
                <c:v>38180</c:v>
              </c:pt>
              <c:pt idx="1161">
                <c:v>38200</c:v>
              </c:pt>
              <c:pt idx="1162">
                <c:v>38220</c:v>
              </c:pt>
              <c:pt idx="1163">
                <c:v>38240</c:v>
              </c:pt>
              <c:pt idx="1164">
                <c:v>38260</c:v>
              </c:pt>
              <c:pt idx="1165">
                <c:v>38280</c:v>
              </c:pt>
              <c:pt idx="1166">
                <c:v>38300</c:v>
              </c:pt>
              <c:pt idx="1167">
                <c:v>38320</c:v>
              </c:pt>
              <c:pt idx="1168">
                <c:v>38340</c:v>
              </c:pt>
              <c:pt idx="1169">
                <c:v>38360</c:v>
              </c:pt>
              <c:pt idx="1170">
                <c:v>38380</c:v>
              </c:pt>
              <c:pt idx="1171">
                <c:v>38400</c:v>
              </c:pt>
              <c:pt idx="1172">
                <c:v>38420</c:v>
              </c:pt>
              <c:pt idx="1173">
                <c:v>38440</c:v>
              </c:pt>
              <c:pt idx="1174">
                <c:v>38460</c:v>
              </c:pt>
              <c:pt idx="1175">
                <c:v>38480</c:v>
              </c:pt>
              <c:pt idx="1176">
                <c:v>38500</c:v>
              </c:pt>
              <c:pt idx="1177">
                <c:v>38520</c:v>
              </c:pt>
              <c:pt idx="1178">
                <c:v>38540</c:v>
              </c:pt>
              <c:pt idx="1179">
                <c:v>38560</c:v>
              </c:pt>
              <c:pt idx="1180">
                <c:v>38580</c:v>
              </c:pt>
              <c:pt idx="1181">
                <c:v>38600</c:v>
              </c:pt>
              <c:pt idx="1182">
                <c:v>38620</c:v>
              </c:pt>
              <c:pt idx="1183">
                <c:v>38640</c:v>
              </c:pt>
              <c:pt idx="1184">
                <c:v>38660</c:v>
              </c:pt>
              <c:pt idx="1185">
                <c:v>38680</c:v>
              </c:pt>
              <c:pt idx="1186">
                <c:v>38700</c:v>
              </c:pt>
              <c:pt idx="1187">
                <c:v>38720</c:v>
              </c:pt>
              <c:pt idx="1188">
                <c:v>38740</c:v>
              </c:pt>
              <c:pt idx="1189">
                <c:v>38760</c:v>
              </c:pt>
              <c:pt idx="1190">
                <c:v>38780</c:v>
              </c:pt>
              <c:pt idx="1191">
                <c:v>38800</c:v>
              </c:pt>
              <c:pt idx="1192">
                <c:v>38820</c:v>
              </c:pt>
              <c:pt idx="1193">
                <c:v>38840</c:v>
              </c:pt>
              <c:pt idx="1194">
                <c:v>38860</c:v>
              </c:pt>
              <c:pt idx="1195">
                <c:v>38880</c:v>
              </c:pt>
              <c:pt idx="1196">
                <c:v>38900</c:v>
              </c:pt>
              <c:pt idx="1197">
                <c:v>38920</c:v>
              </c:pt>
              <c:pt idx="1198">
                <c:v>38940</c:v>
              </c:pt>
              <c:pt idx="1199">
                <c:v>38960</c:v>
              </c:pt>
              <c:pt idx="1200">
                <c:v>38980</c:v>
              </c:pt>
              <c:pt idx="1201">
                <c:v>39000</c:v>
              </c:pt>
              <c:pt idx="1202">
                <c:v>39020</c:v>
              </c:pt>
              <c:pt idx="1203">
                <c:v>39040</c:v>
              </c:pt>
              <c:pt idx="1204">
                <c:v>39060</c:v>
              </c:pt>
              <c:pt idx="1205">
                <c:v>39080</c:v>
              </c:pt>
              <c:pt idx="1206">
                <c:v>39100</c:v>
              </c:pt>
              <c:pt idx="1207">
                <c:v>39120</c:v>
              </c:pt>
              <c:pt idx="1208">
                <c:v>39140</c:v>
              </c:pt>
              <c:pt idx="1209">
                <c:v>39160</c:v>
              </c:pt>
              <c:pt idx="1210">
                <c:v>39180</c:v>
              </c:pt>
              <c:pt idx="1211">
                <c:v>39200</c:v>
              </c:pt>
              <c:pt idx="1212">
                <c:v>39220</c:v>
              </c:pt>
              <c:pt idx="1213">
                <c:v>39240</c:v>
              </c:pt>
              <c:pt idx="1214">
                <c:v>39260</c:v>
              </c:pt>
              <c:pt idx="1215">
                <c:v>39280</c:v>
              </c:pt>
              <c:pt idx="1216">
                <c:v>39300</c:v>
              </c:pt>
              <c:pt idx="1217">
                <c:v>39320</c:v>
              </c:pt>
              <c:pt idx="1218">
                <c:v>39340</c:v>
              </c:pt>
              <c:pt idx="1219">
                <c:v>39360</c:v>
              </c:pt>
              <c:pt idx="1220">
                <c:v>39380</c:v>
              </c:pt>
              <c:pt idx="1221">
                <c:v>39400</c:v>
              </c:pt>
              <c:pt idx="1222">
                <c:v>39420</c:v>
              </c:pt>
              <c:pt idx="1223">
                <c:v>39440</c:v>
              </c:pt>
              <c:pt idx="1224">
                <c:v>39460</c:v>
              </c:pt>
              <c:pt idx="1225">
                <c:v>39480</c:v>
              </c:pt>
              <c:pt idx="1226">
                <c:v>39500</c:v>
              </c:pt>
              <c:pt idx="1227">
                <c:v>39520</c:v>
              </c:pt>
              <c:pt idx="1228">
                <c:v>39540</c:v>
              </c:pt>
              <c:pt idx="1229">
                <c:v>39560</c:v>
              </c:pt>
              <c:pt idx="1230">
                <c:v>39580</c:v>
              </c:pt>
              <c:pt idx="1231">
                <c:v>39600</c:v>
              </c:pt>
              <c:pt idx="1232">
                <c:v>39620</c:v>
              </c:pt>
              <c:pt idx="1233">
                <c:v>39640</c:v>
              </c:pt>
              <c:pt idx="1234">
                <c:v>39660</c:v>
              </c:pt>
              <c:pt idx="1235">
                <c:v>39680</c:v>
              </c:pt>
              <c:pt idx="1236">
                <c:v>39700</c:v>
              </c:pt>
              <c:pt idx="1237">
                <c:v>39720</c:v>
              </c:pt>
              <c:pt idx="1238">
                <c:v>39740</c:v>
              </c:pt>
              <c:pt idx="1239">
                <c:v>39760</c:v>
              </c:pt>
              <c:pt idx="1240">
                <c:v>39780</c:v>
              </c:pt>
              <c:pt idx="1241">
                <c:v>39800</c:v>
              </c:pt>
              <c:pt idx="1242">
                <c:v>39820</c:v>
              </c:pt>
              <c:pt idx="1243">
                <c:v>39840</c:v>
              </c:pt>
              <c:pt idx="1244">
                <c:v>39860</c:v>
              </c:pt>
              <c:pt idx="1245">
                <c:v>39880</c:v>
              </c:pt>
              <c:pt idx="1246">
                <c:v>39900</c:v>
              </c:pt>
              <c:pt idx="1247">
                <c:v>39920</c:v>
              </c:pt>
              <c:pt idx="1248">
                <c:v>39940</c:v>
              </c:pt>
              <c:pt idx="1249">
                <c:v>39960</c:v>
              </c:pt>
              <c:pt idx="1250">
                <c:v>39980</c:v>
              </c:pt>
              <c:pt idx="1251">
                <c:v>40000</c:v>
              </c:pt>
              <c:pt idx="1252">
                <c:v>40020</c:v>
              </c:pt>
              <c:pt idx="1253">
                <c:v>40040</c:v>
              </c:pt>
              <c:pt idx="1254">
                <c:v>40060</c:v>
              </c:pt>
              <c:pt idx="1255">
                <c:v>40080</c:v>
              </c:pt>
              <c:pt idx="1256">
                <c:v>40100</c:v>
              </c:pt>
              <c:pt idx="1257">
                <c:v>40120</c:v>
              </c:pt>
              <c:pt idx="1258">
                <c:v>40140</c:v>
              </c:pt>
              <c:pt idx="1259">
                <c:v>40160</c:v>
              </c:pt>
              <c:pt idx="1260">
                <c:v>40180</c:v>
              </c:pt>
              <c:pt idx="1261">
                <c:v>40200</c:v>
              </c:pt>
              <c:pt idx="1262">
                <c:v>40220</c:v>
              </c:pt>
              <c:pt idx="1263">
                <c:v>40240</c:v>
              </c:pt>
              <c:pt idx="1264">
                <c:v>40260</c:v>
              </c:pt>
              <c:pt idx="1265">
                <c:v>40280</c:v>
              </c:pt>
              <c:pt idx="1266">
                <c:v>40300</c:v>
              </c:pt>
              <c:pt idx="1267">
                <c:v>40320</c:v>
              </c:pt>
              <c:pt idx="1268">
                <c:v>40340</c:v>
              </c:pt>
              <c:pt idx="1269">
                <c:v>40360</c:v>
              </c:pt>
              <c:pt idx="1270">
                <c:v>40380</c:v>
              </c:pt>
              <c:pt idx="1271">
                <c:v>40400</c:v>
              </c:pt>
              <c:pt idx="1272">
                <c:v>40420</c:v>
              </c:pt>
              <c:pt idx="1273">
                <c:v>40440</c:v>
              </c:pt>
              <c:pt idx="1274">
                <c:v>40460</c:v>
              </c:pt>
              <c:pt idx="1275">
                <c:v>40480</c:v>
              </c:pt>
              <c:pt idx="1276">
                <c:v>40500</c:v>
              </c:pt>
              <c:pt idx="1277">
                <c:v>40520</c:v>
              </c:pt>
              <c:pt idx="1278">
                <c:v>40540</c:v>
              </c:pt>
              <c:pt idx="1279">
                <c:v>40560</c:v>
              </c:pt>
              <c:pt idx="1280">
                <c:v>40580</c:v>
              </c:pt>
              <c:pt idx="1281">
                <c:v>40600</c:v>
              </c:pt>
              <c:pt idx="1282">
                <c:v>40620</c:v>
              </c:pt>
              <c:pt idx="1283">
                <c:v>40640</c:v>
              </c:pt>
              <c:pt idx="1284">
                <c:v>40660</c:v>
              </c:pt>
              <c:pt idx="1285">
                <c:v>40680</c:v>
              </c:pt>
              <c:pt idx="1286">
                <c:v>40700</c:v>
              </c:pt>
              <c:pt idx="1287">
                <c:v>40720</c:v>
              </c:pt>
              <c:pt idx="1288">
                <c:v>40740</c:v>
              </c:pt>
              <c:pt idx="1289">
                <c:v>40760</c:v>
              </c:pt>
              <c:pt idx="1290">
                <c:v>40780</c:v>
              </c:pt>
              <c:pt idx="1291">
                <c:v>40800</c:v>
              </c:pt>
              <c:pt idx="1292">
                <c:v>40820</c:v>
              </c:pt>
              <c:pt idx="1293">
                <c:v>40840</c:v>
              </c:pt>
              <c:pt idx="1294">
                <c:v>40860</c:v>
              </c:pt>
              <c:pt idx="1295">
                <c:v>40880</c:v>
              </c:pt>
              <c:pt idx="1296">
                <c:v>40900</c:v>
              </c:pt>
              <c:pt idx="1297">
                <c:v>40920</c:v>
              </c:pt>
              <c:pt idx="1298">
                <c:v>40940</c:v>
              </c:pt>
              <c:pt idx="1299">
                <c:v>40960</c:v>
              </c:pt>
              <c:pt idx="1300">
                <c:v>40980</c:v>
              </c:pt>
              <c:pt idx="1301">
                <c:v>41000</c:v>
              </c:pt>
              <c:pt idx="1302">
                <c:v>41020</c:v>
              </c:pt>
              <c:pt idx="1303">
                <c:v>41040</c:v>
              </c:pt>
              <c:pt idx="1304">
                <c:v>41060</c:v>
              </c:pt>
              <c:pt idx="1305">
                <c:v>41080</c:v>
              </c:pt>
              <c:pt idx="1306">
                <c:v>41100</c:v>
              </c:pt>
              <c:pt idx="1307">
                <c:v>41120</c:v>
              </c:pt>
              <c:pt idx="1308">
                <c:v>41140</c:v>
              </c:pt>
              <c:pt idx="1309">
                <c:v>41160</c:v>
              </c:pt>
              <c:pt idx="1310">
                <c:v>41180</c:v>
              </c:pt>
              <c:pt idx="1311">
                <c:v>41200</c:v>
              </c:pt>
              <c:pt idx="1312">
                <c:v>41220</c:v>
              </c:pt>
              <c:pt idx="1313">
                <c:v>41240</c:v>
              </c:pt>
              <c:pt idx="1314">
                <c:v>41260</c:v>
              </c:pt>
              <c:pt idx="1315">
                <c:v>41280</c:v>
              </c:pt>
              <c:pt idx="1316">
                <c:v>41300</c:v>
              </c:pt>
              <c:pt idx="1317">
                <c:v>41320</c:v>
              </c:pt>
              <c:pt idx="1318">
                <c:v>41340</c:v>
              </c:pt>
              <c:pt idx="1319">
                <c:v>41360</c:v>
              </c:pt>
              <c:pt idx="1320">
                <c:v>41380</c:v>
              </c:pt>
              <c:pt idx="1321">
                <c:v>41400</c:v>
              </c:pt>
              <c:pt idx="1322">
                <c:v>41420</c:v>
              </c:pt>
              <c:pt idx="1323">
                <c:v>41440</c:v>
              </c:pt>
              <c:pt idx="1324">
                <c:v>41460</c:v>
              </c:pt>
              <c:pt idx="1325">
                <c:v>41480</c:v>
              </c:pt>
              <c:pt idx="1326">
                <c:v>41500</c:v>
              </c:pt>
              <c:pt idx="1327">
                <c:v>41520</c:v>
              </c:pt>
              <c:pt idx="1328">
                <c:v>41540</c:v>
              </c:pt>
              <c:pt idx="1329">
                <c:v>41560</c:v>
              </c:pt>
              <c:pt idx="1330">
                <c:v>41580</c:v>
              </c:pt>
              <c:pt idx="1331">
                <c:v>41600</c:v>
              </c:pt>
              <c:pt idx="1332">
                <c:v>41620</c:v>
              </c:pt>
              <c:pt idx="1333">
                <c:v>41640</c:v>
              </c:pt>
              <c:pt idx="1334">
                <c:v>41660</c:v>
              </c:pt>
              <c:pt idx="1335">
                <c:v>41680</c:v>
              </c:pt>
              <c:pt idx="1336">
                <c:v>41700</c:v>
              </c:pt>
              <c:pt idx="1337">
                <c:v>41720</c:v>
              </c:pt>
              <c:pt idx="1338">
                <c:v>41740</c:v>
              </c:pt>
              <c:pt idx="1339">
                <c:v>41760</c:v>
              </c:pt>
              <c:pt idx="1340">
                <c:v>41780</c:v>
              </c:pt>
              <c:pt idx="1341">
                <c:v>41800</c:v>
              </c:pt>
              <c:pt idx="1342">
                <c:v>41820</c:v>
              </c:pt>
              <c:pt idx="1343">
                <c:v>41840</c:v>
              </c:pt>
              <c:pt idx="1344">
                <c:v>41860</c:v>
              </c:pt>
              <c:pt idx="1345">
                <c:v>41880</c:v>
              </c:pt>
              <c:pt idx="1346">
                <c:v>41900</c:v>
              </c:pt>
              <c:pt idx="1347">
                <c:v>41920</c:v>
              </c:pt>
              <c:pt idx="1348">
                <c:v>41940</c:v>
              </c:pt>
              <c:pt idx="1349">
                <c:v>41960</c:v>
              </c:pt>
              <c:pt idx="1350">
                <c:v>41980</c:v>
              </c:pt>
              <c:pt idx="1351">
                <c:v>42000</c:v>
              </c:pt>
              <c:pt idx="1352">
                <c:v>42020</c:v>
              </c:pt>
              <c:pt idx="1353">
                <c:v>42040</c:v>
              </c:pt>
              <c:pt idx="1354">
                <c:v>42060</c:v>
              </c:pt>
              <c:pt idx="1355">
                <c:v>42080</c:v>
              </c:pt>
              <c:pt idx="1356">
                <c:v>42100</c:v>
              </c:pt>
              <c:pt idx="1357">
                <c:v>42120</c:v>
              </c:pt>
              <c:pt idx="1358">
                <c:v>42140</c:v>
              </c:pt>
              <c:pt idx="1359">
                <c:v>42160</c:v>
              </c:pt>
              <c:pt idx="1360">
                <c:v>42180</c:v>
              </c:pt>
              <c:pt idx="1361">
                <c:v>42200</c:v>
              </c:pt>
              <c:pt idx="1362">
                <c:v>42220</c:v>
              </c:pt>
              <c:pt idx="1363">
                <c:v>42240</c:v>
              </c:pt>
              <c:pt idx="1364">
                <c:v>42260</c:v>
              </c:pt>
              <c:pt idx="1365">
                <c:v>42280</c:v>
              </c:pt>
              <c:pt idx="1366">
                <c:v>42300</c:v>
              </c:pt>
              <c:pt idx="1367">
                <c:v>42320</c:v>
              </c:pt>
              <c:pt idx="1368">
                <c:v>42340</c:v>
              </c:pt>
              <c:pt idx="1369">
                <c:v>42360</c:v>
              </c:pt>
              <c:pt idx="1370">
                <c:v>42380</c:v>
              </c:pt>
              <c:pt idx="1371">
                <c:v>42400</c:v>
              </c:pt>
              <c:pt idx="1372">
                <c:v>42420</c:v>
              </c:pt>
              <c:pt idx="1373">
                <c:v>42440</c:v>
              </c:pt>
              <c:pt idx="1374">
                <c:v>42460</c:v>
              </c:pt>
              <c:pt idx="1375">
                <c:v>42480</c:v>
              </c:pt>
              <c:pt idx="1376">
                <c:v>42500</c:v>
              </c:pt>
              <c:pt idx="1377">
                <c:v>42520</c:v>
              </c:pt>
              <c:pt idx="1378">
                <c:v>42540</c:v>
              </c:pt>
              <c:pt idx="1379">
                <c:v>42560</c:v>
              </c:pt>
              <c:pt idx="1380">
                <c:v>42580</c:v>
              </c:pt>
              <c:pt idx="1381">
                <c:v>42600</c:v>
              </c:pt>
              <c:pt idx="1382">
                <c:v>42620</c:v>
              </c:pt>
              <c:pt idx="1383">
                <c:v>42640</c:v>
              </c:pt>
              <c:pt idx="1384">
                <c:v>42660</c:v>
              </c:pt>
              <c:pt idx="1385">
                <c:v>42680</c:v>
              </c:pt>
              <c:pt idx="1386">
                <c:v>42700</c:v>
              </c:pt>
              <c:pt idx="1387">
                <c:v>42720</c:v>
              </c:pt>
              <c:pt idx="1388">
                <c:v>42740</c:v>
              </c:pt>
              <c:pt idx="1389">
                <c:v>42760</c:v>
              </c:pt>
              <c:pt idx="1390">
                <c:v>42780</c:v>
              </c:pt>
              <c:pt idx="1391">
                <c:v>42800</c:v>
              </c:pt>
              <c:pt idx="1392">
                <c:v>42820</c:v>
              </c:pt>
              <c:pt idx="1393">
                <c:v>42840</c:v>
              </c:pt>
              <c:pt idx="1394">
                <c:v>42860</c:v>
              </c:pt>
              <c:pt idx="1395">
                <c:v>42880</c:v>
              </c:pt>
              <c:pt idx="1396">
                <c:v>42900</c:v>
              </c:pt>
              <c:pt idx="1397">
                <c:v>42920</c:v>
              </c:pt>
              <c:pt idx="1398">
                <c:v>42940</c:v>
              </c:pt>
              <c:pt idx="1399">
                <c:v>42960</c:v>
              </c:pt>
              <c:pt idx="1400">
                <c:v>42980</c:v>
              </c:pt>
              <c:pt idx="1401">
                <c:v>43000</c:v>
              </c:pt>
              <c:pt idx="1402">
                <c:v>43020</c:v>
              </c:pt>
              <c:pt idx="1403">
                <c:v>43040</c:v>
              </c:pt>
              <c:pt idx="1404">
                <c:v>43060</c:v>
              </c:pt>
              <c:pt idx="1405">
                <c:v>43080</c:v>
              </c:pt>
              <c:pt idx="1406">
                <c:v>43100</c:v>
              </c:pt>
              <c:pt idx="1407">
                <c:v>43120</c:v>
              </c:pt>
              <c:pt idx="1408">
                <c:v>43140</c:v>
              </c:pt>
              <c:pt idx="1409">
                <c:v>43160</c:v>
              </c:pt>
              <c:pt idx="1410">
                <c:v>43180</c:v>
              </c:pt>
              <c:pt idx="1411">
                <c:v>43200</c:v>
              </c:pt>
              <c:pt idx="1412">
                <c:v>43220</c:v>
              </c:pt>
              <c:pt idx="1413">
                <c:v>43240</c:v>
              </c:pt>
              <c:pt idx="1414">
                <c:v>43260</c:v>
              </c:pt>
              <c:pt idx="1415">
                <c:v>43280</c:v>
              </c:pt>
              <c:pt idx="1416">
                <c:v>43300</c:v>
              </c:pt>
              <c:pt idx="1417">
                <c:v>43320</c:v>
              </c:pt>
              <c:pt idx="1418">
                <c:v>43340</c:v>
              </c:pt>
              <c:pt idx="1419">
                <c:v>43360</c:v>
              </c:pt>
              <c:pt idx="1420">
                <c:v>43380</c:v>
              </c:pt>
              <c:pt idx="1421">
                <c:v>43400</c:v>
              </c:pt>
              <c:pt idx="1422">
                <c:v>43420</c:v>
              </c:pt>
              <c:pt idx="1423">
                <c:v>43440</c:v>
              </c:pt>
              <c:pt idx="1424">
                <c:v>43460</c:v>
              </c:pt>
              <c:pt idx="1425">
                <c:v>43480</c:v>
              </c:pt>
              <c:pt idx="1426">
                <c:v>43500</c:v>
              </c:pt>
              <c:pt idx="1427">
                <c:v>43520</c:v>
              </c:pt>
              <c:pt idx="1428">
                <c:v>43540</c:v>
              </c:pt>
              <c:pt idx="1429">
                <c:v>43560</c:v>
              </c:pt>
              <c:pt idx="1430">
                <c:v>43580</c:v>
              </c:pt>
              <c:pt idx="1431">
                <c:v>43600</c:v>
              </c:pt>
              <c:pt idx="1432">
                <c:v>43620</c:v>
              </c:pt>
              <c:pt idx="1433">
                <c:v>43640</c:v>
              </c:pt>
              <c:pt idx="1434">
                <c:v>43660</c:v>
              </c:pt>
              <c:pt idx="1435">
                <c:v>43680</c:v>
              </c:pt>
              <c:pt idx="1436">
                <c:v>43700</c:v>
              </c:pt>
              <c:pt idx="1437">
                <c:v>43720</c:v>
              </c:pt>
              <c:pt idx="1438">
                <c:v>43740</c:v>
              </c:pt>
              <c:pt idx="1439">
                <c:v>43760</c:v>
              </c:pt>
              <c:pt idx="1440">
                <c:v>43780</c:v>
              </c:pt>
              <c:pt idx="1441">
                <c:v>43800</c:v>
              </c:pt>
              <c:pt idx="1442">
                <c:v>43820</c:v>
              </c:pt>
              <c:pt idx="1443">
                <c:v>43840</c:v>
              </c:pt>
              <c:pt idx="1444">
                <c:v>43860</c:v>
              </c:pt>
              <c:pt idx="1445">
                <c:v>43880</c:v>
              </c:pt>
              <c:pt idx="1446">
                <c:v>43900</c:v>
              </c:pt>
              <c:pt idx="1447">
                <c:v>43920</c:v>
              </c:pt>
              <c:pt idx="1448">
                <c:v>43940</c:v>
              </c:pt>
              <c:pt idx="1449">
                <c:v>43960</c:v>
              </c:pt>
              <c:pt idx="1450">
                <c:v>43980</c:v>
              </c:pt>
              <c:pt idx="1451">
                <c:v>44000</c:v>
              </c:pt>
              <c:pt idx="1452">
                <c:v>44020</c:v>
              </c:pt>
              <c:pt idx="1453">
                <c:v>44040</c:v>
              </c:pt>
              <c:pt idx="1454">
                <c:v>44060</c:v>
              </c:pt>
              <c:pt idx="1455">
                <c:v>44080</c:v>
              </c:pt>
              <c:pt idx="1456">
                <c:v>44100</c:v>
              </c:pt>
              <c:pt idx="1457">
                <c:v>44120</c:v>
              </c:pt>
              <c:pt idx="1458">
                <c:v>44140</c:v>
              </c:pt>
              <c:pt idx="1459">
                <c:v>44160</c:v>
              </c:pt>
              <c:pt idx="1460">
                <c:v>44180</c:v>
              </c:pt>
              <c:pt idx="1461">
                <c:v>44200</c:v>
              </c:pt>
              <c:pt idx="1462">
                <c:v>44220</c:v>
              </c:pt>
              <c:pt idx="1463">
                <c:v>44240</c:v>
              </c:pt>
              <c:pt idx="1464">
                <c:v>44260</c:v>
              </c:pt>
              <c:pt idx="1465">
                <c:v>44280</c:v>
              </c:pt>
              <c:pt idx="1466">
                <c:v>44300</c:v>
              </c:pt>
              <c:pt idx="1467">
                <c:v>44320</c:v>
              </c:pt>
              <c:pt idx="1468">
                <c:v>44340</c:v>
              </c:pt>
              <c:pt idx="1469">
                <c:v>44360</c:v>
              </c:pt>
              <c:pt idx="1470">
                <c:v>44380</c:v>
              </c:pt>
              <c:pt idx="1471">
                <c:v>44400</c:v>
              </c:pt>
              <c:pt idx="1472">
                <c:v>44420</c:v>
              </c:pt>
              <c:pt idx="1473">
                <c:v>44440</c:v>
              </c:pt>
              <c:pt idx="1474">
                <c:v>44460</c:v>
              </c:pt>
              <c:pt idx="1475">
                <c:v>44480</c:v>
              </c:pt>
              <c:pt idx="1476">
                <c:v>44500</c:v>
              </c:pt>
              <c:pt idx="1477">
                <c:v>44520</c:v>
              </c:pt>
              <c:pt idx="1478">
                <c:v>44540</c:v>
              </c:pt>
              <c:pt idx="1479">
                <c:v>44560</c:v>
              </c:pt>
              <c:pt idx="1480">
                <c:v>44580</c:v>
              </c:pt>
              <c:pt idx="1481">
                <c:v>44600</c:v>
              </c:pt>
              <c:pt idx="1482">
                <c:v>44620</c:v>
              </c:pt>
              <c:pt idx="1483">
                <c:v>44640</c:v>
              </c:pt>
              <c:pt idx="1484">
                <c:v>44660</c:v>
              </c:pt>
              <c:pt idx="1485">
                <c:v>44680</c:v>
              </c:pt>
              <c:pt idx="1486">
                <c:v>44700</c:v>
              </c:pt>
              <c:pt idx="1487">
                <c:v>44720</c:v>
              </c:pt>
              <c:pt idx="1488">
                <c:v>44740</c:v>
              </c:pt>
              <c:pt idx="1489">
                <c:v>44760</c:v>
              </c:pt>
              <c:pt idx="1490">
                <c:v>44780</c:v>
              </c:pt>
              <c:pt idx="1491">
                <c:v>44800</c:v>
              </c:pt>
              <c:pt idx="1492">
                <c:v>44820</c:v>
              </c:pt>
              <c:pt idx="1493">
                <c:v>44840</c:v>
              </c:pt>
              <c:pt idx="1494">
                <c:v>44860</c:v>
              </c:pt>
              <c:pt idx="1495">
                <c:v>44880</c:v>
              </c:pt>
              <c:pt idx="1496">
                <c:v>44900</c:v>
              </c:pt>
              <c:pt idx="1497">
                <c:v>44920</c:v>
              </c:pt>
              <c:pt idx="1498">
                <c:v>44940</c:v>
              </c:pt>
              <c:pt idx="1499">
                <c:v>44960</c:v>
              </c:pt>
              <c:pt idx="1500">
                <c:v>44980</c:v>
              </c:pt>
            </c:strLit>
          </c:cat>
          <c:val>
            <c:numRef>
              <c:f>Sheet1!$B$2:$B$1502</c:f>
              <c:numCache>
                <c:formatCode>General</c:formatCode>
                <c:ptCount val="1501"/>
                <c:pt idx="0">
                  <c:v>8</c:v>
                </c:pt>
                <c:pt idx="1">
                  <c:v>8</c:v>
                </c:pt>
                <c:pt idx="2">
                  <c:v>8</c:v>
                </c:pt>
                <c:pt idx="3">
                  <c:v>8</c:v>
                </c:pt>
                <c:pt idx="4">
                  <c:v>8</c:v>
                </c:pt>
                <c:pt idx="5">
                  <c:v>8</c:v>
                </c:pt>
                <c:pt idx="6">
                  <c:v>8</c:v>
                </c:pt>
                <c:pt idx="7">
                  <c:v>8</c:v>
                </c:pt>
                <c:pt idx="8">
                  <c:v>8</c:v>
                </c:pt>
                <c:pt idx="9">
                  <c:v>8</c:v>
                </c:pt>
                <c:pt idx="10">
                  <c:v>8</c:v>
                </c:pt>
                <c:pt idx="11">
                  <c:v>8</c:v>
                </c:pt>
                <c:pt idx="12">
                  <c:v>8</c:v>
                </c:pt>
                <c:pt idx="13">
                  <c:v>8</c:v>
                </c:pt>
                <c:pt idx="14">
                  <c:v>8</c:v>
                </c:pt>
                <c:pt idx="15">
                  <c:v>8</c:v>
                </c:pt>
                <c:pt idx="16">
                  <c:v>8</c:v>
                </c:pt>
                <c:pt idx="17">
                  <c:v>8</c:v>
                </c:pt>
                <c:pt idx="18">
                  <c:v>8</c:v>
                </c:pt>
                <c:pt idx="19">
                  <c:v>8</c:v>
                </c:pt>
                <c:pt idx="20">
                  <c:v>8</c:v>
                </c:pt>
                <c:pt idx="21">
                  <c:v>8</c:v>
                </c:pt>
                <c:pt idx="22">
                  <c:v>8</c:v>
                </c:pt>
                <c:pt idx="23">
                  <c:v>8</c:v>
                </c:pt>
                <c:pt idx="24">
                  <c:v>8</c:v>
                </c:pt>
                <c:pt idx="25">
                  <c:v>8</c:v>
                </c:pt>
                <c:pt idx="26">
                  <c:v>8</c:v>
                </c:pt>
                <c:pt idx="27">
                  <c:v>8</c:v>
                </c:pt>
                <c:pt idx="28">
                  <c:v>8</c:v>
                </c:pt>
                <c:pt idx="29">
                  <c:v>8</c:v>
                </c:pt>
                <c:pt idx="30">
                  <c:v>8</c:v>
                </c:pt>
                <c:pt idx="31">
                  <c:v>8</c:v>
                </c:pt>
                <c:pt idx="32">
                  <c:v>8</c:v>
                </c:pt>
                <c:pt idx="33">
                  <c:v>8</c:v>
                </c:pt>
                <c:pt idx="34">
                  <c:v>8</c:v>
                </c:pt>
                <c:pt idx="35">
                  <c:v>8</c:v>
                </c:pt>
                <c:pt idx="36">
                  <c:v>8</c:v>
                </c:pt>
                <c:pt idx="37">
                  <c:v>8</c:v>
                </c:pt>
                <c:pt idx="38">
                  <c:v>8</c:v>
                </c:pt>
                <c:pt idx="39">
                  <c:v>8</c:v>
                </c:pt>
                <c:pt idx="40">
                  <c:v>8</c:v>
                </c:pt>
                <c:pt idx="41">
                  <c:v>8</c:v>
                </c:pt>
                <c:pt idx="42">
                  <c:v>8</c:v>
                </c:pt>
                <c:pt idx="43">
                  <c:v>8</c:v>
                </c:pt>
                <c:pt idx="44">
                  <c:v>8</c:v>
                </c:pt>
                <c:pt idx="45">
                  <c:v>8</c:v>
                </c:pt>
                <c:pt idx="46">
                  <c:v>8</c:v>
                </c:pt>
                <c:pt idx="47">
                  <c:v>8</c:v>
                </c:pt>
                <c:pt idx="48">
                  <c:v>8</c:v>
                </c:pt>
                <c:pt idx="49">
                  <c:v>8</c:v>
                </c:pt>
                <c:pt idx="50">
                  <c:v>8</c:v>
                </c:pt>
                <c:pt idx="51">
                  <c:v>8</c:v>
                </c:pt>
                <c:pt idx="52">
                  <c:v>8</c:v>
                </c:pt>
                <c:pt idx="53">
                  <c:v>8</c:v>
                </c:pt>
                <c:pt idx="54">
                  <c:v>8</c:v>
                </c:pt>
                <c:pt idx="55">
                  <c:v>8</c:v>
                </c:pt>
                <c:pt idx="56">
                  <c:v>8</c:v>
                </c:pt>
                <c:pt idx="57">
                  <c:v>8</c:v>
                </c:pt>
                <c:pt idx="58">
                  <c:v>8</c:v>
                </c:pt>
                <c:pt idx="59">
                  <c:v>8</c:v>
                </c:pt>
                <c:pt idx="60">
                  <c:v>8</c:v>
                </c:pt>
                <c:pt idx="61">
                  <c:v>8</c:v>
                </c:pt>
                <c:pt idx="62">
                  <c:v>8</c:v>
                </c:pt>
                <c:pt idx="63">
                  <c:v>8</c:v>
                </c:pt>
                <c:pt idx="64">
                  <c:v>8</c:v>
                </c:pt>
                <c:pt idx="65">
                  <c:v>8</c:v>
                </c:pt>
                <c:pt idx="66">
                  <c:v>8</c:v>
                </c:pt>
                <c:pt idx="67">
                  <c:v>8</c:v>
                </c:pt>
                <c:pt idx="68">
                  <c:v>8</c:v>
                </c:pt>
                <c:pt idx="69">
                  <c:v>8</c:v>
                </c:pt>
                <c:pt idx="70">
                  <c:v>8</c:v>
                </c:pt>
                <c:pt idx="71">
                  <c:v>8</c:v>
                </c:pt>
                <c:pt idx="72">
                  <c:v>8</c:v>
                </c:pt>
                <c:pt idx="73">
                  <c:v>8</c:v>
                </c:pt>
                <c:pt idx="74">
                  <c:v>8</c:v>
                </c:pt>
                <c:pt idx="75">
                  <c:v>8</c:v>
                </c:pt>
                <c:pt idx="76">
                  <c:v>8</c:v>
                </c:pt>
                <c:pt idx="77">
                  <c:v>8</c:v>
                </c:pt>
                <c:pt idx="78">
                  <c:v>8</c:v>
                </c:pt>
                <c:pt idx="79">
                  <c:v>8</c:v>
                </c:pt>
                <c:pt idx="80">
                  <c:v>8</c:v>
                </c:pt>
                <c:pt idx="81">
                  <c:v>8</c:v>
                </c:pt>
                <c:pt idx="82">
                  <c:v>8</c:v>
                </c:pt>
                <c:pt idx="83">
                  <c:v>8</c:v>
                </c:pt>
                <c:pt idx="84">
                  <c:v>8</c:v>
                </c:pt>
                <c:pt idx="85">
                  <c:v>8</c:v>
                </c:pt>
                <c:pt idx="86">
                  <c:v>8</c:v>
                </c:pt>
                <c:pt idx="87">
                  <c:v>8</c:v>
                </c:pt>
                <c:pt idx="88">
                  <c:v>8</c:v>
                </c:pt>
                <c:pt idx="89">
                  <c:v>8</c:v>
                </c:pt>
                <c:pt idx="90">
                  <c:v>8</c:v>
                </c:pt>
                <c:pt idx="91">
                  <c:v>8</c:v>
                </c:pt>
                <c:pt idx="92">
                  <c:v>8</c:v>
                </c:pt>
                <c:pt idx="93">
                  <c:v>8</c:v>
                </c:pt>
                <c:pt idx="94">
                  <c:v>8</c:v>
                </c:pt>
                <c:pt idx="95">
                  <c:v>8</c:v>
                </c:pt>
                <c:pt idx="96">
                  <c:v>8</c:v>
                </c:pt>
                <c:pt idx="97">
                  <c:v>8</c:v>
                </c:pt>
                <c:pt idx="98">
                  <c:v>8</c:v>
                </c:pt>
                <c:pt idx="99">
                  <c:v>8</c:v>
                </c:pt>
                <c:pt idx="100">
                  <c:v>8</c:v>
                </c:pt>
                <c:pt idx="101">
                  <c:v>8</c:v>
                </c:pt>
                <c:pt idx="102">
                  <c:v>8</c:v>
                </c:pt>
                <c:pt idx="103">
                  <c:v>8</c:v>
                </c:pt>
                <c:pt idx="104">
                  <c:v>8</c:v>
                </c:pt>
                <c:pt idx="105">
                  <c:v>8</c:v>
                </c:pt>
                <c:pt idx="106">
                  <c:v>8</c:v>
                </c:pt>
                <c:pt idx="107">
                  <c:v>8</c:v>
                </c:pt>
                <c:pt idx="108">
                  <c:v>8</c:v>
                </c:pt>
                <c:pt idx="109">
                  <c:v>8</c:v>
                </c:pt>
                <c:pt idx="110">
                  <c:v>8</c:v>
                </c:pt>
                <c:pt idx="111">
                  <c:v>8</c:v>
                </c:pt>
                <c:pt idx="112">
                  <c:v>8</c:v>
                </c:pt>
                <c:pt idx="113">
                  <c:v>8</c:v>
                </c:pt>
                <c:pt idx="114">
                  <c:v>8</c:v>
                </c:pt>
                <c:pt idx="115">
                  <c:v>8</c:v>
                </c:pt>
                <c:pt idx="116">
                  <c:v>8</c:v>
                </c:pt>
                <c:pt idx="117">
                  <c:v>8</c:v>
                </c:pt>
                <c:pt idx="118">
                  <c:v>8</c:v>
                </c:pt>
                <c:pt idx="119">
                  <c:v>8</c:v>
                </c:pt>
                <c:pt idx="120">
                  <c:v>8</c:v>
                </c:pt>
                <c:pt idx="121">
                  <c:v>8</c:v>
                </c:pt>
                <c:pt idx="122">
                  <c:v>8</c:v>
                </c:pt>
                <c:pt idx="123">
                  <c:v>8</c:v>
                </c:pt>
                <c:pt idx="124">
                  <c:v>8</c:v>
                </c:pt>
                <c:pt idx="125">
                  <c:v>8</c:v>
                </c:pt>
                <c:pt idx="126">
                  <c:v>8</c:v>
                </c:pt>
                <c:pt idx="127">
                  <c:v>8</c:v>
                </c:pt>
                <c:pt idx="128">
                  <c:v>8</c:v>
                </c:pt>
                <c:pt idx="129">
                  <c:v>8</c:v>
                </c:pt>
                <c:pt idx="130">
                  <c:v>8</c:v>
                </c:pt>
                <c:pt idx="131">
                  <c:v>8</c:v>
                </c:pt>
                <c:pt idx="132">
                  <c:v>8</c:v>
                </c:pt>
                <c:pt idx="133">
                  <c:v>8</c:v>
                </c:pt>
                <c:pt idx="134">
                  <c:v>8</c:v>
                </c:pt>
                <c:pt idx="135">
                  <c:v>8</c:v>
                </c:pt>
                <c:pt idx="136">
                  <c:v>8</c:v>
                </c:pt>
                <c:pt idx="137">
                  <c:v>8</c:v>
                </c:pt>
                <c:pt idx="138">
                  <c:v>8</c:v>
                </c:pt>
                <c:pt idx="139">
                  <c:v>8</c:v>
                </c:pt>
                <c:pt idx="140">
                  <c:v>8</c:v>
                </c:pt>
                <c:pt idx="141">
                  <c:v>8</c:v>
                </c:pt>
                <c:pt idx="142">
                  <c:v>8</c:v>
                </c:pt>
                <c:pt idx="143">
                  <c:v>8</c:v>
                </c:pt>
                <c:pt idx="144">
                  <c:v>8</c:v>
                </c:pt>
                <c:pt idx="145">
                  <c:v>8</c:v>
                </c:pt>
                <c:pt idx="146">
                  <c:v>8</c:v>
                </c:pt>
                <c:pt idx="147">
                  <c:v>8</c:v>
                </c:pt>
                <c:pt idx="148">
                  <c:v>8</c:v>
                </c:pt>
                <c:pt idx="149">
                  <c:v>8</c:v>
                </c:pt>
                <c:pt idx="150">
                  <c:v>8</c:v>
                </c:pt>
                <c:pt idx="151">
                  <c:v>8</c:v>
                </c:pt>
                <c:pt idx="152">
                  <c:v>8</c:v>
                </c:pt>
                <c:pt idx="153">
                  <c:v>8</c:v>
                </c:pt>
                <c:pt idx="154">
                  <c:v>8</c:v>
                </c:pt>
                <c:pt idx="155">
                  <c:v>8</c:v>
                </c:pt>
                <c:pt idx="156">
                  <c:v>8</c:v>
                </c:pt>
                <c:pt idx="157">
                  <c:v>8</c:v>
                </c:pt>
                <c:pt idx="158">
                  <c:v>8</c:v>
                </c:pt>
                <c:pt idx="159">
                  <c:v>8</c:v>
                </c:pt>
                <c:pt idx="160">
                  <c:v>8</c:v>
                </c:pt>
                <c:pt idx="161">
                  <c:v>8</c:v>
                </c:pt>
                <c:pt idx="162">
                  <c:v>8</c:v>
                </c:pt>
                <c:pt idx="163">
                  <c:v>8</c:v>
                </c:pt>
                <c:pt idx="164">
                  <c:v>8</c:v>
                </c:pt>
                <c:pt idx="165">
                  <c:v>8</c:v>
                </c:pt>
                <c:pt idx="166">
                  <c:v>8</c:v>
                </c:pt>
                <c:pt idx="167">
                  <c:v>8</c:v>
                </c:pt>
                <c:pt idx="168">
                  <c:v>8</c:v>
                </c:pt>
                <c:pt idx="169">
                  <c:v>8</c:v>
                </c:pt>
                <c:pt idx="170">
                  <c:v>8</c:v>
                </c:pt>
                <c:pt idx="171">
                  <c:v>8</c:v>
                </c:pt>
                <c:pt idx="172">
                  <c:v>8</c:v>
                </c:pt>
                <c:pt idx="173">
                  <c:v>8</c:v>
                </c:pt>
                <c:pt idx="174">
                  <c:v>8</c:v>
                </c:pt>
                <c:pt idx="175">
                  <c:v>8</c:v>
                </c:pt>
                <c:pt idx="176">
                  <c:v>8</c:v>
                </c:pt>
                <c:pt idx="177">
                  <c:v>8</c:v>
                </c:pt>
                <c:pt idx="178">
                  <c:v>8</c:v>
                </c:pt>
                <c:pt idx="179">
                  <c:v>8</c:v>
                </c:pt>
                <c:pt idx="180">
                  <c:v>8</c:v>
                </c:pt>
                <c:pt idx="181">
                  <c:v>8</c:v>
                </c:pt>
                <c:pt idx="182">
                  <c:v>8</c:v>
                </c:pt>
                <c:pt idx="183">
                  <c:v>8</c:v>
                </c:pt>
                <c:pt idx="184">
                  <c:v>8</c:v>
                </c:pt>
                <c:pt idx="185">
                  <c:v>8</c:v>
                </c:pt>
                <c:pt idx="186">
                  <c:v>8</c:v>
                </c:pt>
                <c:pt idx="187">
                  <c:v>8</c:v>
                </c:pt>
                <c:pt idx="188">
                  <c:v>8</c:v>
                </c:pt>
                <c:pt idx="189">
                  <c:v>8</c:v>
                </c:pt>
                <c:pt idx="190">
                  <c:v>8</c:v>
                </c:pt>
                <c:pt idx="191">
                  <c:v>8</c:v>
                </c:pt>
                <c:pt idx="192">
                  <c:v>8</c:v>
                </c:pt>
                <c:pt idx="193">
                  <c:v>8</c:v>
                </c:pt>
                <c:pt idx="194">
                  <c:v>8</c:v>
                </c:pt>
                <c:pt idx="195">
                  <c:v>8</c:v>
                </c:pt>
                <c:pt idx="196">
                  <c:v>8</c:v>
                </c:pt>
                <c:pt idx="197">
                  <c:v>8</c:v>
                </c:pt>
                <c:pt idx="198">
                  <c:v>8</c:v>
                </c:pt>
                <c:pt idx="199">
                  <c:v>8</c:v>
                </c:pt>
                <c:pt idx="200">
                  <c:v>8</c:v>
                </c:pt>
                <c:pt idx="201">
                  <c:v>8</c:v>
                </c:pt>
                <c:pt idx="202">
                  <c:v>8</c:v>
                </c:pt>
                <c:pt idx="203">
                  <c:v>8</c:v>
                </c:pt>
                <c:pt idx="204">
                  <c:v>8</c:v>
                </c:pt>
                <c:pt idx="205">
                  <c:v>8</c:v>
                </c:pt>
                <c:pt idx="206">
                  <c:v>8</c:v>
                </c:pt>
                <c:pt idx="207">
                  <c:v>8</c:v>
                </c:pt>
                <c:pt idx="208">
                  <c:v>8</c:v>
                </c:pt>
                <c:pt idx="209">
                  <c:v>8</c:v>
                </c:pt>
                <c:pt idx="210">
                  <c:v>8</c:v>
                </c:pt>
                <c:pt idx="211">
                  <c:v>8</c:v>
                </c:pt>
                <c:pt idx="212">
                  <c:v>8</c:v>
                </c:pt>
                <c:pt idx="213">
                  <c:v>8</c:v>
                </c:pt>
                <c:pt idx="214">
                  <c:v>8</c:v>
                </c:pt>
                <c:pt idx="215">
                  <c:v>8</c:v>
                </c:pt>
                <c:pt idx="216">
                  <c:v>8</c:v>
                </c:pt>
                <c:pt idx="217">
                  <c:v>8</c:v>
                </c:pt>
                <c:pt idx="218">
                  <c:v>8</c:v>
                </c:pt>
                <c:pt idx="219">
                  <c:v>8</c:v>
                </c:pt>
                <c:pt idx="220">
                  <c:v>8</c:v>
                </c:pt>
                <c:pt idx="221">
                  <c:v>8</c:v>
                </c:pt>
                <c:pt idx="222">
                  <c:v>8</c:v>
                </c:pt>
                <c:pt idx="223">
                  <c:v>8</c:v>
                </c:pt>
                <c:pt idx="224">
                  <c:v>8</c:v>
                </c:pt>
                <c:pt idx="225">
                  <c:v>8</c:v>
                </c:pt>
                <c:pt idx="226">
                  <c:v>8</c:v>
                </c:pt>
                <c:pt idx="227">
                  <c:v>8</c:v>
                </c:pt>
                <c:pt idx="228">
                  <c:v>8</c:v>
                </c:pt>
                <c:pt idx="229">
                  <c:v>8</c:v>
                </c:pt>
                <c:pt idx="230">
                  <c:v>8</c:v>
                </c:pt>
                <c:pt idx="231">
                  <c:v>8</c:v>
                </c:pt>
                <c:pt idx="232">
                  <c:v>8</c:v>
                </c:pt>
                <c:pt idx="233">
                  <c:v>8</c:v>
                </c:pt>
                <c:pt idx="234">
                  <c:v>8</c:v>
                </c:pt>
                <c:pt idx="235">
                  <c:v>8</c:v>
                </c:pt>
                <c:pt idx="236">
                  <c:v>8</c:v>
                </c:pt>
                <c:pt idx="237">
                  <c:v>8</c:v>
                </c:pt>
                <c:pt idx="238">
                  <c:v>8</c:v>
                </c:pt>
                <c:pt idx="239">
                  <c:v>8</c:v>
                </c:pt>
                <c:pt idx="240">
                  <c:v>8</c:v>
                </c:pt>
                <c:pt idx="241">
                  <c:v>8</c:v>
                </c:pt>
                <c:pt idx="242">
                  <c:v>8</c:v>
                </c:pt>
                <c:pt idx="243">
                  <c:v>8</c:v>
                </c:pt>
                <c:pt idx="244">
                  <c:v>8</c:v>
                </c:pt>
                <c:pt idx="245">
                  <c:v>8</c:v>
                </c:pt>
                <c:pt idx="246">
                  <c:v>8</c:v>
                </c:pt>
                <c:pt idx="247">
                  <c:v>8</c:v>
                </c:pt>
                <c:pt idx="248">
                  <c:v>8</c:v>
                </c:pt>
                <c:pt idx="249">
                  <c:v>8</c:v>
                </c:pt>
                <c:pt idx="250">
                  <c:v>8</c:v>
                </c:pt>
                <c:pt idx="251">
                  <c:v>8</c:v>
                </c:pt>
                <c:pt idx="252">
                  <c:v>8</c:v>
                </c:pt>
                <c:pt idx="253">
                  <c:v>8</c:v>
                </c:pt>
                <c:pt idx="254">
                  <c:v>8</c:v>
                </c:pt>
                <c:pt idx="255">
                  <c:v>8</c:v>
                </c:pt>
                <c:pt idx="256">
                  <c:v>8</c:v>
                </c:pt>
                <c:pt idx="257">
                  <c:v>8</c:v>
                </c:pt>
                <c:pt idx="258">
                  <c:v>8</c:v>
                </c:pt>
                <c:pt idx="259">
                  <c:v>8</c:v>
                </c:pt>
                <c:pt idx="260">
                  <c:v>8</c:v>
                </c:pt>
                <c:pt idx="261">
                  <c:v>8</c:v>
                </c:pt>
                <c:pt idx="262">
                  <c:v>8</c:v>
                </c:pt>
                <c:pt idx="263">
                  <c:v>8</c:v>
                </c:pt>
                <c:pt idx="264">
                  <c:v>8</c:v>
                </c:pt>
                <c:pt idx="265">
                  <c:v>8</c:v>
                </c:pt>
                <c:pt idx="266">
                  <c:v>8</c:v>
                </c:pt>
                <c:pt idx="267">
                  <c:v>8</c:v>
                </c:pt>
                <c:pt idx="268">
                  <c:v>8</c:v>
                </c:pt>
                <c:pt idx="269">
                  <c:v>8</c:v>
                </c:pt>
                <c:pt idx="270">
                  <c:v>8</c:v>
                </c:pt>
                <c:pt idx="271">
                  <c:v>8</c:v>
                </c:pt>
                <c:pt idx="272">
                  <c:v>8</c:v>
                </c:pt>
                <c:pt idx="273">
                  <c:v>8</c:v>
                </c:pt>
                <c:pt idx="274">
                  <c:v>8</c:v>
                </c:pt>
                <c:pt idx="275">
                  <c:v>8</c:v>
                </c:pt>
                <c:pt idx="276">
                  <c:v>8</c:v>
                </c:pt>
                <c:pt idx="277">
                  <c:v>8</c:v>
                </c:pt>
                <c:pt idx="278">
                  <c:v>8</c:v>
                </c:pt>
                <c:pt idx="279">
                  <c:v>8</c:v>
                </c:pt>
                <c:pt idx="280">
                  <c:v>8</c:v>
                </c:pt>
                <c:pt idx="281">
                  <c:v>8</c:v>
                </c:pt>
                <c:pt idx="282">
                  <c:v>8</c:v>
                </c:pt>
                <c:pt idx="283">
                  <c:v>8</c:v>
                </c:pt>
                <c:pt idx="284">
                  <c:v>8</c:v>
                </c:pt>
                <c:pt idx="285">
                  <c:v>8</c:v>
                </c:pt>
                <c:pt idx="286">
                  <c:v>8</c:v>
                </c:pt>
                <c:pt idx="287">
                  <c:v>8</c:v>
                </c:pt>
                <c:pt idx="288">
                  <c:v>8</c:v>
                </c:pt>
                <c:pt idx="289">
                  <c:v>8</c:v>
                </c:pt>
                <c:pt idx="290">
                  <c:v>8</c:v>
                </c:pt>
                <c:pt idx="291">
                  <c:v>8</c:v>
                </c:pt>
                <c:pt idx="292">
                  <c:v>8</c:v>
                </c:pt>
                <c:pt idx="293">
                  <c:v>8</c:v>
                </c:pt>
                <c:pt idx="294">
                  <c:v>8</c:v>
                </c:pt>
                <c:pt idx="295">
                  <c:v>8</c:v>
                </c:pt>
                <c:pt idx="296">
                  <c:v>8</c:v>
                </c:pt>
                <c:pt idx="297">
                  <c:v>8</c:v>
                </c:pt>
                <c:pt idx="298">
                  <c:v>8</c:v>
                </c:pt>
                <c:pt idx="299">
                  <c:v>8</c:v>
                </c:pt>
                <c:pt idx="300">
                  <c:v>8</c:v>
                </c:pt>
                <c:pt idx="301">
                  <c:v>8</c:v>
                </c:pt>
                <c:pt idx="302">
                  <c:v>8</c:v>
                </c:pt>
                <c:pt idx="303">
                  <c:v>8</c:v>
                </c:pt>
                <c:pt idx="304">
                  <c:v>8</c:v>
                </c:pt>
                <c:pt idx="305">
                  <c:v>8</c:v>
                </c:pt>
                <c:pt idx="306">
                  <c:v>8</c:v>
                </c:pt>
                <c:pt idx="307">
                  <c:v>8</c:v>
                </c:pt>
                <c:pt idx="308">
                  <c:v>8</c:v>
                </c:pt>
                <c:pt idx="309">
                  <c:v>8</c:v>
                </c:pt>
                <c:pt idx="310">
                  <c:v>8</c:v>
                </c:pt>
                <c:pt idx="311">
                  <c:v>8</c:v>
                </c:pt>
                <c:pt idx="312">
                  <c:v>8</c:v>
                </c:pt>
                <c:pt idx="313">
                  <c:v>8</c:v>
                </c:pt>
                <c:pt idx="314">
                  <c:v>8</c:v>
                </c:pt>
                <c:pt idx="315">
                  <c:v>8</c:v>
                </c:pt>
                <c:pt idx="316">
                  <c:v>8</c:v>
                </c:pt>
                <c:pt idx="317">
                  <c:v>8</c:v>
                </c:pt>
                <c:pt idx="318">
                  <c:v>8</c:v>
                </c:pt>
                <c:pt idx="319">
                  <c:v>8</c:v>
                </c:pt>
                <c:pt idx="320">
                  <c:v>8</c:v>
                </c:pt>
                <c:pt idx="321">
                  <c:v>8</c:v>
                </c:pt>
                <c:pt idx="322">
                  <c:v>8</c:v>
                </c:pt>
                <c:pt idx="323">
                  <c:v>8</c:v>
                </c:pt>
                <c:pt idx="324">
                  <c:v>8</c:v>
                </c:pt>
                <c:pt idx="325">
                  <c:v>8</c:v>
                </c:pt>
                <c:pt idx="326">
                  <c:v>8</c:v>
                </c:pt>
                <c:pt idx="327">
                  <c:v>8</c:v>
                </c:pt>
                <c:pt idx="328">
                  <c:v>8</c:v>
                </c:pt>
                <c:pt idx="329">
                  <c:v>8</c:v>
                </c:pt>
                <c:pt idx="330">
                  <c:v>8</c:v>
                </c:pt>
                <c:pt idx="331">
                  <c:v>8</c:v>
                </c:pt>
                <c:pt idx="332">
                  <c:v>8</c:v>
                </c:pt>
                <c:pt idx="333">
                  <c:v>8</c:v>
                </c:pt>
                <c:pt idx="334">
                  <c:v>8</c:v>
                </c:pt>
                <c:pt idx="335">
                  <c:v>8</c:v>
                </c:pt>
                <c:pt idx="336">
                  <c:v>8</c:v>
                </c:pt>
                <c:pt idx="337">
                  <c:v>8</c:v>
                </c:pt>
                <c:pt idx="338">
                  <c:v>8</c:v>
                </c:pt>
                <c:pt idx="339">
                  <c:v>8</c:v>
                </c:pt>
                <c:pt idx="340">
                  <c:v>8</c:v>
                </c:pt>
                <c:pt idx="341">
                  <c:v>8</c:v>
                </c:pt>
                <c:pt idx="342">
                  <c:v>8</c:v>
                </c:pt>
                <c:pt idx="343">
                  <c:v>8</c:v>
                </c:pt>
                <c:pt idx="344">
                  <c:v>8</c:v>
                </c:pt>
                <c:pt idx="345">
                  <c:v>8</c:v>
                </c:pt>
                <c:pt idx="346">
                  <c:v>8</c:v>
                </c:pt>
                <c:pt idx="347">
                  <c:v>8</c:v>
                </c:pt>
                <c:pt idx="348">
                  <c:v>8</c:v>
                </c:pt>
                <c:pt idx="349">
                  <c:v>8</c:v>
                </c:pt>
                <c:pt idx="350">
                  <c:v>8</c:v>
                </c:pt>
                <c:pt idx="351">
                  <c:v>8</c:v>
                </c:pt>
                <c:pt idx="352">
                  <c:v>8</c:v>
                </c:pt>
                <c:pt idx="353">
                  <c:v>8</c:v>
                </c:pt>
                <c:pt idx="354">
                  <c:v>8</c:v>
                </c:pt>
                <c:pt idx="355">
                  <c:v>8</c:v>
                </c:pt>
                <c:pt idx="356">
                  <c:v>8</c:v>
                </c:pt>
                <c:pt idx="357">
                  <c:v>8</c:v>
                </c:pt>
                <c:pt idx="358">
                  <c:v>8</c:v>
                </c:pt>
                <c:pt idx="359">
                  <c:v>8</c:v>
                </c:pt>
                <c:pt idx="360">
                  <c:v>8</c:v>
                </c:pt>
                <c:pt idx="361">
                  <c:v>8</c:v>
                </c:pt>
                <c:pt idx="362">
                  <c:v>8</c:v>
                </c:pt>
                <c:pt idx="363">
                  <c:v>8</c:v>
                </c:pt>
                <c:pt idx="364">
                  <c:v>8</c:v>
                </c:pt>
                <c:pt idx="365">
                  <c:v>8</c:v>
                </c:pt>
                <c:pt idx="366">
                  <c:v>8</c:v>
                </c:pt>
                <c:pt idx="367">
                  <c:v>8</c:v>
                </c:pt>
                <c:pt idx="368">
                  <c:v>8</c:v>
                </c:pt>
                <c:pt idx="369">
                  <c:v>8</c:v>
                </c:pt>
                <c:pt idx="370">
                  <c:v>8</c:v>
                </c:pt>
                <c:pt idx="371">
                  <c:v>8</c:v>
                </c:pt>
                <c:pt idx="372">
                  <c:v>8</c:v>
                </c:pt>
                <c:pt idx="373">
                  <c:v>8</c:v>
                </c:pt>
                <c:pt idx="374">
                  <c:v>8</c:v>
                </c:pt>
                <c:pt idx="375">
                  <c:v>8</c:v>
                </c:pt>
                <c:pt idx="376">
                  <c:v>8</c:v>
                </c:pt>
                <c:pt idx="377">
                  <c:v>8</c:v>
                </c:pt>
                <c:pt idx="378">
                  <c:v>8</c:v>
                </c:pt>
                <c:pt idx="379">
                  <c:v>8</c:v>
                </c:pt>
                <c:pt idx="380">
                  <c:v>8</c:v>
                </c:pt>
                <c:pt idx="381">
                  <c:v>8</c:v>
                </c:pt>
                <c:pt idx="382">
                  <c:v>8</c:v>
                </c:pt>
                <c:pt idx="383">
                  <c:v>8</c:v>
                </c:pt>
                <c:pt idx="384">
                  <c:v>8</c:v>
                </c:pt>
                <c:pt idx="385">
                  <c:v>8</c:v>
                </c:pt>
                <c:pt idx="386">
                  <c:v>8</c:v>
                </c:pt>
                <c:pt idx="387">
                  <c:v>8</c:v>
                </c:pt>
                <c:pt idx="388">
                  <c:v>8</c:v>
                </c:pt>
                <c:pt idx="389">
                  <c:v>8</c:v>
                </c:pt>
                <c:pt idx="390">
                  <c:v>8</c:v>
                </c:pt>
                <c:pt idx="391">
                  <c:v>8</c:v>
                </c:pt>
                <c:pt idx="392">
                  <c:v>8</c:v>
                </c:pt>
                <c:pt idx="393">
                  <c:v>8</c:v>
                </c:pt>
                <c:pt idx="394">
                  <c:v>8</c:v>
                </c:pt>
                <c:pt idx="395">
                  <c:v>8</c:v>
                </c:pt>
                <c:pt idx="396">
                  <c:v>8</c:v>
                </c:pt>
                <c:pt idx="397">
                  <c:v>8</c:v>
                </c:pt>
                <c:pt idx="398">
                  <c:v>8</c:v>
                </c:pt>
                <c:pt idx="399">
                  <c:v>8</c:v>
                </c:pt>
                <c:pt idx="400">
                  <c:v>8</c:v>
                </c:pt>
                <c:pt idx="401">
                  <c:v>8</c:v>
                </c:pt>
                <c:pt idx="402">
                  <c:v>8</c:v>
                </c:pt>
                <c:pt idx="403">
                  <c:v>8</c:v>
                </c:pt>
                <c:pt idx="404">
                  <c:v>8</c:v>
                </c:pt>
                <c:pt idx="405">
                  <c:v>8</c:v>
                </c:pt>
                <c:pt idx="406">
                  <c:v>8</c:v>
                </c:pt>
                <c:pt idx="407">
                  <c:v>8</c:v>
                </c:pt>
                <c:pt idx="408">
                  <c:v>8</c:v>
                </c:pt>
                <c:pt idx="409">
                  <c:v>8</c:v>
                </c:pt>
                <c:pt idx="410">
                  <c:v>8</c:v>
                </c:pt>
                <c:pt idx="411">
                  <c:v>8</c:v>
                </c:pt>
                <c:pt idx="412">
                  <c:v>8</c:v>
                </c:pt>
                <c:pt idx="413">
                  <c:v>8</c:v>
                </c:pt>
                <c:pt idx="414">
                  <c:v>8</c:v>
                </c:pt>
                <c:pt idx="415">
                  <c:v>8</c:v>
                </c:pt>
                <c:pt idx="416">
                  <c:v>8</c:v>
                </c:pt>
                <c:pt idx="417">
                  <c:v>8</c:v>
                </c:pt>
                <c:pt idx="418">
                  <c:v>8</c:v>
                </c:pt>
                <c:pt idx="419">
                  <c:v>8</c:v>
                </c:pt>
                <c:pt idx="420">
                  <c:v>8</c:v>
                </c:pt>
                <c:pt idx="421">
                  <c:v>8</c:v>
                </c:pt>
                <c:pt idx="422">
                  <c:v>8</c:v>
                </c:pt>
                <c:pt idx="423">
                  <c:v>8</c:v>
                </c:pt>
                <c:pt idx="424">
                  <c:v>8</c:v>
                </c:pt>
                <c:pt idx="425">
                  <c:v>8</c:v>
                </c:pt>
                <c:pt idx="426">
                  <c:v>8</c:v>
                </c:pt>
                <c:pt idx="427">
                  <c:v>8</c:v>
                </c:pt>
                <c:pt idx="428">
                  <c:v>8</c:v>
                </c:pt>
                <c:pt idx="429">
                  <c:v>8</c:v>
                </c:pt>
                <c:pt idx="430">
                  <c:v>8</c:v>
                </c:pt>
                <c:pt idx="431">
                  <c:v>8</c:v>
                </c:pt>
                <c:pt idx="432">
                  <c:v>8</c:v>
                </c:pt>
                <c:pt idx="433">
                  <c:v>8</c:v>
                </c:pt>
                <c:pt idx="434">
                  <c:v>8</c:v>
                </c:pt>
                <c:pt idx="435">
                  <c:v>8</c:v>
                </c:pt>
                <c:pt idx="436">
                  <c:v>8</c:v>
                </c:pt>
                <c:pt idx="437">
                  <c:v>8</c:v>
                </c:pt>
                <c:pt idx="438">
                  <c:v>8</c:v>
                </c:pt>
                <c:pt idx="439">
                  <c:v>8</c:v>
                </c:pt>
                <c:pt idx="440">
                  <c:v>8</c:v>
                </c:pt>
                <c:pt idx="441">
                  <c:v>8</c:v>
                </c:pt>
                <c:pt idx="442">
                  <c:v>8</c:v>
                </c:pt>
                <c:pt idx="443">
                  <c:v>8</c:v>
                </c:pt>
                <c:pt idx="444">
                  <c:v>8</c:v>
                </c:pt>
                <c:pt idx="445">
                  <c:v>8</c:v>
                </c:pt>
                <c:pt idx="446">
                  <c:v>8</c:v>
                </c:pt>
                <c:pt idx="447">
                  <c:v>8</c:v>
                </c:pt>
                <c:pt idx="448">
                  <c:v>8</c:v>
                </c:pt>
                <c:pt idx="449">
                  <c:v>8</c:v>
                </c:pt>
                <c:pt idx="450">
                  <c:v>8</c:v>
                </c:pt>
                <c:pt idx="451">
                  <c:v>8</c:v>
                </c:pt>
                <c:pt idx="452">
                  <c:v>8</c:v>
                </c:pt>
                <c:pt idx="453">
                  <c:v>8</c:v>
                </c:pt>
                <c:pt idx="454">
                  <c:v>8</c:v>
                </c:pt>
                <c:pt idx="455">
                  <c:v>8</c:v>
                </c:pt>
                <c:pt idx="456">
                  <c:v>8</c:v>
                </c:pt>
                <c:pt idx="457">
                  <c:v>8</c:v>
                </c:pt>
                <c:pt idx="458">
                  <c:v>8</c:v>
                </c:pt>
                <c:pt idx="459">
                  <c:v>8</c:v>
                </c:pt>
                <c:pt idx="460">
                  <c:v>8</c:v>
                </c:pt>
                <c:pt idx="461">
                  <c:v>8</c:v>
                </c:pt>
                <c:pt idx="462">
                  <c:v>8</c:v>
                </c:pt>
                <c:pt idx="463">
                  <c:v>8</c:v>
                </c:pt>
                <c:pt idx="464">
                  <c:v>8</c:v>
                </c:pt>
                <c:pt idx="465">
                  <c:v>8</c:v>
                </c:pt>
                <c:pt idx="466">
                  <c:v>8</c:v>
                </c:pt>
                <c:pt idx="467">
                  <c:v>8</c:v>
                </c:pt>
                <c:pt idx="468">
                  <c:v>8</c:v>
                </c:pt>
                <c:pt idx="469">
                  <c:v>8</c:v>
                </c:pt>
                <c:pt idx="470">
                  <c:v>8</c:v>
                </c:pt>
                <c:pt idx="471">
                  <c:v>8</c:v>
                </c:pt>
                <c:pt idx="472">
                  <c:v>8</c:v>
                </c:pt>
                <c:pt idx="473">
                  <c:v>8</c:v>
                </c:pt>
                <c:pt idx="474">
                  <c:v>8</c:v>
                </c:pt>
                <c:pt idx="475">
                  <c:v>8</c:v>
                </c:pt>
                <c:pt idx="476">
                  <c:v>8</c:v>
                </c:pt>
                <c:pt idx="477">
                  <c:v>8</c:v>
                </c:pt>
                <c:pt idx="478">
                  <c:v>8</c:v>
                </c:pt>
                <c:pt idx="479">
                  <c:v>8</c:v>
                </c:pt>
                <c:pt idx="480">
                  <c:v>8</c:v>
                </c:pt>
                <c:pt idx="481">
                  <c:v>8</c:v>
                </c:pt>
                <c:pt idx="482">
                  <c:v>8</c:v>
                </c:pt>
                <c:pt idx="483">
                  <c:v>8</c:v>
                </c:pt>
                <c:pt idx="484">
                  <c:v>8</c:v>
                </c:pt>
                <c:pt idx="485">
                  <c:v>8</c:v>
                </c:pt>
                <c:pt idx="486">
                  <c:v>8</c:v>
                </c:pt>
                <c:pt idx="487">
                  <c:v>8</c:v>
                </c:pt>
                <c:pt idx="488">
                  <c:v>8</c:v>
                </c:pt>
                <c:pt idx="489">
                  <c:v>8</c:v>
                </c:pt>
                <c:pt idx="490">
                  <c:v>8</c:v>
                </c:pt>
                <c:pt idx="491">
                  <c:v>8</c:v>
                </c:pt>
                <c:pt idx="492">
                  <c:v>8</c:v>
                </c:pt>
                <c:pt idx="493">
                  <c:v>8</c:v>
                </c:pt>
                <c:pt idx="494">
                  <c:v>8</c:v>
                </c:pt>
                <c:pt idx="495">
                  <c:v>8</c:v>
                </c:pt>
                <c:pt idx="496">
                  <c:v>8</c:v>
                </c:pt>
                <c:pt idx="497">
                  <c:v>8</c:v>
                </c:pt>
                <c:pt idx="498">
                  <c:v>8</c:v>
                </c:pt>
                <c:pt idx="499">
                  <c:v>8</c:v>
                </c:pt>
                <c:pt idx="500">
                  <c:v>8</c:v>
                </c:pt>
                <c:pt idx="501">
                  <c:v>8</c:v>
                </c:pt>
                <c:pt idx="502">
                  <c:v>8</c:v>
                </c:pt>
                <c:pt idx="503">
                  <c:v>8</c:v>
                </c:pt>
                <c:pt idx="504">
                  <c:v>8</c:v>
                </c:pt>
                <c:pt idx="505">
                  <c:v>8</c:v>
                </c:pt>
                <c:pt idx="506">
                  <c:v>8</c:v>
                </c:pt>
                <c:pt idx="507">
                  <c:v>8</c:v>
                </c:pt>
                <c:pt idx="508">
                  <c:v>8</c:v>
                </c:pt>
                <c:pt idx="509">
                  <c:v>8</c:v>
                </c:pt>
                <c:pt idx="510">
                  <c:v>8</c:v>
                </c:pt>
                <c:pt idx="511">
                  <c:v>8</c:v>
                </c:pt>
                <c:pt idx="512">
                  <c:v>8</c:v>
                </c:pt>
                <c:pt idx="513">
                  <c:v>8</c:v>
                </c:pt>
                <c:pt idx="514">
                  <c:v>8</c:v>
                </c:pt>
                <c:pt idx="515">
                  <c:v>8</c:v>
                </c:pt>
                <c:pt idx="516">
                  <c:v>8</c:v>
                </c:pt>
                <c:pt idx="517">
                  <c:v>8</c:v>
                </c:pt>
                <c:pt idx="518">
                  <c:v>8</c:v>
                </c:pt>
                <c:pt idx="519">
                  <c:v>8</c:v>
                </c:pt>
                <c:pt idx="520">
                  <c:v>8</c:v>
                </c:pt>
                <c:pt idx="521">
                  <c:v>8</c:v>
                </c:pt>
                <c:pt idx="522">
                  <c:v>8</c:v>
                </c:pt>
                <c:pt idx="523">
                  <c:v>8</c:v>
                </c:pt>
                <c:pt idx="524">
                  <c:v>8</c:v>
                </c:pt>
                <c:pt idx="525">
                  <c:v>8</c:v>
                </c:pt>
                <c:pt idx="526">
                  <c:v>8</c:v>
                </c:pt>
                <c:pt idx="527">
                  <c:v>8</c:v>
                </c:pt>
                <c:pt idx="528">
                  <c:v>8</c:v>
                </c:pt>
                <c:pt idx="529">
                  <c:v>8</c:v>
                </c:pt>
                <c:pt idx="530">
                  <c:v>8</c:v>
                </c:pt>
                <c:pt idx="531">
                  <c:v>8</c:v>
                </c:pt>
                <c:pt idx="532">
                  <c:v>8</c:v>
                </c:pt>
                <c:pt idx="533">
                  <c:v>8</c:v>
                </c:pt>
                <c:pt idx="534">
                  <c:v>8</c:v>
                </c:pt>
                <c:pt idx="535">
                  <c:v>8</c:v>
                </c:pt>
                <c:pt idx="536">
                  <c:v>8</c:v>
                </c:pt>
                <c:pt idx="537">
                  <c:v>8</c:v>
                </c:pt>
                <c:pt idx="538">
                  <c:v>8</c:v>
                </c:pt>
                <c:pt idx="539">
                  <c:v>8</c:v>
                </c:pt>
                <c:pt idx="540">
                  <c:v>8</c:v>
                </c:pt>
                <c:pt idx="541">
                  <c:v>8</c:v>
                </c:pt>
                <c:pt idx="542">
                  <c:v>8</c:v>
                </c:pt>
                <c:pt idx="543">
                  <c:v>8</c:v>
                </c:pt>
                <c:pt idx="544">
                  <c:v>8</c:v>
                </c:pt>
                <c:pt idx="545">
                  <c:v>8</c:v>
                </c:pt>
                <c:pt idx="546">
                  <c:v>8</c:v>
                </c:pt>
                <c:pt idx="547">
                  <c:v>8</c:v>
                </c:pt>
                <c:pt idx="548">
                  <c:v>8</c:v>
                </c:pt>
                <c:pt idx="549">
                  <c:v>8</c:v>
                </c:pt>
                <c:pt idx="550">
                  <c:v>8</c:v>
                </c:pt>
                <c:pt idx="551">
                  <c:v>8</c:v>
                </c:pt>
                <c:pt idx="552">
                  <c:v>8</c:v>
                </c:pt>
                <c:pt idx="553">
                  <c:v>8</c:v>
                </c:pt>
                <c:pt idx="554">
                  <c:v>8</c:v>
                </c:pt>
                <c:pt idx="555">
                  <c:v>8</c:v>
                </c:pt>
                <c:pt idx="556">
                  <c:v>8</c:v>
                </c:pt>
                <c:pt idx="557">
                  <c:v>8</c:v>
                </c:pt>
                <c:pt idx="558">
                  <c:v>9</c:v>
                </c:pt>
                <c:pt idx="559">
                  <c:v>9</c:v>
                </c:pt>
                <c:pt idx="560">
                  <c:v>9</c:v>
                </c:pt>
                <c:pt idx="561">
                  <c:v>9</c:v>
                </c:pt>
                <c:pt idx="562">
                  <c:v>9</c:v>
                </c:pt>
                <c:pt idx="563">
                  <c:v>9</c:v>
                </c:pt>
                <c:pt idx="564">
                  <c:v>9</c:v>
                </c:pt>
                <c:pt idx="565">
                  <c:v>9</c:v>
                </c:pt>
                <c:pt idx="566">
                  <c:v>9</c:v>
                </c:pt>
                <c:pt idx="567">
                  <c:v>9</c:v>
                </c:pt>
                <c:pt idx="568">
                  <c:v>9</c:v>
                </c:pt>
                <c:pt idx="569">
                  <c:v>9</c:v>
                </c:pt>
                <c:pt idx="570">
                  <c:v>9</c:v>
                </c:pt>
                <c:pt idx="571">
                  <c:v>9</c:v>
                </c:pt>
                <c:pt idx="572">
                  <c:v>9</c:v>
                </c:pt>
                <c:pt idx="573">
                  <c:v>9</c:v>
                </c:pt>
                <c:pt idx="574">
                  <c:v>9</c:v>
                </c:pt>
                <c:pt idx="575">
                  <c:v>9</c:v>
                </c:pt>
                <c:pt idx="576">
                  <c:v>9</c:v>
                </c:pt>
                <c:pt idx="577">
                  <c:v>9</c:v>
                </c:pt>
                <c:pt idx="578">
                  <c:v>9</c:v>
                </c:pt>
                <c:pt idx="579">
                  <c:v>9</c:v>
                </c:pt>
                <c:pt idx="580">
                  <c:v>9</c:v>
                </c:pt>
                <c:pt idx="581">
                  <c:v>9</c:v>
                </c:pt>
                <c:pt idx="582">
                  <c:v>9</c:v>
                </c:pt>
                <c:pt idx="583">
                  <c:v>9</c:v>
                </c:pt>
                <c:pt idx="584">
                  <c:v>9</c:v>
                </c:pt>
                <c:pt idx="585">
                  <c:v>9</c:v>
                </c:pt>
                <c:pt idx="586">
                  <c:v>9</c:v>
                </c:pt>
                <c:pt idx="587">
                  <c:v>9</c:v>
                </c:pt>
                <c:pt idx="588">
                  <c:v>9</c:v>
                </c:pt>
                <c:pt idx="589">
                  <c:v>9</c:v>
                </c:pt>
                <c:pt idx="590">
                  <c:v>9</c:v>
                </c:pt>
                <c:pt idx="591">
                  <c:v>9</c:v>
                </c:pt>
                <c:pt idx="592">
                  <c:v>9</c:v>
                </c:pt>
                <c:pt idx="593">
                  <c:v>9</c:v>
                </c:pt>
                <c:pt idx="594">
                  <c:v>9</c:v>
                </c:pt>
                <c:pt idx="595">
                  <c:v>9</c:v>
                </c:pt>
                <c:pt idx="596">
                  <c:v>9</c:v>
                </c:pt>
                <c:pt idx="597">
                  <c:v>9</c:v>
                </c:pt>
                <c:pt idx="598">
                  <c:v>9</c:v>
                </c:pt>
                <c:pt idx="599">
                  <c:v>9</c:v>
                </c:pt>
                <c:pt idx="600">
                  <c:v>9</c:v>
                </c:pt>
                <c:pt idx="601">
                  <c:v>9</c:v>
                </c:pt>
                <c:pt idx="602">
                  <c:v>9</c:v>
                </c:pt>
                <c:pt idx="603">
                  <c:v>9</c:v>
                </c:pt>
                <c:pt idx="604">
                  <c:v>9</c:v>
                </c:pt>
                <c:pt idx="605">
                  <c:v>9</c:v>
                </c:pt>
                <c:pt idx="606">
                  <c:v>9</c:v>
                </c:pt>
                <c:pt idx="607">
                  <c:v>9</c:v>
                </c:pt>
                <c:pt idx="608">
                  <c:v>9</c:v>
                </c:pt>
                <c:pt idx="609">
                  <c:v>9</c:v>
                </c:pt>
                <c:pt idx="610">
                  <c:v>9</c:v>
                </c:pt>
                <c:pt idx="611">
                  <c:v>9</c:v>
                </c:pt>
                <c:pt idx="612">
                  <c:v>9</c:v>
                </c:pt>
                <c:pt idx="613">
                  <c:v>9</c:v>
                </c:pt>
                <c:pt idx="614">
                  <c:v>9</c:v>
                </c:pt>
                <c:pt idx="615">
                  <c:v>9</c:v>
                </c:pt>
                <c:pt idx="616">
                  <c:v>9</c:v>
                </c:pt>
                <c:pt idx="617">
                  <c:v>9</c:v>
                </c:pt>
                <c:pt idx="618">
                  <c:v>9</c:v>
                </c:pt>
                <c:pt idx="619">
                  <c:v>9</c:v>
                </c:pt>
                <c:pt idx="620">
                  <c:v>9</c:v>
                </c:pt>
                <c:pt idx="621">
                  <c:v>9</c:v>
                </c:pt>
                <c:pt idx="622">
                  <c:v>9</c:v>
                </c:pt>
                <c:pt idx="623">
                  <c:v>9</c:v>
                </c:pt>
                <c:pt idx="624">
                  <c:v>9</c:v>
                </c:pt>
                <c:pt idx="625">
                  <c:v>9</c:v>
                </c:pt>
                <c:pt idx="626">
                  <c:v>9</c:v>
                </c:pt>
                <c:pt idx="627">
                  <c:v>9</c:v>
                </c:pt>
                <c:pt idx="628">
                  <c:v>9</c:v>
                </c:pt>
                <c:pt idx="629">
                  <c:v>9</c:v>
                </c:pt>
                <c:pt idx="630">
                  <c:v>9</c:v>
                </c:pt>
                <c:pt idx="631">
                  <c:v>9</c:v>
                </c:pt>
                <c:pt idx="632">
                  <c:v>9</c:v>
                </c:pt>
                <c:pt idx="633">
                  <c:v>9</c:v>
                </c:pt>
                <c:pt idx="634">
                  <c:v>9</c:v>
                </c:pt>
                <c:pt idx="635">
                  <c:v>9</c:v>
                </c:pt>
                <c:pt idx="636">
                  <c:v>9</c:v>
                </c:pt>
                <c:pt idx="637">
                  <c:v>9</c:v>
                </c:pt>
                <c:pt idx="638">
                  <c:v>9</c:v>
                </c:pt>
                <c:pt idx="639">
                  <c:v>9</c:v>
                </c:pt>
                <c:pt idx="640">
                  <c:v>9</c:v>
                </c:pt>
                <c:pt idx="641">
                  <c:v>9</c:v>
                </c:pt>
                <c:pt idx="642">
                  <c:v>9</c:v>
                </c:pt>
                <c:pt idx="643">
                  <c:v>9</c:v>
                </c:pt>
                <c:pt idx="644">
                  <c:v>9</c:v>
                </c:pt>
                <c:pt idx="645">
                  <c:v>9</c:v>
                </c:pt>
                <c:pt idx="646">
                  <c:v>9</c:v>
                </c:pt>
                <c:pt idx="647">
                  <c:v>9</c:v>
                </c:pt>
                <c:pt idx="648">
                  <c:v>9</c:v>
                </c:pt>
                <c:pt idx="649">
                  <c:v>9</c:v>
                </c:pt>
                <c:pt idx="650">
                  <c:v>9</c:v>
                </c:pt>
                <c:pt idx="651">
                  <c:v>9</c:v>
                </c:pt>
                <c:pt idx="652">
                  <c:v>9</c:v>
                </c:pt>
                <c:pt idx="653">
                  <c:v>9</c:v>
                </c:pt>
                <c:pt idx="654">
                  <c:v>9</c:v>
                </c:pt>
                <c:pt idx="655">
                  <c:v>9</c:v>
                </c:pt>
                <c:pt idx="656">
                  <c:v>9</c:v>
                </c:pt>
                <c:pt idx="657">
                  <c:v>9</c:v>
                </c:pt>
                <c:pt idx="658">
                  <c:v>9</c:v>
                </c:pt>
                <c:pt idx="659">
                  <c:v>9</c:v>
                </c:pt>
                <c:pt idx="660">
                  <c:v>9</c:v>
                </c:pt>
                <c:pt idx="661">
                  <c:v>9</c:v>
                </c:pt>
                <c:pt idx="662">
                  <c:v>9</c:v>
                </c:pt>
                <c:pt idx="663">
                  <c:v>9</c:v>
                </c:pt>
                <c:pt idx="664">
                  <c:v>9</c:v>
                </c:pt>
                <c:pt idx="665">
                  <c:v>9</c:v>
                </c:pt>
                <c:pt idx="666">
                  <c:v>9</c:v>
                </c:pt>
                <c:pt idx="667">
                  <c:v>9</c:v>
                </c:pt>
                <c:pt idx="668">
                  <c:v>9</c:v>
                </c:pt>
                <c:pt idx="669">
                  <c:v>9</c:v>
                </c:pt>
                <c:pt idx="670">
                  <c:v>9</c:v>
                </c:pt>
                <c:pt idx="671">
                  <c:v>9</c:v>
                </c:pt>
                <c:pt idx="672">
                  <c:v>9</c:v>
                </c:pt>
                <c:pt idx="673">
                  <c:v>9</c:v>
                </c:pt>
                <c:pt idx="674">
                  <c:v>9</c:v>
                </c:pt>
                <c:pt idx="675">
                  <c:v>9</c:v>
                </c:pt>
                <c:pt idx="676">
                  <c:v>9</c:v>
                </c:pt>
                <c:pt idx="677">
                  <c:v>9</c:v>
                </c:pt>
                <c:pt idx="678">
                  <c:v>9</c:v>
                </c:pt>
                <c:pt idx="679">
                  <c:v>9</c:v>
                </c:pt>
                <c:pt idx="680">
                  <c:v>9</c:v>
                </c:pt>
                <c:pt idx="681">
                  <c:v>9</c:v>
                </c:pt>
                <c:pt idx="682">
                  <c:v>9</c:v>
                </c:pt>
                <c:pt idx="683">
                  <c:v>9</c:v>
                </c:pt>
                <c:pt idx="684">
                  <c:v>9</c:v>
                </c:pt>
                <c:pt idx="685">
                  <c:v>9</c:v>
                </c:pt>
                <c:pt idx="686">
                  <c:v>9</c:v>
                </c:pt>
                <c:pt idx="687">
                  <c:v>8</c:v>
                </c:pt>
                <c:pt idx="688">
                  <c:v>8</c:v>
                </c:pt>
                <c:pt idx="689">
                  <c:v>8</c:v>
                </c:pt>
                <c:pt idx="690">
                  <c:v>8</c:v>
                </c:pt>
                <c:pt idx="691">
                  <c:v>8</c:v>
                </c:pt>
                <c:pt idx="692">
                  <c:v>8</c:v>
                </c:pt>
                <c:pt idx="693">
                  <c:v>8</c:v>
                </c:pt>
                <c:pt idx="694">
                  <c:v>8</c:v>
                </c:pt>
                <c:pt idx="695">
                  <c:v>8</c:v>
                </c:pt>
                <c:pt idx="696">
                  <c:v>8</c:v>
                </c:pt>
                <c:pt idx="697">
                  <c:v>8</c:v>
                </c:pt>
                <c:pt idx="698">
                  <c:v>8</c:v>
                </c:pt>
                <c:pt idx="699">
                  <c:v>8</c:v>
                </c:pt>
                <c:pt idx="700">
                  <c:v>8</c:v>
                </c:pt>
                <c:pt idx="701">
                  <c:v>8</c:v>
                </c:pt>
                <c:pt idx="702">
                  <c:v>8</c:v>
                </c:pt>
                <c:pt idx="703">
                  <c:v>8</c:v>
                </c:pt>
                <c:pt idx="704">
                  <c:v>8</c:v>
                </c:pt>
                <c:pt idx="705">
                  <c:v>8</c:v>
                </c:pt>
                <c:pt idx="706">
                  <c:v>8</c:v>
                </c:pt>
                <c:pt idx="707">
                  <c:v>8</c:v>
                </c:pt>
                <c:pt idx="708">
                  <c:v>8</c:v>
                </c:pt>
                <c:pt idx="709">
                  <c:v>8</c:v>
                </c:pt>
                <c:pt idx="710">
                  <c:v>8</c:v>
                </c:pt>
                <c:pt idx="711">
                  <c:v>8</c:v>
                </c:pt>
                <c:pt idx="712">
                  <c:v>8</c:v>
                </c:pt>
                <c:pt idx="713">
                  <c:v>8</c:v>
                </c:pt>
                <c:pt idx="714">
                  <c:v>8</c:v>
                </c:pt>
                <c:pt idx="715">
                  <c:v>8</c:v>
                </c:pt>
                <c:pt idx="716">
                  <c:v>8</c:v>
                </c:pt>
                <c:pt idx="717">
                  <c:v>8</c:v>
                </c:pt>
                <c:pt idx="718">
                  <c:v>8</c:v>
                </c:pt>
                <c:pt idx="719">
                  <c:v>8</c:v>
                </c:pt>
                <c:pt idx="720">
                  <c:v>8</c:v>
                </c:pt>
                <c:pt idx="721">
                  <c:v>8</c:v>
                </c:pt>
                <c:pt idx="722">
                  <c:v>8</c:v>
                </c:pt>
                <c:pt idx="723">
                  <c:v>8</c:v>
                </c:pt>
                <c:pt idx="724">
                  <c:v>8</c:v>
                </c:pt>
                <c:pt idx="725">
                  <c:v>8</c:v>
                </c:pt>
                <c:pt idx="726">
                  <c:v>8</c:v>
                </c:pt>
                <c:pt idx="727">
                  <c:v>8</c:v>
                </c:pt>
                <c:pt idx="728">
                  <c:v>8</c:v>
                </c:pt>
                <c:pt idx="729">
                  <c:v>8</c:v>
                </c:pt>
                <c:pt idx="730">
                  <c:v>8</c:v>
                </c:pt>
                <c:pt idx="731">
                  <c:v>8</c:v>
                </c:pt>
                <c:pt idx="732">
                  <c:v>8</c:v>
                </c:pt>
                <c:pt idx="733">
                  <c:v>8</c:v>
                </c:pt>
                <c:pt idx="734">
                  <c:v>8</c:v>
                </c:pt>
                <c:pt idx="735">
                  <c:v>8</c:v>
                </c:pt>
                <c:pt idx="736">
                  <c:v>8</c:v>
                </c:pt>
                <c:pt idx="737">
                  <c:v>8</c:v>
                </c:pt>
                <c:pt idx="738">
                  <c:v>8</c:v>
                </c:pt>
                <c:pt idx="739">
                  <c:v>8</c:v>
                </c:pt>
                <c:pt idx="740">
                  <c:v>8</c:v>
                </c:pt>
                <c:pt idx="741">
                  <c:v>8</c:v>
                </c:pt>
                <c:pt idx="742">
                  <c:v>8</c:v>
                </c:pt>
                <c:pt idx="743">
                  <c:v>8</c:v>
                </c:pt>
                <c:pt idx="744">
                  <c:v>8</c:v>
                </c:pt>
                <c:pt idx="745">
                  <c:v>8</c:v>
                </c:pt>
                <c:pt idx="746">
                  <c:v>8</c:v>
                </c:pt>
                <c:pt idx="747">
                  <c:v>8</c:v>
                </c:pt>
                <c:pt idx="748">
                  <c:v>8</c:v>
                </c:pt>
                <c:pt idx="749">
                  <c:v>8</c:v>
                </c:pt>
                <c:pt idx="750">
                  <c:v>8</c:v>
                </c:pt>
                <c:pt idx="751">
                  <c:v>8</c:v>
                </c:pt>
                <c:pt idx="752">
                  <c:v>8</c:v>
                </c:pt>
                <c:pt idx="753">
                  <c:v>8</c:v>
                </c:pt>
                <c:pt idx="754">
                  <c:v>8</c:v>
                </c:pt>
                <c:pt idx="755">
                  <c:v>8</c:v>
                </c:pt>
                <c:pt idx="756">
                  <c:v>8</c:v>
                </c:pt>
                <c:pt idx="757">
                  <c:v>8</c:v>
                </c:pt>
                <c:pt idx="758">
                  <c:v>8</c:v>
                </c:pt>
                <c:pt idx="759">
                  <c:v>8</c:v>
                </c:pt>
                <c:pt idx="760">
                  <c:v>8</c:v>
                </c:pt>
                <c:pt idx="761">
                  <c:v>8</c:v>
                </c:pt>
                <c:pt idx="762">
                  <c:v>8</c:v>
                </c:pt>
                <c:pt idx="763">
                  <c:v>8</c:v>
                </c:pt>
                <c:pt idx="764">
                  <c:v>8</c:v>
                </c:pt>
                <c:pt idx="765">
                  <c:v>8</c:v>
                </c:pt>
                <c:pt idx="766">
                  <c:v>8</c:v>
                </c:pt>
                <c:pt idx="767">
                  <c:v>8</c:v>
                </c:pt>
                <c:pt idx="768">
                  <c:v>8</c:v>
                </c:pt>
                <c:pt idx="769">
                  <c:v>8</c:v>
                </c:pt>
                <c:pt idx="770">
                  <c:v>8</c:v>
                </c:pt>
                <c:pt idx="771">
                  <c:v>8</c:v>
                </c:pt>
                <c:pt idx="772">
                  <c:v>8</c:v>
                </c:pt>
                <c:pt idx="773">
                  <c:v>8</c:v>
                </c:pt>
                <c:pt idx="774">
                  <c:v>8</c:v>
                </c:pt>
                <c:pt idx="775">
                  <c:v>8</c:v>
                </c:pt>
                <c:pt idx="776">
                  <c:v>8</c:v>
                </c:pt>
                <c:pt idx="777">
                  <c:v>8</c:v>
                </c:pt>
                <c:pt idx="778">
                  <c:v>8</c:v>
                </c:pt>
                <c:pt idx="779">
                  <c:v>8</c:v>
                </c:pt>
                <c:pt idx="780">
                  <c:v>8</c:v>
                </c:pt>
                <c:pt idx="781">
                  <c:v>8</c:v>
                </c:pt>
                <c:pt idx="782">
                  <c:v>8</c:v>
                </c:pt>
                <c:pt idx="783">
                  <c:v>8</c:v>
                </c:pt>
                <c:pt idx="784">
                  <c:v>8</c:v>
                </c:pt>
                <c:pt idx="785">
                  <c:v>8</c:v>
                </c:pt>
                <c:pt idx="786">
                  <c:v>8</c:v>
                </c:pt>
                <c:pt idx="787">
                  <c:v>8</c:v>
                </c:pt>
                <c:pt idx="788">
                  <c:v>8</c:v>
                </c:pt>
                <c:pt idx="789">
                  <c:v>8</c:v>
                </c:pt>
                <c:pt idx="790">
                  <c:v>8</c:v>
                </c:pt>
                <c:pt idx="791">
                  <c:v>8</c:v>
                </c:pt>
                <c:pt idx="792">
                  <c:v>8</c:v>
                </c:pt>
                <c:pt idx="793">
                  <c:v>8</c:v>
                </c:pt>
                <c:pt idx="794">
                  <c:v>8</c:v>
                </c:pt>
                <c:pt idx="795">
                  <c:v>8</c:v>
                </c:pt>
                <c:pt idx="796">
                  <c:v>8</c:v>
                </c:pt>
                <c:pt idx="797">
                  <c:v>8</c:v>
                </c:pt>
                <c:pt idx="798">
                  <c:v>8</c:v>
                </c:pt>
                <c:pt idx="799">
                  <c:v>8</c:v>
                </c:pt>
                <c:pt idx="800">
                  <c:v>8</c:v>
                </c:pt>
                <c:pt idx="801">
                  <c:v>8</c:v>
                </c:pt>
                <c:pt idx="802">
                  <c:v>8</c:v>
                </c:pt>
                <c:pt idx="803">
                  <c:v>8</c:v>
                </c:pt>
                <c:pt idx="804">
                  <c:v>8</c:v>
                </c:pt>
                <c:pt idx="805">
                  <c:v>8</c:v>
                </c:pt>
                <c:pt idx="806">
                  <c:v>8</c:v>
                </c:pt>
                <c:pt idx="807">
                  <c:v>8</c:v>
                </c:pt>
                <c:pt idx="808">
                  <c:v>8</c:v>
                </c:pt>
                <c:pt idx="809">
                  <c:v>8</c:v>
                </c:pt>
                <c:pt idx="810">
                  <c:v>8</c:v>
                </c:pt>
                <c:pt idx="811">
                  <c:v>8</c:v>
                </c:pt>
                <c:pt idx="812">
                  <c:v>8</c:v>
                </c:pt>
                <c:pt idx="813">
                  <c:v>8</c:v>
                </c:pt>
                <c:pt idx="814">
                  <c:v>8</c:v>
                </c:pt>
                <c:pt idx="815">
                  <c:v>8</c:v>
                </c:pt>
                <c:pt idx="816">
                  <c:v>8</c:v>
                </c:pt>
                <c:pt idx="817">
                  <c:v>8</c:v>
                </c:pt>
                <c:pt idx="818">
                  <c:v>8</c:v>
                </c:pt>
                <c:pt idx="819">
                  <c:v>8</c:v>
                </c:pt>
                <c:pt idx="820">
                  <c:v>8</c:v>
                </c:pt>
                <c:pt idx="821">
                  <c:v>8</c:v>
                </c:pt>
                <c:pt idx="822">
                  <c:v>8</c:v>
                </c:pt>
                <c:pt idx="823">
                  <c:v>8</c:v>
                </c:pt>
                <c:pt idx="824">
                  <c:v>8</c:v>
                </c:pt>
                <c:pt idx="825">
                  <c:v>8</c:v>
                </c:pt>
                <c:pt idx="826">
                  <c:v>8</c:v>
                </c:pt>
                <c:pt idx="827">
                  <c:v>8</c:v>
                </c:pt>
                <c:pt idx="828">
                  <c:v>8</c:v>
                </c:pt>
                <c:pt idx="829">
                  <c:v>8</c:v>
                </c:pt>
                <c:pt idx="830">
                  <c:v>8</c:v>
                </c:pt>
                <c:pt idx="831">
                  <c:v>8</c:v>
                </c:pt>
                <c:pt idx="832">
                  <c:v>8</c:v>
                </c:pt>
                <c:pt idx="833">
                  <c:v>8</c:v>
                </c:pt>
                <c:pt idx="834">
                  <c:v>8</c:v>
                </c:pt>
                <c:pt idx="835">
                  <c:v>8</c:v>
                </c:pt>
                <c:pt idx="836">
                  <c:v>8</c:v>
                </c:pt>
                <c:pt idx="837">
                  <c:v>8</c:v>
                </c:pt>
                <c:pt idx="838">
                  <c:v>8</c:v>
                </c:pt>
                <c:pt idx="839">
                  <c:v>8</c:v>
                </c:pt>
                <c:pt idx="840">
                  <c:v>8</c:v>
                </c:pt>
                <c:pt idx="841">
                  <c:v>8</c:v>
                </c:pt>
                <c:pt idx="842">
                  <c:v>8</c:v>
                </c:pt>
                <c:pt idx="843">
                  <c:v>8</c:v>
                </c:pt>
                <c:pt idx="844">
                  <c:v>8</c:v>
                </c:pt>
                <c:pt idx="845">
                  <c:v>8</c:v>
                </c:pt>
                <c:pt idx="846">
                  <c:v>8</c:v>
                </c:pt>
                <c:pt idx="847">
                  <c:v>8</c:v>
                </c:pt>
                <c:pt idx="848">
                  <c:v>8</c:v>
                </c:pt>
                <c:pt idx="849">
                  <c:v>8</c:v>
                </c:pt>
                <c:pt idx="850">
                  <c:v>8</c:v>
                </c:pt>
                <c:pt idx="851">
                  <c:v>8</c:v>
                </c:pt>
                <c:pt idx="852">
                  <c:v>8</c:v>
                </c:pt>
                <c:pt idx="853">
                  <c:v>8</c:v>
                </c:pt>
                <c:pt idx="854">
                  <c:v>8</c:v>
                </c:pt>
                <c:pt idx="855">
                  <c:v>8</c:v>
                </c:pt>
                <c:pt idx="856">
                  <c:v>8</c:v>
                </c:pt>
                <c:pt idx="857">
                  <c:v>8</c:v>
                </c:pt>
                <c:pt idx="858">
                  <c:v>8</c:v>
                </c:pt>
                <c:pt idx="859">
                  <c:v>8</c:v>
                </c:pt>
                <c:pt idx="860">
                  <c:v>8</c:v>
                </c:pt>
                <c:pt idx="861">
                  <c:v>8</c:v>
                </c:pt>
                <c:pt idx="862">
                  <c:v>8</c:v>
                </c:pt>
                <c:pt idx="863">
                  <c:v>8</c:v>
                </c:pt>
                <c:pt idx="864">
                  <c:v>8</c:v>
                </c:pt>
                <c:pt idx="865">
                  <c:v>8</c:v>
                </c:pt>
                <c:pt idx="866">
                  <c:v>8</c:v>
                </c:pt>
                <c:pt idx="867">
                  <c:v>8</c:v>
                </c:pt>
                <c:pt idx="868">
                  <c:v>8</c:v>
                </c:pt>
                <c:pt idx="869">
                  <c:v>8</c:v>
                </c:pt>
                <c:pt idx="870">
                  <c:v>8</c:v>
                </c:pt>
                <c:pt idx="871">
                  <c:v>8</c:v>
                </c:pt>
                <c:pt idx="872">
                  <c:v>8</c:v>
                </c:pt>
                <c:pt idx="873">
                  <c:v>8</c:v>
                </c:pt>
                <c:pt idx="874">
                  <c:v>8</c:v>
                </c:pt>
                <c:pt idx="875">
                  <c:v>8</c:v>
                </c:pt>
                <c:pt idx="876">
                  <c:v>8</c:v>
                </c:pt>
                <c:pt idx="877">
                  <c:v>8</c:v>
                </c:pt>
                <c:pt idx="878">
                  <c:v>8</c:v>
                </c:pt>
                <c:pt idx="879">
                  <c:v>8</c:v>
                </c:pt>
                <c:pt idx="880">
                  <c:v>8</c:v>
                </c:pt>
                <c:pt idx="881">
                  <c:v>8</c:v>
                </c:pt>
                <c:pt idx="882">
                  <c:v>8</c:v>
                </c:pt>
                <c:pt idx="883">
                  <c:v>8</c:v>
                </c:pt>
                <c:pt idx="884">
                  <c:v>8</c:v>
                </c:pt>
                <c:pt idx="885">
                  <c:v>8</c:v>
                </c:pt>
                <c:pt idx="886">
                  <c:v>8</c:v>
                </c:pt>
                <c:pt idx="887">
                  <c:v>8</c:v>
                </c:pt>
                <c:pt idx="888">
                  <c:v>8</c:v>
                </c:pt>
                <c:pt idx="889">
                  <c:v>8</c:v>
                </c:pt>
                <c:pt idx="890">
                  <c:v>8</c:v>
                </c:pt>
                <c:pt idx="891">
                  <c:v>8</c:v>
                </c:pt>
                <c:pt idx="892">
                  <c:v>8</c:v>
                </c:pt>
                <c:pt idx="893">
                  <c:v>8</c:v>
                </c:pt>
                <c:pt idx="894">
                  <c:v>8</c:v>
                </c:pt>
                <c:pt idx="895">
                  <c:v>8</c:v>
                </c:pt>
                <c:pt idx="896">
                  <c:v>8</c:v>
                </c:pt>
                <c:pt idx="897">
                  <c:v>8</c:v>
                </c:pt>
                <c:pt idx="898">
                  <c:v>8</c:v>
                </c:pt>
                <c:pt idx="899">
                  <c:v>8</c:v>
                </c:pt>
                <c:pt idx="900">
                  <c:v>8</c:v>
                </c:pt>
                <c:pt idx="901">
                  <c:v>8</c:v>
                </c:pt>
                <c:pt idx="902">
                  <c:v>8</c:v>
                </c:pt>
                <c:pt idx="903">
                  <c:v>8</c:v>
                </c:pt>
                <c:pt idx="904">
                  <c:v>8</c:v>
                </c:pt>
                <c:pt idx="905">
                  <c:v>8</c:v>
                </c:pt>
                <c:pt idx="906">
                  <c:v>8</c:v>
                </c:pt>
                <c:pt idx="907">
                  <c:v>8</c:v>
                </c:pt>
                <c:pt idx="908">
                  <c:v>8</c:v>
                </c:pt>
                <c:pt idx="909">
                  <c:v>8</c:v>
                </c:pt>
                <c:pt idx="910">
                  <c:v>8</c:v>
                </c:pt>
                <c:pt idx="911">
                  <c:v>8</c:v>
                </c:pt>
                <c:pt idx="912">
                  <c:v>8</c:v>
                </c:pt>
                <c:pt idx="913">
                  <c:v>8</c:v>
                </c:pt>
                <c:pt idx="914">
                  <c:v>8</c:v>
                </c:pt>
                <c:pt idx="915">
                  <c:v>8</c:v>
                </c:pt>
                <c:pt idx="916">
                  <c:v>8</c:v>
                </c:pt>
                <c:pt idx="917">
                  <c:v>8</c:v>
                </c:pt>
                <c:pt idx="918">
                  <c:v>8</c:v>
                </c:pt>
                <c:pt idx="919">
                  <c:v>8</c:v>
                </c:pt>
                <c:pt idx="920">
                  <c:v>8</c:v>
                </c:pt>
                <c:pt idx="921">
                  <c:v>8</c:v>
                </c:pt>
                <c:pt idx="922">
                  <c:v>8</c:v>
                </c:pt>
                <c:pt idx="923">
                  <c:v>8</c:v>
                </c:pt>
                <c:pt idx="924">
                  <c:v>8</c:v>
                </c:pt>
                <c:pt idx="925">
                  <c:v>8</c:v>
                </c:pt>
                <c:pt idx="926">
                  <c:v>8</c:v>
                </c:pt>
                <c:pt idx="927">
                  <c:v>8</c:v>
                </c:pt>
                <c:pt idx="928">
                  <c:v>8</c:v>
                </c:pt>
                <c:pt idx="929">
                  <c:v>8</c:v>
                </c:pt>
                <c:pt idx="930">
                  <c:v>8</c:v>
                </c:pt>
                <c:pt idx="931">
                  <c:v>8</c:v>
                </c:pt>
                <c:pt idx="932">
                  <c:v>8</c:v>
                </c:pt>
                <c:pt idx="933">
                  <c:v>8</c:v>
                </c:pt>
                <c:pt idx="934">
                  <c:v>8</c:v>
                </c:pt>
                <c:pt idx="935">
                  <c:v>8</c:v>
                </c:pt>
                <c:pt idx="936">
                  <c:v>8</c:v>
                </c:pt>
                <c:pt idx="937">
                  <c:v>8</c:v>
                </c:pt>
                <c:pt idx="938">
                  <c:v>8</c:v>
                </c:pt>
                <c:pt idx="939">
                  <c:v>8</c:v>
                </c:pt>
                <c:pt idx="940">
                  <c:v>8</c:v>
                </c:pt>
                <c:pt idx="941">
                  <c:v>8</c:v>
                </c:pt>
                <c:pt idx="942">
                  <c:v>8</c:v>
                </c:pt>
                <c:pt idx="943">
                  <c:v>8</c:v>
                </c:pt>
                <c:pt idx="944">
                  <c:v>8</c:v>
                </c:pt>
                <c:pt idx="945">
                  <c:v>8</c:v>
                </c:pt>
                <c:pt idx="946">
                  <c:v>8</c:v>
                </c:pt>
                <c:pt idx="947">
                  <c:v>8</c:v>
                </c:pt>
                <c:pt idx="948">
                  <c:v>8</c:v>
                </c:pt>
                <c:pt idx="949">
                  <c:v>8</c:v>
                </c:pt>
                <c:pt idx="950">
                  <c:v>8</c:v>
                </c:pt>
                <c:pt idx="951">
                  <c:v>8</c:v>
                </c:pt>
                <c:pt idx="952">
                  <c:v>8</c:v>
                </c:pt>
                <c:pt idx="953">
                  <c:v>8</c:v>
                </c:pt>
                <c:pt idx="954">
                  <c:v>8</c:v>
                </c:pt>
                <c:pt idx="955">
                  <c:v>8</c:v>
                </c:pt>
                <c:pt idx="956">
                  <c:v>8</c:v>
                </c:pt>
                <c:pt idx="957">
                  <c:v>8</c:v>
                </c:pt>
                <c:pt idx="958">
                  <c:v>8</c:v>
                </c:pt>
                <c:pt idx="959">
                  <c:v>8</c:v>
                </c:pt>
                <c:pt idx="960">
                  <c:v>8</c:v>
                </c:pt>
                <c:pt idx="961">
                  <c:v>8</c:v>
                </c:pt>
                <c:pt idx="962">
                  <c:v>8</c:v>
                </c:pt>
                <c:pt idx="963">
                  <c:v>8</c:v>
                </c:pt>
                <c:pt idx="964">
                  <c:v>8</c:v>
                </c:pt>
                <c:pt idx="965">
                  <c:v>8</c:v>
                </c:pt>
                <c:pt idx="966">
                  <c:v>8</c:v>
                </c:pt>
                <c:pt idx="967">
                  <c:v>8</c:v>
                </c:pt>
                <c:pt idx="968">
                  <c:v>8</c:v>
                </c:pt>
                <c:pt idx="969">
                  <c:v>8</c:v>
                </c:pt>
                <c:pt idx="970">
                  <c:v>8</c:v>
                </c:pt>
                <c:pt idx="971">
                  <c:v>8</c:v>
                </c:pt>
                <c:pt idx="972">
                  <c:v>8</c:v>
                </c:pt>
                <c:pt idx="973">
                  <c:v>8</c:v>
                </c:pt>
                <c:pt idx="974">
                  <c:v>8</c:v>
                </c:pt>
                <c:pt idx="975">
                  <c:v>8</c:v>
                </c:pt>
                <c:pt idx="976">
                  <c:v>8</c:v>
                </c:pt>
                <c:pt idx="977">
                  <c:v>8</c:v>
                </c:pt>
                <c:pt idx="978">
                  <c:v>8</c:v>
                </c:pt>
                <c:pt idx="979">
                  <c:v>8</c:v>
                </c:pt>
                <c:pt idx="980">
                  <c:v>8</c:v>
                </c:pt>
                <c:pt idx="981">
                  <c:v>8</c:v>
                </c:pt>
                <c:pt idx="982">
                  <c:v>8</c:v>
                </c:pt>
                <c:pt idx="983">
                  <c:v>8</c:v>
                </c:pt>
                <c:pt idx="984">
                  <c:v>8</c:v>
                </c:pt>
                <c:pt idx="985">
                  <c:v>8</c:v>
                </c:pt>
                <c:pt idx="986">
                  <c:v>8</c:v>
                </c:pt>
                <c:pt idx="987">
                  <c:v>8</c:v>
                </c:pt>
                <c:pt idx="988">
                  <c:v>8</c:v>
                </c:pt>
                <c:pt idx="989">
                  <c:v>8</c:v>
                </c:pt>
                <c:pt idx="990">
                  <c:v>8</c:v>
                </c:pt>
                <c:pt idx="991">
                  <c:v>8</c:v>
                </c:pt>
                <c:pt idx="992">
                  <c:v>8</c:v>
                </c:pt>
                <c:pt idx="993">
                  <c:v>8</c:v>
                </c:pt>
                <c:pt idx="994">
                  <c:v>8</c:v>
                </c:pt>
                <c:pt idx="995">
                  <c:v>8</c:v>
                </c:pt>
                <c:pt idx="996">
                  <c:v>8</c:v>
                </c:pt>
                <c:pt idx="997">
                  <c:v>8</c:v>
                </c:pt>
                <c:pt idx="998">
                  <c:v>8</c:v>
                </c:pt>
                <c:pt idx="999">
                  <c:v>8</c:v>
                </c:pt>
                <c:pt idx="1000">
                  <c:v>8</c:v>
                </c:pt>
                <c:pt idx="1001">
                  <c:v>8</c:v>
                </c:pt>
                <c:pt idx="1002">
                  <c:v>8</c:v>
                </c:pt>
                <c:pt idx="1003">
                  <c:v>8</c:v>
                </c:pt>
                <c:pt idx="1004">
                  <c:v>8</c:v>
                </c:pt>
                <c:pt idx="1005">
                  <c:v>8</c:v>
                </c:pt>
                <c:pt idx="1006">
                  <c:v>8</c:v>
                </c:pt>
                <c:pt idx="1007">
                  <c:v>8</c:v>
                </c:pt>
                <c:pt idx="1008">
                  <c:v>8</c:v>
                </c:pt>
                <c:pt idx="1009">
                  <c:v>8</c:v>
                </c:pt>
                <c:pt idx="1010">
                  <c:v>8</c:v>
                </c:pt>
                <c:pt idx="1011">
                  <c:v>8</c:v>
                </c:pt>
                <c:pt idx="1012">
                  <c:v>8</c:v>
                </c:pt>
                <c:pt idx="1013">
                  <c:v>8</c:v>
                </c:pt>
                <c:pt idx="1014">
                  <c:v>8</c:v>
                </c:pt>
                <c:pt idx="1015">
                  <c:v>8</c:v>
                </c:pt>
                <c:pt idx="1016">
                  <c:v>8</c:v>
                </c:pt>
                <c:pt idx="1017">
                  <c:v>8</c:v>
                </c:pt>
                <c:pt idx="1018">
                  <c:v>8</c:v>
                </c:pt>
                <c:pt idx="1019">
                  <c:v>8</c:v>
                </c:pt>
                <c:pt idx="1020">
                  <c:v>8</c:v>
                </c:pt>
                <c:pt idx="1021">
                  <c:v>8</c:v>
                </c:pt>
                <c:pt idx="1022">
                  <c:v>8</c:v>
                </c:pt>
                <c:pt idx="1023">
                  <c:v>8</c:v>
                </c:pt>
                <c:pt idx="1024">
                  <c:v>8</c:v>
                </c:pt>
                <c:pt idx="1025">
                  <c:v>8</c:v>
                </c:pt>
                <c:pt idx="1026">
                  <c:v>8</c:v>
                </c:pt>
                <c:pt idx="1027">
                  <c:v>8</c:v>
                </c:pt>
                <c:pt idx="1028">
                  <c:v>8</c:v>
                </c:pt>
                <c:pt idx="1029">
                  <c:v>8</c:v>
                </c:pt>
                <c:pt idx="1030">
                  <c:v>8</c:v>
                </c:pt>
                <c:pt idx="1031">
                  <c:v>8</c:v>
                </c:pt>
                <c:pt idx="1032">
                  <c:v>8</c:v>
                </c:pt>
                <c:pt idx="1033">
                  <c:v>8</c:v>
                </c:pt>
                <c:pt idx="1034">
                  <c:v>8</c:v>
                </c:pt>
                <c:pt idx="1035">
                  <c:v>8</c:v>
                </c:pt>
                <c:pt idx="1036">
                  <c:v>8</c:v>
                </c:pt>
                <c:pt idx="1037">
                  <c:v>8</c:v>
                </c:pt>
                <c:pt idx="1038">
                  <c:v>8</c:v>
                </c:pt>
                <c:pt idx="1039">
                  <c:v>8</c:v>
                </c:pt>
                <c:pt idx="1040">
                  <c:v>8</c:v>
                </c:pt>
                <c:pt idx="1041">
                  <c:v>8</c:v>
                </c:pt>
                <c:pt idx="1042">
                  <c:v>8</c:v>
                </c:pt>
                <c:pt idx="1043">
                  <c:v>8</c:v>
                </c:pt>
                <c:pt idx="1044">
                  <c:v>8</c:v>
                </c:pt>
                <c:pt idx="1045">
                  <c:v>8</c:v>
                </c:pt>
                <c:pt idx="1046">
                  <c:v>8</c:v>
                </c:pt>
                <c:pt idx="1047">
                  <c:v>8</c:v>
                </c:pt>
                <c:pt idx="1048">
                  <c:v>8</c:v>
                </c:pt>
                <c:pt idx="1049">
                  <c:v>8</c:v>
                </c:pt>
                <c:pt idx="1050">
                  <c:v>8</c:v>
                </c:pt>
                <c:pt idx="1051">
                  <c:v>8</c:v>
                </c:pt>
                <c:pt idx="1052">
                  <c:v>8</c:v>
                </c:pt>
                <c:pt idx="1053">
                  <c:v>8</c:v>
                </c:pt>
                <c:pt idx="1054">
                  <c:v>8</c:v>
                </c:pt>
                <c:pt idx="1055">
                  <c:v>8</c:v>
                </c:pt>
                <c:pt idx="1056">
                  <c:v>8</c:v>
                </c:pt>
                <c:pt idx="1057">
                  <c:v>8</c:v>
                </c:pt>
                <c:pt idx="1058">
                  <c:v>8</c:v>
                </c:pt>
                <c:pt idx="1059">
                  <c:v>8</c:v>
                </c:pt>
                <c:pt idx="1060">
                  <c:v>8</c:v>
                </c:pt>
                <c:pt idx="1061">
                  <c:v>8</c:v>
                </c:pt>
                <c:pt idx="1062">
                  <c:v>8</c:v>
                </c:pt>
                <c:pt idx="1063">
                  <c:v>8</c:v>
                </c:pt>
                <c:pt idx="1064">
                  <c:v>8</c:v>
                </c:pt>
                <c:pt idx="1065">
                  <c:v>8</c:v>
                </c:pt>
                <c:pt idx="1066">
                  <c:v>8</c:v>
                </c:pt>
                <c:pt idx="1067">
                  <c:v>8</c:v>
                </c:pt>
                <c:pt idx="1068">
                  <c:v>8</c:v>
                </c:pt>
                <c:pt idx="1069">
                  <c:v>8</c:v>
                </c:pt>
                <c:pt idx="1070">
                  <c:v>8</c:v>
                </c:pt>
                <c:pt idx="1071">
                  <c:v>8</c:v>
                </c:pt>
                <c:pt idx="1072">
                  <c:v>8</c:v>
                </c:pt>
                <c:pt idx="1073">
                  <c:v>8</c:v>
                </c:pt>
                <c:pt idx="1074">
                  <c:v>8</c:v>
                </c:pt>
                <c:pt idx="1075">
                  <c:v>8</c:v>
                </c:pt>
                <c:pt idx="1076">
                  <c:v>8</c:v>
                </c:pt>
                <c:pt idx="1077">
                  <c:v>8</c:v>
                </c:pt>
                <c:pt idx="1078">
                  <c:v>8</c:v>
                </c:pt>
                <c:pt idx="1079">
                  <c:v>8</c:v>
                </c:pt>
                <c:pt idx="1080">
                  <c:v>8</c:v>
                </c:pt>
                <c:pt idx="1081">
                  <c:v>8</c:v>
                </c:pt>
                <c:pt idx="1082">
                  <c:v>8</c:v>
                </c:pt>
                <c:pt idx="1083">
                  <c:v>8</c:v>
                </c:pt>
                <c:pt idx="1084">
                  <c:v>8</c:v>
                </c:pt>
                <c:pt idx="1085">
                  <c:v>8</c:v>
                </c:pt>
                <c:pt idx="1086">
                  <c:v>8</c:v>
                </c:pt>
                <c:pt idx="1087">
                  <c:v>8</c:v>
                </c:pt>
                <c:pt idx="1088">
                  <c:v>8</c:v>
                </c:pt>
                <c:pt idx="1089">
                  <c:v>8</c:v>
                </c:pt>
                <c:pt idx="1090">
                  <c:v>8</c:v>
                </c:pt>
                <c:pt idx="1091">
                  <c:v>8</c:v>
                </c:pt>
                <c:pt idx="1092">
                  <c:v>8</c:v>
                </c:pt>
                <c:pt idx="1093">
                  <c:v>8</c:v>
                </c:pt>
                <c:pt idx="1094">
                  <c:v>8</c:v>
                </c:pt>
                <c:pt idx="1095">
                  <c:v>8</c:v>
                </c:pt>
                <c:pt idx="1096">
                  <c:v>8</c:v>
                </c:pt>
                <c:pt idx="1097">
                  <c:v>8</c:v>
                </c:pt>
                <c:pt idx="1098">
                  <c:v>8</c:v>
                </c:pt>
                <c:pt idx="1099">
                  <c:v>8</c:v>
                </c:pt>
                <c:pt idx="1100">
                  <c:v>8</c:v>
                </c:pt>
                <c:pt idx="1101">
                  <c:v>8</c:v>
                </c:pt>
                <c:pt idx="1102">
                  <c:v>8</c:v>
                </c:pt>
                <c:pt idx="1103">
                  <c:v>8</c:v>
                </c:pt>
                <c:pt idx="1104">
                  <c:v>8</c:v>
                </c:pt>
                <c:pt idx="1105">
                  <c:v>8</c:v>
                </c:pt>
                <c:pt idx="1106">
                  <c:v>8</c:v>
                </c:pt>
                <c:pt idx="1107">
                  <c:v>8</c:v>
                </c:pt>
                <c:pt idx="1108">
                  <c:v>8</c:v>
                </c:pt>
                <c:pt idx="1109">
                  <c:v>8</c:v>
                </c:pt>
                <c:pt idx="1110">
                  <c:v>8</c:v>
                </c:pt>
                <c:pt idx="1111">
                  <c:v>8</c:v>
                </c:pt>
                <c:pt idx="1112">
                  <c:v>8</c:v>
                </c:pt>
                <c:pt idx="1113">
                  <c:v>8</c:v>
                </c:pt>
                <c:pt idx="1114">
                  <c:v>8</c:v>
                </c:pt>
                <c:pt idx="1115">
                  <c:v>8</c:v>
                </c:pt>
                <c:pt idx="1116">
                  <c:v>8</c:v>
                </c:pt>
                <c:pt idx="1117">
                  <c:v>8</c:v>
                </c:pt>
                <c:pt idx="1118">
                  <c:v>8</c:v>
                </c:pt>
                <c:pt idx="1119">
                  <c:v>8</c:v>
                </c:pt>
                <c:pt idx="1120">
                  <c:v>8</c:v>
                </c:pt>
                <c:pt idx="1121">
                  <c:v>8</c:v>
                </c:pt>
                <c:pt idx="1122">
                  <c:v>8</c:v>
                </c:pt>
                <c:pt idx="1123">
                  <c:v>8</c:v>
                </c:pt>
                <c:pt idx="1124">
                  <c:v>8</c:v>
                </c:pt>
                <c:pt idx="1125">
                  <c:v>8</c:v>
                </c:pt>
                <c:pt idx="1126">
                  <c:v>8</c:v>
                </c:pt>
                <c:pt idx="1127">
                  <c:v>8</c:v>
                </c:pt>
                <c:pt idx="1128">
                  <c:v>8</c:v>
                </c:pt>
                <c:pt idx="1129">
                  <c:v>8</c:v>
                </c:pt>
                <c:pt idx="1130">
                  <c:v>8</c:v>
                </c:pt>
                <c:pt idx="1131">
                  <c:v>8</c:v>
                </c:pt>
                <c:pt idx="1132">
                  <c:v>8</c:v>
                </c:pt>
                <c:pt idx="1133">
                  <c:v>8</c:v>
                </c:pt>
                <c:pt idx="1134">
                  <c:v>8</c:v>
                </c:pt>
                <c:pt idx="1135">
                  <c:v>8</c:v>
                </c:pt>
                <c:pt idx="1136">
                  <c:v>8</c:v>
                </c:pt>
                <c:pt idx="1137">
                  <c:v>8</c:v>
                </c:pt>
                <c:pt idx="1138">
                  <c:v>8</c:v>
                </c:pt>
                <c:pt idx="1139">
                  <c:v>8</c:v>
                </c:pt>
                <c:pt idx="1140">
                  <c:v>8</c:v>
                </c:pt>
                <c:pt idx="1141">
                  <c:v>8</c:v>
                </c:pt>
                <c:pt idx="1142">
                  <c:v>8</c:v>
                </c:pt>
                <c:pt idx="1143">
                  <c:v>8</c:v>
                </c:pt>
                <c:pt idx="1144">
                  <c:v>8</c:v>
                </c:pt>
                <c:pt idx="1145">
                  <c:v>8</c:v>
                </c:pt>
                <c:pt idx="1146">
                  <c:v>8</c:v>
                </c:pt>
                <c:pt idx="1147">
                  <c:v>8</c:v>
                </c:pt>
                <c:pt idx="1148">
                  <c:v>8</c:v>
                </c:pt>
                <c:pt idx="1149">
                  <c:v>8</c:v>
                </c:pt>
                <c:pt idx="1150">
                  <c:v>8</c:v>
                </c:pt>
                <c:pt idx="1151">
                  <c:v>8</c:v>
                </c:pt>
                <c:pt idx="1152">
                  <c:v>8</c:v>
                </c:pt>
                <c:pt idx="1153">
                  <c:v>8</c:v>
                </c:pt>
                <c:pt idx="1154">
                  <c:v>8</c:v>
                </c:pt>
                <c:pt idx="1155">
                  <c:v>8</c:v>
                </c:pt>
                <c:pt idx="1156">
                  <c:v>8</c:v>
                </c:pt>
                <c:pt idx="1157">
                  <c:v>8</c:v>
                </c:pt>
                <c:pt idx="1158">
                  <c:v>8</c:v>
                </c:pt>
                <c:pt idx="1159">
                  <c:v>8</c:v>
                </c:pt>
                <c:pt idx="1160">
                  <c:v>8</c:v>
                </c:pt>
                <c:pt idx="1161">
                  <c:v>8</c:v>
                </c:pt>
                <c:pt idx="1162">
                  <c:v>8</c:v>
                </c:pt>
                <c:pt idx="1163">
                  <c:v>8</c:v>
                </c:pt>
                <c:pt idx="1164">
                  <c:v>8</c:v>
                </c:pt>
                <c:pt idx="1165">
                  <c:v>8</c:v>
                </c:pt>
                <c:pt idx="1166">
                  <c:v>8</c:v>
                </c:pt>
                <c:pt idx="1167">
                  <c:v>8</c:v>
                </c:pt>
                <c:pt idx="1168">
                  <c:v>8</c:v>
                </c:pt>
                <c:pt idx="1169">
                  <c:v>8</c:v>
                </c:pt>
                <c:pt idx="1170">
                  <c:v>8</c:v>
                </c:pt>
                <c:pt idx="1171">
                  <c:v>8</c:v>
                </c:pt>
                <c:pt idx="1172">
                  <c:v>8</c:v>
                </c:pt>
                <c:pt idx="1173">
                  <c:v>8</c:v>
                </c:pt>
                <c:pt idx="1174">
                  <c:v>8</c:v>
                </c:pt>
                <c:pt idx="1175">
                  <c:v>8</c:v>
                </c:pt>
                <c:pt idx="1176">
                  <c:v>8</c:v>
                </c:pt>
                <c:pt idx="1177">
                  <c:v>8</c:v>
                </c:pt>
                <c:pt idx="1178">
                  <c:v>8</c:v>
                </c:pt>
                <c:pt idx="1179">
                  <c:v>8</c:v>
                </c:pt>
                <c:pt idx="1180">
                  <c:v>8</c:v>
                </c:pt>
                <c:pt idx="1181">
                  <c:v>8</c:v>
                </c:pt>
                <c:pt idx="1182">
                  <c:v>8</c:v>
                </c:pt>
                <c:pt idx="1183">
                  <c:v>8</c:v>
                </c:pt>
                <c:pt idx="1184">
                  <c:v>8</c:v>
                </c:pt>
                <c:pt idx="1185">
                  <c:v>8</c:v>
                </c:pt>
                <c:pt idx="1186">
                  <c:v>8</c:v>
                </c:pt>
                <c:pt idx="1187">
                  <c:v>8</c:v>
                </c:pt>
                <c:pt idx="1188">
                  <c:v>8</c:v>
                </c:pt>
                <c:pt idx="1189">
                  <c:v>8</c:v>
                </c:pt>
                <c:pt idx="1190">
                  <c:v>8</c:v>
                </c:pt>
                <c:pt idx="1191">
                  <c:v>8</c:v>
                </c:pt>
                <c:pt idx="1192">
                  <c:v>8</c:v>
                </c:pt>
                <c:pt idx="1193">
                  <c:v>8</c:v>
                </c:pt>
                <c:pt idx="1194">
                  <c:v>8</c:v>
                </c:pt>
                <c:pt idx="1195">
                  <c:v>8</c:v>
                </c:pt>
                <c:pt idx="1196">
                  <c:v>8</c:v>
                </c:pt>
                <c:pt idx="1197">
                  <c:v>8</c:v>
                </c:pt>
                <c:pt idx="1198">
                  <c:v>8</c:v>
                </c:pt>
                <c:pt idx="1199">
                  <c:v>8</c:v>
                </c:pt>
                <c:pt idx="1200">
                  <c:v>8</c:v>
                </c:pt>
                <c:pt idx="1201">
                  <c:v>8</c:v>
                </c:pt>
                <c:pt idx="1202">
                  <c:v>8</c:v>
                </c:pt>
                <c:pt idx="1203">
                  <c:v>8</c:v>
                </c:pt>
                <c:pt idx="1204">
                  <c:v>8</c:v>
                </c:pt>
                <c:pt idx="1205">
                  <c:v>8</c:v>
                </c:pt>
                <c:pt idx="1206">
                  <c:v>8</c:v>
                </c:pt>
                <c:pt idx="1207">
                  <c:v>8</c:v>
                </c:pt>
                <c:pt idx="1208">
                  <c:v>8</c:v>
                </c:pt>
                <c:pt idx="1209">
                  <c:v>8</c:v>
                </c:pt>
                <c:pt idx="1210">
                  <c:v>8</c:v>
                </c:pt>
                <c:pt idx="1211">
                  <c:v>8</c:v>
                </c:pt>
                <c:pt idx="1212">
                  <c:v>8</c:v>
                </c:pt>
                <c:pt idx="1213">
                  <c:v>8</c:v>
                </c:pt>
                <c:pt idx="1214">
                  <c:v>8</c:v>
                </c:pt>
                <c:pt idx="1215">
                  <c:v>8</c:v>
                </c:pt>
                <c:pt idx="1216">
                  <c:v>8</c:v>
                </c:pt>
                <c:pt idx="1217">
                  <c:v>8</c:v>
                </c:pt>
                <c:pt idx="1218">
                  <c:v>8</c:v>
                </c:pt>
                <c:pt idx="1219">
                  <c:v>8</c:v>
                </c:pt>
                <c:pt idx="1220">
                  <c:v>8</c:v>
                </c:pt>
                <c:pt idx="1221">
                  <c:v>8</c:v>
                </c:pt>
                <c:pt idx="1222">
                  <c:v>8</c:v>
                </c:pt>
                <c:pt idx="1223">
                  <c:v>8</c:v>
                </c:pt>
                <c:pt idx="1224">
                  <c:v>8</c:v>
                </c:pt>
                <c:pt idx="1225">
                  <c:v>8</c:v>
                </c:pt>
                <c:pt idx="1226">
                  <c:v>8</c:v>
                </c:pt>
                <c:pt idx="1227">
                  <c:v>8</c:v>
                </c:pt>
                <c:pt idx="1228">
                  <c:v>8</c:v>
                </c:pt>
                <c:pt idx="1229">
                  <c:v>8</c:v>
                </c:pt>
                <c:pt idx="1230">
                  <c:v>8</c:v>
                </c:pt>
                <c:pt idx="1231">
                  <c:v>8</c:v>
                </c:pt>
                <c:pt idx="1232">
                  <c:v>8</c:v>
                </c:pt>
                <c:pt idx="1233">
                  <c:v>8</c:v>
                </c:pt>
                <c:pt idx="1234">
                  <c:v>8</c:v>
                </c:pt>
                <c:pt idx="1235">
                  <c:v>8</c:v>
                </c:pt>
                <c:pt idx="1236">
                  <c:v>8</c:v>
                </c:pt>
                <c:pt idx="1237">
                  <c:v>8</c:v>
                </c:pt>
                <c:pt idx="1238">
                  <c:v>8</c:v>
                </c:pt>
                <c:pt idx="1239">
                  <c:v>8</c:v>
                </c:pt>
                <c:pt idx="1240">
                  <c:v>8</c:v>
                </c:pt>
                <c:pt idx="1241">
                  <c:v>8</c:v>
                </c:pt>
                <c:pt idx="1242">
                  <c:v>8</c:v>
                </c:pt>
                <c:pt idx="1243">
                  <c:v>8</c:v>
                </c:pt>
                <c:pt idx="1244">
                  <c:v>8</c:v>
                </c:pt>
                <c:pt idx="1245">
                  <c:v>8</c:v>
                </c:pt>
                <c:pt idx="1246">
                  <c:v>8</c:v>
                </c:pt>
                <c:pt idx="1247">
                  <c:v>8</c:v>
                </c:pt>
                <c:pt idx="1248">
                  <c:v>8</c:v>
                </c:pt>
                <c:pt idx="1249">
                  <c:v>8</c:v>
                </c:pt>
                <c:pt idx="1250">
                  <c:v>8</c:v>
                </c:pt>
                <c:pt idx="1251">
                  <c:v>8</c:v>
                </c:pt>
                <c:pt idx="1252">
                  <c:v>8</c:v>
                </c:pt>
                <c:pt idx="1253">
                  <c:v>8</c:v>
                </c:pt>
                <c:pt idx="1254">
                  <c:v>8</c:v>
                </c:pt>
                <c:pt idx="1255">
                  <c:v>8</c:v>
                </c:pt>
                <c:pt idx="1256">
                  <c:v>8</c:v>
                </c:pt>
                <c:pt idx="1257">
                  <c:v>8</c:v>
                </c:pt>
                <c:pt idx="1258">
                  <c:v>8</c:v>
                </c:pt>
                <c:pt idx="1259">
                  <c:v>8</c:v>
                </c:pt>
                <c:pt idx="1260">
                  <c:v>8</c:v>
                </c:pt>
                <c:pt idx="1261">
                  <c:v>8</c:v>
                </c:pt>
                <c:pt idx="1262">
                  <c:v>8</c:v>
                </c:pt>
                <c:pt idx="1263">
                  <c:v>8</c:v>
                </c:pt>
                <c:pt idx="1264">
                  <c:v>8</c:v>
                </c:pt>
                <c:pt idx="1265">
                  <c:v>8</c:v>
                </c:pt>
                <c:pt idx="1266">
                  <c:v>8</c:v>
                </c:pt>
                <c:pt idx="1267">
                  <c:v>8</c:v>
                </c:pt>
                <c:pt idx="1268">
                  <c:v>8</c:v>
                </c:pt>
                <c:pt idx="1269">
                  <c:v>8</c:v>
                </c:pt>
                <c:pt idx="1270">
                  <c:v>8</c:v>
                </c:pt>
                <c:pt idx="1271">
                  <c:v>8</c:v>
                </c:pt>
                <c:pt idx="1272">
                  <c:v>8</c:v>
                </c:pt>
                <c:pt idx="1273">
                  <c:v>8</c:v>
                </c:pt>
                <c:pt idx="1274">
                  <c:v>8</c:v>
                </c:pt>
                <c:pt idx="1275">
                  <c:v>8</c:v>
                </c:pt>
                <c:pt idx="1276">
                  <c:v>8</c:v>
                </c:pt>
                <c:pt idx="1277">
                  <c:v>8</c:v>
                </c:pt>
                <c:pt idx="1278">
                  <c:v>8</c:v>
                </c:pt>
                <c:pt idx="1279">
                  <c:v>8</c:v>
                </c:pt>
                <c:pt idx="1280">
                  <c:v>8</c:v>
                </c:pt>
                <c:pt idx="1281">
                  <c:v>8</c:v>
                </c:pt>
                <c:pt idx="1282">
                  <c:v>8</c:v>
                </c:pt>
                <c:pt idx="1283">
                  <c:v>8</c:v>
                </c:pt>
                <c:pt idx="1284">
                  <c:v>8</c:v>
                </c:pt>
                <c:pt idx="1285">
                  <c:v>8</c:v>
                </c:pt>
                <c:pt idx="1286">
                  <c:v>8</c:v>
                </c:pt>
                <c:pt idx="1287">
                  <c:v>8</c:v>
                </c:pt>
                <c:pt idx="1288">
                  <c:v>8</c:v>
                </c:pt>
                <c:pt idx="1289">
                  <c:v>8</c:v>
                </c:pt>
                <c:pt idx="1290">
                  <c:v>8</c:v>
                </c:pt>
                <c:pt idx="1291">
                  <c:v>8</c:v>
                </c:pt>
                <c:pt idx="1292">
                  <c:v>8</c:v>
                </c:pt>
                <c:pt idx="1293">
                  <c:v>8</c:v>
                </c:pt>
                <c:pt idx="1294">
                  <c:v>8</c:v>
                </c:pt>
                <c:pt idx="1295">
                  <c:v>8</c:v>
                </c:pt>
                <c:pt idx="1296">
                  <c:v>8</c:v>
                </c:pt>
                <c:pt idx="1297">
                  <c:v>8</c:v>
                </c:pt>
                <c:pt idx="1298">
                  <c:v>8</c:v>
                </c:pt>
                <c:pt idx="1299">
                  <c:v>8</c:v>
                </c:pt>
                <c:pt idx="1300">
                  <c:v>8</c:v>
                </c:pt>
                <c:pt idx="1301">
                  <c:v>8</c:v>
                </c:pt>
                <c:pt idx="1302">
                  <c:v>8</c:v>
                </c:pt>
                <c:pt idx="1303">
                  <c:v>8</c:v>
                </c:pt>
                <c:pt idx="1304">
                  <c:v>8</c:v>
                </c:pt>
                <c:pt idx="1305">
                  <c:v>8</c:v>
                </c:pt>
                <c:pt idx="1306">
                  <c:v>8</c:v>
                </c:pt>
                <c:pt idx="1307">
                  <c:v>8</c:v>
                </c:pt>
                <c:pt idx="1308">
                  <c:v>8</c:v>
                </c:pt>
                <c:pt idx="1309">
                  <c:v>8</c:v>
                </c:pt>
                <c:pt idx="1310">
                  <c:v>8</c:v>
                </c:pt>
                <c:pt idx="1311">
                  <c:v>8</c:v>
                </c:pt>
                <c:pt idx="1312">
                  <c:v>8</c:v>
                </c:pt>
                <c:pt idx="1313">
                  <c:v>8</c:v>
                </c:pt>
                <c:pt idx="1314">
                  <c:v>8</c:v>
                </c:pt>
                <c:pt idx="1315">
                  <c:v>8</c:v>
                </c:pt>
                <c:pt idx="1316">
                  <c:v>8</c:v>
                </c:pt>
                <c:pt idx="1317">
                  <c:v>8</c:v>
                </c:pt>
                <c:pt idx="1318">
                  <c:v>8</c:v>
                </c:pt>
                <c:pt idx="1319">
                  <c:v>8</c:v>
                </c:pt>
                <c:pt idx="1320">
                  <c:v>8</c:v>
                </c:pt>
                <c:pt idx="1321">
                  <c:v>8</c:v>
                </c:pt>
                <c:pt idx="1322">
                  <c:v>8</c:v>
                </c:pt>
                <c:pt idx="1323">
                  <c:v>8</c:v>
                </c:pt>
                <c:pt idx="1324">
                  <c:v>8</c:v>
                </c:pt>
                <c:pt idx="1325">
                  <c:v>8</c:v>
                </c:pt>
                <c:pt idx="1326">
                  <c:v>8</c:v>
                </c:pt>
                <c:pt idx="1327">
                  <c:v>8</c:v>
                </c:pt>
                <c:pt idx="1328">
                  <c:v>8</c:v>
                </c:pt>
                <c:pt idx="1329">
                  <c:v>8</c:v>
                </c:pt>
                <c:pt idx="1330">
                  <c:v>8</c:v>
                </c:pt>
                <c:pt idx="1331">
                  <c:v>8</c:v>
                </c:pt>
                <c:pt idx="1332">
                  <c:v>8</c:v>
                </c:pt>
                <c:pt idx="1333">
                  <c:v>8</c:v>
                </c:pt>
                <c:pt idx="1334">
                  <c:v>8</c:v>
                </c:pt>
                <c:pt idx="1335">
                  <c:v>8</c:v>
                </c:pt>
                <c:pt idx="1336">
                  <c:v>8</c:v>
                </c:pt>
                <c:pt idx="1337">
                  <c:v>8</c:v>
                </c:pt>
                <c:pt idx="1338">
                  <c:v>8</c:v>
                </c:pt>
                <c:pt idx="1339">
                  <c:v>8</c:v>
                </c:pt>
                <c:pt idx="1340">
                  <c:v>8</c:v>
                </c:pt>
                <c:pt idx="1341">
                  <c:v>8</c:v>
                </c:pt>
                <c:pt idx="1342">
                  <c:v>8</c:v>
                </c:pt>
                <c:pt idx="1343">
                  <c:v>8</c:v>
                </c:pt>
                <c:pt idx="1344">
                  <c:v>8</c:v>
                </c:pt>
                <c:pt idx="1345">
                  <c:v>8</c:v>
                </c:pt>
                <c:pt idx="1346">
                  <c:v>8</c:v>
                </c:pt>
                <c:pt idx="1347">
                  <c:v>8</c:v>
                </c:pt>
                <c:pt idx="1348">
                  <c:v>8</c:v>
                </c:pt>
                <c:pt idx="1349">
                  <c:v>8</c:v>
                </c:pt>
                <c:pt idx="1350">
                  <c:v>8</c:v>
                </c:pt>
                <c:pt idx="1351">
                  <c:v>8</c:v>
                </c:pt>
                <c:pt idx="1352">
                  <c:v>8</c:v>
                </c:pt>
                <c:pt idx="1353">
                  <c:v>8</c:v>
                </c:pt>
                <c:pt idx="1354">
                  <c:v>8</c:v>
                </c:pt>
                <c:pt idx="1355">
                  <c:v>8</c:v>
                </c:pt>
                <c:pt idx="1356">
                  <c:v>8</c:v>
                </c:pt>
                <c:pt idx="1357">
                  <c:v>8</c:v>
                </c:pt>
                <c:pt idx="1358">
                  <c:v>8</c:v>
                </c:pt>
                <c:pt idx="1359">
                  <c:v>8</c:v>
                </c:pt>
                <c:pt idx="1360">
                  <c:v>8</c:v>
                </c:pt>
                <c:pt idx="1361">
                  <c:v>8</c:v>
                </c:pt>
                <c:pt idx="1362">
                  <c:v>8</c:v>
                </c:pt>
                <c:pt idx="1363">
                  <c:v>8</c:v>
                </c:pt>
                <c:pt idx="1364">
                  <c:v>8</c:v>
                </c:pt>
                <c:pt idx="1365">
                  <c:v>8</c:v>
                </c:pt>
                <c:pt idx="1366">
                  <c:v>8</c:v>
                </c:pt>
                <c:pt idx="1367">
                  <c:v>8</c:v>
                </c:pt>
                <c:pt idx="1368">
                  <c:v>8</c:v>
                </c:pt>
                <c:pt idx="1369">
                  <c:v>8</c:v>
                </c:pt>
                <c:pt idx="1370">
                  <c:v>8</c:v>
                </c:pt>
                <c:pt idx="1371">
                  <c:v>8</c:v>
                </c:pt>
                <c:pt idx="1372">
                  <c:v>8</c:v>
                </c:pt>
                <c:pt idx="1373">
                  <c:v>8</c:v>
                </c:pt>
                <c:pt idx="1374">
                  <c:v>8</c:v>
                </c:pt>
                <c:pt idx="1375">
                  <c:v>8</c:v>
                </c:pt>
                <c:pt idx="1376">
                  <c:v>8</c:v>
                </c:pt>
                <c:pt idx="1377">
                  <c:v>8</c:v>
                </c:pt>
                <c:pt idx="1378">
                  <c:v>8</c:v>
                </c:pt>
                <c:pt idx="1379">
                  <c:v>8</c:v>
                </c:pt>
                <c:pt idx="1380">
                  <c:v>8</c:v>
                </c:pt>
                <c:pt idx="1381">
                  <c:v>8</c:v>
                </c:pt>
                <c:pt idx="1382">
                  <c:v>8</c:v>
                </c:pt>
                <c:pt idx="1383">
                  <c:v>8</c:v>
                </c:pt>
                <c:pt idx="1384">
                  <c:v>8</c:v>
                </c:pt>
                <c:pt idx="1385">
                  <c:v>8</c:v>
                </c:pt>
                <c:pt idx="1386">
                  <c:v>8</c:v>
                </c:pt>
                <c:pt idx="1387">
                  <c:v>8</c:v>
                </c:pt>
                <c:pt idx="1388">
                  <c:v>8</c:v>
                </c:pt>
                <c:pt idx="1389">
                  <c:v>8</c:v>
                </c:pt>
                <c:pt idx="1390">
                  <c:v>8</c:v>
                </c:pt>
                <c:pt idx="1391">
                  <c:v>8</c:v>
                </c:pt>
                <c:pt idx="1392">
                  <c:v>8</c:v>
                </c:pt>
                <c:pt idx="1393">
                  <c:v>8</c:v>
                </c:pt>
                <c:pt idx="1394">
                  <c:v>8</c:v>
                </c:pt>
                <c:pt idx="1395">
                  <c:v>8</c:v>
                </c:pt>
                <c:pt idx="1396">
                  <c:v>8</c:v>
                </c:pt>
                <c:pt idx="1397">
                  <c:v>8</c:v>
                </c:pt>
                <c:pt idx="1398">
                  <c:v>8</c:v>
                </c:pt>
                <c:pt idx="1399">
                  <c:v>8</c:v>
                </c:pt>
                <c:pt idx="1400">
                  <c:v>8</c:v>
                </c:pt>
                <c:pt idx="1401">
                  <c:v>8</c:v>
                </c:pt>
                <c:pt idx="1402">
                  <c:v>8</c:v>
                </c:pt>
                <c:pt idx="1403">
                  <c:v>8</c:v>
                </c:pt>
                <c:pt idx="1404">
                  <c:v>8</c:v>
                </c:pt>
                <c:pt idx="1405">
                  <c:v>8</c:v>
                </c:pt>
                <c:pt idx="1406">
                  <c:v>8</c:v>
                </c:pt>
                <c:pt idx="1407">
                  <c:v>8</c:v>
                </c:pt>
                <c:pt idx="1408">
                  <c:v>8</c:v>
                </c:pt>
                <c:pt idx="1409">
                  <c:v>8</c:v>
                </c:pt>
                <c:pt idx="1410">
                  <c:v>8</c:v>
                </c:pt>
                <c:pt idx="1411">
                  <c:v>8</c:v>
                </c:pt>
                <c:pt idx="1412">
                  <c:v>8</c:v>
                </c:pt>
                <c:pt idx="1413">
                  <c:v>8</c:v>
                </c:pt>
                <c:pt idx="1414">
                  <c:v>8</c:v>
                </c:pt>
                <c:pt idx="1415">
                  <c:v>8</c:v>
                </c:pt>
                <c:pt idx="1416">
                  <c:v>8</c:v>
                </c:pt>
                <c:pt idx="1417">
                  <c:v>8</c:v>
                </c:pt>
                <c:pt idx="1418">
                  <c:v>8</c:v>
                </c:pt>
                <c:pt idx="1419">
                  <c:v>8</c:v>
                </c:pt>
                <c:pt idx="1420">
                  <c:v>8</c:v>
                </c:pt>
                <c:pt idx="1421">
                  <c:v>8</c:v>
                </c:pt>
                <c:pt idx="1422">
                  <c:v>8</c:v>
                </c:pt>
                <c:pt idx="1423">
                  <c:v>8</c:v>
                </c:pt>
                <c:pt idx="1424">
                  <c:v>8</c:v>
                </c:pt>
                <c:pt idx="1425">
                  <c:v>8</c:v>
                </c:pt>
                <c:pt idx="1426">
                  <c:v>8</c:v>
                </c:pt>
                <c:pt idx="1427">
                  <c:v>8</c:v>
                </c:pt>
                <c:pt idx="1428">
                  <c:v>8</c:v>
                </c:pt>
                <c:pt idx="1429">
                  <c:v>8</c:v>
                </c:pt>
                <c:pt idx="1430">
                  <c:v>8</c:v>
                </c:pt>
                <c:pt idx="1431">
                  <c:v>8</c:v>
                </c:pt>
                <c:pt idx="1432">
                  <c:v>8</c:v>
                </c:pt>
                <c:pt idx="1433">
                  <c:v>8</c:v>
                </c:pt>
                <c:pt idx="1434">
                  <c:v>8</c:v>
                </c:pt>
                <c:pt idx="1435">
                  <c:v>8</c:v>
                </c:pt>
                <c:pt idx="1436">
                  <c:v>8</c:v>
                </c:pt>
                <c:pt idx="1437">
                  <c:v>8</c:v>
                </c:pt>
                <c:pt idx="1438">
                  <c:v>8</c:v>
                </c:pt>
                <c:pt idx="1439">
                  <c:v>8</c:v>
                </c:pt>
                <c:pt idx="1440">
                  <c:v>8</c:v>
                </c:pt>
                <c:pt idx="1441">
                  <c:v>8</c:v>
                </c:pt>
                <c:pt idx="1442">
                  <c:v>8</c:v>
                </c:pt>
                <c:pt idx="1443">
                  <c:v>8</c:v>
                </c:pt>
                <c:pt idx="1444">
                  <c:v>8</c:v>
                </c:pt>
                <c:pt idx="1445">
                  <c:v>8</c:v>
                </c:pt>
                <c:pt idx="1446">
                  <c:v>8</c:v>
                </c:pt>
                <c:pt idx="1447">
                  <c:v>8</c:v>
                </c:pt>
                <c:pt idx="1448">
                  <c:v>8</c:v>
                </c:pt>
                <c:pt idx="1449">
                  <c:v>8</c:v>
                </c:pt>
                <c:pt idx="1450">
                  <c:v>8</c:v>
                </c:pt>
                <c:pt idx="1451">
                  <c:v>8</c:v>
                </c:pt>
                <c:pt idx="1452">
                  <c:v>8</c:v>
                </c:pt>
                <c:pt idx="1453">
                  <c:v>8</c:v>
                </c:pt>
                <c:pt idx="1454">
                  <c:v>8</c:v>
                </c:pt>
                <c:pt idx="1455">
                  <c:v>8</c:v>
                </c:pt>
                <c:pt idx="1456">
                  <c:v>8</c:v>
                </c:pt>
                <c:pt idx="1457">
                  <c:v>8</c:v>
                </c:pt>
                <c:pt idx="1458">
                  <c:v>8</c:v>
                </c:pt>
                <c:pt idx="1459">
                  <c:v>8</c:v>
                </c:pt>
                <c:pt idx="1460">
                  <c:v>8</c:v>
                </c:pt>
                <c:pt idx="1461">
                  <c:v>8</c:v>
                </c:pt>
                <c:pt idx="1462">
                  <c:v>8</c:v>
                </c:pt>
                <c:pt idx="1463">
                  <c:v>8</c:v>
                </c:pt>
                <c:pt idx="1464">
                  <c:v>8</c:v>
                </c:pt>
                <c:pt idx="1465">
                  <c:v>8</c:v>
                </c:pt>
                <c:pt idx="1466">
                  <c:v>8</c:v>
                </c:pt>
                <c:pt idx="1467">
                  <c:v>8</c:v>
                </c:pt>
                <c:pt idx="1468">
                  <c:v>8</c:v>
                </c:pt>
                <c:pt idx="1469">
                  <c:v>8</c:v>
                </c:pt>
                <c:pt idx="1470">
                  <c:v>8</c:v>
                </c:pt>
                <c:pt idx="1471">
                  <c:v>8</c:v>
                </c:pt>
                <c:pt idx="1472">
                  <c:v>8</c:v>
                </c:pt>
                <c:pt idx="1473">
                  <c:v>8</c:v>
                </c:pt>
                <c:pt idx="1474">
                  <c:v>8</c:v>
                </c:pt>
                <c:pt idx="1475">
                  <c:v>8</c:v>
                </c:pt>
                <c:pt idx="1476">
                  <c:v>8</c:v>
                </c:pt>
                <c:pt idx="1477">
                  <c:v>8</c:v>
                </c:pt>
                <c:pt idx="1478">
                  <c:v>8</c:v>
                </c:pt>
                <c:pt idx="1479">
                  <c:v>8</c:v>
                </c:pt>
                <c:pt idx="1480">
                  <c:v>8</c:v>
                </c:pt>
                <c:pt idx="1481">
                  <c:v>8</c:v>
                </c:pt>
                <c:pt idx="1482">
                  <c:v>8</c:v>
                </c:pt>
                <c:pt idx="1483">
                  <c:v>8</c:v>
                </c:pt>
                <c:pt idx="1484">
                  <c:v>8</c:v>
                </c:pt>
                <c:pt idx="1485">
                  <c:v>8</c:v>
                </c:pt>
                <c:pt idx="1486">
                  <c:v>8</c:v>
                </c:pt>
                <c:pt idx="1487">
                  <c:v>8</c:v>
                </c:pt>
                <c:pt idx="1488">
                  <c:v>8</c:v>
                </c:pt>
                <c:pt idx="1489">
                  <c:v>8</c:v>
                </c:pt>
                <c:pt idx="1490">
                  <c:v>8</c:v>
                </c:pt>
                <c:pt idx="1491">
                  <c:v>8</c:v>
                </c:pt>
                <c:pt idx="1492">
                  <c:v>8</c:v>
                </c:pt>
                <c:pt idx="1493">
                  <c:v>8</c:v>
                </c:pt>
                <c:pt idx="1494">
                  <c:v>8</c:v>
                </c:pt>
                <c:pt idx="1495">
                  <c:v>8</c:v>
                </c:pt>
                <c:pt idx="1496">
                  <c:v>8</c:v>
                </c:pt>
                <c:pt idx="1497">
                  <c:v>8</c:v>
                </c:pt>
                <c:pt idx="1498">
                  <c:v>8</c:v>
                </c:pt>
                <c:pt idx="1499">
                  <c:v>8</c:v>
                </c:pt>
                <c:pt idx="1500">
                  <c:v>8</c:v>
                </c:pt>
              </c:numCache>
            </c:numRef>
          </c:val>
          <c:smooth val="0"/>
          <c:extLst>
            <c:ext xmlns:c16="http://schemas.microsoft.com/office/drawing/2014/chart" uri="{C3380CC4-5D6E-409C-BE32-E72D297353CC}">
              <c16:uniqueId val="{00000000-8AFB-47B5-9723-A88023EFC72F}"/>
            </c:ext>
          </c:extLst>
        </c:ser>
        <c:ser>
          <c:idx val="1"/>
          <c:order val="1"/>
          <c:tx>
            <c:strRef>
              <c:f>Sheet1!$C$1</c:f>
              <c:strCache>
                <c:ptCount val="1"/>
                <c:pt idx="0">
                  <c:v>Lower Vial LED</c:v>
                </c:pt>
              </c:strCache>
            </c:strRef>
          </c:tx>
          <c:spPr>
            <a:ln w="28575" cap="rnd">
              <a:solidFill>
                <a:schemeClr val="accent2"/>
              </a:solidFill>
              <a:round/>
            </a:ln>
            <a:effectLst/>
          </c:spPr>
          <c:marker>
            <c:symbol val="none"/>
          </c:marker>
          <c:cat>
            <c:strLit>
              <c:ptCount val="32000"/>
              <c:pt idx="0">
                <c:v>Frequency</c:v>
              </c:pt>
              <c:pt idx="1">
                <c:v>15000</c:v>
              </c:pt>
              <c:pt idx="2">
                <c:v>15020</c:v>
              </c:pt>
              <c:pt idx="3">
                <c:v>15040</c:v>
              </c:pt>
              <c:pt idx="4">
                <c:v>15060</c:v>
              </c:pt>
              <c:pt idx="5">
                <c:v>15080</c:v>
              </c:pt>
              <c:pt idx="6">
                <c:v>15100</c:v>
              </c:pt>
              <c:pt idx="7">
                <c:v>15120</c:v>
              </c:pt>
              <c:pt idx="8">
                <c:v>15140</c:v>
              </c:pt>
              <c:pt idx="9">
                <c:v>15160</c:v>
              </c:pt>
              <c:pt idx="10">
                <c:v>15180</c:v>
              </c:pt>
              <c:pt idx="11">
                <c:v>15200</c:v>
              </c:pt>
              <c:pt idx="12">
                <c:v>15220</c:v>
              </c:pt>
              <c:pt idx="13">
                <c:v>15240</c:v>
              </c:pt>
              <c:pt idx="14">
                <c:v>15260</c:v>
              </c:pt>
              <c:pt idx="15">
                <c:v>15280</c:v>
              </c:pt>
              <c:pt idx="16">
                <c:v>15300</c:v>
              </c:pt>
              <c:pt idx="17">
                <c:v>15320</c:v>
              </c:pt>
              <c:pt idx="18">
                <c:v>15340</c:v>
              </c:pt>
              <c:pt idx="19">
                <c:v>15360</c:v>
              </c:pt>
              <c:pt idx="20">
                <c:v>15380</c:v>
              </c:pt>
              <c:pt idx="21">
                <c:v>15400</c:v>
              </c:pt>
              <c:pt idx="22">
                <c:v>15420</c:v>
              </c:pt>
              <c:pt idx="23">
                <c:v>15440</c:v>
              </c:pt>
              <c:pt idx="24">
                <c:v>15460</c:v>
              </c:pt>
              <c:pt idx="25">
                <c:v>15480</c:v>
              </c:pt>
              <c:pt idx="26">
                <c:v>15500</c:v>
              </c:pt>
              <c:pt idx="27">
                <c:v>15520</c:v>
              </c:pt>
              <c:pt idx="28">
                <c:v>15540</c:v>
              </c:pt>
              <c:pt idx="29">
                <c:v>15560</c:v>
              </c:pt>
              <c:pt idx="30">
                <c:v>15580</c:v>
              </c:pt>
              <c:pt idx="31">
                <c:v>15600</c:v>
              </c:pt>
              <c:pt idx="32">
                <c:v>15620</c:v>
              </c:pt>
              <c:pt idx="33">
                <c:v>15640</c:v>
              </c:pt>
              <c:pt idx="34">
                <c:v>15660</c:v>
              </c:pt>
              <c:pt idx="35">
                <c:v>15680</c:v>
              </c:pt>
              <c:pt idx="36">
                <c:v>15700</c:v>
              </c:pt>
              <c:pt idx="37">
                <c:v>15720</c:v>
              </c:pt>
              <c:pt idx="38">
                <c:v>15740</c:v>
              </c:pt>
              <c:pt idx="39">
                <c:v>15760</c:v>
              </c:pt>
              <c:pt idx="40">
                <c:v>15780</c:v>
              </c:pt>
              <c:pt idx="41">
                <c:v>15800</c:v>
              </c:pt>
              <c:pt idx="42">
                <c:v>15820</c:v>
              </c:pt>
              <c:pt idx="43">
                <c:v>15840</c:v>
              </c:pt>
              <c:pt idx="44">
                <c:v>15860</c:v>
              </c:pt>
              <c:pt idx="45">
                <c:v>15880</c:v>
              </c:pt>
              <c:pt idx="46">
                <c:v>15900</c:v>
              </c:pt>
              <c:pt idx="47">
                <c:v>15920</c:v>
              </c:pt>
              <c:pt idx="48">
                <c:v>15940</c:v>
              </c:pt>
              <c:pt idx="49">
                <c:v>15960</c:v>
              </c:pt>
              <c:pt idx="50">
                <c:v>15980</c:v>
              </c:pt>
              <c:pt idx="51">
                <c:v>16000</c:v>
              </c:pt>
              <c:pt idx="52">
                <c:v>16020</c:v>
              </c:pt>
              <c:pt idx="53">
                <c:v>16040</c:v>
              </c:pt>
              <c:pt idx="54">
                <c:v>16060</c:v>
              </c:pt>
              <c:pt idx="55">
                <c:v>16080</c:v>
              </c:pt>
              <c:pt idx="56">
                <c:v>16100</c:v>
              </c:pt>
              <c:pt idx="57">
                <c:v>16120</c:v>
              </c:pt>
              <c:pt idx="58">
                <c:v>16140</c:v>
              </c:pt>
              <c:pt idx="59">
                <c:v>16160</c:v>
              </c:pt>
              <c:pt idx="60">
                <c:v>16180</c:v>
              </c:pt>
              <c:pt idx="61">
                <c:v>16200</c:v>
              </c:pt>
              <c:pt idx="62">
                <c:v>16220</c:v>
              </c:pt>
              <c:pt idx="63">
                <c:v>16240</c:v>
              </c:pt>
              <c:pt idx="64">
                <c:v>16260</c:v>
              </c:pt>
              <c:pt idx="65">
                <c:v>16280</c:v>
              </c:pt>
              <c:pt idx="66">
                <c:v>16300</c:v>
              </c:pt>
              <c:pt idx="67">
                <c:v>16320</c:v>
              </c:pt>
              <c:pt idx="68">
                <c:v>16340</c:v>
              </c:pt>
              <c:pt idx="69">
                <c:v>16360</c:v>
              </c:pt>
              <c:pt idx="70">
                <c:v>16380</c:v>
              </c:pt>
              <c:pt idx="71">
                <c:v>16400</c:v>
              </c:pt>
              <c:pt idx="72">
                <c:v>16420</c:v>
              </c:pt>
              <c:pt idx="73">
                <c:v>16440</c:v>
              </c:pt>
              <c:pt idx="74">
                <c:v>16460</c:v>
              </c:pt>
              <c:pt idx="75">
                <c:v>16480</c:v>
              </c:pt>
              <c:pt idx="76">
                <c:v>16500</c:v>
              </c:pt>
              <c:pt idx="77">
                <c:v>16520</c:v>
              </c:pt>
              <c:pt idx="78">
                <c:v>16540</c:v>
              </c:pt>
              <c:pt idx="79">
                <c:v>16560</c:v>
              </c:pt>
              <c:pt idx="80">
                <c:v>16580</c:v>
              </c:pt>
              <c:pt idx="81">
                <c:v>16600</c:v>
              </c:pt>
              <c:pt idx="82">
                <c:v>16620</c:v>
              </c:pt>
              <c:pt idx="83">
                <c:v>16640</c:v>
              </c:pt>
              <c:pt idx="84">
                <c:v>16660</c:v>
              </c:pt>
              <c:pt idx="85">
                <c:v>16680</c:v>
              </c:pt>
              <c:pt idx="86">
                <c:v>16700</c:v>
              </c:pt>
              <c:pt idx="87">
                <c:v>16720</c:v>
              </c:pt>
              <c:pt idx="88">
                <c:v>16740</c:v>
              </c:pt>
              <c:pt idx="89">
                <c:v>16760</c:v>
              </c:pt>
              <c:pt idx="90">
                <c:v>16780</c:v>
              </c:pt>
              <c:pt idx="91">
                <c:v>16800</c:v>
              </c:pt>
              <c:pt idx="92">
                <c:v>16820</c:v>
              </c:pt>
              <c:pt idx="93">
                <c:v>16840</c:v>
              </c:pt>
              <c:pt idx="94">
                <c:v>16860</c:v>
              </c:pt>
              <c:pt idx="95">
                <c:v>16880</c:v>
              </c:pt>
              <c:pt idx="96">
                <c:v>16900</c:v>
              </c:pt>
              <c:pt idx="97">
                <c:v>16920</c:v>
              </c:pt>
              <c:pt idx="98">
                <c:v>16940</c:v>
              </c:pt>
              <c:pt idx="99">
                <c:v>16960</c:v>
              </c:pt>
              <c:pt idx="100">
                <c:v>16980</c:v>
              </c:pt>
              <c:pt idx="101">
                <c:v>17000</c:v>
              </c:pt>
              <c:pt idx="102">
                <c:v>17020</c:v>
              </c:pt>
              <c:pt idx="103">
                <c:v>17040</c:v>
              </c:pt>
              <c:pt idx="104">
                <c:v>17060</c:v>
              </c:pt>
              <c:pt idx="105">
                <c:v>17080</c:v>
              </c:pt>
              <c:pt idx="106">
                <c:v>17100</c:v>
              </c:pt>
              <c:pt idx="107">
                <c:v>17120</c:v>
              </c:pt>
              <c:pt idx="108">
                <c:v>17140</c:v>
              </c:pt>
              <c:pt idx="109">
                <c:v>17160</c:v>
              </c:pt>
              <c:pt idx="110">
                <c:v>17180</c:v>
              </c:pt>
              <c:pt idx="111">
                <c:v>17200</c:v>
              </c:pt>
              <c:pt idx="112">
                <c:v>17220</c:v>
              </c:pt>
              <c:pt idx="113">
                <c:v>17240</c:v>
              </c:pt>
              <c:pt idx="114">
                <c:v>17260</c:v>
              </c:pt>
              <c:pt idx="115">
                <c:v>17280</c:v>
              </c:pt>
              <c:pt idx="116">
                <c:v>17300</c:v>
              </c:pt>
              <c:pt idx="117">
                <c:v>17320</c:v>
              </c:pt>
              <c:pt idx="118">
                <c:v>17340</c:v>
              </c:pt>
              <c:pt idx="119">
                <c:v>17360</c:v>
              </c:pt>
              <c:pt idx="120">
                <c:v>17380</c:v>
              </c:pt>
              <c:pt idx="121">
                <c:v>17400</c:v>
              </c:pt>
              <c:pt idx="122">
                <c:v>17420</c:v>
              </c:pt>
              <c:pt idx="123">
                <c:v>17440</c:v>
              </c:pt>
              <c:pt idx="124">
                <c:v>17460</c:v>
              </c:pt>
              <c:pt idx="125">
                <c:v>17480</c:v>
              </c:pt>
              <c:pt idx="126">
                <c:v>17500</c:v>
              </c:pt>
              <c:pt idx="127">
                <c:v>17520</c:v>
              </c:pt>
              <c:pt idx="128">
                <c:v>17540</c:v>
              </c:pt>
              <c:pt idx="129">
                <c:v>17560</c:v>
              </c:pt>
              <c:pt idx="130">
                <c:v>17580</c:v>
              </c:pt>
              <c:pt idx="131">
                <c:v>17600</c:v>
              </c:pt>
              <c:pt idx="132">
                <c:v>17620</c:v>
              </c:pt>
              <c:pt idx="133">
                <c:v>17640</c:v>
              </c:pt>
              <c:pt idx="134">
                <c:v>17660</c:v>
              </c:pt>
              <c:pt idx="135">
                <c:v>17680</c:v>
              </c:pt>
              <c:pt idx="136">
                <c:v>17700</c:v>
              </c:pt>
              <c:pt idx="137">
                <c:v>17720</c:v>
              </c:pt>
              <c:pt idx="138">
                <c:v>17740</c:v>
              </c:pt>
              <c:pt idx="139">
                <c:v>17760</c:v>
              </c:pt>
              <c:pt idx="140">
                <c:v>17780</c:v>
              </c:pt>
              <c:pt idx="141">
                <c:v>17800</c:v>
              </c:pt>
              <c:pt idx="142">
                <c:v>17820</c:v>
              </c:pt>
              <c:pt idx="143">
                <c:v>17840</c:v>
              </c:pt>
              <c:pt idx="144">
                <c:v>17860</c:v>
              </c:pt>
              <c:pt idx="145">
                <c:v>17880</c:v>
              </c:pt>
              <c:pt idx="146">
                <c:v>17900</c:v>
              </c:pt>
              <c:pt idx="147">
                <c:v>17920</c:v>
              </c:pt>
              <c:pt idx="148">
                <c:v>17940</c:v>
              </c:pt>
              <c:pt idx="149">
                <c:v>17960</c:v>
              </c:pt>
              <c:pt idx="150">
                <c:v>17980</c:v>
              </c:pt>
              <c:pt idx="151">
                <c:v>18000</c:v>
              </c:pt>
              <c:pt idx="152">
                <c:v>18020</c:v>
              </c:pt>
              <c:pt idx="153">
                <c:v>18040</c:v>
              </c:pt>
              <c:pt idx="154">
                <c:v>18060</c:v>
              </c:pt>
              <c:pt idx="155">
                <c:v>18080</c:v>
              </c:pt>
              <c:pt idx="156">
                <c:v>18100</c:v>
              </c:pt>
              <c:pt idx="157">
                <c:v>18120</c:v>
              </c:pt>
              <c:pt idx="158">
                <c:v>18140</c:v>
              </c:pt>
              <c:pt idx="159">
                <c:v>18160</c:v>
              </c:pt>
              <c:pt idx="160">
                <c:v>18180</c:v>
              </c:pt>
              <c:pt idx="161">
                <c:v>18200</c:v>
              </c:pt>
              <c:pt idx="162">
                <c:v>18220</c:v>
              </c:pt>
              <c:pt idx="163">
                <c:v>18240</c:v>
              </c:pt>
              <c:pt idx="164">
                <c:v>18260</c:v>
              </c:pt>
              <c:pt idx="165">
                <c:v>18280</c:v>
              </c:pt>
              <c:pt idx="166">
                <c:v>18300</c:v>
              </c:pt>
              <c:pt idx="167">
                <c:v>18320</c:v>
              </c:pt>
              <c:pt idx="168">
                <c:v>18340</c:v>
              </c:pt>
              <c:pt idx="169">
                <c:v>18360</c:v>
              </c:pt>
              <c:pt idx="170">
                <c:v>18380</c:v>
              </c:pt>
              <c:pt idx="171">
                <c:v>18400</c:v>
              </c:pt>
              <c:pt idx="172">
                <c:v>18420</c:v>
              </c:pt>
              <c:pt idx="173">
                <c:v>18440</c:v>
              </c:pt>
              <c:pt idx="174">
                <c:v>18460</c:v>
              </c:pt>
              <c:pt idx="175">
                <c:v>18480</c:v>
              </c:pt>
              <c:pt idx="176">
                <c:v>18500</c:v>
              </c:pt>
              <c:pt idx="177">
                <c:v>18520</c:v>
              </c:pt>
              <c:pt idx="178">
                <c:v>18540</c:v>
              </c:pt>
              <c:pt idx="179">
                <c:v>18560</c:v>
              </c:pt>
              <c:pt idx="180">
                <c:v>18580</c:v>
              </c:pt>
              <c:pt idx="181">
                <c:v>18600</c:v>
              </c:pt>
              <c:pt idx="182">
                <c:v>18620</c:v>
              </c:pt>
              <c:pt idx="183">
                <c:v>18640</c:v>
              </c:pt>
              <c:pt idx="184">
                <c:v>18660</c:v>
              </c:pt>
              <c:pt idx="185">
                <c:v>18680</c:v>
              </c:pt>
              <c:pt idx="186">
                <c:v>18700</c:v>
              </c:pt>
              <c:pt idx="187">
                <c:v>18720</c:v>
              </c:pt>
              <c:pt idx="188">
                <c:v>18740</c:v>
              </c:pt>
              <c:pt idx="189">
                <c:v>18760</c:v>
              </c:pt>
              <c:pt idx="190">
                <c:v>18780</c:v>
              </c:pt>
              <c:pt idx="191">
                <c:v>18800</c:v>
              </c:pt>
              <c:pt idx="192">
                <c:v>18820</c:v>
              </c:pt>
              <c:pt idx="193">
                <c:v>18840</c:v>
              </c:pt>
              <c:pt idx="194">
                <c:v>18860</c:v>
              </c:pt>
              <c:pt idx="195">
                <c:v>18880</c:v>
              </c:pt>
              <c:pt idx="196">
                <c:v>18900</c:v>
              </c:pt>
              <c:pt idx="197">
                <c:v>18920</c:v>
              </c:pt>
              <c:pt idx="198">
                <c:v>18940</c:v>
              </c:pt>
              <c:pt idx="199">
                <c:v>18960</c:v>
              </c:pt>
              <c:pt idx="200">
                <c:v>18980</c:v>
              </c:pt>
              <c:pt idx="201">
                <c:v>19000</c:v>
              </c:pt>
              <c:pt idx="202">
                <c:v>19020</c:v>
              </c:pt>
              <c:pt idx="203">
                <c:v>19040</c:v>
              </c:pt>
              <c:pt idx="204">
                <c:v>19060</c:v>
              </c:pt>
              <c:pt idx="205">
                <c:v>19080</c:v>
              </c:pt>
              <c:pt idx="206">
                <c:v>19100</c:v>
              </c:pt>
              <c:pt idx="207">
                <c:v>19120</c:v>
              </c:pt>
              <c:pt idx="208">
                <c:v>19140</c:v>
              </c:pt>
              <c:pt idx="209">
                <c:v>19160</c:v>
              </c:pt>
              <c:pt idx="210">
                <c:v>19180</c:v>
              </c:pt>
              <c:pt idx="211">
                <c:v>19200</c:v>
              </c:pt>
              <c:pt idx="212">
                <c:v>19220</c:v>
              </c:pt>
              <c:pt idx="213">
                <c:v>19240</c:v>
              </c:pt>
              <c:pt idx="214">
                <c:v>19260</c:v>
              </c:pt>
              <c:pt idx="215">
                <c:v>19280</c:v>
              </c:pt>
              <c:pt idx="216">
                <c:v>19300</c:v>
              </c:pt>
              <c:pt idx="217">
                <c:v>19320</c:v>
              </c:pt>
              <c:pt idx="218">
                <c:v>19340</c:v>
              </c:pt>
              <c:pt idx="219">
                <c:v>19360</c:v>
              </c:pt>
              <c:pt idx="220">
                <c:v>19380</c:v>
              </c:pt>
              <c:pt idx="221">
                <c:v>19400</c:v>
              </c:pt>
              <c:pt idx="222">
                <c:v>19420</c:v>
              </c:pt>
              <c:pt idx="223">
                <c:v>19440</c:v>
              </c:pt>
              <c:pt idx="224">
                <c:v>19460</c:v>
              </c:pt>
              <c:pt idx="225">
                <c:v>19480</c:v>
              </c:pt>
              <c:pt idx="226">
                <c:v>19500</c:v>
              </c:pt>
              <c:pt idx="227">
                <c:v>19520</c:v>
              </c:pt>
              <c:pt idx="228">
                <c:v>19540</c:v>
              </c:pt>
              <c:pt idx="229">
                <c:v>19560</c:v>
              </c:pt>
              <c:pt idx="230">
                <c:v>19580</c:v>
              </c:pt>
              <c:pt idx="231">
                <c:v>19600</c:v>
              </c:pt>
              <c:pt idx="232">
                <c:v>19620</c:v>
              </c:pt>
              <c:pt idx="233">
                <c:v>19640</c:v>
              </c:pt>
              <c:pt idx="234">
                <c:v>19660</c:v>
              </c:pt>
              <c:pt idx="235">
                <c:v>19680</c:v>
              </c:pt>
              <c:pt idx="236">
                <c:v>19700</c:v>
              </c:pt>
              <c:pt idx="237">
                <c:v>19720</c:v>
              </c:pt>
              <c:pt idx="238">
                <c:v>19740</c:v>
              </c:pt>
              <c:pt idx="239">
                <c:v>19760</c:v>
              </c:pt>
              <c:pt idx="240">
                <c:v>19780</c:v>
              </c:pt>
              <c:pt idx="241">
                <c:v>19800</c:v>
              </c:pt>
              <c:pt idx="242">
                <c:v>19820</c:v>
              </c:pt>
              <c:pt idx="243">
                <c:v>19840</c:v>
              </c:pt>
              <c:pt idx="244">
                <c:v>19860</c:v>
              </c:pt>
              <c:pt idx="245">
                <c:v>19880</c:v>
              </c:pt>
              <c:pt idx="246">
                <c:v>19900</c:v>
              </c:pt>
              <c:pt idx="247">
                <c:v>19920</c:v>
              </c:pt>
              <c:pt idx="248">
                <c:v>19940</c:v>
              </c:pt>
              <c:pt idx="249">
                <c:v>19960</c:v>
              </c:pt>
              <c:pt idx="250">
                <c:v>19980</c:v>
              </c:pt>
              <c:pt idx="251">
                <c:v>20000</c:v>
              </c:pt>
              <c:pt idx="252">
                <c:v>20020</c:v>
              </c:pt>
              <c:pt idx="253">
                <c:v>20040</c:v>
              </c:pt>
              <c:pt idx="254">
                <c:v>20060</c:v>
              </c:pt>
              <c:pt idx="255">
                <c:v>20080</c:v>
              </c:pt>
              <c:pt idx="256">
                <c:v>20100</c:v>
              </c:pt>
              <c:pt idx="257">
                <c:v>20120</c:v>
              </c:pt>
              <c:pt idx="258">
                <c:v>20140</c:v>
              </c:pt>
              <c:pt idx="259">
                <c:v>20160</c:v>
              </c:pt>
              <c:pt idx="260">
                <c:v>20180</c:v>
              </c:pt>
              <c:pt idx="261">
                <c:v>20200</c:v>
              </c:pt>
              <c:pt idx="262">
                <c:v>20220</c:v>
              </c:pt>
              <c:pt idx="263">
                <c:v>20240</c:v>
              </c:pt>
              <c:pt idx="264">
                <c:v>20260</c:v>
              </c:pt>
              <c:pt idx="265">
                <c:v>20280</c:v>
              </c:pt>
              <c:pt idx="266">
                <c:v>20300</c:v>
              </c:pt>
              <c:pt idx="267">
                <c:v>20320</c:v>
              </c:pt>
              <c:pt idx="268">
                <c:v>20340</c:v>
              </c:pt>
              <c:pt idx="269">
                <c:v>20360</c:v>
              </c:pt>
              <c:pt idx="270">
                <c:v>20380</c:v>
              </c:pt>
              <c:pt idx="271">
                <c:v>20400</c:v>
              </c:pt>
              <c:pt idx="272">
                <c:v>20420</c:v>
              </c:pt>
              <c:pt idx="273">
                <c:v>20440</c:v>
              </c:pt>
              <c:pt idx="274">
                <c:v>20460</c:v>
              </c:pt>
              <c:pt idx="275">
                <c:v>20480</c:v>
              </c:pt>
              <c:pt idx="276">
                <c:v>20500</c:v>
              </c:pt>
              <c:pt idx="277">
                <c:v>20520</c:v>
              </c:pt>
              <c:pt idx="278">
                <c:v>20540</c:v>
              </c:pt>
              <c:pt idx="279">
                <c:v>20560</c:v>
              </c:pt>
              <c:pt idx="280">
                <c:v>20580</c:v>
              </c:pt>
              <c:pt idx="281">
                <c:v>20600</c:v>
              </c:pt>
              <c:pt idx="282">
                <c:v>20620</c:v>
              </c:pt>
              <c:pt idx="283">
                <c:v>20640</c:v>
              </c:pt>
              <c:pt idx="284">
                <c:v>20660</c:v>
              </c:pt>
              <c:pt idx="285">
                <c:v>20680</c:v>
              </c:pt>
              <c:pt idx="286">
                <c:v>20700</c:v>
              </c:pt>
              <c:pt idx="287">
                <c:v>20720</c:v>
              </c:pt>
              <c:pt idx="288">
                <c:v>20740</c:v>
              </c:pt>
              <c:pt idx="289">
                <c:v>20760</c:v>
              </c:pt>
              <c:pt idx="290">
                <c:v>20780</c:v>
              </c:pt>
              <c:pt idx="291">
                <c:v>20800</c:v>
              </c:pt>
              <c:pt idx="292">
                <c:v>20820</c:v>
              </c:pt>
              <c:pt idx="293">
                <c:v>20840</c:v>
              </c:pt>
              <c:pt idx="294">
                <c:v>20860</c:v>
              </c:pt>
              <c:pt idx="295">
                <c:v>20880</c:v>
              </c:pt>
              <c:pt idx="296">
                <c:v>20900</c:v>
              </c:pt>
              <c:pt idx="297">
                <c:v>20920</c:v>
              </c:pt>
              <c:pt idx="298">
                <c:v>20940</c:v>
              </c:pt>
              <c:pt idx="299">
                <c:v>20960</c:v>
              </c:pt>
              <c:pt idx="300">
                <c:v>20980</c:v>
              </c:pt>
              <c:pt idx="301">
                <c:v>21000</c:v>
              </c:pt>
              <c:pt idx="302">
                <c:v>21020</c:v>
              </c:pt>
              <c:pt idx="303">
                <c:v>21040</c:v>
              </c:pt>
              <c:pt idx="304">
                <c:v>21060</c:v>
              </c:pt>
              <c:pt idx="305">
                <c:v>21080</c:v>
              </c:pt>
              <c:pt idx="306">
                <c:v>21100</c:v>
              </c:pt>
              <c:pt idx="307">
                <c:v>21120</c:v>
              </c:pt>
              <c:pt idx="308">
                <c:v>21140</c:v>
              </c:pt>
              <c:pt idx="309">
                <c:v>21160</c:v>
              </c:pt>
              <c:pt idx="310">
                <c:v>21180</c:v>
              </c:pt>
              <c:pt idx="311">
                <c:v>21200</c:v>
              </c:pt>
              <c:pt idx="312">
                <c:v>21220</c:v>
              </c:pt>
              <c:pt idx="313">
                <c:v>21240</c:v>
              </c:pt>
              <c:pt idx="314">
                <c:v>21260</c:v>
              </c:pt>
              <c:pt idx="315">
                <c:v>21280</c:v>
              </c:pt>
              <c:pt idx="316">
                <c:v>21300</c:v>
              </c:pt>
              <c:pt idx="317">
                <c:v>21320</c:v>
              </c:pt>
              <c:pt idx="318">
                <c:v>21340</c:v>
              </c:pt>
              <c:pt idx="319">
                <c:v>21360</c:v>
              </c:pt>
              <c:pt idx="320">
                <c:v>21380</c:v>
              </c:pt>
              <c:pt idx="321">
                <c:v>21400</c:v>
              </c:pt>
              <c:pt idx="322">
                <c:v>21420</c:v>
              </c:pt>
              <c:pt idx="323">
                <c:v>21440</c:v>
              </c:pt>
              <c:pt idx="324">
                <c:v>21460</c:v>
              </c:pt>
              <c:pt idx="325">
                <c:v>21480</c:v>
              </c:pt>
              <c:pt idx="326">
                <c:v>21500</c:v>
              </c:pt>
              <c:pt idx="327">
                <c:v>21520</c:v>
              </c:pt>
              <c:pt idx="328">
                <c:v>21540</c:v>
              </c:pt>
              <c:pt idx="329">
                <c:v>21560</c:v>
              </c:pt>
              <c:pt idx="330">
                <c:v>21580</c:v>
              </c:pt>
              <c:pt idx="331">
                <c:v>21600</c:v>
              </c:pt>
              <c:pt idx="332">
                <c:v>21620</c:v>
              </c:pt>
              <c:pt idx="333">
                <c:v>21640</c:v>
              </c:pt>
              <c:pt idx="334">
                <c:v>21660</c:v>
              </c:pt>
              <c:pt idx="335">
                <c:v>21680</c:v>
              </c:pt>
              <c:pt idx="336">
                <c:v>21700</c:v>
              </c:pt>
              <c:pt idx="337">
                <c:v>21720</c:v>
              </c:pt>
              <c:pt idx="338">
                <c:v>21740</c:v>
              </c:pt>
              <c:pt idx="339">
                <c:v>21760</c:v>
              </c:pt>
              <c:pt idx="340">
                <c:v>21780</c:v>
              </c:pt>
              <c:pt idx="341">
                <c:v>21800</c:v>
              </c:pt>
              <c:pt idx="342">
                <c:v>21820</c:v>
              </c:pt>
              <c:pt idx="343">
                <c:v>21840</c:v>
              </c:pt>
              <c:pt idx="344">
                <c:v>21860</c:v>
              </c:pt>
              <c:pt idx="345">
                <c:v>21880</c:v>
              </c:pt>
              <c:pt idx="346">
                <c:v>21900</c:v>
              </c:pt>
              <c:pt idx="347">
                <c:v>21920</c:v>
              </c:pt>
              <c:pt idx="348">
                <c:v>21940</c:v>
              </c:pt>
              <c:pt idx="349">
                <c:v>21960</c:v>
              </c:pt>
              <c:pt idx="350">
                <c:v>21980</c:v>
              </c:pt>
              <c:pt idx="351">
                <c:v>22000</c:v>
              </c:pt>
              <c:pt idx="352">
                <c:v>22020</c:v>
              </c:pt>
              <c:pt idx="353">
                <c:v>22040</c:v>
              </c:pt>
              <c:pt idx="354">
                <c:v>22060</c:v>
              </c:pt>
              <c:pt idx="355">
                <c:v>22080</c:v>
              </c:pt>
              <c:pt idx="356">
                <c:v>22100</c:v>
              </c:pt>
              <c:pt idx="357">
                <c:v>22120</c:v>
              </c:pt>
              <c:pt idx="358">
                <c:v>22140</c:v>
              </c:pt>
              <c:pt idx="359">
                <c:v>22160</c:v>
              </c:pt>
              <c:pt idx="360">
                <c:v>22180</c:v>
              </c:pt>
              <c:pt idx="361">
                <c:v>22200</c:v>
              </c:pt>
              <c:pt idx="362">
                <c:v>22220</c:v>
              </c:pt>
              <c:pt idx="363">
                <c:v>22240</c:v>
              </c:pt>
              <c:pt idx="364">
                <c:v>22260</c:v>
              </c:pt>
              <c:pt idx="365">
                <c:v>22280</c:v>
              </c:pt>
              <c:pt idx="366">
                <c:v>22300</c:v>
              </c:pt>
              <c:pt idx="367">
                <c:v>22320</c:v>
              </c:pt>
              <c:pt idx="368">
                <c:v>22340</c:v>
              </c:pt>
              <c:pt idx="369">
                <c:v>22360</c:v>
              </c:pt>
              <c:pt idx="370">
                <c:v>22380</c:v>
              </c:pt>
              <c:pt idx="371">
                <c:v>22400</c:v>
              </c:pt>
              <c:pt idx="372">
                <c:v>22420</c:v>
              </c:pt>
              <c:pt idx="373">
                <c:v>22440</c:v>
              </c:pt>
              <c:pt idx="374">
                <c:v>22460</c:v>
              </c:pt>
              <c:pt idx="375">
                <c:v>22480</c:v>
              </c:pt>
              <c:pt idx="376">
                <c:v>22500</c:v>
              </c:pt>
              <c:pt idx="377">
                <c:v>22520</c:v>
              </c:pt>
              <c:pt idx="378">
                <c:v>22540</c:v>
              </c:pt>
              <c:pt idx="379">
                <c:v>22560</c:v>
              </c:pt>
              <c:pt idx="380">
                <c:v>22580</c:v>
              </c:pt>
              <c:pt idx="381">
                <c:v>22600</c:v>
              </c:pt>
              <c:pt idx="382">
                <c:v>22620</c:v>
              </c:pt>
              <c:pt idx="383">
                <c:v>22640</c:v>
              </c:pt>
              <c:pt idx="384">
                <c:v>22660</c:v>
              </c:pt>
              <c:pt idx="385">
                <c:v>22680</c:v>
              </c:pt>
              <c:pt idx="386">
                <c:v>22700</c:v>
              </c:pt>
              <c:pt idx="387">
                <c:v>22720</c:v>
              </c:pt>
              <c:pt idx="388">
                <c:v>22740</c:v>
              </c:pt>
              <c:pt idx="389">
                <c:v>22760</c:v>
              </c:pt>
              <c:pt idx="390">
                <c:v>22780</c:v>
              </c:pt>
              <c:pt idx="391">
                <c:v>22800</c:v>
              </c:pt>
              <c:pt idx="392">
                <c:v>22820</c:v>
              </c:pt>
              <c:pt idx="393">
                <c:v>22840</c:v>
              </c:pt>
              <c:pt idx="394">
                <c:v>22860</c:v>
              </c:pt>
              <c:pt idx="395">
                <c:v>22880</c:v>
              </c:pt>
              <c:pt idx="396">
                <c:v>22900</c:v>
              </c:pt>
              <c:pt idx="397">
                <c:v>22920</c:v>
              </c:pt>
              <c:pt idx="398">
                <c:v>22940</c:v>
              </c:pt>
              <c:pt idx="399">
                <c:v>22960</c:v>
              </c:pt>
              <c:pt idx="400">
                <c:v>22980</c:v>
              </c:pt>
              <c:pt idx="401">
                <c:v>23000</c:v>
              </c:pt>
              <c:pt idx="402">
                <c:v>23020</c:v>
              </c:pt>
              <c:pt idx="403">
                <c:v>23040</c:v>
              </c:pt>
              <c:pt idx="404">
                <c:v>23060</c:v>
              </c:pt>
              <c:pt idx="405">
                <c:v>23080</c:v>
              </c:pt>
              <c:pt idx="406">
                <c:v>23100</c:v>
              </c:pt>
              <c:pt idx="407">
                <c:v>23120</c:v>
              </c:pt>
              <c:pt idx="408">
                <c:v>23140</c:v>
              </c:pt>
              <c:pt idx="409">
                <c:v>23160</c:v>
              </c:pt>
              <c:pt idx="410">
                <c:v>23180</c:v>
              </c:pt>
              <c:pt idx="411">
                <c:v>23200</c:v>
              </c:pt>
              <c:pt idx="412">
                <c:v>23220</c:v>
              </c:pt>
              <c:pt idx="413">
                <c:v>23240</c:v>
              </c:pt>
              <c:pt idx="414">
                <c:v>23260</c:v>
              </c:pt>
              <c:pt idx="415">
                <c:v>23280</c:v>
              </c:pt>
              <c:pt idx="416">
                <c:v>23300</c:v>
              </c:pt>
              <c:pt idx="417">
                <c:v>23320</c:v>
              </c:pt>
              <c:pt idx="418">
                <c:v>23340</c:v>
              </c:pt>
              <c:pt idx="419">
                <c:v>23360</c:v>
              </c:pt>
              <c:pt idx="420">
                <c:v>23380</c:v>
              </c:pt>
              <c:pt idx="421">
                <c:v>23400</c:v>
              </c:pt>
              <c:pt idx="422">
                <c:v>23420</c:v>
              </c:pt>
              <c:pt idx="423">
                <c:v>23440</c:v>
              </c:pt>
              <c:pt idx="424">
                <c:v>23460</c:v>
              </c:pt>
              <c:pt idx="425">
                <c:v>23480</c:v>
              </c:pt>
              <c:pt idx="426">
                <c:v>23500</c:v>
              </c:pt>
              <c:pt idx="427">
                <c:v>23520</c:v>
              </c:pt>
              <c:pt idx="428">
                <c:v>23540</c:v>
              </c:pt>
              <c:pt idx="429">
                <c:v>23560</c:v>
              </c:pt>
              <c:pt idx="430">
                <c:v>23580</c:v>
              </c:pt>
              <c:pt idx="431">
                <c:v>23600</c:v>
              </c:pt>
              <c:pt idx="432">
                <c:v>23620</c:v>
              </c:pt>
              <c:pt idx="433">
                <c:v>23640</c:v>
              </c:pt>
              <c:pt idx="434">
                <c:v>23660</c:v>
              </c:pt>
              <c:pt idx="435">
                <c:v>23680</c:v>
              </c:pt>
              <c:pt idx="436">
                <c:v>23700</c:v>
              </c:pt>
              <c:pt idx="437">
                <c:v>23720</c:v>
              </c:pt>
              <c:pt idx="438">
                <c:v>23740</c:v>
              </c:pt>
              <c:pt idx="439">
                <c:v>23760</c:v>
              </c:pt>
              <c:pt idx="440">
                <c:v>23780</c:v>
              </c:pt>
              <c:pt idx="441">
                <c:v>23800</c:v>
              </c:pt>
              <c:pt idx="442">
                <c:v>23820</c:v>
              </c:pt>
              <c:pt idx="443">
                <c:v>23840</c:v>
              </c:pt>
              <c:pt idx="444">
                <c:v>23860</c:v>
              </c:pt>
              <c:pt idx="445">
                <c:v>23880</c:v>
              </c:pt>
              <c:pt idx="446">
                <c:v>23900</c:v>
              </c:pt>
              <c:pt idx="447">
                <c:v>23920</c:v>
              </c:pt>
              <c:pt idx="448">
                <c:v>23940</c:v>
              </c:pt>
              <c:pt idx="449">
                <c:v>23960</c:v>
              </c:pt>
              <c:pt idx="450">
                <c:v>23980</c:v>
              </c:pt>
              <c:pt idx="451">
                <c:v>24000</c:v>
              </c:pt>
              <c:pt idx="452">
                <c:v>24020</c:v>
              </c:pt>
              <c:pt idx="453">
                <c:v>24040</c:v>
              </c:pt>
              <c:pt idx="454">
                <c:v>24060</c:v>
              </c:pt>
              <c:pt idx="455">
                <c:v>24080</c:v>
              </c:pt>
              <c:pt idx="456">
                <c:v>24100</c:v>
              </c:pt>
              <c:pt idx="457">
                <c:v>24120</c:v>
              </c:pt>
              <c:pt idx="458">
                <c:v>24140</c:v>
              </c:pt>
              <c:pt idx="459">
                <c:v>24160</c:v>
              </c:pt>
              <c:pt idx="460">
                <c:v>24180</c:v>
              </c:pt>
              <c:pt idx="461">
                <c:v>24200</c:v>
              </c:pt>
              <c:pt idx="462">
                <c:v>24220</c:v>
              </c:pt>
              <c:pt idx="463">
                <c:v>24240</c:v>
              </c:pt>
              <c:pt idx="464">
                <c:v>24260</c:v>
              </c:pt>
              <c:pt idx="465">
                <c:v>24280</c:v>
              </c:pt>
              <c:pt idx="466">
                <c:v>24300</c:v>
              </c:pt>
              <c:pt idx="467">
                <c:v>24320</c:v>
              </c:pt>
              <c:pt idx="468">
                <c:v>24340</c:v>
              </c:pt>
              <c:pt idx="469">
                <c:v>24360</c:v>
              </c:pt>
              <c:pt idx="470">
                <c:v>24380</c:v>
              </c:pt>
              <c:pt idx="471">
                <c:v>24400</c:v>
              </c:pt>
              <c:pt idx="472">
                <c:v>24420</c:v>
              </c:pt>
              <c:pt idx="473">
                <c:v>24440</c:v>
              </c:pt>
              <c:pt idx="474">
                <c:v>24460</c:v>
              </c:pt>
              <c:pt idx="475">
                <c:v>24480</c:v>
              </c:pt>
              <c:pt idx="476">
                <c:v>24500</c:v>
              </c:pt>
              <c:pt idx="477">
                <c:v>24520</c:v>
              </c:pt>
              <c:pt idx="478">
                <c:v>24540</c:v>
              </c:pt>
              <c:pt idx="479">
                <c:v>24560</c:v>
              </c:pt>
              <c:pt idx="480">
                <c:v>24580</c:v>
              </c:pt>
              <c:pt idx="481">
                <c:v>24600</c:v>
              </c:pt>
              <c:pt idx="482">
                <c:v>24620</c:v>
              </c:pt>
              <c:pt idx="483">
                <c:v>24640</c:v>
              </c:pt>
              <c:pt idx="484">
                <c:v>24660</c:v>
              </c:pt>
              <c:pt idx="485">
                <c:v>24680</c:v>
              </c:pt>
              <c:pt idx="486">
                <c:v>24700</c:v>
              </c:pt>
              <c:pt idx="487">
                <c:v>24720</c:v>
              </c:pt>
              <c:pt idx="488">
                <c:v>24740</c:v>
              </c:pt>
              <c:pt idx="489">
                <c:v>24760</c:v>
              </c:pt>
              <c:pt idx="490">
                <c:v>24780</c:v>
              </c:pt>
              <c:pt idx="491">
                <c:v>24800</c:v>
              </c:pt>
              <c:pt idx="492">
                <c:v>24820</c:v>
              </c:pt>
              <c:pt idx="493">
                <c:v>24840</c:v>
              </c:pt>
              <c:pt idx="494">
                <c:v>24860</c:v>
              </c:pt>
              <c:pt idx="495">
                <c:v>24880</c:v>
              </c:pt>
              <c:pt idx="496">
                <c:v>24900</c:v>
              </c:pt>
              <c:pt idx="497">
                <c:v>24920</c:v>
              </c:pt>
              <c:pt idx="498">
                <c:v>24940</c:v>
              </c:pt>
              <c:pt idx="499">
                <c:v>24960</c:v>
              </c:pt>
              <c:pt idx="500">
                <c:v>24980</c:v>
              </c:pt>
              <c:pt idx="501">
                <c:v>25000</c:v>
              </c:pt>
              <c:pt idx="502">
                <c:v>25020</c:v>
              </c:pt>
              <c:pt idx="503">
                <c:v>25040</c:v>
              </c:pt>
              <c:pt idx="504">
                <c:v>25060</c:v>
              </c:pt>
              <c:pt idx="505">
                <c:v>25080</c:v>
              </c:pt>
              <c:pt idx="506">
                <c:v>25100</c:v>
              </c:pt>
              <c:pt idx="507">
                <c:v>25120</c:v>
              </c:pt>
              <c:pt idx="508">
                <c:v>25140</c:v>
              </c:pt>
              <c:pt idx="509">
                <c:v>25160</c:v>
              </c:pt>
              <c:pt idx="510">
                <c:v>25180</c:v>
              </c:pt>
              <c:pt idx="511">
                <c:v>25200</c:v>
              </c:pt>
              <c:pt idx="512">
                <c:v>25220</c:v>
              </c:pt>
              <c:pt idx="513">
                <c:v>25240</c:v>
              </c:pt>
              <c:pt idx="514">
                <c:v>25260</c:v>
              </c:pt>
              <c:pt idx="515">
                <c:v>25280</c:v>
              </c:pt>
              <c:pt idx="516">
                <c:v>25300</c:v>
              </c:pt>
              <c:pt idx="517">
                <c:v>25320</c:v>
              </c:pt>
              <c:pt idx="518">
                <c:v>25340</c:v>
              </c:pt>
              <c:pt idx="519">
                <c:v>25360</c:v>
              </c:pt>
              <c:pt idx="520">
                <c:v>25380</c:v>
              </c:pt>
              <c:pt idx="521">
                <c:v>25400</c:v>
              </c:pt>
              <c:pt idx="522">
                <c:v>25420</c:v>
              </c:pt>
              <c:pt idx="523">
                <c:v>25440</c:v>
              </c:pt>
              <c:pt idx="524">
                <c:v>25460</c:v>
              </c:pt>
              <c:pt idx="525">
                <c:v>25480</c:v>
              </c:pt>
              <c:pt idx="526">
                <c:v>25500</c:v>
              </c:pt>
              <c:pt idx="527">
                <c:v>25520</c:v>
              </c:pt>
              <c:pt idx="528">
                <c:v>25540</c:v>
              </c:pt>
              <c:pt idx="529">
                <c:v>25560</c:v>
              </c:pt>
              <c:pt idx="530">
                <c:v>25580</c:v>
              </c:pt>
              <c:pt idx="531">
                <c:v>25600</c:v>
              </c:pt>
              <c:pt idx="532">
                <c:v>25620</c:v>
              </c:pt>
              <c:pt idx="533">
                <c:v>25640</c:v>
              </c:pt>
              <c:pt idx="534">
                <c:v>25660</c:v>
              </c:pt>
              <c:pt idx="535">
                <c:v>25680</c:v>
              </c:pt>
              <c:pt idx="536">
                <c:v>25700</c:v>
              </c:pt>
              <c:pt idx="537">
                <c:v>25720</c:v>
              </c:pt>
              <c:pt idx="538">
                <c:v>25740</c:v>
              </c:pt>
              <c:pt idx="539">
                <c:v>25760</c:v>
              </c:pt>
              <c:pt idx="540">
                <c:v>25780</c:v>
              </c:pt>
              <c:pt idx="541">
                <c:v>25800</c:v>
              </c:pt>
              <c:pt idx="542">
                <c:v>25820</c:v>
              </c:pt>
              <c:pt idx="543">
                <c:v>25840</c:v>
              </c:pt>
              <c:pt idx="544">
                <c:v>25860</c:v>
              </c:pt>
              <c:pt idx="545">
                <c:v>25880</c:v>
              </c:pt>
              <c:pt idx="546">
                <c:v>25900</c:v>
              </c:pt>
              <c:pt idx="547">
                <c:v>25920</c:v>
              </c:pt>
              <c:pt idx="548">
                <c:v>25940</c:v>
              </c:pt>
              <c:pt idx="549">
                <c:v>25960</c:v>
              </c:pt>
              <c:pt idx="550">
                <c:v>25980</c:v>
              </c:pt>
              <c:pt idx="551">
                <c:v>26000</c:v>
              </c:pt>
              <c:pt idx="552">
                <c:v>26020</c:v>
              </c:pt>
              <c:pt idx="553">
                <c:v>26040</c:v>
              </c:pt>
              <c:pt idx="554">
                <c:v>26060</c:v>
              </c:pt>
              <c:pt idx="555">
                <c:v>26080</c:v>
              </c:pt>
              <c:pt idx="556">
                <c:v>26100</c:v>
              </c:pt>
              <c:pt idx="557">
                <c:v>26120</c:v>
              </c:pt>
              <c:pt idx="558">
                <c:v>26140</c:v>
              </c:pt>
              <c:pt idx="559">
                <c:v>26160</c:v>
              </c:pt>
              <c:pt idx="560">
                <c:v>26180</c:v>
              </c:pt>
              <c:pt idx="561">
                <c:v>26200</c:v>
              </c:pt>
              <c:pt idx="562">
                <c:v>26220</c:v>
              </c:pt>
              <c:pt idx="563">
                <c:v>26240</c:v>
              </c:pt>
              <c:pt idx="564">
                <c:v>26260</c:v>
              </c:pt>
              <c:pt idx="565">
                <c:v>26280</c:v>
              </c:pt>
              <c:pt idx="566">
                <c:v>26300</c:v>
              </c:pt>
              <c:pt idx="567">
                <c:v>26320</c:v>
              </c:pt>
              <c:pt idx="568">
                <c:v>26340</c:v>
              </c:pt>
              <c:pt idx="569">
                <c:v>26360</c:v>
              </c:pt>
              <c:pt idx="570">
                <c:v>26380</c:v>
              </c:pt>
              <c:pt idx="571">
                <c:v>26400</c:v>
              </c:pt>
              <c:pt idx="572">
                <c:v>26420</c:v>
              </c:pt>
              <c:pt idx="573">
                <c:v>26440</c:v>
              </c:pt>
              <c:pt idx="574">
                <c:v>26460</c:v>
              </c:pt>
              <c:pt idx="575">
                <c:v>26480</c:v>
              </c:pt>
              <c:pt idx="576">
                <c:v>26500</c:v>
              </c:pt>
              <c:pt idx="577">
                <c:v>26520</c:v>
              </c:pt>
              <c:pt idx="578">
                <c:v>26540</c:v>
              </c:pt>
              <c:pt idx="579">
                <c:v>26560</c:v>
              </c:pt>
              <c:pt idx="580">
                <c:v>26580</c:v>
              </c:pt>
              <c:pt idx="581">
                <c:v>26600</c:v>
              </c:pt>
              <c:pt idx="582">
                <c:v>26620</c:v>
              </c:pt>
              <c:pt idx="583">
                <c:v>26640</c:v>
              </c:pt>
              <c:pt idx="584">
                <c:v>26660</c:v>
              </c:pt>
              <c:pt idx="585">
                <c:v>26680</c:v>
              </c:pt>
              <c:pt idx="586">
                <c:v>26700</c:v>
              </c:pt>
              <c:pt idx="587">
                <c:v>26720</c:v>
              </c:pt>
              <c:pt idx="588">
                <c:v>26740</c:v>
              </c:pt>
              <c:pt idx="589">
                <c:v>26760</c:v>
              </c:pt>
              <c:pt idx="590">
                <c:v>26780</c:v>
              </c:pt>
              <c:pt idx="591">
                <c:v>26800</c:v>
              </c:pt>
              <c:pt idx="592">
                <c:v>26820</c:v>
              </c:pt>
              <c:pt idx="593">
                <c:v>26840</c:v>
              </c:pt>
              <c:pt idx="594">
                <c:v>26860</c:v>
              </c:pt>
              <c:pt idx="595">
                <c:v>26880</c:v>
              </c:pt>
              <c:pt idx="596">
                <c:v>26900</c:v>
              </c:pt>
              <c:pt idx="597">
                <c:v>26920</c:v>
              </c:pt>
              <c:pt idx="598">
                <c:v>26940</c:v>
              </c:pt>
              <c:pt idx="599">
                <c:v>26960</c:v>
              </c:pt>
              <c:pt idx="600">
                <c:v>26980</c:v>
              </c:pt>
              <c:pt idx="601">
                <c:v>27000</c:v>
              </c:pt>
              <c:pt idx="602">
                <c:v>27020</c:v>
              </c:pt>
              <c:pt idx="603">
                <c:v>27040</c:v>
              </c:pt>
              <c:pt idx="604">
                <c:v>27060</c:v>
              </c:pt>
              <c:pt idx="605">
                <c:v>27080</c:v>
              </c:pt>
              <c:pt idx="606">
                <c:v>27100</c:v>
              </c:pt>
              <c:pt idx="607">
                <c:v>27120</c:v>
              </c:pt>
              <c:pt idx="608">
                <c:v>27140</c:v>
              </c:pt>
              <c:pt idx="609">
                <c:v>27160</c:v>
              </c:pt>
              <c:pt idx="610">
                <c:v>27180</c:v>
              </c:pt>
              <c:pt idx="611">
                <c:v>27200</c:v>
              </c:pt>
              <c:pt idx="612">
                <c:v>27220</c:v>
              </c:pt>
              <c:pt idx="613">
                <c:v>27240</c:v>
              </c:pt>
              <c:pt idx="614">
                <c:v>27260</c:v>
              </c:pt>
              <c:pt idx="615">
                <c:v>27280</c:v>
              </c:pt>
              <c:pt idx="616">
                <c:v>27300</c:v>
              </c:pt>
              <c:pt idx="617">
                <c:v>27320</c:v>
              </c:pt>
              <c:pt idx="618">
                <c:v>27340</c:v>
              </c:pt>
              <c:pt idx="619">
                <c:v>27360</c:v>
              </c:pt>
              <c:pt idx="620">
                <c:v>27380</c:v>
              </c:pt>
              <c:pt idx="621">
                <c:v>27400</c:v>
              </c:pt>
              <c:pt idx="622">
                <c:v>27420</c:v>
              </c:pt>
              <c:pt idx="623">
                <c:v>27440</c:v>
              </c:pt>
              <c:pt idx="624">
                <c:v>27460</c:v>
              </c:pt>
              <c:pt idx="625">
                <c:v>27480</c:v>
              </c:pt>
              <c:pt idx="626">
                <c:v>27500</c:v>
              </c:pt>
              <c:pt idx="627">
                <c:v>27520</c:v>
              </c:pt>
              <c:pt idx="628">
                <c:v>27540</c:v>
              </c:pt>
              <c:pt idx="629">
                <c:v>27560</c:v>
              </c:pt>
              <c:pt idx="630">
                <c:v>27580</c:v>
              </c:pt>
              <c:pt idx="631">
                <c:v>27600</c:v>
              </c:pt>
              <c:pt idx="632">
                <c:v>27620</c:v>
              </c:pt>
              <c:pt idx="633">
                <c:v>27640</c:v>
              </c:pt>
              <c:pt idx="634">
                <c:v>27660</c:v>
              </c:pt>
              <c:pt idx="635">
                <c:v>27680</c:v>
              </c:pt>
              <c:pt idx="636">
                <c:v>27700</c:v>
              </c:pt>
              <c:pt idx="637">
                <c:v>27720</c:v>
              </c:pt>
              <c:pt idx="638">
                <c:v>27740</c:v>
              </c:pt>
              <c:pt idx="639">
                <c:v>27760</c:v>
              </c:pt>
              <c:pt idx="640">
                <c:v>27780</c:v>
              </c:pt>
              <c:pt idx="641">
                <c:v>27800</c:v>
              </c:pt>
              <c:pt idx="642">
                <c:v>27820</c:v>
              </c:pt>
              <c:pt idx="643">
                <c:v>27840</c:v>
              </c:pt>
              <c:pt idx="644">
                <c:v>27860</c:v>
              </c:pt>
              <c:pt idx="645">
                <c:v>27880</c:v>
              </c:pt>
              <c:pt idx="646">
                <c:v>27900</c:v>
              </c:pt>
              <c:pt idx="647">
                <c:v>27920</c:v>
              </c:pt>
              <c:pt idx="648">
                <c:v>27940</c:v>
              </c:pt>
              <c:pt idx="649">
                <c:v>27960</c:v>
              </c:pt>
              <c:pt idx="650">
                <c:v>27980</c:v>
              </c:pt>
              <c:pt idx="651">
                <c:v>28000</c:v>
              </c:pt>
              <c:pt idx="652">
                <c:v>28020</c:v>
              </c:pt>
              <c:pt idx="653">
                <c:v>28040</c:v>
              </c:pt>
              <c:pt idx="654">
                <c:v>28060</c:v>
              </c:pt>
              <c:pt idx="655">
                <c:v>28080</c:v>
              </c:pt>
              <c:pt idx="656">
                <c:v>28100</c:v>
              </c:pt>
              <c:pt idx="657">
                <c:v>28120</c:v>
              </c:pt>
              <c:pt idx="658">
                <c:v>28140</c:v>
              </c:pt>
              <c:pt idx="659">
                <c:v>28160</c:v>
              </c:pt>
              <c:pt idx="660">
                <c:v>28180</c:v>
              </c:pt>
              <c:pt idx="661">
                <c:v>28200</c:v>
              </c:pt>
              <c:pt idx="662">
                <c:v>28220</c:v>
              </c:pt>
              <c:pt idx="663">
                <c:v>28240</c:v>
              </c:pt>
              <c:pt idx="664">
                <c:v>28260</c:v>
              </c:pt>
              <c:pt idx="665">
                <c:v>28280</c:v>
              </c:pt>
              <c:pt idx="666">
                <c:v>28300</c:v>
              </c:pt>
              <c:pt idx="667">
                <c:v>28320</c:v>
              </c:pt>
              <c:pt idx="668">
                <c:v>28340</c:v>
              </c:pt>
              <c:pt idx="669">
                <c:v>28360</c:v>
              </c:pt>
              <c:pt idx="670">
                <c:v>28380</c:v>
              </c:pt>
              <c:pt idx="671">
                <c:v>28400</c:v>
              </c:pt>
              <c:pt idx="672">
                <c:v>28420</c:v>
              </c:pt>
              <c:pt idx="673">
                <c:v>28440</c:v>
              </c:pt>
              <c:pt idx="674">
                <c:v>28460</c:v>
              </c:pt>
              <c:pt idx="675">
                <c:v>28480</c:v>
              </c:pt>
              <c:pt idx="676">
                <c:v>28500</c:v>
              </c:pt>
              <c:pt idx="677">
                <c:v>28520</c:v>
              </c:pt>
              <c:pt idx="678">
                <c:v>28540</c:v>
              </c:pt>
              <c:pt idx="679">
                <c:v>28560</c:v>
              </c:pt>
              <c:pt idx="680">
                <c:v>28580</c:v>
              </c:pt>
              <c:pt idx="681">
                <c:v>28600</c:v>
              </c:pt>
              <c:pt idx="682">
                <c:v>28620</c:v>
              </c:pt>
              <c:pt idx="683">
                <c:v>28640</c:v>
              </c:pt>
              <c:pt idx="684">
                <c:v>28660</c:v>
              </c:pt>
              <c:pt idx="685">
                <c:v>28680</c:v>
              </c:pt>
              <c:pt idx="686">
                <c:v>28700</c:v>
              </c:pt>
              <c:pt idx="687">
                <c:v>28720</c:v>
              </c:pt>
              <c:pt idx="688">
                <c:v>28740</c:v>
              </c:pt>
              <c:pt idx="689">
                <c:v>28760</c:v>
              </c:pt>
              <c:pt idx="690">
                <c:v>28780</c:v>
              </c:pt>
              <c:pt idx="691">
                <c:v>28800</c:v>
              </c:pt>
              <c:pt idx="692">
                <c:v>28820</c:v>
              </c:pt>
              <c:pt idx="693">
                <c:v>28840</c:v>
              </c:pt>
              <c:pt idx="694">
                <c:v>28860</c:v>
              </c:pt>
              <c:pt idx="695">
                <c:v>28880</c:v>
              </c:pt>
              <c:pt idx="696">
                <c:v>28900</c:v>
              </c:pt>
              <c:pt idx="697">
                <c:v>28920</c:v>
              </c:pt>
              <c:pt idx="698">
                <c:v>28940</c:v>
              </c:pt>
              <c:pt idx="699">
                <c:v>28960</c:v>
              </c:pt>
              <c:pt idx="700">
                <c:v>28980</c:v>
              </c:pt>
              <c:pt idx="701">
                <c:v>29000</c:v>
              </c:pt>
              <c:pt idx="702">
                <c:v>29020</c:v>
              </c:pt>
              <c:pt idx="703">
                <c:v>29040</c:v>
              </c:pt>
              <c:pt idx="704">
                <c:v>29060</c:v>
              </c:pt>
              <c:pt idx="705">
                <c:v>29080</c:v>
              </c:pt>
              <c:pt idx="706">
                <c:v>29100</c:v>
              </c:pt>
              <c:pt idx="707">
                <c:v>29120</c:v>
              </c:pt>
              <c:pt idx="708">
                <c:v>29140</c:v>
              </c:pt>
              <c:pt idx="709">
                <c:v>29160</c:v>
              </c:pt>
              <c:pt idx="710">
                <c:v>29180</c:v>
              </c:pt>
              <c:pt idx="711">
                <c:v>29200</c:v>
              </c:pt>
              <c:pt idx="712">
                <c:v>29220</c:v>
              </c:pt>
              <c:pt idx="713">
                <c:v>29240</c:v>
              </c:pt>
              <c:pt idx="714">
                <c:v>29260</c:v>
              </c:pt>
              <c:pt idx="715">
                <c:v>29280</c:v>
              </c:pt>
              <c:pt idx="716">
                <c:v>29300</c:v>
              </c:pt>
              <c:pt idx="717">
                <c:v>29320</c:v>
              </c:pt>
              <c:pt idx="718">
                <c:v>29340</c:v>
              </c:pt>
              <c:pt idx="719">
                <c:v>29360</c:v>
              </c:pt>
              <c:pt idx="720">
                <c:v>29380</c:v>
              </c:pt>
              <c:pt idx="721">
                <c:v>29400</c:v>
              </c:pt>
              <c:pt idx="722">
                <c:v>29420</c:v>
              </c:pt>
              <c:pt idx="723">
                <c:v>29440</c:v>
              </c:pt>
              <c:pt idx="724">
                <c:v>29460</c:v>
              </c:pt>
              <c:pt idx="725">
                <c:v>29480</c:v>
              </c:pt>
              <c:pt idx="726">
                <c:v>29500</c:v>
              </c:pt>
              <c:pt idx="727">
                <c:v>29520</c:v>
              </c:pt>
              <c:pt idx="728">
                <c:v>29540</c:v>
              </c:pt>
              <c:pt idx="729">
                <c:v>29560</c:v>
              </c:pt>
              <c:pt idx="730">
                <c:v>29580</c:v>
              </c:pt>
              <c:pt idx="731">
                <c:v>29600</c:v>
              </c:pt>
              <c:pt idx="732">
                <c:v>29620</c:v>
              </c:pt>
              <c:pt idx="733">
                <c:v>29640</c:v>
              </c:pt>
              <c:pt idx="734">
                <c:v>29660</c:v>
              </c:pt>
              <c:pt idx="735">
                <c:v>29680</c:v>
              </c:pt>
              <c:pt idx="736">
                <c:v>29700</c:v>
              </c:pt>
              <c:pt idx="737">
                <c:v>29720</c:v>
              </c:pt>
              <c:pt idx="738">
                <c:v>29740</c:v>
              </c:pt>
              <c:pt idx="739">
                <c:v>29760</c:v>
              </c:pt>
              <c:pt idx="740">
                <c:v>29780</c:v>
              </c:pt>
              <c:pt idx="741">
                <c:v>29800</c:v>
              </c:pt>
              <c:pt idx="742">
                <c:v>29820</c:v>
              </c:pt>
              <c:pt idx="743">
                <c:v>29840</c:v>
              </c:pt>
              <c:pt idx="744">
                <c:v>29860</c:v>
              </c:pt>
              <c:pt idx="745">
                <c:v>29880</c:v>
              </c:pt>
              <c:pt idx="746">
                <c:v>29900</c:v>
              </c:pt>
              <c:pt idx="747">
                <c:v>29920</c:v>
              </c:pt>
              <c:pt idx="748">
                <c:v>29940</c:v>
              </c:pt>
              <c:pt idx="749">
                <c:v>29960</c:v>
              </c:pt>
              <c:pt idx="750">
                <c:v>29980</c:v>
              </c:pt>
              <c:pt idx="751">
                <c:v>30000</c:v>
              </c:pt>
              <c:pt idx="752">
                <c:v>30020</c:v>
              </c:pt>
              <c:pt idx="753">
                <c:v>30040</c:v>
              </c:pt>
              <c:pt idx="754">
                <c:v>30060</c:v>
              </c:pt>
              <c:pt idx="755">
                <c:v>30080</c:v>
              </c:pt>
              <c:pt idx="756">
                <c:v>30100</c:v>
              </c:pt>
              <c:pt idx="757">
                <c:v>30120</c:v>
              </c:pt>
              <c:pt idx="758">
                <c:v>30140</c:v>
              </c:pt>
              <c:pt idx="759">
                <c:v>30160</c:v>
              </c:pt>
              <c:pt idx="760">
                <c:v>30180</c:v>
              </c:pt>
              <c:pt idx="761">
                <c:v>30200</c:v>
              </c:pt>
              <c:pt idx="762">
                <c:v>30220</c:v>
              </c:pt>
              <c:pt idx="763">
                <c:v>30240</c:v>
              </c:pt>
              <c:pt idx="764">
                <c:v>30260</c:v>
              </c:pt>
              <c:pt idx="765">
                <c:v>30280</c:v>
              </c:pt>
              <c:pt idx="766">
                <c:v>30300</c:v>
              </c:pt>
              <c:pt idx="767">
                <c:v>30320</c:v>
              </c:pt>
              <c:pt idx="768">
                <c:v>30340</c:v>
              </c:pt>
              <c:pt idx="769">
                <c:v>30360</c:v>
              </c:pt>
              <c:pt idx="770">
                <c:v>30380</c:v>
              </c:pt>
              <c:pt idx="771">
                <c:v>30400</c:v>
              </c:pt>
              <c:pt idx="772">
                <c:v>30420</c:v>
              </c:pt>
              <c:pt idx="773">
                <c:v>30440</c:v>
              </c:pt>
              <c:pt idx="774">
                <c:v>30460</c:v>
              </c:pt>
              <c:pt idx="775">
                <c:v>30480</c:v>
              </c:pt>
              <c:pt idx="776">
                <c:v>30500</c:v>
              </c:pt>
              <c:pt idx="777">
                <c:v>30520</c:v>
              </c:pt>
              <c:pt idx="778">
                <c:v>30540</c:v>
              </c:pt>
              <c:pt idx="779">
                <c:v>30560</c:v>
              </c:pt>
              <c:pt idx="780">
                <c:v>30580</c:v>
              </c:pt>
              <c:pt idx="781">
                <c:v>30600</c:v>
              </c:pt>
              <c:pt idx="782">
                <c:v>30620</c:v>
              </c:pt>
              <c:pt idx="783">
                <c:v>30640</c:v>
              </c:pt>
              <c:pt idx="784">
                <c:v>30660</c:v>
              </c:pt>
              <c:pt idx="785">
                <c:v>30680</c:v>
              </c:pt>
              <c:pt idx="786">
                <c:v>30700</c:v>
              </c:pt>
              <c:pt idx="787">
                <c:v>30720</c:v>
              </c:pt>
              <c:pt idx="788">
                <c:v>30740</c:v>
              </c:pt>
              <c:pt idx="789">
                <c:v>30760</c:v>
              </c:pt>
              <c:pt idx="790">
                <c:v>30780</c:v>
              </c:pt>
              <c:pt idx="791">
                <c:v>30800</c:v>
              </c:pt>
              <c:pt idx="792">
                <c:v>30820</c:v>
              </c:pt>
              <c:pt idx="793">
                <c:v>30840</c:v>
              </c:pt>
              <c:pt idx="794">
                <c:v>30860</c:v>
              </c:pt>
              <c:pt idx="795">
                <c:v>30880</c:v>
              </c:pt>
              <c:pt idx="796">
                <c:v>30900</c:v>
              </c:pt>
              <c:pt idx="797">
                <c:v>30920</c:v>
              </c:pt>
              <c:pt idx="798">
                <c:v>30940</c:v>
              </c:pt>
              <c:pt idx="799">
                <c:v>30960</c:v>
              </c:pt>
              <c:pt idx="800">
                <c:v>30980</c:v>
              </c:pt>
              <c:pt idx="801">
                <c:v>31000</c:v>
              </c:pt>
              <c:pt idx="802">
                <c:v>31020</c:v>
              </c:pt>
              <c:pt idx="803">
                <c:v>31040</c:v>
              </c:pt>
              <c:pt idx="804">
                <c:v>31060</c:v>
              </c:pt>
              <c:pt idx="805">
                <c:v>31080</c:v>
              </c:pt>
              <c:pt idx="806">
                <c:v>31100</c:v>
              </c:pt>
              <c:pt idx="807">
                <c:v>31120</c:v>
              </c:pt>
              <c:pt idx="808">
                <c:v>31140</c:v>
              </c:pt>
              <c:pt idx="809">
                <c:v>31160</c:v>
              </c:pt>
              <c:pt idx="810">
                <c:v>31180</c:v>
              </c:pt>
              <c:pt idx="811">
                <c:v>31200</c:v>
              </c:pt>
              <c:pt idx="812">
                <c:v>31220</c:v>
              </c:pt>
              <c:pt idx="813">
                <c:v>31240</c:v>
              </c:pt>
              <c:pt idx="814">
                <c:v>31260</c:v>
              </c:pt>
              <c:pt idx="815">
                <c:v>31280</c:v>
              </c:pt>
              <c:pt idx="816">
                <c:v>31300</c:v>
              </c:pt>
              <c:pt idx="817">
                <c:v>31320</c:v>
              </c:pt>
              <c:pt idx="818">
                <c:v>31340</c:v>
              </c:pt>
              <c:pt idx="819">
                <c:v>31360</c:v>
              </c:pt>
              <c:pt idx="820">
                <c:v>31380</c:v>
              </c:pt>
              <c:pt idx="821">
                <c:v>31400</c:v>
              </c:pt>
              <c:pt idx="822">
                <c:v>31420</c:v>
              </c:pt>
              <c:pt idx="823">
                <c:v>31440</c:v>
              </c:pt>
              <c:pt idx="824">
                <c:v>31460</c:v>
              </c:pt>
              <c:pt idx="825">
                <c:v>31480</c:v>
              </c:pt>
              <c:pt idx="826">
                <c:v>31500</c:v>
              </c:pt>
              <c:pt idx="827">
                <c:v>31520</c:v>
              </c:pt>
              <c:pt idx="828">
                <c:v>31540</c:v>
              </c:pt>
              <c:pt idx="829">
                <c:v>31560</c:v>
              </c:pt>
              <c:pt idx="830">
                <c:v>31580</c:v>
              </c:pt>
              <c:pt idx="831">
                <c:v>31600</c:v>
              </c:pt>
              <c:pt idx="832">
                <c:v>31620</c:v>
              </c:pt>
              <c:pt idx="833">
                <c:v>31640</c:v>
              </c:pt>
              <c:pt idx="834">
                <c:v>31660</c:v>
              </c:pt>
              <c:pt idx="835">
                <c:v>31680</c:v>
              </c:pt>
              <c:pt idx="836">
                <c:v>31700</c:v>
              </c:pt>
              <c:pt idx="837">
                <c:v>31720</c:v>
              </c:pt>
              <c:pt idx="838">
                <c:v>31740</c:v>
              </c:pt>
              <c:pt idx="839">
                <c:v>31760</c:v>
              </c:pt>
              <c:pt idx="840">
                <c:v>31780</c:v>
              </c:pt>
              <c:pt idx="841">
                <c:v>31800</c:v>
              </c:pt>
              <c:pt idx="842">
                <c:v>31820</c:v>
              </c:pt>
              <c:pt idx="843">
                <c:v>31840</c:v>
              </c:pt>
              <c:pt idx="844">
                <c:v>31860</c:v>
              </c:pt>
              <c:pt idx="845">
                <c:v>31880</c:v>
              </c:pt>
              <c:pt idx="846">
                <c:v>31900</c:v>
              </c:pt>
              <c:pt idx="847">
                <c:v>31920</c:v>
              </c:pt>
              <c:pt idx="848">
                <c:v>31940</c:v>
              </c:pt>
              <c:pt idx="849">
                <c:v>31960</c:v>
              </c:pt>
              <c:pt idx="850">
                <c:v>31980</c:v>
              </c:pt>
              <c:pt idx="851">
                <c:v>32000</c:v>
              </c:pt>
              <c:pt idx="852">
                <c:v>32020</c:v>
              </c:pt>
              <c:pt idx="853">
                <c:v>32040</c:v>
              </c:pt>
              <c:pt idx="854">
                <c:v>32060</c:v>
              </c:pt>
              <c:pt idx="855">
                <c:v>32080</c:v>
              </c:pt>
              <c:pt idx="856">
                <c:v>32100</c:v>
              </c:pt>
              <c:pt idx="857">
                <c:v>32120</c:v>
              </c:pt>
              <c:pt idx="858">
                <c:v>32140</c:v>
              </c:pt>
              <c:pt idx="859">
                <c:v>32160</c:v>
              </c:pt>
              <c:pt idx="860">
                <c:v>32180</c:v>
              </c:pt>
              <c:pt idx="861">
                <c:v>32200</c:v>
              </c:pt>
              <c:pt idx="862">
                <c:v>32220</c:v>
              </c:pt>
              <c:pt idx="863">
                <c:v>32240</c:v>
              </c:pt>
              <c:pt idx="864">
                <c:v>32260</c:v>
              </c:pt>
              <c:pt idx="865">
                <c:v>32280</c:v>
              </c:pt>
              <c:pt idx="866">
                <c:v>32300</c:v>
              </c:pt>
              <c:pt idx="867">
                <c:v>32320</c:v>
              </c:pt>
              <c:pt idx="868">
                <c:v>32340</c:v>
              </c:pt>
              <c:pt idx="869">
                <c:v>32360</c:v>
              </c:pt>
              <c:pt idx="870">
                <c:v>32380</c:v>
              </c:pt>
              <c:pt idx="871">
                <c:v>32400</c:v>
              </c:pt>
              <c:pt idx="872">
                <c:v>32420</c:v>
              </c:pt>
              <c:pt idx="873">
                <c:v>32440</c:v>
              </c:pt>
              <c:pt idx="874">
                <c:v>32460</c:v>
              </c:pt>
              <c:pt idx="875">
                <c:v>32480</c:v>
              </c:pt>
              <c:pt idx="876">
                <c:v>32500</c:v>
              </c:pt>
              <c:pt idx="877">
                <c:v>32520</c:v>
              </c:pt>
              <c:pt idx="878">
                <c:v>32540</c:v>
              </c:pt>
              <c:pt idx="879">
                <c:v>32560</c:v>
              </c:pt>
              <c:pt idx="880">
                <c:v>32580</c:v>
              </c:pt>
              <c:pt idx="881">
                <c:v>32600</c:v>
              </c:pt>
              <c:pt idx="882">
                <c:v>32620</c:v>
              </c:pt>
              <c:pt idx="883">
                <c:v>32640</c:v>
              </c:pt>
              <c:pt idx="884">
                <c:v>32660</c:v>
              </c:pt>
              <c:pt idx="885">
                <c:v>32680</c:v>
              </c:pt>
              <c:pt idx="886">
                <c:v>32700</c:v>
              </c:pt>
              <c:pt idx="887">
                <c:v>32720</c:v>
              </c:pt>
              <c:pt idx="888">
                <c:v>32740</c:v>
              </c:pt>
              <c:pt idx="889">
                <c:v>32760</c:v>
              </c:pt>
              <c:pt idx="890">
                <c:v>32780</c:v>
              </c:pt>
              <c:pt idx="891">
                <c:v>32800</c:v>
              </c:pt>
              <c:pt idx="892">
                <c:v>32820</c:v>
              </c:pt>
              <c:pt idx="893">
                <c:v>32840</c:v>
              </c:pt>
              <c:pt idx="894">
                <c:v>32860</c:v>
              </c:pt>
              <c:pt idx="895">
                <c:v>32880</c:v>
              </c:pt>
              <c:pt idx="896">
                <c:v>32900</c:v>
              </c:pt>
              <c:pt idx="897">
                <c:v>32920</c:v>
              </c:pt>
              <c:pt idx="898">
                <c:v>32940</c:v>
              </c:pt>
              <c:pt idx="899">
                <c:v>32960</c:v>
              </c:pt>
              <c:pt idx="900">
                <c:v>32980</c:v>
              </c:pt>
              <c:pt idx="901">
                <c:v>33000</c:v>
              </c:pt>
              <c:pt idx="902">
                <c:v>33020</c:v>
              </c:pt>
              <c:pt idx="903">
                <c:v>33040</c:v>
              </c:pt>
              <c:pt idx="904">
                <c:v>33060</c:v>
              </c:pt>
              <c:pt idx="905">
                <c:v>33080</c:v>
              </c:pt>
              <c:pt idx="906">
                <c:v>33100</c:v>
              </c:pt>
              <c:pt idx="907">
                <c:v>33120</c:v>
              </c:pt>
              <c:pt idx="908">
                <c:v>33140</c:v>
              </c:pt>
              <c:pt idx="909">
                <c:v>33160</c:v>
              </c:pt>
              <c:pt idx="910">
                <c:v>33180</c:v>
              </c:pt>
              <c:pt idx="911">
                <c:v>33200</c:v>
              </c:pt>
              <c:pt idx="912">
                <c:v>33220</c:v>
              </c:pt>
              <c:pt idx="913">
                <c:v>33240</c:v>
              </c:pt>
              <c:pt idx="914">
                <c:v>33260</c:v>
              </c:pt>
              <c:pt idx="915">
                <c:v>33280</c:v>
              </c:pt>
              <c:pt idx="916">
                <c:v>33300</c:v>
              </c:pt>
              <c:pt idx="917">
                <c:v>33320</c:v>
              </c:pt>
              <c:pt idx="918">
                <c:v>33340</c:v>
              </c:pt>
              <c:pt idx="919">
                <c:v>33360</c:v>
              </c:pt>
              <c:pt idx="920">
                <c:v>33380</c:v>
              </c:pt>
              <c:pt idx="921">
                <c:v>33400</c:v>
              </c:pt>
              <c:pt idx="922">
                <c:v>33420</c:v>
              </c:pt>
              <c:pt idx="923">
                <c:v>33440</c:v>
              </c:pt>
              <c:pt idx="924">
                <c:v>33460</c:v>
              </c:pt>
              <c:pt idx="925">
                <c:v>33480</c:v>
              </c:pt>
              <c:pt idx="926">
                <c:v>33500</c:v>
              </c:pt>
              <c:pt idx="927">
                <c:v>33520</c:v>
              </c:pt>
              <c:pt idx="928">
                <c:v>33540</c:v>
              </c:pt>
              <c:pt idx="929">
                <c:v>33560</c:v>
              </c:pt>
              <c:pt idx="930">
                <c:v>33580</c:v>
              </c:pt>
              <c:pt idx="931">
                <c:v>33600</c:v>
              </c:pt>
              <c:pt idx="932">
                <c:v>33620</c:v>
              </c:pt>
              <c:pt idx="933">
                <c:v>33640</c:v>
              </c:pt>
              <c:pt idx="934">
                <c:v>33660</c:v>
              </c:pt>
              <c:pt idx="935">
                <c:v>33680</c:v>
              </c:pt>
              <c:pt idx="936">
                <c:v>33700</c:v>
              </c:pt>
              <c:pt idx="937">
                <c:v>33720</c:v>
              </c:pt>
              <c:pt idx="938">
                <c:v>33740</c:v>
              </c:pt>
              <c:pt idx="939">
                <c:v>33760</c:v>
              </c:pt>
              <c:pt idx="940">
                <c:v>33780</c:v>
              </c:pt>
              <c:pt idx="941">
                <c:v>33800</c:v>
              </c:pt>
              <c:pt idx="942">
                <c:v>33820</c:v>
              </c:pt>
              <c:pt idx="943">
                <c:v>33840</c:v>
              </c:pt>
              <c:pt idx="944">
                <c:v>33860</c:v>
              </c:pt>
              <c:pt idx="945">
                <c:v>33880</c:v>
              </c:pt>
              <c:pt idx="946">
                <c:v>33900</c:v>
              </c:pt>
              <c:pt idx="947">
                <c:v>33920</c:v>
              </c:pt>
              <c:pt idx="948">
                <c:v>33940</c:v>
              </c:pt>
              <c:pt idx="949">
                <c:v>33960</c:v>
              </c:pt>
              <c:pt idx="950">
                <c:v>33980</c:v>
              </c:pt>
              <c:pt idx="951">
                <c:v>34000</c:v>
              </c:pt>
              <c:pt idx="952">
                <c:v>34020</c:v>
              </c:pt>
              <c:pt idx="953">
                <c:v>34040</c:v>
              </c:pt>
              <c:pt idx="954">
                <c:v>34060</c:v>
              </c:pt>
              <c:pt idx="955">
                <c:v>34080</c:v>
              </c:pt>
              <c:pt idx="956">
                <c:v>34100</c:v>
              </c:pt>
              <c:pt idx="957">
                <c:v>34120</c:v>
              </c:pt>
              <c:pt idx="958">
                <c:v>34140</c:v>
              </c:pt>
              <c:pt idx="959">
                <c:v>34160</c:v>
              </c:pt>
              <c:pt idx="960">
                <c:v>34180</c:v>
              </c:pt>
              <c:pt idx="961">
                <c:v>34200</c:v>
              </c:pt>
              <c:pt idx="962">
                <c:v>34220</c:v>
              </c:pt>
              <c:pt idx="963">
                <c:v>34240</c:v>
              </c:pt>
              <c:pt idx="964">
                <c:v>34260</c:v>
              </c:pt>
              <c:pt idx="965">
                <c:v>34280</c:v>
              </c:pt>
              <c:pt idx="966">
                <c:v>34300</c:v>
              </c:pt>
              <c:pt idx="967">
                <c:v>34320</c:v>
              </c:pt>
              <c:pt idx="968">
                <c:v>34340</c:v>
              </c:pt>
              <c:pt idx="969">
                <c:v>34360</c:v>
              </c:pt>
              <c:pt idx="970">
                <c:v>34380</c:v>
              </c:pt>
              <c:pt idx="971">
                <c:v>34400</c:v>
              </c:pt>
              <c:pt idx="972">
                <c:v>34420</c:v>
              </c:pt>
              <c:pt idx="973">
                <c:v>34440</c:v>
              </c:pt>
              <c:pt idx="974">
                <c:v>34460</c:v>
              </c:pt>
              <c:pt idx="975">
                <c:v>34480</c:v>
              </c:pt>
              <c:pt idx="976">
                <c:v>34500</c:v>
              </c:pt>
              <c:pt idx="977">
                <c:v>34520</c:v>
              </c:pt>
              <c:pt idx="978">
                <c:v>34540</c:v>
              </c:pt>
              <c:pt idx="979">
                <c:v>34560</c:v>
              </c:pt>
              <c:pt idx="980">
                <c:v>34580</c:v>
              </c:pt>
              <c:pt idx="981">
                <c:v>34600</c:v>
              </c:pt>
              <c:pt idx="982">
                <c:v>34620</c:v>
              </c:pt>
              <c:pt idx="983">
                <c:v>34640</c:v>
              </c:pt>
              <c:pt idx="984">
                <c:v>34660</c:v>
              </c:pt>
              <c:pt idx="985">
                <c:v>34680</c:v>
              </c:pt>
              <c:pt idx="986">
                <c:v>34700</c:v>
              </c:pt>
              <c:pt idx="987">
                <c:v>34720</c:v>
              </c:pt>
              <c:pt idx="988">
                <c:v>34740</c:v>
              </c:pt>
              <c:pt idx="989">
                <c:v>34760</c:v>
              </c:pt>
              <c:pt idx="990">
                <c:v>34780</c:v>
              </c:pt>
              <c:pt idx="991">
                <c:v>34800</c:v>
              </c:pt>
              <c:pt idx="992">
                <c:v>34820</c:v>
              </c:pt>
              <c:pt idx="993">
                <c:v>34840</c:v>
              </c:pt>
              <c:pt idx="994">
                <c:v>34860</c:v>
              </c:pt>
              <c:pt idx="995">
                <c:v>34880</c:v>
              </c:pt>
              <c:pt idx="996">
                <c:v>34900</c:v>
              </c:pt>
              <c:pt idx="997">
                <c:v>34920</c:v>
              </c:pt>
              <c:pt idx="998">
                <c:v>34940</c:v>
              </c:pt>
              <c:pt idx="999">
                <c:v>34960</c:v>
              </c:pt>
              <c:pt idx="1000">
                <c:v>34980</c:v>
              </c:pt>
              <c:pt idx="1001">
                <c:v>35000</c:v>
              </c:pt>
              <c:pt idx="1002">
                <c:v>35020</c:v>
              </c:pt>
              <c:pt idx="1003">
                <c:v>35040</c:v>
              </c:pt>
              <c:pt idx="1004">
                <c:v>35060</c:v>
              </c:pt>
              <c:pt idx="1005">
                <c:v>35080</c:v>
              </c:pt>
              <c:pt idx="1006">
                <c:v>35100</c:v>
              </c:pt>
              <c:pt idx="1007">
                <c:v>35120</c:v>
              </c:pt>
              <c:pt idx="1008">
                <c:v>35140</c:v>
              </c:pt>
              <c:pt idx="1009">
                <c:v>35160</c:v>
              </c:pt>
              <c:pt idx="1010">
                <c:v>35180</c:v>
              </c:pt>
              <c:pt idx="1011">
                <c:v>35200</c:v>
              </c:pt>
              <c:pt idx="1012">
                <c:v>35220</c:v>
              </c:pt>
              <c:pt idx="1013">
                <c:v>35240</c:v>
              </c:pt>
              <c:pt idx="1014">
                <c:v>35260</c:v>
              </c:pt>
              <c:pt idx="1015">
                <c:v>35280</c:v>
              </c:pt>
              <c:pt idx="1016">
                <c:v>35300</c:v>
              </c:pt>
              <c:pt idx="1017">
                <c:v>35320</c:v>
              </c:pt>
              <c:pt idx="1018">
                <c:v>35340</c:v>
              </c:pt>
              <c:pt idx="1019">
                <c:v>35360</c:v>
              </c:pt>
              <c:pt idx="1020">
                <c:v>35380</c:v>
              </c:pt>
              <c:pt idx="1021">
                <c:v>35400</c:v>
              </c:pt>
              <c:pt idx="1022">
                <c:v>35420</c:v>
              </c:pt>
              <c:pt idx="1023">
                <c:v>35440</c:v>
              </c:pt>
              <c:pt idx="1024">
                <c:v>35460</c:v>
              </c:pt>
              <c:pt idx="1025">
                <c:v>35480</c:v>
              </c:pt>
              <c:pt idx="1026">
                <c:v>35500</c:v>
              </c:pt>
              <c:pt idx="1027">
                <c:v>35520</c:v>
              </c:pt>
              <c:pt idx="1028">
                <c:v>35540</c:v>
              </c:pt>
              <c:pt idx="1029">
                <c:v>35560</c:v>
              </c:pt>
              <c:pt idx="1030">
                <c:v>35580</c:v>
              </c:pt>
              <c:pt idx="1031">
                <c:v>35600</c:v>
              </c:pt>
              <c:pt idx="1032">
                <c:v>35620</c:v>
              </c:pt>
              <c:pt idx="1033">
                <c:v>35640</c:v>
              </c:pt>
              <c:pt idx="1034">
                <c:v>35660</c:v>
              </c:pt>
              <c:pt idx="1035">
                <c:v>35680</c:v>
              </c:pt>
              <c:pt idx="1036">
                <c:v>35700</c:v>
              </c:pt>
              <c:pt idx="1037">
                <c:v>35720</c:v>
              </c:pt>
              <c:pt idx="1038">
                <c:v>35740</c:v>
              </c:pt>
              <c:pt idx="1039">
                <c:v>35760</c:v>
              </c:pt>
              <c:pt idx="1040">
                <c:v>35780</c:v>
              </c:pt>
              <c:pt idx="1041">
                <c:v>35800</c:v>
              </c:pt>
              <c:pt idx="1042">
                <c:v>35820</c:v>
              </c:pt>
              <c:pt idx="1043">
                <c:v>35840</c:v>
              </c:pt>
              <c:pt idx="1044">
                <c:v>35860</c:v>
              </c:pt>
              <c:pt idx="1045">
                <c:v>35880</c:v>
              </c:pt>
              <c:pt idx="1046">
                <c:v>35900</c:v>
              </c:pt>
              <c:pt idx="1047">
                <c:v>35920</c:v>
              </c:pt>
              <c:pt idx="1048">
                <c:v>35940</c:v>
              </c:pt>
              <c:pt idx="1049">
                <c:v>35960</c:v>
              </c:pt>
              <c:pt idx="1050">
                <c:v>35980</c:v>
              </c:pt>
              <c:pt idx="1051">
                <c:v>36000</c:v>
              </c:pt>
              <c:pt idx="1052">
                <c:v>36020</c:v>
              </c:pt>
              <c:pt idx="1053">
                <c:v>36040</c:v>
              </c:pt>
              <c:pt idx="1054">
                <c:v>36060</c:v>
              </c:pt>
              <c:pt idx="1055">
                <c:v>36080</c:v>
              </c:pt>
              <c:pt idx="1056">
                <c:v>36100</c:v>
              </c:pt>
              <c:pt idx="1057">
                <c:v>36120</c:v>
              </c:pt>
              <c:pt idx="1058">
                <c:v>36140</c:v>
              </c:pt>
              <c:pt idx="1059">
                <c:v>36160</c:v>
              </c:pt>
              <c:pt idx="1060">
                <c:v>36180</c:v>
              </c:pt>
              <c:pt idx="1061">
                <c:v>36200</c:v>
              </c:pt>
              <c:pt idx="1062">
                <c:v>36220</c:v>
              </c:pt>
              <c:pt idx="1063">
                <c:v>36240</c:v>
              </c:pt>
              <c:pt idx="1064">
                <c:v>36260</c:v>
              </c:pt>
              <c:pt idx="1065">
                <c:v>36280</c:v>
              </c:pt>
              <c:pt idx="1066">
                <c:v>36300</c:v>
              </c:pt>
              <c:pt idx="1067">
                <c:v>36320</c:v>
              </c:pt>
              <c:pt idx="1068">
                <c:v>36340</c:v>
              </c:pt>
              <c:pt idx="1069">
                <c:v>36360</c:v>
              </c:pt>
              <c:pt idx="1070">
                <c:v>36380</c:v>
              </c:pt>
              <c:pt idx="1071">
                <c:v>36400</c:v>
              </c:pt>
              <c:pt idx="1072">
                <c:v>36420</c:v>
              </c:pt>
              <c:pt idx="1073">
                <c:v>36440</c:v>
              </c:pt>
              <c:pt idx="1074">
                <c:v>36460</c:v>
              </c:pt>
              <c:pt idx="1075">
                <c:v>36480</c:v>
              </c:pt>
              <c:pt idx="1076">
                <c:v>36500</c:v>
              </c:pt>
              <c:pt idx="1077">
                <c:v>36520</c:v>
              </c:pt>
              <c:pt idx="1078">
                <c:v>36540</c:v>
              </c:pt>
              <c:pt idx="1079">
                <c:v>36560</c:v>
              </c:pt>
              <c:pt idx="1080">
                <c:v>36580</c:v>
              </c:pt>
              <c:pt idx="1081">
                <c:v>36600</c:v>
              </c:pt>
              <c:pt idx="1082">
                <c:v>36620</c:v>
              </c:pt>
              <c:pt idx="1083">
                <c:v>36640</c:v>
              </c:pt>
              <c:pt idx="1084">
                <c:v>36660</c:v>
              </c:pt>
              <c:pt idx="1085">
                <c:v>36680</c:v>
              </c:pt>
              <c:pt idx="1086">
                <c:v>36700</c:v>
              </c:pt>
              <c:pt idx="1087">
                <c:v>36720</c:v>
              </c:pt>
              <c:pt idx="1088">
                <c:v>36740</c:v>
              </c:pt>
              <c:pt idx="1089">
                <c:v>36760</c:v>
              </c:pt>
              <c:pt idx="1090">
                <c:v>36780</c:v>
              </c:pt>
              <c:pt idx="1091">
                <c:v>36800</c:v>
              </c:pt>
              <c:pt idx="1092">
                <c:v>36820</c:v>
              </c:pt>
              <c:pt idx="1093">
                <c:v>36840</c:v>
              </c:pt>
              <c:pt idx="1094">
                <c:v>36860</c:v>
              </c:pt>
              <c:pt idx="1095">
                <c:v>36880</c:v>
              </c:pt>
              <c:pt idx="1096">
                <c:v>36900</c:v>
              </c:pt>
              <c:pt idx="1097">
                <c:v>36920</c:v>
              </c:pt>
              <c:pt idx="1098">
                <c:v>36940</c:v>
              </c:pt>
              <c:pt idx="1099">
                <c:v>36960</c:v>
              </c:pt>
              <c:pt idx="1100">
                <c:v>36980</c:v>
              </c:pt>
              <c:pt idx="1101">
                <c:v>37000</c:v>
              </c:pt>
              <c:pt idx="1102">
                <c:v>37020</c:v>
              </c:pt>
              <c:pt idx="1103">
                <c:v>37040</c:v>
              </c:pt>
              <c:pt idx="1104">
                <c:v>37060</c:v>
              </c:pt>
              <c:pt idx="1105">
                <c:v>37080</c:v>
              </c:pt>
              <c:pt idx="1106">
                <c:v>37100</c:v>
              </c:pt>
              <c:pt idx="1107">
                <c:v>37120</c:v>
              </c:pt>
              <c:pt idx="1108">
                <c:v>37140</c:v>
              </c:pt>
              <c:pt idx="1109">
                <c:v>37160</c:v>
              </c:pt>
              <c:pt idx="1110">
                <c:v>37180</c:v>
              </c:pt>
              <c:pt idx="1111">
                <c:v>37200</c:v>
              </c:pt>
              <c:pt idx="1112">
                <c:v>37220</c:v>
              </c:pt>
              <c:pt idx="1113">
                <c:v>37240</c:v>
              </c:pt>
              <c:pt idx="1114">
                <c:v>37260</c:v>
              </c:pt>
              <c:pt idx="1115">
                <c:v>37280</c:v>
              </c:pt>
              <c:pt idx="1116">
                <c:v>37300</c:v>
              </c:pt>
              <c:pt idx="1117">
                <c:v>37320</c:v>
              </c:pt>
              <c:pt idx="1118">
                <c:v>37340</c:v>
              </c:pt>
              <c:pt idx="1119">
                <c:v>37360</c:v>
              </c:pt>
              <c:pt idx="1120">
                <c:v>37380</c:v>
              </c:pt>
              <c:pt idx="1121">
                <c:v>37400</c:v>
              </c:pt>
              <c:pt idx="1122">
                <c:v>37420</c:v>
              </c:pt>
              <c:pt idx="1123">
                <c:v>37440</c:v>
              </c:pt>
              <c:pt idx="1124">
                <c:v>37460</c:v>
              </c:pt>
              <c:pt idx="1125">
                <c:v>37480</c:v>
              </c:pt>
              <c:pt idx="1126">
                <c:v>37500</c:v>
              </c:pt>
              <c:pt idx="1127">
                <c:v>37520</c:v>
              </c:pt>
              <c:pt idx="1128">
                <c:v>37540</c:v>
              </c:pt>
              <c:pt idx="1129">
                <c:v>37560</c:v>
              </c:pt>
              <c:pt idx="1130">
                <c:v>37580</c:v>
              </c:pt>
              <c:pt idx="1131">
                <c:v>37600</c:v>
              </c:pt>
              <c:pt idx="1132">
                <c:v>37620</c:v>
              </c:pt>
              <c:pt idx="1133">
                <c:v>37640</c:v>
              </c:pt>
              <c:pt idx="1134">
                <c:v>37660</c:v>
              </c:pt>
              <c:pt idx="1135">
                <c:v>37680</c:v>
              </c:pt>
              <c:pt idx="1136">
                <c:v>37700</c:v>
              </c:pt>
              <c:pt idx="1137">
                <c:v>37720</c:v>
              </c:pt>
              <c:pt idx="1138">
                <c:v>37740</c:v>
              </c:pt>
              <c:pt idx="1139">
                <c:v>37760</c:v>
              </c:pt>
              <c:pt idx="1140">
                <c:v>37780</c:v>
              </c:pt>
              <c:pt idx="1141">
                <c:v>37800</c:v>
              </c:pt>
              <c:pt idx="1142">
                <c:v>37820</c:v>
              </c:pt>
              <c:pt idx="1143">
                <c:v>37840</c:v>
              </c:pt>
              <c:pt idx="1144">
                <c:v>37860</c:v>
              </c:pt>
              <c:pt idx="1145">
                <c:v>37880</c:v>
              </c:pt>
              <c:pt idx="1146">
                <c:v>37900</c:v>
              </c:pt>
              <c:pt idx="1147">
                <c:v>37920</c:v>
              </c:pt>
              <c:pt idx="1148">
                <c:v>37940</c:v>
              </c:pt>
              <c:pt idx="1149">
                <c:v>37960</c:v>
              </c:pt>
              <c:pt idx="1150">
                <c:v>37980</c:v>
              </c:pt>
              <c:pt idx="1151">
                <c:v>38000</c:v>
              </c:pt>
              <c:pt idx="1152">
                <c:v>38020</c:v>
              </c:pt>
              <c:pt idx="1153">
                <c:v>38040</c:v>
              </c:pt>
              <c:pt idx="1154">
                <c:v>38060</c:v>
              </c:pt>
              <c:pt idx="1155">
                <c:v>38080</c:v>
              </c:pt>
              <c:pt idx="1156">
                <c:v>38100</c:v>
              </c:pt>
              <c:pt idx="1157">
                <c:v>38120</c:v>
              </c:pt>
              <c:pt idx="1158">
                <c:v>38140</c:v>
              </c:pt>
              <c:pt idx="1159">
                <c:v>38160</c:v>
              </c:pt>
              <c:pt idx="1160">
                <c:v>38180</c:v>
              </c:pt>
              <c:pt idx="1161">
                <c:v>38200</c:v>
              </c:pt>
              <c:pt idx="1162">
                <c:v>38220</c:v>
              </c:pt>
              <c:pt idx="1163">
                <c:v>38240</c:v>
              </c:pt>
              <c:pt idx="1164">
                <c:v>38260</c:v>
              </c:pt>
              <c:pt idx="1165">
                <c:v>38280</c:v>
              </c:pt>
              <c:pt idx="1166">
                <c:v>38300</c:v>
              </c:pt>
              <c:pt idx="1167">
                <c:v>38320</c:v>
              </c:pt>
              <c:pt idx="1168">
                <c:v>38340</c:v>
              </c:pt>
              <c:pt idx="1169">
                <c:v>38360</c:v>
              </c:pt>
              <c:pt idx="1170">
                <c:v>38380</c:v>
              </c:pt>
              <c:pt idx="1171">
                <c:v>38400</c:v>
              </c:pt>
              <c:pt idx="1172">
                <c:v>38420</c:v>
              </c:pt>
              <c:pt idx="1173">
                <c:v>38440</c:v>
              </c:pt>
              <c:pt idx="1174">
                <c:v>38460</c:v>
              </c:pt>
              <c:pt idx="1175">
                <c:v>38480</c:v>
              </c:pt>
              <c:pt idx="1176">
                <c:v>38500</c:v>
              </c:pt>
              <c:pt idx="1177">
                <c:v>38520</c:v>
              </c:pt>
              <c:pt idx="1178">
                <c:v>38540</c:v>
              </c:pt>
              <c:pt idx="1179">
                <c:v>38560</c:v>
              </c:pt>
              <c:pt idx="1180">
                <c:v>38580</c:v>
              </c:pt>
              <c:pt idx="1181">
                <c:v>38600</c:v>
              </c:pt>
              <c:pt idx="1182">
                <c:v>38620</c:v>
              </c:pt>
              <c:pt idx="1183">
                <c:v>38640</c:v>
              </c:pt>
              <c:pt idx="1184">
                <c:v>38660</c:v>
              </c:pt>
              <c:pt idx="1185">
                <c:v>38680</c:v>
              </c:pt>
              <c:pt idx="1186">
                <c:v>38700</c:v>
              </c:pt>
              <c:pt idx="1187">
                <c:v>38720</c:v>
              </c:pt>
              <c:pt idx="1188">
                <c:v>38740</c:v>
              </c:pt>
              <c:pt idx="1189">
                <c:v>38760</c:v>
              </c:pt>
              <c:pt idx="1190">
                <c:v>38780</c:v>
              </c:pt>
              <c:pt idx="1191">
                <c:v>38800</c:v>
              </c:pt>
              <c:pt idx="1192">
                <c:v>38820</c:v>
              </c:pt>
              <c:pt idx="1193">
                <c:v>38840</c:v>
              </c:pt>
              <c:pt idx="1194">
                <c:v>38860</c:v>
              </c:pt>
              <c:pt idx="1195">
                <c:v>38880</c:v>
              </c:pt>
              <c:pt idx="1196">
                <c:v>38900</c:v>
              </c:pt>
              <c:pt idx="1197">
                <c:v>38920</c:v>
              </c:pt>
              <c:pt idx="1198">
                <c:v>38940</c:v>
              </c:pt>
              <c:pt idx="1199">
                <c:v>38960</c:v>
              </c:pt>
              <c:pt idx="1200">
                <c:v>38980</c:v>
              </c:pt>
              <c:pt idx="1201">
                <c:v>39000</c:v>
              </c:pt>
              <c:pt idx="1202">
                <c:v>39020</c:v>
              </c:pt>
              <c:pt idx="1203">
                <c:v>39040</c:v>
              </c:pt>
              <c:pt idx="1204">
                <c:v>39060</c:v>
              </c:pt>
              <c:pt idx="1205">
                <c:v>39080</c:v>
              </c:pt>
              <c:pt idx="1206">
                <c:v>39100</c:v>
              </c:pt>
              <c:pt idx="1207">
                <c:v>39120</c:v>
              </c:pt>
              <c:pt idx="1208">
                <c:v>39140</c:v>
              </c:pt>
              <c:pt idx="1209">
                <c:v>39160</c:v>
              </c:pt>
              <c:pt idx="1210">
                <c:v>39180</c:v>
              </c:pt>
              <c:pt idx="1211">
                <c:v>39200</c:v>
              </c:pt>
              <c:pt idx="1212">
                <c:v>39220</c:v>
              </c:pt>
              <c:pt idx="1213">
                <c:v>39240</c:v>
              </c:pt>
              <c:pt idx="1214">
                <c:v>39260</c:v>
              </c:pt>
              <c:pt idx="1215">
                <c:v>39280</c:v>
              </c:pt>
              <c:pt idx="1216">
                <c:v>39300</c:v>
              </c:pt>
              <c:pt idx="1217">
                <c:v>39320</c:v>
              </c:pt>
              <c:pt idx="1218">
                <c:v>39340</c:v>
              </c:pt>
              <c:pt idx="1219">
                <c:v>39360</c:v>
              </c:pt>
              <c:pt idx="1220">
                <c:v>39380</c:v>
              </c:pt>
              <c:pt idx="1221">
                <c:v>39400</c:v>
              </c:pt>
              <c:pt idx="1222">
                <c:v>39420</c:v>
              </c:pt>
              <c:pt idx="1223">
                <c:v>39440</c:v>
              </c:pt>
              <c:pt idx="1224">
                <c:v>39460</c:v>
              </c:pt>
              <c:pt idx="1225">
                <c:v>39480</c:v>
              </c:pt>
              <c:pt idx="1226">
                <c:v>39500</c:v>
              </c:pt>
              <c:pt idx="1227">
                <c:v>39520</c:v>
              </c:pt>
              <c:pt idx="1228">
                <c:v>39540</c:v>
              </c:pt>
              <c:pt idx="1229">
                <c:v>39560</c:v>
              </c:pt>
              <c:pt idx="1230">
                <c:v>39580</c:v>
              </c:pt>
              <c:pt idx="1231">
                <c:v>39600</c:v>
              </c:pt>
              <c:pt idx="1232">
                <c:v>39620</c:v>
              </c:pt>
              <c:pt idx="1233">
                <c:v>39640</c:v>
              </c:pt>
              <c:pt idx="1234">
                <c:v>39660</c:v>
              </c:pt>
              <c:pt idx="1235">
                <c:v>39680</c:v>
              </c:pt>
              <c:pt idx="1236">
                <c:v>39700</c:v>
              </c:pt>
              <c:pt idx="1237">
                <c:v>39720</c:v>
              </c:pt>
              <c:pt idx="1238">
                <c:v>39740</c:v>
              </c:pt>
              <c:pt idx="1239">
                <c:v>39760</c:v>
              </c:pt>
              <c:pt idx="1240">
                <c:v>39780</c:v>
              </c:pt>
              <c:pt idx="1241">
                <c:v>39800</c:v>
              </c:pt>
              <c:pt idx="1242">
                <c:v>39820</c:v>
              </c:pt>
              <c:pt idx="1243">
                <c:v>39840</c:v>
              </c:pt>
              <c:pt idx="1244">
                <c:v>39860</c:v>
              </c:pt>
              <c:pt idx="1245">
                <c:v>39880</c:v>
              </c:pt>
              <c:pt idx="1246">
                <c:v>39900</c:v>
              </c:pt>
              <c:pt idx="1247">
                <c:v>39920</c:v>
              </c:pt>
              <c:pt idx="1248">
                <c:v>39940</c:v>
              </c:pt>
              <c:pt idx="1249">
                <c:v>39960</c:v>
              </c:pt>
              <c:pt idx="1250">
                <c:v>39980</c:v>
              </c:pt>
              <c:pt idx="1251">
                <c:v>40000</c:v>
              </c:pt>
              <c:pt idx="1252">
                <c:v>40020</c:v>
              </c:pt>
              <c:pt idx="1253">
                <c:v>40040</c:v>
              </c:pt>
              <c:pt idx="1254">
                <c:v>40060</c:v>
              </c:pt>
              <c:pt idx="1255">
                <c:v>40080</c:v>
              </c:pt>
              <c:pt idx="1256">
                <c:v>40100</c:v>
              </c:pt>
              <c:pt idx="1257">
                <c:v>40120</c:v>
              </c:pt>
              <c:pt idx="1258">
                <c:v>40140</c:v>
              </c:pt>
              <c:pt idx="1259">
                <c:v>40160</c:v>
              </c:pt>
              <c:pt idx="1260">
                <c:v>40180</c:v>
              </c:pt>
              <c:pt idx="1261">
                <c:v>40200</c:v>
              </c:pt>
              <c:pt idx="1262">
                <c:v>40220</c:v>
              </c:pt>
              <c:pt idx="1263">
                <c:v>40240</c:v>
              </c:pt>
              <c:pt idx="1264">
                <c:v>40260</c:v>
              </c:pt>
              <c:pt idx="1265">
                <c:v>40280</c:v>
              </c:pt>
              <c:pt idx="1266">
                <c:v>40300</c:v>
              </c:pt>
              <c:pt idx="1267">
                <c:v>40320</c:v>
              </c:pt>
              <c:pt idx="1268">
                <c:v>40340</c:v>
              </c:pt>
              <c:pt idx="1269">
                <c:v>40360</c:v>
              </c:pt>
              <c:pt idx="1270">
                <c:v>40380</c:v>
              </c:pt>
              <c:pt idx="1271">
                <c:v>40400</c:v>
              </c:pt>
              <c:pt idx="1272">
                <c:v>40420</c:v>
              </c:pt>
              <c:pt idx="1273">
                <c:v>40440</c:v>
              </c:pt>
              <c:pt idx="1274">
                <c:v>40460</c:v>
              </c:pt>
              <c:pt idx="1275">
                <c:v>40480</c:v>
              </c:pt>
              <c:pt idx="1276">
                <c:v>40500</c:v>
              </c:pt>
              <c:pt idx="1277">
                <c:v>40520</c:v>
              </c:pt>
              <c:pt idx="1278">
                <c:v>40540</c:v>
              </c:pt>
              <c:pt idx="1279">
                <c:v>40560</c:v>
              </c:pt>
              <c:pt idx="1280">
                <c:v>40580</c:v>
              </c:pt>
              <c:pt idx="1281">
                <c:v>40600</c:v>
              </c:pt>
              <c:pt idx="1282">
                <c:v>40620</c:v>
              </c:pt>
              <c:pt idx="1283">
                <c:v>40640</c:v>
              </c:pt>
              <c:pt idx="1284">
                <c:v>40660</c:v>
              </c:pt>
              <c:pt idx="1285">
                <c:v>40680</c:v>
              </c:pt>
              <c:pt idx="1286">
                <c:v>40700</c:v>
              </c:pt>
              <c:pt idx="1287">
                <c:v>40720</c:v>
              </c:pt>
              <c:pt idx="1288">
                <c:v>40740</c:v>
              </c:pt>
              <c:pt idx="1289">
                <c:v>40760</c:v>
              </c:pt>
              <c:pt idx="1290">
                <c:v>40780</c:v>
              </c:pt>
              <c:pt idx="1291">
                <c:v>40800</c:v>
              </c:pt>
              <c:pt idx="1292">
                <c:v>40820</c:v>
              </c:pt>
              <c:pt idx="1293">
                <c:v>40840</c:v>
              </c:pt>
              <c:pt idx="1294">
                <c:v>40860</c:v>
              </c:pt>
              <c:pt idx="1295">
                <c:v>40880</c:v>
              </c:pt>
              <c:pt idx="1296">
                <c:v>40900</c:v>
              </c:pt>
              <c:pt idx="1297">
                <c:v>40920</c:v>
              </c:pt>
              <c:pt idx="1298">
                <c:v>40940</c:v>
              </c:pt>
              <c:pt idx="1299">
                <c:v>40960</c:v>
              </c:pt>
              <c:pt idx="1300">
                <c:v>40980</c:v>
              </c:pt>
              <c:pt idx="1301">
                <c:v>41000</c:v>
              </c:pt>
              <c:pt idx="1302">
                <c:v>41020</c:v>
              </c:pt>
              <c:pt idx="1303">
                <c:v>41040</c:v>
              </c:pt>
              <c:pt idx="1304">
                <c:v>41060</c:v>
              </c:pt>
              <c:pt idx="1305">
                <c:v>41080</c:v>
              </c:pt>
              <c:pt idx="1306">
                <c:v>41100</c:v>
              </c:pt>
              <c:pt idx="1307">
                <c:v>41120</c:v>
              </c:pt>
              <c:pt idx="1308">
                <c:v>41140</c:v>
              </c:pt>
              <c:pt idx="1309">
                <c:v>41160</c:v>
              </c:pt>
              <c:pt idx="1310">
                <c:v>41180</c:v>
              </c:pt>
              <c:pt idx="1311">
                <c:v>41200</c:v>
              </c:pt>
              <c:pt idx="1312">
                <c:v>41220</c:v>
              </c:pt>
              <c:pt idx="1313">
                <c:v>41240</c:v>
              </c:pt>
              <c:pt idx="1314">
                <c:v>41260</c:v>
              </c:pt>
              <c:pt idx="1315">
                <c:v>41280</c:v>
              </c:pt>
              <c:pt idx="1316">
                <c:v>41300</c:v>
              </c:pt>
              <c:pt idx="1317">
                <c:v>41320</c:v>
              </c:pt>
              <c:pt idx="1318">
                <c:v>41340</c:v>
              </c:pt>
              <c:pt idx="1319">
                <c:v>41360</c:v>
              </c:pt>
              <c:pt idx="1320">
                <c:v>41380</c:v>
              </c:pt>
              <c:pt idx="1321">
                <c:v>41400</c:v>
              </c:pt>
              <c:pt idx="1322">
                <c:v>41420</c:v>
              </c:pt>
              <c:pt idx="1323">
                <c:v>41440</c:v>
              </c:pt>
              <c:pt idx="1324">
                <c:v>41460</c:v>
              </c:pt>
              <c:pt idx="1325">
                <c:v>41480</c:v>
              </c:pt>
              <c:pt idx="1326">
                <c:v>41500</c:v>
              </c:pt>
              <c:pt idx="1327">
                <c:v>41520</c:v>
              </c:pt>
              <c:pt idx="1328">
                <c:v>41540</c:v>
              </c:pt>
              <c:pt idx="1329">
                <c:v>41560</c:v>
              </c:pt>
              <c:pt idx="1330">
                <c:v>41580</c:v>
              </c:pt>
              <c:pt idx="1331">
                <c:v>41600</c:v>
              </c:pt>
              <c:pt idx="1332">
                <c:v>41620</c:v>
              </c:pt>
              <c:pt idx="1333">
                <c:v>41640</c:v>
              </c:pt>
              <c:pt idx="1334">
                <c:v>41660</c:v>
              </c:pt>
              <c:pt idx="1335">
                <c:v>41680</c:v>
              </c:pt>
              <c:pt idx="1336">
                <c:v>41700</c:v>
              </c:pt>
              <c:pt idx="1337">
                <c:v>41720</c:v>
              </c:pt>
              <c:pt idx="1338">
                <c:v>41740</c:v>
              </c:pt>
              <c:pt idx="1339">
                <c:v>41760</c:v>
              </c:pt>
              <c:pt idx="1340">
                <c:v>41780</c:v>
              </c:pt>
              <c:pt idx="1341">
                <c:v>41800</c:v>
              </c:pt>
              <c:pt idx="1342">
                <c:v>41820</c:v>
              </c:pt>
              <c:pt idx="1343">
                <c:v>41840</c:v>
              </c:pt>
              <c:pt idx="1344">
                <c:v>41860</c:v>
              </c:pt>
              <c:pt idx="1345">
                <c:v>41880</c:v>
              </c:pt>
              <c:pt idx="1346">
                <c:v>41900</c:v>
              </c:pt>
              <c:pt idx="1347">
                <c:v>41920</c:v>
              </c:pt>
              <c:pt idx="1348">
                <c:v>41940</c:v>
              </c:pt>
              <c:pt idx="1349">
                <c:v>41960</c:v>
              </c:pt>
              <c:pt idx="1350">
                <c:v>41980</c:v>
              </c:pt>
              <c:pt idx="1351">
                <c:v>42000</c:v>
              </c:pt>
              <c:pt idx="1352">
                <c:v>42020</c:v>
              </c:pt>
              <c:pt idx="1353">
                <c:v>42040</c:v>
              </c:pt>
              <c:pt idx="1354">
                <c:v>42060</c:v>
              </c:pt>
              <c:pt idx="1355">
                <c:v>42080</c:v>
              </c:pt>
              <c:pt idx="1356">
                <c:v>42100</c:v>
              </c:pt>
              <c:pt idx="1357">
                <c:v>42120</c:v>
              </c:pt>
              <c:pt idx="1358">
                <c:v>42140</c:v>
              </c:pt>
              <c:pt idx="1359">
                <c:v>42160</c:v>
              </c:pt>
              <c:pt idx="1360">
                <c:v>42180</c:v>
              </c:pt>
              <c:pt idx="1361">
                <c:v>42200</c:v>
              </c:pt>
              <c:pt idx="1362">
                <c:v>42220</c:v>
              </c:pt>
              <c:pt idx="1363">
                <c:v>42240</c:v>
              </c:pt>
              <c:pt idx="1364">
                <c:v>42260</c:v>
              </c:pt>
              <c:pt idx="1365">
                <c:v>42280</c:v>
              </c:pt>
              <c:pt idx="1366">
                <c:v>42300</c:v>
              </c:pt>
              <c:pt idx="1367">
                <c:v>42320</c:v>
              </c:pt>
              <c:pt idx="1368">
                <c:v>42340</c:v>
              </c:pt>
              <c:pt idx="1369">
                <c:v>42360</c:v>
              </c:pt>
              <c:pt idx="1370">
                <c:v>42380</c:v>
              </c:pt>
              <c:pt idx="1371">
                <c:v>42400</c:v>
              </c:pt>
              <c:pt idx="1372">
                <c:v>42420</c:v>
              </c:pt>
              <c:pt idx="1373">
                <c:v>42440</c:v>
              </c:pt>
              <c:pt idx="1374">
                <c:v>42460</c:v>
              </c:pt>
              <c:pt idx="1375">
                <c:v>42480</c:v>
              </c:pt>
              <c:pt idx="1376">
                <c:v>42500</c:v>
              </c:pt>
              <c:pt idx="1377">
                <c:v>42520</c:v>
              </c:pt>
              <c:pt idx="1378">
                <c:v>42540</c:v>
              </c:pt>
              <c:pt idx="1379">
                <c:v>42560</c:v>
              </c:pt>
              <c:pt idx="1380">
                <c:v>42580</c:v>
              </c:pt>
              <c:pt idx="1381">
                <c:v>42600</c:v>
              </c:pt>
              <c:pt idx="1382">
                <c:v>42620</c:v>
              </c:pt>
              <c:pt idx="1383">
                <c:v>42640</c:v>
              </c:pt>
              <c:pt idx="1384">
                <c:v>42660</c:v>
              </c:pt>
              <c:pt idx="1385">
                <c:v>42680</c:v>
              </c:pt>
              <c:pt idx="1386">
                <c:v>42700</c:v>
              </c:pt>
              <c:pt idx="1387">
                <c:v>42720</c:v>
              </c:pt>
              <c:pt idx="1388">
                <c:v>42740</c:v>
              </c:pt>
              <c:pt idx="1389">
                <c:v>42760</c:v>
              </c:pt>
              <c:pt idx="1390">
                <c:v>42780</c:v>
              </c:pt>
              <c:pt idx="1391">
                <c:v>42800</c:v>
              </c:pt>
              <c:pt idx="1392">
                <c:v>42820</c:v>
              </c:pt>
              <c:pt idx="1393">
                <c:v>42840</c:v>
              </c:pt>
              <c:pt idx="1394">
                <c:v>42860</c:v>
              </c:pt>
              <c:pt idx="1395">
                <c:v>42880</c:v>
              </c:pt>
              <c:pt idx="1396">
                <c:v>42900</c:v>
              </c:pt>
              <c:pt idx="1397">
                <c:v>42920</c:v>
              </c:pt>
              <c:pt idx="1398">
                <c:v>42940</c:v>
              </c:pt>
              <c:pt idx="1399">
                <c:v>42960</c:v>
              </c:pt>
              <c:pt idx="1400">
                <c:v>42980</c:v>
              </c:pt>
              <c:pt idx="1401">
                <c:v>43000</c:v>
              </c:pt>
              <c:pt idx="1402">
                <c:v>43020</c:v>
              </c:pt>
              <c:pt idx="1403">
                <c:v>43040</c:v>
              </c:pt>
              <c:pt idx="1404">
                <c:v>43060</c:v>
              </c:pt>
              <c:pt idx="1405">
                <c:v>43080</c:v>
              </c:pt>
              <c:pt idx="1406">
                <c:v>43100</c:v>
              </c:pt>
              <c:pt idx="1407">
                <c:v>43120</c:v>
              </c:pt>
              <c:pt idx="1408">
                <c:v>43140</c:v>
              </c:pt>
              <c:pt idx="1409">
                <c:v>43160</c:v>
              </c:pt>
              <c:pt idx="1410">
                <c:v>43180</c:v>
              </c:pt>
              <c:pt idx="1411">
                <c:v>43200</c:v>
              </c:pt>
              <c:pt idx="1412">
                <c:v>43220</c:v>
              </c:pt>
              <c:pt idx="1413">
                <c:v>43240</c:v>
              </c:pt>
              <c:pt idx="1414">
                <c:v>43260</c:v>
              </c:pt>
              <c:pt idx="1415">
                <c:v>43280</c:v>
              </c:pt>
              <c:pt idx="1416">
                <c:v>43300</c:v>
              </c:pt>
              <c:pt idx="1417">
                <c:v>43320</c:v>
              </c:pt>
              <c:pt idx="1418">
                <c:v>43340</c:v>
              </c:pt>
              <c:pt idx="1419">
                <c:v>43360</c:v>
              </c:pt>
              <c:pt idx="1420">
                <c:v>43380</c:v>
              </c:pt>
              <c:pt idx="1421">
                <c:v>43400</c:v>
              </c:pt>
              <c:pt idx="1422">
                <c:v>43420</c:v>
              </c:pt>
              <c:pt idx="1423">
                <c:v>43440</c:v>
              </c:pt>
              <c:pt idx="1424">
                <c:v>43460</c:v>
              </c:pt>
              <c:pt idx="1425">
                <c:v>43480</c:v>
              </c:pt>
              <c:pt idx="1426">
                <c:v>43500</c:v>
              </c:pt>
              <c:pt idx="1427">
                <c:v>43520</c:v>
              </c:pt>
              <c:pt idx="1428">
                <c:v>43540</c:v>
              </c:pt>
              <c:pt idx="1429">
                <c:v>43560</c:v>
              </c:pt>
              <c:pt idx="1430">
                <c:v>43580</c:v>
              </c:pt>
              <c:pt idx="1431">
                <c:v>43600</c:v>
              </c:pt>
              <c:pt idx="1432">
                <c:v>43620</c:v>
              </c:pt>
              <c:pt idx="1433">
                <c:v>43640</c:v>
              </c:pt>
              <c:pt idx="1434">
                <c:v>43660</c:v>
              </c:pt>
              <c:pt idx="1435">
                <c:v>43680</c:v>
              </c:pt>
              <c:pt idx="1436">
                <c:v>43700</c:v>
              </c:pt>
              <c:pt idx="1437">
                <c:v>43720</c:v>
              </c:pt>
              <c:pt idx="1438">
                <c:v>43740</c:v>
              </c:pt>
              <c:pt idx="1439">
                <c:v>43760</c:v>
              </c:pt>
              <c:pt idx="1440">
                <c:v>43780</c:v>
              </c:pt>
              <c:pt idx="1441">
                <c:v>43800</c:v>
              </c:pt>
              <c:pt idx="1442">
                <c:v>43820</c:v>
              </c:pt>
              <c:pt idx="1443">
                <c:v>43840</c:v>
              </c:pt>
              <c:pt idx="1444">
                <c:v>43860</c:v>
              </c:pt>
              <c:pt idx="1445">
                <c:v>43880</c:v>
              </c:pt>
              <c:pt idx="1446">
                <c:v>43900</c:v>
              </c:pt>
              <c:pt idx="1447">
                <c:v>43920</c:v>
              </c:pt>
              <c:pt idx="1448">
                <c:v>43940</c:v>
              </c:pt>
              <c:pt idx="1449">
                <c:v>43960</c:v>
              </c:pt>
              <c:pt idx="1450">
                <c:v>43980</c:v>
              </c:pt>
              <c:pt idx="1451">
                <c:v>44000</c:v>
              </c:pt>
              <c:pt idx="1452">
                <c:v>44020</c:v>
              </c:pt>
              <c:pt idx="1453">
                <c:v>44040</c:v>
              </c:pt>
              <c:pt idx="1454">
                <c:v>44060</c:v>
              </c:pt>
              <c:pt idx="1455">
                <c:v>44080</c:v>
              </c:pt>
              <c:pt idx="1456">
                <c:v>44100</c:v>
              </c:pt>
              <c:pt idx="1457">
                <c:v>44120</c:v>
              </c:pt>
              <c:pt idx="1458">
                <c:v>44140</c:v>
              </c:pt>
              <c:pt idx="1459">
                <c:v>44160</c:v>
              </c:pt>
              <c:pt idx="1460">
                <c:v>44180</c:v>
              </c:pt>
              <c:pt idx="1461">
                <c:v>44200</c:v>
              </c:pt>
              <c:pt idx="1462">
                <c:v>44220</c:v>
              </c:pt>
              <c:pt idx="1463">
                <c:v>44240</c:v>
              </c:pt>
              <c:pt idx="1464">
                <c:v>44260</c:v>
              </c:pt>
              <c:pt idx="1465">
                <c:v>44280</c:v>
              </c:pt>
              <c:pt idx="1466">
                <c:v>44300</c:v>
              </c:pt>
              <c:pt idx="1467">
                <c:v>44320</c:v>
              </c:pt>
              <c:pt idx="1468">
                <c:v>44340</c:v>
              </c:pt>
              <c:pt idx="1469">
                <c:v>44360</c:v>
              </c:pt>
              <c:pt idx="1470">
                <c:v>44380</c:v>
              </c:pt>
              <c:pt idx="1471">
                <c:v>44400</c:v>
              </c:pt>
              <c:pt idx="1472">
                <c:v>44420</c:v>
              </c:pt>
              <c:pt idx="1473">
                <c:v>44440</c:v>
              </c:pt>
              <c:pt idx="1474">
                <c:v>44460</c:v>
              </c:pt>
              <c:pt idx="1475">
                <c:v>44480</c:v>
              </c:pt>
              <c:pt idx="1476">
                <c:v>44500</c:v>
              </c:pt>
              <c:pt idx="1477">
                <c:v>44520</c:v>
              </c:pt>
              <c:pt idx="1478">
                <c:v>44540</c:v>
              </c:pt>
              <c:pt idx="1479">
                <c:v>44560</c:v>
              </c:pt>
              <c:pt idx="1480">
                <c:v>44580</c:v>
              </c:pt>
              <c:pt idx="1481">
                <c:v>44600</c:v>
              </c:pt>
              <c:pt idx="1482">
                <c:v>44620</c:v>
              </c:pt>
              <c:pt idx="1483">
                <c:v>44640</c:v>
              </c:pt>
              <c:pt idx="1484">
                <c:v>44660</c:v>
              </c:pt>
              <c:pt idx="1485">
                <c:v>44680</c:v>
              </c:pt>
              <c:pt idx="1486">
                <c:v>44700</c:v>
              </c:pt>
              <c:pt idx="1487">
                <c:v>44720</c:v>
              </c:pt>
              <c:pt idx="1488">
                <c:v>44740</c:v>
              </c:pt>
              <c:pt idx="1489">
                <c:v>44760</c:v>
              </c:pt>
              <c:pt idx="1490">
                <c:v>44780</c:v>
              </c:pt>
              <c:pt idx="1491">
                <c:v>44800</c:v>
              </c:pt>
              <c:pt idx="1492">
                <c:v>44820</c:v>
              </c:pt>
              <c:pt idx="1493">
                <c:v>44840</c:v>
              </c:pt>
              <c:pt idx="1494">
                <c:v>44860</c:v>
              </c:pt>
              <c:pt idx="1495">
                <c:v>44880</c:v>
              </c:pt>
              <c:pt idx="1496">
                <c:v>44900</c:v>
              </c:pt>
              <c:pt idx="1497">
                <c:v>44920</c:v>
              </c:pt>
              <c:pt idx="1498">
                <c:v>44940</c:v>
              </c:pt>
              <c:pt idx="1499">
                <c:v>44960</c:v>
              </c:pt>
              <c:pt idx="1500">
                <c:v>44980</c:v>
              </c:pt>
            </c:strLit>
          </c:cat>
          <c:val>
            <c:numRef>
              <c:f>Sheet1!$C$2:$C$1502</c:f>
              <c:numCache>
                <c:formatCode>General</c:formatCode>
                <c:ptCount val="1501"/>
                <c:pt idx="0">
                  <c:v>6</c:v>
                </c:pt>
                <c:pt idx="1">
                  <c:v>6</c:v>
                </c:pt>
                <c:pt idx="2">
                  <c:v>6</c:v>
                </c:pt>
                <c:pt idx="3">
                  <c:v>6</c:v>
                </c:pt>
                <c:pt idx="4">
                  <c:v>6</c:v>
                </c:pt>
                <c:pt idx="5">
                  <c:v>6</c:v>
                </c:pt>
                <c:pt idx="6">
                  <c:v>6</c:v>
                </c:pt>
                <c:pt idx="7">
                  <c:v>6</c:v>
                </c:pt>
                <c:pt idx="8">
                  <c:v>6</c:v>
                </c:pt>
                <c:pt idx="9">
                  <c:v>6</c:v>
                </c:pt>
                <c:pt idx="10">
                  <c:v>6</c:v>
                </c:pt>
                <c:pt idx="11">
                  <c:v>6</c:v>
                </c:pt>
                <c:pt idx="12">
                  <c:v>6</c:v>
                </c:pt>
                <c:pt idx="13">
                  <c:v>6</c:v>
                </c:pt>
                <c:pt idx="14">
                  <c:v>6</c:v>
                </c:pt>
                <c:pt idx="15">
                  <c:v>6</c:v>
                </c:pt>
                <c:pt idx="16">
                  <c:v>6</c:v>
                </c:pt>
                <c:pt idx="17">
                  <c:v>6</c:v>
                </c:pt>
                <c:pt idx="18">
                  <c:v>6</c:v>
                </c:pt>
                <c:pt idx="19">
                  <c:v>6</c:v>
                </c:pt>
                <c:pt idx="20">
                  <c:v>6</c:v>
                </c:pt>
                <c:pt idx="21">
                  <c:v>6</c:v>
                </c:pt>
                <c:pt idx="22">
                  <c:v>6</c:v>
                </c:pt>
                <c:pt idx="23">
                  <c:v>6</c:v>
                </c:pt>
                <c:pt idx="24">
                  <c:v>6</c:v>
                </c:pt>
                <c:pt idx="25">
                  <c:v>6</c:v>
                </c:pt>
                <c:pt idx="26">
                  <c:v>6</c:v>
                </c:pt>
                <c:pt idx="27">
                  <c:v>6</c:v>
                </c:pt>
                <c:pt idx="28">
                  <c:v>6</c:v>
                </c:pt>
                <c:pt idx="29">
                  <c:v>6</c:v>
                </c:pt>
                <c:pt idx="30">
                  <c:v>6</c:v>
                </c:pt>
                <c:pt idx="31">
                  <c:v>6</c:v>
                </c:pt>
                <c:pt idx="32">
                  <c:v>6</c:v>
                </c:pt>
                <c:pt idx="33">
                  <c:v>6</c:v>
                </c:pt>
                <c:pt idx="34">
                  <c:v>6</c:v>
                </c:pt>
                <c:pt idx="35">
                  <c:v>6</c:v>
                </c:pt>
                <c:pt idx="36">
                  <c:v>6</c:v>
                </c:pt>
                <c:pt idx="37">
                  <c:v>6</c:v>
                </c:pt>
                <c:pt idx="38">
                  <c:v>6</c:v>
                </c:pt>
                <c:pt idx="39">
                  <c:v>6</c:v>
                </c:pt>
                <c:pt idx="40">
                  <c:v>6</c:v>
                </c:pt>
                <c:pt idx="41">
                  <c:v>6</c:v>
                </c:pt>
                <c:pt idx="42">
                  <c:v>6</c:v>
                </c:pt>
                <c:pt idx="43">
                  <c:v>6</c:v>
                </c:pt>
                <c:pt idx="44">
                  <c:v>6</c:v>
                </c:pt>
                <c:pt idx="45">
                  <c:v>6</c:v>
                </c:pt>
                <c:pt idx="46">
                  <c:v>6</c:v>
                </c:pt>
                <c:pt idx="47">
                  <c:v>6</c:v>
                </c:pt>
                <c:pt idx="48">
                  <c:v>6</c:v>
                </c:pt>
                <c:pt idx="49">
                  <c:v>6</c:v>
                </c:pt>
                <c:pt idx="50">
                  <c:v>6</c:v>
                </c:pt>
                <c:pt idx="51">
                  <c:v>6</c:v>
                </c:pt>
                <c:pt idx="52">
                  <c:v>6</c:v>
                </c:pt>
                <c:pt idx="53">
                  <c:v>6</c:v>
                </c:pt>
                <c:pt idx="54">
                  <c:v>6</c:v>
                </c:pt>
                <c:pt idx="55">
                  <c:v>6</c:v>
                </c:pt>
                <c:pt idx="56">
                  <c:v>6</c:v>
                </c:pt>
                <c:pt idx="57">
                  <c:v>6</c:v>
                </c:pt>
                <c:pt idx="58">
                  <c:v>6</c:v>
                </c:pt>
                <c:pt idx="59">
                  <c:v>6</c:v>
                </c:pt>
                <c:pt idx="60">
                  <c:v>6</c:v>
                </c:pt>
                <c:pt idx="61">
                  <c:v>6</c:v>
                </c:pt>
                <c:pt idx="62">
                  <c:v>6</c:v>
                </c:pt>
                <c:pt idx="63">
                  <c:v>6</c:v>
                </c:pt>
                <c:pt idx="64">
                  <c:v>6</c:v>
                </c:pt>
                <c:pt idx="65">
                  <c:v>6</c:v>
                </c:pt>
                <c:pt idx="66">
                  <c:v>6</c:v>
                </c:pt>
                <c:pt idx="67">
                  <c:v>6</c:v>
                </c:pt>
                <c:pt idx="68">
                  <c:v>6</c:v>
                </c:pt>
                <c:pt idx="69">
                  <c:v>6</c:v>
                </c:pt>
                <c:pt idx="70">
                  <c:v>6</c:v>
                </c:pt>
                <c:pt idx="71">
                  <c:v>6</c:v>
                </c:pt>
                <c:pt idx="72">
                  <c:v>6</c:v>
                </c:pt>
                <c:pt idx="73">
                  <c:v>6</c:v>
                </c:pt>
                <c:pt idx="74">
                  <c:v>6</c:v>
                </c:pt>
                <c:pt idx="75">
                  <c:v>6</c:v>
                </c:pt>
                <c:pt idx="76">
                  <c:v>6</c:v>
                </c:pt>
                <c:pt idx="77">
                  <c:v>6</c:v>
                </c:pt>
                <c:pt idx="78">
                  <c:v>6</c:v>
                </c:pt>
                <c:pt idx="79">
                  <c:v>6</c:v>
                </c:pt>
                <c:pt idx="80">
                  <c:v>6</c:v>
                </c:pt>
                <c:pt idx="81">
                  <c:v>6</c:v>
                </c:pt>
                <c:pt idx="82">
                  <c:v>6</c:v>
                </c:pt>
                <c:pt idx="83">
                  <c:v>6</c:v>
                </c:pt>
                <c:pt idx="84">
                  <c:v>6</c:v>
                </c:pt>
                <c:pt idx="85">
                  <c:v>6</c:v>
                </c:pt>
                <c:pt idx="86">
                  <c:v>6</c:v>
                </c:pt>
                <c:pt idx="87">
                  <c:v>6</c:v>
                </c:pt>
                <c:pt idx="88">
                  <c:v>6</c:v>
                </c:pt>
                <c:pt idx="89">
                  <c:v>6</c:v>
                </c:pt>
                <c:pt idx="90">
                  <c:v>6</c:v>
                </c:pt>
                <c:pt idx="91">
                  <c:v>6</c:v>
                </c:pt>
                <c:pt idx="92">
                  <c:v>6</c:v>
                </c:pt>
                <c:pt idx="93">
                  <c:v>6</c:v>
                </c:pt>
                <c:pt idx="94">
                  <c:v>6</c:v>
                </c:pt>
                <c:pt idx="95">
                  <c:v>6</c:v>
                </c:pt>
                <c:pt idx="96">
                  <c:v>6</c:v>
                </c:pt>
                <c:pt idx="97">
                  <c:v>6</c:v>
                </c:pt>
                <c:pt idx="98">
                  <c:v>6</c:v>
                </c:pt>
                <c:pt idx="99">
                  <c:v>6</c:v>
                </c:pt>
                <c:pt idx="100">
                  <c:v>6</c:v>
                </c:pt>
                <c:pt idx="101">
                  <c:v>6</c:v>
                </c:pt>
                <c:pt idx="102">
                  <c:v>6</c:v>
                </c:pt>
                <c:pt idx="103">
                  <c:v>6</c:v>
                </c:pt>
                <c:pt idx="104">
                  <c:v>6</c:v>
                </c:pt>
                <c:pt idx="105">
                  <c:v>6</c:v>
                </c:pt>
                <c:pt idx="106">
                  <c:v>6</c:v>
                </c:pt>
                <c:pt idx="107">
                  <c:v>6</c:v>
                </c:pt>
                <c:pt idx="108">
                  <c:v>6</c:v>
                </c:pt>
                <c:pt idx="109">
                  <c:v>6</c:v>
                </c:pt>
                <c:pt idx="110">
                  <c:v>6</c:v>
                </c:pt>
                <c:pt idx="111">
                  <c:v>6</c:v>
                </c:pt>
                <c:pt idx="112">
                  <c:v>6</c:v>
                </c:pt>
                <c:pt idx="113">
                  <c:v>6</c:v>
                </c:pt>
                <c:pt idx="114">
                  <c:v>6</c:v>
                </c:pt>
                <c:pt idx="115">
                  <c:v>6</c:v>
                </c:pt>
                <c:pt idx="116">
                  <c:v>6</c:v>
                </c:pt>
                <c:pt idx="117">
                  <c:v>6</c:v>
                </c:pt>
                <c:pt idx="118">
                  <c:v>6</c:v>
                </c:pt>
                <c:pt idx="119">
                  <c:v>6</c:v>
                </c:pt>
                <c:pt idx="120">
                  <c:v>6</c:v>
                </c:pt>
                <c:pt idx="121">
                  <c:v>6</c:v>
                </c:pt>
                <c:pt idx="122">
                  <c:v>6</c:v>
                </c:pt>
                <c:pt idx="123">
                  <c:v>6</c:v>
                </c:pt>
                <c:pt idx="124">
                  <c:v>6</c:v>
                </c:pt>
                <c:pt idx="125">
                  <c:v>6</c:v>
                </c:pt>
                <c:pt idx="126">
                  <c:v>6</c:v>
                </c:pt>
                <c:pt idx="127">
                  <c:v>6</c:v>
                </c:pt>
                <c:pt idx="128">
                  <c:v>6</c:v>
                </c:pt>
                <c:pt idx="129">
                  <c:v>6</c:v>
                </c:pt>
                <c:pt idx="130">
                  <c:v>6</c:v>
                </c:pt>
                <c:pt idx="131">
                  <c:v>6</c:v>
                </c:pt>
                <c:pt idx="132">
                  <c:v>6</c:v>
                </c:pt>
                <c:pt idx="133">
                  <c:v>6</c:v>
                </c:pt>
                <c:pt idx="134">
                  <c:v>6</c:v>
                </c:pt>
                <c:pt idx="135">
                  <c:v>6</c:v>
                </c:pt>
                <c:pt idx="136">
                  <c:v>6</c:v>
                </c:pt>
                <c:pt idx="137">
                  <c:v>6</c:v>
                </c:pt>
                <c:pt idx="138">
                  <c:v>6</c:v>
                </c:pt>
                <c:pt idx="139">
                  <c:v>6</c:v>
                </c:pt>
                <c:pt idx="140">
                  <c:v>6</c:v>
                </c:pt>
                <c:pt idx="141">
                  <c:v>6</c:v>
                </c:pt>
                <c:pt idx="142">
                  <c:v>6</c:v>
                </c:pt>
                <c:pt idx="143">
                  <c:v>6</c:v>
                </c:pt>
                <c:pt idx="144">
                  <c:v>6</c:v>
                </c:pt>
                <c:pt idx="145">
                  <c:v>6</c:v>
                </c:pt>
                <c:pt idx="146">
                  <c:v>6</c:v>
                </c:pt>
                <c:pt idx="147">
                  <c:v>6</c:v>
                </c:pt>
                <c:pt idx="148">
                  <c:v>6</c:v>
                </c:pt>
                <c:pt idx="149">
                  <c:v>6</c:v>
                </c:pt>
                <c:pt idx="150">
                  <c:v>6</c:v>
                </c:pt>
                <c:pt idx="151">
                  <c:v>6</c:v>
                </c:pt>
                <c:pt idx="152">
                  <c:v>6</c:v>
                </c:pt>
                <c:pt idx="153">
                  <c:v>6</c:v>
                </c:pt>
                <c:pt idx="154">
                  <c:v>6</c:v>
                </c:pt>
                <c:pt idx="155">
                  <c:v>6</c:v>
                </c:pt>
                <c:pt idx="156">
                  <c:v>6</c:v>
                </c:pt>
                <c:pt idx="157">
                  <c:v>6</c:v>
                </c:pt>
                <c:pt idx="158">
                  <c:v>6</c:v>
                </c:pt>
                <c:pt idx="159">
                  <c:v>6</c:v>
                </c:pt>
                <c:pt idx="160">
                  <c:v>6</c:v>
                </c:pt>
                <c:pt idx="161">
                  <c:v>6</c:v>
                </c:pt>
                <c:pt idx="162">
                  <c:v>6</c:v>
                </c:pt>
                <c:pt idx="163">
                  <c:v>6</c:v>
                </c:pt>
                <c:pt idx="164">
                  <c:v>6</c:v>
                </c:pt>
                <c:pt idx="165">
                  <c:v>6</c:v>
                </c:pt>
                <c:pt idx="166">
                  <c:v>6</c:v>
                </c:pt>
                <c:pt idx="167">
                  <c:v>6</c:v>
                </c:pt>
                <c:pt idx="168">
                  <c:v>6</c:v>
                </c:pt>
                <c:pt idx="169">
                  <c:v>6</c:v>
                </c:pt>
                <c:pt idx="170">
                  <c:v>6</c:v>
                </c:pt>
                <c:pt idx="171">
                  <c:v>6</c:v>
                </c:pt>
                <c:pt idx="172">
                  <c:v>6</c:v>
                </c:pt>
                <c:pt idx="173">
                  <c:v>6</c:v>
                </c:pt>
                <c:pt idx="174">
                  <c:v>6</c:v>
                </c:pt>
                <c:pt idx="175">
                  <c:v>6</c:v>
                </c:pt>
                <c:pt idx="176">
                  <c:v>6</c:v>
                </c:pt>
                <c:pt idx="177">
                  <c:v>6</c:v>
                </c:pt>
                <c:pt idx="178">
                  <c:v>6</c:v>
                </c:pt>
                <c:pt idx="179">
                  <c:v>6</c:v>
                </c:pt>
                <c:pt idx="180">
                  <c:v>6</c:v>
                </c:pt>
                <c:pt idx="181">
                  <c:v>6</c:v>
                </c:pt>
                <c:pt idx="182">
                  <c:v>6</c:v>
                </c:pt>
                <c:pt idx="183">
                  <c:v>6</c:v>
                </c:pt>
                <c:pt idx="184">
                  <c:v>6</c:v>
                </c:pt>
                <c:pt idx="185">
                  <c:v>6</c:v>
                </c:pt>
                <c:pt idx="186">
                  <c:v>6</c:v>
                </c:pt>
                <c:pt idx="187">
                  <c:v>6</c:v>
                </c:pt>
                <c:pt idx="188">
                  <c:v>6</c:v>
                </c:pt>
                <c:pt idx="189">
                  <c:v>6</c:v>
                </c:pt>
                <c:pt idx="190">
                  <c:v>6</c:v>
                </c:pt>
                <c:pt idx="191">
                  <c:v>6</c:v>
                </c:pt>
                <c:pt idx="192">
                  <c:v>6</c:v>
                </c:pt>
                <c:pt idx="193">
                  <c:v>6</c:v>
                </c:pt>
                <c:pt idx="194">
                  <c:v>6</c:v>
                </c:pt>
                <c:pt idx="195">
                  <c:v>6</c:v>
                </c:pt>
                <c:pt idx="196">
                  <c:v>6</c:v>
                </c:pt>
                <c:pt idx="197">
                  <c:v>6</c:v>
                </c:pt>
                <c:pt idx="198">
                  <c:v>6</c:v>
                </c:pt>
                <c:pt idx="199">
                  <c:v>6</c:v>
                </c:pt>
                <c:pt idx="200">
                  <c:v>6</c:v>
                </c:pt>
                <c:pt idx="201">
                  <c:v>6</c:v>
                </c:pt>
                <c:pt idx="202">
                  <c:v>6</c:v>
                </c:pt>
                <c:pt idx="203">
                  <c:v>6</c:v>
                </c:pt>
                <c:pt idx="204">
                  <c:v>6</c:v>
                </c:pt>
                <c:pt idx="205">
                  <c:v>6</c:v>
                </c:pt>
                <c:pt idx="206">
                  <c:v>6</c:v>
                </c:pt>
                <c:pt idx="207">
                  <c:v>6</c:v>
                </c:pt>
                <c:pt idx="208">
                  <c:v>6</c:v>
                </c:pt>
                <c:pt idx="209">
                  <c:v>6</c:v>
                </c:pt>
                <c:pt idx="210">
                  <c:v>6</c:v>
                </c:pt>
                <c:pt idx="211">
                  <c:v>6</c:v>
                </c:pt>
                <c:pt idx="212">
                  <c:v>6</c:v>
                </c:pt>
                <c:pt idx="213">
                  <c:v>6</c:v>
                </c:pt>
                <c:pt idx="214">
                  <c:v>6</c:v>
                </c:pt>
                <c:pt idx="215">
                  <c:v>6</c:v>
                </c:pt>
                <c:pt idx="216">
                  <c:v>6</c:v>
                </c:pt>
                <c:pt idx="217">
                  <c:v>6</c:v>
                </c:pt>
                <c:pt idx="218">
                  <c:v>6</c:v>
                </c:pt>
                <c:pt idx="219">
                  <c:v>6</c:v>
                </c:pt>
                <c:pt idx="220">
                  <c:v>6</c:v>
                </c:pt>
                <c:pt idx="221">
                  <c:v>6</c:v>
                </c:pt>
                <c:pt idx="222">
                  <c:v>6</c:v>
                </c:pt>
                <c:pt idx="223">
                  <c:v>6</c:v>
                </c:pt>
                <c:pt idx="224">
                  <c:v>6</c:v>
                </c:pt>
                <c:pt idx="225">
                  <c:v>6</c:v>
                </c:pt>
                <c:pt idx="226">
                  <c:v>6</c:v>
                </c:pt>
                <c:pt idx="227">
                  <c:v>6</c:v>
                </c:pt>
                <c:pt idx="228">
                  <c:v>6</c:v>
                </c:pt>
                <c:pt idx="229">
                  <c:v>6</c:v>
                </c:pt>
                <c:pt idx="230">
                  <c:v>6</c:v>
                </c:pt>
                <c:pt idx="231">
                  <c:v>6</c:v>
                </c:pt>
                <c:pt idx="232">
                  <c:v>6</c:v>
                </c:pt>
                <c:pt idx="233">
                  <c:v>6</c:v>
                </c:pt>
                <c:pt idx="234">
                  <c:v>6</c:v>
                </c:pt>
                <c:pt idx="235">
                  <c:v>6</c:v>
                </c:pt>
                <c:pt idx="236">
                  <c:v>6</c:v>
                </c:pt>
                <c:pt idx="237">
                  <c:v>6</c:v>
                </c:pt>
                <c:pt idx="238">
                  <c:v>6</c:v>
                </c:pt>
                <c:pt idx="239">
                  <c:v>6</c:v>
                </c:pt>
                <c:pt idx="240">
                  <c:v>6</c:v>
                </c:pt>
                <c:pt idx="241">
                  <c:v>6</c:v>
                </c:pt>
                <c:pt idx="242">
                  <c:v>6</c:v>
                </c:pt>
                <c:pt idx="243">
                  <c:v>6</c:v>
                </c:pt>
                <c:pt idx="244">
                  <c:v>6</c:v>
                </c:pt>
                <c:pt idx="245">
                  <c:v>6</c:v>
                </c:pt>
                <c:pt idx="246">
                  <c:v>6</c:v>
                </c:pt>
                <c:pt idx="247">
                  <c:v>6</c:v>
                </c:pt>
                <c:pt idx="248">
                  <c:v>6</c:v>
                </c:pt>
                <c:pt idx="249">
                  <c:v>6</c:v>
                </c:pt>
                <c:pt idx="250">
                  <c:v>6</c:v>
                </c:pt>
                <c:pt idx="251">
                  <c:v>6</c:v>
                </c:pt>
                <c:pt idx="252">
                  <c:v>6</c:v>
                </c:pt>
                <c:pt idx="253">
                  <c:v>6</c:v>
                </c:pt>
                <c:pt idx="254">
                  <c:v>6</c:v>
                </c:pt>
                <c:pt idx="255">
                  <c:v>6</c:v>
                </c:pt>
                <c:pt idx="256">
                  <c:v>6</c:v>
                </c:pt>
                <c:pt idx="257">
                  <c:v>6</c:v>
                </c:pt>
                <c:pt idx="258">
                  <c:v>6</c:v>
                </c:pt>
                <c:pt idx="259">
                  <c:v>6</c:v>
                </c:pt>
                <c:pt idx="260">
                  <c:v>6</c:v>
                </c:pt>
                <c:pt idx="261">
                  <c:v>6</c:v>
                </c:pt>
                <c:pt idx="262">
                  <c:v>6</c:v>
                </c:pt>
                <c:pt idx="263">
                  <c:v>6</c:v>
                </c:pt>
                <c:pt idx="264">
                  <c:v>6</c:v>
                </c:pt>
                <c:pt idx="265">
                  <c:v>6</c:v>
                </c:pt>
                <c:pt idx="266">
                  <c:v>6</c:v>
                </c:pt>
                <c:pt idx="267">
                  <c:v>6</c:v>
                </c:pt>
                <c:pt idx="268">
                  <c:v>6</c:v>
                </c:pt>
                <c:pt idx="269">
                  <c:v>6</c:v>
                </c:pt>
                <c:pt idx="270">
                  <c:v>6</c:v>
                </c:pt>
                <c:pt idx="271">
                  <c:v>6</c:v>
                </c:pt>
                <c:pt idx="272">
                  <c:v>6</c:v>
                </c:pt>
                <c:pt idx="273">
                  <c:v>6</c:v>
                </c:pt>
                <c:pt idx="274">
                  <c:v>6</c:v>
                </c:pt>
                <c:pt idx="275">
                  <c:v>6</c:v>
                </c:pt>
                <c:pt idx="276">
                  <c:v>6</c:v>
                </c:pt>
                <c:pt idx="277">
                  <c:v>6</c:v>
                </c:pt>
                <c:pt idx="278">
                  <c:v>6</c:v>
                </c:pt>
                <c:pt idx="279">
                  <c:v>6</c:v>
                </c:pt>
                <c:pt idx="280">
                  <c:v>6</c:v>
                </c:pt>
                <c:pt idx="281">
                  <c:v>6</c:v>
                </c:pt>
                <c:pt idx="282">
                  <c:v>6</c:v>
                </c:pt>
                <c:pt idx="283">
                  <c:v>6</c:v>
                </c:pt>
                <c:pt idx="284">
                  <c:v>6</c:v>
                </c:pt>
                <c:pt idx="285">
                  <c:v>6</c:v>
                </c:pt>
                <c:pt idx="286">
                  <c:v>6</c:v>
                </c:pt>
                <c:pt idx="287">
                  <c:v>6</c:v>
                </c:pt>
                <c:pt idx="288">
                  <c:v>6</c:v>
                </c:pt>
                <c:pt idx="289">
                  <c:v>6</c:v>
                </c:pt>
                <c:pt idx="290">
                  <c:v>6</c:v>
                </c:pt>
                <c:pt idx="291">
                  <c:v>6</c:v>
                </c:pt>
                <c:pt idx="292">
                  <c:v>6</c:v>
                </c:pt>
                <c:pt idx="293">
                  <c:v>6</c:v>
                </c:pt>
                <c:pt idx="294">
                  <c:v>6</c:v>
                </c:pt>
                <c:pt idx="295">
                  <c:v>6</c:v>
                </c:pt>
                <c:pt idx="296">
                  <c:v>6</c:v>
                </c:pt>
                <c:pt idx="297">
                  <c:v>6</c:v>
                </c:pt>
                <c:pt idx="298">
                  <c:v>6</c:v>
                </c:pt>
                <c:pt idx="299">
                  <c:v>6</c:v>
                </c:pt>
                <c:pt idx="300">
                  <c:v>6</c:v>
                </c:pt>
                <c:pt idx="301">
                  <c:v>6</c:v>
                </c:pt>
                <c:pt idx="302">
                  <c:v>6</c:v>
                </c:pt>
                <c:pt idx="303">
                  <c:v>6</c:v>
                </c:pt>
                <c:pt idx="304">
                  <c:v>6</c:v>
                </c:pt>
                <c:pt idx="305">
                  <c:v>6</c:v>
                </c:pt>
                <c:pt idx="306">
                  <c:v>6</c:v>
                </c:pt>
                <c:pt idx="307">
                  <c:v>6</c:v>
                </c:pt>
                <c:pt idx="308">
                  <c:v>6</c:v>
                </c:pt>
                <c:pt idx="309">
                  <c:v>6</c:v>
                </c:pt>
                <c:pt idx="310">
                  <c:v>6</c:v>
                </c:pt>
                <c:pt idx="311">
                  <c:v>6</c:v>
                </c:pt>
                <c:pt idx="312">
                  <c:v>6</c:v>
                </c:pt>
                <c:pt idx="313">
                  <c:v>6</c:v>
                </c:pt>
                <c:pt idx="314">
                  <c:v>6</c:v>
                </c:pt>
                <c:pt idx="315">
                  <c:v>6</c:v>
                </c:pt>
                <c:pt idx="316">
                  <c:v>6</c:v>
                </c:pt>
                <c:pt idx="317">
                  <c:v>6</c:v>
                </c:pt>
                <c:pt idx="318">
                  <c:v>6</c:v>
                </c:pt>
                <c:pt idx="319">
                  <c:v>6</c:v>
                </c:pt>
                <c:pt idx="320">
                  <c:v>6</c:v>
                </c:pt>
                <c:pt idx="321">
                  <c:v>6</c:v>
                </c:pt>
                <c:pt idx="322">
                  <c:v>6</c:v>
                </c:pt>
                <c:pt idx="323">
                  <c:v>6</c:v>
                </c:pt>
                <c:pt idx="324">
                  <c:v>6</c:v>
                </c:pt>
                <c:pt idx="325">
                  <c:v>6</c:v>
                </c:pt>
                <c:pt idx="326">
                  <c:v>6</c:v>
                </c:pt>
                <c:pt idx="327">
                  <c:v>6</c:v>
                </c:pt>
                <c:pt idx="328">
                  <c:v>6</c:v>
                </c:pt>
                <c:pt idx="329">
                  <c:v>6</c:v>
                </c:pt>
                <c:pt idx="330">
                  <c:v>6</c:v>
                </c:pt>
                <c:pt idx="331">
                  <c:v>6</c:v>
                </c:pt>
                <c:pt idx="332">
                  <c:v>6</c:v>
                </c:pt>
                <c:pt idx="333">
                  <c:v>6</c:v>
                </c:pt>
                <c:pt idx="334">
                  <c:v>6</c:v>
                </c:pt>
                <c:pt idx="335">
                  <c:v>6</c:v>
                </c:pt>
                <c:pt idx="336">
                  <c:v>6</c:v>
                </c:pt>
                <c:pt idx="337">
                  <c:v>6</c:v>
                </c:pt>
                <c:pt idx="338">
                  <c:v>6</c:v>
                </c:pt>
                <c:pt idx="339">
                  <c:v>6</c:v>
                </c:pt>
                <c:pt idx="340">
                  <c:v>6</c:v>
                </c:pt>
                <c:pt idx="341">
                  <c:v>6</c:v>
                </c:pt>
                <c:pt idx="342">
                  <c:v>6</c:v>
                </c:pt>
                <c:pt idx="343">
                  <c:v>6</c:v>
                </c:pt>
                <c:pt idx="344">
                  <c:v>6</c:v>
                </c:pt>
                <c:pt idx="345">
                  <c:v>6</c:v>
                </c:pt>
                <c:pt idx="346">
                  <c:v>6</c:v>
                </c:pt>
                <c:pt idx="347">
                  <c:v>6</c:v>
                </c:pt>
                <c:pt idx="348">
                  <c:v>6</c:v>
                </c:pt>
                <c:pt idx="349">
                  <c:v>6</c:v>
                </c:pt>
                <c:pt idx="350">
                  <c:v>6</c:v>
                </c:pt>
                <c:pt idx="351">
                  <c:v>6</c:v>
                </c:pt>
                <c:pt idx="352">
                  <c:v>6</c:v>
                </c:pt>
                <c:pt idx="353">
                  <c:v>6</c:v>
                </c:pt>
                <c:pt idx="354">
                  <c:v>6</c:v>
                </c:pt>
                <c:pt idx="355">
                  <c:v>6</c:v>
                </c:pt>
                <c:pt idx="356">
                  <c:v>6</c:v>
                </c:pt>
                <c:pt idx="357">
                  <c:v>6</c:v>
                </c:pt>
                <c:pt idx="358">
                  <c:v>6</c:v>
                </c:pt>
                <c:pt idx="359">
                  <c:v>6</c:v>
                </c:pt>
                <c:pt idx="360">
                  <c:v>6</c:v>
                </c:pt>
                <c:pt idx="361">
                  <c:v>6</c:v>
                </c:pt>
                <c:pt idx="362">
                  <c:v>6</c:v>
                </c:pt>
                <c:pt idx="363">
                  <c:v>6</c:v>
                </c:pt>
                <c:pt idx="364">
                  <c:v>6</c:v>
                </c:pt>
                <c:pt idx="365">
                  <c:v>6</c:v>
                </c:pt>
                <c:pt idx="366">
                  <c:v>6</c:v>
                </c:pt>
                <c:pt idx="367">
                  <c:v>6</c:v>
                </c:pt>
                <c:pt idx="368">
                  <c:v>6</c:v>
                </c:pt>
                <c:pt idx="369">
                  <c:v>6</c:v>
                </c:pt>
                <c:pt idx="370">
                  <c:v>6</c:v>
                </c:pt>
                <c:pt idx="371">
                  <c:v>6</c:v>
                </c:pt>
                <c:pt idx="372">
                  <c:v>6</c:v>
                </c:pt>
                <c:pt idx="373">
                  <c:v>6</c:v>
                </c:pt>
                <c:pt idx="374">
                  <c:v>6</c:v>
                </c:pt>
                <c:pt idx="375">
                  <c:v>6</c:v>
                </c:pt>
                <c:pt idx="376">
                  <c:v>6</c:v>
                </c:pt>
                <c:pt idx="377">
                  <c:v>6</c:v>
                </c:pt>
                <c:pt idx="378">
                  <c:v>6</c:v>
                </c:pt>
                <c:pt idx="379">
                  <c:v>6</c:v>
                </c:pt>
                <c:pt idx="380">
                  <c:v>6</c:v>
                </c:pt>
                <c:pt idx="381">
                  <c:v>6</c:v>
                </c:pt>
                <c:pt idx="382">
                  <c:v>6</c:v>
                </c:pt>
                <c:pt idx="383">
                  <c:v>6</c:v>
                </c:pt>
                <c:pt idx="384">
                  <c:v>6</c:v>
                </c:pt>
                <c:pt idx="385">
                  <c:v>6</c:v>
                </c:pt>
                <c:pt idx="386">
                  <c:v>6</c:v>
                </c:pt>
                <c:pt idx="387">
                  <c:v>6</c:v>
                </c:pt>
                <c:pt idx="388">
                  <c:v>6</c:v>
                </c:pt>
                <c:pt idx="389">
                  <c:v>6</c:v>
                </c:pt>
                <c:pt idx="390">
                  <c:v>6</c:v>
                </c:pt>
                <c:pt idx="391">
                  <c:v>6</c:v>
                </c:pt>
                <c:pt idx="392">
                  <c:v>6</c:v>
                </c:pt>
                <c:pt idx="393">
                  <c:v>6</c:v>
                </c:pt>
                <c:pt idx="394">
                  <c:v>6</c:v>
                </c:pt>
                <c:pt idx="395">
                  <c:v>6</c:v>
                </c:pt>
                <c:pt idx="396">
                  <c:v>6</c:v>
                </c:pt>
                <c:pt idx="397">
                  <c:v>6</c:v>
                </c:pt>
                <c:pt idx="398">
                  <c:v>6</c:v>
                </c:pt>
                <c:pt idx="399">
                  <c:v>6</c:v>
                </c:pt>
                <c:pt idx="400">
                  <c:v>6</c:v>
                </c:pt>
                <c:pt idx="401">
                  <c:v>6</c:v>
                </c:pt>
                <c:pt idx="402">
                  <c:v>6</c:v>
                </c:pt>
                <c:pt idx="403">
                  <c:v>6</c:v>
                </c:pt>
                <c:pt idx="404">
                  <c:v>6</c:v>
                </c:pt>
                <c:pt idx="405">
                  <c:v>6</c:v>
                </c:pt>
                <c:pt idx="406">
                  <c:v>6</c:v>
                </c:pt>
                <c:pt idx="407">
                  <c:v>6</c:v>
                </c:pt>
                <c:pt idx="408">
                  <c:v>6</c:v>
                </c:pt>
                <c:pt idx="409">
                  <c:v>6</c:v>
                </c:pt>
                <c:pt idx="410">
                  <c:v>6</c:v>
                </c:pt>
                <c:pt idx="411">
                  <c:v>6</c:v>
                </c:pt>
                <c:pt idx="412">
                  <c:v>6</c:v>
                </c:pt>
                <c:pt idx="413">
                  <c:v>6</c:v>
                </c:pt>
                <c:pt idx="414">
                  <c:v>6</c:v>
                </c:pt>
                <c:pt idx="415">
                  <c:v>6</c:v>
                </c:pt>
                <c:pt idx="416">
                  <c:v>6</c:v>
                </c:pt>
                <c:pt idx="417">
                  <c:v>6</c:v>
                </c:pt>
                <c:pt idx="418">
                  <c:v>6</c:v>
                </c:pt>
                <c:pt idx="419">
                  <c:v>6</c:v>
                </c:pt>
                <c:pt idx="420">
                  <c:v>6</c:v>
                </c:pt>
                <c:pt idx="421">
                  <c:v>6</c:v>
                </c:pt>
                <c:pt idx="422">
                  <c:v>6</c:v>
                </c:pt>
                <c:pt idx="423">
                  <c:v>6</c:v>
                </c:pt>
                <c:pt idx="424">
                  <c:v>6</c:v>
                </c:pt>
                <c:pt idx="425">
                  <c:v>6</c:v>
                </c:pt>
                <c:pt idx="426">
                  <c:v>6</c:v>
                </c:pt>
                <c:pt idx="427">
                  <c:v>6</c:v>
                </c:pt>
                <c:pt idx="428">
                  <c:v>6</c:v>
                </c:pt>
                <c:pt idx="429">
                  <c:v>6</c:v>
                </c:pt>
                <c:pt idx="430">
                  <c:v>6</c:v>
                </c:pt>
                <c:pt idx="431">
                  <c:v>6</c:v>
                </c:pt>
                <c:pt idx="432">
                  <c:v>6</c:v>
                </c:pt>
                <c:pt idx="433">
                  <c:v>6</c:v>
                </c:pt>
                <c:pt idx="434">
                  <c:v>6</c:v>
                </c:pt>
                <c:pt idx="435">
                  <c:v>6</c:v>
                </c:pt>
                <c:pt idx="436">
                  <c:v>6</c:v>
                </c:pt>
                <c:pt idx="437">
                  <c:v>6</c:v>
                </c:pt>
                <c:pt idx="438">
                  <c:v>6</c:v>
                </c:pt>
                <c:pt idx="439">
                  <c:v>6</c:v>
                </c:pt>
                <c:pt idx="440">
                  <c:v>6</c:v>
                </c:pt>
                <c:pt idx="441">
                  <c:v>6</c:v>
                </c:pt>
                <c:pt idx="442">
                  <c:v>6</c:v>
                </c:pt>
                <c:pt idx="443">
                  <c:v>6</c:v>
                </c:pt>
                <c:pt idx="444">
                  <c:v>6</c:v>
                </c:pt>
                <c:pt idx="445">
                  <c:v>6</c:v>
                </c:pt>
                <c:pt idx="446">
                  <c:v>6</c:v>
                </c:pt>
                <c:pt idx="447">
                  <c:v>6</c:v>
                </c:pt>
                <c:pt idx="448">
                  <c:v>6</c:v>
                </c:pt>
                <c:pt idx="449">
                  <c:v>6</c:v>
                </c:pt>
                <c:pt idx="450">
                  <c:v>6</c:v>
                </c:pt>
                <c:pt idx="451">
                  <c:v>6</c:v>
                </c:pt>
                <c:pt idx="452">
                  <c:v>6</c:v>
                </c:pt>
                <c:pt idx="453">
                  <c:v>6</c:v>
                </c:pt>
                <c:pt idx="454">
                  <c:v>6</c:v>
                </c:pt>
                <c:pt idx="455">
                  <c:v>6</c:v>
                </c:pt>
                <c:pt idx="456">
                  <c:v>6</c:v>
                </c:pt>
                <c:pt idx="457">
                  <c:v>6</c:v>
                </c:pt>
                <c:pt idx="458">
                  <c:v>6</c:v>
                </c:pt>
                <c:pt idx="459">
                  <c:v>6</c:v>
                </c:pt>
                <c:pt idx="460">
                  <c:v>6</c:v>
                </c:pt>
                <c:pt idx="461">
                  <c:v>6</c:v>
                </c:pt>
                <c:pt idx="462">
                  <c:v>6</c:v>
                </c:pt>
                <c:pt idx="463">
                  <c:v>6</c:v>
                </c:pt>
                <c:pt idx="464">
                  <c:v>6</c:v>
                </c:pt>
                <c:pt idx="465">
                  <c:v>6</c:v>
                </c:pt>
                <c:pt idx="466">
                  <c:v>6</c:v>
                </c:pt>
                <c:pt idx="467">
                  <c:v>6</c:v>
                </c:pt>
                <c:pt idx="468">
                  <c:v>6</c:v>
                </c:pt>
                <c:pt idx="469">
                  <c:v>6</c:v>
                </c:pt>
                <c:pt idx="470">
                  <c:v>6</c:v>
                </c:pt>
                <c:pt idx="471">
                  <c:v>6</c:v>
                </c:pt>
                <c:pt idx="472">
                  <c:v>6</c:v>
                </c:pt>
                <c:pt idx="473">
                  <c:v>6</c:v>
                </c:pt>
                <c:pt idx="474">
                  <c:v>6</c:v>
                </c:pt>
                <c:pt idx="475">
                  <c:v>6</c:v>
                </c:pt>
                <c:pt idx="476">
                  <c:v>6</c:v>
                </c:pt>
                <c:pt idx="477">
                  <c:v>6</c:v>
                </c:pt>
                <c:pt idx="478">
                  <c:v>6</c:v>
                </c:pt>
                <c:pt idx="479">
                  <c:v>6</c:v>
                </c:pt>
                <c:pt idx="480">
                  <c:v>6</c:v>
                </c:pt>
                <c:pt idx="481">
                  <c:v>6</c:v>
                </c:pt>
                <c:pt idx="482">
                  <c:v>6</c:v>
                </c:pt>
                <c:pt idx="483">
                  <c:v>6</c:v>
                </c:pt>
                <c:pt idx="484">
                  <c:v>6</c:v>
                </c:pt>
                <c:pt idx="485">
                  <c:v>6</c:v>
                </c:pt>
                <c:pt idx="486">
                  <c:v>6</c:v>
                </c:pt>
                <c:pt idx="487">
                  <c:v>6</c:v>
                </c:pt>
                <c:pt idx="488">
                  <c:v>6</c:v>
                </c:pt>
                <c:pt idx="489">
                  <c:v>6</c:v>
                </c:pt>
                <c:pt idx="490">
                  <c:v>6</c:v>
                </c:pt>
                <c:pt idx="491">
                  <c:v>6</c:v>
                </c:pt>
                <c:pt idx="492">
                  <c:v>6</c:v>
                </c:pt>
                <c:pt idx="493">
                  <c:v>6</c:v>
                </c:pt>
                <c:pt idx="494">
                  <c:v>6</c:v>
                </c:pt>
                <c:pt idx="495">
                  <c:v>6</c:v>
                </c:pt>
                <c:pt idx="496">
                  <c:v>6</c:v>
                </c:pt>
                <c:pt idx="497">
                  <c:v>6</c:v>
                </c:pt>
                <c:pt idx="498">
                  <c:v>6</c:v>
                </c:pt>
                <c:pt idx="499">
                  <c:v>6</c:v>
                </c:pt>
                <c:pt idx="500">
                  <c:v>6</c:v>
                </c:pt>
                <c:pt idx="501">
                  <c:v>6</c:v>
                </c:pt>
                <c:pt idx="502">
                  <c:v>6</c:v>
                </c:pt>
                <c:pt idx="503">
                  <c:v>6</c:v>
                </c:pt>
                <c:pt idx="504">
                  <c:v>6</c:v>
                </c:pt>
                <c:pt idx="505">
                  <c:v>6</c:v>
                </c:pt>
                <c:pt idx="506">
                  <c:v>6</c:v>
                </c:pt>
                <c:pt idx="507">
                  <c:v>6</c:v>
                </c:pt>
                <c:pt idx="508">
                  <c:v>6</c:v>
                </c:pt>
                <c:pt idx="509">
                  <c:v>6</c:v>
                </c:pt>
                <c:pt idx="510">
                  <c:v>6</c:v>
                </c:pt>
                <c:pt idx="511">
                  <c:v>6</c:v>
                </c:pt>
                <c:pt idx="512">
                  <c:v>6</c:v>
                </c:pt>
                <c:pt idx="513">
                  <c:v>6</c:v>
                </c:pt>
                <c:pt idx="514">
                  <c:v>6</c:v>
                </c:pt>
                <c:pt idx="515">
                  <c:v>6</c:v>
                </c:pt>
                <c:pt idx="516">
                  <c:v>6</c:v>
                </c:pt>
                <c:pt idx="517">
                  <c:v>6</c:v>
                </c:pt>
                <c:pt idx="518">
                  <c:v>6</c:v>
                </c:pt>
                <c:pt idx="519">
                  <c:v>6</c:v>
                </c:pt>
                <c:pt idx="520">
                  <c:v>6</c:v>
                </c:pt>
                <c:pt idx="521">
                  <c:v>6</c:v>
                </c:pt>
                <c:pt idx="522">
                  <c:v>6</c:v>
                </c:pt>
                <c:pt idx="523">
                  <c:v>6</c:v>
                </c:pt>
                <c:pt idx="524">
                  <c:v>6</c:v>
                </c:pt>
                <c:pt idx="525">
                  <c:v>6</c:v>
                </c:pt>
                <c:pt idx="526">
                  <c:v>6</c:v>
                </c:pt>
                <c:pt idx="527">
                  <c:v>6</c:v>
                </c:pt>
                <c:pt idx="528">
                  <c:v>6</c:v>
                </c:pt>
                <c:pt idx="529">
                  <c:v>6</c:v>
                </c:pt>
                <c:pt idx="530">
                  <c:v>6</c:v>
                </c:pt>
                <c:pt idx="531">
                  <c:v>6</c:v>
                </c:pt>
                <c:pt idx="532">
                  <c:v>6</c:v>
                </c:pt>
                <c:pt idx="533">
                  <c:v>6</c:v>
                </c:pt>
                <c:pt idx="534">
                  <c:v>6</c:v>
                </c:pt>
                <c:pt idx="535">
                  <c:v>6</c:v>
                </c:pt>
                <c:pt idx="536">
                  <c:v>6</c:v>
                </c:pt>
                <c:pt idx="537">
                  <c:v>6</c:v>
                </c:pt>
                <c:pt idx="538">
                  <c:v>6</c:v>
                </c:pt>
                <c:pt idx="539">
                  <c:v>6</c:v>
                </c:pt>
                <c:pt idx="540">
                  <c:v>6</c:v>
                </c:pt>
                <c:pt idx="541">
                  <c:v>6</c:v>
                </c:pt>
                <c:pt idx="542">
                  <c:v>6</c:v>
                </c:pt>
                <c:pt idx="543">
                  <c:v>6</c:v>
                </c:pt>
                <c:pt idx="544">
                  <c:v>6</c:v>
                </c:pt>
                <c:pt idx="545">
                  <c:v>6</c:v>
                </c:pt>
                <c:pt idx="546">
                  <c:v>6</c:v>
                </c:pt>
                <c:pt idx="547">
                  <c:v>6</c:v>
                </c:pt>
                <c:pt idx="548">
                  <c:v>6</c:v>
                </c:pt>
                <c:pt idx="549">
                  <c:v>6</c:v>
                </c:pt>
                <c:pt idx="550">
                  <c:v>6</c:v>
                </c:pt>
                <c:pt idx="551">
                  <c:v>6</c:v>
                </c:pt>
                <c:pt idx="552">
                  <c:v>6</c:v>
                </c:pt>
                <c:pt idx="553">
                  <c:v>6</c:v>
                </c:pt>
                <c:pt idx="554">
                  <c:v>6</c:v>
                </c:pt>
                <c:pt idx="555">
                  <c:v>6</c:v>
                </c:pt>
                <c:pt idx="556">
                  <c:v>6</c:v>
                </c:pt>
                <c:pt idx="557">
                  <c:v>6</c:v>
                </c:pt>
                <c:pt idx="558">
                  <c:v>6</c:v>
                </c:pt>
                <c:pt idx="559">
                  <c:v>6</c:v>
                </c:pt>
                <c:pt idx="560">
                  <c:v>6</c:v>
                </c:pt>
                <c:pt idx="561">
                  <c:v>6</c:v>
                </c:pt>
                <c:pt idx="562">
                  <c:v>6</c:v>
                </c:pt>
                <c:pt idx="563">
                  <c:v>6</c:v>
                </c:pt>
                <c:pt idx="564">
                  <c:v>6</c:v>
                </c:pt>
                <c:pt idx="565">
                  <c:v>6</c:v>
                </c:pt>
                <c:pt idx="566">
                  <c:v>6</c:v>
                </c:pt>
                <c:pt idx="567">
                  <c:v>6</c:v>
                </c:pt>
                <c:pt idx="568">
                  <c:v>6</c:v>
                </c:pt>
                <c:pt idx="569">
                  <c:v>6</c:v>
                </c:pt>
                <c:pt idx="570">
                  <c:v>6</c:v>
                </c:pt>
                <c:pt idx="571">
                  <c:v>6</c:v>
                </c:pt>
                <c:pt idx="572">
                  <c:v>6</c:v>
                </c:pt>
                <c:pt idx="573">
                  <c:v>6</c:v>
                </c:pt>
                <c:pt idx="574">
                  <c:v>6</c:v>
                </c:pt>
                <c:pt idx="575">
                  <c:v>6</c:v>
                </c:pt>
                <c:pt idx="576">
                  <c:v>6</c:v>
                </c:pt>
                <c:pt idx="577">
                  <c:v>6</c:v>
                </c:pt>
                <c:pt idx="578">
                  <c:v>6</c:v>
                </c:pt>
                <c:pt idx="579">
                  <c:v>6</c:v>
                </c:pt>
                <c:pt idx="580">
                  <c:v>6</c:v>
                </c:pt>
                <c:pt idx="581">
                  <c:v>6</c:v>
                </c:pt>
                <c:pt idx="582">
                  <c:v>6</c:v>
                </c:pt>
                <c:pt idx="583">
                  <c:v>6</c:v>
                </c:pt>
                <c:pt idx="584">
                  <c:v>6</c:v>
                </c:pt>
                <c:pt idx="585">
                  <c:v>6</c:v>
                </c:pt>
                <c:pt idx="586">
                  <c:v>6</c:v>
                </c:pt>
                <c:pt idx="587">
                  <c:v>6</c:v>
                </c:pt>
                <c:pt idx="588">
                  <c:v>6</c:v>
                </c:pt>
                <c:pt idx="589">
                  <c:v>6</c:v>
                </c:pt>
                <c:pt idx="590">
                  <c:v>6</c:v>
                </c:pt>
                <c:pt idx="591">
                  <c:v>6</c:v>
                </c:pt>
                <c:pt idx="592">
                  <c:v>6</c:v>
                </c:pt>
                <c:pt idx="593">
                  <c:v>6</c:v>
                </c:pt>
                <c:pt idx="594">
                  <c:v>6</c:v>
                </c:pt>
                <c:pt idx="595">
                  <c:v>6</c:v>
                </c:pt>
                <c:pt idx="596">
                  <c:v>6</c:v>
                </c:pt>
                <c:pt idx="597">
                  <c:v>6</c:v>
                </c:pt>
                <c:pt idx="598">
                  <c:v>6</c:v>
                </c:pt>
                <c:pt idx="599">
                  <c:v>6</c:v>
                </c:pt>
                <c:pt idx="600">
                  <c:v>6</c:v>
                </c:pt>
                <c:pt idx="601">
                  <c:v>6</c:v>
                </c:pt>
                <c:pt idx="602">
                  <c:v>6</c:v>
                </c:pt>
                <c:pt idx="603">
                  <c:v>6</c:v>
                </c:pt>
                <c:pt idx="604">
                  <c:v>6</c:v>
                </c:pt>
                <c:pt idx="605">
                  <c:v>6</c:v>
                </c:pt>
                <c:pt idx="606">
                  <c:v>6</c:v>
                </c:pt>
                <c:pt idx="607">
                  <c:v>6</c:v>
                </c:pt>
                <c:pt idx="608">
                  <c:v>6</c:v>
                </c:pt>
                <c:pt idx="609">
                  <c:v>6</c:v>
                </c:pt>
                <c:pt idx="610">
                  <c:v>6</c:v>
                </c:pt>
                <c:pt idx="611">
                  <c:v>6</c:v>
                </c:pt>
                <c:pt idx="612">
                  <c:v>6</c:v>
                </c:pt>
                <c:pt idx="613">
                  <c:v>6</c:v>
                </c:pt>
                <c:pt idx="614">
                  <c:v>6</c:v>
                </c:pt>
                <c:pt idx="615">
                  <c:v>6</c:v>
                </c:pt>
                <c:pt idx="616">
                  <c:v>6</c:v>
                </c:pt>
                <c:pt idx="617">
                  <c:v>6</c:v>
                </c:pt>
                <c:pt idx="618">
                  <c:v>6</c:v>
                </c:pt>
                <c:pt idx="619">
                  <c:v>6</c:v>
                </c:pt>
                <c:pt idx="620">
                  <c:v>6</c:v>
                </c:pt>
                <c:pt idx="621">
                  <c:v>6</c:v>
                </c:pt>
                <c:pt idx="622">
                  <c:v>6</c:v>
                </c:pt>
                <c:pt idx="623">
                  <c:v>6</c:v>
                </c:pt>
                <c:pt idx="624">
                  <c:v>6</c:v>
                </c:pt>
                <c:pt idx="625">
                  <c:v>6</c:v>
                </c:pt>
                <c:pt idx="626">
                  <c:v>6</c:v>
                </c:pt>
                <c:pt idx="627">
                  <c:v>6</c:v>
                </c:pt>
                <c:pt idx="628">
                  <c:v>6</c:v>
                </c:pt>
                <c:pt idx="629">
                  <c:v>6</c:v>
                </c:pt>
                <c:pt idx="630">
                  <c:v>6</c:v>
                </c:pt>
                <c:pt idx="631">
                  <c:v>6</c:v>
                </c:pt>
                <c:pt idx="632">
                  <c:v>6</c:v>
                </c:pt>
                <c:pt idx="633">
                  <c:v>6</c:v>
                </c:pt>
                <c:pt idx="634">
                  <c:v>6</c:v>
                </c:pt>
                <c:pt idx="635">
                  <c:v>6</c:v>
                </c:pt>
                <c:pt idx="636">
                  <c:v>6</c:v>
                </c:pt>
                <c:pt idx="637">
                  <c:v>6</c:v>
                </c:pt>
                <c:pt idx="638">
                  <c:v>6</c:v>
                </c:pt>
                <c:pt idx="639">
                  <c:v>6</c:v>
                </c:pt>
                <c:pt idx="640">
                  <c:v>6</c:v>
                </c:pt>
                <c:pt idx="641">
                  <c:v>6</c:v>
                </c:pt>
                <c:pt idx="642">
                  <c:v>6</c:v>
                </c:pt>
                <c:pt idx="643">
                  <c:v>6</c:v>
                </c:pt>
                <c:pt idx="644">
                  <c:v>6</c:v>
                </c:pt>
                <c:pt idx="645">
                  <c:v>6</c:v>
                </c:pt>
                <c:pt idx="646">
                  <c:v>6</c:v>
                </c:pt>
                <c:pt idx="647">
                  <c:v>6</c:v>
                </c:pt>
                <c:pt idx="648">
                  <c:v>6</c:v>
                </c:pt>
                <c:pt idx="649">
                  <c:v>6</c:v>
                </c:pt>
                <c:pt idx="650">
                  <c:v>6</c:v>
                </c:pt>
                <c:pt idx="651">
                  <c:v>6</c:v>
                </c:pt>
                <c:pt idx="652">
                  <c:v>6</c:v>
                </c:pt>
                <c:pt idx="653">
                  <c:v>6</c:v>
                </c:pt>
                <c:pt idx="654">
                  <c:v>6</c:v>
                </c:pt>
                <c:pt idx="655">
                  <c:v>6</c:v>
                </c:pt>
                <c:pt idx="656">
                  <c:v>6</c:v>
                </c:pt>
                <c:pt idx="657">
                  <c:v>6</c:v>
                </c:pt>
                <c:pt idx="658">
                  <c:v>6</c:v>
                </c:pt>
                <c:pt idx="659">
                  <c:v>6</c:v>
                </c:pt>
                <c:pt idx="660">
                  <c:v>6</c:v>
                </c:pt>
                <c:pt idx="661">
                  <c:v>6</c:v>
                </c:pt>
                <c:pt idx="662">
                  <c:v>6</c:v>
                </c:pt>
                <c:pt idx="663">
                  <c:v>6</c:v>
                </c:pt>
                <c:pt idx="664">
                  <c:v>6</c:v>
                </c:pt>
                <c:pt idx="665">
                  <c:v>6</c:v>
                </c:pt>
                <c:pt idx="666">
                  <c:v>6</c:v>
                </c:pt>
                <c:pt idx="667">
                  <c:v>6</c:v>
                </c:pt>
                <c:pt idx="668">
                  <c:v>6</c:v>
                </c:pt>
                <c:pt idx="669">
                  <c:v>6</c:v>
                </c:pt>
                <c:pt idx="670">
                  <c:v>6</c:v>
                </c:pt>
                <c:pt idx="671">
                  <c:v>6</c:v>
                </c:pt>
                <c:pt idx="672">
                  <c:v>6</c:v>
                </c:pt>
                <c:pt idx="673">
                  <c:v>6</c:v>
                </c:pt>
                <c:pt idx="674">
                  <c:v>6</c:v>
                </c:pt>
                <c:pt idx="675">
                  <c:v>6</c:v>
                </c:pt>
                <c:pt idx="676">
                  <c:v>6</c:v>
                </c:pt>
                <c:pt idx="677">
                  <c:v>6</c:v>
                </c:pt>
                <c:pt idx="678">
                  <c:v>6</c:v>
                </c:pt>
                <c:pt idx="679">
                  <c:v>6</c:v>
                </c:pt>
                <c:pt idx="680">
                  <c:v>6</c:v>
                </c:pt>
                <c:pt idx="681">
                  <c:v>6</c:v>
                </c:pt>
                <c:pt idx="682">
                  <c:v>6</c:v>
                </c:pt>
                <c:pt idx="683">
                  <c:v>6</c:v>
                </c:pt>
                <c:pt idx="684">
                  <c:v>6</c:v>
                </c:pt>
                <c:pt idx="685">
                  <c:v>6</c:v>
                </c:pt>
                <c:pt idx="686">
                  <c:v>6</c:v>
                </c:pt>
                <c:pt idx="687">
                  <c:v>6</c:v>
                </c:pt>
                <c:pt idx="688">
                  <c:v>6</c:v>
                </c:pt>
                <c:pt idx="689">
                  <c:v>6</c:v>
                </c:pt>
                <c:pt idx="690">
                  <c:v>6</c:v>
                </c:pt>
                <c:pt idx="691">
                  <c:v>6</c:v>
                </c:pt>
                <c:pt idx="692">
                  <c:v>6</c:v>
                </c:pt>
                <c:pt idx="693">
                  <c:v>6</c:v>
                </c:pt>
                <c:pt idx="694">
                  <c:v>6</c:v>
                </c:pt>
                <c:pt idx="695">
                  <c:v>6</c:v>
                </c:pt>
                <c:pt idx="696">
                  <c:v>6</c:v>
                </c:pt>
                <c:pt idx="697">
                  <c:v>6</c:v>
                </c:pt>
                <c:pt idx="698">
                  <c:v>6</c:v>
                </c:pt>
                <c:pt idx="699">
                  <c:v>6</c:v>
                </c:pt>
                <c:pt idx="700">
                  <c:v>6</c:v>
                </c:pt>
                <c:pt idx="701">
                  <c:v>6</c:v>
                </c:pt>
                <c:pt idx="702">
                  <c:v>6</c:v>
                </c:pt>
                <c:pt idx="703">
                  <c:v>6</c:v>
                </c:pt>
                <c:pt idx="704">
                  <c:v>6</c:v>
                </c:pt>
                <c:pt idx="705">
                  <c:v>6</c:v>
                </c:pt>
                <c:pt idx="706">
                  <c:v>6</c:v>
                </c:pt>
                <c:pt idx="707">
                  <c:v>6</c:v>
                </c:pt>
                <c:pt idx="708">
                  <c:v>6</c:v>
                </c:pt>
                <c:pt idx="709">
                  <c:v>6</c:v>
                </c:pt>
                <c:pt idx="710">
                  <c:v>6</c:v>
                </c:pt>
                <c:pt idx="711">
                  <c:v>6</c:v>
                </c:pt>
                <c:pt idx="712">
                  <c:v>6</c:v>
                </c:pt>
                <c:pt idx="713">
                  <c:v>6</c:v>
                </c:pt>
                <c:pt idx="714">
                  <c:v>6</c:v>
                </c:pt>
                <c:pt idx="715">
                  <c:v>6</c:v>
                </c:pt>
                <c:pt idx="716">
                  <c:v>6</c:v>
                </c:pt>
                <c:pt idx="717">
                  <c:v>6</c:v>
                </c:pt>
                <c:pt idx="718">
                  <c:v>6</c:v>
                </c:pt>
                <c:pt idx="719">
                  <c:v>6</c:v>
                </c:pt>
                <c:pt idx="720">
                  <c:v>6</c:v>
                </c:pt>
                <c:pt idx="721">
                  <c:v>6</c:v>
                </c:pt>
                <c:pt idx="722">
                  <c:v>6</c:v>
                </c:pt>
                <c:pt idx="723">
                  <c:v>6</c:v>
                </c:pt>
                <c:pt idx="724">
                  <c:v>6</c:v>
                </c:pt>
                <c:pt idx="725">
                  <c:v>6</c:v>
                </c:pt>
                <c:pt idx="726">
                  <c:v>6</c:v>
                </c:pt>
                <c:pt idx="727">
                  <c:v>6</c:v>
                </c:pt>
                <c:pt idx="728">
                  <c:v>6</c:v>
                </c:pt>
                <c:pt idx="729">
                  <c:v>6</c:v>
                </c:pt>
                <c:pt idx="730">
                  <c:v>6</c:v>
                </c:pt>
                <c:pt idx="731">
                  <c:v>6</c:v>
                </c:pt>
                <c:pt idx="732">
                  <c:v>6</c:v>
                </c:pt>
                <c:pt idx="733">
                  <c:v>6</c:v>
                </c:pt>
                <c:pt idx="734">
                  <c:v>6</c:v>
                </c:pt>
                <c:pt idx="735">
                  <c:v>6</c:v>
                </c:pt>
                <c:pt idx="736">
                  <c:v>6</c:v>
                </c:pt>
                <c:pt idx="737">
                  <c:v>6</c:v>
                </c:pt>
                <c:pt idx="738">
                  <c:v>6</c:v>
                </c:pt>
                <c:pt idx="739">
                  <c:v>6</c:v>
                </c:pt>
                <c:pt idx="740">
                  <c:v>6</c:v>
                </c:pt>
                <c:pt idx="741">
                  <c:v>6</c:v>
                </c:pt>
                <c:pt idx="742">
                  <c:v>6</c:v>
                </c:pt>
                <c:pt idx="743">
                  <c:v>6</c:v>
                </c:pt>
                <c:pt idx="744">
                  <c:v>6</c:v>
                </c:pt>
                <c:pt idx="745">
                  <c:v>6</c:v>
                </c:pt>
                <c:pt idx="746">
                  <c:v>6</c:v>
                </c:pt>
                <c:pt idx="747">
                  <c:v>6</c:v>
                </c:pt>
                <c:pt idx="748">
                  <c:v>6</c:v>
                </c:pt>
                <c:pt idx="749">
                  <c:v>6</c:v>
                </c:pt>
                <c:pt idx="750">
                  <c:v>6</c:v>
                </c:pt>
                <c:pt idx="751">
                  <c:v>6</c:v>
                </c:pt>
                <c:pt idx="752">
                  <c:v>6</c:v>
                </c:pt>
                <c:pt idx="753">
                  <c:v>6</c:v>
                </c:pt>
                <c:pt idx="754">
                  <c:v>6</c:v>
                </c:pt>
                <c:pt idx="755">
                  <c:v>6</c:v>
                </c:pt>
                <c:pt idx="756">
                  <c:v>6</c:v>
                </c:pt>
                <c:pt idx="757">
                  <c:v>6</c:v>
                </c:pt>
                <c:pt idx="758">
                  <c:v>6</c:v>
                </c:pt>
                <c:pt idx="759">
                  <c:v>6</c:v>
                </c:pt>
                <c:pt idx="760">
                  <c:v>6</c:v>
                </c:pt>
                <c:pt idx="761">
                  <c:v>6</c:v>
                </c:pt>
                <c:pt idx="762">
                  <c:v>6</c:v>
                </c:pt>
                <c:pt idx="763">
                  <c:v>6</c:v>
                </c:pt>
                <c:pt idx="764">
                  <c:v>6</c:v>
                </c:pt>
                <c:pt idx="765">
                  <c:v>6</c:v>
                </c:pt>
                <c:pt idx="766">
                  <c:v>6</c:v>
                </c:pt>
                <c:pt idx="767">
                  <c:v>6</c:v>
                </c:pt>
                <c:pt idx="768">
                  <c:v>6</c:v>
                </c:pt>
                <c:pt idx="769">
                  <c:v>6</c:v>
                </c:pt>
                <c:pt idx="770">
                  <c:v>6</c:v>
                </c:pt>
                <c:pt idx="771">
                  <c:v>6</c:v>
                </c:pt>
                <c:pt idx="772">
                  <c:v>6</c:v>
                </c:pt>
                <c:pt idx="773">
                  <c:v>6</c:v>
                </c:pt>
                <c:pt idx="774">
                  <c:v>6</c:v>
                </c:pt>
                <c:pt idx="775">
                  <c:v>6</c:v>
                </c:pt>
                <c:pt idx="776">
                  <c:v>6</c:v>
                </c:pt>
                <c:pt idx="777">
                  <c:v>6</c:v>
                </c:pt>
                <c:pt idx="778">
                  <c:v>6</c:v>
                </c:pt>
                <c:pt idx="779">
                  <c:v>6</c:v>
                </c:pt>
                <c:pt idx="780">
                  <c:v>6</c:v>
                </c:pt>
                <c:pt idx="781">
                  <c:v>6</c:v>
                </c:pt>
                <c:pt idx="782">
                  <c:v>6</c:v>
                </c:pt>
                <c:pt idx="783">
                  <c:v>6</c:v>
                </c:pt>
                <c:pt idx="784">
                  <c:v>6</c:v>
                </c:pt>
                <c:pt idx="785">
                  <c:v>6</c:v>
                </c:pt>
                <c:pt idx="786">
                  <c:v>6</c:v>
                </c:pt>
                <c:pt idx="787">
                  <c:v>6</c:v>
                </c:pt>
                <c:pt idx="788">
                  <c:v>6</c:v>
                </c:pt>
                <c:pt idx="789">
                  <c:v>6</c:v>
                </c:pt>
                <c:pt idx="790">
                  <c:v>6</c:v>
                </c:pt>
                <c:pt idx="791">
                  <c:v>6</c:v>
                </c:pt>
                <c:pt idx="792">
                  <c:v>6</c:v>
                </c:pt>
                <c:pt idx="793">
                  <c:v>6</c:v>
                </c:pt>
                <c:pt idx="794">
                  <c:v>6</c:v>
                </c:pt>
                <c:pt idx="795">
                  <c:v>6</c:v>
                </c:pt>
                <c:pt idx="796">
                  <c:v>6</c:v>
                </c:pt>
                <c:pt idx="797">
                  <c:v>6</c:v>
                </c:pt>
                <c:pt idx="798">
                  <c:v>6</c:v>
                </c:pt>
                <c:pt idx="799">
                  <c:v>6</c:v>
                </c:pt>
                <c:pt idx="800">
                  <c:v>6</c:v>
                </c:pt>
                <c:pt idx="801">
                  <c:v>6</c:v>
                </c:pt>
                <c:pt idx="802">
                  <c:v>6</c:v>
                </c:pt>
                <c:pt idx="803">
                  <c:v>6</c:v>
                </c:pt>
                <c:pt idx="804">
                  <c:v>6</c:v>
                </c:pt>
                <c:pt idx="805">
                  <c:v>6</c:v>
                </c:pt>
                <c:pt idx="806">
                  <c:v>6</c:v>
                </c:pt>
                <c:pt idx="807">
                  <c:v>6</c:v>
                </c:pt>
                <c:pt idx="808">
                  <c:v>6</c:v>
                </c:pt>
                <c:pt idx="809">
                  <c:v>6</c:v>
                </c:pt>
                <c:pt idx="810">
                  <c:v>6</c:v>
                </c:pt>
                <c:pt idx="811">
                  <c:v>6</c:v>
                </c:pt>
                <c:pt idx="812">
                  <c:v>6</c:v>
                </c:pt>
                <c:pt idx="813">
                  <c:v>6</c:v>
                </c:pt>
                <c:pt idx="814">
                  <c:v>6</c:v>
                </c:pt>
                <c:pt idx="815">
                  <c:v>6</c:v>
                </c:pt>
                <c:pt idx="816">
                  <c:v>6</c:v>
                </c:pt>
                <c:pt idx="817">
                  <c:v>6</c:v>
                </c:pt>
                <c:pt idx="818">
                  <c:v>6</c:v>
                </c:pt>
                <c:pt idx="819">
                  <c:v>6</c:v>
                </c:pt>
                <c:pt idx="820">
                  <c:v>6</c:v>
                </c:pt>
                <c:pt idx="821">
                  <c:v>6</c:v>
                </c:pt>
                <c:pt idx="822">
                  <c:v>6</c:v>
                </c:pt>
                <c:pt idx="823">
                  <c:v>6</c:v>
                </c:pt>
                <c:pt idx="824">
                  <c:v>6</c:v>
                </c:pt>
                <c:pt idx="825">
                  <c:v>6</c:v>
                </c:pt>
                <c:pt idx="826">
                  <c:v>6</c:v>
                </c:pt>
                <c:pt idx="827">
                  <c:v>6</c:v>
                </c:pt>
                <c:pt idx="828">
                  <c:v>6</c:v>
                </c:pt>
                <c:pt idx="829">
                  <c:v>6</c:v>
                </c:pt>
                <c:pt idx="830">
                  <c:v>6</c:v>
                </c:pt>
                <c:pt idx="831">
                  <c:v>6</c:v>
                </c:pt>
                <c:pt idx="832">
                  <c:v>6</c:v>
                </c:pt>
                <c:pt idx="833">
                  <c:v>6</c:v>
                </c:pt>
                <c:pt idx="834">
                  <c:v>6</c:v>
                </c:pt>
                <c:pt idx="835">
                  <c:v>6</c:v>
                </c:pt>
                <c:pt idx="836">
                  <c:v>6</c:v>
                </c:pt>
                <c:pt idx="837">
                  <c:v>6</c:v>
                </c:pt>
                <c:pt idx="838">
                  <c:v>6</c:v>
                </c:pt>
                <c:pt idx="839">
                  <c:v>6</c:v>
                </c:pt>
                <c:pt idx="840">
                  <c:v>6</c:v>
                </c:pt>
                <c:pt idx="841">
                  <c:v>6</c:v>
                </c:pt>
                <c:pt idx="842">
                  <c:v>6</c:v>
                </c:pt>
                <c:pt idx="843">
                  <c:v>6</c:v>
                </c:pt>
                <c:pt idx="844">
                  <c:v>6</c:v>
                </c:pt>
                <c:pt idx="845">
                  <c:v>6</c:v>
                </c:pt>
                <c:pt idx="846">
                  <c:v>6</c:v>
                </c:pt>
                <c:pt idx="847">
                  <c:v>6</c:v>
                </c:pt>
                <c:pt idx="848">
                  <c:v>6</c:v>
                </c:pt>
                <c:pt idx="849">
                  <c:v>6</c:v>
                </c:pt>
                <c:pt idx="850">
                  <c:v>6</c:v>
                </c:pt>
                <c:pt idx="851">
                  <c:v>6</c:v>
                </c:pt>
                <c:pt idx="852">
                  <c:v>6</c:v>
                </c:pt>
                <c:pt idx="853">
                  <c:v>6</c:v>
                </c:pt>
                <c:pt idx="854">
                  <c:v>6</c:v>
                </c:pt>
                <c:pt idx="855">
                  <c:v>6</c:v>
                </c:pt>
                <c:pt idx="856">
                  <c:v>6</c:v>
                </c:pt>
                <c:pt idx="857">
                  <c:v>6</c:v>
                </c:pt>
                <c:pt idx="858">
                  <c:v>6</c:v>
                </c:pt>
                <c:pt idx="859">
                  <c:v>6</c:v>
                </c:pt>
                <c:pt idx="860">
                  <c:v>6</c:v>
                </c:pt>
                <c:pt idx="861">
                  <c:v>6</c:v>
                </c:pt>
                <c:pt idx="862">
                  <c:v>6</c:v>
                </c:pt>
                <c:pt idx="863">
                  <c:v>6</c:v>
                </c:pt>
                <c:pt idx="864">
                  <c:v>6</c:v>
                </c:pt>
                <c:pt idx="865">
                  <c:v>6</c:v>
                </c:pt>
                <c:pt idx="866">
                  <c:v>6</c:v>
                </c:pt>
                <c:pt idx="867">
                  <c:v>6</c:v>
                </c:pt>
                <c:pt idx="868">
                  <c:v>6</c:v>
                </c:pt>
                <c:pt idx="869">
                  <c:v>6</c:v>
                </c:pt>
                <c:pt idx="870">
                  <c:v>6</c:v>
                </c:pt>
                <c:pt idx="871">
                  <c:v>6</c:v>
                </c:pt>
                <c:pt idx="872">
                  <c:v>6</c:v>
                </c:pt>
                <c:pt idx="873">
                  <c:v>6</c:v>
                </c:pt>
                <c:pt idx="874">
                  <c:v>6</c:v>
                </c:pt>
                <c:pt idx="875">
                  <c:v>6</c:v>
                </c:pt>
                <c:pt idx="876">
                  <c:v>7</c:v>
                </c:pt>
                <c:pt idx="877">
                  <c:v>7</c:v>
                </c:pt>
                <c:pt idx="878">
                  <c:v>7</c:v>
                </c:pt>
                <c:pt idx="879">
                  <c:v>7</c:v>
                </c:pt>
                <c:pt idx="880">
                  <c:v>7</c:v>
                </c:pt>
                <c:pt idx="881">
                  <c:v>7</c:v>
                </c:pt>
                <c:pt idx="882">
                  <c:v>7</c:v>
                </c:pt>
                <c:pt idx="883">
                  <c:v>7</c:v>
                </c:pt>
                <c:pt idx="884">
                  <c:v>7</c:v>
                </c:pt>
                <c:pt idx="885">
                  <c:v>7</c:v>
                </c:pt>
                <c:pt idx="886">
                  <c:v>7</c:v>
                </c:pt>
                <c:pt idx="887">
                  <c:v>7</c:v>
                </c:pt>
                <c:pt idx="888">
                  <c:v>7</c:v>
                </c:pt>
                <c:pt idx="889">
                  <c:v>7</c:v>
                </c:pt>
                <c:pt idx="890">
                  <c:v>7</c:v>
                </c:pt>
                <c:pt idx="891">
                  <c:v>7</c:v>
                </c:pt>
                <c:pt idx="892">
                  <c:v>7</c:v>
                </c:pt>
                <c:pt idx="893">
                  <c:v>7</c:v>
                </c:pt>
                <c:pt idx="894">
                  <c:v>7</c:v>
                </c:pt>
                <c:pt idx="895">
                  <c:v>7</c:v>
                </c:pt>
                <c:pt idx="896">
                  <c:v>7</c:v>
                </c:pt>
                <c:pt idx="897">
                  <c:v>7</c:v>
                </c:pt>
                <c:pt idx="898">
                  <c:v>7</c:v>
                </c:pt>
                <c:pt idx="899">
                  <c:v>7</c:v>
                </c:pt>
                <c:pt idx="900">
                  <c:v>7</c:v>
                </c:pt>
                <c:pt idx="901">
                  <c:v>7</c:v>
                </c:pt>
                <c:pt idx="902">
                  <c:v>7</c:v>
                </c:pt>
                <c:pt idx="903">
                  <c:v>7</c:v>
                </c:pt>
                <c:pt idx="904">
                  <c:v>7</c:v>
                </c:pt>
                <c:pt idx="905">
                  <c:v>7</c:v>
                </c:pt>
                <c:pt idx="906">
                  <c:v>7</c:v>
                </c:pt>
                <c:pt idx="907">
                  <c:v>7</c:v>
                </c:pt>
                <c:pt idx="908">
                  <c:v>7</c:v>
                </c:pt>
                <c:pt idx="909">
                  <c:v>7</c:v>
                </c:pt>
                <c:pt idx="910">
                  <c:v>7</c:v>
                </c:pt>
                <c:pt idx="911">
                  <c:v>7</c:v>
                </c:pt>
                <c:pt idx="912">
                  <c:v>7</c:v>
                </c:pt>
                <c:pt idx="913">
                  <c:v>7</c:v>
                </c:pt>
                <c:pt idx="914">
                  <c:v>7</c:v>
                </c:pt>
                <c:pt idx="915">
                  <c:v>7</c:v>
                </c:pt>
                <c:pt idx="916">
                  <c:v>7</c:v>
                </c:pt>
                <c:pt idx="917">
                  <c:v>7</c:v>
                </c:pt>
                <c:pt idx="918">
                  <c:v>7</c:v>
                </c:pt>
                <c:pt idx="919">
                  <c:v>7</c:v>
                </c:pt>
                <c:pt idx="920">
                  <c:v>7</c:v>
                </c:pt>
                <c:pt idx="921">
                  <c:v>7</c:v>
                </c:pt>
                <c:pt idx="922">
                  <c:v>7</c:v>
                </c:pt>
                <c:pt idx="923">
                  <c:v>7</c:v>
                </c:pt>
                <c:pt idx="924">
                  <c:v>7</c:v>
                </c:pt>
                <c:pt idx="925">
                  <c:v>7</c:v>
                </c:pt>
                <c:pt idx="926">
                  <c:v>7</c:v>
                </c:pt>
                <c:pt idx="927">
                  <c:v>7</c:v>
                </c:pt>
                <c:pt idx="928">
                  <c:v>7</c:v>
                </c:pt>
                <c:pt idx="929">
                  <c:v>7</c:v>
                </c:pt>
                <c:pt idx="930">
                  <c:v>7</c:v>
                </c:pt>
                <c:pt idx="931">
                  <c:v>7</c:v>
                </c:pt>
                <c:pt idx="932">
                  <c:v>7</c:v>
                </c:pt>
                <c:pt idx="933">
                  <c:v>7</c:v>
                </c:pt>
                <c:pt idx="934">
                  <c:v>7</c:v>
                </c:pt>
                <c:pt idx="935">
                  <c:v>7</c:v>
                </c:pt>
                <c:pt idx="936">
                  <c:v>7</c:v>
                </c:pt>
                <c:pt idx="937">
                  <c:v>7</c:v>
                </c:pt>
                <c:pt idx="938">
                  <c:v>7</c:v>
                </c:pt>
                <c:pt idx="939">
                  <c:v>7</c:v>
                </c:pt>
                <c:pt idx="940">
                  <c:v>7</c:v>
                </c:pt>
                <c:pt idx="941">
                  <c:v>7</c:v>
                </c:pt>
                <c:pt idx="942">
                  <c:v>7</c:v>
                </c:pt>
                <c:pt idx="943">
                  <c:v>7</c:v>
                </c:pt>
                <c:pt idx="944">
                  <c:v>7</c:v>
                </c:pt>
                <c:pt idx="945">
                  <c:v>7</c:v>
                </c:pt>
                <c:pt idx="946">
                  <c:v>7</c:v>
                </c:pt>
                <c:pt idx="947">
                  <c:v>7</c:v>
                </c:pt>
                <c:pt idx="948">
                  <c:v>7</c:v>
                </c:pt>
                <c:pt idx="949">
                  <c:v>7</c:v>
                </c:pt>
                <c:pt idx="950">
                  <c:v>7</c:v>
                </c:pt>
                <c:pt idx="951">
                  <c:v>7</c:v>
                </c:pt>
                <c:pt idx="952">
                  <c:v>7</c:v>
                </c:pt>
                <c:pt idx="953">
                  <c:v>7</c:v>
                </c:pt>
                <c:pt idx="954">
                  <c:v>7</c:v>
                </c:pt>
                <c:pt idx="955">
                  <c:v>7</c:v>
                </c:pt>
                <c:pt idx="956">
                  <c:v>7</c:v>
                </c:pt>
                <c:pt idx="957">
                  <c:v>7</c:v>
                </c:pt>
                <c:pt idx="958">
                  <c:v>7</c:v>
                </c:pt>
                <c:pt idx="959">
                  <c:v>7</c:v>
                </c:pt>
                <c:pt idx="960">
                  <c:v>7</c:v>
                </c:pt>
                <c:pt idx="961">
                  <c:v>7</c:v>
                </c:pt>
                <c:pt idx="962">
                  <c:v>7</c:v>
                </c:pt>
                <c:pt idx="963">
                  <c:v>7</c:v>
                </c:pt>
                <c:pt idx="964">
                  <c:v>7</c:v>
                </c:pt>
                <c:pt idx="965">
                  <c:v>7</c:v>
                </c:pt>
                <c:pt idx="966">
                  <c:v>7</c:v>
                </c:pt>
                <c:pt idx="967">
                  <c:v>7</c:v>
                </c:pt>
                <c:pt idx="968">
                  <c:v>7</c:v>
                </c:pt>
                <c:pt idx="969">
                  <c:v>7</c:v>
                </c:pt>
                <c:pt idx="970">
                  <c:v>7</c:v>
                </c:pt>
                <c:pt idx="971">
                  <c:v>7</c:v>
                </c:pt>
                <c:pt idx="972">
                  <c:v>7</c:v>
                </c:pt>
                <c:pt idx="973">
                  <c:v>7</c:v>
                </c:pt>
                <c:pt idx="974">
                  <c:v>7</c:v>
                </c:pt>
                <c:pt idx="975">
                  <c:v>7</c:v>
                </c:pt>
                <c:pt idx="976">
                  <c:v>7</c:v>
                </c:pt>
                <c:pt idx="977">
                  <c:v>7</c:v>
                </c:pt>
                <c:pt idx="978">
                  <c:v>7</c:v>
                </c:pt>
                <c:pt idx="979">
                  <c:v>7</c:v>
                </c:pt>
                <c:pt idx="980">
                  <c:v>7</c:v>
                </c:pt>
                <c:pt idx="981">
                  <c:v>7</c:v>
                </c:pt>
                <c:pt idx="982">
                  <c:v>7</c:v>
                </c:pt>
                <c:pt idx="983">
                  <c:v>7</c:v>
                </c:pt>
                <c:pt idx="984">
                  <c:v>7</c:v>
                </c:pt>
                <c:pt idx="985">
                  <c:v>7</c:v>
                </c:pt>
                <c:pt idx="986">
                  <c:v>7</c:v>
                </c:pt>
                <c:pt idx="987">
                  <c:v>7</c:v>
                </c:pt>
                <c:pt idx="988">
                  <c:v>7</c:v>
                </c:pt>
                <c:pt idx="989">
                  <c:v>7</c:v>
                </c:pt>
                <c:pt idx="990">
                  <c:v>7</c:v>
                </c:pt>
                <c:pt idx="991">
                  <c:v>7</c:v>
                </c:pt>
                <c:pt idx="992">
                  <c:v>7</c:v>
                </c:pt>
                <c:pt idx="993">
                  <c:v>7</c:v>
                </c:pt>
                <c:pt idx="994">
                  <c:v>7</c:v>
                </c:pt>
                <c:pt idx="995">
                  <c:v>7</c:v>
                </c:pt>
                <c:pt idx="996">
                  <c:v>7</c:v>
                </c:pt>
                <c:pt idx="997">
                  <c:v>7</c:v>
                </c:pt>
                <c:pt idx="998">
                  <c:v>7</c:v>
                </c:pt>
                <c:pt idx="999">
                  <c:v>7</c:v>
                </c:pt>
                <c:pt idx="1000">
                  <c:v>7</c:v>
                </c:pt>
                <c:pt idx="1001">
                  <c:v>7</c:v>
                </c:pt>
                <c:pt idx="1002">
                  <c:v>7</c:v>
                </c:pt>
                <c:pt idx="1003">
                  <c:v>7</c:v>
                </c:pt>
                <c:pt idx="1004">
                  <c:v>7</c:v>
                </c:pt>
                <c:pt idx="1005">
                  <c:v>7</c:v>
                </c:pt>
                <c:pt idx="1006">
                  <c:v>7</c:v>
                </c:pt>
                <c:pt idx="1007">
                  <c:v>7</c:v>
                </c:pt>
                <c:pt idx="1008">
                  <c:v>7</c:v>
                </c:pt>
                <c:pt idx="1009">
                  <c:v>7</c:v>
                </c:pt>
                <c:pt idx="1010">
                  <c:v>7</c:v>
                </c:pt>
                <c:pt idx="1011">
                  <c:v>7</c:v>
                </c:pt>
                <c:pt idx="1012">
                  <c:v>7</c:v>
                </c:pt>
                <c:pt idx="1013">
                  <c:v>7</c:v>
                </c:pt>
                <c:pt idx="1014">
                  <c:v>7</c:v>
                </c:pt>
                <c:pt idx="1015">
                  <c:v>7</c:v>
                </c:pt>
                <c:pt idx="1016">
                  <c:v>7</c:v>
                </c:pt>
                <c:pt idx="1017">
                  <c:v>7</c:v>
                </c:pt>
                <c:pt idx="1018">
                  <c:v>7</c:v>
                </c:pt>
                <c:pt idx="1019">
                  <c:v>7</c:v>
                </c:pt>
                <c:pt idx="1020">
                  <c:v>7</c:v>
                </c:pt>
                <c:pt idx="1021">
                  <c:v>7</c:v>
                </c:pt>
                <c:pt idx="1022">
                  <c:v>7</c:v>
                </c:pt>
                <c:pt idx="1023">
                  <c:v>7</c:v>
                </c:pt>
                <c:pt idx="1024">
                  <c:v>7</c:v>
                </c:pt>
                <c:pt idx="1025">
                  <c:v>7</c:v>
                </c:pt>
                <c:pt idx="1026">
                  <c:v>7</c:v>
                </c:pt>
                <c:pt idx="1027">
                  <c:v>7</c:v>
                </c:pt>
                <c:pt idx="1028">
                  <c:v>7</c:v>
                </c:pt>
                <c:pt idx="1029">
                  <c:v>7</c:v>
                </c:pt>
                <c:pt idx="1030">
                  <c:v>7</c:v>
                </c:pt>
                <c:pt idx="1031">
                  <c:v>7</c:v>
                </c:pt>
                <c:pt idx="1032">
                  <c:v>6</c:v>
                </c:pt>
                <c:pt idx="1033">
                  <c:v>6</c:v>
                </c:pt>
                <c:pt idx="1034">
                  <c:v>6</c:v>
                </c:pt>
                <c:pt idx="1035">
                  <c:v>6</c:v>
                </c:pt>
                <c:pt idx="1036">
                  <c:v>6</c:v>
                </c:pt>
                <c:pt idx="1037">
                  <c:v>6</c:v>
                </c:pt>
                <c:pt idx="1038">
                  <c:v>6</c:v>
                </c:pt>
                <c:pt idx="1039">
                  <c:v>6</c:v>
                </c:pt>
                <c:pt idx="1040">
                  <c:v>6</c:v>
                </c:pt>
                <c:pt idx="1041">
                  <c:v>6</c:v>
                </c:pt>
                <c:pt idx="1042">
                  <c:v>6</c:v>
                </c:pt>
                <c:pt idx="1043">
                  <c:v>6</c:v>
                </c:pt>
                <c:pt idx="1044">
                  <c:v>6</c:v>
                </c:pt>
                <c:pt idx="1045">
                  <c:v>6</c:v>
                </c:pt>
                <c:pt idx="1046">
                  <c:v>6</c:v>
                </c:pt>
                <c:pt idx="1047">
                  <c:v>6</c:v>
                </c:pt>
                <c:pt idx="1048">
                  <c:v>6</c:v>
                </c:pt>
                <c:pt idx="1049">
                  <c:v>6</c:v>
                </c:pt>
                <c:pt idx="1050">
                  <c:v>6</c:v>
                </c:pt>
                <c:pt idx="1051">
                  <c:v>6</c:v>
                </c:pt>
                <c:pt idx="1052">
                  <c:v>6</c:v>
                </c:pt>
                <c:pt idx="1053">
                  <c:v>6</c:v>
                </c:pt>
                <c:pt idx="1054">
                  <c:v>6</c:v>
                </c:pt>
                <c:pt idx="1055">
                  <c:v>6</c:v>
                </c:pt>
                <c:pt idx="1056">
                  <c:v>6</c:v>
                </c:pt>
                <c:pt idx="1057">
                  <c:v>6</c:v>
                </c:pt>
                <c:pt idx="1058">
                  <c:v>6</c:v>
                </c:pt>
                <c:pt idx="1059">
                  <c:v>6</c:v>
                </c:pt>
                <c:pt idx="1060">
                  <c:v>6</c:v>
                </c:pt>
                <c:pt idx="1061">
                  <c:v>6</c:v>
                </c:pt>
                <c:pt idx="1062">
                  <c:v>6</c:v>
                </c:pt>
                <c:pt idx="1063">
                  <c:v>6</c:v>
                </c:pt>
                <c:pt idx="1064">
                  <c:v>6</c:v>
                </c:pt>
                <c:pt idx="1065">
                  <c:v>6</c:v>
                </c:pt>
                <c:pt idx="1066">
                  <c:v>6</c:v>
                </c:pt>
                <c:pt idx="1067">
                  <c:v>6</c:v>
                </c:pt>
                <c:pt idx="1068">
                  <c:v>6</c:v>
                </c:pt>
                <c:pt idx="1069">
                  <c:v>6</c:v>
                </c:pt>
                <c:pt idx="1070">
                  <c:v>6</c:v>
                </c:pt>
                <c:pt idx="1071">
                  <c:v>6</c:v>
                </c:pt>
                <c:pt idx="1072">
                  <c:v>6</c:v>
                </c:pt>
                <c:pt idx="1073">
                  <c:v>6</c:v>
                </c:pt>
                <c:pt idx="1074">
                  <c:v>6</c:v>
                </c:pt>
                <c:pt idx="1075">
                  <c:v>6</c:v>
                </c:pt>
                <c:pt idx="1076">
                  <c:v>6</c:v>
                </c:pt>
                <c:pt idx="1077">
                  <c:v>6</c:v>
                </c:pt>
                <c:pt idx="1078">
                  <c:v>6</c:v>
                </c:pt>
                <c:pt idx="1079">
                  <c:v>6</c:v>
                </c:pt>
                <c:pt idx="1080">
                  <c:v>6</c:v>
                </c:pt>
                <c:pt idx="1081">
                  <c:v>6</c:v>
                </c:pt>
                <c:pt idx="1082">
                  <c:v>6</c:v>
                </c:pt>
                <c:pt idx="1083">
                  <c:v>6</c:v>
                </c:pt>
                <c:pt idx="1084">
                  <c:v>6</c:v>
                </c:pt>
                <c:pt idx="1085">
                  <c:v>6</c:v>
                </c:pt>
                <c:pt idx="1086">
                  <c:v>6</c:v>
                </c:pt>
                <c:pt idx="1087">
                  <c:v>6</c:v>
                </c:pt>
                <c:pt idx="1088">
                  <c:v>6</c:v>
                </c:pt>
                <c:pt idx="1089">
                  <c:v>6</c:v>
                </c:pt>
                <c:pt idx="1090">
                  <c:v>6</c:v>
                </c:pt>
                <c:pt idx="1091">
                  <c:v>6</c:v>
                </c:pt>
                <c:pt idx="1092">
                  <c:v>6</c:v>
                </c:pt>
                <c:pt idx="1093">
                  <c:v>6</c:v>
                </c:pt>
                <c:pt idx="1094">
                  <c:v>6</c:v>
                </c:pt>
                <c:pt idx="1095">
                  <c:v>6</c:v>
                </c:pt>
                <c:pt idx="1096">
                  <c:v>6</c:v>
                </c:pt>
                <c:pt idx="1097">
                  <c:v>6</c:v>
                </c:pt>
                <c:pt idx="1098">
                  <c:v>6</c:v>
                </c:pt>
                <c:pt idx="1099">
                  <c:v>6</c:v>
                </c:pt>
                <c:pt idx="1100">
                  <c:v>6</c:v>
                </c:pt>
                <c:pt idx="1101">
                  <c:v>6</c:v>
                </c:pt>
                <c:pt idx="1102">
                  <c:v>6</c:v>
                </c:pt>
                <c:pt idx="1103">
                  <c:v>6</c:v>
                </c:pt>
                <c:pt idx="1104">
                  <c:v>6</c:v>
                </c:pt>
                <c:pt idx="1105">
                  <c:v>6</c:v>
                </c:pt>
                <c:pt idx="1106">
                  <c:v>6</c:v>
                </c:pt>
                <c:pt idx="1107">
                  <c:v>6</c:v>
                </c:pt>
                <c:pt idx="1108">
                  <c:v>6</c:v>
                </c:pt>
                <c:pt idx="1109">
                  <c:v>6</c:v>
                </c:pt>
                <c:pt idx="1110">
                  <c:v>6</c:v>
                </c:pt>
                <c:pt idx="1111">
                  <c:v>6</c:v>
                </c:pt>
                <c:pt idx="1112">
                  <c:v>6</c:v>
                </c:pt>
                <c:pt idx="1113">
                  <c:v>6</c:v>
                </c:pt>
                <c:pt idx="1114">
                  <c:v>6</c:v>
                </c:pt>
                <c:pt idx="1115">
                  <c:v>6</c:v>
                </c:pt>
                <c:pt idx="1116">
                  <c:v>6</c:v>
                </c:pt>
                <c:pt idx="1117">
                  <c:v>6</c:v>
                </c:pt>
                <c:pt idx="1118">
                  <c:v>6</c:v>
                </c:pt>
                <c:pt idx="1119">
                  <c:v>6</c:v>
                </c:pt>
                <c:pt idx="1120">
                  <c:v>6</c:v>
                </c:pt>
                <c:pt idx="1121">
                  <c:v>6</c:v>
                </c:pt>
                <c:pt idx="1122">
                  <c:v>6</c:v>
                </c:pt>
                <c:pt idx="1123">
                  <c:v>6</c:v>
                </c:pt>
                <c:pt idx="1124">
                  <c:v>6</c:v>
                </c:pt>
                <c:pt idx="1125">
                  <c:v>6</c:v>
                </c:pt>
                <c:pt idx="1126">
                  <c:v>6</c:v>
                </c:pt>
                <c:pt idx="1127">
                  <c:v>6</c:v>
                </c:pt>
                <c:pt idx="1128">
                  <c:v>6</c:v>
                </c:pt>
                <c:pt idx="1129">
                  <c:v>6</c:v>
                </c:pt>
                <c:pt idx="1130">
                  <c:v>6</c:v>
                </c:pt>
                <c:pt idx="1131">
                  <c:v>6</c:v>
                </c:pt>
                <c:pt idx="1132">
                  <c:v>6</c:v>
                </c:pt>
                <c:pt idx="1133">
                  <c:v>6</c:v>
                </c:pt>
                <c:pt idx="1134">
                  <c:v>6</c:v>
                </c:pt>
                <c:pt idx="1135">
                  <c:v>6</c:v>
                </c:pt>
                <c:pt idx="1136">
                  <c:v>6</c:v>
                </c:pt>
                <c:pt idx="1137">
                  <c:v>6</c:v>
                </c:pt>
                <c:pt idx="1138">
                  <c:v>6</c:v>
                </c:pt>
                <c:pt idx="1139">
                  <c:v>6</c:v>
                </c:pt>
                <c:pt idx="1140">
                  <c:v>6</c:v>
                </c:pt>
                <c:pt idx="1141">
                  <c:v>6</c:v>
                </c:pt>
                <c:pt idx="1142">
                  <c:v>6</c:v>
                </c:pt>
                <c:pt idx="1143">
                  <c:v>6</c:v>
                </c:pt>
                <c:pt idx="1144">
                  <c:v>6</c:v>
                </c:pt>
                <c:pt idx="1145">
                  <c:v>6</c:v>
                </c:pt>
                <c:pt idx="1146">
                  <c:v>6</c:v>
                </c:pt>
                <c:pt idx="1147">
                  <c:v>6</c:v>
                </c:pt>
                <c:pt idx="1148">
                  <c:v>6</c:v>
                </c:pt>
                <c:pt idx="1149">
                  <c:v>6</c:v>
                </c:pt>
                <c:pt idx="1150">
                  <c:v>6</c:v>
                </c:pt>
                <c:pt idx="1151">
                  <c:v>6</c:v>
                </c:pt>
                <c:pt idx="1152">
                  <c:v>6</c:v>
                </c:pt>
                <c:pt idx="1153">
                  <c:v>6</c:v>
                </c:pt>
                <c:pt idx="1154">
                  <c:v>6</c:v>
                </c:pt>
                <c:pt idx="1155">
                  <c:v>6</c:v>
                </c:pt>
                <c:pt idx="1156">
                  <c:v>6</c:v>
                </c:pt>
                <c:pt idx="1157">
                  <c:v>6</c:v>
                </c:pt>
                <c:pt idx="1158">
                  <c:v>6</c:v>
                </c:pt>
                <c:pt idx="1159">
                  <c:v>6</c:v>
                </c:pt>
                <c:pt idx="1160">
                  <c:v>6</c:v>
                </c:pt>
                <c:pt idx="1161">
                  <c:v>6</c:v>
                </c:pt>
                <c:pt idx="1162">
                  <c:v>6</c:v>
                </c:pt>
                <c:pt idx="1163">
                  <c:v>6</c:v>
                </c:pt>
                <c:pt idx="1164">
                  <c:v>6</c:v>
                </c:pt>
                <c:pt idx="1165">
                  <c:v>6</c:v>
                </c:pt>
                <c:pt idx="1166">
                  <c:v>6</c:v>
                </c:pt>
                <c:pt idx="1167">
                  <c:v>6</c:v>
                </c:pt>
                <c:pt idx="1168">
                  <c:v>6</c:v>
                </c:pt>
                <c:pt idx="1169">
                  <c:v>6</c:v>
                </c:pt>
                <c:pt idx="1170">
                  <c:v>6</c:v>
                </c:pt>
                <c:pt idx="1171">
                  <c:v>6</c:v>
                </c:pt>
                <c:pt idx="1172">
                  <c:v>6</c:v>
                </c:pt>
                <c:pt idx="1173">
                  <c:v>6</c:v>
                </c:pt>
                <c:pt idx="1174">
                  <c:v>6</c:v>
                </c:pt>
                <c:pt idx="1175">
                  <c:v>6</c:v>
                </c:pt>
                <c:pt idx="1176">
                  <c:v>6</c:v>
                </c:pt>
                <c:pt idx="1177">
                  <c:v>6</c:v>
                </c:pt>
                <c:pt idx="1178">
                  <c:v>6</c:v>
                </c:pt>
                <c:pt idx="1179">
                  <c:v>6</c:v>
                </c:pt>
                <c:pt idx="1180">
                  <c:v>6</c:v>
                </c:pt>
                <c:pt idx="1181">
                  <c:v>6</c:v>
                </c:pt>
                <c:pt idx="1182">
                  <c:v>6</c:v>
                </c:pt>
                <c:pt idx="1183">
                  <c:v>6</c:v>
                </c:pt>
                <c:pt idx="1184">
                  <c:v>6</c:v>
                </c:pt>
                <c:pt idx="1185">
                  <c:v>6</c:v>
                </c:pt>
                <c:pt idx="1186">
                  <c:v>6</c:v>
                </c:pt>
                <c:pt idx="1187">
                  <c:v>6</c:v>
                </c:pt>
                <c:pt idx="1188">
                  <c:v>6</c:v>
                </c:pt>
                <c:pt idx="1189">
                  <c:v>6</c:v>
                </c:pt>
                <c:pt idx="1190">
                  <c:v>6</c:v>
                </c:pt>
                <c:pt idx="1191">
                  <c:v>6</c:v>
                </c:pt>
                <c:pt idx="1192">
                  <c:v>6</c:v>
                </c:pt>
                <c:pt idx="1193">
                  <c:v>6</c:v>
                </c:pt>
                <c:pt idx="1194">
                  <c:v>6</c:v>
                </c:pt>
                <c:pt idx="1195">
                  <c:v>6</c:v>
                </c:pt>
                <c:pt idx="1196">
                  <c:v>6</c:v>
                </c:pt>
                <c:pt idx="1197">
                  <c:v>6</c:v>
                </c:pt>
                <c:pt idx="1198">
                  <c:v>6</c:v>
                </c:pt>
                <c:pt idx="1199">
                  <c:v>6</c:v>
                </c:pt>
                <c:pt idx="1200">
                  <c:v>6</c:v>
                </c:pt>
                <c:pt idx="1201">
                  <c:v>6</c:v>
                </c:pt>
                <c:pt idx="1202">
                  <c:v>6</c:v>
                </c:pt>
                <c:pt idx="1203">
                  <c:v>6</c:v>
                </c:pt>
                <c:pt idx="1204">
                  <c:v>6</c:v>
                </c:pt>
                <c:pt idx="1205">
                  <c:v>6</c:v>
                </c:pt>
                <c:pt idx="1206">
                  <c:v>6</c:v>
                </c:pt>
                <c:pt idx="1207">
                  <c:v>6</c:v>
                </c:pt>
                <c:pt idx="1208">
                  <c:v>6</c:v>
                </c:pt>
                <c:pt idx="1209">
                  <c:v>6</c:v>
                </c:pt>
                <c:pt idx="1210">
                  <c:v>6</c:v>
                </c:pt>
                <c:pt idx="1211">
                  <c:v>6</c:v>
                </c:pt>
                <c:pt idx="1212">
                  <c:v>6</c:v>
                </c:pt>
                <c:pt idx="1213">
                  <c:v>6</c:v>
                </c:pt>
                <c:pt idx="1214">
                  <c:v>6</c:v>
                </c:pt>
                <c:pt idx="1215">
                  <c:v>6</c:v>
                </c:pt>
                <c:pt idx="1216">
                  <c:v>6</c:v>
                </c:pt>
                <c:pt idx="1217">
                  <c:v>6</c:v>
                </c:pt>
                <c:pt idx="1218">
                  <c:v>6</c:v>
                </c:pt>
                <c:pt idx="1219">
                  <c:v>6</c:v>
                </c:pt>
                <c:pt idx="1220">
                  <c:v>6</c:v>
                </c:pt>
                <c:pt idx="1221">
                  <c:v>6</c:v>
                </c:pt>
                <c:pt idx="1222">
                  <c:v>6</c:v>
                </c:pt>
                <c:pt idx="1223">
                  <c:v>6</c:v>
                </c:pt>
                <c:pt idx="1224">
                  <c:v>6</c:v>
                </c:pt>
                <c:pt idx="1225">
                  <c:v>6</c:v>
                </c:pt>
                <c:pt idx="1226">
                  <c:v>6</c:v>
                </c:pt>
                <c:pt idx="1227">
                  <c:v>6</c:v>
                </c:pt>
                <c:pt idx="1228">
                  <c:v>6</c:v>
                </c:pt>
                <c:pt idx="1229">
                  <c:v>6</c:v>
                </c:pt>
                <c:pt idx="1230">
                  <c:v>6</c:v>
                </c:pt>
                <c:pt idx="1231">
                  <c:v>6</c:v>
                </c:pt>
                <c:pt idx="1232">
                  <c:v>6</c:v>
                </c:pt>
                <c:pt idx="1233">
                  <c:v>6</c:v>
                </c:pt>
                <c:pt idx="1234">
                  <c:v>6</c:v>
                </c:pt>
                <c:pt idx="1235">
                  <c:v>6</c:v>
                </c:pt>
                <c:pt idx="1236">
                  <c:v>6</c:v>
                </c:pt>
                <c:pt idx="1237">
                  <c:v>6</c:v>
                </c:pt>
                <c:pt idx="1238">
                  <c:v>6</c:v>
                </c:pt>
                <c:pt idx="1239">
                  <c:v>6</c:v>
                </c:pt>
                <c:pt idx="1240">
                  <c:v>6</c:v>
                </c:pt>
                <c:pt idx="1241">
                  <c:v>6</c:v>
                </c:pt>
                <c:pt idx="1242">
                  <c:v>6</c:v>
                </c:pt>
                <c:pt idx="1243">
                  <c:v>6</c:v>
                </c:pt>
                <c:pt idx="1244">
                  <c:v>6</c:v>
                </c:pt>
                <c:pt idx="1245">
                  <c:v>6</c:v>
                </c:pt>
                <c:pt idx="1246">
                  <c:v>6</c:v>
                </c:pt>
                <c:pt idx="1247">
                  <c:v>6</c:v>
                </c:pt>
                <c:pt idx="1248">
                  <c:v>6</c:v>
                </c:pt>
                <c:pt idx="1249">
                  <c:v>6</c:v>
                </c:pt>
                <c:pt idx="1250">
                  <c:v>6</c:v>
                </c:pt>
                <c:pt idx="1251">
                  <c:v>6</c:v>
                </c:pt>
                <c:pt idx="1252">
                  <c:v>6</c:v>
                </c:pt>
                <c:pt idx="1253">
                  <c:v>6</c:v>
                </c:pt>
                <c:pt idx="1254">
                  <c:v>6</c:v>
                </c:pt>
                <c:pt idx="1255">
                  <c:v>6</c:v>
                </c:pt>
                <c:pt idx="1256">
                  <c:v>6</c:v>
                </c:pt>
                <c:pt idx="1257">
                  <c:v>6</c:v>
                </c:pt>
                <c:pt idx="1258">
                  <c:v>6</c:v>
                </c:pt>
                <c:pt idx="1259">
                  <c:v>6</c:v>
                </c:pt>
                <c:pt idx="1260">
                  <c:v>6</c:v>
                </c:pt>
                <c:pt idx="1261">
                  <c:v>6</c:v>
                </c:pt>
                <c:pt idx="1262">
                  <c:v>6</c:v>
                </c:pt>
                <c:pt idx="1263">
                  <c:v>6</c:v>
                </c:pt>
                <c:pt idx="1264">
                  <c:v>6</c:v>
                </c:pt>
                <c:pt idx="1265">
                  <c:v>6</c:v>
                </c:pt>
                <c:pt idx="1266">
                  <c:v>6</c:v>
                </c:pt>
                <c:pt idx="1267">
                  <c:v>6</c:v>
                </c:pt>
                <c:pt idx="1268">
                  <c:v>6</c:v>
                </c:pt>
                <c:pt idx="1269">
                  <c:v>6</c:v>
                </c:pt>
                <c:pt idx="1270">
                  <c:v>6</c:v>
                </c:pt>
                <c:pt idx="1271">
                  <c:v>6</c:v>
                </c:pt>
                <c:pt idx="1272">
                  <c:v>6</c:v>
                </c:pt>
                <c:pt idx="1273">
                  <c:v>6</c:v>
                </c:pt>
                <c:pt idx="1274">
                  <c:v>6</c:v>
                </c:pt>
                <c:pt idx="1275">
                  <c:v>6</c:v>
                </c:pt>
                <c:pt idx="1276">
                  <c:v>6</c:v>
                </c:pt>
                <c:pt idx="1277">
                  <c:v>6</c:v>
                </c:pt>
                <c:pt idx="1278">
                  <c:v>6</c:v>
                </c:pt>
                <c:pt idx="1279">
                  <c:v>6</c:v>
                </c:pt>
                <c:pt idx="1280">
                  <c:v>6</c:v>
                </c:pt>
                <c:pt idx="1281">
                  <c:v>6</c:v>
                </c:pt>
                <c:pt idx="1282">
                  <c:v>6</c:v>
                </c:pt>
                <c:pt idx="1283">
                  <c:v>6</c:v>
                </c:pt>
                <c:pt idx="1284">
                  <c:v>6</c:v>
                </c:pt>
                <c:pt idx="1285">
                  <c:v>6</c:v>
                </c:pt>
                <c:pt idx="1286">
                  <c:v>6</c:v>
                </c:pt>
                <c:pt idx="1287">
                  <c:v>6</c:v>
                </c:pt>
                <c:pt idx="1288">
                  <c:v>6</c:v>
                </c:pt>
                <c:pt idx="1289">
                  <c:v>6</c:v>
                </c:pt>
                <c:pt idx="1290">
                  <c:v>6</c:v>
                </c:pt>
                <c:pt idx="1291">
                  <c:v>6</c:v>
                </c:pt>
                <c:pt idx="1292">
                  <c:v>6</c:v>
                </c:pt>
                <c:pt idx="1293">
                  <c:v>6</c:v>
                </c:pt>
                <c:pt idx="1294">
                  <c:v>6</c:v>
                </c:pt>
                <c:pt idx="1295">
                  <c:v>6</c:v>
                </c:pt>
                <c:pt idx="1296">
                  <c:v>6</c:v>
                </c:pt>
                <c:pt idx="1297">
                  <c:v>6</c:v>
                </c:pt>
                <c:pt idx="1298">
                  <c:v>6</c:v>
                </c:pt>
                <c:pt idx="1299">
                  <c:v>6</c:v>
                </c:pt>
                <c:pt idx="1300">
                  <c:v>6</c:v>
                </c:pt>
                <c:pt idx="1301">
                  <c:v>6</c:v>
                </c:pt>
                <c:pt idx="1302">
                  <c:v>6</c:v>
                </c:pt>
                <c:pt idx="1303">
                  <c:v>6</c:v>
                </c:pt>
                <c:pt idx="1304">
                  <c:v>6</c:v>
                </c:pt>
                <c:pt idx="1305">
                  <c:v>6</c:v>
                </c:pt>
                <c:pt idx="1306">
                  <c:v>6</c:v>
                </c:pt>
                <c:pt idx="1307">
                  <c:v>6</c:v>
                </c:pt>
                <c:pt idx="1308">
                  <c:v>6</c:v>
                </c:pt>
                <c:pt idx="1309">
                  <c:v>6</c:v>
                </c:pt>
                <c:pt idx="1310">
                  <c:v>6</c:v>
                </c:pt>
                <c:pt idx="1311">
                  <c:v>6</c:v>
                </c:pt>
                <c:pt idx="1312">
                  <c:v>6</c:v>
                </c:pt>
                <c:pt idx="1313">
                  <c:v>6</c:v>
                </c:pt>
                <c:pt idx="1314">
                  <c:v>6</c:v>
                </c:pt>
                <c:pt idx="1315">
                  <c:v>6</c:v>
                </c:pt>
                <c:pt idx="1316">
                  <c:v>6</c:v>
                </c:pt>
                <c:pt idx="1317">
                  <c:v>6</c:v>
                </c:pt>
                <c:pt idx="1318">
                  <c:v>6</c:v>
                </c:pt>
                <c:pt idx="1319">
                  <c:v>6</c:v>
                </c:pt>
                <c:pt idx="1320">
                  <c:v>6</c:v>
                </c:pt>
                <c:pt idx="1321">
                  <c:v>6</c:v>
                </c:pt>
                <c:pt idx="1322">
                  <c:v>6</c:v>
                </c:pt>
                <c:pt idx="1323">
                  <c:v>6</c:v>
                </c:pt>
                <c:pt idx="1324">
                  <c:v>6</c:v>
                </c:pt>
                <c:pt idx="1325">
                  <c:v>6</c:v>
                </c:pt>
                <c:pt idx="1326">
                  <c:v>6</c:v>
                </c:pt>
                <c:pt idx="1327">
                  <c:v>6</c:v>
                </c:pt>
                <c:pt idx="1328">
                  <c:v>6</c:v>
                </c:pt>
                <c:pt idx="1329">
                  <c:v>6</c:v>
                </c:pt>
                <c:pt idx="1330">
                  <c:v>6</c:v>
                </c:pt>
                <c:pt idx="1331">
                  <c:v>6</c:v>
                </c:pt>
                <c:pt idx="1332">
                  <c:v>6</c:v>
                </c:pt>
                <c:pt idx="1333">
                  <c:v>6</c:v>
                </c:pt>
                <c:pt idx="1334">
                  <c:v>6</c:v>
                </c:pt>
                <c:pt idx="1335">
                  <c:v>6</c:v>
                </c:pt>
                <c:pt idx="1336">
                  <c:v>6</c:v>
                </c:pt>
                <c:pt idx="1337">
                  <c:v>6</c:v>
                </c:pt>
                <c:pt idx="1338">
                  <c:v>6</c:v>
                </c:pt>
                <c:pt idx="1339">
                  <c:v>6</c:v>
                </c:pt>
                <c:pt idx="1340">
                  <c:v>6</c:v>
                </c:pt>
                <c:pt idx="1341">
                  <c:v>6</c:v>
                </c:pt>
                <c:pt idx="1342">
                  <c:v>6</c:v>
                </c:pt>
                <c:pt idx="1343">
                  <c:v>6</c:v>
                </c:pt>
                <c:pt idx="1344">
                  <c:v>6</c:v>
                </c:pt>
                <c:pt idx="1345">
                  <c:v>6</c:v>
                </c:pt>
                <c:pt idx="1346">
                  <c:v>6</c:v>
                </c:pt>
                <c:pt idx="1347">
                  <c:v>6</c:v>
                </c:pt>
                <c:pt idx="1348">
                  <c:v>6</c:v>
                </c:pt>
                <c:pt idx="1349">
                  <c:v>6</c:v>
                </c:pt>
                <c:pt idx="1350">
                  <c:v>6</c:v>
                </c:pt>
                <c:pt idx="1351">
                  <c:v>6</c:v>
                </c:pt>
                <c:pt idx="1352">
                  <c:v>6</c:v>
                </c:pt>
                <c:pt idx="1353">
                  <c:v>6</c:v>
                </c:pt>
                <c:pt idx="1354">
                  <c:v>6</c:v>
                </c:pt>
                <c:pt idx="1355">
                  <c:v>6</c:v>
                </c:pt>
                <c:pt idx="1356">
                  <c:v>6</c:v>
                </c:pt>
                <c:pt idx="1357">
                  <c:v>6</c:v>
                </c:pt>
                <c:pt idx="1358">
                  <c:v>6</c:v>
                </c:pt>
                <c:pt idx="1359">
                  <c:v>6</c:v>
                </c:pt>
                <c:pt idx="1360">
                  <c:v>6</c:v>
                </c:pt>
                <c:pt idx="1361">
                  <c:v>6</c:v>
                </c:pt>
                <c:pt idx="1362">
                  <c:v>6</c:v>
                </c:pt>
                <c:pt idx="1363">
                  <c:v>6</c:v>
                </c:pt>
                <c:pt idx="1364">
                  <c:v>6</c:v>
                </c:pt>
                <c:pt idx="1365">
                  <c:v>6</c:v>
                </c:pt>
                <c:pt idx="1366">
                  <c:v>6</c:v>
                </c:pt>
                <c:pt idx="1367">
                  <c:v>6</c:v>
                </c:pt>
                <c:pt idx="1368">
                  <c:v>6</c:v>
                </c:pt>
                <c:pt idx="1369">
                  <c:v>6</c:v>
                </c:pt>
                <c:pt idx="1370">
                  <c:v>6</c:v>
                </c:pt>
                <c:pt idx="1371">
                  <c:v>6</c:v>
                </c:pt>
                <c:pt idx="1372">
                  <c:v>6</c:v>
                </c:pt>
                <c:pt idx="1373">
                  <c:v>6</c:v>
                </c:pt>
                <c:pt idx="1374">
                  <c:v>6</c:v>
                </c:pt>
                <c:pt idx="1375">
                  <c:v>6</c:v>
                </c:pt>
                <c:pt idx="1376">
                  <c:v>6</c:v>
                </c:pt>
                <c:pt idx="1377">
                  <c:v>6</c:v>
                </c:pt>
                <c:pt idx="1378">
                  <c:v>6</c:v>
                </c:pt>
                <c:pt idx="1379">
                  <c:v>6</c:v>
                </c:pt>
                <c:pt idx="1380">
                  <c:v>6</c:v>
                </c:pt>
                <c:pt idx="1381">
                  <c:v>6</c:v>
                </c:pt>
                <c:pt idx="1382">
                  <c:v>6</c:v>
                </c:pt>
                <c:pt idx="1383">
                  <c:v>6</c:v>
                </c:pt>
                <c:pt idx="1384">
                  <c:v>6</c:v>
                </c:pt>
                <c:pt idx="1385">
                  <c:v>6</c:v>
                </c:pt>
                <c:pt idx="1386">
                  <c:v>6</c:v>
                </c:pt>
                <c:pt idx="1387">
                  <c:v>6</c:v>
                </c:pt>
                <c:pt idx="1388">
                  <c:v>6</c:v>
                </c:pt>
                <c:pt idx="1389">
                  <c:v>6</c:v>
                </c:pt>
                <c:pt idx="1390">
                  <c:v>6</c:v>
                </c:pt>
                <c:pt idx="1391">
                  <c:v>6</c:v>
                </c:pt>
                <c:pt idx="1392">
                  <c:v>6</c:v>
                </c:pt>
                <c:pt idx="1393">
                  <c:v>6</c:v>
                </c:pt>
                <c:pt idx="1394">
                  <c:v>6</c:v>
                </c:pt>
                <c:pt idx="1395">
                  <c:v>6</c:v>
                </c:pt>
                <c:pt idx="1396">
                  <c:v>6</c:v>
                </c:pt>
                <c:pt idx="1397">
                  <c:v>6</c:v>
                </c:pt>
                <c:pt idx="1398">
                  <c:v>6</c:v>
                </c:pt>
                <c:pt idx="1399">
                  <c:v>6</c:v>
                </c:pt>
                <c:pt idx="1400">
                  <c:v>6</c:v>
                </c:pt>
                <c:pt idx="1401">
                  <c:v>6</c:v>
                </c:pt>
                <c:pt idx="1402">
                  <c:v>6</c:v>
                </c:pt>
                <c:pt idx="1403">
                  <c:v>6</c:v>
                </c:pt>
                <c:pt idx="1404">
                  <c:v>6</c:v>
                </c:pt>
                <c:pt idx="1405">
                  <c:v>6</c:v>
                </c:pt>
                <c:pt idx="1406">
                  <c:v>6</c:v>
                </c:pt>
                <c:pt idx="1407">
                  <c:v>6</c:v>
                </c:pt>
                <c:pt idx="1408">
                  <c:v>6</c:v>
                </c:pt>
                <c:pt idx="1409">
                  <c:v>6</c:v>
                </c:pt>
                <c:pt idx="1410">
                  <c:v>6</c:v>
                </c:pt>
                <c:pt idx="1411">
                  <c:v>6</c:v>
                </c:pt>
                <c:pt idx="1412">
                  <c:v>6</c:v>
                </c:pt>
                <c:pt idx="1413">
                  <c:v>6</c:v>
                </c:pt>
                <c:pt idx="1414">
                  <c:v>6</c:v>
                </c:pt>
                <c:pt idx="1415">
                  <c:v>6</c:v>
                </c:pt>
                <c:pt idx="1416">
                  <c:v>6</c:v>
                </c:pt>
                <c:pt idx="1417">
                  <c:v>6</c:v>
                </c:pt>
                <c:pt idx="1418">
                  <c:v>6</c:v>
                </c:pt>
                <c:pt idx="1419">
                  <c:v>6</c:v>
                </c:pt>
                <c:pt idx="1420">
                  <c:v>6</c:v>
                </c:pt>
                <c:pt idx="1421">
                  <c:v>6</c:v>
                </c:pt>
                <c:pt idx="1422">
                  <c:v>6</c:v>
                </c:pt>
                <c:pt idx="1423">
                  <c:v>6</c:v>
                </c:pt>
                <c:pt idx="1424">
                  <c:v>6</c:v>
                </c:pt>
                <c:pt idx="1425">
                  <c:v>6</c:v>
                </c:pt>
                <c:pt idx="1426">
                  <c:v>6</c:v>
                </c:pt>
                <c:pt idx="1427">
                  <c:v>6</c:v>
                </c:pt>
                <c:pt idx="1428">
                  <c:v>6</c:v>
                </c:pt>
                <c:pt idx="1429">
                  <c:v>6</c:v>
                </c:pt>
                <c:pt idx="1430">
                  <c:v>6</c:v>
                </c:pt>
                <c:pt idx="1431">
                  <c:v>6</c:v>
                </c:pt>
                <c:pt idx="1432">
                  <c:v>6</c:v>
                </c:pt>
                <c:pt idx="1433">
                  <c:v>6</c:v>
                </c:pt>
                <c:pt idx="1434">
                  <c:v>6</c:v>
                </c:pt>
                <c:pt idx="1435">
                  <c:v>6</c:v>
                </c:pt>
                <c:pt idx="1436">
                  <c:v>6</c:v>
                </c:pt>
                <c:pt idx="1437">
                  <c:v>6</c:v>
                </c:pt>
                <c:pt idx="1438">
                  <c:v>6</c:v>
                </c:pt>
                <c:pt idx="1439">
                  <c:v>6</c:v>
                </c:pt>
                <c:pt idx="1440">
                  <c:v>6</c:v>
                </c:pt>
                <c:pt idx="1441">
                  <c:v>6</c:v>
                </c:pt>
                <c:pt idx="1442">
                  <c:v>6</c:v>
                </c:pt>
                <c:pt idx="1443">
                  <c:v>6</c:v>
                </c:pt>
                <c:pt idx="1444">
                  <c:v>6</c:v>
                </c:pt>
                <c:pt idx="1445">
                  <c:v>6</c:v>
                </c:pt>
                <c:pt idx="1446">
                  <c:v>6</c:v>
                </c:pt>
                <c:pt idx="1447">
                  <c:v>6</c:v>
                </c:pt>
                <c:pt idx="1448">
                  <c:v>6</c:v>
                </c:pt>
                <c:pt idx="1449">
                  <c:v>6</c:v>
                </c:pt>
                <c:pt idx="1450">
                  <c:v>6</c:v>
                </c:pt>
                <c:pt idx="1451">
                  <c:v>6</c:v>
                </c:pt>
                <c:pt idx="1452">
                  <c:v>6</c:v>
                </c:pt>
                <c:pt idx="1453">
                  <c:v>6</c:v>
                </c:pt>
                <c:pt idx="1454">
                  <c:v>6</c:v>
                </c:pt>
                <c:pt idx="1455">
                  <c:v>6</c:v>
                </c:pt>
                <c:pt idx="1456">
                  <c:v>6</c:v>
                </c:pt>
                <c:pt idx="1457">
                  <c:v>6</c:v>
                </c:pt>
                <c:pt idx="1458">
                  <c:v>6</c:v>
                </c:pt>
                <c:pt idx="1459">
                  <c:v>6</c:v>
                </c:pt>
                <c:pt idx="1460">
                  <c:v>6</c:v>
                </c:pt>
                <c:pt idx="1461">
                  <c:v>6</c:v>
                </c:pt>
                <c:pt idx="1462">
                  <c:v>6</c:v>
                </c:pt>
                <c:pt idx="1463">
                  <c:v>6</c:v>
                </c:pt>
                <c:pt idx="1464">
                  <c:v>6</c:v>
                </c:pt>
                <c:pt idx="1465">
                  <c:v>6</c:v>
                </c:pt>
                <c:pt idx="1466">
                  <c:v>6</c:v>
                </c:pt>
                <c:pt idx="1467">
                  <c:v>6</c:v>
                </c:pt>
                <c:pt idx="1468">
                  <c:v>6</c:v>
                </c:pt>
                <c:pt idx="1469">
                  <c:v>6</c:v>
                </c:pt>
                <c:pt idx="1470">
                  <c:v>6</c:v>
                </c:pt>
                <c:pt idx="1471">
                  <c:v>6</c:v>
                </c:pt>
                <c:pt idx="1472">
                  <c:v>6</c:v>
                </c:pt>
                <c:pt idx="1473">
                  <c:v>6</c:v>
                </c:pt>
                <c:pt idx="1474">
                  <c:v>6</c:v>
                </c:pt>
                <c:pt idx="1475">
                  <c:v>6</c:v>
                </c:pt>
                <c:pt idx="1476">
                  <c:v>6</c:v>
                </c:pt>
                <c:pt idx="1477">
                  <c:v>6</c:v>
                </c:pt>
                <c:pt idx="1478">
                  <c:v>6</c:v>
                </c:pt>
                <c:pt idx="1479">
                  <c:v>6</c:v>
                </c:pt>
                <c:pt idx="1480">
                  <c:v>6</c:v>
                </c:pt>
                <c:pt idx="1481">
                  <c:v>6</c:v>
                </c:pt>
                <c:pt idx="1482">
                  <c:v>6</c:v>
                </c:pt>
                <c:pt idx="1483">
                  <c:v>6</c:v>
                </c:pt>
                <c:pt idx="1484">
                  <c:v>6</c:v>
                </c:pt>
                <c:pt idx="1485">
                  <c:v>6</c:v>
                </c:pt>
                <c:pt idx="1486">
                  <c:v>6</c:v>
                </c:pt>
                <c:pt idx="1487">
                  <c:v>6</c:v>
                </c:pt>
                <c:pt idx="1488">
                  <c:v>6</c:v>
                </c:pt>
                <c:pt idx="1489">
                  <c:v>6</c:v>
                </c:pt>
                <c:pt idx="1490">
                  <c:v>6</c:v>
                </c:pt>
                <c:pt idx="1491">
                  <c:v>6</c:v>
                </c:pt>
                <c:pt idx="1492">
                  <c:v>6</c:v>
                </c:pt>
                <c:pt idx="1493">
                  <c:v>6</c:v>
                </c:pt>
                <c:pt idx="1494">
                  <c:v>6</c:v>
                </c:pt>
                <c:pt idx="1495">
                  <c:v>6</c:v>
                </c:pt>
                <c:pt idx="1496">
                  <c:v>6</c:v>
                </c:pt>
                <c:pt idx="1497">
                  <c:v>6</c:v>
                </c:pt>
                <c:pt idx="1498">
                  <c:v>6</c:v>
                </c:pt>
                <c:pt idx="1499">
                  <c:v>6</c:v>
                </c:pt>
                <c:pt idx="1500">
                  <c:v>6</c:v>
                </c:pt>
              </c:numCache>
            </c:numRef>
          </c:val>
          <c:smooth val="0"/>
          <c:extLst>
            <c:ext xmlns:c16="http://schemas.microsoft.com/office/drawing/2014/chart" uri="{C3380CC4-5D6E-409C-BE32-E72D297353CC}">
              <c16:uniqueId val="{00000001-8AFB-47B5-9723-A88023EFC72F}"/>
            </c:ext>
          </c:extLst>
        </c:ser>
        <c:ser>
          <c:idx val="2"/>
          <c:order val="2"/>
          <c:tx>
            <c:strRef>
              <c:f>Sheet1!$D$1</c:f>
              <c:strCache>
                <c:ptCount val="1"/>
                <c:pt idx="0">
                  <c:v>Index LED</c:v>
                </c:pt>
              </c:strCache>
            </c:strRef>
          </c:tx>
          <c:spPr>
            <a:ln w="28575" cap="rnd">
              <a:solidFill>
                <a:schemeClr val="accent3"/>
              </a:solidFill>
              <a:round/>
            </a:ln>
            <a:effectLst/>
          </c:spPr>
          <c:marker>
            <c:symbol val="none"/>
          </c:marker>
          <c:cat>
            <c:strLit>
              <c:ptCount val="32000"/>
              <c:pt idx="0">
                <c:v>Frequency</c:v>
              </c:pt>
              <c:pt idx="1">
                <c:v>15000</c:v>
              </c:pt>
              <c:pt idx="2">
                <c:v>15020</c:v>
              </c:pt>
              <c:pt idx="3">
                <c:v>15040</c:v>
              </c:pt>
              <c:pt idx="4">
                <c:v>15060</c:v>
              </c:pt>
              <c:pt idx="5">
                <c:v>15080</c:v>
              </c:pt>
              <c:pt idx="6">
                <c:v>15100</c:v>
              </c:pt>
              <c:pt idx="7">
                <c:v>15120</c:v>
              </c:pt>
              <c:pt idx="8">
                <c:v>15140</c:v>
              </c:pt>
              <c:pt idx="9">
                <c:v>15160</c:v>
              </c:pt>
              <c:pt idx="10">
                <c:v>15180</c:v>
              </c:pt>
              <c:pt idx="11">
                <c:v>15200</c:v>
              </c:pt>
              <c:pt idx="12">
                <c:v>15220</c:v>
              </c:pt>
              <c:pt idx="13">
                <c:v>15240</c:v>
              </c:pt>
              <c:pt idx="14">
                <c:v>15260</c:v>
              </c:pt>
              <c:pt idx="15">
                <c:v>15280</c:v>
              </c:pt>
              <c:pt idx="16">
                <c:v>15300</c:v>
              </c:pt>
              <c:pt idx="17">
                <c:v>15320</c:v>
              </c:pt>
              <c:pt idx="18">
                <c:v>15340</c:v>
              </c:pt>
              <c:pt idx="19">
                <c:v>15360</c:v>
              </c:pt>
              <c:pt idx="20">
                <c:v>15380</c:v>
              </c:pt>
              <c:pt idx="21">
                <c:v>15400</c:v>
              </c:pt>
              <c:pt idx="22">
                <c:v>15420</c:v>
              </c:pt>
              <c:pt idx="23">
                <c:v>15440</c:v>
              </c:pt>
              <c:pt idx="24">
                <c:v>15460</c:v>
              </c:pt>
              <c:pt idx="25">
                <c:v>15480</c:v>
              </c:pt>
              <c:pt idx="26">
                <c:v>15500</c:v>
              </c:pt>
              <c:pt idx="27">
                <c:v>15520</c:v>
              </c:pt>
              <c:pt idx="28">
                <c:v>15540</c:v>
              </c:pt>
              <c:pt idx="29">
                <c:v>15560</c:v>
              </c:pt>
              <c:pt idx="30">
                <c:v>15580</c:v>
              </c:pt>
              <c:pt idx="31">
                <c:v>15600</c:v>
              </c:pt>
              <c:pt idx="32">
                <c:v>15620</c:v>
              </c:pt>
              <c:pt idx="33">
                <c:v>15640</c:v>
              </c:pt>
              <c:pt idx="34">
                <c:v>15660</c:v>
              </c:pt>
              <c:pt idx="35">
                <c:v>15680</c:v>
              </c:pt>
              <c:pt idx="36">
                <c:v>15700</c:v>
              </c:pt>
              <c:pt idx="37">
                <c:v>15720</c:v>
              </c:pt>
              <c:pt idx="38">
                <c:v>15740</c:v>
              </c:pt>
              <c:pt idx="39">
                <c:v>15760</c:v>
              </c:pt>
              <c:pt idx="40">
                <c:v>15780</c:v>
              </c:pt>
              <c:pt idx="41">
                <c:v>15800</c:v>
              </c:pt>
              <c:pt idx="42">
                <c:v>15820</c:v>
              </c:pt>
              <c:pt idx="43">
                <c:v>15840</c:v>
              </c:pt>
              <c:pt idx="44">
                <c:v>15860</c:v>
              </c:pt>
              <c:pt idx="45">
                <c:v>15880</c:v>
              </c:pt>
              <c:pt idx="46">
                <c:v>15900</c:v>
              </c:pt>
              <c:pt idx="47">
                <c:v>15920</c:v>
              </c:pt>
              <c:pt idx="48">
                <c:v>15940</c:v>
              </c:pt>
              <c:pt idx="49">
                <c:v>15960</c:v>
              </c:pt>
              <c:pt idx="50">
                <c:v>15980</c:v>
              </c:pt>
              <c:pt idx="51">
                <c:v>16000</c:v>
              </c:pt>
              <c:pt idx="52">
                <c:v>16020</c:v>
              </c:pt>
              <c:pt idx="53">
                <c:v>16040</c:v>
              </c:pt>
              <c:pt idx="54">
                <c:v>16060</c:v>
              </c:pt>
              <c:pt idx="55">
                <c:v>16080</c:v>
              </c:pt>
              <c:pt idx="56">
                <c:v>16100</c:v>
              </c:pt>
              <c:pt idx="57">
                <c:v>16120</c:v>
              </c:pt>
              <c:pt idx="58">
                <c:v>16140</c:v>
              </c:pt>
              <c:pt idx="59">
                <c:v>16160</c:v>
              </c:pt>
              <c:pt idx="60">
                <c:v>16180</c:v>
              </c:pt>
              <c:pt idx="61">
                <c:v>16200</c:v>
              </c:pt>
              <c:pt idx="62">
                <c:v>16220</c:v>
              </c:pt>
              <c:pt idx="63">
                <c:v>16240</c:v>
              </c:pt>
              <c:pt idx="64">
                <c:v>16260</c:v>
              </c:pt>
              <c:pt idx="65">
                <c:v>16280</c:v>
              </c:pt>
              <c:pt idx="66">
                <c:v>16300</c:v>
              </c:pt>
              <c:pt idx="67">
                <c:v>16320</c:v>
              </c:pt>
              <c:pt idx="68">
                <c:v>16340</c:v>
              </c:pt>
              <c:pt idx="69">
                <c:v>16360</c:v>
              </c:pt>
              <c:pt idx="70">
                <c:v>16380</c:v>
              </c:pt>
              <c:pt idx="71">
                <c:v>16400</c:v>
              </c:pt>
              <c:pt idx="72">
                <c:v>16420</c:v>
              </c:pt>
              <c:pt idx="73">
                <c:v>16440</c:v>
              </c:pt>
              <c:pt idx="74">
                <c:v>16460</c:v>
              </c:pt>
              <c:pt idx="75">
                <c:v>16480</c:v>
              </c:pt>
              <c:pt idx="76">
                <c:v>16500</c:v>
              </c:pt>
              <c:pt idx="77">
                <c:v>16520</c:v>
              </c:pt>
              <c:pt idx="78">
                <c:v>16540</c:v>
              </c:pt>
              <c:pt idx="79">
                <c:v>16560</c:v>
              </c:pt>
              <c:pt idx="80">
                <c:v>16580</c:v>
              </c:pt>
              <c:pt idx="81">
                <c:v>16600</c:v>
              </c:pt>
              <c:pt idx="82">
                <c:v>16620</c:v>
              </c:pt>
              <c:pt idx="83">
                <c:v>16640</c:v>
              </c:pt>
              <c:pt idx="84">
                <c:v>16660</c:v>
              </c:pt>
              <c:pt idx="85">
                <c:v>16680</c:v>
              </c:pt>
              <c:pt idx="86">
                <c:v>16700</c:v>
              </c:pt>
              <c:pt idx="87">
                <c:v>16720</c:v>
              </c:pt>
              <c:pt idx="88">
                <c:v>16740</c:v>
              </c:pt>
              <c:pt idx="89">
                <c:v>16760</c:v>
              </c:pt>
              <c:pt idx="90">
                <c:v>16780</c:v>
              </c:pt>
              <c:pt idx="91">
                <c:v>16800</c:v>
              </c:pt>
              <c:pt idx="92">
                <c:v>16820</c:v>
              </c:pt>
              <c:pt idx="93">
                <c:v>16840</c:v>
              </c:pt>
              <c:pt idx="94">
                <c:v>16860</c:v>
              </c:pt>
              <c:pt idx="95">
                <c:v>16880</c:v>
              </c:pt>
              <c:pt idx="96">
                <c:v>16900</c:v>
              </c:pt>
              <c:pt idx="97">
                <c:v>16920</c:v>
              </c:pt>
              <c:pt idx="98">
                <c:v>16940</c:v>
              </c:pt>
              <c:pt idx="99">
                <c:v>16960</c:v>
              </c:pt>
              <c:pt idx="100">
                <c:v>16980</c:v>
              </c:pt>
              <c:pt idx="101">
                <c:v>17000</c:v>
              </c:pt>
              <c:pt idx="102">
                <c:v>17020</c:v>
              </c:pt>
              <c:pt idx="103">
                <c:v>17040</c:v>
              </c:pt>
              <c:pt idx="104">
                <c:v>17060</c:v>
              </c:pt>
              <c:pt idx="105">
                <c:v>17080</c:v>
              </c:pt>
              <c:pt idx="106">
                <c:v>17100</c:v>
              </c:pt>
              <c:pt idx="107">
                <c:v>17120</c:v>
              </c:pt>
              <c:pt idx="108">
                <c:v>17140</c:v>
              </c:pt>
              <c:pt idx="109">
                <c:v>17160</c:v>
              </c:pt>
              <c:pt idx="110">
                <c:v>17180</c:v>
              </c:pt>
              <c:pt idx="111">
                <c:v>17200</c:v>
              </c:pt>
              <c:pt idx="112">
                <c:v>17220</c:v>
              </c:pt>
              <c:pt idx="113">
                <c:v>17240</c:v>
              </c:pt>
              <c:pt idx="114">
                <c:v>17260</c:v>
              </c:pt>
              <c:pt idx="115">
                <c:v>17280</c:v>
              </c:pt>
              <c:pt idx="116">
                <c:v>17300</c:v>
              </c:pt>
              <c:pt idx="117">
                <c:v>17320</c:v>
              </c:pt>
              <c:pt idx="118">
                <c:v>17340</c:v>
              </c:pt>
              <c:pt idx="119">
                <c:v>17360</c:v>
              </c:pt>
              <c:pt idx="120">
                <c:v>17380</c:v>
              </c:pt>
              <c:pt idx="121">
                <c:v>17400</c:v>
              </c:pt>
              <c:pt idx="122">
                <c:v>17420</c:v>
              </c:pt>
              <c:pt idx="123">
                <c:v>17440</c:v>
              </c:pt>
              <c:pt idx="124">
                <c:v>17460</c:v>
              </c:pt>
              <c:pt idx="125">
                <c:v>17480</c:v>
              </c:pt>
              <c:pt idx="126">
                <c:v>17500</c:v>
              </c:pt>
              <c:pt idx="127">
                <c:v>17520</c:v>
              </c:pt>
              <c:pt idx="128">
                <c:v>17540</c:v>
              </c:pt>
              <c:pt idx="129">
                <c:v>17560</c:v>
              </c:pt>
              <c:pt idx="130">
                <c:v>17580</c:v>
              </c:pt>
              <c:pt idx="131">
                <c:v>17600</c:v>
              </c:pt>
              <c:pt idx="132">
                <c:v>17620</c:v>
              </c:pt>
              <c:pt idx="133">
                <c:v>17640</c:v>
              </c:pt>
              <c:pt idx="134">
                <c:v>17660</c:v>
              </c:pt>
              <c:pt idx="135">
                <c:v>17680</c:v>
              </c:pt>
              <c:pt idx="136">
                <c:v>17700</c:v>
              </c:pt>
              <c:pt idx="137">
                <c:v>17720</c:v>
              </c:pt>
              <c:pt idx="138">
                <c:v>17740</c:v>
              </c:pt>
              <c:pt idx="139">
                <c:v>17760</c:v>
              </c:pt>
              <c:pt idx="140">
                <c:v>17780</c:v>
              </c:pt>
              <c:pt idx="141">
                <c:v>17800</c:v>
              </c:pt>
              <c:pt idx="142">
                <c:v>17820</c:v>
              </c:pt>
              <c:pt idx="143">
                <c:v>17840</c:v>
              </c:pt>
              <c:pt idx="144">
                <c:v>17860</c:v>
              </c:pt>
              <c:pt idx="145">
                <c:v>17880</c:v>
              </c:pt>
              <c:pt idx="146">
                <c:v>17900</c:v>
              </c:pt>
              <c:pt idx="147">
                <c:v>17920</c:v>
              </c:pt>
              <c:pt idx="148">
                <c:v>17940</c:v>
              </c:pt>
              <c:pt idx="149">
                <c:v>17960</c:v>
              </c:pt>
              <c:pt idx="150">
                <c:v>17980</c:v>
              </c:pt>
              <c:pt idx="151">
                <c:v>18000</c:v>
              </c:pt>
              <c:pt idx="152">
                <c:v>18020</c:v>
              </c:pt>
              <c:pt idx="153">
                <c:v>18040</c:v>
              </c:pt>
              <c:pt idx="154">
                <c:v>18060</c:v>
              </c:pt>
              <c:pt idx="155">
                <c:v>18080</c:v>
              </c:pt>
              <c:pt idx="156">
                <c:v>18100</c:v>
              </c:pt>
              <c:pt idx="157">
                <c:v>18120</c:v>
              </c:pt>
              <c:pt idx="158">
                <c:v>18140</c:v>
              </c:pt>
              <c:pt idx="159">
                <c:v>18160</c:v>
              </c:pt>
              <c:pt idx="160">
                <c:v>18180</c:v>
              </c:pt>
              <c:pt idx="161">
                <c:v>18200</c:v>
              </c:pt>
              <c:pt idx="162">
                <c:v>18220</c:v>
              </c:pt>
              <c:pt idx="163">
                <c:v>18240</c:v>
              </c:pt>
              <c:pt idx="164">
                <c:v>18260</c:v>
              </c:pt>
              <c:pt idx="165">
                <c:v>18280</c:v>
              </c:pt>
              <c:pt idx="166">
                <c:v>18300</c:v>
              </c:pt>
              <c:pt idx="167">
                <c:v>18320</c:v>
              </c:pt>
              <c:pt idx="168">
                <c:v>18340</c:v>
              </c:pt>
              <c:pt idx="169">
                <c:v>18360</c:v>
              </c:pt>
              <c:pt idx="170">
                <c:v>18380</c:v>
              </c:pt>
              <c:pt idx="171">
                <c:v>18400</c:v>
              </c:pt>
              <c:pt idx="172">
                <c:v>18420</c:v>
              </c:pt>
              <c:pt idx="173">
                <c:v>18440</c:v>
              </c:pt>
              <c:pt idx="174">
                <c:v>18460</c:v>
              </c:pt>
              <c:pt idx="175">
                <c:v>18480</c:v>
              </c:pt>
              <c:pt idx="176">
                <c:v>18500</c:v>
              </c:pt>
              <c:pt idx="177">
                <c:v>18520</c:v>
              </c:pt>
              <c:pt idx="178">
                <c:v>18540</c:v>
              </c:pt>
              <c:pt idx="179">
                <c:v>18560</c:v>
              </c:pt>
              <c:pt idx="180">
                <c:v>18580</c:v>
              </c:pt>
              <c:pt idx="181">
                <c:v>18600</c:v>
              </c:pt>
              <c:pt idx="182">
                <c:v>18620</c:v>
              </c:pt>
              <c:pt idx="183">
                <c:v>18640</c:v>
              </c:pt>
              <c:pt idx="184">
                <c:v>18660</c:v>
              </c:pt>
              <c:pt idx="185">
                <c:v>18680</c:v>
              </c:pt>
              <c:pt idx="186">
                <c:v>18700</c:v>
              </c:pt>
              <c:pt idx="187">
                <c:v>18720</c:v>
              </c:pt>
              <c:pt idx="188">
                <c:v>18740</c:v>
              </c:pt>
              <c:pt idx="189">
                <c:v>18760</c:v>
              </c:pt>
              <c:pt idx="190">
                <c:v>18780</c:v>
              </c:pt>
              <c:pt idx="191">
                <c:v>18800</c:v>
              </c:pt>
              <c:pt idx="192">
                <c:v>18820</c:v>
              </c:pt>
              <c:pt idx="193">
                <c:v>18840</c:v>
              </c:pt>
              <c:pt idx="194">
                <c:v>18860</c:v>
              </c:pt>
              <c:pt idx="195">
                <c:v>18880</c:v>
              </c:pt>
              <c:pt idx="196">
                <c:v>18900</c:v>
              </c:pt>
              <c:pt idx="197">
                <c:v>18920</c:v>
              </c:pt>
              <c:pt idx="198">
                <c:v>18940</c:v>
              </c:pt>
              <c:pt idx="199">
                <c:v>18960</c:v>
              </c:pt>
              <c:pt idx="200">
                <c:v>18980</c:v>
              </c:pt>
              <c:pt idx="201">
                <c:v>19000</c:v>
              </c:pt>
              <c:pt idx="202">
                <c:v>19020</c:v>
              </c:pt>
              <c:pt idx="203">
                <c:v>19040</c:v>
              </c:pt>
              <c:pt idx="204">
                <c:v>19060</c:v>
              </c:pt>
              <c:pt idx="205">
                <c:v>19080</c:v>
              </c:pt>
              <c:pt idx="206">
                <c:v>19100</c:v>
              </c:pt>
              <c:pt idx="207">
                <c:v>19120</c:v>
              </c:pt>
              <c:pt idx="208">
                <c:v>19140</c:v>
              </c:pt>
              <c:pt idx="209">
                <c:v>19160</c:v>
              </c:pt>
              <c:pt idx="210">
                <c:v>19180</c:v>
              </c:pt>
              <c:pt idx="211">
                <c:v>19200</c:v>
              </c:pt>
              <c:pt idx="212">
                <c:v>19220</c:v>
              </c:pt>
              <c:pt idx="213">
                <c:v>19240</c:v>
              </c:pt>
              <c:pt idx="214">
                <c:v>19260</c:v>
              </c:pt>
              <c:pt idx="215">
                <c:v>19280</c:v>
              </c:pt>
              <c:pt idx="216">
                <c:v>19300</c:v>
              </c:pt>
              <c:pt idx="217">
                <c:v>19320</c:v>
              </c:pt>
              <c:pt idx="218">
                <c:v>19340</c:v>
              </c:pt>
              <c:pt idx="219">
                <c:v>19360</c:v>
              </c:pt>
              <c:pt idx="220">
                <c:v>19380</c:v>
              </c:pt>
              <c:pt idx="221">
                <c:v>19400</c:v>
              </c:pt>
              <c:pt idx="222">
                <c:v>19420</c:v>
              </c:pt>
              <c:pt idx="223">
                <c:v>19440</c:v>
              </c:pt>
              <c:pt idx="224">
                <c:v>19460</c:v>
              </c:pt>
              <c:pt idx="225">
                <c:v>19480</c:v>
              </c:pt>
              <c:pt idx="226">
                <c:v>19500</c:v>
              </c:pt>
              <c:pt idx="227">
                <c:v>19520</c:v>
              </c:pt>
              <c:pt idx="228">
                <c:v>19540</c:v>
              </c:pt>
              <c:pt idx="229">
                <c:v>19560</c:v>
              </c:pt>
              <c:pt idx="230">
                <c:v>19580</c:v>
              </c:pt>
              <c:pt idx="231">
                <c:v>19600</c:v>
              </c:pt>
              <c:pt idx="232">
                <c:v>19620</c:v>
              </c:pt>
              <c:pt idx="233">
                <c:v>19640</c:v>
              </c:pt>
              <c:pt idx="234">
                <c:v>19660</c:v>
              </c:pt>
              <c:pt idx="235">
                <c:v>19680</c:v>
              </c:pt>
              <c:pt idx="236">
                <c:v>19700</c:v>
              </c:pt>
              <c:pt idx="237">
                <c:v>19720</c:v>
              </c:pt>
              <c:pt idx="238">
                <c:v>19740</c:v>
              </c:pt>
              <c:pt idx="239">
                <c:v>19760</c:v>
              </c:pt>
              <c:pt idx="240">
                <c:v>19780</c:v>
              </c:pt>
              <c:pt idx="241">
                <c:v>19800</c:v>
              </c:pt>
              <c:pt idx="242">
                <c:v>19820</c:v>
              </c:pt>
              <c:pt idx="243">
                <c:v>19840</c:v>
              </c:pt>
              <c:pt idx="244">
                <c:v>19860</c:v>
              </c:pt>
              <c:pt idx="245">
                <c:v>19880</c:v>
              </c:pt>
              <c:pt idx="246">
                <c:v>19900</c:v>
              </c:pt>
              <c:pt idx="247">
                <c:v>19920</c:v>
              </c:pt>
              <c:pt idx="248">
                <c:v>19940</c:v>
              </c:pt>
              <c:pt idx="249">
                <c:v>19960</c:v>
              </c:pt>
              <c:pt idx="250">
                <c:v>19980</c:v>
              </c:pt>
              <c:pt idx="251">
                <c:v>20000</c:v>
              </c:pt>
              <c:pt idx="252">
                <c:v>20020</c:v>
              </c:pt>
              <c:pt idx="253">
                <c:v>20040</c:v>
              </c:pt>
              <c:pt idx="254">
                <c:v>20060</c:v>
              </c:pt>
              <c:pt idx="255">
                <c:v>20080</c:v>
              </c:pt>
              <c:pt idx="256">
                <c:v>20100</c:v>
              </c:pt>
              <c:pt idx="257">
                <c:v>20120</c:v>
              </c:pt>
              <c:pt idx="258">
                <c:v>20140</c:v>
              </c:pt>
              <c:pt idx="259">
                <c:v>20160</c:v>
              </c:pt>
              <c:pt idx="260">
                <c:v>20180</c:v>
              </c:pt>
              <c:pt idx="261">
                <c:v>20200</c:v>
              </c:pt>
              <c:pt idx="262">
                <c:v>20220</c:v>
              </c:pt>
              <c:pt idx="263">
                <c:v>20240</c:v>
              </c:pt>
              <c:pt idx="264">
                <c:v>20260</c:v>
              </c:pt>
              <c:pt idx="265">
                <c:v>20280</c:v>
              </c:pt>
              <c:pt idx="266">
                <c:v>20300</c:v>
              </c:pt>
              <c:pt idx="267">
                <c:v>20320</c:v>
              </c:pt>
              <c:pt idx="268">
                <c:v>20340</c:v>
              </c:pt>
              <c:pt idx="269">
                <c:v>20360</c:v>
              </c:pt>
              <c:pt idx="270">
                <c:v>20380</c:v>
              </c:pt>
              <c:pt idx="271">
                <c:v>20400</c:v>
              </c:pt>
              <c:pt idx="272">
                <c:v>20420</c:v>
              </c:pt>
              <c:pt idx="273">
                <c:v>20440</c:v>
              </c:pt>
              <c:pt idx="274">
                <c:v>20460</c:v>
              </c:pt>
              <c:pt idx="275">
                <c:v>20480</c:v>
              </c:pt>
              <c:pt idx="276">
                <c:v>20500</c:v>
              </c:pt>
              <c:pt idx="277">
                <c:v>20520</c:v>
              </c:pt>
              <c:pt idx="278">
                <c:v>20540</c:v>
              </c:pt>
              <c:pt idx="279">
                <c:v>20560</c:v>
              </c:pt>
              <c:pt idx="280">
                <c:v>20580</c:v>
              </c:pt>
              <c:pt idx="281">
                <c:v>20600</c:v>
              </c:pt>
              <c:pt idx="282">
                <c:v>20620</c:v>
              </c:pt>
              <c:pt idx="283">
                <c:v>20640</c:v>
              </c:pt>
              <c:pt idx="284">
                <c:v>20660</c:v>
              </c:pt>
              <c:pt idx="285">
                <c:v>20680</c:v>
              </c:pt>
              <c:pt idx="286">
                <c:v>20700</c:v>
              </c:pt>
              <c:pt idx="287">
                <c:v>20720</c:v>
              </c:pt>
              <c:pt idx="288">
                <c:v>20740</c:v>
              </c:pt>
              <c:pt idx="289">
                <c:v>20760</c:v>
              </c:pt>
              <c:pt idx="290">
                <c:v>20780</c:v>
              </c:pt>
              <c:pt idx="291">
                <c:v>20800</c:v>
              </c:pt>
              <c:pt idx="292">
                <c:v>20820</c:v>
              </c:pt>
              <c:pt idx="293">
                <c:v>20840</c:v>
              </c:pt>
              <c:pt idx="294">
                <c:v>20860</c:v>
              </c:pt>
              <c:pt idx="295">
                <c:v>20880</c:v>
              </c:pt>
              <c:pt idx="296">
                <c:v>20900</c:v>
              </c:pt>
              <c:pt idx="297">
                <c:v>20920</c:v>
              </c:pt>
              <c:pt idx="298">
                <c:v>20940</c:v>
              </c:pt>
              <c:pt idx="299">
                <c:v>20960</c:v>
              </c:pt>
              <c:pt idx="300">
                <c:v>20980</c:v>
              </c:pt>
              <c:pt idx="301">
                <c:v>21000</c:v>
              </c:pt>
              <c:pt idx="302">
                <c:v>21020</c:v>
              </c:pt>
              <c:pt idx="303">
                <c:v>21040</c:v>
              </c:pt>
              <c:pt idx="304">
                <c:v>21060</c:v>
              </c:pt>
              <c:pt idx="305">
                <c:v>21080</c:v>
              </c:pt>
              <c:pt idx="306">
                <c:v>21100</c:v>
              </c:pt>
              <c:pt idx="307">
                <c:v>21120</c:v>
              </c:pt>
              <c:pt idx="308">
                <c:v>21140</c:v>
              </c:pt>
              <c:pt idx="309">
                <c:v>21160</c:v>
              </c:pt>
              <c:pt idx="310">
                <c:v>21180</c:v>
              </c:pt>
              <c:pt idx="311">
                <c:v>21200</c:v>
              </c:pt>
              <c:pt idx="312">
                <c:v>21220</c:v>
              </c:pt>
              <c:pt idx="313">
                <c:v>21240</c:v>
              </c:pt>
              <c:pt idx="314">
                <c:v>21260</c:v>
              </c:pt>
              <c:pt idx="315">
                <c:v>21280</c:v>
              </c:pt>
              <c:pt idx="316">
                <c:v>21300</c:v>
              </c:pt>
              <c:pt idx="317">
                <c:v>21320</c:v>
              </c:pt>
              <c:pt idx="318">
                <c:v>21340</c:v>
              </c:pt>
              <c:pt idx="319">
                <c:v>21360</c:v>
              </c:pt>
              <c:pt idx="320">
                <c:v>21380</c:v>
              </c:pt>
              <c:pt idx="321">
                <c:v>21400</c:v>
              </c:pt>
              <c:pt idx="322">
                <c:v>21420</c:v>
              </c:pt>
              <c:pt idx="323">
                <c:v>21440</c:v>
              </c:pt>
              <c:pt idx="324">
                <c:v>21460</c:v>
              </c:pt>
              <c:pt idx="325">
                <c:v>21480</c:v>
              </c:pt>
              <c:pt idx="326">
                <c:v>21500</c:v>
              </c:pt>
              <c:pt idx="327">
                <c:v>21520</c:v>
              </c:pt>
              <c:pt idx="328">
                <c:v>21540</c:v>
              </c:pt>
              <c:pt idx="329">
                <c:v>21560</c:v>
              </c:pt>
              <c:pt idx="330">
                <c:v>21580</c:v>
              </c:pt>
              <c:pt idx="331">
                <c:v>21600</c:v>
              </c:pt>
              <c:pt idx="332">
                <c:v>21620</c:v>
              </c:pt>
              <c:pt idx="333">
                <c:v>21640</c:v>
              </c:pt>
              <c:pt idx="334">
                <c:v>21660</c:v>
              </c:pt>
              <c:pt idx="335">
                <c:v>21680</c:v>
              </c:pt>
              <c:pt idx="336">
                <c:v>21700</c:v>
              </c:pt>
              <c:pt idx="337">
                <c:v>21720</c:v>
              </c:pt>
              <c:pt idx="338">
                <c:v>21740</c:v>
              </c:pt>
              <c:pt idx="339">
                <c:v>21760</c:v>
              </c:pt>
              <c:pt idx="340">
                <c:v>21780</c:v>
              </c:pt>
              <c:pt idx="341">
                <c:v>21800</c:v>
              </c:pt>
              <c:pt idx="342">
                <c:v>21820</c:v>
              </c:pt>
              <c:pt idx="343">
                <c:v>21840</c:v>
              </c:pt>
              <c:pt idx="344">
                <c:v>21860</c:v>
              </c:pt>
              <c:pt idx="345">
                <c:v>21880</c:v>
              </c:pt>
              <c:pt idx="346">
                <c:v>21900</c:v>
              </c:pt>
              <c:pt idx="347">
                <c:v>21920</c:v>
              </c:pt>
              <c:pt idx="348">
                <c:v>21940</c:v>
              </c:pt>
              <c:pt idx="349">
                <c:v>21960</c:v>
              </c:pt>
              <c:pt idx="350">
                <c:v>21980</c:v>
              </c:pt>
              <c:pt idx="351">
                <c:v>22000</c:v>
              </c:pt>
              <c:pt idx="352">
                <c:v>22020</c:v>
              </c:pt>
              <c:pt idx="353">
                <c:v>22040</c:v>
              </c:pt>
              <c:pt idx="354">
                <c:v>22060</c:v>
              </c:pt>
              <c:pt idx="355">
                <c:v>22080</c:v>
              </c:pt>
              <c:pt idx="356">
                <c:v>22100</c:v>
              </c:pt>
              <c:pt idx="357">
                <c:v>22120</c:v>
              </c:pt>
              <c:pt idx="358">
                <c:v>22140</c:v>
              </c:pt>
              <c:pt idx="359">
                <c:v>22160</c:v>
              </c:pt>
              <c:pt idx="360">
                <c:v>22180</c:v>
              </c:pt>
              <c:pt idx="361">
                <c:v>22200</c:v>
              </c:pt>
              <c:pt idx="362">
                <c:v>22220</c:v>
              </c:pt>
              <c:pt idx="363">
                <c:v>22240</c:v>
              </c:pt>
              <c:pt idx="364">
                <c:v>22260</c:v>
              </c:pt>
              <c:pt idx="365">
                <c:v>22280</c:v>
              </c:pt>
              <c:pt idx="366">
                <c:v>22300</c:v>
              </c:pt>
              <c:pt idx="367">
                <c:v>22320</c:v>
              </c:pt>
              <c:pt idx="368">
                <c:v>22340</c:v>
              </c:pt>
              <c:pt idx="369">
                <c:v>22360</c:v>
              </c:pt>
              <c:pt idx="370">
                <c:v>22380</c:v>
              </c:pt>
              <c:pt idx="371">
                <c:v>22400</c:v>
              </c:pt>
              <c:pt idx="372">
                <c:v>22420</c:v>
              </c:pt>
              <c:pt idx="373">
                <c:v>22440</c:v>
              </c:pt>
              <c:pt idx="374">
                <c:v>22460</c:v>
              </c:pt>
              <c:pt idx="375">
                <c:v>22480</c:v>
              </c:pt>
              <c:pt idx="376">
                <c:v>22500</c:v>
              </c:pt>
              <c:pt idx="377">
                <c:v>22520</c:v>
              </c:pt>
              <c:pt idx="378">
                <c:v>22540</c:v>
              </c:pt>
              <c:pt idx="379">
                <c:v>22560</c:v>
              </c:pt>
              <c:pt idx="380">
                <c:v>22580</c:v>
              </c:pt>
              <c:pt idx="381">
                <c:v>22600</c:v>
              </c:pt>
              <c:pt idx="382">
                <c:v>22620</c:v>
              </c:pt>
              <c:pt idx="383">
                <c:v>22640</c:v>
              </c:pt>
              <c:pt idx="384">
                <c:v>22660</c:v>
              </c:pt>
              <c:pt idx="385">
                <c:v>22680</c:v>
              </c:pt>
              <c:pt idx="386">
                <c:v>22700</c:v>
              </c:pt>
              <c:pt idx="387">
                <c:v>22720</c:v>
              </c:pt>
              <c:pt idx="388">
                <c:v>22740</c:v>
              </c:pt>
              <c:pt idx="389">
                <c:v>22760</c:v>
              </c:pt>
              <c:pt idx="390">
                <c:v>22780</c:v>
              </c:pt>
              <c:pt idx="391">
                <c:v>22800</c:v>
              </c:pt>
              <c:pt idx="392">
                <c:v>22820</c:v>
              </c:pt>
              <c:pt idx="393">
                <c:v>22840</c:v>
              </c:pt>
              <c:pt idx="394">
                <c:v>22860</c:v>
              </c:pt>
              <c:pt idx="395">
                <c:v>22880</c:v>
              </c:pt>
              <c:pt idx="396">
                <c:v>22900</c:v>
              </c:pt>
              <c:pt idx="397">
                <c:v>22920</c:v>
              </c:pt>
              <c:pt idx="398">
                <c:v>22940</c:v>
              </c:pt>
              <c:pt idx="399">
                <c:v>22960</c:v>
              </c:pt>
              <c:pt idx="400">
                <c:v>22980</c:v>
              </c:pt>
              <c:pt idx="401">
                <c:v>23000</c:v>
              </c:pt>
              <c:pt idx="402">
                <c:v>23020</c:v>
              </c:pt>
              <c:pt idx="403">
                <c:v>23040</c:v>
              </c:pt>
              <c:pt idx="404">
                <c:v>23060</c:v>
              </c:pt>
              <c:pt idx="405">
                <c:v>23080</c:v>
              </c:pt>
              <c:pt idx="406">
                <c:v>23100</c:v>
              </c:pt>
              <c:pt idx="407">
                <c:v>23120</c:v>
              </c:pt>
              <c:pt idx="408">
                <c:v>23140</c:v>
              </c:pt>
              <c:pt idx="409">
                <c:v>23160</c:v>
              </c:pt>
              <c:pt idx="410">
                <c:v>23180</c:v>
              </c:pt>
              <c:pt idx="411">
                <c:v>23200</c:v>
              </c:pt>
              <c:pt idx="412">
                <c:v>23220</c:v>
              </c:pt>
              <c:pt idx="413">
                <c:v>23240</c:v>
              </c:pt>
              <c:pt idx="414">
                <c:v>23260</c:v>
              </c:pt>
              <c:pt idx="415">
                <c:v>23280</c:v>
              </c:pt>
              <c:pt idx="416">
                <c:v>23300</c:v>
              </c:pt>
              <c:pt idx="417">
                <c:v>23320</c:v>
              </c:pt>
              <c:pt idx="418">
                <c:v>23340</c:v>
              </c:pt>
              <c:pt idx="419">
                <c:v>23360</c:v>
              </c:pt>
              <c:pt idx="420">
                <c:v>23380</c:v>
              </c:pt>
              <c:pt idx="421">
                <c:v>23400</c:v>
              </c:pt>
              <c:pt idx="422">
                <c:v>23420</c:v>
              </c:pt>
              <c:pt idx="423">
                <c:v>23440</c:v>
              </c:pt>
              <c:pt idx="424">
                <c:v>23460</c:v>
              </c:pt>
              <c:pt idx="425">
                <c:v>23480</c:v>
              </c:pt>
              <c:pt idx="426">
                <c:v>23500</c:v>
              </c:pt>
              <c:pt idx="427">
                <c:v>23520</c:v>
              </c:pt>
              <c:pt idx="428">
                <c:v>23540</c:v>
              </c:pt>
              <c:pt idx="429">
                <c:v>23560</c:v>
              </c:pt>
              <c:pt idx="430">
                <c:v>23580</c:v>
              </c:pt>
              <c:pt idx="431">
                <c:v>23600</c:v>
              </c:pt>
              <c:pt idx="432">
                <c:v>23620</c:v>
              </c:pt>
              <c:pt idx="433">
                <c:v>23640</c:v>
              </c:pt>
              <c:pt idx="434">
                <c:v>23660</c:v>
              </c:pt>
              <c:pt idx="435">
                <c:v>23680</c:v>
              </c:pt>
              <c:pt idx="436">
                <c:v>23700</c:v>
              </c:pt>
              <c:pt idx="437">
                <c:v>23720</c:v>
              </c:pt>
              <c:pt idx="438">
                <c:v>23740</c:v>
              </c:pt>
              <c:pt idx="439">
                <c:v>23760</c:v>
              </c:pt>
              <c:pt idx="440">
                <c:v>23780</c:v>
              </c:pt>
              <c:pt idx="441">
                <c:v>23800</c:v>
              </c:pt>
              <c:pt idx="442">
                <c:v>23820</c:v>
              </c:pt>
              <c:pt idx="443">
                <c:v>23840</c:v>
              </c:pt>
              <c:pt idx="444">
                <c:v>23860</c:v>
              </c:pt>
              <c:pt idx="445">
                <c:v>23880</c:v>
              </c:pt>
              <c:pt idx="446">
                <c:v>23900</c:v>
              </c:pt>
              <c:pt idx="447">
                <c:v>23920</c:v>
              </c:pt>
              <c:pt idx="448">
                <c:v>23940</c:v>
              </c:pt>
              <c:pt idx="449">
                <c:v>23960</c:v>
              </c:pt>
              <c:pt idx="450">
                <c:v>23980</c:v>
              </c:pt>
              <c:pt idx="451">
                <c:v>24000</c:v>
              </c:pt>
              <c:pt idx="452">
                <c:v>24020</c:v>
              </c:pt>
              <c:pt idx="453">
                <c:v>24040</c:v>
              </c:pt>
              <c:pt idx="454">
                <c:v>24060</c:v>
              </c:pt>
              <c:pt idx="455">
                <c:v>24080</c:v>
              </c:pt>
              <c:pt idx="456">
                <c:v>24100</c:v>
              </c:pt>
              <c:pt idx="457">
                <c:v>24120</c:v>
              </c:pt>
              <c:pt idx="458">
                <c:v>24140</c:v>
              </c:pt>
              <c:pt idx="459">
                <c:v>24160</c:v>
              </c:pt>
              <c:pt idx="460">
                <c:v>24180</c:v>
              </c:pt>
              <c:pt idx="461">
                <c:v>24200</c:v>
              </c:pt>
              <c:pt idx="462">
                <c:v>24220</c:v>
              </c:pt>
              <c:pt idx="463">
                <c:v>24240</c:v>
              </c:pt>
              <c:pt idx="464">
                <c:v>24260</c:v>
              </c:pt>
              <c:pt idx="465">
                <c:v>24280</c:v>
              </c:pt>
              <c:pt idx="466">
                <c:v>24300</c:v>
              </c:pt>
              <c:pt idx="467">
                <c:v>24320</c:v>
              </c:pt>
              <c:pt idx="468">
                <c:v>24340</c:v>
              </c:pt>
              <c:pt idx="469">
                <c:v>24360</c:v>
              </c:pt>
              <c:pt idx="470">
                <c:v>24380</c:v>
              </c:pt>
              <c:pt idx="471">
                <c:v>24400</c:v>
              </c:pt>
              <c:pt idx="472">
                <c:v>24420</c:v>
              </c:pt>
              <c:pt idx="473">
                <c:v>24440</c:v>
              </c:pt>
              <c:pt idx="474">
                <c:v>24460</c:v>
              </c:pt>
              <c:pt idx="475">
                <c:v>24480</c:v>
              </c:pt>
              <c:pt idx="476">
                <c:v>24500</c:v>
              </c:pt>
              <c:pt idx="477">
                <c:v>24520</c:v>
              </c:pt>
              <c:pt idx="478">
                <c:v>24540</c:v>
              </c:pt>
              <c:pt idx="479">
                <c:v>24560</c:v>
              </c:pt>
              <c:pt idx="480">
                <c:v>24580</c:v>
              </c:pt>
              <c:pt idx="481">
                <c:v>24600</c:v>
              </c:pt>
              <c:pt idx="482">
                <c:v>24620</c:v>
              </c:pt>
              <c:pt idx="483">
                <c:v>24640</c:v>
              </c:pt>
              <c:pt idx="484">
                <c:v>24660</c:v>
              </c:pt>
              <c:pt idx="485">
                <c:v>24680</c:v>
              </c:pt>
              <c:pt idx="486">
                <c:v>24700</c:v>
              </c:pt>
              <c:pt idx="487">
                <c:v>24720</c:v>
              </c:pt>
              <c:pt idx="488">
                <c:v>24740</c:v>
              </c:pt>
              <c:pt idx="489">
                <c:v>24760</c:v>
              </c:pt>
              <c:pt idx="490">
                <c:v>24780</c:v>
              </c:pt>
              <c:pt idx="491">
                <c:v>24800</c:v>
              </c:pt>
              <c:pt idx="492">
                <c:v>24820</c:v>
              </c:pt>
              <c:pt idx="493">
                <c:v>24840</c:v>
              </c:pt>
              <c:pt idx="494">
                <c:v>24860</c:v>
              </c:pt>
              <c:pt idx="495">
                <c:v>24880</c:v>
              </c:pt>
              <c:pt idx="496">
                <c:v>24900</c:v>
              </c:pt>
              <c:pt idx="497">
                <c:v>24920</c:v>
              </c:pt>
              <c:pt idx="498">
                <c:v>24940</c:v>
              </c:pt>
              <c:pt idx="499">
                <c:v>24960</c:v>
              </c:pt>
              <c:pt idx="500">
                <c:v>24980</c:v>
              </c:pt>
              <c:pt idx="501">
                <c:v>25000</c:v>
              </c:pt>
              <c:pt idx="502">
                <c:v>25020</c:v>
              </c:pt>
              <c:pt idx="503">
                <c:v>25040</c:v>
              </c:pt>
              <c:pt idx="504">
                <c:v>25060</c:v>
              </c:pt>
              <c:pt idx="505">
                <c:v>25080</c:v>
              </c:pt>
              <c:pt idx="506">
                <c:v>25100</c:v>
              </c:pt>
              <c:pt idx="507">
                <c:v>25120</c:v>
              </c:pt>
              <c:pt idx="508">
                <c:v>25140</c:v>
              </c:pt>
              <c:pt idx="509">
                <c:v>25160</c:v>
              </c:pt>
              <c:pt idx="510">
                <c:v>25180</c:v>
              </c:pt>
              <c:pt idx="511">
                <c:v>25200</c:v>
              </c:pt>
              <c:pt idx="512">
                <c:v>25220</c:v>
              </c:pt>
              <c:pt idx="513">
                <c:v>25240</c:v>
              </c:pt>
              <c:pt idx="514">
                <c:v>25260</c:v>
              </c:pt>
              <c:pt idx="515">
                <c:v>25280</c:v>
              </c:pt>
              <c:pt idx="516">
                <c:v>25300</c:v>
              </c:pt>
              <c:pt idx="517">
                <c:v>25320</c:v>
              </c:pt>
              <c:pt idx="518">
                <c:v>25340</c:v>
              </c:pt>
              <c:pt idx="519">
                <c:v>25360</c:v>
              </c:pt>
              <c:pt idx="520">
                <c:v>25380</c:v>
              </c:pt>
              <c:pt idx="521">
                <c:v>25400</c:v>
              </c:pt>
              <c:pt idx="522">
                <c:v>25420</c:v>
              </c:pt>
              <c:pt idx="523">
                <c:v>25440</c:v>
              </c:pt>
              <c:pt idx="524">
                <c:v>25460</c:v>
              </c:pt>
              <c:pt idx="525">
                <c:v>25480</c:v>
              </c:pt>
              <c:pt idx="526">
                <c:v>25500</c:v>
              </c:pt>
              <c:pt idx="527">
                <c:v>25520</c:v>
              </c:pt>
              <c:pt idx="528">
                <c:v>25540</c:v>
              </c:pt>
              <c:pt idx="529">
                <c:v>25560</c:v>
              </c:pt>
              <c:pt idx="530">
                <c:v>25580</c:v>
              </c:pt>
              <c:pt idx="531">
                <c:v>25600</c:v>
              </c:pt>
              <c:pt idx="532">
                <c:v>25620</c:v>
              </c:pt>
              <c:pt idx="533">
                <c:v>25640</c:v>
              </c:pt>
              <c:pt idx="534">
                <c:v>25660</c:v>
              </c:pt>
              <c:pt idx="535">
                <c:v>25680</c:v>
              </c:pt>
              <c:pt idx="536">
                <c:v>25700</c:v>
              </c:pt>
              <c:pt idx="537">
                <c:v>25720</c:v>
              </c:pt>
              <c:pt idx="538">
                <c:v>25740</c:v>
              </c:pt>
              <c:pt idx="539">
                <c:v>25760</c:v>
              </c:pt>
              <c:pt idx="540">
                <c:v>25780</c:v>
              </c:pt>
              <c:pt idx="541">
                <c:v>25800</c:v>
              </c:pt>
              <c:pt idx="542">
                <c:v>25820</c:v>
              </c:pt>
              <c:pt idx="543">
                <c:v>25840</c:v>
              </c:pt>
              <c:pt idx="544">
                <c:v>25860</c:v>
              </c:pt>
              <c:pt idx="545">
                <c:v>25880</c:v>
              </c:pt>
              <c:pt idx="546">
                <c:v>25900</c:v>
              </c:pt>
              <c:pt idx="547">
                <c:v>25920</c:v>
              </c:pt>
              <c:pt idx="548">
                <c:v>25940</c:v>
              </c:pt>
              <c:pt idx="549">
                <c:v>25960</c:v>
              </c:pt>
              <c:pt idx="550">
                <c:v>25980</c:v>
              </c:pt>
              <c:pt idx="551">
                <c:v>26000</c:v>
              </c:pt>
              <c:pt idx="552">
                <c:v>26020</c:v>
              </c:pt>
              <c:pt idx="553">
                <c:v>26040</c:v>
              </c:pt>
              <c:pt idx="554">
                <c:v>26060</c:v>
              </c:pt>
              <c:pt idx="555">
                <c:v>26080</c:v>
              </c:pt>
              <c:pt idx="556">
                <c:v>26100</c:v>
              </c:pt>
              <c:pt idx="557">
                <c:v>26120</c:v>
              </c:pt>
              <c:pt idx="558">
                <c:v>26140</c:v>
              </c:pt>
              <c:pt idx="559">
                <c:v>26160</c:v>
              </c:pt>
              <c:pt idx="560">
                <c:v>26180</c:v>
              </c:pt>
              <c:pt idx="561">
                <c:v>26200</c:v>
              </c:pt>
              <c:pt idx="562">
                <c:v>26220</c:v>
              </c:pt>
              <c:pt idx="563">
                <c:v>26240</c:v>
              </c:pt>
              <c:pt idx="564">
                <c:v>26260</c:v>
              </c:pt>
              <c:pt idx="565">
                <c:v>26280</c:v>
              </c:pt>
              <c:pt idx="566">
                <c:v>26300</c:v>
              </c:pt>
              <c:pt idx="567">
                <c:v>26320</c:v>
              </c:pt>
              <c:pt idx="568">
                <c:v>26340</c:v>
              </c:pt>
              <c:pt idx="569">
                <c:v>26360</c:v>
              </c:pt>
              <c:pt idx="570">
                <c:v>26380</c:v>
              </c:pt>
              <c:pt idx="571">
                <c:v>26400</c:v>
              </c:pt>
              <c:pt idx="572">
                <c:v>26420</c:v>
              </c:pt>
              <c:pt idx="573">
                <c:v>26440</c:v>
              </c:pt>
              <c:pt idx="574">
                <c:v>26460</c:v>
              </c:pt>
              <c:pt idx="575">
                <c:v>26480</c:v>
              </c:pt>
              <c:pt idx="576">
                <c:v>26500</c:v>
              </c:pt>
              <c:pt idx="577">
                <c:v>26520</c:v>
              </c:pt>
              <c:pt idx="578">
                <c:v>26540</c:v>
              </c:pt>
              <c:pt idx="579">
                <c:v>26560</c:v>
              </c:pt>
              <c:pt idx="580">
                <c:v>26580</c:v>
              </c:pt>
              <c:pt idx="581">
                <c:v>26600</c:v>
              </c:pt>
              <c:pt idx="582">
                <c:v>26620</c:v>
              </c:pt>
              <c:pt idx="583">
                <c:v>26640</c:v>
              </c:pt>
              <c:pt idx="584">
                <c:v>26660</c:v>
              </c:pt>
              <c:pt idx="585">
                <c:v>26680</c:v>
              </c:pt>
              <c:pt idx="586">
                <c:v>26700</c:v>
              </c:pt>
              <c:pt idx="587">
                <c:v>26720</c:v>
              </c:pt>
              <c:pt idx="588">
                <c:v>26740</c:v>
              </c:pt>
              <c:pt idx="589">
                <c:v>26760</c:v>
              </c:pt>
              <c:pt idx="590">
                <c:v>26780</c:v>
              </c:pt>
              <c:pt idx="591">
                <c:v>26800</c:v>
              </c:pt>
              <c:pt idx="592">
                <c:v>26820</c:v>
              </c:pt>
              <c:pt idx="593">
                <c:v>26840</c:v>
              </c:pt>
              <c:pt idx="594">
                <c:v>26860</c:v>
              </c:pt>
              <c:pt idx="595">
                <c:v>26880</c:v>
              </c:pt>
              <c:pt idx="596">
                <c:v>26900</c:v>
              </c:pt>
              <c:pt idx="597">
                <c:v>26920</c:v>
              </c:pt>
              <c:pt idx="598">
                <c:v>26940</c:v>
              </c:pt>
              <c:pt idx="599">
                <c:v>26960</c:v>
              </c:pt>
              <c:pt idx="600">
                <c:v>26980</c:v>
              </c:pt>
              <c:pt idx="601">
                <c:v>27000</c:v>
              </c:pt>
              <c:pt idx="602">
                <c:v>27020</c:v>
              </c:pt>
              <c:pt idx="603">
                <c:v>27040</c:v>
              </c:pt>
              <c:pt idx="604">
                <c:v>27060</c:v>
              </c:pt>
              <c:pt idx="605">
                <c:v>27080</c:v>
              </c:pt>
              <c:pt idx="606">
                <c:v>27100</c:v>
              </c:pt>
              <c:pt idx="607">
                <c:v>27120</c:v>
              </c:pt>
              <c:pt idx="608">
                <c:v>27140</c:v>
              </c:pt>
              <c:pt idx="609">
                <c:v>27160</c:v>
              </c:pt>
              <c:pt idx="610">
                <c:v>27180</c:v>
              </c:pt>
              <c:pt idx="611">
                <c:v>27200</c:v>
              </c:pt>
              <c:pt idx="612">
                <c:v>27220</c:v>
              </c:pt>
              <c:pt idx="613">
                <c:v>27240</c:v>
              </c:pt>
              <c:pt idx="614">
                <c:v>27260</c:v>
              </c:pt>
              <c:pt idx="615">
                <c:v>27280</c:v>
              </c:pt>
              <c:pt idx="616">
                <c:v>27300</c:v>
              </c:pt>
              <c:pt idx="617">
                <c:v>27320</c:v>
              </c:pt>
              <c:pt idx="618">
                <c:v>27340</c:v>
              </c:pt>
              <c:pt idx="619">
                <c:v>27360</c:v>
              </c:pt>
              <c:pt idx="620">
                <c:v>27380</c:v>
              </c:pt>
              <c:pt idx="621">
                <c:v>27400</c:v>
              </c:pt>
              <c:pt idx="622">
                <c:v>27420</c:v>
              </c:pt>
              <c:pt idx="623">
                <c:v>27440</c:v>
              </c:pt>
              <c:pt idx="624">
                <c:v>27460</c:v>
              </c:pt>
              <c:pt idx="625">
                <c:v>27480</c:v>
              </c:pt>
              <c:pt idx="626">
                <c:v>27500</c:v>
              </c:pt>
              <c:pt idx="627">
                <c:v>27520</c:v>
              </c:pt>
              <c:pt idx="628">
                <c:v>27540</c:v>
              </c:pt>
              <c:pt idx="629">
                <c:v>27560</c:v>
              </c:pt>
              <c:pt idx="630">
                <c:v>27580</c:v>
              </c:pt>
              <c:pt idx="631">
                <c:v>27600</c:v>
              </c:pt>
              <c:pt idx="632">
                <c:v>27620</c:v>
              </c:pt>
              <c:pt idx="633">
                <c:v>27640</c:v>
              </c:pt>
              <c:pt idx="634">
                <c:v>27660</c:v>
              </c:pt>
              <c:pt idx="635">
                <c:v>27680</c:v>
              </c:pt>
              <c:pt idx="636">
                <c:v>27700</c:v>
              </c:pt>
              <c:pt idx="637">
                <c:v>27720</c:v>
              </c:pt>
              <c:pt idx="638">
                <c:v>27740</c:v>
              </c:pt>
              <c:pt idx="639">
                <c:v>27760</c:v>
              </c:pt>
              <c:pt idx="640">
                <c:v>27780</c:v>
              </c:pt>
              <c:pt idx="641">
                <c:v>27800</c:v>
              </c:pt>
              <c:pt idx="642">
                <c:v>27820</c:v>
              </c:pt>
              <c:pt idx="643">
                <c:v>27840</c:v>
              </c:pt>
              <c:pt idx="644">
                <c:v>27860</c:v>
              </c:pt>
              <c:pt idx="645">
                <c:v>27880</c:v>
              </c:pt>
              <c:pt idx="646">
                <c:v>27900</c:v>
              </c:pt>
              <c:pt idx="647">
                <c:v>27920</c:v>
              </c:pt>
              <c:pt idx="648">
                <c:v>27940</c:v>
              </c:pt>
              <c:pt idx="649">
                <c:v>27960</c:v>
              </c:pt>
              <c:pt idx="650">
                <c:v>27980</c:v>
              </c:pt>
              <c:pt idx="651">
                <c:v>28000</c:v>
              </c:pt>
              <c:pt idx="652">
                <c:v>28020</c:v>
              </c:pt>
              <c:pt idx="653">
                <c:v>28040</c:v>
              </c:pt>
              <c:pt idx="654">
                <c:v>28060</c:v>
              </c:pt>
              <c:pt idx="655">
                <c:v>28080</c:v>
              </c:pt>
              <c:pt idx="656">
                <c:v>28100</c:v>
              </c:pt>
              <c:pt idx="657">
                <c:v>28120</c:v>
              </c:pt>
              <c:pt idx="658">
                <c:v>28140</c:v>
              </c:pt>
              <c:pt idx="659">
                <c:v>28160</c:v>
              </c:pt>
              <c:pt idx="660">
                <c:v>28180</c:v>
              </c:pt>
              <c:pt idx="661">
                <c:v>28200</c:v>
              </c:pt>
              <c:pt idx="662">
                <c:v>28220</c:v>
              </c:pt>
              <c:pt idx="663">
                <c:v>28240</c:v>
              </c:pt>
              <c:pt idx="664">
                <c:v>28260</c:v>
              </c:pt>
              <c:pt idx="665">
                <c:v>28280</c:v>
              </c:pt>
              <c:pt idx="666">
                <c:v>28300</c:v>
              </c:pt>
              <c:pt idx="667">
                <c:v>28320</c:v>
              </c:pt>
              <c:pt idx="668">
                <c:v>28340</c:v>
              </c:pt>
              <c:pt idx="669">
                <c:v>28360</c:v>
              </c:pt>
              <c:pt idx="670">
                <c:v>28380</c:v>
              </c:pt>
              <c:pt idx="671">
                <c:v>28400</c:v>
              </c:pt>
              <c:pt idx="672">
                <c:v>28420</c:v>
              </c:pt>
              <c:pt idx="673">
                <c:v>28440</c:v>
              </c:pt>
              <c:pt idx="674">
                <c:v>28460</c:v>
              </c:pt>
              <c:pt idx="675">
                <c:v>28480</c:v>
              </c:pt>
              <c:pt idx="676">
                <c:v>28500</c:v>
              </c:pt>
              <c:pt idx="677">
                <c:v>28520</c:v>
              </c:pt>
              <c:pt idx="678">
                <c:v>28540</c:v>
              </c:pt>
              <c:pt idx="679">
                <c:v>28560</c:v>
              </c:pt>
              <c:pt idx="680">
                <c:v>28580</c:v>
              </c:pt>
              <c:pt idx="681">
                <c:v>28600</c:v>
              </c:pt>
              <c:pt idx="682">
                <c:v>28620</c:v>
              </c:pt>
              <c:pt idx="683">
                <c:v>28640</c:v>
              </c:pt>
              <c:pt idx="684">
                <c:v>28660</c:v>
              </c:pt>
              <c:pt idx="685">
                <c:v>28680</c:v>
              </c:pt>
              <c:pt idx="686">
                <c:v>28700</c:v>
              </c:pt>
              <c:pt idx="687">
                <c:v>28720</c:v>
              </c:pt>
              <c:pt idx="688">
                <c:v>28740</c:v>
              </c:pt>
              <c:pt idx="689">
                <c:v>28760</c:v>
              </c:pt>
              <c:pt idx="690">
                <c:v>28780</c:v>
              </c:pt>
              <c:pt idx="691">
                <c:v>28800</c:v>
              </c:pt>
              <c:pt idx="692">
                <c:v>28820</c:v>
              </c:pt>
              <c:pt idx="693">
                <c:v>28840</c:v>
              </c:pt>
              <c:pt idx="694">
                <c:v>28860</c:v>
              </c:pt>
              <c:pt idx="695">
                <c:v>28880</c:v>
              </c:pt>
              <c:pt idx="696">
                <c:v>28900</c:v>
              </c:pt>
              <c:pt idx="697">
                <c:v>28920</c:v>
              </c:pt>
              <c:pt idx="698">
                <c:v>28940</c:v>
              </c:pt>
              <c:pt idx="699">
                <c:v>28960</c:v>
              </c:pt>
              <c:pt idx="700">
                <c:v>28980</c:v>
              </c:pt>
              <c:pt idx="701">
                <c:v>29000</c:v>
              </c:pt>
              <c:pt idx="702">
                <c:v>29020</c:v>
              </c:pt>
              <c:pt idx="703">
                <c:v>29040</c:v>
              </c:pt>
              <c:pt idx="704">
                <c:v>29060</c:v>
              </c:pt>
              <c:pt idx="705">
                <c:v>29080</c:v>
              </c:pt>
              <c:pt idx="706">
                <c:v>29100</c:v>
              </c:pt>
              <c:pt idx="707">
                <c:v>29120</c:v>
              </c:pt>
              <c:pt idx="708">
                <c:v>29140</c:v>
              </c:pt>
              <c:pt idx="709">
                <c:v>29160</c:v>
              </c:pt>
              <c:pt idx="710">
                <c:v>29180</c:v>
              </c:pt>
              <c:pt idx="711">
                <c:v>29200</c:v>
              </c:pt>
              <c:pt idx="712">
                <c:v>29220</c:v>
              </c:pt>
              <c:pt idx="713">
                <c:v>29240</c:v>
              </c:pt>
              <c:pt idx="714">
                <c:v>29260</c:v>
              </c:pt>
              <c:pt idx="715">
                <c:v>29280</c:v>
              </c:pt>
              <c:pt idx="716">
                <c:v>29300</c:v>
              </c:pt>
              <c:pt idx="717">
                <c:v>29320</c:v>
              </c:pt>
              <c:pt idx="718">
                <c:v>29340</c:v>
              </c:pt>
              <c:pt idx="719">
                <c:v>29360</c:v>
              </c:pt>
              <c:pt idx="720">
                <c:v>29380</c:v>
              </c:pt>
              <c:pt idx="721">
                <c:v>29400</c:v>
              </c:pt>
              <c:pt idx="722">
                <c:v>29420</c:v>
              </c:pt>
              <c:pt idx="723">
                <c:v>29440</c:v>
              </c:pt>
              <c:pt idx="724">
                <c:v>29460</c:v>
              </c:pt>
              <c:pt idx="725">
                <c:v>29480</c:v>
              </c:pt>
              <c:pt idx="726">
                <c:v>29500</c:v>
              </c:pt>
              <c:pt idx="727">
                <c:v>29520</c:v>
              </c:pt>
              <c:pt idx="728">
                <c:v>29540</c:v>
              </c:pt>
              <c:pt idx="729">
                <c:v>29560</c:v>
              </c:pt>
              <c:pt idx="730">
                <c:v>29580</c:v>
              </c:pt>
              <c:pt idx="731">
                <c:v>29600</c:v>
              </c:pt>
              <c:pt idx="732">
                <c:v>29620</c:v>
              </c:pt>
              <c:pt idx="733">
                <c:v>29640</c:v>
              </c:pt>
              <c:pt idx="734">
                <c:v>29660</c:v>
              </c:pt>
              <c:pt idx="735">
                <c:v>29680</c:v>
              </c:pt>
              <c:pt idx="736">
                <c:v>29700</c:v>
              </c:pt>
              <c:pt idx="737">
                <c:v>29720</c:v>
              </c:pt>
              <c:pt idx="738">
                <c:v>29740</c:v>
              </c:pt>
              <c:pt idx="739">
                <c:v>29760</c:v>
              </c:pt>
              <c:pt idx="740">
                <c:v>29780</c:v>
              </c:pt>
              <c:pt idx="741">
                <c:v>29800</c:v>
              </c:pt>
              <c:pt idx="742">
                <c:v>29820</c:v>
              </c:pt>
              <c:pt idx="743">
                <c:v>29840</c:v>
              </c:pt>
              <c:pt idx="744">
                <c:v>29860</c:v>
              </c:pt>
              <c:pt idx="745">
                <c:v>29880</c:v>
              </c:pt>
              <c:pt idx="746">
                <c:v>29900</c:v>
              </c:pt>
              <c:pt idx="747">
                <c:v>29920</c:v>
              </c:pt>
              <c:pt idx="748">
                <c:v>29940</c:v>
              </c:pt>
              <c:pt idx="749">
                <c:v>29960</c:v>
              </c:pt>
              <c:pt idx="750">
                <c:v>29980</c:v>
              </c:pt>
              <c:pt idx="751">
                <c:v>30000</c:v>
              </c:pt>
              <c:pt idx="752">
                <c:v>30020</c:v>
              </c:pt>
              <c:pt idx="753">
                <c:v>30040</c:v>
              </c:pt>
              <c:pt idx="754">
                <c:v>30060</c:v>
              </c:pt>
              <c:pt idx="755">
                <c:v>30080</c:v>
              </c:pt>
              <c:pt idx="756">
                <c:v>30100</c:v>
              </c:pt>
              <c:pt idx="757">
                <c:v>30120</c:v>
              </c:pt>
              <c:pt idx="758">
                <c:v>30140</c:v>
              </c:pt>
              <c:pt idx="759">
                <c:v>30160</c:v>
              </c:pt>
              <c:pt idx="760">
                <c:v>30180</c:v>
              </c:pt>
              <c:pt idx="761">
                <c:v>30200</c:v>
              </c:pt>
              <c:pt idx="762">
                <c:v>30220</c:v>
              </c:pt>
              <c:pt idx="763">
                <c:v>30240</c:v>
              </c:pt>
              <c:pt idx="764">
                <c:v>30260</c:v>
              </c:pt>
              <c:pt idx="765">
                <c:v>30280</c:v>
              </c:pt>
              <c:pt idx="766">
                <c:v>30300</c:v>
              </c:pt>
              <c:pt idx="767">
                <c:v>30320</c:v>
              </c:pt>
              <c:pt idx="768">
                <c:v>30340</c:v>
              </c:pt>
              <c:pt idx="769">
                <c:v>30360</c:v>
              </c:pt>
              <c:pt idx="770">
                <c:v>30380</c:v>
              </c:pt>
              <c:pt idx="771">
                <c:v>30400</c:v>
              </c:pt>
              <c:pt idx="772">
                <c:v>30420</c:v>
              </c:pt>
              <c:pt idx="773">
                <c:v>30440</c:v>
              </c:pt>
              <c:pt idx="774">
                <c:v>30460</c:v>
              </c:pt>
              <c:pt idx="775">
                <c:v>30480</c:v>
              </c:pt>
              <c:pt idx="776">
                <c:v>30500</c:v>
              </c:pt>
              <c:pt idx="777">
                <c:v>30520</c:v>
              </c:pt>
              <c:pt idx="778">
                <c:v>30540</c:v>
              </c:pt>
              <c:pt idx="779">
                <c:v>30560</c:v>
              </c:pt>
              <c:pt idx="780">
                <c:v>30580</c:v>
              </c:pt>
              <c:pt idx="781">
                <c:v>30600</c:v>
              </c:pt>
              <c:pt idx="782">
                <c:v>30620</c:v>
              </c:pt>
              <c:pt idx="783">
                <c:v>30640</c:v>
              </c:pt>
              <c:pt idx="784">
                <c:v>30660</c:v>
              </c:pt>
              <c:pt idx="785">
                <c:v>30680</c:v>
              </c:pt>
              <c:pt idx="786">
                <c:v>30700</c:v>
              </c:pt>
              <c:pt idx="787">
                <c:v>30720</c:v>
              </c:pt>
              <c:pt idx="788">
                <c:v>30740</c:v>
              </c:pt>
              <c:pt idx="789">
                <c:v>30760</c:v>
              </c:pt>
              <c:pt idx="790">
                <c:v>30780</c:v>
              </c:pt>
              <c:pt idx="791">
                <c:v>30800</c:v>
              </c:pt>
              <c:pt idx="792">
                <c:v>30820</c:v>
              </c:pt>
              <c:pt idx="793">
                <c:v>30840</c:v>
              </c:pt>
              <c:pt idx="794">
                <c:v>30860</c:v>
              </c:pt>
              <c:pt idx="795">
                <c:v>30880</c:v>
              </c:pt>
              <c:pt idx="796">
                <c:v>30900</c:v>
              </c:pt>
              <c:pt idx="797">
                <c:v>30920</c:v>
              </c:pt>
              <c:pt idx="798">
                <c:v>30940</c:v>
              </c:pt>
              <c:pt idx="799">
                <c:v>30960</c:v>
              </c:pt>
              <c:pt idx="800">
                <c:v>30980</c:v>
              </c:pt>
              <c:pt idx="801">
                <c:v>31000</c:v>
              </c:pt>
              <c:pt idx="802">
                <c:v>31020</c:v>
              </c:pt>
              <c:pt idx="803">
                <c:v>31040</c:v>
              </c:pt>
              <c:pt idx="804">
                <c:v>31060</c:v>
              </c:pt>
              <c:pt idx="805">
                <c:v>31080</c:v>
              </c:pt>
              <c:pt idx="806">
                <c:v>31100</c:v>
              </c:pt>
              <c:pt idx="807">
                <c:v>31120</c:v>
              </c:pt>
              <c:pt idx="808">
                <c:v>31140</c:v>
              </c:pt>
              <c:pt idx="809">
                <c:v>31160</c:v>
              </c:pt>
              <c:pt idx="810">
                <c:v>31180</c:v>
              </c:pt>
              <c:pt idx="811">
                <c:v>31200</c:v>
              </c:pt>
              <c:pt idx="812">
                <c:v>31220</c:v>
              </c:pt>
              <c:pt idx="813">
                <c:v>31240</c:v>
              </c:pt>
              <c:pt idx="814">
                <c:v>31260</c:v>
              </c:pt>
              <c:pt idx="815">
                <c:v>31280</c:v>
              </c:pt>
              <c:pt idx="816">
                <c:v>31300</c:v>
              </c:pt>
              <c:pt idx="817">
                <c:v>31320</c:v>
              </c:pt>
              <c:pt idx="818">
                <c:v>31340</c:v>
              </c:pt>
              <c:pt idx="819">
                <c:v>31360</c:v>
              </c:pt>
              <c:pt idx="820">
                <c:v>31380</c:v>
              </c:pt>
              <c:pt idx="821">
                <c:v>31400</c:v>
              </c:pt>
              <c:pt idx="822">
                <c:v>31420</c:v>
              </c:pt>
              <c:pt idx="823">
                <c:v>31440</c:v>
              </c:pt>
              <c:pt idx="824">
                <c:v>31460</c:v>
              </c:pt>
              <c:pt idx="825">
                <c:v>31480</c:v>
              </c:pt>
              <c:pt idx="826">
                <c:v>31500</c:v>
              </c:pt>
              <c:pt idx="827">
                <c:v>31520</c:v>
              </c:pt>
              <c:pt idx="828">
                <c:v>31540</c:v>
              </c:pt>
              <c:pt idx="829">
                <c:v>31560</c:v>
              </c:pt>
              <c:pt idx="830">
                <c:v>31580</c:v>
              </c:pt>
              <c:pt idx="831">
                <c:v>31600</c:v>
              </c:pt>
              <c:pt idx="832">
                <c:v>31620</c:v>
              </c:pt>
              <c:pt idx="833">
                <c:v>31640</c:v>
              </c:pt>
              <c:pt idx="834">
                <c:v>31660</c:v>
              </c:pt>
              <c:pt idx="835">
                <c:v>31680</c:v>
              </c:pt>
              <c:pt idx="836">
                <c:v>31700</c:v>
              </c:pt>
              <c:pt idx="837">
                <c:v>31720</c:v>
              </c:pt>
              <c:pt idx="838">
                <c:v>31740</c:v>
              </c:pt>
              <c:pt idx="839">
                <c:v>31760</c:v>
              </c:pt>
              <c:pt idx="840">
                <c:v>31780</c:v>
              </c:pt>
              <c:pt idx="841">
                <c:v>31800</c:v>
              </c:pt>
              <c:pt idx="842">
                <c:v>31820</c:v>
              </c:pt>
              <c:pt idx="843">
                <c:v>31840</c:v>
              </c:pt>
              <c:pt idx="844">
                <c:v>31860</c:v>
              </c:pt>
              <c:pt idx="845">
                <c:v>31880</c:v>
              </c:pt>
              <c:pt idx="846">
                <c:v>31900</c:v>
              </c:pt>
              <c:pt idx="847">
                <c:v>31920</c:v>
              </c:pt>
              <c:pt idx="848">
                <c:v>31940</c:v>
              </c:pt>
              <c:pt idx="849">
                <c:v>31960</c:v>
              </c:pt>
              <c:pt idx="850">
                <c:v>31980</c:v>
              </c:pt>
              <c:pt idx="851">
                <c:v>32000</c:v>
              </c:pt>
              <c:pt idx="852">
                <c:v>32020</c:v>
              </c:pt>
              <c:pt idx="853">
                <c:v>32040</c:v>
              </c:pt>
              <c:pt idx="854">
                <c:v>32060</c:v>
              </c:pt>
              <c:pt idx="855">
                <c:v>32080</c:v>
              </c:pt>
              <c:pt idx="856">
                <c:v>32100</c:v>
              </c:pt>
              <c:pt idx="857">
                <c:v>32120</c:v>
              </c:pt>
              <c:pt idx="858">
                <c:v>32140</c:v>
              </c:pt>
              <c:pt idx="859">
                <c:v>32160</c:v>
              </c:pt>
              <c:pt idx="860">
                <c:v>32180</c:v>
              </c:pt>
              <c:pt idx="861">
                <c:v>32200</c:v>
              </c:pt>
              <c:pt idx="862">
                <c:v>32220</c:v>
              </c:pt>
              <c:pt idx="863">
                <c:v>32240</c:v>
              </c:pt>
              <c:pt idx="864">
                <c:v>32260</c:v>
              </c:pt>
              <c:pt idx="865">
                <c:v>32280</c:v>
              </c:pt>
              <c:pt idx="866">
                <c:v>32300</c:v>
              </c:pt>
              <c:pt idx="867">
                <c:v>32320</c:v>
              </c:pt>
              <c:pt idx="868">
                <c:v>32340</c:v>
              </c:pt>
              <c:pt idx="869">
                <c:v>32360</c:v>
              </c:pt>
              <c:pt idx="870">
                <c:v>32380</c:v>
              </c:pt>
              <c:pt idx="871">
                <c:v>32400</c:v>
              </c:pt>
              <c:pt idx="872">
                <c:v>32420</c:v>
              </c:pt>
              <c:pt idx="873">
                <c:v>32440</c:v>
              </c:pt>
              <c:pt idx="874">
                <c:v>32460</c:v>
              </c:pt>
              <c:pt idx="875">
                <c:v>32480</c:v>
              </c:pt>
              <c:pt idx="876">
                <c:v>32500</c:v>
              </c:pt>
              <c:pt idx="877">
                <c:v>32520</c:v>
              </c:pt>
              <c:pt idx="878">
                <c:v>32540</c:v>
              </c:pt>
              <c:pt idx="879">
                <c:v>32560</c:v>
              </c:pt>
              <c:pt idx="880">
                <c:v>32580</c:v>
              </c:pt>
              <c:pt idx="881">
                <c:v>32600</c:v>
              </c:pt>
              <c:pt idx="882">
                <c:v>32620</c:v>
              </c:pt>
              <c:pt idx="883">
                <c:v>32640</c:v>
              </c:pt>
              <c:pt idx="884">
                <c:v>32660</c:v>
              </c:pt>
              <c:pt idx="885">
                <c:v>32680</c:v>
              </c:pt>
              <c:pt idx="886">
                <c:v>32700</c:v>
              </c:pt>
              <c:pt idx="887">
                <c:v>32720</c:v>
              </c:pt>
              <c:pt idx="888">
                <c:v>32740</c:v>
              </c:pt>
              <c:pt idx="889">
                <c:v>32760</c:v>
              </c:pt>
              <c:pt idx="890">
                <c:v>32780</c:v>
              </c:pt>
              <c:pt idx="891">
                <c:v>32800</c:v>
              </c:pt>
              <c:pt idx="892">
                <c:v>32820</c:v>
              </c:pt>
              <c:pt idx="893">
                <c:v>32840</c:v>
              </c:pt>
              <c:pt idx="894">
                <c:v>32860</c:v>
              </c:pt>
              <c:pt idx="895">
                <c:v>32880</c:v>
              </c:pt>
              <c:pt idx="896">
                <c:v>32900</c:v>
              </c:pt>
              <c:pt idx="897">
                <c:v>32920</c:v>
              </c:pt>
              <c:pt idx="898">
                <c:v>32940</c:v>
              </c:pt>
              <c:pt idx="899">
                <c:v>32960</c:v>
              </c:pt>
              <c:pt idx="900">
                <c:v>32980</c:v>
              </c:pt>
              <c:pt idx="901">
                <c:v>33000</c:v>
              </c:pt>
              <c:pt idx="902">
                <c:v>33020</c:v>
              </c:pt>
              <c:pt idx="903">
                <c:v>33040</c:v>
              </c:pt>
              <c:pt idx="904">
                <c:v>33060</c:v>
              </c:pt>
              <c:pt idx="905">
                <c:v>33080</c:v>
              </c:pt>
              <c:pt idx="906">
                <c:v>33100</c:v>
              </c:pt>
              <c:pt idx="907">
                <c:v>33120</c:v>
              </c:pt>
              <c:pt idx="908">
                <c:v>33140</c:v>
              </c:pt>
              <c:pt idx="909">
                <c:v>33160</c:v>
              </c:pt>
              <c:pt idx="910">
                <c:v>33180</c:v>
              </c:pt>
              <c:pt idx="911">
                <c:v>33200</c:v>
              </c:pt>
              <c:pt idx="912">
                <c:v>33220</c:v>
              </c:pt>
              <c:pt idx="913">
                <c:v>33240</c:v>
              </c:pt>
              <c:pt idx="914">
                <c:v>33260</c:v>
              </c:pt>
              <c:pt idx="915">
                <c:v>33280</c:v>
              </c:pt>
              <c:pt idx="916">
                <c:v>33300</c:v>
              </c:pt>
              <c:pt idx="917">
                <c:v>33320</c:v>
              </c:pt>
              <c:pt idx="918">
                <c:v>33340</c:v>
              </c:pt>
              <c:pt idx="919">
                <c:v>33360</c:v>
              </c:pt>
              <c:pt idx="920">
                <c:v>33380</c:v>
              </c:pt>
              <c:pt idx="921">
                <c:v>33400</c:v>
              </c:pt>
              <c:pt idx="922">
                <c:v>33420</c:v>
              </c:pt>
              <c:pt idx="923">
                <c:v>33440</c:v>
              </c:pt>
              <c:pt idx="924">
                <c:v>33460</c:v>
              </c:pt>
              <c:pt idx="925">
                <c:v>33480</c:v>
              </c:pt>
              <c:pt idx="926">
                <c:v>33500</c:v>
              </c:pt>
              <c:pt idx="927">
                <c:v>33520</c:v>
              </c:pt>
              <c:pt idx="928">
                <c:v>33540</c:v>
              </c:pt>
              <c:pt idx="929">
                <c:v>33560</c:v>
              </c:pt>
              <c:pt idx="930">
                <c:v>33580</c:v>
              </c:pt>
              <c:pt idx="931">
                <c:v>33600</c:v>
              </c:pt>
              <c:pt idx="932">
                <c:v>33620</c:v>
              </c:pt>
              <c:pt idx="933">
                <c:v>33640</c:v>
              </c:pt>
              <c:pt idx="934">
                <c:v>33660</c:v>
              </c:pt>
              <c:pt idx="935">
                <c:v>33680</c:v>
              </c:pt>
              <c:pt idx="936">
                <c:v>33700</c:v>
              </c:pt>
              <c:pt idx="937">
                <c:v>33720</c:v>
              </c:pt>
              <c:pt idx="938">
                <c:v>33740</c:v>
              </c:pt>
              <c:pt idx="939">
                <c:v>33760</c:v>
              </c:pt>
              <c:pt idx="940">
                <c:v>33780</c:v>
              </c:pt>
              <c:pt idx="941">
                <c:v>33800</c:v>
              </c:pt>
              <c:pt idx="942">
                <c:v>33820</c:v>
              </c:pt>
              <c:pt idx="943">
                <c:v>33840</c:v>
              </c:pt>
              <c:pt idx="944">
                <c:v>33860</c:v>
              </c:pt>
              <c:pt idx="945">
                <c:v>33880</c:v>
              </c:pt>
              <c:pt idx="946">
                <c:v>33900</c:v>
              </c:pt>
              <c:pt idx="947">
                <c:v>33920</c:v>
              </c:pt>
              <c:pt idx="948">
                <c:v>33940</c:v>
              </c:pt>
              <c:pt idx="949">
                <c:v>33960</c:v>
              </c:pt>
              <c:pt idx="950">
                <c:v>33980</c:v>
              </c:pt>
              <c:pt idx="951">
                <c:v>34000</c:v>
              </c:pt>
              <c:pt idx="952">
                <c:v>34020</c:v>
              </c:pt>
              <c:pt idx="953">
                <c:v>34040</c:v>
              </c:pt>
              <c:pt idx="954">
                <c:v>34060</c:v>
              </c:pt>
              <c:pt idx="955">
                <c:v>34080</c:v>
              </c:pt>
              <c:pt idx="956">
                <c:v>34100</c:v>
              </c:pt>
              <c:pt idx="957">
                <c:v>34120</c:v>
              </c:pt>
              <c:pt idx="958">
                <c:v>34140</c:v>
              </c:pt>
              <c:pt idx="959">
                <c:v>34160</c:v>
              </c:pt>
              <c:pt idx="960">
                <c:v>34180</c:v>
              </c:pt>
              <c:pt idx="961">
                <c:v>34200</c:v>
              </c:pt>
              <c:pt idx="962">
                <c:v>34220</c:v>
              </c:pt>
              <c:pt idx="963">
                <c:v>34240</c:v>
              </c:pt>
              <c:pt idx="964">
                <c:v>34260</c:v>
              </c:pt>
              <c:pt idx="965">
                <c:v>34280</c:v>
              </c:pt>
              <c:pt idx="966">
                <c:v>34300</c:v>
              </c:pt>
              <c:pt idx="967">
                <c:v>34320</c:v>
              </c:pt>
              <c:pt idx="968">
                <c:v>34340</c:v>
              </c:pt>
              <c:pt idx="969">
                <c:v>34360</c:v>
              </c:pt>
              <c:pt idx="970">
                <c:v>34380</c:v>
              </c:pt>
              <c:pt idx="971">
                <c:v>34400</c:v>
              </c:pt>
              <c:pt idx="972">
                <c:v>34420</c:v>
              </c:pt>
              <c:pt idx="973">
                <c:v>34440</c:v>
              </c:pt>
              <c:pt idx="974">
                <c:v>34460</c:v>
              </c:pt>
              <c:pt idx="975">
                <c:v>34480</c:v>
              </c:pt>
              <c:pt idx="976">
                <c:v>34500</c:v>
              </c:pt>
              <c:pt idx="977">
                <c:v>34520</c:v>
              </c:pt>
              <c:pt idx="978">
                <c:v>34540</c:v>
              </c:pt>
              <c:pt idx="979">
                <c:v>34560</c:v>
              </c:pt>
              <c:pt idx="980">
                <c:v>34580</c:v>
              </c:pt>
              <c:pt idx="981">
                <c:v>34600</c:v>
              </c:pt>
              <c:pt idx="982">
                <c:v>34620</c:v>
              </c:pt>
              <c:pt idx="983">
                <c:v>34640</c:v>
              </c:pt>
              <c:pt idx="984">
                <c:v>34660</c:v>
              </c:pt>
              <c:pt idx="985">
                <c:v>34680</c:v>
              </c:pt>
              <c:pt idx="986">
                <c:v>34700</c:v>
              </c:pt>
              <c:pt idx="987">
                <c:v>34720</c:v>
              </c:pt>
              <c:pt idx="988">
                <c:v>34740</c:v>
              </c:pt>
              <c:pt idx="989">
                <c:v>34760</c:v>
              </c:pt>
              <c:pt idx="990">
                <c:v>34780</c:v>
              </c:pt>
              <c:pt idx="991">
                <c:v>34800</c:v>
              </c:pt>
              <c:pt idx="992">
                <c:v>34820</c:v>
              </c:pt>
              <c:pt idx="993">
                <c:v>34840</c:v>
              </c:pt>
              <c:pt idx="994">
                <c:v>34860</c:v>
              </c:pt>
              <c:pt idx="995">
                <c:v>34880</c:v>
              </c:pt>
              <c:pt idx="996">
                <c:v>34900</c:v>
              </c:pt>
              <c:pt idx="997">
                <c:v>34920</c:v>
              </c:pt>
              <c:pt idx="998">
                <c:v>34940</c:v>
              </c:pt>
              <c:pt idx="999">
                <c:v>34960</c:v>
              </c:pt>
              <c:pt idx="1000">
                <c:v>34980</c:v>
              </c:pt>
              <c:pt idx="1001">
                <c:v>35000</c:v>
              </c:pt>
              <c:pt idx="1002">
                <c:v>35020</c:v>
              </c:pt>
              <c:pt idx="1003">
                <c:v>35040</c:v>
              </c:pt>
              <c:pt idx="1004">
                <c:v>35060</c:v>
              </c:pt>
              <c:pt idx="1005">
                <c:v>35080</c:v>
              </c:pt>
              <c:pt idx="1006">
                <c:v>35100</c:v>
              </c:pt>
              <c:pt idx="1007">
                <c:v>35120</c:v>
              </c:pt>
              <c:pt idx="1008">
                <c:v>35140</c:v>
              </c:pt>
              <c:pt idx="1009">
                <c:v>35160</c:v>
              </c:pt>
              <c:pt idx="1010">
                <c:v>35180</c:v>
              </c:pt>
              <c:pt idx="1011">
                <c:v>35200</c:v>
              </c:pt>
              <c:pt idx="1012">
                <c:v>35220</c:v>
              </c:pt>
              <c:pt idx="1013">
                <c:v>35240</c:v>
              </c:pt>
              <c:pt idx="1014">
                <c:v>35260</c:v>
              </c:pt>
              <c:pt idx="1015">
                <c:v>35280</c:v>
              </c:pt>
              <c:pt idx="1016">
                <c:v>35300</c:v>
              </c:pt>
              <c:pt idx="1017">
                <c:v>35320</c:v>
              </c:pt>
              <c:pt idx="1018">
                <c:v>35340</c:v>
              </c:pt>
              <c:pt idx="1019">
                <c:v>35360</c:v>
              </c:pt>
              <c:pt idx="1020">
                <c:v>35380</c:v>
              </c:pt>
              <c:pt idx="1021">
                <c:v>35400</c:v>
              </c:pt>
              <c:pt idx="1022">
                <c:v>35420</c:v>
              </c:pt>
              <c:pt idx="1023">
                <c:v>35440</c:v>
              </c:pt>
              <c:pt idx="1024">
                <c:v>35460</c:v>
              </c:pt>
              <c:pt idx="1025">
                <c:v>35480</c:v>
              </c:pt>
              <c:pt idx="1026">
                <c:v>35500</c:v>
              </c:pt>
              <c:pt idx="1027">
                <c:v>35520</c:v>
              </c:pt>
              <c:pt idx="1028">
                <c:v>35540</c:v>
              </c:pt>
              <c:pt idx="1029">
                <c:v>35560</c:v>
              </c:pt>
              <c:pt idx="1030">
                <c:v>35580</c:v>
              </c:pt>
              <c:pt idx="1031">
                <c:v>35600</c:v>
              </c:pt>
              <c:pt idx="1032">
                <c:v>35620</c:v>
              </c:pt>
              <c:pt idx="1033">
                <c:v>35640</c:v>
              </c:pt>
              <c:pt idx="1034">
                <c:v>35660</c:v>
              </c:pt>
              <c:pt idx="1035">
                <c:v>35680</c:v>
              </c:pt>
              <c:pt idx="1036">
                <c:v>35700</c:v>
              </c:pt>
              <c:pt idx="1037">
                <c:v>35720</c:v>
              </c:pt>
              <c:pt idx="1038">
                <c:v>35740</c:v>
              </c:pt>
              <c:pt idx="1039">
                <c:v>35760</c:v>
              </c:pt>
              <c:pt idx="1040">
                <c:v>35780</c:v>
              </c:pt>
              <c:pt idx="1041">
                <c:v>35800</c:v>
              </c:pt>
              <c:pt idx="1042">
                <c:v>35820</c:v>
              </c:pt>
              <c:pt idx="1043">
                <c:v>35840</c:v>
              </c:pt>
              <c:pt idx="1044">
                <c:v>35860</c:v>
              </c:pt>
              <c:pt idx="1045">
                <c:v>35880</c:v>
              </c:pt>
              <c:pt idx="1046">
                <c:v>35900</c:v>
              </c:pt>
              <c:pt idx="1047">
                <c:v>35920</c:v>
              </c:pt>
              <c:pt idx="1048">
                <c:v>35940</c:v>
              </c:pt>
              <c:pt idx="1049">
                <c:v>35960</c:v>
              </c:pt>
              <c:pt idx="1050">
                <c:v>35980</c:v>
              </c:pt>
              <c:pt idx="1051">
                <c:v>36000</c:v>
              </c:pt>
              <c:pt idx="1052">
                <c:v>36020</c:v>
              </c:pt>
              <c:pt idx="1053">
                <c:v>36040</c:v>
              </c:pt>
              <c:pt idx="1054">
                <c:v>36060</c:v>
              </c:pt>
              <c:pt idx="1055">
                <c:v>36080</c:v>
              </c:pt>
              <c:pt idx="1056">
                <c:v>36100</c:v>
              </c:pt>
              <c:pt idx="1057">
                <c:v>36120</c:v>
              </c:pt>
              <c:pt idx="1058">
                <c:v>36140</c:v>
              </c:pt>
              <c:pt idx="1059">
                <c:v>36160</c:v>
              </c:pt>
              <c:pt idx="1060">
                <c:v>36180</c:v>
              </c:pt>
              <c:pt idx="1061">
                <c:v>36200</c:v>
              </c:pt>
              <c:pt idx="1062">
                <c:v>36220</c:v>
              </c:pt>
              <c:pt idx="1063">
                <c:v>36240</c:v>
              </c:pt>
              <c:pt idx="1064">
                <c:v>36260</c:v>
              </c:pt>
              <c:pt idx="1065">
                <c:v>36280</c:v>
              </c:pt>
              <c:pt idx="1066">
                <c:v>36300</c:v>
              </c:pt>
              <c:pt idx="1067">
                <c:v>36320</c:v>
              </c:pt>
              <c:pt idx="1068">
                <c:v>36340</c:v>
              </c:pt>
              <c:pt idx="1069">
                <c:v>36360</c:v>
              </c:pt>
              <c:pt idx="1070">
                <c:v>36380</c:v>
              </c:pt>
              <c:pt idx="1071">
                <c:v>36400</c:v>
              </c:pt>
              <c:pt idx="1072">
                <c:v>36420</c:v>
              </c:pt>
              <c:pt idx="1073">
                <c:v>36440</c:v>
              </c:pt>
              <c:pt idx="1074">
                <c:v>36460</c:v>
              </c:pt>
              <c:pt idx="1075">
                <c:v>36480</c:v>
              </c:pt>
              <c:pt idx="1076">
                <c:v>36500</c:v>
              </c:pt>
              <c:pt idx="1077">
                <c:v>36520</c:v>
              </c:pt>
              <c:pt idx="1078">
                <c:v>36540</c:v>
              </c:pt>
              <c:pt idx="1079">
                <c:v>36560</c:v>
              </c:pt>
              <c:pt idx="1080">
                <c:v>36580</c:v>
              </c:pt>
              <c:pt idx="1081">
                <c:v>36600</c:v>
              </c:pt>
              <c:pt idx="1082">
                <c:v>36620</c:v>
              </c:pt>
              <c:pt idx="1083">
                <c:v>36640</c:v>
              </c:pt>
              <c:pt idx="1084">
                <c:v>36660</c:v>
              </c:pt>
              <c:pt idx="1085">
                <c:v>36680</c:v>
              </c:pt>
              <c:pt idx="1086">
                <c:v>36700</c:v>
              </c:pt>
              <c:pt idx="1087">
                <c:v>36720</c:v>
              </c:pt>
              <c:pt idx="1088">
                <c:v>36740</c:v>
              </c:pt>
              <c:pt idx="1089">
                <c:v>36760</c:v>
              </c:pt>
              <c:pt idx="1090">
                <c:v>36780</c:v>
              </c:pt>
              <c:pt idx="1091">
                <c:v>36800</c:v>
              </c:pt>
              <c:pt idx="1092">
                <c:v>36820</c:v>
              </c:pt>
              <c:pt idx="1093">
                <c:v>36840</c:v>
              </c:pt>
              <c:pt idx="1094">
                <c:v>36860</c:v>
              </c:pt>
              <c:pt idx="1095">
                <c:v>36880</c:v>
              </c:pt>
              <c:pt idx="1096">
                <c:v>36900</c:v>
              </c:pt>
              <c:pt idx="1097">
                <c:v>36920</c:v>
              </c:pt>
              <c:pt idx="1098">
                <c:v>36940</c:v>
              </c:pt>
              <c:pt idx="1099">
                <c:v>36960</c:v>
              </c:pt>
              <c:pt idx="1100">
                <c:v>36980</c:v>
              </c:pt>
              <c:pt idx="1101">
                <c:v>37000</c:v>
              </c:pt>
              <c:pt idx="1102">
                <c:v>37020</c:v>
              </c:pt>
              <c:pt idx="1103">
                <c:v>37040</c:v>
              </c:pt>
              <c:pt idx="1104">
                <c:v>37060</c:v>
              </c:pt>
              <c:pt idx="1105">
                <c:v>37080</c:v>
              </c:pt>
              <c:pt idx="1106">
                <c:v>37100</c:v>
              </c:pt>
              <c:pt idx="1107">
                <c:v>37120</c:v>
              </c:pt>
              <c:pt idx="1108">
                <c:v>37140</c:v>
              </c:pt>
              <c:pt idx="1109">
                <c:v>37160</c:v>
              </c:pt>
              <c:pt idx="1110">
                <c:v>37180</c:v>
              </c:pt>
              <c:pt idx="1111">
                <c:v>37200</c:v>
              </c:pt>
              <c:pt idx="1112">
                <c:v>37220</c:v>
              </c:pt>
              <c:pt idx="1113">
                <c:v>37240</c:v>
              </c:pt>
              <c:pt idx="1114">
                <c:v>37260</c:v>
              </c:pt>
              <c:pt idx="1115">
                <c:v>37280</c:v>
              </c:pt>
              <c:pt idx="1116">
                <c:v>37300</c:v>
              </c:pt>
              <c:pt idx="1117">
                <c:v>37320</c:v>
              </c:pt>
              <c:pt idx="1118">
                <c:v>37340</c:v>
              </c:pt>
              <c:pt idx="1119">
                <c:v>37360</c:v>
              </c:pt>
              <c:pt idx="1120">
                <c:v>37380</c:v>
              </c:pt>
              <c:pt idx="1121">
                <c:v>37400</c:v>
              </c:pt>
              <c:pt idx="1122">
                <c:v>37420</c:v>
              </c:pt>
              <c:pt idx="1123">
                <c:v>37440</c:v>
              </c:pt>
              <c:pt idx="1124">
                <c:v>37460</c:v>
              </c:pt>
              <c:pt idx="1125">
                <c:v>37480</c:v>
              </c:pt>
              <c:pt idx="1126">
                <c:v>37500</c:v>
              </c:pt>
              <c:pt idx="1127">
                <c:v>37520</c:v>
              </c:pt>
              <c:pt idx="1128">
                <c:v>37540</c:v>
              </c:pt>
              <c:pt idx="1129">
                <c:v>37560</c:v>
              </c:pt>
              <c:pt idx="1130">
                <c:v>37580</c:v>
              </c:pt>
              <c:pt idx="1131">
                <c:v>37600</c:v>
              </c:pt>
              <c:pt idx="1132">
                <c:v>37620</c:v>
              </c:pt>
              <c:pt idx="1133">
                <c:v>37640</c:v>
              </c:pt>
              <c:pt idx="1134">
                <c:v>37660</c:v>
              </c:pt>
              <c:pt idx="1135">
                <c:v>37680</c:v>
              </c:pt>
              <c:pt idx="1136">
                <c:v>37700</c:v>
              </c:pt>
              <c:pt idx="1137">
                <c:v>37720</c:v>
              </c:pt>
              <c:pt idx="1138">
                <c:v>37740</c:v>
              </c:pt>
              <c:pt idx="1139">
                <c:v>37760</c:v>
              </c:pt>
              <c:pt idx="1140">
                <c:v>37780</c:v>
              </c:pt>
              <c:pt idx="1141">
                <c:v>37800</c:v>
              </c:pt>
              <c:pt idx="1142">
                <c:v>37820</c:v>
              </c:pt>
              <c:pt idx="1143">
                <c:v>37840</c:v>
              </c:pt>
              <c:pt idx="1144">
                <c:v>37860</c:v>
              </c:pt>
              <c:pt idx="1145">
                <c:v>37880</c:v>
              </c:pt>
              <c:pt idx="1146">
                <c:v>37900</c:v>
              </c:pt>
              <c:pt idx="1147">
                <c:v>37920</c:v>
              </c:pt>
              <c:pt idx="1148">
                <c:v>37940</c:v>
              </c:pt>
              <c:pt idx="1149">
                <c:v>37960</c:v>
              </c:pt>
              <c:pt idx="1150">
                <c:v>37980</c:v>
              </c:pt>
              <c:pt idx="1151">
                <c:v>38000</c:v>
              </c:pt>
              <c:pt idx="1152">
                <c:v>38020</c:v>
              </c:pt>
              <c:pt idx="1153">
                <c:v>38040</c:v>
              </c:pt>
              <c:pt idx="1154">
                <c:v>38060</c:v>
              </c:pt>
              <c:pt idx="1155">
                <c:v>38080</c:v>
              </c:pt>
              <c:pt idx="1156">
                <c:v>38100</c:v>
              </c:pt>
              <c:pt idx="1157">
                <c:v>38120</c:v>
              </c:pt>
              <c:pt idx="1158">
                <c:v>38140</c:v>
              </c:pt>
              <c:pt idx="1159">
                <c:v>38160</c:v>
              </c:pt>
              <c:pt idx="1160">
                <c:v>38180</c:v>
              </c:pt>
              <c:pt idx="1161">
                <c:v>38200</c:v>
              </c:pt>
              <c:pt idx="1162">
                <c:v>38220</c:v>
              </c:pt>
              <c:pt idx="1163">
                <c:v>38240</c:v>
              </c:pt>
              <c:pt idx="1164">
                <c:v>38260</c:v>
              </c:pt>
              <c:pt idx="1165">
                <c:v>38280</c:v>
              </c:pt>
              <c:pt idx="1166">
                <c:v>38300</c:v>
              </c:pt>
              <c:pt idx="1167">
                <c:v>38320</c:v>
              </c:pt>
              <c:pt idx="1168">
                <c:v>38340</c:v>
              </c:pt>
              <c:pt idx="1169">
                <c:v>38360</c:v>
              </c:pt>
              <c:pt idx="1170">
                <c:v>38380</c:v>
              </c:pt>
              <c:pt idx="1171">
                <c:v>38400</c:v>
              </c:pt>
              <c:pt idx="1172">
                <c:v>38420</c:v>
              </c:pt>
              <c:pt idx="1173">
                <c:v>38440</c:v>
              </c:pt>
              <c:pt idx="1174">
                <c:v>38460</c:v>
              </c:pt>
              <c:pt idx="1175">
                <c:v>38480</c:v>
              </c:pt>
              <c:pt idx="1176">
                <c:v>38500</c:v>
              </c:pt>
              <c:pt idx="1177">
                <c:v>38520</c:v>
              </c:pt>
              <c:pt idx="1178">
                <c:v>38540</c:v>
              </c:pt>
              <c:pt idx="1179">
                <c:v>38560</c:v>
              </c:pt>
              <c:pt idx="1180">
                <c:v>38580</c:v>
              </c:pt>
              <c:pt idx="1181">
                <c:v>38600</c:v>
              </c:pt>
              <c:pt idx="1182">
                <c:v>38620</c:v>
              </c:pt>
              <c:pt idx="1183">
                <c:v>38640</c:v>
              </c:pt>
              <c:pt idx="1184">
                <c:v>38660</c:v>
              </c:pt>
              <c:pt idx="1185">
                <c:v>38680</c:v>
              </c:pt>
              <c:pt idx="1186">
                <c:v>38700</c:v>
              </c:pt>
              <c:pt idx="1187">
                <c:v>38720</c:v>
              </c:pt>
              <c:pt idx="1188">
                <c:v>38740</c:v>
              </c:pt>
              <c:pt idx="1189">
                <c:v>38760</c:v>
              </c:pt>
              <c:pt idx="1190">
                <c:v>38780</c:v>
              </c:pt>
              <c:pt idx="1191">
                <c:v>38800</c:v>
              </c:pt>
              <c:pt idx="1192">
                <c:v>38820</c:v>
              </c:pt>
              <c:pt idx="1193">
                <c:v>38840</c:v>
              </c:pt>
              <c:pt idx="1194">
                <c:v>38860</c:v>
              </c:pt>
              <c:pt idx="1195">
                <c:v>38880</c:v>
              </c:pt>
              <c:pt idx="1196">
                <c:v>38900</c:v>
              </c:pt>
              <c:pt idx="1197">
                <c:v>38920</c:v>
              </c:pt>
              <c:pt idx="1198">
                <c:v>38940</c:v>
              </c:pt>
              <c:pt idx="1199">
                <c:v>38960</c:v>
              </c:pt>
              <c:pt idx="1200">
                <c:v>38980</c:v>
              </c:pt>
              <c:pt idx="1201">
                <c:v>39000</c:v>
              </c:pt>
              <c:pt idx="1202">
                <c:v>39020</c:v>
              </c:pt>
              <c:pt idx="1203">
                <c:v>39040</c:v>
              </c:pt>
              <c:pt idx="1204">
                <c:v>39060</c:v>
              </c:pt>
              <c:pt idx="1205">
                <c:v>39080</c:v>
              </c:pt>
              <c:pt idx="1206">
                <c:v>39100</c:v>
              </c:pt>
              <c:pt idx="1207">
                <c:v>39120</c:v>
              </c:pt>
              <c:pt idx="1208">
                <c:v>39140</c:v>
              </c:pt>
              <c:pt idx="1209">
                <c:v>39160</c:v>
              </c:pt>
              <c:pt idx="1210">
                <c:v>39180</c:v>
              </c:pt>
              <c:pt idx="1211">
                <c:v>39200</c:v>
              </c:pt>
              <c:pt idx="1212">
                <c:v>39220</c:v>
              </c:pt>
              <c:pt idx="1213">
                <c:v>39240</c:v>
              </c:pt>
              <c:pt idx="1214">
                <c:v>39260</c:v>
              </c:pt>
              <c:pt idx="1215">
                <c:v>39280</c:v>
              </c:pt>
              <c:pt idx="1216">
                <c:v>39300</c:v>
              </c:pt>
              <c:pt idx="1217">
                <c:v>39320</c:v>
              </c:pt>
              <c:pt idx="1218">
                <c:v>39340</c:v>
              </c:pt>
              <c:pt idx="1219">
                <c:v>39360</c:v>
              </c:pt>
              <c:pt idx="1220">
                <c:v>39380</c:v>
              </c:pt>
              <c:pt idx="1221">
                <c:v>39400</c:v>
              </c:pt>
              <c:pt idx="1222">
                <c:v>39420</c:v>
              </c:pt>
              <c:pt idx="1223">
                <c:v>39440</c:v>
              </c:pt>
              <c:pt idx="1224">
                <c:v>39460</c:v>
              </c:pt>
              <c:pt idx="1225">
                <c:v>39480</c:v>
              </c:pt>
              <c:pt idx="1226">
                <c:v>39500</c:v>
              </c:pt>
              <c:pt idx="1227">
                <c:v>39520</c:v>
              </c:pt>
              <c:pt idx="1228">
                <c:v>39540</c:v>
              </c:pt>
              <c:pt idx="1229">
                <c:v>39560</c:v>
              </c:pt>
              <c:pt idx="1230">
                <c:v>39580</c:v>
              </c:pt>
              <c:pt idx="1231">
                <c:v>39600</c:v>
              </c:pt>
              <c:pt idx="1232">
                <c:v>39620</c:v>
              </c:pt>
              <c:pt idx="1233">
                <c:v>39640</c:v>
              </c:pt>
              <c:pt idx="1234">
                <c:v>39660</c:v>
              </c:pt>
              <c:pt idx="1235">
                <c:v>39680</c:v>
              </c:pt>
              <c:pt idx="1236">
                <c:v>39700</c:v>
              </c:pt>
              <c:pt idx="1237">
                <c:v>39720</c:v>
              </c:pt>
              <c:pt idx="1238">
                <c:v>39740</c:v>
              </c:pt>
              <c:pt idx="1239">
                <c:v>39760</c:v>
              </c:pt>
              <c:pt idx="1240">
                <c:v>39780</c:v>
              </c:pt>
              <c:pt idx="1241">
                <c:v>39800</c:v>
              </c:pt>
              <c:pt idx="1242">
                <c:v>39820</c:v>
              </c:pt>
              <c:pt idx="1243">
                <c:v>39840</c:v>
              </c:pt>
              <c:pt idx="1244">
                <c:v>39860</c:v>
              </c:pt>
              <c:pt idx="1245">
                <c:v>39880</c:v>
              </c:pt>
              <c:pt idx="1246">
                <c:v>39900</c:v>
              </c:pt>
              <c:pt idx="1247">
                <c:v>39920</c:v>
              </c:pt>
              <c:pt idx="1248">
                <c:v>39940</c:v>
              </c:pt>
              <c:pt idx="1249">
                <c:v>39960</c:v>
              </c:pt>
              <c:pt idx="1250">
                <c:v>39980</c:v>
              </c:pt>
              <c:pt idx="1251">
                <c:v>40000</c:v>
              </c:pt>
              <c:pt idx="1252">
                <c:v>40020</c:v>
              </c:pt>
              <c:pt idx="1253">
                <c:v>40040</c:v>
              </c:pt>
              <c:pt idx="1254">
                <c:v>40060</c:v>
              </c:pt>
              <c:pt idx="1255">
                <c:v>40080</c:v>
              </c:pt>
              <c:pt idx="1256">
                <c:v>40100</c:v>
              </c:pt>
              <c:pt idx="1257">
                <c:v>40120</c:v>
              </c:pt>
              <c:pt idx="1258">
                <c:v>40140</c:v>
              </c:pt>
              <c:pt idx="1259">
                <c:v>40160</c:v>
              </c:pt>
              <c:pt idx="1260">
                <c:v>40180</c:v>
              </c:pt>
              <c:pt idx="1261">
                <c:v>40200</c:v>
              </c:pt>
              <c:pt idx="1262">
                <c:v>40220</c:v>
              </c:pt>
              <c:pt idx="1263">
                <c:v>40240</c:v>
              </c:pt>
              <c:pt idx="1264">
                <c:v>40260</c:v>
              </c:pt>
              <c:pt idx="1265">
                <c:v>40280</c:v>
              </c:pt>
              <c:pt idx="1266">
                <c:v>40300</c:v>
              </c:pt>
              <c:pt idx="1267">
                <c:v>40320</c:v>
              </c:pt>
              <c:pt idx="1268">
                <c:v>40340</c:v>
              </c:pt>
              <c:pt idx="1269">
                <c:v>40360</c:v>
              </c:pt>
              <c:pt idx="1270">
                <c:v>40380</c:v>
              </c:pt>
              <c:pt idx="1271">
                <c:v>40400</c:v>
              </c:pt>
              <c:pt idx="1272">
                <c:v>40420</c:v>
              </c:pt>
              <c:pt idx="1273">
                <c:v>40440</c:v>
              </c:pt>
              <c:pt idx="1274">
                <c:v>40460</c:v>
              </c:pt>
              <c:pt idx="1275">
                <c:v>40480</c:v>
              </c:pt>
              <c:pt idx="1276">
                <c:v>40500</c:v>
              </c:pt>
              <c:pt idx="1277">
                <c:v>40520</c:v>
              </c:pt>
              <c:pt idx="1278">
                <c:v>40540</c:v>
              </c:pt>
              <c:pt idx="1279">
                <c:v>40560</c:v>
              </c:pt>
              <c:pt idx="1280">
                <c:v>40580</c:v>
              </c:pt>
              <c:pt idx="1281">
                <c:v>40600</c:v>
              </c:pt>
              <c:pt idx="1282">
                <c:v>40620</c:v>
              </c:pt>
              <c:pt idx="1283">
                <c:v>40640</c:v>
              </c:pt>
              <c:pt idx="1284">
                <c:v>40660</c:v>
              </c:pt>
              <c:pt idx="1285">
                <c:v>40680</c:v>
              </c:pt>
              <c:pt idx="1286">
                <c:v>40700</c:v>
              </c:pt>
              <c:pt idx="1287">
                <c:v>40720</c:v>
              </c:pt>
              <c:pt idx="1288">
                <c:v>40740</c:v>
              </c:pt>
              <c:pt idx="1289">
                <c:v>40760</c:v>
              </c:pt>
              <c:pt idx="1290">
                <c:v>40780</c:v>
              </c:pt>
              <c:pt idx="1291">
                <c:v>40800</c:v>
              </c:pt>
              <c:pt idx="1292">
                <c:v>40820</c:v>
              </c:pt>
              <c:pt idx="1293">
                <c:v>40840</c:v>
              </c:pt>
              <c:pt idx="1294">
                <c:v>40860</c:v>
              </c:pt>
              <c:pt idx="1295">
                <c:v>40880</c:v>
              </c:pt>
              <c:pt idx="1296">
                <c:v>40900</c:v>
              </c:pt>
              <c:pt idx="1297">
                <c:v>40920</c:v>
              </c:pt>
              <c:pt idx="1298">
                <c:v>40940</c:v>
              </c:pt>
              <c:pt idx="1299">
                <c:v>40960</c:v>
              </c:pt>
              <c:pt idx="1300">
                <c:v>40980</c:v>
              </c:pt>
              <c:pt idx="1301">
                <c:v>41000</c:v>
              </c:pt>
              <c:pt idx="1302">
                <c:v>41020</c:v>
              </c:pt>
              <c:pt idx="1303">
                <c:v>41040</c:v>
              </c:pt>
              <c:pt idx="1304">
                <c:v>41060</c:v>
              </c:pt>
              <c:pt idx="1305">
                <c:v>41080</c:v>
              </c:pt>
              <c:pt idx="1306">
                <c:v>41100</c:v>
              </c:pt>
              <c:pt idx="1307">
                <c:v>41120</c:v>
              </c:pt>
              <c:pt idx="1308">
                <c:v>41140</c:v>
              </c:pt>
              <c:pt idx="1309">
                <c:v>41160</c:v>
              </c:pt>
              <c:pt idx="1310">
                <c:v>41180</c:v>
              </c:pt>
              <c:pt idx="1311">
                <c:v>41200</c:v>
              </c:pt>
              <c:pt idx="1312">
                <c:v>41220</c:v>
              </c:pt>
              <c:pt idx="1313">
                <c:v>41240</c:v>
              </c:pt>
              <c:pt idx="1314">
                <c:v>41260</c:v>
              </c:pt>
              <c:pt idx="1315">
                <c:v>41280</c:v>
              </c:pt>
              <c:pt idx="1316">
                <c:v>41300</c:v>
              </c:pt>
              <c:pt idx="1317">
                <c:v>41320</c:v>
              </c:pt>
              <c:pt idx="1318">
                <c:v>41340</c:v>
              </c:pt>
              <c:pt idx="1319">
                <c:v>41360</c:v>
              </c:pt>
              <c:pt idx="1320">
                <c:v>41380</c:v>
              </c:pt>
              <c:pt idx="1321">
                <c:v>41400</c:v>
              </c:pt>
              <c:pt idx="1322">
                <c:v>41420</c:v>
              </c:pt>
              <c:pt idx="1323">
                <c:v>41440</c:v>
              </c:pt>
              <c:pt idx="1324">
                <c:v>41460</c:v>
              </c:pt>
              <c:pt idx="1325">
                <c:v>41480</c:v>
              </c:pt>
              <c:pt idx="1326">
                <c:v>41500</c:v>
              </c:pt>
              <c:pt idx="1327">
                <c:v>41520</c:v>
              </c:pt>
              <c:pt idx="1328">
                <c:v>41540</c:v>
              </c:pt>
              <c:pt idx="1329">
                <c:v>41560</c:v>
              </c:pt>
              <c:pt idx="1330">
                <c:v>41580</c:v>
              </c:pt>
              <c:pt idx="1331">
                <c:v>41600</c:v>
              </c:pt>
              <c:pt idx="1332">
                <c:v>41620</c:v>
              </c:pt>
              <c:pt idx="1333">
                <c:v>41640</c:v>
              </c:pt>
              <c:pt idx="1334">
                <c:v>41660</c:v>
              </c:pt>
              <c:pt idx="1335">
                <c:v>41680</c:v>
              </c:pt>
              <c:pt idx="1336">
                <c:v>41700</c:v>
              </c:pt>
              <c:pt idx="1337">
                <c:v>41720</c:v>
              </c:pt>
              <c:pt idx="1338">
                <c:v>41740</c:v>
              </c:pt>
              <c:pt idx="1339">
                <c:v>41760</c:v>
              </c:pt>
              <c:pt idx="1340">
                <c:v>41780</c:v>
              </c:pt>
              <c:pt idx="1341">
                <c:v>41800</c:v>
              </c:pt>
              <c:pt idx="1342">
                <c:v>41820</c:v>
              </c:pt>
              <c:pt idx="1343">
                <c:v>41840</c:v>
              </c:pt>
              <c:pt idx="1344">
                <c:v>41860</c:v>
              </c:pt>
              <c:pt idx="1345">
                <c:v>41880</c:v>
              </c:pt>
              <c:pt idx="1346">
                <c:v>41900</c:v>
              </c:pt>
              <c:pt idx="1347">
                <c:v>41920</c:v>
              </c:pt>
              <c:pt idx="1348">
                <c:v>41940</c:v>
              </c:pt>
              <c:pt idx="1349">
                <c:v>41960</c:v>
              </c:pt>
              <c:pt idx="1350">
                <c:v>41980</c:v>
              </c:pt>
              <c:pt idx="1351">
                <c:v>42000</c:v>
              </c:pt>
              <c:pt idx="1352">
                <c:v>42020</c:v>
              </c:pt>
              <c:pt idx="1353">
                <c:v>42040</c:v>
              </c:pt>
              <c:pt idx="1354">
                <c:v>42060</c:v>
              </c:pt>
              <c:pt idx="1355">
                <c:v>42080</c:v>
              </c:pt>
              <c:pt idx="1356">
                <c:v>42100</c:v>
              </c:pt>
              <c:pt idx="1357">
                <c:v>42120</c:v>
              </c:pt>
              <c:pt idx="1358">
                <c:v>42140</c:v>
              </c:pt>
              <c:pt idx="1359">
                <c:v>42160</c:v>
              </c:pt>
              <c:pt idx="1360">
                <c:v>42180</c:v>
              </c:pt>
              <c:pt idx="1361">
                <c:v>42200</c:v>
              </c:pt>
              <c:pt idx="1362">
                <c:v>42220</c:v>
              </c:pt>
              <c:pt idx="1363">
                <c:v>42240</c:v>
              </c:pt>
              <c:pt idx="1364">
                <c:v>42260</c:v>
              </c:pt>
              <c:pt idx="1365">
                <c:v>42280</c:v>
              </c:pt>
              <c:pt idx="1366">
                <c:v>42300</c:v>
              </c:pt>
              <c:pt idx="1367">
                <c:v>42320</c:v>
              </c:pt>
              <c:pt idx="1368">
                <c:v>42340</c:v>
              </c:pt>
              <c:pt idx="1369">
                <c:v>42360</c:v>
              </c:pt>
              <c:pt idx="1370">
                <c:v>42380</c:v>
              </c:pt>
              <c:pt idx="1371">
                <c:v>42400</c:v>
              </c:pt>
              <c:pt idx="1372">
                <c:v>42420</c:v>
              </c:pt>
              <c:pt idx="1373">
                <c:v>42440</c:v>
              </c:pt>
              <c:pt idx="1374">
                <c:v>42460</c:v>
              </c:pt>
              <c:pt idx="1375">
                <c:v>42480</c:v>
              </c:pt>
              <c:pt idx="1376">
                <c:v>42500</c:v>
              </c:pt>
              <c:pt idx="1377">
                <c:v>42520</c:v>
              </c:pt>
              <c:pt idx="1378">
                <c:v>42540</c:v>
              </c:pt>
              <c:pt idx="1379">
                <c:v>42560</c:v>
              </c:pt>
              <c:pt idx="1380">
                <c:v>42580</c:v>
              </c:pt>
              <c:pt idx="1381">
                <c:v>42600</c:v>
              </c:pt>
              <c:pt idx="1382">
                <c:v>42620</c:v>
              </c:pt>
              <c:pt idx="1383">
                <c:v>42640</c:v>
              </c:pt>
              <c:pt idx="1384">
                <c:v>42660</c:v>
              </c:pt>
              <c:pt idx="1385">
                <c:v>42680</c:v>
              </c:pt>
              <c:pt idx="1386">
                <c:v>42700</c:v>
              </c:pt>
              <c:pt idx="1387">
                <c:v>42720</c:v>
              </c:pt>
              <c:pt idx="1388">
                <c:v>42740</c:v>
              </c:pt>
              <c:pt idx="1389">
                <c:v>42760</c:v>
              </c:pt>
              <c:pt idx="1390">
                <c:v>42780</c:v>
              </c:pt>
              <c:pt idx="1391">
                <c:v>42800</c:v>
              </c:pt>
              <c:pt idx="1392">
                <c:v>42820</c:v>
              </c:pt>
              <c:pt idx="1393">
                <c:v>42840</c:v>
              </c:pt>
              <c:pt idx="1394">
                <c:v>42860</c:v>
              </c:pt>
              <c:pt idx="1395">
                <c:v>42880</c:v>
              </c:pt>
              <c:pt idx="1396">
                <c:v>42900</c:v>
              </c:pt>
              <c:pt idx="1397">
                <c:v>42920</c:v>
              </c:pt>
              <c:pt idx="1398">
                <c:v>42940</c:v>
              </c:pt>
              <c:pt idx="1399">
                <c:v>42960</c:v>
              </c:pt>
              <c:pt idx="1400">
                <c:v>42980</c:v>
              </c:pt>
              <c:pt idx="1401">
                <c:v>43000</c:v>
              </c:pt>
              <c:pt idx="1402">
                <c:v>43020</c:v>
              </c:pt>
              <c:pt idx="1403">
                <c:v>43040</c:v>
              </c:pt>
              <c:pt idx="1404">
                <c:v>43060</c:v>
              </c:pt>
              <c:pt idx="1405">
                <c:v>43080</c:v>
              </c:pt>
              <c:pt idx="1406">
                <c:v>43100</c:v>
              </c:pt>
              <c:pt idx="1407">
                <c:v>43120</c:v>
              </c:pt>
              <c:pt idx="1408">
                <c:v>43140</c:v>
              </c:pt>
              <c:pt idx="1409">
                <c:v>43160</c:v>
              </c:pt>
              <c:pt idx="1410">
                <c:v>43180</c:v>
              </c:pt>
              <c:pt idx="1411">
                <c:v>43200</c:v>
              </c:pt>
              <c:pt idx="1412">
                <c:v>43220</c:v>
              </c:pt>
              <c:pt idx="1413">
                <c:v>43240</c:v>
              </c:pt>
              <c:pt idx="1414">
                <c:v>43260</c:v>
              </c:pt>
              <c:pt idx="1415">
                <c:v>43280</c:v>
              </c:pt>
              <c:pt idx="1416">
                <c:v>43300</c:v>
              </c:pt>
              <c:pt idx="1417">
                <c:v>43320</c:v>
              </c:pt>
              <c:pt idx="1418">
                <c:v>43340</c:v>
              </c:pt>
              <c:pt idx="1419">
                <c:v>43360</c:v>
              </c:pt>
              <c:pt idx="1420">
                <c:v>43380</c:v>
              </c:pt>
              <c:pt idx="1421">
                <c:v>43400</c:v>
              </c:pt>
              <c:pt idx="1422">
                <c:v>43420</c:v>
              </c:pt>
              <c:pt idx="1423">
                <c:v>43440</c:v>
              </c:pt>
              <c:pt idx="1424">
                <c:v>43460</c:v>
              </c:pt>
              <c:pt idx="1425">
                <c:v>43480</c:v>
              </c:pt>
              <c:pt idx="1426">
                <c:v>43500</c:v>
              </c:pt>
              <c:pt idx="1427">
                <c:v>43520</c:v>
              </c:pt>
              <c:pt idx="1428">
                <c:v>43540</c:v>
              </c:pt>
              <c:pt idx="1429">
                <c:v>43560</c:v>
              </c:pt>
              <c:pt idx="1430">
                <c:v>43580</c:v>
              </c:pt>
              <c:pt idx="1431">
                <c:v>43600</c:v>
              </c:pt>
              <c:pt idx="1432">
                <c:v>43620</c:v>
              </c:pt>
              <c:pt idx="1433">
                <c:v>43640</c:v>
              </c:pt>
              <c:pt idx="1434">
                <c:v>43660</c:v>
              </c:pt>
              <c:pt idx="1435">
                <c:v>43680</c:v>
              </c:pt>
              <c:pt idx="1436">
                <c:v>43700</c:v>
              </c:pt>
              <c:pt idx="1437">
                <c:v>43720</c:v>
              </c:pt>
              <c:pt idx="1438">
                <c:v>43740</c:v>
              </c:pt>
              <c:pt idx="1439">
                <c:v>43760</c:v>
              </c:pt>
              <c:pt idx="1440">
                <c:v>43780</c:v>
              </c:pt>
              <c:pt idx="1441">
                <c:v>43800</c:v>
              </c:pt>
              <c:pt idx="1442">
                <c:v>43820</c:v>
              </c:pt>
              <c:pt idx="1443">
                <c:v>43840</c:v>
              </c:pt>
              <c:pt idx="1444">
                <c:v>43860</c:v>
              </c:pt>
              <c:pt idx="1445">
                <c:v>43880</c:v>
              </c:pt>
              <c:pt idx="1446">
                <c:v>43900</c:v>
              </c:pt>
              <c:pt idx="1447">
                <c:v>43920</c:v>
              </c:pt>
              <c:pt idx="1448">
                <c:v>43940</c:v>
              </c:pt>
              <c:pt idx="1449">
                <c:v>43960</c:v>
              </c:pt>
              <c:pt idx="1450">
                <c:v>43980</c:v>
              </c:pt>
              <c:pt idx="1451">
                <c:v>44000</c:v>
              </c:pt>
              <c:pt idx="1452">
                <c:v>44020</c:v>
              </c:pt>
              <c:pt idx="1453">
                <c:v>44040</c:v>
              </c:pt>
              <c:pt idx="1454">
                <c:v>44060</c:v>
              </c:pt>
              <c:pt idx="1455">
                <c:v>44080</c:v>
              </c:pt>
              <c:pt idx="1456">
                <c:v>44100</c:v>
              </c:pt>
              <c:pt idx="1457">
                <c:v>44120</c:v>
              </c:pt>
              <c:pt idx="1458">
                <c:v>44140</c:v>
              </c:pt>
              <c:pt idx="1459">
                <c:v>44160</c:v>
              </c:pt>
              <c:pt idx="1460">
                <c:v>44180</c:v>
              </c:pt>
              <c:pt idx="1461">
                <c:v>44200</c:v>
              </c:pt>
              <c:pt idx="1462">
                <c:v>44220</c:v>
              </c:pt>
              <c:pt idx="1463">
                <c:v>44240</c:v>
              </c:pt>
              <c:pt idx="1464">
                <c:v>44260</c:v>
              </c:pt>
              <c:pt idx="1465">
                <c:v>44280</c:v>
              </c:pt>
              <c:pt idx="1466">
                <c:v>44300</c:v>
              </c:pt>
              <c:pt idx="1467">
                <c:v>44320</c:v>
              </c:pt>
              <c:pt idx="1468">
                <c:v>44340</c:v>
              </c:pt>
              <c:pt idx="1469">
                <c:v>44360</c:v>
              </c:pt>
              <c:pt idx="1470">
                <c:v>44380</c:v>
              </c:pt>
              <c:pt idx="1471">
                <c:v>44400</c:v>
              </c:pt>
              <c:pt idx="1472">
                <c:v>44420</c:v>
              </c:pt>
              <c:pt idx="1473">
                <c:v>44440</c:v>
              </c:pt>
              <c:pt idx="1474">
                <c:v>44460</c:v>
              </c:pt>
              <c:pt idx="1475">
                <c:v>44480</c:v>
              </c:pt>
              <c:pt idx="1476">
                <c:v>44500</c:v>
              </c:pt>
              <c:pt idx="1477">
                <c:v>44520</c:v>
              </c:pt>
              <c:pt idx="1478">
                <c:v>44540</c:v>
              </c:pt>
              <c:pt idx="1479">
                <c:v>44560</c:v>
              </c:pt>
              <c:pt idx="1480">
                <c:v>44580</c:v>
              </c:pt>
              <c:pt idx="1481">
                <c:v>44600</c:v>
              </c:pt>
              <c:pt idx="1482">
                <c:v>44620</c:v>
              </c:pt>
              <c:pt idx="1483">
                <c:v>44640</c:v>
              </c:pt>
              <c:pt idx="1484">
                <c:v>44660</c:v>
              </c:pt>
              <c:pt idx="1485">
                <c:v>44680</c:v>
              </c:pt>
              <c:pt idx="1486">
                <c:v>44700</c:v>
              </c:pt>
              <c:pt idx="1487">
                <c:v>44720</c:v>
              </c:pt>
              <c:pt idx="1488">
                <c:v>44740</c:v>
              </c:pt>
              <c:pt idx="1489">
                <c:v>44760</c:v>
              </c:pt>
              <c:pt idx="1490">
                <c:v>44780</c:v>
              </c:pt>
              <c:pt idx="1491">
                <c:v>44800</c:v>
              </c:pt>
              <c:pt idx="1492">
                <c:v>44820</c:v>
              </c:pt>
              <c:pt idx="1493">
                <c:v>44840</c:v>
              </c:pt>
              <c:pt idx="1494">
                <c:v>44860</c:v>
              </c:pt>
              <c:pt idx="1495">
                <c:v>44880</c:v>
              </c:pt>
              <c:pt idx="1496">
                <c:v>44900</c:v>
              </c:pt>
              <c:pt idx="1497">
                <c:v>44920</c:v>
              </c:pt>
              <c:pt idx="1498">
                <c:v>44940</c:v>
              </c:pt>
              <c:pt idx="1499">
                <c:v>44960</c:v>
              </c:pt>
              <c:pt idx="1500">
                <c:v>44980</c:v>
              </c:pt>
            </c:strLit>
          </c:cat>
          <c:val>
            <c:numRef>
              <c:f>Sheet1!$D$2:$D$1502</c:f>
              <c:numCache>
                <c:formatCode>General</c:formatCode>
                <c:ptCount val="1501"/>
                <c:pt idx="0">
                  <c:v>4</c:v>
                </c:pt>
                <c:pt idx="1">
                  <c:v>4</c:v>
                </c:pt>
                <c:pt idx="2">
                  <c:v>4</c:v>
                </c:pt>
                <c:pt idx="3">
                  <c:v>4</c:v>
                </c:pt>
                <c:pt idx="4">
                  <c:v>4</c:v>
                </c:pt>
                <c:pt idx="5">
                  <c:v>4</c:v>
                </c:pt>
                <c:pt idx="6">
                  <c:v>4</c:v>
                </c:pt>
                <c:pt idx="7">
                  <c:v>4</c:v>
                </c:pt>
                <c:pt idx="8">
                  <c:v>4</c:v>
                </c:pt>
                <c:pt idx="9">
                  <c:v>4</c:v>
                </c:pt>
                <c:pt idx="10">
                  <c:v>4</c:v>
                </c:pt>
                <c:pt idx="11">
                  <c:v>4</c:v>
                </c:pt>
                <c:pt idx="12">
                  <c:v>4</c:v>
                </c:pt>
                <c:pt idx="13">
                  <c:v>4</c:v>
                </c:pt>
                <c:pt idx="14">
                  <c:v>4</c:v>
                </c:pt>
                <c:pt idx="15">
                  <c:v>4</c:v>
                </c:pt>
                <c:pt idx="16">
                  <c:v>4</c:v>
                </c:pt>
                <c:pt idx="17">
                  <c:v>4</c:v>
                </c:pt>
                <c:pt idx="18">
                  <c:v>4</c:v>
                </c:pt>
                <c:pt idx="19">
                  <c:v>4</c:v>
                </c:pt>
                <c:pt idx="20">
                  <c:v>4</c:v>
                </c:pt>
                <c:pt idx="21">
                  <c:v>4</c:v>
                </c:pt>
                <c:pt idx="22">
                  <c:v>4</c:v>
                </c:pt>
                <c:pt idx="23">
                  <c:v>4</c:v>
                </c:pt>
                <c:pt idx="24">
                  <c:v>4</c:v>
                </c:pt>
                <c:pt idx="25">
                  <c:v>4</c:v>
                </c:pt>
                <c:pt idx="26">
                  <c:v>4</c:v>
                </c:pt>
                <c:pt idx="27">
                  <c:v>4</c:v>
                </c:pt>
                <c:pt idx="28">
                  <c:v>4</c:v>
                </c:pt>
                <c:pt idx="29">
                  <c:v>4</c:v>
                </c:pt>
                <c:pt idx="30">
                  <c:v>4</c:v>
                </c:pt>
                <c:pt idx="31">
                  <c:v>4</c:v>
                </c:pt>
                <c:pt idx="32">
                  <c:v>4</c:v>
                </c:pt>
                <c:pt idx="33">
                  <c:v>4</c:v>
                </c:pt>
                <c:pt idx="34">
                  <c:v>4</c:v>
                </c:pt>
                <c:pt idx="35">
                  <c:v>4</c:v>
                </c:pt>
                <c:pt idx="36">
                  <c:v>4</c:v>
                </c:pt>
                <c:pt idx="37">
                  <c:v>4</c:v>
                </c:pt>
                <c:pt idx="38">
                  <c:v>4</c:v>
                </c:pt>
                <c:pt idx="39">
                  <c:v>4</c:v>
                </c:pt>
                <c:pt idx="40">
                  <c:v>4</c:v>
                </c:pt>
                <c:pt idx="41">
                  <c:v>4</c:v>
                </c:pt>
                <c:pt idx="42">
                  <c:v>4</c:v>
                </c:pt>
                <c:pt idx="43">
                  <c:v>4</c:v>
                </c:pt>
                <c:pt idx="44">
                  <c:v>4</c:v>
                </c:pt>
                <c:pt idx="45">
                  <c:v>4</c:v>
                </c:pt>
                <c:pt idx="46">
                  <c:v>4</c:v>
                </c:pt>
                <c:pt idx="47">
                  <c:v>4</c:v>
                </c:pt>
                <c:pt idx="48">
                  <c:v>4</c:v>
                </c:pt>
                <c:pt idx="49">
                  <c:v>4</c:v>
                </c:pt>
                <c:pt idx="50">
                  <c:v>4</c:v>
                </c:pt>
                <c:pt idx="51">
                  <c:v>4</c:v>
                </c:pt>
                <c:pt idx="52">
                  <c:v>4</c:v>
                </c:pt>
                <c:pt idx="53">
                  <c:v>4</c:v>
                </c:pt>
                <c:pt idx="54">
                  <c:v>4</c:v>
                </c:pt>
                <c:pt idx="55">
                  <c:v>4</c:v>
                </c:pt>
                <c:pt idx="56">
                  <c:v>4</c:v>
                </c:pt>
                <c:pt idx="57">
                  <c:v>4</c:v>
                </c:pt>
                <c:pt idx="58">
                  <c:v>4</c:v>
                </c:pt>
                <c:pt idx="59">
                  <c:v>4</c:v>
                </c:pt>
                <c:pt idx="60">
                  <c:v>4</c:v>
                </c:pt>
                <c:pt idx="61">
                  <c:v>4</c:v>
                </c:pt>
                <c:pt idx="62">
                  <c:v>4</c:v>
                </c:pt>
                <c:pt idx="63">
                  <c:v>4</c:v>
                </c:pt>
                <c:pt idx="64">
                  <c:v>4</c:v>
                </c:pt>
                <c:pt idx="65">
                  <c:v>4</c:v>
                </c:pt>
                <c:pt idx="66">
                  <c:v>4</c:v>
                </c:pt>
                <c:pt idx="67">
                  <c:v>4</c:v>
                </c:pt>
                <c:pt idx="68">
                  <c:v>4</c:v>
                </c:pt>
                <c:pt idx="69">
                  <c:v>4</c:v>
                </c:pt>
                <c:pt idx="70">
                  <c:v>4</c:v>
                </c:pt>
                <c:pt idx="71">
                  <c:v>4</c:v>
                </c:pt>
                <c:pt idx="72">
                  <c:v>4</c:v>
                </c:pt>
                <c:pt idx="73">
                  <c:v>4</c:v>
                </c:pt>
                <c:pt idx="74">
                  <c:v>4</c:v>
                </c:pt>
                <c:pt idx="75">
                  <c:v>4</c:v>
                </c:pt>
                <c:pt idx="76">
                  <c:v>4</c:v>
                </c:pt>
                <c:pt idx="77">
                  <c:v>4</c:v>
                </c:pt>
                <c:pt idx="78">
                  <c:v>4</c:v>
                </c:pt>
                <c:pt idx="79">
                  <c:v>4</c:v>
                </c:pt>
                <c:pt idx="80">
                  <c:v>4</c:v>
                </c:pt>
                <c:pt idx="81">
                  <c:v>4</c:v>
                </c:pt>
                <c:pt idx="82">
                  <c:v>4</c:v>
                </c:pt>
                <c:pt idx="83">
                  <c:v>4</c:v>
                </c:pt>
                <c:pt idx="84">
                  <c:v>4</c:v>
                </c:pt>
                <c:pt idx="85">
                  <c:v>4</c:v>
                </c:pt>
                <c:pt idx="86">
                  <c:v>4</c:v>
                </c:pt>
                <c:pt idx="87">
                  <c:v>4</c:v>
                </c:pt>
                <c:pt idx="88">
                  <c:v>4</c:v>
                </c:pt>
                <c:pt idx="89">
                  <c:v>4</c:v>
                </c:pt>
                <c:pt idx="90">
                  <c:v>4</c:v>
                </c:pt>
                <c:pt idx="91">
                  <c:v>4</c:v>
                </c:pt>
                <c:pt idx="92">
                  <c:v>4</c:v>
                </c:pt>
                <c:pt idx="93">
                  <c:v>4</c:v>
                </c:pt>
                <c:pt idx="94">
                  <c:v>4</c:v>
                </c:pt>
                <c:pt idx="95">
                  <c:v>4</c:v>
                </c:pt>
                <c:pt idx="96">
                  <c:v>4</c:v>
                </c:pt>
                <c:pt idx="97">
                  <c:v>4</c:v>
                </c:pt>
                <c:pt idx="98">
                  <c:v>4</c:v>
                </c:pt>
                <c:pt idx="99">
                  <c:v>4</c:v>
                </c:pt>
                <c:pt idx="100">
                  <c:v>4</c:v>
                </c:pt>
                <c:pt idx="101">
                  <c:v>4</c:v>
                </c:pt>
                <c:pt idx="102">
                  <c:v>4</c:v>
                </c:pt>
                <c:pt idx="103">
                  <c:v>4</c:v>
                </c:pt>
                <c:pt idx="104">
                  <c:v>4</c:v>
                </c:pt>
                <c:pt idx="105">
                  <c:v>4</c:v>
                </c:pt>
                <c:pt idx="106">
                  <c:v>4</c:v>
                </c:pt>
                <c:pt idx="107">
                  <c:v>4</c:v>
                </c:pt>
                <c:pt idx="108">
                  <c:v>4</c:v>
                </c:pt>
                <c:pt idx="109">
                  <c:v>4</c:v>
                </c:pt>
                <c:pt idx="110">
                  <c:v>4</c:v>
                </c:pt>
                <c:pt idx="111">
                  <c:v>4</c:v>
                </c:pt>
                <c:pt idx="112">
                  <c:v>4</c:v>
                </c:pt>
                <c:pt idx="113">
                  <c:v>4</c:v>
                </c:pt>
                <c:pt idx="114">
                  <c:v>4</c:v>
                </c:pt>
                <c:pt idx="115">
                  <c:v>4</c:v>
                </c:pt>
                <c:pt idx="116">
                  <c:v>4</c:v>
                </c:pt>
                <c:pt idx="117">
                  <c:v>4</c:v>
                </c:pt>
                <c:pt idx="118">
                  <c:v>4</c:v>
                </c:pt>
                <c:pt idx="119">
                  <c:v>4</c:v>
                </c:pt>
                <c:pt idx="120">
                  <c:v>4</c:v>
                </c:pt>
                <c:pt idx="121">
                  <c:v>4</c:v>
                </c:pt>
                <c:pt idx="122">
                  <c:v>4</c:v>
                </c:pt>
                <c:pt idx="123">
                  <c:v>4</c:v>
                </c:pt>
                <c:pt idx="124">
                  <c:v>4</c:v>
                </c:pt>
                <c:pt idx="125">
                  <c:v>4</c:v>
                </c:pt>
                <c:pt idx="126">
                  <c:v>4</c:v>
                </c:pt>
                <c:pt idx="127">
                  <c:v>4</c:v>
                </c:pt>
                <c:pt idx="128">
                  <c:v>4</c:v>
                </c:pt>
                <c:pt idx="129">
                  <c:v>4</c:v>
                </c:pt>
                <c:pt idx="130">
                  <c:v>4</c:v>
                </c:pt>
                <c:pt idx="131">
                  <c:v>4</c:v>
                </c:pt>
                <c:pt idx="132">
                  <c:v>4</c:v>
                </c:pt>
                <c:pt idx="133">
                  <c:v>4</c:v>
                </c:pt>
                <c:pt idx="134">
                  <c:v>4</c:v>
                </c:pt>
                <c:pt idx="135">
                  <c:v>4</c:v>
                </c:pt>
                <c:pt idx="136">
                  <c:v>4</c:v>
                </c:pt>
                <c:pt idx="137">
                  <c:v>4</c:v>
                </c:pt>
                <c:pt idx="138">
                  <c:v>4</c:v>
                </c:pt>
                <c:pt idx="139">
                  <c:v>4</c:v>
                </c:pt>
                <c:pt idx="140">
                  <c:v>4</c:v>
                </c:pt>
                <c:pt idx="141">
                  <c:v>4</c:v>
                </c:pt>
                <c:pt idx="142">
                  <c:v>4</c:v>
                </c:pt>
                <c:pt idx="143">
                  <c:v>4</c:v>
                </c:pt>
                <c:pt idx="144">
                  <c:v>4</c:v>
                </c:pt>
                <c:pt idx="145">
                  <c:v>4</c:v>
                </c:pt>
                <c:pt idx="146">
                  <c:v>4</c:v>
                </c:pt>
                <c:pt idx="147">
                  <c:v>4</c:v>
                </c:pt>
                <c:pt idx="148">
                  <c:v>4</c:v>
                </c:pt>
                <c:pt idx="149">
                  <c:v>4</c:v>
                </c:pt>
                <c:pt idx="150">
                  <c:v>4</c:v>
                </c:pt>
                <c:pt idx="151">
                  <c:v>4</c:v>
                </c:pt>
                <c:pt idx="152">
                  <c:v>4</c:v>
                </c:pt>
                <c:pt idx="153">
                  <c:v>5</c:v>
                </c:pt>
                <c:pt idx="154">
                  <c:v>5</c:v>
                </c:pt>
                <c:pt idx="155">
                  <c:v>5</c:v>
                </c:pt>
                <c:pt idx="156">
                  <c:v>5</c:v>
                </c:pt>
                <c:pt idx="157">
                  <c:v>5</c:v>
                </c:pt>
                <c:pt idx="158">
                  <c:v>5</c:v>
                </c:pt>
                <c:pt idx="159">
                  <c:v>5</c:v>
                </c:pt>
                <c:pt idx="160">
                  <c:v>5</c:v>
                </c:pt>
                <c:pt idx="161">
                  <c:v>5</c:v>
                </c:pt>
                <c:pt idx="162">
                  <c:v>5</c:v>
                </c:pt>
                <c:pt idx="163">
                  <c:v>5</c:v>
                </c:pt>
                <c:pt idx="164">
                  <c:v>5</c:v>
                </c:pt>
                <c:pt idx="165">
                  <c:v>5</c:v>
                </c:pt>
                <c:pt idx="166">
                  <c:v>5</c:v>
                </c:pt>
                <c:pt idx="167">
                  <c:v>5</c:v>
                </c:pt>
                <c:pt idx="168">
                  <c:v>5</c:v>
                </c:pt>
                <c:pt idx="169">
                  <c:v>5</c:v>
                </c:pt>
                <c:pt idx="170">
                  <c:v>5</c:v>
                </c:pt>
                <c:pt idx="171">
                  <c:v>5</c:v>
                </c:pt>
                <c:pt idx="172">
                  <c:v>5</c:v>
                </c:pt>
                <c:pt idx="173">
                  <c:v>5</c:v>
                </c:pt>
                <c:pt idx="174">
                  <c:v>5</c:v>
                </c:pt>
                <c:pt idx="175">
                  <c:v>5</c:v>
                </c:pt>
                <c:pt idx="176">
                  <c:v>5</c:v>
                </c:pt>
                <c:pt idx="177">
                  <c:v>5</c:v>
                </c:pt>
                <c:pt idx="178">
                  <c:v>5</c:v>
                </c:pt>
                <c:pt idx="179">
                  <c:v>5</c:v>
                </c:pt>
                <c:pt idx="180">
                  <c:v>5</c:v>
                </c:pt>
                <c:pt idx="181">
                  <c:v>5</c:v>
                </c:pt>
                <c:pt idx="182">
                  <c:v>5</c:v>
                </c:pt>
                <c:pt idx="183">
                  <c:v>5</c:v>
                </c:pt>
                <c:pt idx="184">
                  <c:v>5</c:v>
                </c:pt>
                <c:pt idx="185">
                  <c:v>5</c:v>
                </c:pt>
                <c:pt idx="186">
                  <c:v>5</c:v>
                </c:pt>
                <c:pt idx="187">
                  <c:v>5</c:v>
                </c:pt>
                <c:pt idx="188">
                  <c:v>5</c:v>
                </c:pt>
                <c:pt idx="189">
                  <c:v>5</c:v>
                </c:pt>
                <c:pt idx="190">
                  <c:v>5</c:v>
                </c:pt>
                <c:pt idx="191">
                  <c:v>5</c:v>
                </c:pt>
                <c:pt idx="192">
                  <c:v>5</c:v>
                </c:pt>
                <c:pt idx="193">
                  <c:v>5</c:v>
                </c:pt>
                <c:pt idx="194">
                  <c:v>5</c:v>
                </c:pt>
                <c:pt idx="195">
                  <c:v>5</c:v>
                </c:pt>
                <c:pt idx="196">
                  <c:v>5</c:v>
                </c:pt>
                <c:pt idx="197">
                  <c:v>5</c:v>
                </c:pt>
                <c:pt idx="198">
                  <c:v>5</c:v>
                </c:pt>
                <c:pt idx="199">
                  <c:v>5</c:v>
                </c:pt>
                <c:pt idx="200">
                  <c:v>5</c:v>
                </c:pt>
                <c:pt idx="201">
                  <c:v>5</c:v>
                </c:pt>
                <c:pt idx="202">
                  <c:v>5</c:v>
                </c:pt>
                <c:pt idx="203">
                  <c:v>5</c:v>
                </c:pt>
                <c:pt idx="204">
                  <c:v>5</c:v>
                </c:pt>
                <c:pt idx="205">
                  <c:v>5</c:v>
                </c:pt>
                <c:pt idx="206">
                  <c:v>5</c:v>
                </c:pt>
                <c:pt idx="207">
                  <c:v>5</c:v>
                </c:pt>
                <c:pt idx="208">
                  <c:v>5</c:v>
                </c:pt>
                <c:pt idx="209">
                  <c:v>5</c:v>
                </c:pt>
                <c:pt idx="210">
                  <c:v>5</c:v>
                </c:pt>
                <c:pt idx="211">
                  <c:v>5</c:v>
                </c:pt>
                <c:pt idx="212">
                  <c:v>5</c:v>
                </c:pt>
                <c:pt idx="213">
                  <c:v>5</c:v>
                </c:pt>
                <c:pt idx="214">
                  <c:v>5</c:v>
                </c:pt>
                <c:pt idx="215">
                  <c:v>5</c:v>
                </c:pt>
                <c:pt idx="216">
                  <c:v>5</c:v>
                </c:pt>
                <c:pt idx="217">
                  <c:v>5</c:v>
                </c:pt>
                <c:pt idx="218">
                  <c:v>5</c:v>
                </c:pt>
                <c:pt idx="219">
                  <c:v>5</c:v>
                </c:pt>
                <c:pt idx="220">
                  <c:v>5</c:v>
                </c:pt>
                <c:pt idx="221">
                  <c:v>5</c:v>
                </c:pt>
                <c:pt idx="222">
                  <c:v>5</c:v>
                </c:pt>
                <c:pt idx="223">
                  <c:v>5</c:v>
                </c:pt>
                <c:pt idx="224">
                  <c:v>5</c:v>
                </c:pt>
                <c:pt idx="225">
                  <c:v>5</c:v>
                </c:pt>
                <c:pt idx="226">
                  <c:v>5</c:v>
                </c:pt>
                <c:pt idx="227">
                  <c:v>5</c:v>
                </c:pt>
                <c:pt idx="228">
                  <c:v>5</c:v>
                </c:pt>
                <c:pt idx="229">
                  <c:v>5</c:v>
                </c:pt>
                <c:pt idx="230">
                  <c:v>5</c:v>
                </c:pt>
                <c:pt idx="231">
                  <c:v>5</c:v>
                </c:pt>
                <c:pt idx="232">
                  <c:v>5</c:v>
                </c:pt>
                <c:pt idx="233">
                  <c:v>5</c:v>
                </c:pt>
                <c:pt idx="234">
                  <c:v>5</c:v>
                </c:pt>
                <c:pt idx="235">
                  <c:v>5</c:v>
                </c:pt>
                <c:pt idx="236">
                  <c:v>5</c:v>
                </c:pt>
                <c:pt idx="237">
                  <c:v>5</c:v>
                </c:pt>
                <c:pt idx="238">
                  <c:v>5</c:v>
                </c:pt>
                <c:pt idx="239">
                  <c:v>5</c:v>
                </c:pt>
                <c:pt idx="240">
                  <c:v>5</c:v>
                </c:pt>
                <c:pt idx="241">
                  <c:v>5</c:v>
                </c:pt>
                <c:pt idx="242">
                  <c:v>5</c:v>
                </c:pt>
                <c:pt idx="243">
                  <c:v>5</c:v>
                </c:pt>
                <c:pt idx="244">
                  <c:v>5</c:v>
                </c:pt>
                <c:pt idx="245">
                  <c:v>5</c:v>
                </c:pt>
                <c:pt idx="246">
                  <c:v>5</c:v>
                </c:pt>
                <c:pt idx="247">
                  <c:v>5</c:v>
                </c:pt>
                <c:pt idx="248">
                  <c:v>5</c:v>
                </c:pt>
                <c:pt idx="249">
                  <c:v>5</c:v>
                </c:pt>
                <c:pt idx="250">
                  <c:v>5</c:v>
                </c:pt>
                <c:pt idx="251">
                  <c:v>5</c:v>
                </c:pt>
                <c:pt idx="252">
                  <c:v>5</c:v>
                </c:pt>
                <c:pt idx="253">
                  <c:v>5</c:v>
                </c:pt>
                <c:pt idx="254">
                  <c:v>5</c:v>
                </c:pt>
                <c:pt idx="255">
                  <c:v>5</c:v>
                </c:pt>
                <c:pt idx="256">
                  <c:v>5</c:v>
                </c:pt>
                <c:pt idx="257">
                  <c:v>5</c:v>
                </c:pt>
                <c:pt idx="258">
                  <c:v>5</c:v>
                </c:pt>
                <c:pt idx="259">
                  <c:v>5</c:v>
                </c:pt>
                <c:pt idx="260">
                  <c:v>5</c:v>
                </c:pt>
                <c:pt idx="261">
                  <c:v>5</c:v>
                </c:pt>
                <c:pt idx="262">
                  <c:v>5</c:v>
                </c:pt>
                <c:pt idx="263">
                  <c:v>5</c:v>
                </c:pt>
                <c:pt idx="264">
                  <c:v>5</c:v>
                </c:pt>
                <c:pt idx="265">
                  <c:v>5</c:v>
                </c:pt>
                <c:pt idx="266">
                  <c:v>5</c:v>
                </c:pt>
                <c:pt idx="267">
                  <c:v>5</c:v>
                </c:pt>
                <c:pt idx="268">
                  <c:v>5</c:v>
                </c:pt>
                <c:pt idx="269">
                  <c:v>5</c:v>
                </c:pt>
                <c:pt idx="270">
                  <c:v>5</c:v>
                </c:pt>
                <c:pt idx="271">
                  <c:v>4</c:v>
                </c:pt>
                <c:pt idx="272">
                  <c:v>4</c:v>
                </c:pt>
                <c:pt idx="273">
                  <c:v>4</c:v>
                </c:pt>
                <c:pt idx="274">
                  <c:v>4</c:v>
                </c:pt>
                <c:pt idx="275">
                  <c:v>4</c:v>
                </c:pt>
                <c:pt idx="276">
                  <c:v>4</c:v>
                </c:pt>
                <c:pt idx="277">
                  <c:v>4</c:v>
                </c:pt>
                <c:pt idx="278">
                  <c:v>4</c:v>
                </c:pt>
                <c:pt idx="279">
                  <c:v>4</c:v>
                </c:pt>
                <c:pt idx="280">
                  <c:v>4</c:v>
                </c:pt>
                <c:pt idx="281">
                  <c:v>4</c:v>
                </c:pt>
                <c:pt idx="282">
                  <c:v>4</c:v>
                </c:pt>
                <c:pt idx="283">
                  <c:v>4</c:v>
                </c:pt>
                <c:pt idx="284">
                  <c:v>4</c:v>
                </c:pt>
                <c:pt idx="285">
                  <c:v>4</c:v>
                </c:pt>
                <c:pt idx="286">
                  <c:v>4</c:v>
                </c:pt>
                <c:pt idx="287">
                  <c:v>4</c:v>
                </c:pt>
                <c:pt idx="288">
                  <c:v>4</c:v>
                </c:pt>
                <c:pt idx="289">
                  <c:v>4</c:v>
                </c:pt>
                <c:pt idx="290">
                  <c:v>4</c:v>
                </c:pt>
                <c:pt idx="291">
                  <c:v>4</c:v>
                </c:pt>
                <c:pt idx="292">
                  <c:v>4</c:v>
                </c:pt>
                <c:pt idx="293">
                  <c:v>4</c:v>
                </c:pt>
                <c:pt idx="294">
                  <c:v>4</c:v>
                </c:pt>
                <c:pt idx="295">
                  <c:v>4</c:v>
                </c:pt>
                <c:pt idx="296">
                  <c:v>4</c:v>
                </c:pt>
                <c:pt idx="297">
                  <c:v>4</c:v>
                </c:pt>
                <c:pt idx="298">
                  <c:v>4</c:v>
                </c:pt>
                <c:pt idx="299">
                  <c:v>4</c:v>
                </c:pt>
                <c:pt idx="300">
                  <c:v>4</c:v>
                </c:pt>
                <c:pt idx="301">
                  <c:v>4</c:v>
                </c:pt>
                <c:pt idx="302">
                  <c:v>4</c:v>
                </c:pt>
                <c:pt idx="303">
                  <c:v>4</c:v>
                </c:pt>
                <c:pt idx="304">
                  <c:v>4</c:v>
                </c:pt>
                <c:pt idx="305">
                  <c:v>4</c:v>
                </c:pt>
                <c:pt idx="306">
                  <c:v>4</c:v>
                </c:pt>
                <c:pt idx="307">
                  <c:v>4</c:v>
                </c:pt>
                <c:pt idx="308">
                  <c:v>4</c:v>
                </c:pt>
                <c:pt idx="309">
                  <c:v>4</c:v>
                </c:pt>
                <c:pt idx="310">
                  <c:v>4</c:v>
                </c:pt>
                <c:pt idx="311">
                  <c:v>4</c:v>
                </c:pt>
                <c:pt idx="312">
                  <c:v>4</c:v>
                </c:pt>
                <c:pt idx="313">
                  <c:v>4</c:v>
                </c:pt>
                <c:pt idx="314">
                  <c:v>4</c:v>
                </c:pt>
                <c:pt idx="315">
                  <c:v>4</c:v>
                </c:pt>
                <c:pt idx="316">
                  <c:v>4</c:v>
                </c:pt>
                <c:pt idx="317">
                  <c:v>4</c:v>
                </c:pt>
                <c:pt idx="318">
                  <c:v>4</c:v>
                </c:pt>
                <c:pt idx="319">
                  <c:v>4</c:v>
                </c:pt>
                <c:pt idx="320">
                  <c:v>4</c:v>
                </c:pt>
                <c:pt idx="321">
                  <c:v>4</c:v>
                </c:pt>
                <c:pt idx="322">
                  <c:v>4</c:v>
                </c:pt>
                <c:pt idx="323">
                  <c:v>4</c:v>
                </c:pt>
                <c:pt idx="324">
                  <c:v>4</c:v>
                </c:pt>
                <c:pt idx="325">
                  <c:v>4</c:v>
                </c:pt>
                <c:pt idx="326">
                  <c:v>4</c:v>
                </c:pt>
                <c:pt idx="327">
                  <c:v>4</c:v>
                </c:pt>
                <c:pt idx="328">
                  <c:v>4</c:v>
                </c:pt>
                <c:pt idx="329">
                  <c:v>4</c:v>
                </c:pt>
                <c:pt idx="330">
                  <c:v>4</c:v>
                </c:pt>
                <c:pt idx="331">
                  <c:v>4</c:v>
                </c:pt>
                <c:pt idx="332">
                  <c:v>4</c:v>
                </c:pt>
                <c:pt idx="333">
                  <c:v>4</c:v>
                </c:pt>
                <c:pt idx="334">
                  <c:v>4</c:v>
                </c:pt>
                <c:pt idx="335">
                  <c:v>4</c:v>
                </c:pt>
                <c:pt idx="336">
                  <c:v>4</c:v>
                </c:pt>
                <c:pt idx="337">
                  <c:v>4</c:v>
                </c:pt>
                <c:pt idx="338">
                  <c:v>4</c:v>
                </c:pt>
                <c:pt idx="339">
                  <c:v>4</c:v>
                </c:pt>
                <c:pt idx="340">
                  <c:v>4</c:v>
                </c:pt>
                <c:pt idx="341">
                  <c:v>4</c:v>
                </c:pt>
                <c:pt idx="342">
                  <c:v>4</c:v>
                </c:pt>
                <c:pt idx="343">
                  <c:v>4</c:v>
                </c:pt>
                <c:pt idx="344">
                  <c:v>4</c:v>
                </c:pt>
                <c:pt idx="345">
                  <c:v>4</c:v>
                </c:pt>
                <c:pt idx="346">
                  <c:v>4</c:v>
                </c:pt>
                <c:pt idx="347">
                  <c:v>4</c:v>
                </c:pt>
                <c:pt idx="348">
                  <c:v>4</c:v>
                </c:pt>
                <c:pt idx="349">
                  <c:v>4</c:v>
                </c:pt>
                <c:pt idx="350">
                  <c:v>4</c:v>
                </c:pt>
                <c:pt idx="351">
                  <c:v>4</c:v>
                </c:pt>
                <c:pt idx="352">
                  <c:v>4</c:v>
                </c:pt>
                <c:pt idx="353">
                  <c:v>4</c:v>
                </c:pt>
                <c:pt idx="354">
                  <c:v>4</c:v>
                </c:pt>
                <c:pt idx="355">
                  <c:v>4</c:v>
                </c:pt>
                <c:pt idx="356">
                  <c:v>4</c:v>
                </c:pt>
                <c:pt idx="357">
                  <c:v>4</c:v>
                </c:pt>
                <c:pt idx="358">
                  <c:v>4</c:v>
                </c:pt>
                <c:pt idx="359">
                  <c:v>4</c:v>
                </c:pt>
                <c:pt idx="360">
                  <c:v>4</c:v>
                </c:pt>
                <c:pt idx="361">
                  <c:v>4</c:v>
                </c:pt>
                <c:pt idx="362">
                  <c:v>4</c:v>
                </c:pt>
                <c:pt idx="363">
                  <c:v>4</c:v>
                </c:pt>
                <c:pt idx="364">
                  <c:v>4</c:v>
                </c:pt>
                <c:pt idx="365">
                  <c:v>4</c:v>
                </c:pt>
                <c:pt idx="366">
                  <c:v>4</c:v>
                </c:pt>
                <c:pt idx="367">
                  <c:v>4</c:v>
                </c:pt>
                <c:pt idx="368">
                  <c:v>4</c:v>
                </c:pt>
                <c:pt idx="369">
                  <c:v>4</c:v>
                </c:pt>
                <c:pt idx="370">
                  <c:v>4</c:v>
                </c:pt>
                <c:pt idx="371">
                  <c:v>4</c:v>
                </c:pt>
                <c:pt idx="372">
                  <c:v>4</c:v>
                </c:pt>
                <c:pt idx="373">
                  <c:v>4</c:v>
                </c:pt>
                <c:pt idx="374">
                  <c:v>4</c:v>
                </c:pt>
                <c:pt idx="375">
                  <c:v>4</c:v>
                </c:pt>
                <c:pt idx="376">
                  <c:v>4</c:v>
                </c:pt>
                <c:pt idx="377">
                  <c:v>4</c:v>
                </c:pt>
                <c:pt idx="378">
                  <c:v>4</c:v>
                </c:pt>
                <c:pt idx="379">
                  <c:v>4</c:v>
                </c:pt>
                <c:pt idx="380">
                  <c:v>4</c:v>
                </c:pt>
                <c:pt idx="381">
                  <c:v>4</c:v>
                </c:pt>
                <c:pt idx="382">
                  <c:v>4</c:v>
                </c:pt>
                <c:pt idx="383">
                  <c:v>4</c:v>
                </c:pt>
                <c:pt idx="384">
                  <c:v>4</c:v>
                </c:pt>
                <c:pt idx="385">
                  <c:v>4</c:v>
                </c:pt>
                <c:pt idx="386">
                  <c:v>4</c:v>
                </c:pt>
                <c:pt idx="387">
                  <c:v>4</c:v>
                </c:pt>
                <c:pt idx="388">
                  <c:v>4</c:v>
                </c:pt>
                <c:pt idx="389">
                  <c:v>4</c:v>
                </c:pt>
                <c:pt idx="390">
                  <c:v>4</c:v>
                </c:pt>
                <c:pt idx="391">
                  <c:v>4</c:v>
                </c:pt>
                <c:pt idx="392">
                  <c:v>4</c:v>
                </c:pt>
                <c:pt idx="393">
                  <c:v>4</c:v>
                </c:pt>
                <c:pt idx="394">
                  <c:v>4</c:v>
                </c:pt>
                <c:pt idx="395">
                  <c:v>4</c:v>
                </c:pt>
                <c:pt idx="396">
                  <c:v>4</c:v>
                </c:pt>
                <c:pt idx="397">
                  <c:v>4</c:v>
                </c:pt>
                <c:pt idx="398">
                  <c:v>4</c:v>
                </c:pt>
                <c:pt idx="399">
                  <c:v>4</c:v>
                </c:pt>
                <c:pt idx="400">
                  <c:v>4</c:v>
                </c:pt>
                <c:pt idx="401">
                  <c:v>4</c:v>
                </c:pt>
                <c:pt idx="402">
                  <c:v>4</c:v>
                </c:pt>
                <c:pt idx="403">
                  <c:v>4</c:v>
                </c:pt>
                <c:pt idx="404">
                  <c:v>4</c:v>
                </c:pt>
                <c:pt idx="405">
                  <c:v>4</c:v>
                </c:pt>
                <c:pt idx="406">
                  <c:v>4</c:v>
                </c:pt>
                <c:pt idx="407">
                  <c:v>4</c:v>
                </c:pt>
                <c:pt idx="408">
                  <c:v>4</c:v>
                </c:pt>
                <c:pt idx="409">
                  <c:v>4</c:v>
                </c:pt>
                <c:pt idx="410">
                  <c:v>4</c:v>
                </c:pt>
                <c:pt idx="411">
                  <c:v>4</c:v>
                </c:pt>
                <c:pt idx="412">
                  <c:v>4</c:v>
                </c:pt>
                <c:pt idx="413">
                  <c:v>4</c:v>
                </c:pt>
                <c:pt idx="414">
                  <c:v>4</c:v>
                </c:pt>
                <c:pt idx="415">
                  <c:v>4</c:v>
                </c:pt>
                <c:pt idx="416">
                  <c:v>4</c:v>
                </c:pt>
                <c:pt idx="417">
                  <c:v>4</c:v>
                </c:pt>
                <c:pt idx="418">
                  <c:v>4</c:v>
                </c:pt>
                <c:pt idx="419">
                  <c:v>4</c:v>
                </c:pt>
                <c:pt idx="420">
                  <c:v>4</c:v>
                </c:pt>
                <c:pt idx="421">
                  <c:v>4</c:v>
                </c:pt>
                <c:pt idx="422">
                  <c:v>4</c:v>
                </c:pt>
                <c:pt idx="423">
                  <c:v>4</c:v>
                </c:pt>
                <c:pt idx="424">
                  <c:v>4</c:v>
                </c:pt>
                <c:pt idx="425">
                  <c:v>4</c:v>
                </c:pt>
                <c:pt idx="426">
                  <c:v>4</c:v>
                </c:pt>
                <c:pt idx="427">
                  <c:v>4</c:v>
                </c:pt>
                <c:pt idx="428">
                  <c:v>4</c:v>
                </c:pt>
                <c:pt idx="429">
                  <c:v>4</c:v>
                </c:pt>
                <c:pt idx="430">
                  <c:v>4</c:v>
                </c:pt>
                <c:pt idx="431">
                  <c:v>4</c:v>
                </c:pt>
                <c:pt idx="432">
                  <c:v>4</c:v>
                </c:pt>
                <c:pt idx="433">
                  <c:v>4</c:v>
                </c:pt>
                <c:pt idx="434">
                  <c:v>4</c:v>
                </c:pt>
                <c:pt idx="435">
                  <c:v>4</c:v>
                </c:pt>
                <c:pt idx="436">
                  <c:v>4</c:v>
                </c:pt>
                <c:pt idx="437">
                  <c:v>4</c:v>
                </c:pt>
                <c:pt idx="438">
                  <c:v>4</c:v>
                </c:pt>
                <c:pt idx="439">
                  <c:v>4</c:v>
                </c:pt>
                <c:pt idx="440">
                  <c:v>4</c:v>
                </c:pt>
                <c:pt idx="441">
                  <c:v>4</c:v>
                </c:pt>
                <c:pt idx="442">
                  <c:v>4</c:v>
                </c:pt>
                <c:pt idx="443">
                  <c:v>4</c:v>
                </c:pt>
                <c:pt idx="444">
                  <c:v>4</c:v>
                </c:pt>
                <c:pt idx="445">
                  <c:v>4</c:v>
                </c:pt>
                <c:pt idx="446">
                  <c:v>4</c:v>
                </c:pt>
                <c:pt idx="447">
                  <c:v>4</c:v>
                </c:pt>
                <c:pt idx="448">
                  <c:v>4</c:v>
                </c:pt>
                <c:pt idx="449">
                  <c:v>4</c:v>
                </c:pt>
                <c:pt idx="450">
                  <c:v>4</c:v>
                </c:pt>
                <c:pt idx="451">
                  <c:v>4</c:v>
                </c:pt>
                <c:pt idx="452">
                  <c:v>4</c:v>
                </c:pt>
                <c:pt idx="453">
                  <c:v>4</c:v>
                </c:pt>
                <c:pt idx="454">
                  <c:v>4</c:v>
                </c:pt>
                <c:pt idx="455">
                  <c:v>4</c:v>
                </c:pt>
                <c:pt idx="456">
                  <c:v>4</c:v>
                </c:pt>
                <c:pt idx="457">
                  <c:v>4</c:v>
                </c:pt>
                <c:pt idx="458">
                  <c:v>4</c:v>
                </c:pt>
                <c:pt idx="459">
                  <c:v>4</c:v>
                </c:pt>
                <c:pt idx="460">
                  <c:v>4</c:v>
                </c:pt>
                <c:pt idx="461">
                  <c:v>4</c:v>
                </c:pt>
                <c:pt idx="462">
                  <c:v>4</c:v>
                </c:pt>
                <c:pt idx="463">
                  <c:v>4</c:v>
                </c:pt>
                <c:pt idx="464">
                  <c:v>4</c:v>
                </c:pt>
                <c:pt idx="465">
                  <c:v>4</c:v>
                </c:pt>
                <c:pt idx="466">
                  <c:v>4</c:v>
                </c:pt>
                <c:pt idx="467">
                  <c:v>4</c:v>
                </c:pt>
                <c:pt idx="468">
                  <c:v>4</c:v>
                </c:pt>
                <c:pt idx="469">
                  <c:v>4</c:v>
                </c:pt>
                <c:pt idx="470">
                  <c:v>4</c:v>
                </c:pt>
                <c:pt idx="471">
                  <c:v>4</c:v>
                </c:pt>
                <c:pt idx="472">
                  <c:v>4</c:v>
                </c:pt>
                <c:pt idx="473">
                  <c:v>4</c:v>
                </c:pt>
                <c:pt idx="474">
                  <c:v>4</c:v>
                </c:pt>
                <c:pt idx="475">
                  <c:v>4</c:v>
                </c:pt>
                <c:pt idx="476">
                  <c:v>4</c:v>
                </c:pt>
                <c:pt idx="477">
                  <c:v>4</c:v>
                </c:pt>
                <c:pt idx="478">
                  <c:v>4</c:v>
                </c:pt>
                <c:pt idx="479">
                  <c:v>4</c:v>
                </c:pt>
                <c:pt idx="480">
                  <c:v>4</c:v>
                </c:pt>
                <c:pt idx="481">
                  <c:v>4</c:v>
                </c:pt>
                <c:pt idx="482">
                  <c:v>4</c:v>
                </c:pt>
                <c:pt idx="483">
                  <c:v>4</c:v>
                </c:pt>
                <c:pt idx="484">
                  <c:v>4</c:v>
                </c:pt>
                <c:pt idx="485">
                  <c:v>4</c:v>
                </c:pt>
                <c:pt idx="486">
                  <c:v>4</c:v>
                </c:pt>
                <c:pt idx="487">
                  <c:v>4</c:v>
                </c:pt>
                <c:pt idx="488">
                  <c:v>4</c:v>
                </c:pt>
                <c:pt idx="489">
                  <c:v>4</c:v>
                </c:pt>
                <c:pt idx="490">
                  <c:v>4</c:v>
                </c:pt>
                <c:pt idx="491">
                  <c:v>4</c:v>
                </c:pt>
                <c:pt idx="492">
                  <c:v>4</c:v>
                </c:pt>
                <c:pt idx="493">
                  <c:v>4</c:v>
                </c:pt>
                <c:pt idx="494">
                  <c:v>4</c:v>
                </c:pt>
                <c:pt idx="495">
                  <c:v>4</c:v>
                </c:pt>
                <c:pt idx="496">
                  <c:v>4</c:v>
                </c:pt>
                <c:pt idx="497">
                  <c:v>4</c:v>
                </c:pt>
                <c:pt idx="498">
                  <c:v>4</c:v>
                </c:pt>
                <c:pt idx="499">
                  <c:v>4</c:v>
                </c:pt>
                <c:pt idx="500">
                  <c:v>4</c:v>
                </c:pt>
                <c:pt idx="501">
                  <c:v>4</c:v>
                </c:pt>
                <c:pt idx="502">
                  <c:v>4</c:v>
                </c:pt>
                <c:pt idx="503">
                  <c:v>4</c:v>
                </c:pt>
                <c:pt idx="504">
                  <c:v>4</c:v>
                </c:pt>
                <c:pt idx="505">
                  <c:v>4</c:v>
                </c:pt>
                <c:pt idx="506">
                  <c:v>4</c:v>
                </c:pt>
                <c:pt idx="507">
                  <c:v>4</c:v>
                </c:pt>
                <c:pt idx="508">
                  <c:v>4</c:v>
                </c:pt>
                <c:pt idx="509">
                  <c:v>4</c:v>
                </c:pt>
                <c:pt idx="510">
                  <c:v>4</c:v>
                </c:pt>
                <c:pt idx="511">
                  <c:v>4</c:v>
                </c:pt>
                <c:pt idx="512">
                  <c:v>4</c:v>
                </c:pt>
                <c:pt idx="513">
                  <c:v>4</c:v>
                </c:pt>
                <c:pt idx="514">
                  <c:v>4</c:v>
                </c:pt>
                <c:pt idx="515">
                  <c:v>4</c:v>
                </c:pt>
                <c:pt idx="516">
                  <c:v>4</c:v>
                </c:pt>
                <c:pt idx="517">
                  <c:v>4</c:v>
                </c:pt>
                <c:pt idx="518">
                  <c:v>4</c:v>
                </c:pt>
                <c:pt idx="519">
                  <c:v>4</c:v>
                </c:pt>
                <c:pt idx="520">
                  <c:v>4</c:v>
                </c:pt>
                <c:pt idx="521">
                  <c:v>4</c:v>
                </c:pt>
                <c:pt idx="522">
                  <c:v>4</c:v>
                </c:pt>
                <c:pt idx="523">
                  <c:v>4</c:v>
                </c:pt>
                <c:pt idx="524">
                  <c:v>4</c:v>
                </c:pt>
                <c:pt idx="525">
                  <c:v>4</c:v>
                </c:pt>
                <c:pt idx="526">
                  <c:v>4</c:v>
                </c:pt>
                <c:pt idx="527">
                  <c:v>4</c:v>
                </c:pt>
                <c:pt idx="528">
                  <c:v>4</c:v>
                </c:pt>
                <c:pt idx="529">
                  <c:v>4</c:v>
                </c:pt>
                <c:pt idx="530">
                  <c:v>4</c:v>
                </c:pt>
                <c:pt idx="531">
                  <c:v>4</c:v>
                </c:pt>
                <c:pt idx="532">
                  <c:v>4</c:v>
                </c:pt>
                <c:pt idx="533">
                  <c:v>4</c:v>
                </c:pt>
                <c:pt idx="534">
                  <c:v>4</c:v>
                </c:pt>
                <c:pt idx="535">
                  <c:v>4</c:v>
                </c:pt>
                <c:pt idx="536">
                  <c:v>4</c:v>
                </c:pt>
                <c:pt idx="537">
                  <c:v>4</c:v>
                </c:pt>
                <c:pt idx="538">
                  <c:v>4</c:v>
                </c:pt>
                <c:pt idx="539">
                  <c:v>4</c:v>
                </c:pt>
                <c:pt idx="540">
                  <c:v>4</c:v>
                </c:pt>
                <c:pt idx="541">
                  <c:v>4</c:v>
                </c:pt>
                <c:pt idx="542">
                  <c:v>4</c:v>
                </c:pt>
                <c:pt idx="543">
                  <c:v>4</c:v>
                </c:pt>
                <c:pt idx="544">
                  <c:v>4</c:v>
                </c:pt>
                <c:pt idx="545">
                  <c:v>4</c:v>
                </c:pt>
                <c:pt idx="546">
                  <c:v>4</c:v>
                </c:pt>
                <c:pt idx="547">
                  <c:v>4</c:v>
                </c:pt>
                <c:pt idx="548">
                  <c:v>4</c:v>
                </c:pt>
                <c:pt idx="549">
                  <c:v>4</c:v>
                </c:pt>
                <c:pt idx="550">
                  <c:v>4</c:v>
                </c:pt>
                <c:pt idx="551">
                  <c:v>4</c:v>
                </c:pt>
                <c:pt idx="552">
                  <c:v>4</c:v>
                </c:pt>
                <c:pt idx="553">
                  <c:v>4</c:v>
                </c:pt>
                <c:pt idx="554">
                  <c:v>4</c:v>
                </c:pt>
                <c:pt idx="555">
                  <c:v>4</c:v>
                </c:pt>
                <c:pt idx="556">
                  <c:v>4</c:v>
                </c:pt>
                <c:pt idx="557">
                  <c:v>4</c:v>
                </c:pt>
                <c:pt idx="558">
                  <c:v>4</c:v>
                </c:pt>
                <c:pt idx="559">
                  <c:v>4</c:v>
                </c:pt>
                <c:pt idx="560">
                  <c:v>4</c:v>
                </c:pt>
                <c:pt idx="561">
                  <c:v>4</c:v>
                </c:pt>
                <c:pt idx="562">
                  <c:v>4</c:v>
                </c:pt>
                <c:pt idx="563">
                  <c:v>4</c:v>
                </c:pt>
                <c:pt idx="564">
                  <c:v>4</c:v>
                </c:pt>
                <c:pt idx="565">
                  <c:v>4</c:v>
                </c:pt>
                <c:pt idx="566">
                  <c:v>4</c:v>
                </c:pt>
                <c:pt idx="567">
                  <c:v>4</c:v>
                </c:pt>
                <c:pt idx="568">
                  <c:v>4</c:v>
                </c:pt>
                <c:pt idx="569">
                  <c:v>4</c:v>
                </c:pt>
                <c:pt idx="570">
                  <c:v>4</c:v>
                </c:pt>
                <c:pt idx="571">
                  <c:v>4</c:v>
                </c:pt>
                <c:pt idx="572">
                  <c:v>4</c:v>
                </c:pt>
                <c:pt idx="573">
                  <c:v>4</c:v>
                </c:pt>
                <c:pt idx="574">
                  <c:v>4</c:v>
                </c:pt>
                <c:pt idx="575">
                  <c:v>4</c:v>
                </c:pt>
                <c:pt idx="576">
                  <c:v>4</c:v>
                </c:pt>
                <c:pt idx="577">
                  <c:v>4</c:v>
                </c:pt>
                <c:pt idx="578">
                  <c:v>4</c:v>
                </c:pt>
                <c:pt idx="579">
                  <c:v>4</c:v>
                </c:pt>
                <c:pt idx="580">
                  <c:v>4</c:v>
                </c:pt>
                <c:pt idx="581">
                  <c:v>4</c:v>
                </c:pt>
                <c:pt idx="582">
                  <c:v>4</c:v>
                </c:pt>
                <c:pt idx="583">
                  <c:v>4</c:v>
                </c:pt>
                <c:pt idx="584">
                  <c:v>4</c:v>
                </c:pt>
                <c:pt idx="585">
                  <c:v>4</c:v>
                </c:pt>
                <c:pt idx="586">
                  <c:v>4</c:v>
                </c:pt>
                <c:pt idx="587">
                  <c:v>4</c:v>
                </c:pt>
                <c:pt idx="588">
                  <c:v>4</c:v>
                </c:pt>
                <c:pt idx="589">
                  <c:v>4</c:v>
                </c:pt>
                <c:pt idx="590">
                  <c:v>4</c:v>
                </c:pt>
                <c:pt idx="591">
                  <c:v>4</c:v>
                </c:pt>
                <c:pt idx="592">
                  <c:v>4</c:v>
                </c:pt>
                <c:pt idx="593">
                  <c:v>4</c:v>
                </c:pt>
                <c:pt idx="594">
                  <c:v>4</c:v>
                </c:pt>
                <c:pt idx="595">
                  <c:v>4</c:v>
                </c:pt>
                <c:pt idx="596">
                  <c:v>4</c:v>
                </c:pt>
                <c:pt idx="597">
                  <c:v>4</c:v>
                </c:pt>
                <c:pt idx="598">
                  <c:v>4</c:v>
                </c:pt>
                <c:pt idx="599">
                  <c:v>4</c:v>
                </c:pt>
                <c:pt idx="600">
                  <c:v>4</c:v>
                </c:pt>
                <c:pt idx="601">
                  <c:v>4</c:v>
                </c:pt>
                <c:pt idx="602">
                  <c:v>4</c:v>
                </c:pt>
                <c:pt idx="603">
                  <c:v>4</c:v>
                </c:pt>
                <c:pt idx="604">
                  <c:v>4</c:v>
                </c:pt>
                <c:pt idx="605">
                  <c:v>4</c:v>
                </c:pt>
                <c:pt idx="606">
                  <c:v>4</c:v>
                </c:pt>
                <c:pt idx="607">
                  <c:v>4</c:v>
                </c:pt>
                <c:pt idx="608">
                  <c:v>4</c:v>
                </c:pt>
                <c:pt idx="609">
                  <c:v>4</c:v>
                </c:pt>
                <c:pt idx="610">
                  <c:v>4</c:v>
                </c:pt>
                <c:pt idx="611">
                  <c:v>4</c:v>
                </c:pt>
                <c:pt idx="612">
                  <c:v>4</c:v>
                </c:pt>
                <c:pt idx="613">
                  <c:v>4</c:v>
                </c:pt>
                <c:pt idx="614">
                  <c:v>4</c:v>
                </c:pt>
                <c:pt idx="615">
                  <c:v>4</c:v>
                </c:pt>
                <c:pt idx="616">
                  <c:v>4</c:v>
                </c:pt>
                <c:pt idx="617">
                  <c:v>4</c:v>
                </c:pt>
                <c:pt idx="618">
                  <c:v>4</c:v>
                </c:pt>
                <c:pt idx="619">
                  <c:v>4</c:v>
                </c:pt>
                <c:pt idx="620">
                  <c:v>4</c:v>
                </c:pt>
                <c:pt idx="621">
                  <c:v>4</c:v>
                </c:pt>
                <c:pt idx="622">
                  <c:v>4</c:v>
                </c:pt>
                <c:pt idx="623">
                  <c:v>4</c:v>
                </c:pt>
                <c:pt idx="624">
                  <c:v>4</c:v>
                </c:pt>
                <c:pt idx="625">
                  <c:v>4</c:v>
                </c:pt>
                <c:pt idx="626">
                  <c:v>4</c:v>
                </c:pt>
                <c:pt idx="627">
                  <c:v>4</c:v>
                </c:pt>
                <c:pt idx="628">
                  <c:v>4</c:v>
                </c:pt>
                <c:pt idx="629">
                  <c:v>4</c:v>
                </c:pt>
                <c:pt idx="630">
                  <c:v>4</c:v>
                </c:pt>
                <c:pt idx="631">
                  <c:v>4</c:v>
                </c:pt>
                <c:pt idx="632">
                  <c:v>4</c:v>
                </c:pt>
                <c:pt idx="633">
                  <c:v>4</c:v>
                </c:pt>
                <c:pt idx="634">
                  <c:v>4</c:v>
                </c:pt>
                <c:pt idx="635">
                  <c:v>4</c:v>
                </c:pt>
                <c:pt idx="636">
                  <c:v>4</c:v>
                </c:pt>
                <c:pt idx="637">
                  <c:v>4</c:v>
                </c:pt>
                <c:pt idx="638">
                  <c:v>4</c:v>
                </c:pt>
                <c:pt idx="639">
                  <c:v>4</c:v>
                </c:pt>
                <c:pt idx="640">
                  <c:v>4</c:v>
                </c:pt>
                <c:pt idx="641">
                  <c:v>4</c:v>
                </c:pt>
                <c:pt idx="642">
                  <c:v>4</c:v>
                </c:pt>
                <c:pt idx="643">
                  <c:v>4</c:v>
                </c:pt>
                <c:pt idx="644">
                  <c:v>4</c:v>
                </c:pt>
                <c:pt idx="645">
                  <c:v>4</c:v>
                </c:pt>
                <c:pt idx="646">
                  <c:v>4</c:v>
                </c:pt>
                <c:pt idx="647">
                  <c:v>4</c:v>
                </c:pt>
                <c:pt idx="648">
                  <c:v>4</c:v>
                </c:pt>
                <c:pt idx="649">
                  <c:v>4</c:v>
                </c:pt>
                <c:pt idx="650">
                  <c:v>4</c:v>
                </c:pt>
                <c:pt idx="651">
                  <c:v>4</c:v>
                </c:pt>
                <c:pt idx="652">
                  <c:v>4</c:v>
                </c:pt>
                <c:pt idx="653">
                  <c:v>4</c:v>
                </c:pt>
                <c:pt idx="654">
                  <c:v>4</c:v>
                </c:pt>
                <c:pt idx="655">
                  <c:v>4</c:v>
                </c:pt>
                <c:pt idx="656">
                  <c:v>4</c:v>
                </c:pt>
                <c:pt idx="657">
                  <c:v>4</c:v>
                </c:pt>
                <c:pt idx="658">
                  <c:v>4</c:v>
                </c:pt>
                <c:pt idx="659">
                  <c:v>4</c:v>
                </c:pt>
                <c:pt idx="660">
                  <c:v>4</c:v>
                </c:pt>
                <c:pt idx="661">
                  <c:v>4</c:v>
                </c:pt>
                <c:pt idx="662">
                  <c:v>4</c:v>
                </c:pt>
                <c:pt idx="663">
                  <c:v>4</c:v>
                </c:pt>
                <c:pt idx="664">
                  <c:v>4</c:v>
                </c:pt>
                <c:pt idx="665">
                  <c:v>4</c:v>
                </c:pt>
                <c:pt idx="666">
                  <c:v>4</c:v>
                </c:pt>
                <c:pt idx="667">
                  <c:v>4</c:v>
                </c:pt>
                <c:pt idx="668">
                  <c:v>4</c:v>
                </c:pt>
                <c:pt idx="669">
                  <c:v>4</c:v>
                </c:pt>
                <c:pt idx="670">
                  <c:v>4</c:v>
                </c:pt>
                <c:pt idx="671">
                  <c:v>4</c:v>
                </c:pt>
                <c:pt idx="672">
                  <c:v>4</c:v>
                </c:pt>
                <c:pt idx="673">
                  <c:v>4</c:v>
                </c:pt>
                <c:pt idx="674">
                  <c:v>4</c:v>
                </c:pt>
                <c:pt idx="675">
                  <c:v>4</c:v>
                </c:pt>
                <c:pt idx="676">
                  <c:v>4</c:v>
                </c:pt>
                <c:pt idx="677">
                  <c:v>4</c:v>
                </c:pt>
                <c:pt idx="678">
                  <c:v>4</c:v>
                </c:pt>
                <c:pt idx="679">
                  <c:v>4</c:v>
                </c:pt>
                <c:pt idx="680">
                  <c:v>4</c:v>
                </c:pt>
                <c:pt idx="681">
                  <c:v>4</c:v>
                </c:pt>
                <c:pt idx="682">
                  <c:v>4</c:v>
                </c:pt>
                <c:pt idx="683">
                  <c:v>4</c:v>
                </c:pt>
                <c:pt idx="684">
                  <c:v>4</c:v>
                </c:pt>
                <c:pt idx="685">
                  <c:v>4</c:v>
                </c:pt>
                <c:pt idx="686">
                  <c:v>4</c:v>
                </c:pt>
                <c:pt idx="687">
                  <c:v>4</c:v>
                </c:pt>
                <c:pt idx="688">
                  <c:v>4</c:v>
                </c:pt>
                <c:pt idx="689">
                  <c:v>4</c:v>
                </c:pt>
                <c:pt idx="690">
                  <c:v>4</c:v>
                </c:pt>
                <c:pt idx="691">
                  <c:v>4</c:v>
                </c:pt>
                <c:pt idx="692">
                  <c:v>4</c:v>
                </c:pt>
                <c:pt idx="693">
                  <c:v>4</c:v>
                </c:pt>
                <c:pt idx="694">
                  <c:v>4</c:v>
                </c:pt>
                <c:pt idx="695">
                  <c:v>4</c:v>
                </c:pt>
                <c:pt idx="696">
                  <c:v>4</c:v>
                </c:pt>
                <c:pt idx="697">
                  <c:v>4</c:v>
                </c:pt>
                <c:pt idx="698">
                  <c:v>4</c:v>
                </c:pt>
                <c:pt idx="699">
                  <c:v>4</c:v>
                </c:pt>
                <c:pt idx="700">
                  <c:v>4</c:v>
                </c:pt>
                <c:pt idx="701">
                  <c:v>4</c:v>
                </c:pt>
                <c:pt idx="702">
                  <c:v>4</c:v>
                </c:pt>
                <c:pt idx="703">
                  <c:v>4</c:v>
                </c:pt>
                <c:pt idx="704">
                  <c:v>4</c:v>
                </c:pt>
                <c:pt idx="705">
                  <c:v>4</c:v>
                </c:pt>
                <c:pt idx="706">
                  <c:v>4</c:v>
                </c:pt>
                <c:pt idx="707">
                  <c:v>4</c:v>
                </c:pt>
                <c:pt idx="708">
                  <c:v>4</c:v>
                </c:pt>
                <c:pt idx="709">
                  <c:v>4</c:v>
                </c:pt>
                <c:pt idx="710">
                  <c:v>4</c:v>
                </c:pt>
                <c:pt idx="711">
                  <c:v>4</c:v>
                </c:pt>
                <c:pt idx="712">
                  <c:v>4</c:v>
                </c:pt>
                <c:pt idx="713">
                  <c:v>4</c:v>
                </c:pt>
                <c:pt idx="714">
                  <c:v>4</c:v>
                </c:pt>
                <c:pt idx="715">
                  <c:v>4</c:v>
                </c:pt>
                <c:pt idx="716">
                  <c:v>4</c:v>
                </c:pt>
                <c:pt idx="717">
                  <c:v>4</c:v>
                </c:pt>
                <c:pt idx="718">
                  <c:v>4</c:v>
                </c:pt>
                <c:pt idx="719">
                  <c:v>4</c:v>
                </c:pt>
                <c:pt idx="720">
                  <c:v>4</c:v>
                </c:pt>
                <c:pt idx="721">
                  <c:v>4</c:v>
                </c:pt>
                <c:pt idx="722">
                  <c:v>4</c:v>
                </c:pt>
                <c:pt idx="723">
                  <c:v>4</c:v>
                </c:pt>
                <c:pt idx="724">
                  <c:v>4</c:v>
                </c:pt>
                <c:pt idx="725">
                  <c:v>4</c:v>
                </c:pt>
                <c:pt idx="726">
                  <c:v>4</c:v>
                </c:pt>
                <c:pt idx="727">
                  <c:v>4</c:v>
                </c:pt>
                <c:pt idx="728">
                  <c:v>4</c:v>
                </c:pt>
                <c:pt idx="729">
                  <c:v>4</c:v>
                </c:pt>
                <c:pt idx="730">
                  <c:v>4</c:v>
                </c:pt>
                <c:pt idx="731">
                  <c:v>4</c:v>
                </c:pt>
                <c:pt idx="732">
                  <c:v>4</c:v>
                </c:pt>
                <c:pt idx="733">
                  <c:v>4</c:v>
                </c:pt>
                <c:pt idx="734">
                  <c:v>4</c:v>
                </c:pt>
                <c:pt idx="735">
                  <c:v>4</c:v>
                </c:pt>
                <c:pt idx="736">
                  <c:v>4</c:v>
                </c:pt>
                <c:pt idx="737">
                  <c:v>4</c:v>
                </c:pt>
                <c:pt idx="738">
                  <c:v>4</c:v>
                </c:pt>
                <c:pt idx="739">
                  <c:v>4</c:v>
                </c:pt>
                <c:pt idx="740">
                  <c:v>4</c:v>
                </c:pt>
                <c:pt idx="741">
                  <c:v>4</c:v>
                </c:pt>
                <c:pt idx="742">
                  <c:v>4</c:v>
                </c:pt>
                <c:pt idx="743">
                  <c:v>4</c:v>
                </c:pt>
                <c:pt idx="744">
                  <c:v>4</c:v>
                </c:pt>
                <c:pt idx="745">
                  <c:v>4</c:v>
                </c:pt>
                <c:pt idx="746">
                  <c:v>4</c:v>
                </c:pt>
                <c:pt idx="747">
                  <c:v>4</c:v>
                </c:pt>
                <c:pt idx="748">
                  <c:v>4</c:v>
                </c:pt>
                <c:pt idx="749">
                  <c:v>4</c:v>
                </c:pt>
                <c:pt idx="750">
                  <c:v>4</c:v>
                </c:pt>
                <c:pt idx="751">
                  <c:v>4</c:v>
                </c:pt>
                <c:pt idx="752">
                  <c:v>4</c:v>
                </c:pt>
                <c:pt idx="753">
                  <c:v>4</c:v>
                </c:pt>
                <c:pt idx="754">
                  <c:v>4</c:v>
                </c:pt>
                <c:pt idx="755">
                  <c:v>4</c:v>
                </c:pt>
                <c:pt idx="756">
                  <c:v>4</c:v>
                </c:pt>
                <c:pt idx="757">
                  <c:v>4</c:v>
                </c:pt>
                <c:pt idx="758">
                  <c:v>4</c:v>
                </c:pt>
                <c:pt idx="759">
                  <c:v>4</c:v>
                </c:pt>
                <c:pt idx="760">
                  <c:v>4</c:v>
                </c:pt>
                <c:pt idx="761">
                  <c:v>4</c:v>
                </c:pt>
                <c:pt idx="762">
                  <c:v>4</c:v>
                </c:pt>
                <c:pt idx="763">
                  <c:v>4</c:v>
                </c:pt>
                <c:pt idx="764">
                  <c:v>4</c:v>
                </c:pt>
                <c:pt idx="765">
                  <c:v>4</c:v>
                </c:pt>
                <c:pt idx="766">
                  <c:v>4</c:v>
                </c:pt>
                <c:pt idx="767">
                  <c:v>4</c:v>
                </c:pt>
                <c:pt idx="768">
                  <c:v>4</c:v>
                </c:pt>
                <c:pt idx="769">
                  <c:v>4</c:v>
                </c:pt>
                <c:pt idx="770">
                  <c:v>4</c:v>
                </c:pt>
                <c:pt idx="771">
                  <c:v>4</c:v>
                </c:pt>
                <c:pt idx="772">
                  <c:v>4</c:v>
                </c:pt>
                <c:pt idx="773">
                  <c:v>4</c:v>
                </c:pt>
                <c:pt idx="774">
                  <c:v>4</c:v>
                </c:pt>
                <c:pt idx="775">
                  <c:v>4</c:v>
                </c:pt>
                <c:pt idx="776">
                  <c:v>4</c:v>
                </c:pt>
                <c:pt idx="777">
                  <c:v>4</c:v>
                </c:pt>
                <c:pt idx="778">
                  <c:v>4</c:v>
                </c:pt>
                <c:pt idx="779">
                  <c:v>4</c:v>
                </c:pt>
                <c:pt idx="780">
                  <c:v>4</c:v>
                </c:pt>
                <c:pt idx="781">
                  <c:v>4</c:v>
                </c:pt>
                <c:pt idx="782">
                  <c:v>4</c:v>
                </c:pt>
                <c:pt idx="783">
                  <c:v>4</c:v>
                </c:pt>
                <c:pt idx="784">
                  <c:v>4</c:v>
                </c:pt>
                <c:pt idx="785">
                  <c:v>4</c:v>
                </c:pt>
                <c:pt idx="786">
                  <c:v>4</c:v>
                </c:pt>
                <c:pt idx="787">
                  <c:v>4</c:v>
                </c:pt>
                <c:pt idx="788">
                  <c:v>4</c:v>
                </c:pt>
                <c:pt idx="789">
                  <c:v>4</c:v>
                </c:pt>
                <c:pt idx="790">
                  <c:v>4</c:v>
                </c:pt>
                <c:pt idx="791">
                  <c:v>4</c:v>
                </c:pt>
                <c:pt idx="792">
                  <c:v>4</c:v>
                </c:pt>
                <c:pt idx="793">
                  <c:v>4</c:v>
                </c:pt>
                <c:pt idx="794">
                  <c:v>4</c:v>
                </c:pt>
                <c:pt idx="795">
                  <c:v>4</c:v>
                </c:pt>
                <c:pt idx="796">
                  <c:v>4</c:v>
                </c:pt>
                <c:pt idx="797">
                  <c:v>4</c:v>
                </c:pt>
                <c:pt idx="798">
                  <c:v>4</c:v>
                </c:pt>
                <c:pt idx="799">
                  <c:v>4</c:v>
                </c:pt>
                <c:pt idx="800">
                  <c:v>4</c:v>
                </c:pt>
                <c:pt idx="801">
                  <c:v>4</c:v>
                </c:pt>
                <c:pt idx="802">
                  <c:v>4</c:v>
                </c:pt>
                <c:pt idx="803">
                  <c:v>4</c:v>
                </c:pt>
                <c:pt idx="804">
                  <c:v>4</c:v>
                </c:pt>
                <c:pt idx="805">
                  <c:v>4</c:v>
                </c:pt>
                <c:pt idx="806">
                  <c:v>4</c:v>
                </c:pt>
                <c:pt idx="807">
                  <c:v>4</c:v>
                </c:pt>
                <c:pt idx="808">
                  <c:v>4</c:v>
                </c:pt>
                <c:pt idx="809">
                  <c:v>4</c:v>
                </c:pt>
                <c:pt idx="810">
                  <c:v>4</c:v>
                </c:pt>
                <c:pt idx="811">
                  <c:v>4</c:v>
                </c:pt>
                <c:pt idx="812">
                  <c:v>4</c:v>
                </c:pt>
                <c:pt idx="813">
                  <c:v>4</c:v>
                </c:pt>
                <c:pt idx="814">
                  <c:v>4</c:v>
                </c:pt>
                <c:pt idx="815">
                  <c:v>4</c:v>
                </c:pt>
                <c:pt idx="816">
                  <c:v>4</c:v>
                </c:pt>
                <c:pt idx="817">
                  <c:v>4</c:v>
                </c:pt>
                <c:pt idx="818">
                  <c:v>4</c:v>
                </c:pt>
                <c:pt idx="819">
                  <c:v>4</c:v>
                </c:pt>
                <c:pt idx="820">
                  <c:v>4</c:v>
                </c:pt>
                <c:pt idx="821">
                  <c:v>4</c:v>
                </c:pt>
                <c:pt idx="822">
                  <c:v>4</c:v>
                </c:pt>
                <c:pt idx="823">
                  <c:v>4</c:v>
                </c:pt>
                <c:pt idx="824">
                  <c:v>4</c:v>
                </c:pt>
                <c:pt idx="825">
                  <c:v>4</c:v>
                </c:pt>
                <c:pt idx="826">
                  <c:v>4</c:v>
                </c:pt>
                <c:pt idx="827">
                  <c:v>4</c:v>
                </c:pt>
                <c:pt idx="828">
                  <c:v>4</c:v>
                </c:pt>
                <c:pt idx="829">
                  <c:v>4</c:v>
                </c:pt>
                <c:pt idx="830">
                  <c:v>4</c:v>
                </c:pt>
                <c:pt idx="831">
                  <c:v>4</c:v>
                </c:pt>
                <c:pt idx="832">
                  <c:v>4</c:v>
                </c:pt>
                <c:pt idx="833">
                  <c:v>4</c:v>
                </c:pt>
                <c:pt idx="834">
                  <c:v>4</c:v>
                </c:pt>
                <c:pt idx="835">
                  <c:v>4</c:v>
                </c:pt>
                <c:pt idx="836">
                  <c:v>4</c:v>
                </c:pt>
                <c:pt idx="837">
                  <c:v>4</c:v>
                </c:pt>
                <c:pt idx="838">
                  <c:v>4</c:v>
                </c:pt>
                <c:pt idx="839">
                  <c:v>4</c:v>
                </c:pt>
                <c:pt idx="840">
                  <c:v>4</c:v>
                </c:pt>
                <c:pt idx="841">
                  <c:v>4</c:v>
                </c:pt>
                <c:pt idx="842">
                  <c:v>4</c:v>
                </c:pt>
                <c:pt idx="843">
                  <c:v>4</c:v>
                </c:pt>
                <c:pt idx="844">
                  <c:v>4</c:v>
                </c:pt>
                <c:pt idx="845">
                  <c:v>4</c:v>
                </c:pt>
                <c:pt idx="846">
                  <c:v>4</c:v>
                </c:pt>
                <c:pt idx="847">
                  <c:v>4</c:v>
                </c:pt>
                <c:pt idx="848">
                  <c:v>4</c:v>
                </c:pt>
                <c:pt idx="849">
                  <c:v>4</c:v>
                </c:pt>
                <c:pt idx="850">
                  <c:v>4</c:v>
                </c:pt>
                <c:pt idx="851">
                  <c:v>4</c:v>
                </c:pt>
                <c:pt idx="852">
                  <c:v>4</c:v>
                </c:pt>
                <c:pt idx="853">
                  <c:v>4</c:v>
                </c:pt>
                <c:pt idx="854">
                  <c:v>4</c:v>
                </c:pt>
                <c:pt idx="855">
                  <c:v>4</c:v>
                </c:pt>
                <c:pt idx="856">
                  <c:v>4</c:v>
                </c:pt>
                <c:pt idx="857">
                  <c:v>4</c:v>
                </c:pt>
                <c:pt idx="858">
                  <c:v>4</c:v>
                </c:pt>
                <c:pt idx="859">
                  <c:v>4</c:v>
                </c:pt>
                <c:pt idx="860">
                  <c:v>4</c:v>
                </c:pt>
                <c:pt idx="861">
                  <c:v>4</c:v>
                </c:pt>
                <c:pt idx="862">
                  <c:v>4</c:v>
                </c:pt>
                <c:pt idx="863">
                  <c:v>4</c:v>
                </c:pt>
                <c:pt idx="864">
                  <c:v>4</c:v>
                </c:pt>
                <c:pt idx="865">
                  <c:v>4</c:v>
                </c:pt>
                <c:pt idx="866">
                  <c:v>4</c:v>
                </c:pt>
                <c:pt idx="867">
                  <c:v>4</c:v>
                </c:pt>
                <c:pt idx="868">
                  <c:v>4</c:v>
                </c:pt>
                <c:pt idx="869">
                  <c:v>4</c:v>
                </c:pt>
                <c:pt idx="870">
                  <c:v>4</c:v>
                </c:pt>
                <c:pt idx="871">
                  <c:v>4</c:v>
                </c:pt>
                <c:pt idx="872">
                  <c:v>4</c:v>
                </c:pt>
                <c:pt idx="873">
                  <c:v>4</c:v>
                </c:pt>
                <c:pt idx="874">
                  <c:v>4</c:v>
                </c:pt>
                <c:pt idx="875">
                  <c:v>4</c:v>
                </c:pt>
                <c:pt idx="876">
                  <c:v>4</c:v>
                </c:pt>
                <c:pt idx="877">
                  <c:v>4</c:v>
                </c:pt>
                <c:pt idx="878">
                  <c:v>4</c:v>
                </c:pt>
                <c:pt idx="879">
                  <c:v>4</c:v>
                </c:pt>
                <c:pt idx="880">
                  <c:v>4</c:v>
                </c:pt>
                <c:pt idx="881">
                  <c:v>4</c:v>
                </c:pt>
                <c:pt idx="882">
                  <c:v>4</c:v>
                </c:pt>
                <c:pt idx="883">
                  <c:v>4</c:v>
                </c:pt>
                <c:pt idx="884">
                  <c:v>4</c:v>
                </c:pt>
                <c:pt idx="885">
                  <c:v>4</c:v>
                </c:pt>
                <c:pt idx="886">
                  <c:v>4</c:v>
                </c:pt>
                <c:pt idx="887">
                  <c:v>4</c:v>
                </c:pt>
                <c:pt idx="888">
                  <c:v>4</c:v>
                </c:pt>
                <c:pt idx="889">
                  <c:v>4</c:v>
                </c:pt>
                <c:pt idx="890">
                  <c:v>4</c:v>
                </c:pt>
                <c:pt idx="891">
                  <c:v>4</c:v>
                </c:pt>
                <c:pt idx="892">
                  <c:v>4</c:v>
                </c:pt>
                <c:pt idx="893">
                  <c:v>4</c:v>
                </c:pt>
                <c:pt idx="894">
                  <c:v>4</c:v>
                </c:pt>
                <c:pt idx="895">
                  <c:v>4</c:v>
                </c:pt>
                <c:pt idx="896">
                  <c:v>4</c:v>
                </c:pt>
                <c:pt idx="897">
                  <c:v>4</c:v>
                </c:pt>
                <c:pt idx="898">
                  <c:v>4</c:v>
                </c:pt>
                <c:pt idx="899">
                  <c:v>4</c:v>
                </c:pt>
                <c:pt idx="900">
                  <c:v>4</c:v>
                </c:pt>
                <c:pt idx="901">
                  <c:v>4</c:v>
                </c:pt>
                <c:pt idx="902">
                  <c:v>4</c:v>
                </c:pt>
                <c:pt idx="903">
                  <c:v>4</c:v>
                </c:pt>
                <c:pt idx="904">
                  <c:v>4</c:v>
                </c:pt>
                <c:pt idx="905">
                  <c:v>4</c:v>
                </c:pt>
                <c:pt idx="906">
                  <c:v>4</c:v>
                </c:pt>
                <c:pt idx="907">
                  <c:v>4</c:v>
                </c:pt>
                <c:pt idx="908">
                  <c:v>4</c:v>
                </c:pt>
                <c:pt idx="909">
                  <c:v>4</c:v>
                </c:pt>
                <c:pt idx="910">
                  <c:v>4</c:v>
                </c:pt>
                <c:pt idx="911">
                  <c:v>4</c:v>
                </c:pt>
                <c:pt idx="912">
                  <c:v>4</c:v>
                </c:pt>
                <c:pt idx="913">
                  <c:v>4</c:v>
                </c:pt>
                <c:pt idx="914">
                  <c:v>4</c:v>
                </c:pt>
                <c:pt idx="915">
                  <c:v>4</c:v>
                </c:pt>
                <c:pt idx="916">
                  <c:v>4</c:v>
                </c:pt>
                <c:pt idx="917">
                  <c:v>4</c:v>
                </c:pt>
                <c:pt idx="918">
                  <c:v>4</c:v>
                </c:pt>
                <c:pt idx="919">
                  <c:v>4</c:v>
                </c:pt>
                <c:pt idx="920">
                  <c:v>4</c:v>
                </c:pt>
                <c:pt idx="921">
                  <c:v>4</c:v>
                </c:pt>
                <c:pt idx="922">
                  <c:v>4</c:v>
                </c:pt>
                <c:pt idx="923">
                  <c:v>4</c:v>
                </c:pt>
                <c:pt idx="924">
                  <c:v>4</c:v>
                </c:pt>
                <c:pt idx="925">
                  <c:v>4</c:v>
                </c:pt>
                <c:pt idx="926">
                  <c:v>4</c:v>
                </c:pt>
                <c:pt idx="927">
                  <c:v>4</c:v>
                </c:pt>
                <c:pt idx="928">
                  <c:v>4</c:v>
                </c:pt>
                <c:pt idx="929">
                  <c:v>4</c:v>
                </c:pt>
                <c:pt idx="930">
                  <c:v>4</c:v>
                </c:pt>
                <c:pt idx="931">
                  <c:v>4</c:v>
                </c:pt>
                <c:pt idx="932">
                  <c:v>4</c:v>
                </c:pt>
                <c:pt idx="933">
                  <c:v>4</c:v>
                </c:pt>
                <c:pt idx="934">
                  <c:v>4</c:v>
                </c:pt>
                <c:pt idx="935">
                  <c:v>4</c:v>
                </c:pt>
                <c:pt idx="936">
                  <c:v>4</c:v>
                </c:pt>
                <c:pt idx="937">
                  <c:v>4</c:v>
                </c:pt>
                <c:pt idx="938">
                  <c:v>4</c:v>
                </c:pt>
                <c:pt idx="939">
                  <c:v>4</c:v>
                </c:pt>
                <c:pt idx="940">
                  <c:v>4</c:v>
                </c:pt>
                <c:pt idx="941">
                  <c:v>4</c:v>
                </c:pt>
                <c:pt idx="942">
                  <c:v>4</c:v>
                </c:pt>
                <c:pt idx="943">
                  <c:v>4</c:v>
                </c:pt>
                <c:pt idx="944">
                  <c:v>4</c:v>
                </c:pt>
                <c:pt idx="945">
                  <c:v>4</c:v>
                </c:pt>
                <c:pt idx="946">
                  <c:v>4</c:v>
                </c:pt>
                <c:pt idx="947">
                  <c:v>4</c:v>
                </c:pt>
                <c:pt idx="948">
                  <c:v>4</c:v>
                </c:pt>
                <c:pt idx="949">
                  <c:v>4</c:v>
                </c:pt>
                <c:pt idx="950">
                  <c:v>4</c:v>
                </c:pt>
                <c:pt idx="951">
                  <c:v>4</c:v>
                </c:pt>
                <c:pt idx="952">
                  <c:v>4</c:v>
                </c:pt>
                <c:pt idx="953">
                  <c:v>4</c:v>
                </c:pt>
                <c:pt idx="954">
                  <c:v>4</c:v>
                </c:pt>
                <c:pt idx="955">
                  <c:v>4</c:v>
                </c:pt>
                <c:pt idx="956">
                  <c:v>4</c:v>
                </c:pt>
                <c:pt idx="957">
                  <c:v>4</c:v>
                </c:pt>
                <c:pt idx="958">
                  <c:v>4</c:v>
                </c:pt>
                <c:pt idx="959">
                  <c:v>4</c:v>
                </c:pt>
                <c:pt idx="960">
                  <c:v>4</c:v>
                </c:pt>
                <c:pt idx="961">
                  <c:v>4</c:v>
                </c:pt>
                <c:pt idx="962">
                  <c:v>4</c:v>
                </c:pt>
                <c:pt idx="963">
                  <c:v>4</c:v>
                </c:pt>
                <c:pt idx="964">
                  <c:v>4</c:v>
                </c:pt>
                <c:pt idx="965">
                  <c:v>4</c:v>
                </c:pt>
                <c:pt idx="966">
                  <c:v>4</c:v>
                </c:pt>
                <c:pt idx="967">
                  <c:v>4</c:v>
                </c:pt>
                <c:pt idx="968">
                  <c:v>4</c:v>
                </c:pt>
                <c:pt idx="969">
                  <c:v>4</c:v>
                </c:pt>
                <c:pt idx="970">
                  <c:v>4</c:v>
                </c:pt>
                <c:pt idx="971">
                  <c:v>4</c:v>
                </c:pt>
                <c:pt idx="972">
                  <c:v>4</c:v>
                </c:pt>
                <c:pt idx="973">
                  <c:v>4</c:v>
                </c:pt>
                <c:pt idx="974">
                  <c:v>4</c:v>
                </c:pt>
                <c:pt idx="975">
                  <c:v>4</c:v>
                </c:pt>
                <c:pt idx="976">
                  <c:v>4</c:v>
                </c:pt>
                <c:pt idx="977">
                  <c:v>4</c:v>
                </c:pt>
                <c:pt idx="978">
                  <c:v>4</c:v>
                </c:pt>
                <c:pt idx="979">
                  <c:v>4</c:v>
                </c:pt>
                <c:pt idx="980">
                  <c:v>4</c:v>
                </c:pt>
                <c:pt idx="981">
                  <c:v>4</c:v>
                </c:pt>
                <c:pt idx="982">
                  <c:v>4</c:v>
                </c:pt>
                <c:pt idx="983">
                  <c:v>4</c:v>
                </c:pt>
                <c:pt idx="984">
                  <c:v>4</c:v>
                </c:pt>
                <c:pt idx="985">
                  <c:v>4</c:v>
                </c:pt>
                <c:pt idx="986">
                  <c:v>4</c:v>
                </c:pt>
                <c:pt idx="987">
                  <c:v>4</c:v>
                </c:pt>
                <c:pt idx="988">
                  <c:v>4</c:v>
                </c:pt>
                <c:pt idx="989">
                  <c:v>4</c:v>
                </c:pt>
                <c:pt idx="990">
                  <c:v>4</c:v>
                </c:pt>
                <c:pt idx="991">
                  <c:v>4</c:v>
                </c:pt>
                <c:pt idx="992">
                  <c:v>4</c:v>
                </c:pt>
                <c:pt idx="993">
                  <c:v>4</c:v>
                </c:pt>
                <c:pt idx="994">
                  <c:v>4</c:v>
                </c:pt>
                <c:pt idx="995">
                  <c:v>4</c:v>
                </c:pt>
                <c:pt idx="996">
                  <c:v>4</c:v>
                </c:pt>
                <c:pt idx="997">
                  <c:v>4</c:v>
                </c:pt>
                <c:pt idx="998">
                  <c:v>4</c:v>
                </c:pt>
                <c:pt idx="999">
                  <c:v>4</c:v>
                </c:pt>
                <c:pt idx="1000">
                  <c:v>4</c:v>
                </c:pt>
                <c:pt idx="1001">
                  <c:v>4</c:v>
                </c:pt>
                <c:pt idx="1002">
                  <c:v>4</c:v>
                </c:pt>
                <c:pt idx="1003">
                  <c:v>4</c:v>
                </c:pt>
                <c:pt idx="1004">
                  <c:v>4</c:v>
                </c:pt>
                <c:pt idx="1005">
                  <c:v>4</c:v>
                </c:pt>
                <c:pt idx="1006">
                  <c:v>4</c:v>
                </c:pt>
                <c:pt idx="1007">
                  <c:v>4</c:v>
                </c:pt>
                <c:pt idx="1008">
                  <c:v>4</c:v>
                </c:pt>
                <c:pt idx="1009">
                  <c:v>4</c:v>
                </c:pt>
                <c:pt idx="1010">
                  <c:v>4</c:v>
                </c:pt>
                <c:pt idx="1011">
                  <c:v>4</c:v>
                </c:pt>
                <c:pt idx="1012">
                  <c:v>4</c:v>
                </c:pt>
                <c:pt idx="1013">
                  <c:v>4</c:v>
                </c:pt>
                <c:pt idx="1014">
                  <c:v>4</c:v>
                </c:pt>
                <c:pt idx="1015">
                  <c:v>4</c:v>
                </c:pt>
                <c:pt idx="1016">
                  <c:v>4</c:v>
                </c:pt>
                <c:pt idx="1017">
                  <c:v>4</c:v>
                </c:pt>
                <c:pt idx="1018">
                  <c:v>4</c:v>
                </c:pt>
                <c:pt idx="1019">
                  <c:v>4</c:v>
                </c:pt>
                <c:pt idx="1020">
                  <c:v>4</c:v>
                </c:pt>
                <c:pt idx="1021">
                  <c:v>4</c:v>
                </c:pt>
                <c:pt idx="1022">
                  <c:v>4</c:v>
                </c:pt>
                <c:pt idx="1023">
                  <c:v>4</c:v>
                </c:pt>
                <c:pt idx="1024">
                  <c:v>4</c:v>
                </c:pt>
                <c:pt idx="1025">
                  <c:v>4</c:v>
                </c:pt>
                <c:pt idx="1026">
                  <c:v>4</c:v>
                </c:pt>
                <c:pt idx="1027">
                  <c:v>4</c:v>
                </c:pt>
                <c:pt idx="1028">
                  <c:v>4</c:v>
                </c:pt>
                <c:pt idx="1029">
                  <c:v>4</c:v>
                </c:pt>
                <c:pt idx="1030">
                  <c:v>4</c:v>
                </c:pt>
                <c:pt idx="1031">
                  <c:v>4</c:v>
                </c:pt>
                <c:pt idx="1032">
                  <c:v>4</c:v>
                </c:pt>
                <c:pt idx="1033">
                  <c:v>4</c:v>
                </c:pt>
                <c:pt idx="1034">
                  <c:v>4</c:v>
                </c:pt>
                <c:pt idx="1035">
                  <c:v>4</c:v>
                </c:pt>
                <c:pt idx="1036">
                  <c:v>4</c:v>
                </c:pt>
                <c:pt idx="1037">
                  <c:v>4</c:v>
                </c:pt>
                <c:pt idx="1038">
                  <c:v>4</c:v>
                </c:pt>
                <c:pt idx="1039">
                  <c:v>4</c:v>
                </c:pt>
                <c:pt idx="1040">
                  <c:v>4</c:v>
                </c:pt>
                <c:pt idx="1041">
                  <c:v>4</c:v>
                </c:pt>
                <c:pt idx="1042">
                  <c:v>4</c:v>
                </c:pt>
                <c:pt idx="1043">
                  <c:v>4</c:v>
                </c:pt>
                <c:pt idx="1044">
                  <c:v>4</c:v>
                </c:pt>
                <c:pt idx="1045">
                  <c:v>4</c:v>
                </c:pt>
                <c:pt idx="1046">
                  <c:v>4</c:v>
                </c:pt>
                <c:pt idx="1047">
                  <c:v>4</c:v>
                </c:pt>
                <c:pt idx="1048">
                  <c:v>4</c:v>
                </c:pt>
                <c:pt idx="1049">
                  <c:v>4</c:v>
                </c:pt>
                <c:pt idx="1050">
                  <c:v>4</c:v>
                </c:pt>
                <c:pt idx="1051">
                  <c:v>4</c:v>
                </c:pt>
                <c:pt idx="1052">
                  <c:v>4</c:v>
                </c:pt>
                <c:pt idx="1053">
                  <c:v>4</c:v>
                </c:pt>
                <c:pt idx="1054">
                  <c:v>4</c:v>
                </c:pt>
                <c:pt idx="1055">
                  <c:v>4</c:v>
                </c:pt>
                <c:pt idx="1056">
                  <c:v>4</c:v>
                </c:pt>
                <c:pt idx="1057">
                  <c:v>4</c:v>
                </c:pt>
                <c:pt idx="1058">
                  <c:v>4</c:v>
                </c:pt>
                <c:pt idx="1059">
                  <c:v>4</c:v>
                </c:pt>
                <c:pt idx="1060">
                  <c:v>4</c:v>
                </c:pt>
                <c:pt idx="1061">
                  <c:v>4</c:v>
                </c:pt>
                <c:pt idx="1062">
                  <c:v>4</c:v>
                </c:pt>
                <c:pt idx="1063">
                  <c:v>4</c:v>
                </c:pt>
                <c:pt idx="1064">
                  <c:v>4</c:v>
                </c:pt>
                <c:pt idx="1065">
                  <c:v>4</c:v>
                </c:pt>
                <c:pt idx="1066">
                  <c:v>4</c:v>
                </c:pt>
                <c:pt idx="1067">
                  <c:v>4</c:v>
                </c:pt>
                <c:pt idx="1068">
                  <c:v>4</c:v>
                </c:pt>
                <c:pt idx="1069">
                  <c:v>4</c:v>
                </c:pt>
                <c:pt idx="1070">
                  <c:v>4</c:v>
                </c:pt>
                <c:pt idx="1071">
                  <c:v>4</c:v>
                </c:pt>
                <c:pt idx="1072">
                  <c:v>4</c:v>
                </c:pt>
                <c:pt idx="1073">
                  <c:v>4</c:v>
                </c:pt>
                <c:pt idx="1074">
                  <c:v>4</c:v>
                </c:pt>
                <c:pt idx="1075">
                  <c:v>4</c:v>
                </c:pt>
                <c:pt idx="1076">
                  <c:v>4</c:v>
                </c:pt>
                <c:pt idx="1077">
                  <c:v>4</c:v>
                </c:pt>
                <c:pt idx="1078">
                  <c:v>4</c:v>
                </c:pt>
                <c:pt idx="1079">
                  <c:v>4</c:v>
                </c:pt>
                <c:pt idx="1080">
                  <c:v>4</c:v>
                </c:pt>
                <c:pt idx="1081">
                  <c:v>4</c:v>
                </c:pt>
                <c:pt idx="1082">
                  <c:v>4</c:v>
                </c:pt>
                <c:pt idx="1083">
                  <c:v>4</c:v>
                </c:pt>
                <c:pt idx="1084">
                  <c:v>4</c:v>
                </c:pt>
                <c:pt idx="1085">
                  <c:v>4</c:v>
                </c:pt>
                <c:pt idx="1086">
                  <c:v>4</c:v>
                </c:pt>
                <c:pt idx="1087">
                  <c:v>4</c:v>
                </c:pt>
                <c:pt idx="1088">
                  <c:v>4</c:v>
                </c:pt>
                <c:pt idx="1089">
                  <c:v>4</c:v>
                </c:pt>
                <c:pt idx="1090">
                  <c:v>4</c:v>
                </c:pt>
                <c:pt idx="1091">
                  <c:v>4</c:v>
                </c:pt>
                <c:pt idx="1092">
                  <c:v>4</c:v>
                </c:pt>
                <c:pt idx="1093">
                  <c:v>4</c:v>
                </c:pt>
                <c:pt idx="1094">
                  <c:v>4</c:v>
                </c:pt>
                <c:pt idx="1095">
                  <c:v>4</c:v>
                </c:pt>
                <c:pt idx="1096">
                  <c:v>4</c:v>
                </c:pt>
                <c:pt idx="1097">
                  <c:v>4</c:v>
                </c:pt>
                <c:pt idx="1098">
                  <c:v>4</c:v>
                </c:pt>
                <c:pt idx="1099">
                  <c:v>4</c:v>
                </c:pt>
                <c:pt idx="1100">
                  <c:v>4</c:v>
                </c:pt>
                <c:pt idx="1101">
                  <c:v>4</c:v>
                </c:pt>
                <c:pt idx="1102">
                  <c:v>4</c:v>
                </c:pt>
                <c:pt idx="1103">
                  <c:v>4</c:v>
                </c:pt>
                <c:pt idx="1104">
                  <c:v>4</c:v>
                </c:pt>
                <c:pt idx="1105">
                  <c:v>4</c:v>
                </c:pt>
                <c:pt idx="1106">
                  <c:v>4</c:v>
                </c:pt>
                <c:pt idx="1107">
                  <c:v>4</c:v>
                </c:pt>
                <c:pt idx="1108">
                  <c:v>4</c:v>
                </c:pt>
                <c:pt idx="1109">
                  <c:v>4</c:v>
                </c:pt>
                <c:pt idx="1110">
                  <c:v>4</c:v>
                </c:pt>
                <c:pt idx="1111">
                  <c:v>4</c:v>
                </c:pt>
                <c:pt idx="1112">
                  <c:v>4</c:v>
                </c:pt>
                <c:pt idx="1113">
                  <c:v>4</c:v>
                </c:pt>
                <c:pt idx="1114">
                  <c:v>4</c:v>
                </c:pt>
                <c:pt idx="1115">
                  <c:v>4</c:v>
                </c:pt>
                <c:pt idx="1116">
                  <c:v>4</c:v>
                </c:pt>
                <c:pt idx="1117">
                  <c:v>4</c:v>
                </c:pt>
                <c:pt idx="1118">
                  <c:v>4</c:v>
                </c:pt>
                <c:pt idx="1119">
                  <c:v>4</c:v>
                </c:pt>
                <c:pt idx="1120">
                  <c:v>4</c:v>
                </c:pt>
                <c:pt idx="1121">
                  <c:v>4</c:v>
                </c:pt>
                <c:pt idx="1122">
                  <c:v>4</c:v>
                </c:pt>
                <c:pt idx="1123">
                  <c:v>4</c:v>
                </c:pt>
                <c:pt idx="1124">
                  <c:v>4</c:v>
                </c:pt>
                <c:pt idx="1125">
                  <c:v>4</c:v>
                </c:pt>
                <c:pt idx="1126">
                  <c:v>4</c:v>
                </c:pt>
                <c:pt idx="1127">
                  <c:v>4</c:v>
                </c:pt>
                <c:pt idx="1128">
                  <c:v>4</c:v>
                </c:pt>
                <c:pt idx="1129">
                  <c:v>4</c:v>
                </c:pt>
                <c:pt idx="1130">
                  <c:v>4</c:v>
                </c:pt>
                <c:pt idx="1131">
                  <c:v>4</c:v>
                </c:pt>
                <c:pt idx="1132">
                  <c:v>4</c:v>
                </c:pt>
                <c:pt idx="1133">
                  <c:v>4</c:v>
                </c:pt>
                <c:pt idx="1134">
                  <c:v>4</c:v>
                </c:pt>
                <c:pt idx="1135">
                  <c:v>4</c:v>
                </c:pt>
                <c:pt idx="1136">
                  <c:v>4</c:v>
                </c:pt>
                <c:pt idx="1137">
                  <c:v>4</c:v>
                </c:pt>
                <c:pt idx="1138">
                  <c:v>4</c:v>
                </c:pt>
                <c:pt idx="1139">
                  <c:v>4</c:v>
                </c:pt>
                <c:pt idx="1140">
                  <c:v>4</c:v>
                </c:pt>
                <c:pt idx="1141">
                  <c:v>4</c:v>
                </c:pt>
                <c:pt idx="1142">
                  <c:v>4</c:v>
                </c:pt>
                <c:pt idx="1143">
                  <c:v>4</c:v>
                </c:pt>
                <c:pt idx="1144">
                  <c:v>4</c:v>
                </c:pt>
                <c:pt idx="1145">
                  <c:v>4</c:v>
                </c:pt>
                <c:pt idx="1146">
                  <c:v>4</c:v>
                </c:pt>
                <c:pt idx="1147">
                  <c:v>4</c:v>
                </c:pt>
                <c:pt idx="1148">
                  <c:v>4</c:v>
                </c:pt>
                <c:pt idx="1149">
                  <c:v>4</c:v>
                </c:pt>
                <c:pt idx="1150">
                  <c:v>4</c:v>
                </c:pt>
                <c:pt idx="1151">
                  <c:v>4</c:v>
                </c:pt>
                <c:pt idx="1152">
                  <c:v>4</c:v>
                </c:pt>
                <c:pt idx="1153">
                  <c:v>4</c:v>
                </c:pt>
                <c:pt idx="1154">
                  <c:v>4</c:v>
                </c:pt>
                <c:pt idx="1155">
                  <c:v>4</c:v>
                </c:pt>
                <c:pt idx="1156">
                  <c:v>4</c:v>
                </c:pt>
                <c:pt idx="1157">
                  <c:v>4</c:v>
                </c:pt>
                <c:pt idx="1158">
                  <c:v>4</c:v>
                </c:pt>
                <c:pt idx="1159">
                  <c:v>4</c:v>
                </c:pt>
                <c:pt idx="1160">
                  <c:v>4</c:v>
                </c:pt>
                <c:pt idx="1161">
                  <c:v>4</c:v>
                </c:pt>
                <c:pt idx="1162">
                  <c:v>4</c:v>
                </c:pt>
                <c:pt idx="1163">
                  <c:v>4</c:v>
                </c:pt>
                <c:pt idx="1164">
                  <c:v>4</c:v>
                </c:pt>
                <c:pt idx="1165">
                  <c:v>4</c:v>
                </c:pt>
                <c:pt idx="1166">
                  <c:v>4</c:v>
                </c:pt>
                <c:pt idx="1167">
                  <c:v>4</c:v>
                </c:pt>
                <c:pt idx="1168">
                  <c:v>4</c:v>
                </c:pt>
                <c:pt idx="1169">
                  <c:v>4</c:v>
                </c:pt>
                <c:pt idx="1170">
                  <c:v>4</c:v>
                </c:pt>
                <c:pt idx="1171">
                  <c:v>4</c:v>
                </c:pt>
                <c:pt idx="1172">
                  <c:v>4</c:v>
                </c:pt>
                <c:pt idx="1173">
                  <c:v>4</c:v>
                </c:pt>
                <c:pt idx="1174">
                  <c:v>4</c:v>
                </c:pt>
                <c:pt idx="1175">
                  <c:v>4</c:v>
                </c:pt>
                <c:pt idx="1176">
                  <c:v>4</c:v>
                </c:pt>
                <c:pt idx="1177">
                  <c:v>4</c:v>
                </c:pt>
                <c:pt idx="1178">
                  <c:v>4</c:v>
                </c:pt>
                <c:pt idx="1179">
                  <c:v>4</c:v>
                </c:pt>
                <c:pt idx="1180">
                  <c:v>4</c:v>
                </c:pt>
                <c:pt idx="1181">
                  <c:v>4</c:v>
                </c:pt>
                <c:pt idx="1182">
                  <c:v>4</c:v>
                </c:pt>
                <c:pt idx="1183">
                  <c:v>4</c:v>
                </c:pt>
                <c:pt idx="1184">
                  <c:v>4</c:v>
                </c:pt>
                <c:pt idx="1185">
                  <c:v>4</c:v>
                </c:pt>
                <c:pt idx="1186">
                  <c:v>4</c:v>
                </c:pt>
                <c:pt idx="1187">
                  <c:v>4</c:v>
                </c:pt>
                <c:pt idx="1188">
                  <c:v>4</c:v>
                </c:pt>
                <c:pt idx="1189">
                  <c:v>4</c:v>
                </c:pt>
                <c:pt idx="1190">
                  <c:v>4</c:v>
                </c:pt>
                <c:pt idx="1191">
                  <c:v>4</c:v>
                </c:pt>
                <c:pt idx="1192">
                  <c:v>4</c:v>
                </c:pt>
                <c:pt idx="1193">
                  <c:v>4</c:v>
                </c:pt>
                <c:pt idx="1194">
                  <c:v>4</c:v>
                </c:pt>
                <c:pt idx="1195">
                  <c:v>4</c:v>
                </c:pt>
                <c:pt idx="1196">
                  <c:v>4</c:v>
                </c:pt>
                <c:pt idx="1197">
                  <c:v>4</c:v>
                </c:pt>
                <c:pt idx="1198">
                  <c:v>4</c:v>
                </c:pt>
                <c:pt idx="1199">
                  <c:v>4</c:v>
                </c:pt>
                <c:pt idx="1200">
                  <c:v>4</c:v>
                </c:pt>
                <c:pt idx="1201">
                  <c:v>4</c:v>
                </c:pt>
                <c:pt idx="1202">
                  <c:v>4</c:v>
                </c:pt>
                <c:pt idx="1203">
                  <c:v>4</c:v>
                </c:pt>
                <c:pt idx="1204">
                  <c:v>4</c:v>
                </c:pt>
                <c:pt idx="1205">
                  <c:v>4</c:v>
                </c:pt>
                <c:pt idx="1206">
                  <c:v>4</c:v>
                </c:pt>
                <c:pt idx="1207">
                  <c:v>4</c:v>
                </c:pt>
                <c:pt idx="1208">
                  <c:v>4</c:v>
                </c:pt>
                <c:pt idx="1209">
                  <c:v>4</c:v>
                </c:pt>
                <c:pt idx="1210">
                  <c:v>4</c:v>
                </c:pt>
                <c:pt idx="1211">
                  <c:v>4</c:v>
                </c:pt>
                <c:pt idx="1212">
                  <c:v>4</c:v>
                </c:pt>
                <c:pt idx="1213">
                  <c:v>4</c:v>
                </c:pt>
                <c:pt idx="1214">
                  <c:v>4</c:v>
                </c:pt>
                <c:pt idx="1215">
                  <c:v>4</c:v>
                </c:pt>
                <c:pt idx="1216">
                  <c:v>4</c:v>
                </c:pt>
                <c:pt idx="1217">
                  <c:v>4</c:v>
                </c:pt>
                <c:pt idx="1218">
                  <c:v>4</c:v>
                </c:pt>
                <c:pt idx="1219">
                  <c:v>4</c:v>
                </c:pt>
                <c:pt idx="1220">
                  <c:v>4</c:v>
                </c:pt>
                <c:pt idx="1221">
                  <c:v>4</c:v>
                </c:pt>
                <c:pt idx="1222">
                  <c:v>4</c:v>
                </c:pt>
                <c:pt idx="1223">
                  <c:v>4</c:v>
                </c:pt>
                <c:pt idx="1224">
                  <c:v>4</c:v>
                </c:pt>
                <c:pt idx="1225">
                  <c:v>4</c:v>
                </c:pt>
                <c:pt idx="1226">
                  <c:v>4</c:v>
                </c:pt>
                <c:pt idx="1227">
                  <c:v>4</c:v>
                </c:pt>
                <c:pt idx="1228">
                  <c:v>4</c:v>
                </c:pt>
                <c:pt idx="1229">
                  <c:v>4</c:v>
                </c:pt>
                <c:pt idx="1230">
                  <c:v>4</c:v>
                </c:pt>
                <c:pt idx="1231">
                  <c:v>4</c:v>
                </c:pt>
                <c:pt idx="1232">
                  <c:v>4</c:v>
                </c:pt>
                <c:pt idx="1233">
                  <c:v>4</c:v>
                </c:pt>
                <c:pt idx="1234">
                  <c:v>4</c:v>
                </c:pt>
                <c:pt idx="1235">
                  <c:v>4</c:v>
                </c:pt>
                <c:pt idx="1236">
                  <c:v>4</c:v>
                </c:pt>
                <c:pt idx="1237">
                  <c:v>4</c:v>
                </c:pt>
                <c:pt idx="1238">
                  <c:v>4</c:v>
                </c:pt>
                <c:pt idx="1239">
                  <c:v>4</c:v>
                </c:pt>
                <c:pt idx="1240">
                  <c:v>4</c:v>
                </c:pt>
                <c:pt idx="1241">
                  <c:v>4</c:v>
                </c:pt>
                <c:pt idx="1242">
                  <c:v>4</c:v>
                </c:pt>
                <c:pt idx="1243">
                  <c:v>4</c:v>
                </c:pt>
                <c:pt idx="1244">
                  <c:v>4</c:v>
                </c:pt>
                <c:pt idx="1245">
                  <c:v>4</c:v>
                </c:pt>
                <c:pt idx="1246">
                  <c:v>4</c:v>
                </c:pt>
                <c:pt idx="1247">
                  <c:v>4</c:v>
                </c:pt>
                <c:pt idx="1248">
                  <c:v>4</c:v>
                </c:pt>
                <c:pt idx="1249">
                  <c:v>4</c:v>
                </c:pt>
                <c:pt idx="1250">
                  <c:v>4</c:v>
                </c:pt>
                <c:pt idx="1251">
                  <c:v>4</c:v>
                </c:pt>
                <c:pt idx="1252">
                  <c:v>4</c:v>
                </c:pt>
                <c:pt idx="1253">
                  <c:v>4</c:v>
                </c:pt>
                <c:pt idx="1254">
                  <c:v>4</c:v>
                </c:pt>
                <c:pt idx="1255">
                  <c:v>4</c:v>
                </c:pt>
                <c:pt idx="1256">
                  <c:v>4</c:v>
                </c:pt>
                <c:pt idx="1257">
                  <c:v>4</c:v>
                </c:pt>
                <c:pt idx="1258">
                  <c:v>4</c:v>
                </c:pt>
                <c:pt idx="1259">
                  <c:v>4</c:v>
                </c:pt>
                <c:pt idx="1260">
                  <c:v>4</c:v>
                </c:pt>
                <c:pt idx="1261">
                  <c:v>4</c:v>
                </c:pt>
                <c:pt idx="1262">
                  <c:v>4</c:v>
                </c:pt>
                <c:pt idx="1263">
                  <c:v>4</c:v>
                </c:pt>
                <c:pt idx="1264">
                  <c:v>4</c:v>
                </c:pt>
                <c:pt idx="1265">
                  <c:v>4</c:v>
                </c:pt>
                <c:pt idx="1266">
                  <c:v>4</c:v>
                </c:pt>
                <c:pt idx="1267">
                  <c:v>4</c:v>
                </c:pt>
                <c:pt idx="1268">
                  <c:v>4</c:v>
                </c:pt>
                <c:pt idx="1269">
                  <c:v>4</c:v>
                </c:pt>
                <c:pt idx="1270">
                  <c:v>4</c:v>
                </c:pt>
                <c:pt idx="1271">
                  <c:v>4</c:v>
                </c:pt>
                <c:pt idx="1272">
                  <c:v>4</c:v>
                </c:pt>
                <c:pt idx="1273">
                  <c:v>4</c:v>
                </c:pt>
                <c:pt idx="1274">
                  <c:v>4</c:v>
                </c:pt>
                <c:pt idx="1275">
                  <c:v>4</c:v>
                </c:pt>
                <c:pt idx="1276">
                  <c:v>4</c:v>
                </c:pt>
                <c:pt idx="1277">
                  <c:v>4</c:v>
                </c:pt>
                <c:pt idx="1278">
                  <c:v>4</c:v>
                </c:pt>
                <c:pt idx="1279">
                  <c:v>4</c:v>
                </c:pt>
                <c:pt idx="1280">
                  <c:v>4</c:v>
                </c:pt>
                <c:pt idx="1281">
                  <c:v>4</c:v>
                </c:pt>
                <c:pt idx="1282">
                  <c:v>4</c:v>
                </c:pt>
                <c:pt idx="1283">
                  <c:v>4</c:v>
                </c:pt>
                <c:pt idx="1284">
                  <c:v>4</c:v>
                </c:pt>
                <c:pt idx="1285">
                  <c:v>4</c:v>
                </c:pt>
                <c:pt idx="1286">
                  <c:v>4</c:v>
                </c:pt>
                <c:pt idx="1287">
                  <c:v>4</c:v>
                </c:pt>
                <c:pt idx="1288">
                  <c:v>4</c:v>
                </c:pt>
                <c:pt idx="1289">
                  <c:v>4</c:v>
                </c:pt>
                <c:pt idx="1290">
                  <c:v>4</c:v>
                </c:pt>
                <c:pt idx="1291">
                  <c:v>4</c:v>
                </c:pt>
                <c:pt idx="1292">
                  <c:v>4</c:v>
                </c:pt>
                <c:pt idx="1293">
                  <c:v>4</c:v>
                </c:pt>
                <c:pt idx="1294">
                  <c:v>4</c:v>
                </c:pt>
                <c:pt idx="1295">
                  <c:v>4</c:v>
                </c:pt>
                <c:pt idx="1296">
                  <c:v>4</c:v>
                </c:pt>
                <c:pt idx="1297">
                  <c:v>4</c:v>
                </c:pt>
                <c:pt idx="1298">
                  <c:v>4</c:v>
                </c:pt>
                <c:pt idx="1299">
                  <c:v>4</c:v>
                </c:pt>
                <c:pt idx="1300">
                  <c:v>4</c:v>
                </c:pt>
                <c:pt idx="1301">
                  <c:v>4</c:v>
                </c:pt>
                <c:pt idx="1302">
                  <c:v>4</c:v>
                </c:pt>
                <c:pt idx="1303">
                  <c:v>4</c:v>
                </c:pt>
                <c:pt idx="1304">
                  <c:v>4</c:v>
                </c:pt>
                <c:pt idx="1305">
                  <c:v>4</c:v>
                </c:pt>
                <c:pt idx="1306">
                  <c:v>4</c:v>
                </c:pt>
                <c:pt idx="1307">
                  <c:v>4</c:v>
                </c:pt>
                <c:pt idx="1308">
                  <c:v>4</c:v>
                </c:pt>
                <c:pt idx="1309">
                  <c:v>4</c:v>
                </c:pt>
                <c:pt idx="1310">
                  <c:v>4</c:v>
                </c:pt>
                <c:pt idx="1311">
                  <c:v>4</c:v>
                </c:pt>
                <c:pt idx="1312">
                  <c:v>4</c:v>
                </c:pt>
                <c:pt idx="1313">
                  <c:v>4</c:v>
                </c:pt>
                <c:pt idx="1314">
                  <c:v>4</c:v>
                </c:pt>
                <c:pt idx="1315">
                  <c:v>4</c:v>
                </c:pt>
                <c:pt idx="1316">
                  <c:v>4</c:v>
                </c:pt>
                <c:pt idx="1317">
                  <c:v>4</c:v>
                </c:pt>
                <c:pt idx="1318">
                  <c:v>4</c:v>
                </c:pt>
                <c:pt idx="1319">
                  <c:v>4</c:v>
                </c:pt>
                <c:pt idx="1320">
                  <c:v>4</c:v>
                </c:pt>
                <c:pt idx="1321">
                  <c:v>4</c:v>
                </c:pt>
                <c:pt idx="1322">
                  <c:v>4</c:v>
                </c:pt>
                <c:pt idx="1323">
                  <c:v>4</c:v>
                </c:pt>
                <c:pt idx="1324">
                  <c:v>4</c:v>
                </c:pt>
                <c:pt idx="1325">
                  <c:v>4</c:v>
                </c:pt>
                <c:pt idx="1326">
                  <c:v>4</c:v>
                </c:pt>
                <c:pt idx="1327">
                  <c:v>4</c:v>
                </c:pt>
                <c:pt idx="1328">
                  <c:v>4</c:v>
                </c:pt>
                <c:pt idx="1329">
                  <c:v>4</c:v>
                </c:pt>
                <c:pt idx="1330">
                  <c:v>4</c:v>
                </c:pt>
                <c:pt idx="1331">
                  <c:v>4</c:v>
                </c:pt>
                <c:pt idx="1332">
                  <c:v>4</c:v>
                </c:pt>
                <c:pt idx="1333">
                  <c:v>4</c:v>
                </c:pt>
                <c:pt idx="1334">
                  <c:v>4</c:v>
                </c:pt>
                <c:pt idx="1335">
                  <c:v>4</c:v>
                </c:pt>
                <c:pt idx="1336">
                  <c:v>4</c:v>
                </c:pt>
                <c:pt idx="1337">
                  <c:v>4</c:v>
                </c:pt>
                <c:pt idx="1338">
                  <c:v>4</c:v>
                </c:pt>
                <c:pt idx="1339">
                  <c:v>4</c:v>
                </c:pt>
                <c:pt idx="1340">
                  <c:v>4</c:v>
                </c:pt>
                <c:pt idx="1341">
                  <c:v>4</c:v>
                </c:pt>
                <c:pt idx="1342">
                  <c:v>4</c:v>
                </c:pt>
                <c:pt idx="1343">
                  <c:v>4</c:v>
                </c:pt>
                <c:pt idx="1344">
                  <c:v>4</c:v>
                </c:pt>
                <c:pt idx="1345">
                  <c:v>4</c:v>
                </c:pt>
                <c:pt idx="1346">
                  <c:v>4</c:v>
                </c:pt>
                <c:pt idx="1347">
                  <c:v>4</c:v>
                </c:pt>
                <c:pt idx="1348">
                  <c:v>4</c:v>
                </c:pt>
                <c:pt idx="1349">
                  <c:v>4</c:v>
                </c:pt>
                <c:pt idx="1350">
                  <c:v>4</c:v>
                </c:pt>
                <c:pt idx="1351">
                  <c:v>4</c:v>
                </c:pt>
                <c:pt idx="1352">
                  <c:v>4</c:v>
                </c:pt>
                <c:pt idx="1353">
                  <c:v>4</c:v>
                </c:pt>
                <c:pt idx="1354">
                  <c:v>4</c:v>
                </c:pt>
                <c:pt idx="1355">
                  <c:v>4</c:v>
                </c:pt>
                <c:pt idx="1356">
                  <c:v>4</c:v>
                </c:pt>
                <c:pt idx="1357">
                  <c:v>4</c:v>
                </c:pt>
                <c:pt idx="1358">
                  <c:v>4</c:v>
                </c:pt>
                <c:pt idx="1359">
                  <c:v>4</c:v>
                </c:pt>
                <c:pt idx="1360">
                  <c:v>4</c:v>
                </c:pt>
                <c:pt idx="1361">
                  <c:v>4</c:v>
                </c:pt>
                <c:pt idx="1362">
                  <c:v>4</c:v>
                </c:pt>
                <c:pt idx="1363">
                  <c:v>4</c:v>
                </c:pt>
                <c:pt idx="1364">
                  <c:v>4</c:v>
                </c:pt>
                <c:pt idx="1365">
                  <c:v>4</c:v>
                </c:pt>
                <c:pt idx="1366">
                  <c:v>4</c:v>
                </c:pt>
                <c:pt idx="1367">
                  <c:v>4</c:v>
                </c:pt>
                <c:pt idx="1368">
                  <c:v>4</c:v>
                </c:pt>
                <c:pt idx="1369">
                  <c:v>4</c:v>
                </c:pt>
                <c:pt idx="1370">
                  <c:v>4</c:v>
                </c:pt>
                <c:pt idx="1371">
                  <c:v>4</c:v>
                </c:pt>
                <c:pt idx="1372">
                  <c:v>4</c:v>
                </c:pt>
                <c:pt idx="1373">
                  <c:v>4</c:v>
                </c:pt>
                <c:pt idx="1374">
                  <c:v>4</c:v>
                </c:pt>
                <c:pt idx="1375">
                  <c:v>4</c:v>
                </c:pt>
                <c:pt idx="1376">
                  <c:v>4</c:v>
                </c:pt>
                <c:pt idx="1377">
                  <c:v>4</c:v>
                </c:pt>
                <c:pt idx="1378">
                  <c:v>4</c:v>
                </c:pt>
                <c:pt idx="1379">
                  <c:v>4</c:v>
                </c:pt>
                <c:pt idx="1380">
                  <c:v>4</c:v>
                </c:pt>
                <c:pt idx="1381">
                  <c:v>4</c:v>
                </c:pt>
                <c:pt idx="1382">
                  <c:v>4</c:v>
                </c:pt>
                <c:pt idx="1383">
                  <c:v>4</c:v>
                </c:pt>
                <c:pt idx="1384">
                  <c:v>4</c:v>
                </c:pt>
                <c:pt idx="1385">
                  <c:v>4</c:v>
                </c:pt>
                <c:pt idx="1386">
                  <c:v>4</c:v>
                </c:pt>
                <c:pt idx="1387">
                  <c:v>4</c:v>
                </c:pt>
                <c:pt idx="1388">
                  <c:v>4</c:v>
                </c:pt>
                <c:pt idx="1389">
                  <c:v>4</c:v>
                </c:pt>
                <c:pt idx="1390">
                  <c:v>4</c:v>
                </c:pt>
                <c:pt idx="1391">
                  <c:v>4</c:v>
                </c:pt>
                <c:pt idx="1392">
                  <c:v>4</c:v>
                </c:pt>
                <c:pt idx="1393">
                  <c:v>4</c:v>
                </c:pt>
                <c:pt idx="1394">
                  <c:v>4</c:v>
                </c:pt>
                <c:pt idx="1395">
                  <c:v>4</c:v>
                </c:pt>
                <c:pt idx="1396">
                  <c:v>4</c:v>
                </c:pt>
                <c:pt idx="1397">
                  <c:v>4</c:v>
                </c:pt>
                <c:pt idx="1398">
                  <c:v>4</c:v>
                </c:pt>
                <c:pt idx="1399">
                  <c:v>4</c:v>
                </c:pt>
                <c:pt idx="1400">
                  <c:v>4</c:v>
                </c:pt>
                <c:pt idx="1401">
                  <c:v>4</c:v>
                </c:pt>
                <c:pt idx="1402">
                  <c:v>4</c:v>
                </c:pt>
                <c:pt idx="1403">
                  <c:v>4</c:v>
                </c:pt>
                <c:pt idx="1404">
                  <c:v>4</c:v>
                </c:pt>
                <c:pt idx="1405">
                  <c:v>4</c:v>
                </c:pt>
                <c:pt idx="1406">
                  <c:v>4</c:v>
                </c:pt>
                <c:pt idx="1407">
                  <c:v>4</c:v>
                </c:pt>
                <c:pt idx="1408">
                  <c:v>4</c:v>
                </c:pt>
                <c:pt idx="1409">
                  <c:v>4</c:v>
                </c:pt>
                <c:pt idx="1410">
                  <c:v>4</c:v>
                </c:pt>
                <c:pt idx="1411">
                  <c:v>4</c:v>
                </c:pt>
                <c:pt idx="1412">
                  <c:v>4</c:v>
                </c:pt>
                <c:pt idx="1413">
                  <c:v>4</c:v>
                </c:pt>
                <c:pt idx="1414">
                  <c:v>4</c:v>
                </c:pt>
                <c:pt idx="1415">
                  <c:v>4</c:v>
                </c:pt>
                <c:pt idx="1416">
                  <c:v>4</c:v>
                </c:pt>
                <c:pt idx="1417">
                  <c:v>4</c:v>
                </c:pt>
                <c:pt idx="1418">
                  <c:v>4</c:v>
                </c:pt>
                <c:pt idx="1419">
                  <c:v>4</c:v>
                </c:pt>
                <c:pt idx="1420">
                  <c:v>4</c:v>
                </c:pt>
                <c:pt idx="1421">
                  <c:v>4</c:v>
                </c:pt>
                <c:pt idx="1422">
                  <c:v>4</c:v>
                </c:pt>
                <c:pt idx="1423">
                  <c:v>4</c:v>
                </c:pt>
                <c:pt idx="1424">
                  <c:v>4</c:v>
                </c:pt>
                <c:pt idx="1425">
                  <c:v>4</c:v>
                </c:pt>
                <c:pt idx="1426">
                  <c:v>4</c:v>
                </c:pt>
                <c:pt idx="1427">
                  <c:v>4</c:v>
                </c:pt>
                <c:pt idx="1428">
                  <c:v>4</c:v>
                </c:pt>
                <c:pt idx="1429">
                  <c:v>4</c:v>
                </c:pt>
                <c:pt idx="1430">
                  <c:v>4</c:v>
                </c:pt>
                <c:pt idx="1431">
                  <c:v>4</c:v>
                </c:pt>
                <c:pt idx="1432">
                  <c:v>4</c:v>
                </c:pt>
                <c:pt idx="1433">
                  <c:v>4</c:v>
                </c:pt>
                <c:pt idx="1434">
                  <c:v>4</c:v>
                </c:pt>
                <c:pt idx="1435">
                  <c:v>4</c:v>
                </c:pt>
                <c:pt idx="1436">
                  <c:v>4</c:v>
                </c:pt>
                <c:pt idx="1437">
                  <c:v>4</c:v>
                </c:pt>
                <c:pt idx="1438">
                  <c:v>4</c:v>
                </c:pt>
                <c:pt idx="1439">
                  <c:v>4</c:v>
                </c:pt>
                <c:pt idx="1440">
                  <c:v>4</c:v>
                </c:pt>
                <c:pt idx="1441">
                  <c:v>4</c:v>
                </c:pt>
                <c:pt idx="1442">
                  <c:v>4</c:v>
                </c:pt>
                <c:pt idx="1443">
                  <c:v>4</c:v>
                </c:pt>
                <c:pt idx="1444">
                  <c:v>4</c:v>
                </c:pt>
                <c:pt idx="1445">
                  <c:v>4</c:v>
                </c:pt>
                <c:pt idx="1446">
                  <c:v>4</c:v>
                </c:pt>
                <c:pt idx="1447">
                  <c:v>4</c:v>
                </c:pt>
                <c:pt idx="1448">
                  <c:v>4</c:v>
                </c:pt>
                <c:pt idx="1449">
                  <c:v>4</c:v>
                </c:pt>
                <c:pt idx="1450">
                  <c:v>4</c:v>
                </c:pt>
                <c:pt idx="1451">
                  <c:v>4</c:v>
                </c:pt>
                <c:pt idx="1452">
                  <c:v>4</c:v>
                </c:pt>
                <c:pt idx="1453">
                  <c:v>4</c:v>
                </c:pt>
                <c:pt idx="1454">
                  <c:v>4</c:v>
                </c:pt>
                <c:pt idx="1455">
                  <c:v>4</c:v>
                </c:pt>
                <c:pt idx="1456">
                  <c:v>4</c:v>
                </c:pt>
                <c:pt idx="1457">
                  <c:v>4</c:v>
                </c:pt>
                <c:pt idx="1458">
                  <c:v>4</c:v>
                </c:pt>
                <c:pt idx="1459">
                  <c:v>4</c:v>
                </c:pt>
                <c:pt idx="1460">
                  <c:v>4</c:v>
                </c:pt>
                <c:pt idx="1461">
                  <c:v>4</c:v>
                </c:pt>
                <c:pt idx="1462">
                  <c:v>4</c:v>
                </c:pt>
                <c:pt idx="1463">
                  <c:v>4</c:v>
                </c:pt>
                <c:pt idx="1464">
                  <c:v>4</c:v>
                </c:pt>
                <c:pt idx="1465">
                  <c:v>4</c:v>
                </c:pt>
                <c:pt idx="1466">
                  <c:v>4</c:v>
                </c:pt>
                <c:pt idx="1467">
                  <c:v>4</c:v>
                </c:pt>
                <c:pt idx="1468">
                  <c:v>4</c:v>
                </c:pt>
                <c:pt idx="1469">
                  <c:v>4</c:v>
                </c:pt>
                <c:pt idx="1470">
                  <c:v>4</c:v>
                </c:pt>
                <c:pt idx="1471">
                  <c:v>4</c:v>
                </c:pt>
                <c:pt idx="1472">
                  <c:v>4</c:v>
                </c:pt>
                <c:pt idx="1473">
                  <c:v>4</c:v>
                </c:pt>
                <c:pt idx="1474">
                  <c:v>4</c:v>
                </c:pt>
                <c:pt idx="1475">
                  <c:v>4</c:v>
                </c:pt>
                <c:pt idx="1476">
                  <c:v>4</c:v>
                </c:pt>
                <c:pt idx="1477">
                  <c:v>4</c:v>
                </c:pt>
                <c:pt idx="1478">
                  <c:v>4</c:v>
                </c:pt>
                <c:pt idx="1479">
                  <c:v>4</c:v>
                </c:pt>
                <c:pt idx="1480">
                  <c:v>4</c:v>
                </c:pt>
                <c:pt idx="1481">
                  <c:v>4</c:v>
                </c:pt>
                <c:pt idx="1482">
                  <c:v>4</c:v>
                </c:pt>
                <c:pt idx="1483">
                  <c:v>4</c:v>
                </c:pt>
                <c:pt idx="1484">
                  <c:v>4</c:v>
                </c:pt>
                <c:pt idx="1485">
                  <c:v>4</c:v>
                </c:pt>
                <c:pt idx="1486">
                  <c:v>4</c:v>
                </c:pt>
                <c:pt idx="1487">
                  <c:v>4</c:v>
                </c:pt>
                <c:pt idx="1488">
                  <c:v>4</c:v>
                </c:pt>
                <c:pt idx="1489">
                  <c:v>4</c:v>
                </c:pt>
                <c:pt idx="1490">
                  <c:v>4</c:v>
                </c:pt>
                <c:pt idx="1491">
                  <c:v>4</c:v>
                </c:pt>
                <c:pt idx="1492">
                  <c:v>4</c:v>
                </c:pt>
                <c:pt idx="1493">
                  <c:v>4</c:v>
                </c:pt>
                <c:pt idx="1494">
                  <c:v>4</c:v>
                </c:pt>
                <c:pt idx="1495">
                  <c:v>4</c:v>
                </c:pt>
                <c:pt idx="1496">
                  <c:v>4</c:v>
                </c:pt>
                <c:pt idx="1497">
                  <c:v>4</c:v>
                </c:pt>
                <c:pt idx="1498">
                  <c:v>4</c:v>
                </c:pt>
                <c:pt idx="1499">
                  <c:v>4</c:v>
                </c:pt>
                <c:pt idx="1500">
                  <c:v>4</c:v>
                </c:pt>
              </c:numCache>
            </c:numRef>
          </c:val>
          <c:smooth val="0"/>
          <c:extLst>
            <c:ext xmlns:c16="http://schemas.microsoft.com/office/drawing/2014/chart" uri="{C3380CC4-5D6E-409C-BE32-E72D297353CC}">
              <c16:uniqueId val="{00000002-8AFB-47B5-9723-A88023EFC72F}"/>
            </c:ext>
          </c:extLst>
        </c:ser>
        <c:ser>
          <c:idx val="3"/>
          <c:order val="3"/>
          <c:tx>
            <c:strRef>
              <c:f>Sheet1!$E$1</c:f>
              <c:strCache>
                <c:ptCount val="1"/>
                <c:pt idx="0">
                  <c:v>Channel A LED</c:v>
                </c:pt>
              </c:strCache>
            </c:strRef>
          </c:tx>
          <c:spPr>
            <a:ln w="28575" cap="rnd">
              <a:solidFill>
                <a:schemeClr val="accent4"/>
              </a:solidFill>
              <a:round/>
            </a:ln>
            <a:effectLst/>
          </c:spPr>
          <c:marker>
            <c:symbol val="none"/>
          </c:marker>
          <c:cat>
            <c:strLit>
              <c:ptCount val="32000"/>
              <c:pt idx="0">
                <c:v>Frequency</c:v>
              </c:pt>
              <c:pt idx="1">
                <c:v>15000</c:v>
              </c:pt>
              <c:pt idx="2">
                <c:v>15020</c:v>
              </c:pt>
              <c:pt idx="3">
                <c:v>15040</c:v>
              </c:pt>
              <c:pt idx="4">
                <c:v>15060</c:v>
              </c:pt>
              <c:pt idx="5">
                <c:v>15080</c:v>
              </c:pt>
              <c:pt idx="6">
                <c:v>15100</c:v>
              </c:pt>
              <c:pt idx="7">
                <c:v>15120</c:v>
              </c:pt>
              <c:pt idx="8">
                <c:v>15140</c:v>
              </c:pt>
              <c:pt idx="9">
                <c:v>15160</c:v>
              </c:pt>
              <c:pt idx="10">
                <c:v>15180</c:v>
              </c:pt>
              <c:pt idx="11">
                <c:v>15200</c:v>
              </c:pt>
              <c:pt idx="12">
                <c:v>15220</c:v>
              </c:pt>
              <c:pt idx="13">
                <c:v>15240</c:v>
              </c:pt>
              <c:pt idx="14">
                <c:v>15260</c:v>
              </c:pt>
              <c:pt idx="15">
                <c:v>15280</c:v>
              </c:pt>
              <c:pt idx="16">
                <c:v>15300</c:v>
              </c:pt>
              <c:pt idx="17">
                <c:v>15320</c:v>
              </c:pt>
              <c:pt idx="18">
                <c:v>15340</c:v>
              </c:pt>
              <c:pt idx="19">
                <c:v>15360</c:v>
              </c:pt>
              <c:pt idx="20">
                <c:v>15380</c:v>
              </c:pt>
              <c:pt idx="21">
                <c:v>15400</c:v>
              </c:pt>
              <c:pt idx="22">
                <c:v>15420</c:v>
              </c:pt>
              <c:pt idx="23">
                <c:v>15440</c:v>
              </c:pt>
              <c:pt idx="24">
                <c:v>15460</c:v>
              </c:pt>
              <c:pt idx="25">
                <c:v>15480</c:v>
              </c:pt>
              <c:pt idx="26">
                <c:v>15500</c:v>
              </c:pt>
              <c:pt idx="27">
                <c:v>15520</c:v>
              </c:pt>
              <c:pt idx="28">
                <c:v>15540</c:v>
              </c:pt>
              <c:pt idx="29">
                <c:v>15560</c:v>
              </c:pt>
              <c:pt idx="30">
                <c:v>15580</c:v>
              </c:pt>
              <c:pt idx="31">
                <c:v>15600</c:v>
              </c:pt>
              <c:pt idx="32">
                <c:v>15620</c:v>
              </c:pt>
              <c:pt idx="33">
                <c:v>15640</c:v>
              </c:pt>
              <c:pt idx="34">
                <c:v>15660</c:v>
              </c:pt>
              <c:pt idx="35">
                <c:v>15680</c:v>
              </c:pt>
              <c:pt idx="36">
                <c:v>15700</c:v>
              </c:pt>
              <c:pt idx="37">
                <c:v>15720</c:v>
              </c:pt>
              <c:pt idx="38">
                <c:v>15740</c:v>
              </c:pt>
              <c:pt idx="39">
                <c:v>15760</c:v>
              </c:pt>
              <c:pt idx="40">
                <c:v>15780</c:v>
              </c:pt>
              <c:pt idx="41">
                <c:v>15800</c:v>
              </c:pt>
              <c:pt idx="42">
                <c:v>15820</c:v>
              </c:pt>
              <c:pt idx="43">
                <c:v>15840</c:v>
              </c:pt>
              <c:pt idx="44">
                <c:v>15860</c:v>
              </c:pt>
              <c:pt idx="45">
                <c:v>15880</c:v>
              </c:pt>
              <c:pt idx="46">
                <c:v>15900</c:v>
              </c:pt>
              <c:pt idx="47">
                <c:v>15920</c:v>
              </c:pt>
              <c:pt idx="48">
                <c:v>15940</c:v>
              </c:pt>
              <c:pt idx="49">
                <c:v>15960</c:v>
              </c:pt>
              <c:pt idx="50">
                <c:v>15980</c:v>
              </c:pt>
              <c:pt idx="51">
                <c:v>16000</c:v>
              </c:pt>
              <c:pt idx="52">
                <c:v>16020</c:v>
              </c:pt>
              <c:pt idx="53">
                <c:v>16040</c:v>
              </c:pt>
              <c:pt idx="54">
                <c:v>16060</c:v>
              </c:pt>
              <c:pt idx="55">
                <c:v>16080</c:v>
              </c:pt>
              <c:pt idx="56">
                <c:v>16100</c:v>
              </c:pt>
              <c:pt idx="57">
                <c:v>16120</c:v>
              </c:pt>
              <c:pt idx="58">
                <c:v>16140</c:v>
              </c:pt>
              <c:pt idx="59">
                <c:v>16160</c:v>
              </c:pt>
              <c:pt idx="60">
                <c:v>16180</c:v>
              </c:pt>
              <c:pt idx="61">
                <c:v>16200</c:v>
              </c:pt>
              <c:pt idx="62">
                <c:v>16220</c:v>
              </c:pt>
              <c:pt idx="63">
                <c:v>16240</c:v>
              </c:pt>
              <c:pt idx="64">
                <c:v>16260</c:v>
              </c:pt>
              <c:pt idx="65">
                <c:v>16280</c:v>
              </c:pt>
              <c:pt idx="66">
                <c:v>16300</c:v>
              </c:pt>
              <c:pt idx="67">
                <c:v>16320</c:v>
              </c:pt>
              <c:pt idx="68">
                <c:v>16340</c:v>
              </c:pt>
              <c:pt idx="69">
                <c:v>16360</c:v>
              </c:pt>
              <c:pt idx="70">
                <c:v>16380</c:v>
              </c:pt>
              <c:pt idx="71">
                <c:v>16400</c:v>
              </c:pt>
              <c:pt idx="72">
                <c:v>16420</c:v>
              </c:pt>
              <c:pt idx="73">
                <c:v>16440</c:v>
              </c:pt>
              <c:pt idx="74">
                <c:v>16460</c:v>
              </c:pt>
              <c:pt idx="75">
                <c:v>16480</c:v>
              </c:pt>
              <c:pt idx="76">
                <c:v>16500</c:v>
              </c:pt>
              <c:pt idx="77">
                <c:v>16520</c:v>
              </c:pt>
              <c:pt idx="78">
                <c:v>16540</c:v>
              </c:pt>
              <c:pt idx="79">
                <c:v>16560</c:v>
              </c:pt>
              <c:pt idx="80">
                <c:v>16580</c:v>
              </c:pt>
              <c:pt idx="81">
                <c:v>16600</c:v>
              </c:pt>
              <c:pt idx="82">
                <c:v>16620</c:v>
              </c:pt>
              <c:pt idx="83">
                <c:v>16640</c:v>
              </c:pt>
              <c:pt idx="84">
                <c:v>16660</c:v>
              </c:pt>
              <c:pt idx="85">
                <c:v>16680</c:v>
              </c:pt>
              <c:pt idx="86">
                <c:v>16700</c:v>
              </c:pt>
              <c:pt idx="87">
                <c:v>16720</c:v>
              </c:pt>
              <c:pt idx="88">
                <c:v>16740</c:v>
              </c:pt>
              <c:pt idx="89">
                <c:v>16760</c:v>
              </c:pt>
              <c:pt idx="90">
                <c:v>16780</c:v>
              </c:pt>
              <c:pt idx="91">
                <c:v>16800</c:v>
              </c:pt>
              <c:pt idx="92">
                <c:v>16820</c:v>
              </c:pt>
              <c:pt idx="93">
                <c:v>16840</c:v>
              </c:pt>
              <c:pt idx="94">
                <c:v>16860</c:v>
              </c:pt>
              <c:pt idx="95">
                <c:v>16880</c:v>
              </c:pt>
              <c:pt idx="96">
                <c:v>16900</c:v>
              </c:pt>
              <c:pt idx="97">
                <c:v>16920</c:v>
              </c:pt>
              <c:pt idx="98">
                <c:v>16940</c:v>
              </c:pt>
              <c:pt idx="99">
                <c:v>16960</c:v>
              </c:pt>
              <c:pt idx="100">
                <c:v>16980</c:v>
              </c:pt>
              <c:pt idx="101">
                <c:v>17000</c:v>
              </c:pt>
              <c:pt idx="102">
                <c:v>17020</c:v>
              </c:pt>
              <c:pt idx="103">
                <c:v>17040</c:v>
              </c:pt>
              <c:pt idx="104">
                <c:v>17060</c:v>
              </c:pt>
              <c:pt idx="105">
                <c:v>17080</c:v>
              </c:pt>
              <c:pt idx="106">
                <c:v>17100</c:v>
              </c:pt>
              <c:pt idx="107">
                <c:v>17120</c:v>
              </c:pt>
              <c:pt idx="108">
                <c:v>17140</c:v>
              </c:pt>
              <c:pt idx="109">
                <c:v>17160</c:v>
              </c:pt>
              <c:pt idx="110">
                <c:v>17180</c:v>
              </c:pt>
              <c:pt idx="111">
                <c:v>17200</c:v>
              </c:pt>
              <c:pt idx="112">
                <c:v>17220</c:v>
              </c:pt>
              <c:pt idx="113">
                <c:v>17240</c:v>
              </c:pt>
              <c:pt idx="114">
                <c:v>17260</c:v>
              </c:pt>
              <c:pt idx="115">
                <c:v>17280</c:v>
              </c:pt>
              <c:pt idx="116">
                <c:v>17300</c:v>
              </c:pt>
              <c:pt idx="117">
                <c:v>17320</c:v>
              </c:pt>
              <c:pt idx="118">
                <c:v>17340</c:v>
              </c:pt>
              <c:pt idx="119">
                <c:v>17360</c:v>
              </c:pt>
              <c:pt idx="120">
                <c:v>17380</c:v>
              </c:pt>
              <c:pt idx="121">
                <c:v>17400</c:v>
              </c:pt>
              <c:pt idx="122">
                <c:v>17420</c:v>
              </c:pt>
              <c:pt idx="123">
                <c:v>17440</c:v>
              </c:pt>
              <c:pt idx="124">
                <c:v>17460</c:v>
              </c:pt>
              <c:pt idx="125">
                <c:v>17480</c:v>
              </c:pt>
              <c:pt idx="126">
                <c:v>17500</c:v>
              </c:pt>
              <c:pt idx="127">
                <c:v>17520</c:v>
              </c:pt>
              <c:pt idx="128">
                <c:v>17540</c:v>
              </c:pt>
              <c:pt idx="129">
                <c:v>17560</c:v>
              </c:pt>
              <c:pt idx="130">
                <c:v>17580</c:v>
              </c:pt>
              <c:pt idx="131">
                <c:v>17600</c:v>
              </c:pt>
              <c:pt idx="132">
                <c:v>17620</c:v>
              </c:pt>
              <c:pt idx="133">
                <c:v>17640</c:v>
              </c:pt>
              <c:pt idx="134">
                <c:v>17660</c:v>
              </c:pt>
              <c:pt idx="135">
                <c:v>17680</c:v>
              </c:pt>
              <c:pt idx="136">
                <c:v>17700</c:v>
              </c:pt>
              <c:pt idx="137">
                <c:v>17720</c:v>
              </c:pt>
              <c:pt idx="138">
                <c:v>17740</c:v>
              </c:pt>
              <c:pt idx="139">
                <c:v>17760</c:v>
              </c:pt>
              <c:pt idx="140">
                <c:v>17780</c:v>
              </c:pt>
              <c:pt idx="141">
                <c:v>17800</c:v>
              </c:pt>
              <c:pt idx="142">
                <c:v>17820</c:v>
              </c:pt>
              <c:pt idx="143">
                <c:v>17840</c:v>
              </c:pt>
              <c:pt idx="144">
                <c:v>17860</c:v>
              </c:pt>
              <c:pt idx="145">
                <c:v>17880</c:v>
              </c:pt>
              <c:pt idx="146">
                <c:v>17900</c:v>
              </c:pt>
              <c:pt idx="147">
                <c:v>17920</c:v>
              </c:pt>
              <c:pt idx="148">
                <c:v>17940</c:v>
              </c:pt>
              <c:pt idx="149">
                <c:v>17960</c:v>
              </c:pt>
              <c:pt idx="150">
                <c:v>17980</c:v>
              </c:pt>
              <c:pt idx="151">
                <c:v>18000</c:v>
              </c:pt>
              <c:pt idx="152">
                <c:v>18020</c:v>
              </c:pt>
              <c:pt idx="153">
                <c:v>18040</c:v>
              </c:pt>
              <c:pt idx="154">
                <c:v>18060</c:v>
              </c:pt>
              <c:pt idx="155">
                <c:v>18080</c:v>
              </c:pt>
              <c:pt idx="156">
                <c:v>18100</c:v>
              </c:pt>
              <c:pt idx="157">
                <c:v>18120</c:v>
              </c:pt>
              <c:pt idx="158">
                <c:v>18140</c:v>
              </c:pt>
              <c:pt idx="159">
                <c:v>18160</c:v>
              </c:pt>
              <c:pt idx="160">
                <c:v>18180</c:v>
              </c:pt>
              <c:pt idx="161">
                <c:v>18200</c:v>
              </c:pt>
              <c:pt idx="162">
                <c:v>18220</c:v>
              </c:pt>
              <c:pt idx="163">
                <c:v>18240</c:v>
              </c:pt>
              <c:pt idx="164">
                <c:v>18260</c:v>
              </c:pt>
              <c:pt idx="165">
                <c:v>18280</c:v>
              </c:pt>
              <c:pt idx="166">
                <c:v>18300</c:v>
              </c:pt>
              <c:pt idx="167">
                <c:v>18320</c:v>
              </c:pt>
              <c:pt idx="168">
                <c:v>18340</c:v>
              </c:pt>
              <c:pt idx="169">
                <c:v>18360</c:v>
              </c:pt>
              <c:pt idx="170">
                <c:v>18380</c:v>
              </c:pt>
              <c:pt idx="171">
                <c:v>18400</c:v>
              </c:pt>
              <c:pt idx="172">
                <c:v>18420</c:v>
              </c:pt>
              <c:pt idx="173">
                <c:v>18440</c:v>
              </c:pt>
              <c:pt idx="174">
                <c:v>18460</c:v>
              </c:pt>
              <c:pt idx="175">
                <c:v>18480</c:v>
              </c:pt>
              <c:pt idx="176">
                <c:v>18500</c:v>
              </c:pt>
              <c:pt idx="177">
                <c:v>18520</c:v>
              </c:pt>
              <c:pt idx="178">
                <c:v>18540</c:v>
              </c:pt>
              <c:pt idx="179">
                <c:v>18560</c:v>
              </c:pt>
              <c:pt idx="180">
                <c:v>18580</c:v>
              </c:pt>
              <c:pt idx="181">
                <c:v>18600</c:v>
              </c:pt>
              <c:pt idx="182">
                <c:v>18620</c:v>
              </c:pt>
              <c:pt idx="183">
                <c:v>18640</c:v>
              </c:pt>
              <c:pt idx="184">
                <c:v>18660</c:v>
              </c:pt>
              <c:pt idx="185">
                <c:v>18680</c:v>
              </c:pt>
              <c:pt idx="186">
                <c:v>18700</c:v>
              </c:pt>
              <c:pt idx="187">
                <c:v>18720</c:v>
              </c:pt>
              <c:pt idx="188">
                <c:v>18740</c:v>
              </c:pt>
              <c:pt idx="189">
                <c:v>18760</c:v>
              </c:pt>
              <c:pt idx="190">
                <c:v>18780</c:v>
              </c:pt>
              <c:pt idx="191">
                <c:v>18800</c:v>
              </c:pt>
              <c:pt idx="192">
                <c:v>18820</c:v>
              </c:pt>
              <c:pt idx="193">
                <c:v>18840</c:v>
              </c:pt>
              <c:pt idx="194">
                <c:v>18860</c:v>
              </c:pt>
              <c:pt idx="195">
                <c:v>18880</c:v>
              </c:pt>
              <c:pt idx="196">
                <c:v>18900</c:v>
              </c:pt>
              <c:pt idx="197">
                <c:v>18920</c:v>
              </c:pt>
              <c:pt idx="198">
                <c:v>18940</c:v>
              </c:pt>
              <c:pt idx="199">
                <c:v>18960</c:v>
              </c:pt>
              <c:pt idx="200">
                <c:v>18980</c:v>
              </c:pt>
              <c:pt idx="201">
                <c:v>19000</c:v>
              </c:pt>
              <c:pt idx="202">
                <c:v>19020</c:v>
              </c:pt>
              <c:pt idx="203">
                <c:v>19040</c:v>
              </c:pt>
              <c:pt idx="204">
                <c:v>19060</c:v>
              </c:pt>
              <c:pt idx="205">
                <c:v>19080</c:v>
              </c:pt>
              <c:pt idx="206">
                <c:v>19100</c:v>
              </c:pt>
              <c:pt idx="207">
                <c:v>19120</c:v>
              </c:pt>
              <c:pt idx="208">
                <c:v>19140</c:v>
              </c:pt>
              <c:pt idx="209">
                <c:v>19160</c:v>
              </c:pt>
              <c:pt idx="210">
                <c:v>19180</c:v>
              </c:pt>
              <c:pt idx="211">
                <c:v>19200</c:v>
              </c:pt>
              <c:pt idx="212">
                <c:v>19220</c:v>
              </c:pt>
              <c:pt idx="213">
                <c:v>19240</c:v>
              </c:pt>
              <c:pt idx="214">
                <c:v>19260</c:v>
              </c:pt>
              <c:pt idx="215">
                <c:v>19280</c:v>
              </c:pt>
              <c:pt idx="216">
                <c:v>19300</c:v>
              </c:pt>
              <c:pt idx="217">
                <c:v>19320</c:v>
              </c:pt>
              <c:pt idx="218">
                <c:v>19340</c:v>
              </c:pt>
              <c:pt idx="219">
                <c:v>19360</c:v>
              </c:pt>
              <c:pt idx="220">
                <c:v>19380</c:v>
              </c:pt>
              <c:pt idx="221">
                <c:v>19400</c:v>
              </c:pt>
              <c:pt idx="222">
                <c:v>19420</c:v>
              </c:pt>
              <c:pt idx="223">
                <c:v>19440</c:v>
              </c:pt>
              <c:pt idx="224">
                <c:v>19460</c:v>
              </c:pt>
              <c:pt idx="225">
                <c:v>19480</c:v>
              </c:pt>
              <c:pt idx="226">
                <c:v>19500</c:v>
              </c:pt>
              <c:pt idx="227">
                <c:v>19520</c:v>
              </c:pt>
              <c:pt idx="228">
                <c:v>19540</c:v>
              </c:pt>
              <c:pt idx="229">
                <c:v>19560</c:v>
              </c:pt>
              <c:pt idx="230">
                <c:v>19580</c:v>
              </c:pt>
              <c:pt idx="231">
                <c:v>19600</c:v>
              </c:pt>
              <c:pt idx="232">
                <c:v>19620</c:v>
              </c:pt>
              <c:pt idx="233">
                <c:v>19640</c:v>
              </c:pt>
              <c:pt idx="234">
                <c:v>19660</c:v>
              </c:pt>
              <c:pt idx="235">
                <c:v>19680</c:v>
              </c:pt>
              <c:pt idx="236">
                <c:v>19700</c:v>
              </c:pt>
              <c:pt idx="237">
                <c:v>19720</c:v>
              </c:pt>
              <c:pt idx="238">
                <c:v>19740</c:v>
              </c:pt>
              <c:pt idx="239">
                <c:v>19760</c:v>
              </c:pt>
              <c:pt idx="240">
                <c:v>19780</c:v>
              </c:pt>
              <c:pt idx="241">
                <c:v>19800</c:v>
              </c:pt>
              <c:pt idx="242">
                <c:v>19820</c:v>
              </c:pt>
              <c:pt idx="243">
                <c:v>19840</c:v>
              </c:pt>
              <c:pt idx="244">
                <c:v>19860</c:v>
              </c:pt>
              <c:pt idx="245">
                <c:v>19880</c:v>
              </c:pt>
              <c:pt idx="246">
                <c:v>19900</c:v>
              </c:pt>
              <c:pt idx="247">
                <c:v>19920</c:v>
              </c:pt>
              <c:pt idx="248">
                <c:v>19940</c:v>
              </c:pt>
              <c:pt idx="249">
                <c:v>19960</c:v>
              </c:pt>
              <c:pt idx="250">
                <c:v>19980</c:v>
              </c:pt>
              <c:pt idx="251">
                <c:v>20000</c:v>
              </c:pt>
              <c:pt idx="252">
                <c:v>20020</c:v>
              </c:pt>
              <c:pt idx="253">
                <c:v>20040</c:v>
              </c:pt>
              <c:pt idx="254">
                <c:v>20060</c:v>
              </c:pt>
              <c:pt idx="255">
                <c:v>20080</c:v>
              </c:pt>
              <c:pt idx="256">
                <c:v>20100</c:v>
              </c:pt>
              <c:pt idx="257">
                <c:v>20120</c:v>
              </c:pt>
              <c:pt idx="258">
                <c:v>20140</c:v>
              </c:pt>
              <c:pt idx="259">
                <c:v>20160</c:v>
              </c:pt>
              <c:pt idx="260">
                <c:v>20180</c:v>
              </c:pt>
              <c:pt idx="261">
                <c:v>20200</c:v>
              </c:pt>
              <c:pt idx="262">
                <c:v>20220</c:v>
              </c:pt>
              <c:pt idx="263">
                <c:v>20240</c:v>
              </c:pt>
              <c:pt idx="264">
                <c:v>20260</c:v>
              </c:pt>
              <c:pt idx="265">
                <c:v>20280</c:v>
              </c:pt>
              <c:pt idx="266">
                <c:v>20300</c:v>
              </c:pt>
              <c:pt idx="267">
                <c:v>20320</c:v>
              </c:pt>
              <c:pt idx="268">
                <c:v>20340</c:v>
              </c:pt>
              <c:pt idx="269">
                <c:v>20360</c:v>
              </c:pt>
              <c:pt idx="270">
                <c:v>20380</c:v>
              </c:pt>
              <c:pt idx="271">
                <c:v>20400</c:v>
              </c:pt>
              <c:pt idx="272">
                <c:v>20420</c:v>
              </c:pt>
              <c:pt idx="273">
                <c:v>20440</c:v>
              </c:pt>
              <c:pt idx="274">
                <c:v>20460</c:v>
              </c:pt>
              <c:pt idx="275">
                <c:v>20480</c:v>
              </c:pt>
              <c:pt idx="276">
                <c:v>20500</c:v>
              </c:pt>
              <c:pt idx="277">
                <c:v>20520</c:v>
              </c:pt>
              <c:pt idx="278">
                <c:v>20540</c:v>
              </c:pt>
              <c:pt idx="279">
                <c:v>20560</c:v>
              </c:pt>
              <c:pt idx="280">
                <c:v>20580</c:v>
              </c:pt>
              <c:pt idx="281">
                <c:v>20600</c:v>
              </c:pt>
              <c:pt idx="282">
                <c:v>20620</c:v>
              </c:pt>
              <c:pt idx="283">
                <c:v>20640</c:v>
              </c:pt>
              <c:pt idx="284">
                <c:v>20660</c:v>
              </c:pt>
              <c:pt idx="285">
                <c:v>20680</c:v>
              </c:pt>
              <c:pt idx="286">
                <c:v>20700</c:v>
              </c:pt>
              <c:pt idx="287">
                <c:v>20720</c:v>
              </c:pt>
              <c:pt idx="288">
                <c:v>20740</c:v>
              </c:pt>
              <c:pt idx="289">
                <c:v>20760</c:v>
              </c:pt>
              <c:pt idx="290">
                <c:v>20780</c:v>
              </c:pt>
              <c:pt idx="291">
                <c:v>20800</c:v>
              </c:pt>
              <c:pt idx="292">
                <c:v>20820</c:v>
              </c:pt>
              <c:pt idx="293">
                <c:v>20840</c:v>
              </c:pt>
              <c:pt idx="294">
                <c:v>20860</c:v>
              </c:pt>
              <c:pt idx="295">
                <c:v>20880</c:v>
              </c:pt>
              <c:pt idx="296">
                <c:v>20900</c:v>
              </c:pt>
              <c:pt idx="297">
                <c:v>20920</c:v>
              </c:pt>
              <c:pt idx="298">
                <c:v>20940</c:v>
              </c:pt>
              <c:pt idx="299">
                <c:v>20960</c:v>
              </c:pt>
              <c:pt idx="300">
                <c:v>20980</c:v>
              </c:pt>
              <c:pt idx="301">
                <c:v>21000</c:v>
              </c:pt>
              <c:pt idx="302">
                <c:v>21020</c:v>
              </c:pt>
              <c:pt idx="303">
                <c:v>21040</c:v>
              </c:pt>
              <c:pt idx="304">
                <c:v>21060</c:v>
              </c:pt>
              <c:pt idx="305">
                <c:v>21080</c:v>
              </c:pt>
              <c:pt idx="306">
                <c:v>21100</c:v>
              </c:pt>
              <c:pt idx="307">
                <c:v>21120</c:v>
              </c:pt>
              <c:pt idx="308">
                <c:v>21140</c:v>
              </c:pt>
              <c:pt idx="309">
                <c:v>21160</c:v>
              </c:pt>
              <c:pt idx="310">
                <c:v>21180</c:v>
              </c:pt>
              <c:pt idx="311">
                <c:v>21200</c:v>
              </c:pt>
              <c:pt idx="312">
                <c:v>21220</c:v>
              </c:pt>
              <c:pt idx="313">
                <c:v>21240</c:v>
              </c:pt>
              <c:pt idx="314">
                <c:v>21260</c:v>
              </c:pt>
              <c:pt idx="315">
                <c:v>21280</c:v>
              </c:pt>
              <c:pt idx="316">
                <c:v>21300</c:v>
              </c:pt>
              <c:pt idx="317">
                <c:v>21320</c:v>
              </c:pt>
              <c:pt idx="318">
                <c:v>21340</c:v>
              </c:pt>
              <c:pt idx="319">
                <c:v>21360</c:v>
              </c:pt>
              <c:pt idx="320">
                <c:v>21380</c:v>
              </c:pt>
              <c:pt idx="321">
                <c:v>21400</c:v>
              </c:pt>
              <c:pt idx="322">
                <c:v>21420</c:v>
              </c:pt>
              <c:pt idx="323">
                <c:v>21440</c:v>
              </c:pt>
              <c:pt idx="324">
                <c:v>21460</c:v>
              </c:pt>
              <c:pt idx="325">
                <c:v>21480</c:v>
              </c:pt>
              <c:pt idx="326">
                <c:v>21500</c:v>
              </c:pt>
              <c:pt idx="327">
                <c:v>21520</c:v>
              </c:pt>
              <c:pt idx="328">
                <c:v>21540</c:v>
              </c:pt>
              <c:pt idx="329">
                <c:v>21560</c:v>
              </c:pt>
              <c:pt idx="330">
                <c:v>21580</c:v>
              </c:pt>
              <c:pt idx="331">
                <c:v>21600</c:v>
              </c:pt>
              <c:pt idx="332">
                <c:v>21620</c:v>
              </c:pt>
              <c:pt idx="333">
                <c:v>21640</c:v>
              </c:pt>
              <c:pt idx="334">
                <c:v>21660</c:v>
              </c:pt>
              <c:pt idx="335">
                <c:v>21680</c:v>
              </c:pt>
              <c:pt idx="336">
                <c:v>21700</c:v>
              </c:pt>
              <c:pt idx="337">
                <c:v>21720</c:v>
              </c:pt>
              <c:pt idx="338">
                <c:v>21740</c:v>
              </c:pt>
              <c:pt idx="339">
                <c:v>21760</c:v>
              </c:pt>
              <c:pt idx="340">
                <c:v>21780</c:v>
              </c:pt>
              <c:pt idx="341">
                <c:v>21800</c:v>
              </c:pt>
              <c:pt idx="342">
                <c:v>21820</c:v>
              </c:pt>
              <c:pt idx="343">
                <c:v>21840</c:v>
              </c:pt>
              <c:pt idx="344">
                <c:v>21860</c:v>
              </c:pt>
              <c:pt idx="345">
                <c:v>21880</c:v>
              </c:pt>
              <c:pt idx="346">
                <c:v>21900</c:v>
              </c:pt>
              <c:pt idx="347">
                <c:v>21920</c:v>
              </c:pt>
              <c:pt idx="348">
                <c:v>21940</c:v>
              </c:pt>
              <c:pt idx="349">
                <c:v>21960</c:v>
              </c:pt>
              <c:pt idx="350">
                <c:v>21980</c:v>
              </c:pt>
              <c:pt idx="351">
                <c:v>22000</c:v>
              </c:pt>
              <c:pt idx="352">
                <c:v>22020</c:v>
              </c:pt>
              <c:pt idx="353">
                <c:v>22040</c:v>
              </c:pt>
              <c:pt idx="354">
                <c:v>22060</c:v>
              </c:pt>
              <c:pt idx="355">
                <c:v>22080</c:v>
              </c:pt>
              <c:pt idx="356">
                <c:v>22100</c:v>
              </c:pt>
              <c:pt idx="357">
                <c:v>22120</c:v>
              </c:pt>
              <c:pt idx="358">
                <c:v>22140</c:v>
              </c:pt>
              <c:pt idx="359">
                <c:v>22160</c:v>
              </c:pt>
              <c:pt idx="360">
                <c:v>22180</c:v>
              </c:pt>
              <c:pt idx="361">
                <c:v>22200</c:v>
              </c:pt>
              <c:pt idx="362">
                <c:v>22220</c:v>
              </c:pt>
              <c:pt idx="363">
                <c:v>22240</c:v>
              </c:pt>
              <c:pt idx="364">
                <c:v>22260</c:v>
              </c:pt>
              <c:pt idx="365">
                <c:v>22280</c:v>
              </c:pt>
              <c:pt idx="366">
                <c:v>22300</c:v>
              </c:pt>
              <c:pt idx="367">
                <c:v>22320</c:v>
              </c:pt>
              <c:pt idx="368">
                <c:v>22340</c:v>
              </c:pt>
              <c:pt idx="369">
                <c:v>22360</c:v>
              </c:pt>
              <c:pt idx="370">
                <c:v>22380</c:v>
              </c:pt>
              <c:pt idx="371">
                <c:v>22400</c:v>
              </c:pt>
              <c:pt idx="372">
                <c:v>22420</c:v>
              </c:pt>
              <c:pt idx="373">
                <c:v>22440</c:v>
              </c:pt>
              <c:pt idx="374">
                <c:v>22460</c:v>
              </c:pt>
              <c:pt idx="375">
                <c:v>22480</c:v>
              </c:pt>
              <c:pt idx="376">
                <c:v>22500</c:v>
              </c:pt>
              <c:pt idx="377">
                <c:v>22520</c:v>
              </c:pt>
              <c:pt idx="378">
                <c:v>22540</c:v>
              </c:pt>
              <c:pt idx="379">
                <c:v>22560</c:v>
              </c:pt>
              <c:pt idx="380">
                <c:v>22580</c:v>
              </c:pt>
              <c:pt idx="381">
                <c:v>22600</c:v>
              </c:pt>
              <c:pt idx="382">
                <c:v>22620</c:v>
              </c:pt>
              <c:pt idx="383">
                <c:v>22640</c:v>
              </c:pt>
              <c:pt idx="384">
                <c:v>22660</c:v>
              </c:pt>
              <c:pt idx="385">
                <c:v>22680</c:v>
              </c:pt>
              <c:pt idx="386">
                <c:v>22700</c:v>
              </c:pt>
              <c:pt idx="387">
                <c:v>22720</c:v>
              </c:pt>
              <c:pt idx="388">
                <c:v>22740</c:v>
              </c:pt>
              <c:pt idx="389">
                <c:v>22760</c:v>
              </c:pt>
              <c:pt idx="390">
                <c:v>22780</c:v>
              </c:pt>
              <c:pt idx="391">
                <c:v>22800</c:v>
              </c:pt>
              <c:pt idx="392">
                <c:v>22820</c:v>
              </c:pt>
              <c:pt idx="393">
                <c:v>22840</c:v>
              </c:pt>
              <c:pt idx="394">
                <c:v>22860</c:v>
              </c:pt>
              <c:pt idx="395">
                <c:v>22880</c:v>
              </c:pt>
              <c:pt idx="396">
                <c:v>22900</c:v>
              </c:pt>
              <c:pt idx="397">
                <c:v>22920</c:v>
              </c:pt>
              <c:pt idx="398">
                <c:v>22940</c:v>
              </c:pt>
              <c:pt idx="399">
                <c:v>22960</c:v>
              </c:pt>
              <c:pt idx="400">
                <c:v>22980</c:v>
              </c:pt>
              <c:pt idx="401">
                <c:v>23000</c:v>
              </c:pt>
              <c:pt idx="402">
                <c:v>23020</c:v>
              </c:pt>
              <c:pt idx="403">
                <c:v>23040</c:v>
              </c:pt>
              <c:pt idx="404">
                <c:v>23060</c:v>
              </c:pt>
              <c:pt idx="405">
                <c:v>23080</c:v>
              </c:pt>
              <c:pt idx="406">
                <c:v>23100</c:v>
              </c:pt>
              <c:pt idx="407">
                <c:v>23120</c:v>
              </c:pt>
              <c:pt idx="408">
                <c:v>23140</c:v>
              </c:pt>
              <c:pt idx="409">
                <c:v>23160</c:v>
              </c:pt>
              <c:pt idx="410">
                <c:v>23180</c:v>
              </c:pt>
              <c:pt idx="411">
                <c:v>23200</c:v>
              </c:pt>
              <c:pt idx="412">
                <c:v>23220</c:v>
              </c:pt>
              <c:pt idx="413">
                <c:v>23240</c:v>
              </c:pt>
              <c:pt idx="414">
                <c:v>23260</c:v>
              </c:pt>
              <c:pt idx="415">
                <c:v>23280</c:v>
              </c:pt>
              <c:pt idx="416">
                <c:v>23300</c:v>
              </c:pt>
              <c:pt idx="417">
                <c:v>23320</c:v>
              </c:pt>
              <c:pt idx="418">
                <c:v>23340</c:v>
              </c:pt>
              <c:pt idx="419">
                <c:v>23360</c:v>
              </c:pt>
              <c:pt idx="420">
                <c:v>23380</c:v>
              </c:pt>
              <c:pt idx="421">
                <c:v>23400</c:v>
              </c:pt>
              <c:pt idx="422">
                <c:v>23420</c:v>
              </c:pt>
              <c:pt idx="423">
                <c:v>23440</c:v>
              </c:pt>
              <c:pt idx="424">
                <c:v>23460</c:v>
              </c:pt>
              <c:pt idx="425">
                <c:v>23480</c:v>
              </c:pt>
              <c:pt idx="426">
                <c:v>23500</c:v>
              </c:pt>
              <c:pt idx="427">
                <c:v>23520</c:v>
              </c:pt>
              <c:pt idx="428">
                <c:v>23540</c:v>
              </c:pt>
              <c:pt idx="429">
                <c:v>23560</c:v>
              </c:pt>
              <c:pt idx="430">
                <c:v>23580</c:v>
              </c:pt>
              <c:pt idx="431">
                <c:v>23600</c:v>
              </c:pt>
              <c:pt idx="432">
                <c:v>23620</c:v>
              </c:pt>
              <c:pt idx="433">
                <c:v>23640</c:v>
              </c:pt>
              <c:pt idx="434">
                <c:v>23660</c:v>
              </c:pt>
              <c:pt idx="435">
                <c:v>23680</c:v>
              </c:pt>
              <c:pt idx="436">
                <c:v>23700</c:v>
              </c:pt>
              <c:pt idx="437">
                <c:v>23720</c:v>
              </c:pt>
              <c:pt idx="438">
                <c:v>23740</c:v>
              </c:pt>
              <c:pt idx="439">
                <c:v>23760</c:v>
              </c:pt>
              <c:pt idx="440">
                <c:v>23780</c:v>
              </c:pt>
              <c:pt idx="441">
                <c:v>23800</c:v>
              </c:pt>
              <c:pt idx="442">
                <c:v>23820</c:v>
              </c:pt>
              <c:pt idx="443">
                <c:v>23840</c:v>
              </c:pt>
              <c:pt idx="444">
                <c:v>23860</c:v>
              </c:pt>
              <c:pt idx="445">
                <c:v>23880</c:v>
              </c:pt>
              <c:pt idx="446">
                <c:v>23900</c:v>
              </c:pt>
              <c:pt idx="447">
                <c:v>23920</c:v>
              </c:pt>
              <c:pt idx="448">
                <c:v>23940</c:v>
              </c:pt>
              <c:pt idx="449">
                <c:v>23960</c:v>
              </c:pt>
              <c:pt idx="450">
                <c:v>23980</c:v>
              </c:pt>
              <c:pt idx="451">
                <c:v>24000</c:v>
              </c:pt>
              <c:pt idx="452">
                <c:v>24020</c:v>
              </c:pt>
              <c:pt idx="453">
                <c:v>24040</c:v>
              </c:pt>
              <c:pt idx="454">
                <c:v>24060</c:v>
              </c:pt>
              <c:pt idx="455">
                <c:v>24080</c:v>
              </c:pt>
              <c:pt idx="456">
                <c:v>24100</c:v>
              </c:pt>
              <c:pt idx="457">
                <c:v>24120</c:v>
              </c:pt>
              <c:pt idx="458">
                <c:v>24140</c:v>
              </c:pt>
              <c:pt idx="459">
                <c:v>24160</c:v>
              </c:pt>
              <c:pt idx="460">
                <c:v>24180</c:v>
              </c:pt>
              <c:pt idx="461">
                <c:v>24200</c:v>
              </c:pt>
              <c:pt idx="462">
                <c:v>24220</c:v>
              </c:pt>
              <c:pt idx="463">
                <c:v>24240</c:v>
              </c:pt>
              <c:pt idx="464">
                <c:v>24260</c:v>
              </c:pt>
              <c:pt idx="465">
                <c:v>24280</c:v>
              </c:pt>
              <c:pt idx="466">
                <c:v>24300</c:v>
              </c:pt>
              <c:pt idx="467">
                <c:v>24320</c:v>
              </c:pt>
              <c:pt idx="468">
                <c:v>24340</c:v>
              </c:pt>
              <c:pt idx="469">
                <c:v>24360</c:v>
              </c:pt>
              <c:pt idx="470">
                <c:v>24380</c:v>
              </c:pt>
              <c:pt idx="471">
                <c:v>24400</c:v>
              </c:pt>
              <c:pt idx="472">
                <c:v>24420</c:v>
              </c:pt>
              <c:pt idx="473">
                <c:v>24440</c:v>
              </c:pt>
              <c:pt idx="474">
                <c:v>24460</c:v>
              </c:pt>
              <c:pt idx="475">
                <c:v>24480</c:v>
              </c:pt>
              <c:pt idx="476">
                <c:v>24500</c:v>
              </c:pt>
              <c:pt idx="477">
                <c:v>24520</c:v>
              </c:pt>
              <c:pt idx="478">
                <c:v>24540</c:v>
              </c:pt>
              <c:pt idx="479">
                <c:v>24560</c:v>
              </c:pt>
              <c:pt idx="480">
                <c:v>24580</c:v>
              </c:pt>
              <c:pt idx="481">
                <c:v>24600</c:v>
              </c:pt>
              <c:pt idx="482">
                <c:v>24620</c:v>
              </c:pt>
              <c:pt idx="483">
                <c:v>24640</c:v>
              </c:pt>
              <c:pt idx="484">
                <c:v>24660</c:v>
              </c:pt>
              <c:pt idx="485">
                <c:v>24680</c:v>
              </c:pt>
              <c:pt idx="486">
                <c:v>24700</c:v>
              </c:pt>
              <c:pt idx="487">
                <c:v>24720</c:v>
              </c:pt>
              <c:pt idx="488">
                <c:v>24740</c:v>
              </c:pt>
              <c:pt idx="489">
                <c:v>24760</c:v>
              </c:pt>
              <c:pt idx="490">
                <c:v>24780</c:v>
              </c:pt>
              <c:pt idx="491">
                <c:v>24800</c:v>
              </c:pt>
              <c:pt idx="492">
                <c:v>24820</c:v>
              </c:pt>
              <c:pt idx="493">
                <c:v>24840</c:v>
              </c:pt>
              <c:pt idx="494">
                <c:v>24860</c:v>
              </c:pt>
              <c:pt idx="495">
                <c:v>24880</c:v>
              </c:pt>
              <c:pt idx="496">
                <c:v>24900</c:v>
              </c:pt>
              <c:pt idx="497">
                <c:v>24920</c:v>
              </c:pt>
              <c:pt idx="498">
                <c:v>24940</c:v>
              </c:pt>
              <c:pt idx="499">
                <c:v>24960</c:v>
              </c:pt>
              <c:pt idx="500">
                <c:v>24980</c:v>
              </c:pt>
              <c:pt idx="501">
                <c:v>25000</c:v>
              </c:pt>
              <c:pt idx="502">
                <c:v>25020</c:v>
              </c:pt>
              <c:pt idx="503">
                <c:v>25040</c:v>
              </c:pt>
              <c:pt idx="504">
                <c:v>25060</c:v>
              </c:pt>
              <c:pt idx="505">
                <c:v>25080</c:v>
              </c:pt>
              <c:pt idx="506">
                <c:v>25100</c:v>
              </c:pt>
              <c:pt idx="507">
                <c:v>25120</c:v>
              </c:pt>
              <c:pt idx="508">
                <c:v>25140</c:v>
              </c:pt>
              <c:pt idx="509">
                <c:v>25160</c:v>
              </c:pt>
              <c:pt idx="510">
                <c:v>25180</c:v>
              </c:pt>
              <c:pt idx="511">
                <c:v>25200</c:v>
              </c:pt>
              <c:pt idx="512">
                <c:v>25220</c:v>
              </c:pt>
              <c:pt idx="513">
                <c:v>25240</c:v>
              </c:pt>
              <c:pt idx="514">
                <c:v>25260</c:v>
              </c:pt>
              <c:pt idx="515">
                <c:v>25280</c:v>
              </c:pt>
              <c:pt idx="516">
                <c:v>25300</c:v>
              </c:pt>
              <c:pt idx="517">
                <c:v>25320</c:v>
              </c:pt>
              <c:pt idx="518">
                <c:v>25340</c:v>
              </c:pt>
              <c:pt idx="519">
                <c:v>25360</c:v>
              </c:pt>
              <c:pt idx="520">
                <c:v>25380</c:v>
              </c:pt>
              <c:pt idx="521">
                <c:v>25400</c:v>
              </c:pt>
              <c:pt idx="522">
                <c:v>25420</c:v>
              </c:pt>
              <c:pt idx="523">
                <c:v>25440</c:v>
              </c:pt>
              <c:pt idx="524">
                <c:v>25460</c:v>
              </c:pt>
              <c:pt idx="525">
                <c:v>25480</c:v>
              </c:pt>
              <c:pt idx="526">
                <c:v>25500</c:v>
              </c:pt>
              <c:pt idx="527">
                <c:v>25520</c:v>
              </c:pt>
              <c:pt idx="528">
                <c:v>25540</c:v>
              </c:pt>
              <c:pt idx="529">
                <c:v>25560</c:v>
              </c:pt>
              <c:pt idx="530">
                <c:v>25580</c:v>
              </c:pt>
              <c:pt idx="531">
                <c:v>25600</c:v>
              </c:pt>
              <c:pt idx="532">
                <c:v>25620</c:v>
              </c:pt>
              <c:pt idx="533">
                <c:v>25640</c:v>
              </c:pt>
              <c:pt idx="534">
                <c:v>25660</c:v>
              </c:pt>
              <c:pt idx="535">
                <c:v>25680</c:v>
              </c:pt>
              <c:pt idx="536">
                <c:v>25700</c:v>
              </c:pt>
              <c:pt idx="537">
                <c:v>25720</c:v>
              </c:pt>
              <c:pt idx="538">
                <c:v>25740</c:v>
              </c:pt>
              <c:pt idx="539">
                <c:v>25760</c:v>
              </c:pt>
              <c:pt idx="540">
                <c:v>25780</c:v>
              </c:pt>
              <c:pt idx="541">
                <c:v>25800</c:v>
              </c:pt>
              <c:pt idx="542">
                <c:v>25820</c:v>
              </c:pt>
              <c:pt idx="543">
                <c:v>25840</c:v>
              </c:pt>
              <c:pt idx="544">
                <c:v>25860</c:v>
              </c:pt>
              <c:pt idx="545">
                <c:v>25880</c:v>
              </c:pt>
              <c:pt idx="546">
                <c:v>25900</c:v>
              </c:pt>
              <c:pt idx="547">
                <c:v>25920</c:v>
              </c:pt>
              <c:pt idx="548">
                <c:v>25940</c:v>
              </c:pt>
              <c:pt idx="549">
                <c:v>25960</c:v>
              </c:pt>
              <c:pt idx="550">
                <c:v>25980</c:v>
              </c:pt>
              <c:pt idx="551">
                <c:v>26000</c:v>
              </c:pt>
              <c:pt idx="552">
                <c:v>26020</c:v>
              </c:pt>
              <c:pt idx="553">
                <c:v>26040</c:v>
              </c:pt>
              <c:pt idx="554">
                <c:v>26060</c:v>
              </c:pt>
              <c:pt idx="555">
                <c:v>26080</c:v>
              </c:pt>
              <c:pt idx="556">
                <c:v>26100</c:v>
              </c:pt>
              <c:pt idx="557">
                <c:v>26120</c:v>
              </c:pt>
              <c:pt idx="558">
                <c:v>26140</c:v>
              </c:pt>
              <c:pt idx="559">
                <c:v>26160</c:v>
              </c:pt>
              <c:pt idx="560">
                <c:v>26180</c:v>
              </c:pt>
              <c:pt idx="561">
                <c:v>26200</c:v>
              </c:pt>
              <c:pt idx="562">
                <c:v>26220</c:v>
              </c:pt>
              <c:pt idx="563">
                <c:v>26240</c:v>
              </c:pt>
              <c:pt idx="564">
                <c:v>26260</c:v>
              </c:pt>
              <c:pt idx="565">
                <c:v>26280</c:v>
              </c:pt>
              <c:pt idx="566">
                <c:v>26300</c:v>
              </c:pt>
              <c:pt idx="567">
                <c:v>26320</c:v>
              </c:pt>
              <c:pt idx="568">
                <c:v>26340</c:v>
              </c:pt>
              <c:pt idx="569">
                <c:v>26360</c:v>
              </c:pt>
              <c:pt idx="570">
                <c:v>26380</c:v>
              </c:pt>
              <c:pt idx="571">
                <c:v>26400</c:v>
              </c:pt>
              <c:pt idx="572">
                <c:v>26420</c:v>
              </c:pt>
              <c:pt idx="573">
                <c:v>26440</c:v>
              </c:pt>
              <c:pt idx="574">
                <c:v>26460</c:v>
              </c:pt>
              <c:pt idx="575">
                <c:v>26480</c:v>
              </c:pt>
              <c:pt idx="576">
                <c:v>26500</c:v>
              </c:pt>
              <c:pt idx="577">
                <c:v>26520</c:v>
              </c:pt>
              <c:pt idx="578">
                <c:v>26540</c:v>
              </c:pt>
              <c:pt idx="579">
                <c:v>26560</c:v>
              </c:pt>
              <c:pt idx="580">
                <c:v>26580</c:v>
              </c:pt>
              <c:pt idx="581">
                <c:v>26600</c:v>
              </c:pt>
              <c:pt idx="582">
                <c:v>26620</c:v>
              </c:pt>
              <c:pt idx="583">
                <c:v>26640</c:v>
              </c:pt>
              <c:pt idx="584">
                <c:v>26660</c:v>
              </c:pt>
              <c:pt idx="585">
                <c:v>26680</c:v>
              </c:pt>
              <c:pt idx="586">
                <c:v>26700</c:v>
              </c:pt>
              <c:pt idx="587">
                <c:v>26720</c:v>
              </c:pt>
              <c:pt idx="588">
                <c:v>26740</c:v>
              </c:pt>
              <c:pt idx="589">
                <c:v>26760</c:v>
              </c:pt>
              <c:pt idx="590">
                <c:v>26780</c:v>
              </c:pt>
              <c:pt idx="591">
                <c:v>26800</c:v>
              </c:pt>
              <c:pt idx="592">
                <c:v>26820</c:v>
              </c:pt>
              <c:pt idx="593">
                <c:v>26840</c:v>
              </c:pt>
              <c:pt idx="594">
                <c:v>26860</c:v>
              </c:pt>
              <c:pt idx="595">
                <c:v>26880</c:v>
              </c:pt>
              <c:pt idx="596">
                <c:v>26900</c:v>
              </c:pt>
              <c:pt idx="597">
                <c:v>26920</c:v>
              </c:pt>
              <c:pt idx="598">
                <c:v>26940</c:v>
              </c:pt>
              <c:pt idx="599">
                <c:v>26960</c:v>
              </c:pt>
              <c:pt idx="600">
                <c:v>26980</c:v>
              </c:pt>
              <c:pt idx="601">
                <c:v>27000</c:v>
              </c:pt>
              <c:pt idx="602">
                <c:v>27020</c:v>
              </c:pt>
              <c:pt idx="603">
                <c:v>27040</c:v>
              </c:pt>
              <c:pt idx="604">
                <c:v>27060</c:v>
              </c:pt>
              <c:pt idx="605">
                <c:v>27080</c:v>
              </c:pt>
              <c:pt idx="606">
                <c:v>27100</c:v>
              </c:pt>
              <c:pt idx="607">
                <c:v>27120</c:v>
              </c:pt>
              <c:pt idx="608">
                <c:v>27140</c:v>
              </c:pt>
              <c:pt idx="609">
                <c:v>27160</c:v>
              </c:pt>
              <c:pt idx="610">
                <c:v>27180</c:v>
              </c:pt>
              <c:pt idx="611">
                <c:v>27200</c:v>
              </c:pt>
              <c:pt idx="612">
                <c:v>27220</c:v>
              </c:pt>
              <c:pt idx="613">
                <c:v>27240</c:v>
              </c:pt>
              <c:pt idx="614">
                <c:v>27260</c:v>
              </c:pt>
              <c:pt idx="615">
                <c:v>27280</c:v>
              </c:pt>
              <c:pt idx="616">
                <c:v>27300</c:v>
              </c:pt>
              <c:pt idx="617">
                <c:v>27320</c:v>
              </c:pt>
              <c:pt idx="618">
                <c:v>27340</c:v>
              </c:pt>
              <c:pt idx="619">
                <c:v>27360</c:v>
              </c:pt>
              <c:pt idx="620">
                <c:v>27380</c:v>
              </c:pt>
              <c:pt idx="621">
                <c:v>27400</c:v>
              </c:pt>
              <c:pt idx="622">
                <c:v>27420</c:v>
              </c:pt>
              <c:pt idx="623">
                <c:v>27440</c:v>
              </c:pt>
              <c:pt idx="624">
                <c:v>27460</c:v>
              </c:pt>
              <c:pt idx="625">
                <c:v>27480</c:v>
              </c:pt>
              <c:pt idx="626">
                <c:v>27500</c:v>
              </c:pt>
              <c:pt idx="627">
                <c:v>27520</c:v>
              </c:pt>
              <c:pt idx="628">
                <c:v>27540</c:v>
              </c:pt>
              <c:pt idx="629">
                <c:v>27560</c:v>
              </c:pt>
              <c:pt idx="630">
                <c:v>27580</c:v>
              </c:pt>
              <c:pt idx="631">
                <c:v>27600</c:v>
              </c:pt>
              <c:pt idx="632">
                <c:v>27620</c:v>
              </c:pt>
              <c:pt idx="633">
                <c:v>27640</c:v>
              </c:pt>
              <c:pt idx="634">
                <c:v>27660</c:v>
              </c:pt>
              <c:pt idx="635">
                <c:v>27680</c:v>
              </c:pt>
              <c:pt idx="636">
                <c:v>27700</c:v>
              </c:pt>
              <c:pt idx="637">
                <c:v>27720</c:v>
              </c:pt>
              <c:pt idx="638">
                <c:v>27740</c:v>
              </c:pt>
              <c:pt idx="639">
                <c:v>27760</c:v>
              </c:pt>
              <c:pt idx="640">
                <c:v>27780</c:v>
              </c:pt>
              <c:pt idx="641">
                <c:v>27800</c:v>
              </c:pt>
              <c:pt idx="642">
                <c:v>27820</c:v>
              </c:pt>
              <c:pt idx="643">
                <c:v>27840</c:v>
              </c:pt>
              <c:pt idx="644">
                <c:v>27860</c:v>
              </c:pt>
              <c:pt idx="645">
                <c:v>27880</c:v>
              </c:pt>
              <c:pt idx="646">
                <c:v>27900</c:v>
              </c:pt>
              <c:pt idx="647">
                <c:v>27920</c:v>
              </c:pt>
              <c:pt idx="648">
                <c:v>27940</c:v>
              </c:pt>
              <c:pt idx="649">
                <c:v>27960</c:v>
              </c:pt>
              <c:pt idx="650">
                <c:v>27980</c:v>
              </c:pt>
              <c:pt idx="651">
                <c:v>28000</c:v>
              </c:pt>
              <c:pt idx="652">
                <c:v>28020</c:v>
              </c:pt>
              <c:pt idx="653">
                <c:v>28040</c:v>
              </c:pt>
              <c:pt idx="654">
                <c:v>28060</c:v>
              </c:pt>
              <c:pt idx="655">
                <c:v>28080</c:v>
              </c:pt>
              <c:pt idx="656">
                <c:v>28100</c:v>
              </c:pt>
              <c:pt idx="657">
                <c:v>28120</c:v>
              </c:pt>
              <c:pt idx="658">
                <c:v>28140</c:v>
              </c:pt>
              <c:pt idx="659">
                <c:v>28160</c:v>
              </c:pt>
              <c:pt idx="660">
                <c:v>28180</c:v>
              </c:pt>
              <c:pt idx="661">
                <c:v>28200</c:v>
              </c:pt>
              <c:pt idx="662">
                <c:v>28220</c:v>
              </c:pt>
              <c:pt idx="663">
                <c:v>28240</c:v>
              </c:pt>
              <c:pt idx="664">
                <c:v>28260</c:v>
              </c:pt>
              <c:pt idx="665">
                <c:v>28280</c:v>
              </c:pt>
              <c:pt idx="666">
                <c:v>28300</c:v>
              </c:pt>
              <c:pt idx="667">
                <c:v>28320</c:v>
              </c:pt>
              <c:pt idx="668">
                <c:v>28340</c:v>
              </c:pt>
              <c:pt idx="669">
                <c:v>28360</c:v>
              </c:pt>
              <c:pt idx="670">
                <c:v>28380</c:v>
              </c:pt>
              <c:pt idx="671">
                <c:v>28400</c:v>
              </c:pt>
              <c:pt idx="672">
                <c:v>28420</c:v>
              </c:pt>
              <c:pt idx="673">
                <c:v>28440</c:v>
              </c:pt>
              <c:pt idx="674">
                <c:v>28460</c:v>
              </c:pt>
              <c:pt idx="675">
                <c:v>28480</c:v>
              </c:pt>
              <c:pt idx="676">
                <c:v>28500</c:v>
              </c:pt>
              <c:pt idx="677">
                <c:v>28520</c:v>
              </c:pt>
              <c:pt idx="678">
                <c:v>28540</c:v>
              </c:pt>
              <c:pt idx="679">
                <c:v>28560</c:v>
              </c:pt>
              <c:pt idx="680">
                <c:v>28580</c:v>
              </c:pt>
              <c:pt idx="681">
                <c:v>28600</c:v>
              </c:pt>
              <c:pt idx="682">
                <c:v>28620</c:v>
              </c:pt>
              <c:pt idx="683">
                <c:v>28640</c:v>
              </c:pt>
              <c:pt idx="684">
                <c:v>28660</c:v>
              </c:pt>
              <c:pt idx="685">
                <c:v>28680</c:v>
              </c:pt>
              <c:pt idx="686">
                <c:v>28700</c:v>
              </c:pt>
              <c:pt idx="687">
                <c:v>28720</c:v>
              </c:pt>
              <c:pt idx="688">
                <c:v>28740</c:v>
              </c:pt>
              <c:pt idx="689">
                <c:v>28760</c:v>
              </c:pt>
              <c:pt idx="690">
                <c:v>28780</c:v>
              </c:pt>
              <c:pt idx="691">
                <c:v>28800</c:v>
              </c:pt>
              <c:pt idx="692">
                <c:v>28820</c:v>
              </c:pt>
              <c:pt idx="693">
                <c:v>28840</c:v>
              </c:pt>
              <c:pt idx="694">
                <c:v>28860</c:v>
              </c:pt>
              <c:pt idx="695">
                <c:v>28880</c:v>
              </c:pt>
              <c:pt idx="696">
                <c:v>28900</c:v>
              </c:pt>
              <c:pt idx="697">
                <c:v>28920</c:v>
              </c:pt>
              <c:pt idx="698">
                <c:v>28940</c:v>
              </c:pt>
              <c:pt idx="699">
                <c:v>28960</c:v>
              </c:pt>
              <c:pt idx="700">
                <c:v>28980</c:v>
              </c:pt>
              <c:pt idx="701">
                <c:v>29000</c:v>
              </c:pt>
              <c:pt idx="702">
                <c:v>29020</c:v>
              </c:pt>
              <c:pt idx="703">
                <c:v>29040</c:v>
              </c:pt>
              <c:pt idx="704">
                <c:v>29060</c:v>
              </c:pt>
              <c:pt idx="705">
                <c:v>29080</c:v>
              </c:pt>
              <c:pt idx="706">
                <c:v>29100</c:v>
              </c:pt>
              <c:pt idx="707">
                <c:v>29120</c:v>
              </c:pt>
              <c:pt idx="708">
                <c:v>29140</c:v>
              </c:pt>
              <c:pt idx="709">
                <c:v>29160</c:v>
              </c:pt>
              <c:pt idx="710">
                <c:v>29180</c:v>
              </c:pt>
              <c:pt idx="711">
                <c:v>29200</c:v>
              </c:pt>
              <c:pt idx="712">
                <c:v>29220</c:v>
              </c:pt>
              <c:pt idx="713">
                <c:v>29240</c:v>
              </c:pt>
              <c:pt idx="714">
                <c:v>29260</c:v>
              </c:pt>
              <c:pt idx="715">
                <c:v>29280</c:v>
              </c:pt>
              <c:pt idx="716">
                <c:v>29300</c:v>
              </c:pt>
              <c:pt idx="717">
                <c:v>29320</c:v>
              </c:pt>
              <c:pt idx="718">
                <c:v>29340</c:v>
              </c:pt>
              <c:pt idx="719">
                <c:v>29360</c:v>
              </c:pt>
              <c:pt idx="720">
                <c:v>29380</c:v>
              </c:pt>
              <c:pt idx="721">
                <c:v>29400</c:v>
              </c:pt>
              <c:pt idx="722">
                <c:v>29420</c:v>
              </c:pt>
              <c:pt idx="723">
                <c:v>29440</c:v>
              </c:pt>
              <c:pt idx="724">
                <c:v>29460</c:v>
              </c:pt>
              <c:pt idx="725">
                <c:v>29480</c:v>
              </c:pt>
              <c:pt idx="726">
                <c:v>29500</c:v>
              </c:pt>
              <c:pt idx="727">
                <c:v>29520</c:v>
              </c:pt>
              <c:pt idx="728">
                <c:v>29540</c:v>
              </c:pt>
              <c:pt idx="729">
                <c:v>29560</c:v>
              </c:pt>
              <c:pt idx="730">
                <c:v>29580</c:v>
              </c:pt>
              <c:pt idx="731">
                <c:v>29600</c:v>
              </c:pt>
              <c:pt idx="732">
                <c:v>29620</c:v>
              </c:pt>
              <c:pt idx="733">
                <c:v>29640</c:v>
              </c:pt>
              <c:pt idx="734">
                <c:v>29660</c:v>
              </c:pt>
              <c:pt idx="735">
                <c:v>29680</c:v>
              </c:pt>
              <c:pt idx="736">
                <c:v>29700</c:v>
              </c:pt>
              <c:pt idx="737">
                <c:v>29720</c:v>
              </c:pt>
              <c:pt idx="738">
                <c:v>29740</c:v>
              </c:pt>
              <c:pt idx="739">
                <c:v>29760</c:v>
              </c:pt>
              <c:pt idx="740">
                <c:v>29780</c:v>
              </c:pt>
              <c:pt idx="741">
                <c:v>29800</c:v>
              </c:pt>
              <c:pt idx="742">
                <c:v>29820</c:v>
              </c:pt>
              <c:pt idx="743">
                <c:v>29840</c:v>
              </c:pt>
              <c:pt idx="744">
                <c:v>29860</c:v>
              </c:pt>
              <c:pt idx="745">
                <c:v>29880</c:v>
              </c:pt>
              <c:pt idx="746">
                <c:v>29900</c:v>
              </c:pt>
              <c:pt idx="747">
                <c:v>29920</c:v>
              </c:pt>
              <c:pt idx="748">
                <c:v>29940</c:v>
              </c:pt>
              <c:pt idx="749">
                <c:v>29960</c:v>
              </c:pt>
              <c:pt idx="750">
                <c:v>29980</c:v>
              </c:pt>
              <c:pt idx="751">
                <c:v>30000</c:v>
              </c:pt>
              <c:pt idx="752">
                <c:v>30020</c:v>
              </c:pt>
              <c:pt idx="753">
                <c:v>30040</c:v>
              </c:pt>
              <c:pt idx="754">
                <c:v>30060</c:v>
              </c:pt>
              <c:pt idx="755">
                <c:v>30080</c:v>
              </c:pt>
              <c:pt idx="756">
                <c:v>30100</c:v>
              </c:pt>
              <c:pt idx="757">
                <c:v>30120</c:v>
              </c:pt>
              <c:pt idx="758">
                <c:v>30140</c:v>
              </c:pt>
              <c:pt idx="759">
                <c:v>30160</c:v>
              </c:pt>
              <c:pt idx="760">
                <c:v>30180</c:v>
              </c:pt>
              <c:pt idx="761">
                <c:v>30200</c:v>
              </c:pt>
              <c:pt idx="762">
                <c:v>30220</c:v>
              </c:pt>
              <c:pt idx="763">
                <c:v>30240</c:v>
              </c:pt>
              <c:pt idx="764">
                <c:v>30260</c:v>
              </c:pt>
              <c:pt idx="765">
                <c:v>30280</c:v>
              </c:pt>
              <c:pt idx="766">
                <c:v>30300</c:v>
              </c:pt>
              <c:pt idx="767">
                <c:v>30320</c:v>
              </c:pt>
              <c:pt idx="768">
                <c:v>30340</c:v>
              </c:pt>
              <c:pt idx="769">
                <c:v>30360</c:v>
              </c:pt>
              <c:pt idx="770">
                <c:v>30380</c:v>
              </c:pt>
              <c:pt idx="771">
                <c:v>30400</c:v>
              </c:pt>
              <c:pt idx="772">
                <c:v>30420</c:v>
              </c:pt>
              <c:pt idx="773">
                <c:v>30440</c:v>
              </c:pt>
              <c:pt idx="774">
                <c:v>30460</c:v>
              </c:pt>
              <c:pt idx="775">
                <c:v>30480</c:v>
              </c:pt>
              <c:pt idx="776">
                <c:v>30500</c:v>
              </c:pt>
              <c:pt idx="777">
                <c:v>30520</c:v>
              </c:pt>
              <c:pt idx="778">
                <c:v>30540</c:v>
              </c:pt>
              <c:pt idx="779">
                <c:v>30560</c:v>
              </c:pt>
              <c:pt idx="780">
                <c:v>30580</c:v>
              </c:pt>
              <c:pt idx="781">
                <c:v>30600</c:v>
              </c:pt>
              <c:pt idx="782">
                <c:v>30620</c:v>
              </c:pt>
              <c:pt idx="783">
                <c:v>30640</c:v>
              </c:pt>
              <c:pt idx="784">
                <c:v>30660</c:v>
              </c:pt>
              <c:pt idx="785">
                <c:v>30680</c:v>
              </c:pt>
              <c:pt idx="786">
                <c:v>30700</c:v>
              </c:pt>
              <c:pt idx="787">
                <c:v>30720</c:v>
              </c:pt>
              <c:pt idx="788">
                <c:v>30740</c:v>
              </c:pt>
              <c:pt idx="789">
                <c:v>30760</c:v>
              </c:pt>
              <c:pt idx="790">
                <c:v>30780</c:v>
              </c:pt>
              <c:pt idx="791">
                <c:v>30800</c:v>
              </c:pt>
              <c:pt idx="792">
                <c:v>30820</c:v>
              </c:pt>
              <c:pt idx="793">
                <c:v>30840</c:v>
              </c:pt>
              <c:pt idx="794">
                <c:v>30860</c:v>
              </c:pt>
              <c:pt idx="795">
                <c:v>30880</c:v>
              </c:pt>
              <c:pt idx="796">
                <c:v>30900</c:v>
              </c:pt>
              <c:pt idx="797">
                <c:v>30920</c:v>
              </c:pt>
              <c:pt idx="798">
                <c:v>30940</c:v>
              </c:pt>
              <c:pt idx="799">
                <c:v>30960</c:v>
              </c:pt>
              <c:pt idx="800">
                <c:v>30980</c:v>
              </c:pt>
              <c:pt idx="801">
                <c:v>31000</c:v>
              </c:pt>
              <c:pt idx="802">
                <c:v>31020</c:v>
              </c:pt>
              <c:pt idx="803">
                <c:v>31040</c:v>
              </c:pt>
              <c:pt idx="804">
                <c:v>31060</c:v>
              </c:pt>
              <c:pt idx="805">
                <c:v>31080</c:v>
              </c:pt>
              <c:pt idx="806">
                <c:v>31100</c:v>
              </c:pt>
              <c:pt idx="807">
                <c:v>31120</c:v>
              </c:pt>
              <c:pt idx="808">
                <c:v>31140</c:v>
              </c:pt>
              <c:pt idx="809">
                <c:v>31160</c:v>
              </c:pt>
              <c:pt idx="810">
                <c:v>31180</c:v>
              </c:pt>
              <c:pt idx="811">
                <c:v>31200</c:v>
              </c:pt>
              <c:pt idx="812">
                <c:v>31220</c:v>
              </c:pt>
              <c:pt idx="813">
                <c:v>31240</c:v>
              </c:pt>
              <c:pt idx="814">
                <c:v>31260</c:v>
              </c:pt>
              <c:pt idx="815">
                <c:v>31280</c:v>
              </c:pt>
              <c:pt idx="816">
                <c:v>31300</c:v>
              </c:pt>
              <c:pt idx="817">
                <c:v>31320</c:v>
              </c:pt>
              <c:pt idx="818">
                <c:v>31340</c:v>
              </c:pt>
              <c:pt idx="819">
                <c:v>31360</c:v>
              </c:pt>
              <c:pt idx="820">
                <c:v>31380</c:v>
              </c:pt>
              <c:pt idx="821">
                <c:v>31400</c:v>
              </c:pt>
              <c:pt idx="822">
                <c:v>31420</c:v>
              </c:pt>
              <c:pt idx="823">
                <c:v>31440</c:v>
              </c:pt>
              <c:pt idx="824">
                <c:v>31460</c:v>
              </c:pt>
              <c:pt idx="825">
                <c:v>31480</c:v>
              </c:pt>
              <c:pt idx="826">
                <c:v>31500</c:v>
              </c:pt>
              <c:pt idx="827">
                <c:v>31520</c:v>
              </c:pt>
              <c:pt idx="828">
                <c:v>31540</c:v>
              </c:pt>
              <c:pt idx="829">
                <c:v>31560</c:v>
              </c:pt>
              <c:pt idx="830">
                <c:v>31580</c:v>
              </c:pt>
              <c:pt idx="831">
                <c:v>31600</c:v>
              </c:pt>
              <c:pt idx="832">
                <c:v>31620</c:v>
              </c:pt>
              <c:pt idx="833">
                <c:v>31640</c:v>
              </c:pt>
              <c:pt idx="834">
                <c:v>31660</c:v>
              </c:pt>
              <c:pt idx="835">
                <c:v>31680</c:v>
              </c:pt>
              <c:pt idx="836">
                <c:v>31700</c:v>
              </c:pt>
              <c:pt idx="837">
                <c:v>31720</c:v>
              </c:pt>
              <c:pt idx="838">
                <c:v>31740</c:v>
              </c:pt>
              <c:pt idx="839">
                <c:v>31760</c:v>
              </c:pt>
              <c:pt idx="840">
                <c:v>31780</c:v>
              </c:pt>
              <c:pt idx="841">
                <c:v>31800</c:v>
              </c:pt>
              <c:pt idx="842">
                <c:v>31820</c:v>
              </c:pt>
              <c:pt idx="843">
                <c:v>31840</c:v>
              </c:pt>
              <c:pt idx="844">
                <c:v>31860</c:v>
              </c:pt>
              <c:pt idx="845">
                <c:v>31880</c:v>
              </c:pt>
              <c:pt idx="846">
                <c:v>31900</c:v>
              </c:pt>
              <c:pt idx="847">
                <c:v>31920</c:v>
              </c:pt>
              <c:pt idx="848">
                <c:v>31940</c:v>
              </c:pt>
              <c:pt idx="849">
                <c:v>31960</c:v>
              </c:pt>
              <c:pt idx="850">
                <c:v>31980</c:v>
              </c:pt>
              <c:pt idx="851">
                <c:v>32000</c:v>
              </c:pt>
              <c:pt idx="852">
                <c:v>32020</c:v>
              </c:pt>
              <c:pt idx="853">
                <c:v>32040</c:v>
              </c:pt>
              <c:pt idx="854">
                <c:v>32060</c:v>
              </c:pt>
              <c:pt idx="855">
                <c:v>32080</c:v>
              </c:pt>
              <c:pt idx="856">
                <c:v>32100</c:v>
              </c:pt>
              <c:pt idx="857">
                <c:v>32120</c:v>
              </c:pt>
              <c:pt idx="858">
                <c:v>32140</c:v>
              </c:pt>
              <c:pt idx="859">
                <c:v>32160</c:v>
              </c:pt>
              <c:pt idx="860">
                <c:v>32180</c:v>
              </c:pt>
              <c:pt idx="861">
                <c:v>32200</c:v>
              </c:pt>
              <c:pt idx="862">
                <c:v>32220</c:v>
              </c:pt>
              <c:pt idx="863">
                <c:v>32240</c:v>
              </c:pt>
              <c:pt idx="864">
                <c:v>32260</c:v>
              </c:pt>
              <c:pt idx="865">
                <c:v>32280</c:v>
              </c:pt>
              <c:pt idx="866">
                <c:v>32300</c:v>
              </c:pt>
              <c:pt idx="867">
                <c:v>32320</c:v>
              </c:pt>
              <c:pt idx="868">
                <c:v>32340</c:v>
              </c:pt>
              <c:pt idx="869">
                <c:v>32360</c:v>
              </c:pt>
              <c:pt idx="870">
                <c:v>32380</c:v>
              </c:pt>
              <c:pt idx="871">
                <c:v>32400</c:v>
              </c:pt>
              <c:pt idx="872">
                <c:v>32420</c:v>
              </c:pt>
              <c:pt idx="873">
                <c:v>32440</c:v>
              </c:pt>
              <c:pt idx="874">
                <c:v>32460</c:v>
              </c:pt>
              <c:pt idx="875">
                <c:v>32480</c:v>
              </c:pt>
              <c:pt idx="876">
                <c:v>32500</c:v>
              </c:pt>
              <c:pt idx="877">
                <c:v>32520</c:v>
              </c:pt>
              <c:pt idx="878">
                <c:v>32540</c:v>
              </c:pt>
              <c:pt idx="879">
                <c:v>32560</c:v>
              </c:pt>
              <c:pt idx="880">
                <c:v>32580</c:v>
              </c:pt>
              <c:pt idx="881">
                <c:v>32600</c:v>
              </c:pt>
              <c:pt idx="882">
                <c:v>32620</c:v>
              </c:pt>
              <c:pt idx="883">
                <c:v>32640</c:v>
              </c:pt>
              <c:pt idx="884">
                <c:v>32660</c:v>
              </c:pt>
              <c:pt idx="885">
                <c:v>32680</c:v>
              </c:pt>
              <c:pt idx="886">
                <c:v>32700</c:v>
              </c:pt>
              <c:pt idx="887">
                <c:v>32720</c:v>
              </c:pt>
              <c:pt idx="888">
                <c:v>32740</c:v>
              </c:pt>
              <c:pt idx="889">
                <c:v>32760</c:v>
              </c:pt>
              <c:pt idx="890">
                <c:v>32780</c:v>
              </c:pt>
              <c:pt idx="891">
                <c:v>32800</c:v>
              </c:pt>
              <c:pt idx="892">
                <c:v>32820</c:v>
              </c:pt>
              <c:pt idx="893">
                <c:v>32840</c:v>
              </c:pt>
              <c:pt idx="894">
                <c:v>32860</c:v>
              </c:pt>
              <c:pt idx="895">
                <c:v>32880</c:v>
              </c:pt>
              <c:pt idx="896">
                <c:v>32900</c:v>
              </c:pt>
              <c:pt idx="897">
                <c:v>32920</c:v>
              </c:pt>
              <c:pt idx="898">
                <c:v>32940</c:v>
              </c:pt>
              <c:pt idx="899">
                <c:v>32960</c:v>
              </c:pt>
              <c:pt idx="900">
                <c:v>32980</c:v>
              </c:pt>
              <c:pt idx="901">
                <c:v>33000</c:v>
              </c:pt>
              <c:pt idx="902">
                <c:v>33020</c:v>
              </c:pt>
              <c:pt idx="903">
                <c:v>33040</c:v>
              </c:pt>
              <c:pt idx="904">
                <c:v>33060</c:v>
              </c:pt>
              <c:pt idx="905">
                <c:v>33080</c:v>
              </c:pt>
              <c:pt idx="906">
                <c:v>33100</c:v>
              </c:pt>
              <c:pt idx="907">
                <c:v>33120</c:v>
              </c:pt>
              <c:pt idx="908">
                <c:v>33140</c:v>
              </c:pt>
              <c:pt idx="909">
                <c:v>33160</c:v>
              </c:pt>
              <c:pt idx="910">
                <c:v>33180</c:v>
              </c:pt>
              <c:pt idx="911">
                <c:v>33200</c:v>
              </c:pt>
              <c:pt idx="912">
                <c:v>33220</c:v>
              </c:pt>
              <c:pt idx="913">
                <c:v>33240</c:v>
              </c:pt>
              <c:pt idx="914">
                <c:v>33260</c:v>
              </c:pt>
              <c:pt idx="915">
                <c:v>33280</c:v>
              </c:pt>
              <c:pt idx="916">
                <c:v>33300</c:v>
              </c:pt>
              <c:pt idx="917">
                <c:v>33320</c:v>
              </c:pt>
              <c:pt idx="918">
                <c:v>33340</c:v>
              </c:pt>
              <c:pt idx="919">
                <c:v>33360</c:v>
              </c:pt>
              <c:pt idx="920">
                <c:v>33380</c:v>
              </c:pt>
              <c:pt idx="921">
                <c:v>33400</c:v>
              </c:pt>
              <c:pt idx="922">
                <c:v>33420</c:v>
              </c:pt>
              <c:pt idx="923">
                <c:v>33440</c:v>
              </c:pt>
              <c:pt idx="924">
                <c:v>33460</c:v>
              </c:pt>
              <c:pt idx="925">
                <c:v>33480</c:v>
              </c:pt>
              <c:pt idx="926">
                <c:v>33500</c:v>
              </c:pt>
              <c:pt idx="927">
                <c:v>33520</c:v>
              </c:pt>
              <c:pt idx="928">
                <c:v>33540</c:v>
              </c:pt>
              <c:pt idx="929">
                <c:v>33560</c:v>
              </c:pt>
              <c:pt idx="930">
                <c:v>33580</c:v>
              </c:pt>
              <c:pt idx="931">
                <c:v>33600</c:v>
              </c:pt>
              <c:pt idx="932">
                <c:v>33620</c:v>
              </c:pt>
              <c:pt idx="933">
                <c:v>33640</c:v>
              </c:pt>
              <c:pt idx="934">
                <c:v>33660</c:v>
              </c:pt>
              <c:pt idx="935">
                <c:v>33680</c:v>
              </c:pt>
              <c:pt idx="936">
                <c:v>33700</c:v>
              </c:pt>
              <c:pt idx="937">
                <c:v>33720</c:v>
              </c:pt>
              <c:pt idx="938">
                <c:v>33740</c:v>
              </c:pt>
              <c:pt idx="939">
                <c:v>33760</c:v>
              </c:pt>
              <c:pt idx="940">
                <c:v>33780</c:v>
              </c:pt>
              <c:pt idx="941">
                <c:v>33800</c:v>
              </c:pt>
              <c:pt idx="942">
                <c:v>33820</c:v>
              </c:pt>
              <c:pt idx="943">
                <c:v>33840</c:v>
              </c:pt>
              <c:pt idx="944">
                <c:v>33860</c:v>
              </c:pt>
              <c:pt idx="945">
                <c:v>33880</c:v>
              </c:pt>
              <c:pt idx="946">
                <c:v>33900</c:v>
              </c:pt>
              <c:pt idx="947">
                <c:v>33920</c:v>
              </c:pt>
              <c:pt idx="948">
                <c:v>33940</c:v>
              </c:pt>
              <c:pt idx="949">
                <c:v>33960</c:v>
              </c:pt>
              <c:pt idx="950">
                <c:v>33980</c:v>
              </c:pt>
              <c:pt idx="951">
                <c:v>34000</c:v>
              </c:pt>
              <c:pt idx="952">
                <c:v>34020</c:v>
              </c:pt>
              <c:pt idx="953">
                <c:v>34040</c:v>
              </c:pt>
              <c:pt idx="954">
                <c:v>34060</c:v>
              </c:pt>
              <c:pt idx="955">
                <c:v>34080</c:v>
              </c:pt>
              <c:pt idx="956">
                <c:v>34100</c:v>
              </c:pt>
              <c:pt idx="957">
                <c:v>34120</c:v>
              </c:pt>
              <c:pt idx="958">
                <c:v>34140</c:v>
              </c:pt>
              <c:pt idx="959">
                <c:v>34160</c:v>
              </c:pt>
              <c:pt idx="960">
                <c:v>34180</c:v>
              </c:pt>
              <c:pt idx="961">
                <c:v>34200</c:v>
              </c:pt>
              <c:pt idx="962">
                <c:v>34220</c:v>
              </c:pt>
              <c:pt idx="963">
                <c:v>34240</c:v>
              </c:pt>
              <c:pt idx="964">
                <c:v>34260</c:v>
              </c:pt>
              <c:pt idx="965">
                <c:v>34280</c:v>
              </c:pt>
              <c:pt idx="966">
                <c:v>34300</c:v>
              </c:pt>
              <c:pt idx="967">
                <c:v>34320</c:v>
              </c:pt>
              <c:pt idx="968">
                <c:v>34340</c:v>
              </c:pt>
              <c:pt idx="969">
                <c:v>34360</c:v>
              </c:pt>
              <c:pt idx="970">
                <c:v>34380</c:v>
              </c:pt>
              <c:pt idx="971">
                <c:v>34400</c:v>
              </c:pt>
              <c:pt idx="972">
                <c:v>34420</c:v>
              </c:pt>
              <c:pt idx="973">
                <c:v>34440</c:v>
              </c:pt>
              <c:pt idx="974">
                <c:v>34460</c:v>
              </c:pt>
              <c:pt idx="975">
                <c:v>34480</c:v>
              </c:pt>
              <c:pt idx="976">
                <c:v>34500</c:v>
              </c:pt>
              <c:pt idx="977">
                <c:v>34520</c:v>
              </c:pt>
              <c:pt idx="978">
                <c:v>34540</c:v>
              </c:pt>
              <c:pt idx="979">
                <c:v>34560</c:v>
              </c:pt>
              <c:pt idx="980">
                <c:v>34580</c:v>
              </c:pt>
              <c:pt idx="981">
                <c:v>34600</c:v>
              </c:pt>
              <c:pt idx="982">
                <c:v>34620</c:v>
              </c:pt>
              <c:pt idx="983">
                <c:v>34640</c:v>
              </c:pt>
              <c:pt idx="984">
                <c:v>34660</c:v>
              </c:pt>
              <c:pt idx="985">
                <c:v>34680</c:v>
              </c:pt>
              <c:pt idx="986">
                <c:v>34700</c:v>
              </c:pt>
              <c:pt idx="987">
                <c:v>34720</c:v>
              </c:pt>
              <c:pt idx="988">
                <c:v>34740</c:v>
              </c:pt>
              <c:pt idx="989">
                <c:v>34760</c:v>
              </c:pt>
              <c:pt idx="990">
                <c:v>34780</c:v>
              </c:pt>
              <c:pt idx="991">
                <c:v>34800</c:v>
              </c:pt>
              <c:pt idx="992">
                <c:v>34820</c:v>
              </c:pt>
              <c:pt idx="993">
                <c:v>34840</c:v>
              </c:pt>
              <c:pt idx="994">
                <c:v>34860</c:v>
              </c:pt>
              <c:pt idx="995">
                <c:v>34880</c:v>
              </c:pt>
              <c:pt idx="996">
                <c:v>34900</c:v>
              </c:pt>
              <c:pt idx="997">
                <c:v>34920</c:v>
              </c:pt>
              <c:pt idx="998">
                <c:v>34940</c:v>
              </c:pt>
              <c:pt idx="999">
                <c:v>34960</c:v>
              </c:pt>
              <c:pt idx="1000">
                <c:v>34980</c:v>
              </c:pt>
              <c:pt idx="1001">
                <c:v>35000</c:v>
              </c:pt>
              <c:pt idx="1002">
                <c:v>35020</c:v>
              </c:pt>
              <c:pt idx="1003">
                <c:v>35040</c:v>
              </c:pt>
              <c:pt idx="1004">
                <c:v>35060</c:v>
              </c:pt>
              <c:pt idx="1005">
                <c:v>35080</c:v>
              </c:pt>
              <c:pt idx="1006">
                <c:v>35100</c:v>
              </c:pt>
              <c:pt idx="1007">
                <c:v>35120</c:v>
              </c:pt>
              <c:pt idx="1008">
                <c:v>35140</c:v>
              </c:pt>
              <c:pt idx="1009">
                <c:v>35160</c:v>
              </c:pt>
              <c:pt idx="1010">
                <c:v>35180</c:v>
              </c:pt>
              <c:pt idx="1011">
                <c:v>35200</c:v>
              </c:pt>
              <c:pt idx="1012">
                <c:v>35220</c:v>
              </c:pt>
              <c:pt idx="1013">
                <c:v>35240</c:v>
              </c:pt>
              <c:pt idx="1014">
                <c:v>35260</c:v>
              </c:pt>
              <c:pt idx="1015">
                <c:v>35280</c:v>
              </c:pt>
              <c:pt idx="1016">
                <c:v>35300</c:v>
              </c:pt>
              <c:pt idx="1017">
                <c:v>35320</c:v>
              </c:pt>
              <c:pt idx="1018">
                <c:v>35340</c:v>
              </c:pt>
              <c:pt idx="1019">
                <c:v>35360</c:v>
              </c:pt>
              <c:pt idx="1020">
                <c:v>35380</c:v>
              </c:pt>
              <c:pt idx="1021">
                <c:v>35400</c:v>
              </c:pt>
              <c:pt idx="1022">
                <c:v>35420</c:v>
              </c:pt>
              <c:pt idx="1023">
                <c:v>35440</c:v>
              </c:pt>
              <c:pt idx="1024">
                <c:v>35460</c:v>
              </c:pt>
              <c:pt idx="1025">
                <c:v>35480</c:v>
              </c:pt>
              <c:pt idx="1026">
                <c:v>35500</c:v>
              </c:pt>
              <c:pt idx="1027">
                <c:v>35520</c:v>
              </c:pt>
              <c:pt idx="1028">
                <c:v>35540</c:v>
              </c:pt>
              <c:pt idx="1029">
                <c:v>35560</c:v>
              </c:pt>
              <c:pt idx="1030">
                <c:v>35580</c:v>
              </c:pt>
              <c:pt idx="1031">
                <c:v>35600</c:v>
              </c:pt>
              <c:pt idx="1032">
                <c:v>35620</c:v>
              </c:pt>
              <c:pt idx="1033">
                <c:v>35640</c:v>
              </c:pt>
              <c:pt idx="1034">
                <c:v>35660</c:v>
              </c:pt>
              <c:pt idx="1035">
                <c:v>35680</c:v>
              </c:pt>
              <c:pt idx="1036">
                <c:v>35700</c:v>
              </c:pt>
              <c:pt idx="1037">
                <c:v>35720</c:v>
              </c:pt>
              <c:pt idx="1038">
                <c:v>35740</c:v>
              </c:pt>
              <c:pt idx="1039">
                <c:v>35760</c:v>
              </c:pt>
              <c:pt idx="1040">
                <c:v>35780</c:v>
              </c:pt>
              <c:pt idx="1041">
                <c:v>35800</c:v>
              </c:pt>
              <c:pt idx="1042">
                <c:v>35820</c:v>
              </c:pt>
              <c:pt idx="1043">
                <c:v>35840</c:v>
              </c:pt>
              <c:pt idx="1044">
                <c:v>35860</c:v>
              </c:pt>
              <c:pt idx="1045">
                <c:v>35880</c:v>
              </c:pt>
              <c:pt idx="1046">
                <c:v>35900</c:v>
              </c:pt>
              <c:pt idx="1047">
                <c:v>35920</c:v>
              </c:pt>
              <c:pt idx="1048">
                <c:v>35940</c:v>
              </c:pt>
              <c:pt idx="1049">
                <c:v>35960</c:v>
              </c:pt>
              <c:pt idx="1050">
                <c:v>35980</c:v>
              </c:pt>
              <c:pt idx="1051">
                <c:v>36000</c:v>
              </c:pt>
              <c:pt idx="1052">
                <c:v>36020</c:v>
              </c:pt>
              <c:pt idx="1053">
                <c:v>36040</c:v>
              </c:pt>
              <c:pt idx="1054">
                <c:v>36060</c:v>
              </c:pt>
              <c:pt idx="1055">
                <c:v>36080</c:v>
              </c:pt>
              <c:pt idx="1056">
                <c:v>36100</c:v>
              </c:pt>
              <c:pt idx="1057">
                <c:v>36120</c:v>
              </c:pt>
              <c:pt idx="1058">
                <c:v>36140</c:v>
              </c:pt>
              <c:pt idx="1059">
                <c:v>36160</c:v>
              </c:pt>
              <c:pt idx="1060">
                <c:v>36180</c:v>
              </c:pt>
              <c:pt idx="1061">
                <c:v>36200</c:v>
              </c:pt>
              <c:pt idx="1062">
                <c:v>36220</c:v>
              </c:pt>
              <c:pt idx="1063">
                <c:v>36240</c:v>
              </c:pt>
              <c:pt idx="1064">
                <c:v>36260</c:v>
              </c:pt>
              <c:pt idx="1065">
                <c:v>36280</c:v>
              </c:pt>
              <c:pt idx="1066">
                <c:v>36300</c:v>
              </c:pt>
              <c:pt idx="1067">
                <c:v>36320</c:v>
              </c:pt>
              <c:pt idx="1068">
                <c:v>36340</c:v>
              </c:pt>
              <c:pt idx="1069">
                <c:v>36360</c:v>
              </c:pt>
              <c:pt idx="1070">
                <c:v>36380</c:v>
              </c:pt>
              <c:pt idx="1071">
                <c:v>36400</c:v>
              </c:pt>
              <c:pt idx="1072">
                <c:v>36420</c:v>
              </c:pt>
              <c:pt idx="1073">
                <c:v>36440</c:v>
              </c:pt>
              <c:pt idx="1074">
                <c:v>36460</c:v>
              </c:pt>
              <c:pt idx="1075">
                <c:v>36480</c:v>
              </c:pt>
              <c:pt idx="1076">
                <c:v>36500</c:v>
              </c:pt>
              <c:pt idx="1077">
                <c:v>36520</c:v>
              </c:pt>
              <c:pt idx="1078">
                <c:v>36540</c:v>
              </c:pt>
              <c:pt idx="1079">
                <c:v>36560</c:v>
              </c:pt>
              <c:pt idx="1080">
                <c:v>36580</c:v>
              </c:pt>
              <c:pt idx="1081">
                <c:v>36600</c:v>
              </c:pt>
              <c:pt idx="1082">
                <c:v>36620</c:v>
              </c:pt>
              <c:pt idx="1083">
                <c:v>36640</c:v>
              </c:pt>
              <c:pt idx="1084">
                <c:v>36660</c:v>
              </c:pt>
              <c:pt idx="1085">
                <c:v>36680</c:v>
              </c:pt>
              <c:pt idx="1086">
                <c:v>36700</c:v>
              </c:pt>
              <c:pt idx="1087">
                <c:v>36720</c:v>
              </c:pt>
              <c:pt idx="1088">
                <c:v>36740</c:v>
              </c:pt>
              <c:pt idx="1089">
                <c:v>36760</c:v>
              </c:pt>
              <c:pt idx="1090">
                <c:v>36780</c:v>
              </c:pt>
              <c:pt idx="1091">
                <c:v>36800</c:v>
              </c:pt>
              <c:pt idx="1092">
                <c:v>36820</c:v>
              </c:pt>
              <c:pt idx="1093">
                <c:v>36840</c:v>
              </c:pt>
              <c:pt idx="1094">
                <c:v>36860</c:v>
              </c:pt>
              <c:pt idx="1095">
                <c:v>36880</c:v>
              </c:pt>
              <c:pt idx="1096">
                <c:v>36900</c:v>
              </c:pt>
              <c:pt idx="1097">
                <c:v>36920</c:v>
              </c:pt>
              <c:pt idx="1098">
                <c:v>36940</c:v>
              </c:pt>
              <c:pt idx="1099">
                <c:v>36960</c:v>
              </c:pt>
              <c:pt idx="1100">
                <c:v>36980</c:v>
              </c:pt>
              <c:pt idx="1101">
                <c:v>37000</c:v>
              </c:pt>
              <c:pt idx="1102">
                <c:v>37020</c:v>
              </c:pt>
              <c:pt idx="1103">
                <c:v>37040</c:v>
              </c:pt>
              <c:pt idx="1104">
                <c:v>37060</c:v>
              </c:pt>
              <c:pt idx="1105">
                <c:v>37080</c:v>
              </c:pt>
              <c:pt idx="1106">
                <c:v>37100</c:v>
              </c:pt>
              <c:pt idx="1107">
                <c:v>37120</c:v>
              </c:pt>
              <c:pt idx="1108">
                <c:v>37140</c:v>
              </c:pt>
              <c:pt idx="1109">
                <c:v>37160</c:v>
              </c:pt>
              <c:pt idx="1110">
                <c:v>37180</c:v>
              </c:pt>
              <c:pt idx="1111">
                <c:v>37200</c:v>
              </c:pt>
              <c:pt idx="1112">
                <c:v>37220</c:v>
              </c:pt>
              <c:pt idx="1113">
                <c:v>37240</c:v>
              </c:pt>
              <c:pt idx="1114">
                <c:v>37260</c:v>
              </c:pt>
              <c:pt idx="1115">
                <c:v>37280</c:v>
              </c:pt>
              <c:pt idx="1116">
                <c:v>37300</c:v>
              </c:pt>
              <c:pt idx="1117">
                <c:v>37320</c:v>
              </c:pt>
              <c:pt idx="1118">
                <c:v>37340</c:v>
              </c:pt>
              <c:pt idx="1119">
                <c:v>37360</c:v>
              </c:pt>
              <c:pt idx="1120">
                <c:v>37380</c:v>
              </c:pt>
              <c:pt idx="1121">
                <c:v>37400</c:v>
              </c:pt>
              <c:pt idx="1122">
                <c:v>37420</c:v>
              </c:pt>
              <c:pt idx="1123">
                <c:v>37440</c:v>
              </c:pt>
              <c:pt idx="1124">
                <c:v>37460</c:v>
              </c:pt>
              <c:pt idx="1125">
                <c:v>37480</c:v>
              </c:pt>
              <c:pt idx="1126">
                <c:v>37500</c:v>
              </c:pt>
              <c:pt idx="1127">
                <c:v>37520</c:v>
              </c:pt>
              <c:pt idx="1128">
                <c:v>37540</c:v>
              </c:pt>
              <c:pt idx="1129">
                <c:v>37560</c:v>
              </c:pt>
              <c:pt idx="1130">
                <c:v>37580</c:v>
              </c:pt>
              <c:pt idx="1131">
                <c:v>37600</c:v>
              </c:pt>
              <c:pt idx="1132">
                <c:v>37620</c:v>
              </c:pt>
              <c:pt idx="1133">
                <c:v>37640</c:v>
              </c:pt>
              <c:pt idx="1134">
                <c:v>37660</c:v>
              </c:pt>
              <c:pt idx="1135">
                <c:v>37680</c:v>
              </c:pt>
              <c:pt idx="1136">
                <c:v>37700</c:v>
              </c:pt>
              <c:pt idx="1137">
                <c:v>37720</c:v>
              </c:pt>
              <c:pt idx="1138">
                <c:v>37740</c:v>
              </c:pt>
              <c:pt idx="1139">
                <c:v>37760</c:v>
              </c:pt>
              <c:pt idx="1140">
                <c:v>37780</c:v>
              </c:pt>
              <c:pt idx="1141">
                <c:v>37800</c:v>
              </c:pt>
              <c:pt idx="1142">
                <c:v>37820</c:v>
              </c:pt>
              <c:pt idx="1143">
                <c:v>37840</c:v>
              </c:pt>
              <c:pt idx="1144">
                <c:v>37860</c:v>
              </c:pt>
              <c:pt idx="1145">
                <c:v>37880</c:v>
              </c:pt>
              <c:pt idx="1146">
                <c:v>37900</c:v>
              </c:pt>
              <c:pt idx="1147">
                <c:v>37920</c:v>
              </c:pt>
              <c:pt idx="1148">
                <c:v>37940</c:v>
              </c:pt>
              <c:pt idx="1149">
                <c:v>37960</c:v>
              </c:pt>
              <c:pt idx="1150">
                <c:v>37980</c:v>
              </c:pt>
              <c:pt idx="1151">
                <c:v>38000</c:v>
              </c:pt>
              <c:pt idx="1152">
                <c:v>38020</c:v>
              </c:pt>
              <c:pt idx="1153">
                <c:v>38040</c:v>
              </c:pt>
              <c:pt idx="1154">
                <c:v>38060</c:v>
              </c:pt>
              <c:pt idx="1155">
                <c:v>38080</c:v>
              </c:pt>
              <c:pt idx="1156">
                <c:v>38100</c:v>
              </c:pt>
              <c:pt idx="1157">
                <c:v>38120</c:v>
              </c:pt>
              <c:pt idx="1158">
                <c:v>38140</c:v>
              </c:pt>
              <c:pt idx="1159">
                <c:v>38160</c:v>
              </c:pt>
              <c:pt idx="1160">
                <c:v>38180</c:v>
              </c:pt>
              <c:pt idx="1161">
                <c:v>38200</c:v>
              </c:pt>
              <c:pt idx="1162">
                <c:v>38220</c:v>
              </c:pt>
              <c:pt idx="1163">
                <c:v>38240</c:v>
              </c:pt>
              <c:pt idx="1164">
                <c:v>38260</c:v>
              </c:pt>
              <c:pt idx="1165">
                <c:v>38280</c:v>
              </c:pt>
              <c:pt idx="1166">
                <c:v>38300</c:v>
              </c:pt>
              <c:pt idx="1167">
                <c:v>38320</c:v>
              </c:pt>
              <c:pt idx="1168">
                <c:v>38340</c:v>
              </c:pt>
              <c:pt idx="1169">
                <c:v>38360</c:v>
              </c:pt>
              <c:pt idx="1170">
                <c:v>38380</c:v>
              </c:pt>
              <c:pt idx="1171">
                <c:v>38400</c:v>
              </c:pt>
              <c:pt idx="1172">
                <c:v>38420</c:v>
              </c:pt>
              <c:pt idx="1173">
                <c:v>38440</c:v>
              </c:pt>
              <c:pt idx="1174">
                <c:v>38460</c:v>
              </c:pt>
              <c:pt idx="1175">
                <c:v>38480</c:v>
              </c:pt>
              <c:pt idx="1176">
                <c:v>38500</c:v>
              </c:pt>
              <c:pt idx="1177">
                <c:v>38520</c:v>
              </c:pt>
              <c:pt idx="1178">
                <c:v>38540</c:v>
              </c:pt>
              <c:pt idx="1179">
                <c:v>38560</c:v>
              </c:pt>
              <c:pt idx="1180">
                <c:v>38580</c:v>
              </c:pt>
              <c:pt idx="1181">
                <c:v>38600</c:v>
              </c:pt>
              <c:pt idx="1182">
                <c:v>38620</c:v>
              </c:pt>
              <c:pt idx="1183">
                <c:v>38640</c:v>
              </c:pt>
              <c:pt idx="1184">
                <c:v>38660</c:v>
              </c:pt>
              <c:pt idx="1185">
                <c:v>38680</c:v>
              </c:pt>
              <c:pt idx="1186">
                <c:v>38700</c:v>
              </c:pt>
              <c:pt idx="1187">
                <c:v>38720</c:v>
              </c:pt>
              <c:pt idx="1188">
                <c:v>38740</c:v>
              </c:pt>
              <c:pt idx="1189">
                <c:v>38760</c:v>
              </c:pt>
              <c:pt idx="1190">
                <c:v>38780</c:v>
              </c:pt>
              <c:pt idx="1191">
                <c:v>38800</c:v>
              </c:pt>
              <c:pt idx="1192">
                <c:v>38820</c:v>
              </c:pt>
              <c:pt idx="1193">
                <c:v>38840</c:v>
              </c:pt>
              <c:pt idx="1194">
                <c:v>38860</c:v>
              </c:pt>
              <c:pt idx="1195">
                <c:v>38880</c:v>
              </c:pt>
              <c:pt idx="1196">
                <c:v>38900</c:v>
              </c:pt>
              <c:pt idx="1197">
                <c:v>38920</c:v>
              </c:pt>
              <c:pt idx="1198">
                <c:v>38940</c:v>
              </c:pt>
              <c:pt idx="1199">
                <c:v>38960</c:v>
              </c:pt>
              <c:pt idx="1200">
                <c:v>38980</c:v>
              </c:pt>
              <c:pt idx="1201">
                <c:v>39000</c:v>
              </c:pt>
              <c:pt idx="1202">
                <c:v>39020</c:v>
              </c:pt>
              <c:pt idx="1203">
                <c:v>39040</c:v>
              </c:pt>
              <c:pt idx="1204">
                <c:v>39060</c:v>
              </c:pt>
              <c:pt idx="1205">
                <c:v>39080</c:v>
              </c:pt>
              <c:pt idx="1206">
                <c:v>39100</c:v>
              </c:pt>
              <c:pt idx="1207">
                <c:v>39120</c:v>
              </c:pt>
              <c:pt idx="1208">
                <c:v>39140</c:v>
              </c:pt>
              <c:pt idx="1209">
                <c:v>39160</c:v>
              </c:pt>
              <c:pt idx="1210">
                <c:v>39180</c:v>
              </c:pt>
              <c:pt idx="1211">
                <c:v>39200</c:v>
              </c:pt>
              <c:pt idx="1212">
                <c:v>39220</c:v>
              </c:pt>
              <c:pt idx="1213">
                <c:v>39240</c:v>
              </c:pt>
              <c:pt idx="1214">
                <c:v>39260</c:v>
              </c:pt>
              <c:pt idx="1215">
                <c:v>39280</c:v>
              </c:pt>
              <c:pt idx="1216">
                <c:v>39300</c:v>
              </c:pt>
              <c:pt idx="1217">
                <c:v>39320</c:v>
              </c:pt>
              <c:pt idx="1218">
                <c:v>39340</c:v>
              </c:pt>
              <c:pt idx="1219">
                <c:v>39360</c:v>
              </c:pt>
              <c:pt idx="1220">
                <c:v>39380</c:v>
              </c:pt>
              <c:pt idx="1221">
                <c:v>39400</c:v>
              </c:pt>
              <c:pt idx="1222">
                <c:v>39420</c:v>
              </c:pt>
              <c:pt idx="1223">
                <c:v>39440</c:v>
              </c:pt>
              <c:pt idx="1224">
                <c:v>39460</c:v>
              </c:pt>
              <c:pt idx="1225">
                <c:v>39480</c:v>
              </c:pt>
              <c:pt idx="1226">
                <c:v>39500</c:v>
              </c:pt>
              <c:pt idx="1227">
                <c:v>39520</c:v>
              </c:pt>
              <c:pt idx="1228">
                <c:v>39540</c:v>
              </c:pt>
              <c:pt idx="1229">
                <c:v>39560</c:v>
              </c:pt>
              <c:pt idx="1230">
                <c:v>39580</c:v>
              </c:pt>
              <c:pt idx="1231">
                <c:v>39600</c:v>
              </c:pt>
              <c:pt idx="1232">
                <c:v>39620</c:v>
              </c:pt>
              <c:pt idx="1233">
                <c:v>39640</c:v>
              </c:pt>
              <c:pt idx="1234">
                <c:v>39660</c:v>
              </c:pt>
              <c:pt idx="1235">
                <c:v>39680</c:v>
              </c:pt>
              <c:pt idx="1236">
                <c:v>39700</c:v>
              </c:pt>
              <c:pt idx="1237">
                <c:v>39720</c:v>
              </c:pt>
              <c:pt idx="1238">
                <c:v>39740</c:v>
              </c:pt>
              <c:pt idx="1239">
                <c:v>39760</c:v>
              </c:pt>
              <c:pt idx="1240">
                <c:v>39780</c:v>
              </c:pt>
              <c:pt idx="1241">
                <c:v>39800</c:v>
              </c:pt>
              <c:pt idx="1242">
                <c:v>39820</c:v>
              </c:pt>
              <c:pt idx="1243">
                <c:v>39840</c:v>
              </c:pt>
              <c:pt idx="1244">
                <c:v>39860</c:v>
              </c:pt>
              <c:pt idx="1245">
                <c:v>39880</c:v>
              </c:pt>
              <c:pt idx="1246">
                <c:v>39900</c:v>
              </c:pt>
              <c:pt idx="1247">
                <c:v>39920</c:v>
              </c:pt>
              <c:pt idx="1248">
                <c:v>39940</c:v>
              </c:pt>
              <c:pt idx="1249">
                <c:v>39960</c:v>
              </c:pt>
              <c:pt idx="1250">
                <c:v>39980</c:v>
              </c:pt>
              <c:pt idx="1251">
                <c:v>40000</c:v>
              </c:pt>
              <c:pt idx="1252">
                <c:v>40020</c:v>
              </c:pt>
              <c:pt idx="1253">
                <c:v>40040</c:v>
              </c:pt>
              <c:pt idx="1254">
                <c:v>40060</c:v>
              </c:pt>
              <c:pt idx="1255">
                <c:v>40080</c:v>
              </c:pt>
              <c:pt idx="1256">
                <c:v>40100</c:v>
              </c:pt>
              <c:pt idx="1257">
                <c:v>40120</c:v>
              </c:pt>
              <c:pt idx="1258">
                <c:v>40140</c:v>
              </c:pt>
              <c:pt idx="1259">
                <c:v>40160</c:v>
              </c:pt>
              <c:pt idx="1260">
                <c:v>40180</c:v>
              </c:pt>
              <c:pt idx="1261">
                <c:v>40200</c:v>
              </c:pt>
              <c:pt idx="1262">
                <c:v>40220</c:v>
              </c:pt>
              <c:pt idx="1263">
                <c:v>40240</c:v>
              </c:pt>
              <c:pt idx="1264">
                <c:v>40260</c:v>
              </c:pt>
              <c:pt idx="1265">
                <c:v>40280</c:v>
              </c:pt>
              <c:pt idx="1266">
                <c:v>40300</c:v>
              </c:pt>
              <c:pt idx="1267">
                <c:v>40320</c:v>
              </c:pt>
              <c:pt idx="1268">
                <c:v>40340</c:v>
              </c:pt>
              <c:pt idx="1269">
                <c:v>40360</c:v>
              </c:pt>
              <c:pt idx="1270">
                <c:v>40380</c:v>
              </c:pt>
              <c:pt idx="1271">
                <c:v>40400</c:v>
              </c:pt>
              <c:pt idx="1272">
                <c:v>40420</c:v>
              </c:pt>
              <c:pt idx="1273">
                <c:v>40440</c:v>
              </c:pt>
              <c:pt idx="1274">
                <c:v>40460</c:v>
              </c:pt>
              <c:pt idx="1275">
                <c:v>40480</c:v>
              </c:pt>
              <c:pt idx="1276">
                <c:v>40500</c:v>
              </c:pt>
              <c:pt idx="1277">
                <c:v>40520</c:v>
              </c:pt>
              <c:pt idx="1278">
                <c:v>40540</c:v>
              </c:pt>
              <c:pt idx="1279">
                <c:v>40560</c:v>
              </c:pt>
              <c:pt idx="1280">
                <c:v>40580</c:v>
              </c:pt>
              <c:pt idx="1281">
                <c:v>40600</c:v>
              </c:pt>
              <c:pt idx="1282">
                <c:v>40620</c:v>
              </c:pt>
              <c:pt idx="1283">
                <c:v>40640</c:v>
              </c:pt>
              <c:pt idx="1284">
                <c:v>40660</c:v>
              </c:pt>
              <c:pt idx="1285">
                <c:v>40680</c:v>
              </c:pt>
              <c:pt idx="1286">
                <c:v>40700</c:v>
              </c:pt>
              <c:pt idx="1287">
                <c:v>40720</c:v>
              </c:pt>
              <c:pt idx="1288">
                <c:v>40740</c:v>
              </c:pt>
              <c:pt idx="1289">
                <c:v>40760</c:v>
              </c:pt>
              <c:pt idx="1290">
                <c:v>40780</c:v>
              </c:pt>
              <c:pt idx="1291">
                <c:v>40800</c:v>
              </c:pt>
              <c:pt idx="1292">
                <c:v>40820</c:v>
              </c:pt>
              <c:pt idx="1293">
                <c:v>40840</c:v>
              </c:pt>
              <c:pt idx="1294">
                <c:v>40860</c:v>
              </c:pt>
              <c:pt idx="1295">
                <c:v>40880</c:v>
              </c:pt>
              <c:pt idx="1296">
                <c:v>40900</c:v>
              </c:pt>
              <c:pt idx="1297">
                <c:v>40920</c:v>
              </c:pt>
              <c:pt idx="1298">
                <c:v>40940</c:v>
              </c:pt>
              <c:pt idx="1299">
                <c:v>40960</c:v>
              </c:pt>
              <c:pt idx="1300">
                <c:v>40980</c:v>
              </c:pt>
              <c:pt idx="1301">
                <c:v>41000</c:v>
              </c:pt>
              <c:pt idx="1302">
                <c:v>41020</c:v>
              </c:pt>
              <c:pt idx="1303">
                <c:v>41040</c:v>
              </c:pt>
              <c:pt idx="1304">
                <c:v>41060</c:v>
              </c:pt>
              <c:pt idx="1305">
                <c:v>41080</c:v>
              </c:pt>
              <c:pt idx="1306">
                <c:v>41100</c:v>
              </c:pt>
              <c:pt idx="1307">
                <c:v>41120</c:v>
              </c:pt>
              <c:pt idx="1308">
                <c:v>41140</c:v>
              </c:pt>
              <c:pt idx="1309">
                <c:v>41160</c:v>
              </c:pt>
              <c:pt idx="1310">
                <c:v>41180</c:v>
              </c:pt>
              <c:pt idx="1311">
                <c:v>41200</c:v>
              </c:pt>
              <c:pt idx="1312">
                <c:v>41220</c:v>
              </c:pt>
              <c:pt idx="1313">
                <c:v>41240</c:v>
              </c:pt>
              <c:pt idx="1314">
                <c:v>41260</c:v>
              </c:pt>
              <c:pt idx="1315">
                <c:v>41280</c:v>
              </c:pt>
              <c:pt idx="1316">
                <c:v>41300</c:v>
              </c:pt>
              <c:pt idx="1317">
                <c:v>41320</c:v>
              </c:pt>
              <c:pt idx="1318">
                <c:v>41340</c:v>
              </c:pt>
              <c:pt idx="1319">
                <c:v>41360</c:v>
              </c:pt>
              <c:pt idx="1320">
                <c:v>41380</c:v>
              </c:pt>
              <c:pt idx="1321">
                <c:v>41400</c:v>
              </c:pt>
              <c:pt idx="1322">
                <c:v>41420</c:v>
              </c:pt>
              <c:pt idx="1323">
                <c:v>41440</c:v>
              </c:pt>
              <c:pt idx="1324">
                <c:v>41460</c:v>
              </c:pt>
              <c:pt idx="1325">
                <c:v>41480</c:v>
              </c:pt>
              <c:pt idx="1326">
                <c:v>41500</c:v>
              </c:pt>
              <c:pt idx="1327">
                <c:v>41520</c:v>
              </c:pt>
              <c:pt idx="1328">
                <c:v>41540</c:v>
              </c:pt>
              <c:pt idx="1329">
                <c:v>41560</c:v>
              </c:pt>
              <c:pt idx="1330">
                <c:v>41580</c:v>
              </c:pt>
              <c:pt idx="1331">
                <c:v>41600</c:v>
              </c:pt>
              <c:pt idx="1332">
                <c:v>41620</c:v>
              </c:pt>
              <c:pt idx="1333">
                <c:v>41640</c:v>
              </c:pt>
              <c:pt idx="1334">
                <c:v>41660</c:v>
              </c:pt>
              <c:pt idx="1335">
                <c:v>41680</c:v>
              </c:pt>
              <c:pt idx="1336">
                <c:v>41700</c:v>
              </c:pt>
              <c:pt idx="1337">
                <c:v>41720</c:v>
              </c:pt>
              <c:pt idx="1338">
                <c:v>41740</c:v>
              </c:pt>
              <c:pt idx="1339">
                <c:v>41760</c:v>
              </c:pt>
              <c:pt idx="1340">
                <c:v>41780</c:v>
              </c:pt>
              <c:pt idx="1341">
                <c:v>41800</c:v>
              </c:pt>
              <c:pt idx="1342">
                <c:v>41820</c:v>
              </c:pt>
              <c:pt idx="1343">
                <c:v>41840</c:v>
              </c:pt>
              <c:pt idx="1344">
                <c:v>41860</c:v>
              </c:pt>
              <c:pt idx="1345">
                <c:v>41880</c:v>
              </c:pt>
              <c:pt idx="1346">
                <c:v>41900</c:v>
              </c:pt>
              <c:pt idx="1347">
                <c:v>41920</c:v>
              </c:pt>
              <c:pt idx="1348">
                <c:v>41940</c:v>
              </c:pt>
              <c:pt idx="1349">
                <c:v>41960</c:v>
              </c:pt>
              <c:pt idx="1350">
                <c:v>41980</c:v>
              </c:pt>
              <c:pt idx="1351">
                <c:v>42000</c:v>
              </c:pt>
              <c:pt idx="1352">
                <c:v>42020</c:v>
              </c:pt>
              <c:pt idx="1353">
                <c:v>42040</c:v>
              </c:pt>
              <c:pt idx="1354">
                <c:v>42060</c:v>
              </c:pt>
              <c:pt idx="1355">
                <c:v>42080</c:v>
              </c:pt>
              <c:pt idx="1356">
                <c:v>42100</c:v>
              </c:pt>
              <c:pt idx="1357">
                <c:v>42120</c:v>
              </c:pt>
              <c:pt idx="1358">
                <c:v>42140</c:v>
              </c:pt>
              <c:pt idx="1359">
                <c:v>42160</c:v>
              </c:pt>
              <c:pt idx="1360">
                <c:v>42180</c:v>
              </c:pt>
              <c:pt idx="1361">
                <c:v>42200</c:v>
              </c:pt>
              <c:pt idx="1362">
                <c:v>42220</c:v>
              </c:pt>
              <c:pt idx="1363">
                <c:v>42240</c:v>
              </c:pt>
              <c:pt idx="1364">
                <c:v>42260</c:v>
              </c:pt>
              <c:pt idx="1365">
                <c:v>42280</c:v>
              </c:pt>
              <c:pt idx="1366">
                <c:v>42300</c:v>
              </c:pt>
              <c:pt idx="1367">
                <c:v>42320</c:v>
              </c:pt>
              <c:pt idx="1368">
                <c:v>42340</c:v>
              </c:pt>
              <c:pt idx="1369">
                <c:v>42360</c:v>
              </c:pt>
              <c:pt idx="1370">
                <c:v>42380</c:v>
              </c:pt>
              <c:pt idx="1371">
                <c:v>42400</c:v>
              </c:pt>
              <c:pt idx="1372">
                <c:v>42420</c:v>
              </c:pt>
              <c:pt idx="1373">
                <c:v>42440</c:v>
              </c:pt>
              <c:pt idx="1374">
                <c:v>42460</c:v>
              </c:pt>
              <c:pt idx="1375">
                <c:v>42480</c:v>
              </c:pt>
              <c:pt idx="1376">
                <c:v>42500</c:v>
              </c:pt>
              <c:pt idx="1377">
                <c:v>42520</c:v>
              </c:pt>
              <c:pt idx="1378">
                <c:v>42540</c:v>
              </c:pt>
              <c:pt idx="1379">
                <c:v>42560</c:v>
              </c:pt>
              <c:pt idx="1380">
                <c:v>42580</c:v>
              </c:pt>
              <c:pt idx="1381">
                <c:v>42600</c:v>
              </c:pt>
              <c:pt idx="1382">
                <c:v>42620</c:v>
              </c:pt>
              <c:pt idx="1383">
                <c:v>42640</c:v>
              </c:pt>
              <c:pt idx="1384">
                <c:v>42660</c:v>
              </c:pt>
              <c:pt idx="1385">
                <c:v>42680</c:v>
              </c:pt>
              <c:pt idx="1386">
                <c:v>42700</c:v>
              </c:pt>
              <c:pt idx="1387">
                <c:v>42720</c:v>
              </c:pt>
              <c:pt idx="1388">
                <c:v>42740</c:v>
              </c:pt>
              <c:pt idx="1389">
                <c:v>42760</c:v>
              </c:pt>
              <c:pt idx="1390">
                <c:v>42780</c:v>
              </c:pt>
              <c:pt idx="1391">
                <c:v>42800</c:v>
              </c:pt>
              <c:pt idx="1392">
                <c:v>42820</c:v>
              </c:pt>
              <c:pt idx="1393">
                <c:v>42840</c:v>
              </c:pt>
              <c:pt idx="1394">
                <c:v>42860</c:v>
              </c:pt>
              <c:pt idx="1395">
                <c:v>42880</c:v>
              </c:pt>
              <c:pt idx="1396">
                <c:v>42900</c:v>
              </c:pt>
              <c:pt idx="1397">
                <c:v>42920</c:v>
              </c:pt>
              <c:pt idx="1398">
                <c:v>42940</c:v>
              </c:pt>
              <c:pt idx="1399">
                <c:v>42960</c:v>
              </c:pt>
              <c:pt idx="1400">
                <c:v>42980</c:v>
              </c:pt>
              <c:pt idx="1401">
                <c:v>43000</c:v>
              </c:pt>
              <c:pt idx="1402">
                <c:v>43020</c:v>
              </c:pt>
              <c:pt idx="1403">
                <c:v>43040</c:v>
              </c:pt>
              <c:pt idx="1404">
                <c:v>43060</c:v>
              </c:pt>
              <c:pt idx="1405">
                <c:v>43080</c:v>
              </c:pt>
              <c:pt idx="1406">
                <c:v>43100</c:v>
              </c:pt>
              <c:pt idx="1407">
                <c:v>43120</c:v>
              </c:pt>
              <c:pt idx="1408">
                <c:v>43140</c:v>
              </c:pt>
              <c:pt idx="1409">
                <c:v>43160</c:v>
              </c:pt>
              <c:pt idx="1410">
                <c:v>43180</c:v>
              </c:pt>
              <c:pt idx="1411">
                <c:v>43200</c:v>
              </c:pt>
              <c:pt idx="1412">
                <c:v>43220</c:v>
              </c:pt>
              <c:pt idx="1413">
                <c:v>43240</c:v>
              </c:pt>
              <c:pt idx="1414">
                <c:v>43260</c:v>
              </c:pt>
              <c:pt idx="1415">
                <c:v>43280</c:v>
              </c:pt>
              <c:pt idx="1416">
                <c:v>43300</c:v>
              </c:pt>
              <c:pt idx="1417">
                <c:v>43320</c:v>
              </c:pt>
              <c:pt idx="1418">
                <c:v>43340</c:v>
              </c:pt>
              <c:pt idx="1419">
                <c:v>43360</c:v>
              </c:pt>
              <c:pt idx="1420">
                <c:v>43380</c:v>
              </c:pt>
              <c:pt idx="1421">
                <c:v>43400</c:v>
              </c:pt>
              <c:pt idx="1422">
                <c:v>43420</c:v>
              </c:pt>
              <c:pt idx="1423">
                <c:v>43440</c:v>
              </c:pt>
              <c:pt idx="1424">
                <c:v>43460</c:v>
              </c:pt>
              <c:pt idx="1425">
                <c:v>43480</c:v>
              </c:pt>
              <c:pt idx="1426">
                <c:v>43500</c:v>
              </c:pt>
              <c:pt idx="1427">
                <c:v>43520</c:v>
              </c:pt>
              <c:pt idx="1428">
                <c:v>43540</c:v>
              </c:pt>
              <c:pt idx="1429">
                <c:v>43560</c:v>
              </c:pt>
              <c:pt idx="1430">
                <c:v>43580</c:v>
              </c:pt>
              <c:pt idx="1431">
                <c:v>43600</c:v>
              </c:pt>
              <c:pt idx="1432">
                <c:v>43620</c:v>
              </c:pt>
              <c:pt idx="1433">
                <c:v>43640</c:v>
              </c:pt>
              <c:pt idx="1434">
                <c:v>43660</c:v>
              </c:pt>
              <c:pt idx="1435">
                <c:v>43680</c:v>
              </c:pt>
              <c:pt idx="1436">
                <c:v>43700</c:v>
              </c:pt>
              <c:pt idx="1437">
                <c:v>43720</c:v>
              </c:pt>
              <c:pt idx="1438">
                <c:v>43740</c:v>
              </c:pt>
              <c:pt idx="1439">
                <c:v>43760</c:v>
              </c:pt>
              <c:pt idx="1440">
                <c:v>43780</c:v>
              </c:pt>
              <c:pt idx="1441">
                <c:v>43800</c:v>
              </c:pt>
              <c:pt idx="1442">
                <c:v>43820</c:v>
              </c:pt>
              <c:pt idx="1443">
                <c:v>43840</c:v>
              </c:pt>
              <c:pt idx="1444">
                <c:v>43860</c:v>
              </c:pt>
              <c:pt idx="1445">
                <c:v>43880</c:v>
              </c:pt>
              <c:pt idx="1446">
                <c:v>43900</c:v>
              </c:pt>
              <c:pt idx="1447">
                <c:v>43920</c:v>
              </c:pt>
              <c:pt idx="1448">
                <c:v>43940</c:v>
              </c:pt>
              <c:pt idx="1449">
                <c:v>43960</c:v>
              </c:pt>
              <c:pt idx="1450">
                <c:v>43980</c:v>
              </c:pt>
              <c:pt idx="1451">
                <c:v>44000</c:v>
              </c:pt>
              <c:pt idx="1452">
                <c:v>44020</c:v>
              </c:pt>
              <c:pt idx="1453">
                <c:v>44040</c:v>
              </c:pt>
              <c:pt idx="1454">
                <c:v>44060</c:v>
              </c:pt>
              <c:pt idx="1455">
                <c:v>44080</c:v>
              </c:pt>
              <c:pt idx="1456">
                <c:v>44100</c:v>
              </c:pt>
              <c:pt idx="1457">
                <c:v>44120</c:v>
              </c:pt>
              <c:pt idx="1458">
                <c:v>44140</c:v>
              </c:pt>
              <c:pt idx="1459">
                <c:v>44160</c:v>
              </c:pt>
              <c:pt idx="1460">
                <c:v>44180</c:v>
              </c:pt>
              <c:pt idx="1461">
                <c:v>44200</c:v>
              </c:pt>
              <c:pt idx="1462">
                <c:v>44220</c:v>
              </c:pt>
              <c:pt idx="1463">
                <c:v>44240</c:v>
              </c:pt>
              <c:pt idx="1464">
                <c:v>44260</c:v>
              </c:pt>
              <c:pt idx="1465">
                <c:v>44280</c:v>
              </c:pt>
              <c:pt idx="1466">
                <c:v>44300</c:v>
              </c:pt>
              <c:pt idx="1467">
                <c:v>44320</c:v>
              </c:pt>
              <c:pt idx="1468">
                <c:v>44340</c:v>
              </c:pt>
              <c:pt idx="1469">
                <c:v>44360</c:v>
              </c:pt>
              <c:pt idx="1470">
                <c:v>44380</c:v>
              </c:pt>
              <c:pt idx="1471">
                <c:v>44400</c:v>
              </c:pt>
              <c:pt idx="1472">
                <c:v>44420</c:v>
              </c:pt>
              <c:pt idx="1473">
                <c:v>44440</c:v>
              </c:pt>
              <c:pt idx="1474">
                <c:v>44460</c:v>
              </c:pt>
              <c:pt idx="1475">
                <c:v>44480</c:v>
              </c:pt>
              <c:pt idx="1476">
                <c:v>44500</c:v>
              </c:pt>
              <c:pt idx="1477">
                <c:v>44520</c:v>
              </c:pt>
              <c:pt idx="1478">
                <c:v>44540</c:v>
              </c:pt>
              <c:pt idx="1479">
                <c:v>44560</c:v>
              </c:pt>
              <c:pt idx="1480">
                <c:v>44580</c:v>
              </c:pt>
              <c:pt idx="1481">
                <c:v>44600</c:v>
              </c:pt>
              <c:pt idx="1482">
                <c:v>44620</c:v>
              </c:pt>
              <c:pt idx="1483">
                <c:v>44640</c:v>
              </c:pt>
              <c:pt idx="1484">
                <c:v>44660</c:v>
              </c:pt>
              <c:pt idx="1485">
                <c:v>44680</c:v>
              </c:pt>
              <c:pt idx="1486">
                <c:v>44700</c:v>
              </c:pt>
              <c:pt idx="1487">
                <c:v>44720</c:v>
              </c:pt>
              <c:pt idx="1488">
                <c:v>44740</c:v>
              </c:pt>
              <c:pt idx="1489">
                <c:v>44760</c:v>
              </c:pt>
              <c:pt idx="1490">
                <c:v>44780</c:v>
              </c:pt>
              <c:pt idx="1491">
                <c:v>44800</c:v>
              </c:pt>
              <c:pt idx="1492">
                <c:v>44820</c:v>
              </c:pt>
              <c:pt idx="1493">
                <c:v>44840</c:v>
              </c:pt>
              <c:pt idx="1494">
                <c:v>44860</c:v>
              </c:pt>
              <c:pt idx="1495">
                <c:v>44880</c:v>
              </c:pt>
              <c:pt idx="1496">
                <c:v>44900</c:v>
              </c:pt>
              <c:pt idx="1497">
                <c:v>44920</c:v>
              </c:pt>
              <c:pt idx="1498">
                <c:v>44940</c:v>
              </c:pt>
              <c:pt idx="1499">
                <c:v>44960</c:v>
              </c:pt>
              <c:pt idx="1500">
                <c:v>44980</c:v>
              </c:pt>
            </c:strLit>
          </c:cat>
          <c:val>
            <c:numRef>
              <c:f>Sheet1!$E$2:$E$1502</c:f>
              <c:numCache>
                <c:formatCode>General</c:formatCode>
                <c:ptCount val="1501"/>
                <c:pt idx="0">
                  <c:v>2</c:v>
                </c:pt>
                <c:pt idx="1">
                  <c:v>2</c:v>
                </c:pt>
                <c:pt idx="2">
                  <c:v>2</c:v>
                </c:pt>
                <c:pt idx="3">
                  <c:v>2</c:v>
                </c:pt>
                <c:pt idx="4">
                  <c:v>2</c:v>
                </c:pt>
                <c:pt idx="5">
                  <c:v>2</c:v>
                </c:pt>
                <c:pt idx="6">
                  <c:v>2</c:v>
                </c:pt>
                <c:pt idx="7">
                  <c:v>2</c:v>
                </c:pt>
                <c:pt idx="8">
                  <c:v>2</c:v>
                </c:pt>
                <c:pt idx="9">
                  <c:v>2</c:v>
                </c:pt>
                <c:pt idx="10">
                  <c:v>2</c:v>
                </c:pt>
                <c:pt idx="11">
                  <c:v>2</c:v>
                </c:pt>
                <c:pt idx="12">
                  <c:v>2</c:v>
                </c:pt>
                <c:pt idx="13">
                  <c:v>2</c:v>
                </c:pt>
                <c:pt idx="14">
                  <c:v>2</c:v>
                </c:pt>
                <c:pt idx="15">
                  <c:v>2</c:v>
                </c:pt>
                <c:pt idx="16">
                  <c:v>2</c:v>
                </c:pt>
                <c:pt idx="17">
                  <c:v>2</c:v>
                </c:pt>
                <c:pt idx="18">
                  <c:v>2</c:v>
                </c:pt>
                <c:pt idx="19">
                  <c:v>2</c:v>
                </c:pt>
                <c:pt idx="20">
                  <c:v>2</c:v>
                </c:pt>
                <c:pt idx="21">
                  <c:v>2</c:v>
                </c:pt>
                <c:pt idx="22">
                  <c:v>2</c:v>
                </c:pt>
                <c:pt idx="23">
                  <c:v>2</c:v>
                </c:pt>
                <c:pt idx="24">
                  <c:v>2</c:v>
                </c:pt>
                <c:pt idx="25">
                  <c:v>2</c:v>
                </c:pt>
                <c:pt idx="26">
                  <c:v>2</c:v>
                </c:pt>
                <c:pt idx="27">
                  <c:v>2</c:v>
                </c:pt>
                <c:pt idx="28">
                  <c:v>2</c:v>
                </c:pt>
                <c:pt idx="29">
                  <c:v>2</c:v>
                </c:pt>
                <c:pt idx="30">
                  <c:v>2</c:v>
                </c:pt>
                <c:pt idx="31">
                  <c:v>2</c:v>
                </c:pt>
                <c:pt idx="32">
                  <c:v>2</c:v>
                </c:pt>
                <c:pt idx="33">
                  <c:v>2</c:v>
                </c:pt>
                <c:pt idx="34">
                  <c:v>2</c:v>
                </c:pt>
                <c:pt idx="35">
                  <c:v>2</c:v>
                </c:pt>
                <c:pt idx="36">
                  <c:v>2</c:v>
                </c:pt>
                <c:pt idx="37">
                  <c:v>2</c:v>
                </c:pt>
                <c:pt idx="38">
                  <c:v>2</c:v>
                </c:pt>
                <c:pt idx="39">
                  <c:v>2</c:v>
                </c:pt>
                <c:pt idx="40">
                  <c:v>2</c:v>
                </c:pt>
                <c:pt idx="41">
                  <c:v>2</c:v>
                </c:pt>
                <c:pt idx="42">
                  <c:v>2</c:v>
                </c:pt>
                <c:pt idx="43">
                  <c:v>2</c:v>
                </c:pt>
                <c:pt idx="44">
                  <c:v>2</c:v>
                </c:pt>
                <c:pt idx="45">
                  <c:v>2</c:v>
                </c:pt>
                <c:pt idx="46">
                  <c:v>2</c:v>
                </c:pt>
                <c:pt idx="47">
                  <c:v>2</c:v>
                </c:pt>
                <c:pt idx="48">
                  <c:v>2</c:v>
                </c:pt>
                <c:pt idx="49">
                  <c:v>2</c:v>
                </c:pt>
                <c:pt idx="50">
                  <c:v>2</c:v>
                </c:pt>
                <c:pt idx="51">
                  <c:v>2</c:v>
                </c:pt>
                <c:pt idx="52">
                  <c:v>2</c:v>
                </c:pt>
                <c:pt idx="53">
                  <c:v>2</c:v>
                </c:pt>
                <c:pt idx="54">
                  <c:v>2</c:v>
                </c:pt>
                <c:pt idx="55">
                  <c:v>2</c:v>
                </c:pt>
                <c:pt idx="56">
                  <c:v>2</c:v>
                </c:pt>
                <c:pt idx="57">
                  <c:v>2</c:v>
                </c:pt>
                <c:pt idx="58">
                  <c:v>2</c:v>
                </c:pt>
                <c:pt idx="59">
                  <c:v>2</c:v>
                </c:pt>
                <c:pt idx="60">
                  <c:v>2</c:v>
                </c:pt>
                <c:pt idx="61">
                  <c:v>2</c:v>
                </c:pt>
                <c:pt idx="62">
                  <c:v>2</c:v>
                </c:pt>
                <c:pt idx="63">
                  <c:v>2</c:v>
                </c:pt>
                <c:pt idx="64">
                  <c:v>2</c:v>
                </c:pt>
                <c:pt idx="65">
                  <c:v>2</c:v>
                </c:pt>
                <c:pt idx="66">
                  <c:v>2</c:v>
                </c:pt>
                <c:pt idx="67">
                  <c:v>2</c:v>
                </c:pt>
                <c:pt idx="68">
                  <c:v>2</c:v>
                </c:pt>
                <c:pt idx="69">
                  <c:v>2</c:v>
                </c:pt>
                <c:pt idx="70">
                  <c:v>2</c:v>
                </c:pt>
                <c:pt idx="71">
                  <c:v>2</c:v>
                </c:pt>
                <c:pt idx="72">
                  <c:v>2</c:v>
                </c:pt>
                <c:pt idx="73">
                  <c:v>2</c:v>
                </c:pt>
                <c:pt idx="74">
                  <c:v>2</c:v>
                </c:pt>
                <c:pt idx="75">
                  <c:v>2</c:v>
                </c:pt>
                <c:pt idx="76">
                  <c:v>2</c:v>
                </c:pt>
                <c:pt idx="77">
                  <c:v>2</c:v>
                </c:pt>
                <c:pt idx="78">
                  <c:v>2</c:v>
                </c:pt>
                <c:pt idx="79">
                  <c:v>2</c:v>
                </c:pt>
                <c:pt idx="80">
                  <c:v>2</c:v>
                </c:pt>
                <c:pt idx="81">
                  <c:v>2</c:v>
                </c:pt>
                <c:pt idx="82">
                  <c:v>2</c:v>
                </c:pt>
                <c:pt idx="83">
                  <c:v>2</c:v>
                </c:pt>
                <c:pt idx="84">
                  <c:v>2</c:v>
                </c:pt>
                <c:pt idx="85">
                  <c:v>2</c:v>
                </c:pt>
                <c:pt idx="86">
                  <c:v>2</c:v>
                </c:pt>
                <c:pt idx="87">
                  <c:v>2</c:v>
                </c:pt>
                <c:pt idx="88">
                  <c:v>2</c:v>
                </c:pt>
                <c:pt idx="89">
                  <c:v>2</c:v>
                </c:pt>
                <c:pt idx="90">
                  <c:v>2</c:v>
                </c:pt>
                <c:pt idx="91">
                  <c:v>2</c:v>
                </c:pt>
                <c:pt idx="92">
                  <c:v>2</c:v>
                </c:pt>
                <c:pt idx="93">
                  <c:v>2</c:v>
                </c:pt>
                <c:pt idx="94">
                  <c:v>2</c:v>
                </c:pt>
                <c:pt idx="95">
                  <c:v>2</c:v>
                </c:pt>
                <c:pt idx="96">
                  <c:v>2</c:v>
                </c:pt>
                <c:pt idx="97">
                  <c:v>2</c:v>
                </c:pt>
                <c:pt idx="98">
                  <c:v>2</c:v>
                </c:pt>
                <c:pt idx="99">
                  <c:v>2</c:v>
                </c:pt>
                <c:pt idx="100">
                  <c:v>2</c:v>
                </c:pt>
                <c:pt idx="101">
                  <c:v>2</c:v>
                </c:pt>
                <c:pt idx="102">
                  <c:v>2</c:v>
                </c:pt>
                <c:pt idx="103">
                  <c:v>2</c:v>
                </c:pt>
                <c:pt idx="104">
                  <c:v>2</c:v>
                </c:pt>
                <c:pt idx="105">
                  <c:v>2</c:v>
                </c:pt>
                <c:pt idx="106">
                  <c:v>2</c:v>
                </c:pt>
                <c:pt idx="107">
                  <c:v>2</c:v>
                </c:pt>
                <c:pt idx="108">
                  <c:v>2</c:v>
                </c:pt>
                <c:pt idx="109">
                  <c:v>2</c:v>
                </c:pt>
                <c:pt idx="110">
                  <c:v>2</c:v>
                </c:pt>
                <c:pt idx="111">
                  <c:v>2</c:v>
                </c:pt>
                <c:pt idx="112">
                  <c:v>2</c:v>
                </c:pt>
                <c:pt idx="113">
                  <c:v>2</c:v>
                </c:pt>
                <c:pt idx="114">
                  <c:v>2</c:v>
                </c:pt>
                <c:pt idx="115">
                  <c:v>2</c:v>
                </c:pt>
                <c:pt idx="116">
                  <c:v>2</c:v>
                </c:pt>
                <c:pt idx="117">
                  <c:v>2</c:v>
                </c:pt>
                <c:pt idx="118">
                  <c:v>2</c:v>
                </c:pt>
                <c:pt idx="119">
                  <c:v>2</c:v>
                </c:pt>
                <c:pt idx="120">
                  <c:v>2</c:v>
                </c:pt>
                <c:pt idx="121">
                  <c:v>2</c:v>
                </c:pt>
                <c:pt idx="122">
                  <c:v>2</c:v>
                </c:pt>
                <c:pt idx="123">
                  <c:v>2</c:v>
                </c:pt>
                <c:pt idx="124">
                  <c:v>2</c:v>
                </c:pt>
                <c:pt idx="125">
                  <c:v>2</c:v>
                </c:pt>
                <c:pt idx="126">
                  <c:v>2</c:v>
                </c:pt>
                <c:pt idx="127">
                  <c:v>2</c:v>
                </c:pt>
                <c:pt idx="128">
                  <c:v>2</c:v>
                </c:pt>
                <c:pt idx="129">
                  <c:v>2</c:v>
                </c:pt>
                <c:pt idx="130">
                  <c:v>2</c:v>
                </c:pt>
                <c:pt idx="131">
                  <c:v>2</c:v>
                </c:pt>
                <c:pt idx="132">
                  <c:v>2</c:v>
                </c:pt>
                <c:pt idx="133">
                  <c:v>2</c:v>
                </c:pt>
                <c:pt idx="134">
                  <c:v>2</c:v>
                </c:pt>
                <c:pt idx="135">
                  <c:v>2</c:v>
                </c:pt>
                <c:pt idx="136">
                  <c:v>2</c:v>
                </c:pt>
                <c:pt idx="137">
                  <c:v>2</c:v>
                </c:pt>
                <c:pt idx="138">
                  <c:v>2</c:v>
                </c:pt>
                <c:pt idx="139">
                  <c:v>2</c:v>
                </c:pt>
                <c:pt idx="140">
                  <c:v>2</c:v>
                </c:pt>
                <c:pt idx="141">
                  <c:v>2</c:v>
                </c:pt>
                <c:pt idx="142">
                  <c:v>2</c:v>
                </c:pt>
                <c:pt idx="143">
                  <c:v>2</c:v>
                </c:pt>
                <c:pt idx="144">
                  <c:v>2</c:v>
                </c:pt>
                <c:pt idx="145">
                  <c:v>2</c:v>
                </c:pt>
                <c:pt idx="146">
                  <c:v>2</c:v>
                </c:pt>
                <c:pt idx="147">
                  <c:v>2</c:v>
                </c:pt>
                <c:pt idx="148">
                  <c:v>2</c:v>
                </c:pt>
                <c:pt idx="149">
                  <c:v>2</c:v>
                </c:pt>
                <c:pt idx="150">
                  <c:v>2</c:v>
                </c:pt>
                <c:pt idx="151">
                  <c:v>2</c:v>
                </c:pt>
                <c:pt idx="152">
                  <c:v>2</c:v>
                </c:pt>
                <c:pt idx="153">
                  <c:v>2</c:v>
                </c:pt>
                <c:pt idx="154">
                  <c:v>2</c:v>
                </c:pt>
                <c:pt idx="155">
                  <c:v>2</c:v>
                </c:pt>
                <c:pt idx="156">
                  <c:v>2</c:v>
                </c:pt>
                <c:pt idx="157">
                  <c:v>2</c:v>
                </c:pt>
                <c:pt idx="158">
                  <c:v>2</c:v>
                </c:pt>
                <c:pt idx="159">
                  <c:v>2</c:v>
                </c:pt>
                <c:pt idx="160">
                  <c:v>2</c:v>
                </c:pt>
                <c:pt idx="161">
                  <c:v>2</c:v>
                </c:pt>
                <c:pt idx="162">
                  <c:v>2</c:v>
                </c:pt>
                <c:pt idx="163">
                  <c:v>2</c:v>
                </c:pt>
                <c:pt idx="164">
                  <c:v>2</c:v>
                </c:pt>
                <c:pt idx="165">
                  <c:v>2</c:v>
                </c:pt>
                <c:pt idx="166">
                  <c:v>2</c:v>
                </c:pt>
                <c:pt idx="167">
                  <c:v>2</c:v>
                </c:pt>
                <c:pt idx="168">
                  <c:v>2</c:v>
                </c:pt>
                <c:pt idx="169">
                  <c:v>2</c:v>
                </c:pt>
                <c:pt idx="170">
                  <c:v>2</c:v>
                </c:pt>
                <c:pt idx="171">
                  <c:v>2</c:v>
                </c:pt>
                <c:pt idx="172">
                  <c:v>2</c:v>
                </c:pt>
                <c:pt idx="173">
                  <c:v>2</c:v>
                </c:pt>
                <c:pt idx="174">
                  <c:v>2</c:v>
                </c:pt>
                <c:pt idx="175">
                  <c:v>2</c:v>
                </c:pt>
                <c:pt idx="176">
                  <c:v>2</c:v>
                </c:pt>
                <c:pt idx="177">
                  <c:v>2</c:v>
                </c:pt>
                <c:pt idx="178">
                  <c:v>2</c:v>
                </c:pt>
                <c:pt idx="179">
                  <c:v>2</c:v>
                </c:pt>
                <c:pt idx="180">
                  <c:v>2</c:v>
                </c:pt>
                <c:pt idx="181">
                  <c:v>2</c:v>
                </c:pt>
                <c:pt idx="182">
                  <c:v>2</c:v>
                </c:pt>
                <c:pt idx="183">
                  <c:v>2</c:v>
                </c:pt>
                <c:pt idx="184">
                  <c:v>2</c:v>
                </c:pt>
                <c:pt idx="185">
                  <c:v>2</c:v>
                </c:pt>
                <c:pt idx="186">
                  <c:v>2</c:v>
                </c:pt>
                <c:pt idx="187">
                  <c:v>2</c:v>
                </c:pt>
                <c:pt idx="188">
                  <c:v>2</c:v>
                </c:pt>
                <c:pt idx="189">
                  <c:v>2</c:v>
                </c:pt>
                <c:pt idx="190">
                  <c:v>2</c:v>
                </c:pt>
                <c:pt idx="191">
                  <c:v>2</c:v>
                </c:pt>
                <c:pt idx="192">
                  <c:v>2</c:v>
                </c:pt>
                <c:pt idx="193">
                  <c:v>2</c:v>
                </c:pt>
                <c:pt idx="194">
                  <c:v>2</c:v>
                </c:pt>
                <c:pt idx="195">
                  <c:v>2</c:v>
                </c:pt>
                <c:pt idx="196">
                  <c:v>2</c:v>
                </c:pt>
                <c:pt idx="197">
                  <c:v>2</c:v>
                </c:pt>
                <c:pt idx="198">
                  <c:v>2</c:v>
                </c:pt>
                <c:pt idx="199">
                  <c:v>2</c:v>
                </c:pt>
                <c:pt idx="200">
                  <c:v>2</c:v>
                </c:pt>
                <c:pt idx="201">
                  <c:v>2</c:v>
                </c:pt>
                <c:pt idx="202">
                  <c:v>2</c:v>
                </c:pt>
                <c:pt idx="203">
                  <c:v>2</c:v>
                </c:pt>
                <c:pt idx="204">
                  <c:v>2</c:v>
                </c:pt>
                <c:pt idx="205">
                  <c:v>2</c:v>
                </c:pt>
                <c:pt idx="206">
                  <c:v>2</c:v>
                </c:pt>
                <c:pt idx="207">
                  <c:v>2</c:v>
                </c:pt>
                <c:pt idx="208">
                  <c:v>2</c:v>
                </c:pt>
                <c:pt idx="209">
                  <c:v>2</c:v>
                </c:pt>
                <c:pt idx="210">
                  <c:v>2</c:v>
                </c:pt>
                <c:pt idx="211">
                  <c:v>2</c:v>
                </c:pt>
                <c:pt idx="212">
                  <c:v>2</c:v>
                </c:pt>
                <c:pt idx="213">
                  <c:v>2</c:v>
                </c:pt>
                <c:pt idx="214">
                  <c:v>2</c:v>
                </c:pt>
                <c:pt idx="215">
                  <c:v>2</c:v>
                </c:pt>
                <c:pt idx="216">
                  <c:v>2</c:v>
                </c:pt>
                <c:pt idx="217">
                  <c:v>2</c:v>
                </c:pt>
                <c:pt idx="218">
                  <c:v>2</c:v>
                </c:pt>
                <c:pt idx="219">
                  <c:v>2</c:v>
                </c:pt>
                <c:pt idx="220">
                  <c:v>2</c:v>
                </c:pt>
                <c:pt idx="221">
                  <c:v>2</c:v>
                </c:pt>
                <c:pt idx="222">
                  <c:v>2</c:v>
                </c:pt>
                <c:pt idx="223">
                  <c:v>2</c:v>
                </c:pt>
                <c:pt idx="224">
                  <c:v>2</c:v>
                </c:pt>
                <c:pt idx="225">
                  <c:v>2</c:v>
                </c:pt>
                <c:pt idx="226">
                  <c:v>2</c:v>
                </c:pt>
                <c:pt idx="227">
                  <c:v>2</c:v>
                </c:pt>
                <c:pt idx="228">
                  <c:v>2</c:v>
                </c:pt>
                <c:pt idx="229">
                  <c:v>2</c:v>
                </c:pt>
                <c:pt idx="230">
                  <c:v>2</c:v>
                </c:pt>
                <c:pt idx="231">
                  <c:v>2</c:v>
                </c:pt>
                <c:pt idx="232">
                  <c:v>2</c:v>
                </c:pt>
                <c:pt idx="233">
                  <c:v>2</c:v>
                </c:pt>
                <c:pt idx="234">
                  <c:v>2</c:v>
                </c:pt>
                <c:pt idx="235">
                  <c:v>2</c:v>
                </c:pt>
                <c:pt idx="236">
                  <c:v>2</c:v>
                </c:pt>
                <c:pt idx="237">
                  <c:v>2</c:v>
                </c:pt>
                <c:pt idx="238">
                  <c:v>2</c:v>
                </c:pt>
                <c:pt idx="239">
                  <c:v>2</c:v>
                </c:pt>
                <c:pt idx="240">
                  <c:v>2</c:v>
                </c:pt>
                <c:pt idx="241">
                  <c:v>2</c:v>
                </c:pt>
                <c:pt idx="242">
                  <c:v>2</c:v>
                </c:pt>
                <c:pt idx="243">
                  <c:v>2</c:v>
                </c:pt>
                <c:pt idx="244">
                  <c:v>2</c:v>
                </c:pt>
                <c:pt idx="245">
                  <c:v>2</c:v>
                </c:pt>
                <c:pt idx="246">
                  <c:v>2</c:v>
                </c:pt>
                <c:pt idx="247">
                  <c:v>2</c:v>
                </c:pt>
                <c:pt idx="248">
                  <c:v>2</c:v>
                </c:pt>
                <c:pt idx="249">
                  <c:v>2</c:v>
                </c:pt>
                <c:pt idx="250">
                  <c:v>2</c:v>
                </c:pt>
                <c:pt idx="251">
                  <c:v>2</c:v>
                </c:pt>
                <c:pt idx="252">
                  <c:v>2</c:v>
                </c:pt>
                <c:pt idx="253">
                  <c:v>2</c:v>
                </c:pt>
                <c:pt idx="254">
                  <c:v>2</c:v>
                </c:pt>
                <c:pt idx="255">
                  <c:v>2</c:v>
                </c:pt>
                <c:pt idx="256">
                  <c:v>2</c:v>
                </c:pt>
                <c:pt idx="257">
                  <c:v>2</c:v>
                </c:pt>
                <c:pt idx="258">
                  <c:v>2</c:v>
                </c:pt>
                <c:pt idx="259">
                  <c:v>2</c:v>
                </c:pt>
                <c:pt idx="260">
                  <c:v>2</c:v>
                </c:pt>
                <c:pt idx="261">
                  <c:v>2</c:v>
                </c:pt>
                <c:pt idx="262">
                  <c:v>2</c:v>
                </c:pt>
                <c:pt idx="263">
                  <c:v>2</c:v>
                </c:pt>
                <c:pt idx="264">
                  <c:v>2</c:v>
                </c:pt>
                <c:pt idx="265">
                  <c:v>2</c:v>
                </c:pt>
                <c:pt idx="266">
                  <c:v>2</c:v>
                </c:pt>
                <c:pt idx="267">
                  <c:v>2</c:v>
                </c:pt>
                <c:pt idx="268">
                  <c:v>2</c:v>
                </c:pt>
                <c:pt idx="269">
                  <c:v>2</c:v>
                </c:pt>
                <c:pt idx="270">
                  <c:v>2</c:v>
                </c:pt>
                <c:pt idx="271">
                  <c:v>2</c:v>
                </c:pt>
                <c:pt idx="272">
                  <c:v>2</c:v>
                </c:pt>
                <c:pt idx="273">
                  <c:v>2</c:v>
                </c:pt>
                <c:pt idx="274">
                  <c:v>2</c:v>
                </c:pt>
                <c:pt idx="275">
                  <c:v>2</c:v>
                </c:pt>
                <c:pt idx="276">
                  <c:v>2</c:v>
                </c:pt>
                <c:pt idx="277">
                  <c:v>2</c:v>
                </c:pt>
                <c:pt idx="278">
                  <c:v>2</c:v>
                </c:pt>
                <c:pt idx="279">
                  <c:v>2</c:v>
                </c:pt>
                <c:pt idx="280">
                  <c:v>2</c:v>
                </c:pt>
                <c:pt idx="281">
                  <c:v>2</c:v>
                </c:pt>
                <c:pt idx="282">
                  <c:v>2</c:v>
                </c:pt>
                <c:pt idx="283">
                  <c:v>2</c:v>
                </c:pt>
                <c:pt idx="284">
                  <c:v>2</c:v>
                </c:pt>
                <c:pt idx="285">
                  <c:v>2</c:v>
                </c:pt>
                <c:pt idx="286">
                  <c:v>2</c:v>
                </c:pt>
                <c:pt idx="287">
                  <c:v>2</c:v>
                </c:pt>
                <c:pt idx="288">
                  <c:v>2</c:v>
                </c:pt>
                <c:pt idx="289">
                  <c:v>2</c:v>
                </c:pt>
                <c:pt idx="290">
                  <c:v>2</c:v>
                </c:pt>
                <c:pt idx="291">
                  <c:v>2</c:v>
                </c:pt>
                <c:pt idx="292">
                  <c:v>2</c:v>
                </c:pt>
                <c:pt idx="293">
                  <c:v>2</c:v>
                </c:pt>
                <c:pt idx="294">
                  <c:v>2</c:v>
                </c:pt>
                <c:pt idx="295">
                  <c:v>2</c:v>
                </c:pt>
                <c:pt idx="296">
                  <c:v>2</c:v>
                </c:pt>
                <c:pt idx="297">
                  <c:v>2</c:v>
                </c:pt>
                <c:pt idx="298">
                  <c:v>2</c:v>
                </c:pt>
                <c:pt idx="299">
                  <c:v>2</c:v>
                </c:pt>
                <c:pt idx="300">
                  <c:v>2</c:v>
                </c:pt>
                <c:pt idx="301">
                  <c:v>2</c:v>
                </c:pt>
                <c:pt idx="302">
                  <c:v>2</c:v>
                </c:pt>
                <c:pt idx="303">
                  <c:v>2</c:v>
                </c:pt>
                <c:pt idx="304">
                  <c:v>2</c:v>
                </c:pt>
                <c:pt idx="305">
                  <c:v>2</c:v>
                </c:pt>
                <c:pt idx="306">
                  <c:v>2</c:v>
                </c:pt>
                <c:pt idx="307">
                  <c:v>2</c:v>
                </c:pt>
                <c:pt idx="308">
                  <c:v>2</c:v>
                </c:pt>
                <c:pt idx="309">
                  <c:v>2</c:v>
                </c:pt>
                <c:pt idx="310">
                  <c:v>2</c:v>
                </c:pt>
                <c:pt idx="311">
                  <c:v>2</c:v>
                </c:pt>
                <c:pt idx="312">
                  <c:v>2</c:v>
                </c:pt>
                <c:pt idx="313">
                  <c:v>2</c:v>
                </c:pt>
                <c:pt idx="314">
                  <c:v>2</c:v>
                </c:pt>
                <c:pt idx="315">
                  <c:v>2</c:v>
                </c:pt>
                <c:pt idx="316">
                  <c:v>2</c:v>
                </c:pt>
                <c:pt idx="317">
                  <c:v>2</c:v>
                </c:pt>
                <c:pt idx="318">
                  <c:v>2</c:v>
                </c:pt>
                <c:pt idx="319">
                  <c:v>2</c:v>
                </c:pt>
                <c:pt idx="320">
                  <c:v>2</c:v>
                </c:pt>
                <c:pt idx="321">
                  <c:v>2</c:v>
                </c:pt>
                <c:pt idx="322">
                  <c:v>2</c:v>
                </c:pt>
                <c:pt idx="323">
                  <c:v>2</c:v>
                </c:pt>
                <c:pt idx="324">
                  <c:v>2</c:v>
                </c:pt>
                <c:pt idx="325">
                  <c:v>2</c:v>
                </c:pt>
                <c:pt idx="326">
                  <c:v>2</c:v>
                </c:pt>
                <c:pt idx="327">
                  <c:v>2</c:v>
                </c:pt>
                <c:pt idx="328">
                  <c:v>2</c:v>
                </c:pt>
                <c:pt idx="329">
                  <c:v>2</c:v>
                </c:pt>
                <c:pt idx="330">
                  <c:v>2</c:v>
                </c:pt>
                <c:pt idx="331">
                  <c:v>2</c:v>
                </c:pt>
                <c:pt idx="332">
                  <c:v>2</c:v>
                </c:pt>
                <c:pt idx="333">
                  <c:v>2</c:v>
                </c:pt>
                <c:pt idx="334">
                  <c:v>2</c:v>
                </c:pt>
                <c:pt idx="335">
                  <c:v>2</c:v>
                </c:pt>
                <c:pt idx="336">
                  <c:v>2</c:v>
                </c:pt>
                <c:pt idx="337">
                  <c:v>2</c:v>
                </c:pt>
                <c:pt idx="338">
                  <c:v>2</c:v>
                </c:pt>
                <c:pt idx="339">
                  <c:v>2</c:v>
                </c:pt>
                <c:pt idx="340">
                  <c:v>2</c:v>
                </c:pt>
                <c:pt idx="341">
                  <c:v>2</c:v>
                </c:pt>
                <c:pt idx="342">
                  <c:v>2</c:v>
                </c:pt>
                <c:pt idx="343">
                  <c:v>2</c:v>
                </c:pt>
                <c:pt idx="344">
                  <c:v>2</c:v>
                </c:pt>
                <c:pt idx="345">
                  <c:v>2</c:v>
                </c:pt>
                <c:pt idx="346">
                  <c:v>2</c:v>
                </c:pt>
                <c:pt idx="347">
                  <c:v>2</c:v>
                </c:pt>
                <c:pt idx="348">
                  <c:v>2</c:v>
                </c:pt>
                <c:pt idx="349">
                  <c:v>2</c:v>
                </c:pt>
                <c:pt idx="350">
                  <c:v>2</c:v>
                </c:pt>
                <c:pt idx="351">
                  <c:v>2</c:v>
                </c:pt>
                <c:pt idx="352">
                  <c:v>2</c:v>
                </c:pt>
                <c:pt idx="353">
                  <c:v>2</c:v>
                </c:pt>
                <c:pt idx="354">
                  <c:v>2</c:v>
                </c:pt>
                <c:pt idx="355">
                  <c:v>2</c:v>
                </c:pt>
                <c:pt idx="356">
                  <c:v>2</c:v>
                </c:pt>
                <c:pt idx="357">
                  <c:v>2</c:v>
                </c:pt>
                <c:pt idx="358">
                  <c:v>2</c:v>
                </c:pt>
                <c:pt idx="359">
                  <c:v>2</c:v>
                </c:pt>
                <c:pt idx="360">
                  <c:v>2</c:v>
                </c:pt>
                <c:pt idx="361">
                  <c:v>2</c:v>
                </c:pt>
                <c:pt idx="362">
                  <c:v>2</c:v>
                </c:pt>
                <c:pt idx="363">
                  <c:v>2</c:v>
                </c:pt>
                <c:pt idx="364">
                  <c:v>2</c:v>
                </c:pt>
                <c:pt idx="365">
                  <c:v>2</c:v>
                </c:pt>
                <c:pt idx="366">
                  <c:v>2</c:v>
                </c:pt>
                <c:pt idx="367">
                  <c:v>2</c:v>
                </c:pt>
                <c:pt idx="368">
                  <c:v>2</c:v>
                </c:pt>
                <c:pt idx="369">
                  <c:v>2</c:v>
                </c:pt>
                <c:pt idx="370">
                  <c:v>2</c:v>
                </c:pt>
                <c:pt idx="371">
                  <c:v>2</c:v>
                </c:pt>
                <c:pt idx="372">
                  <c:v>2</c:v>
                </c:pt>
                <c:pt idx="373">
                  <c:v>2</c:v>
                </c:pt>
                <c:pt idx="374">
                  <c:v>2</c:v>
                </c:pt>
                <c:pt idx="375">
                  <c:v>2</c:v>
                </c:pt>
                <c:pt idx="376">
                  <c:v>2</c:v>
                </c:pt>
                <c:pt idx="377">
                  <c:v>2</c:v>
                </c:pt>
                <c:pt idx="378">
                  <c:v>2</c:v>
                </c:pt>
                <c:pt idx="379">
                  <c:v>2</c:v>
                </c:pt>
                <c:pt idx="380">
                  <c:v>2</c:v>
                </c:pt>
                <c:pt idx="381">
                  <c:v>2</c:v>
                </c:pt>
                <c:pt idx="382">
                  <c:v>2</c:v>
                </c:pt>
                <c:pt idx="383">
                  <c:v>2</c:v>
                </c:pt>
                <c:pt idx="384">
                  <c:v>2</c:v>
                </c:pt>
                <c:pt idx="385">
                  <c:v>2</c:v>
                </c:pt>
                <c:pt idx="386">
                  <c:v>2</c:v>
                </c:pt>
                <c:pt idx="387">
                  <c:v>2</c:v>
                </c:pt>
                <c:pt idx="388">
                  <c:v>2</c:v>
                </c:pt>
                <c:pt idx="389">
                  <c:v>2</c:v>
                </c:pt>
                <c:pt idx="390">
                  <c:v>2</c:v>
                </c:pt>
                <c:pt idx="391">
                  <c:v>2</c:v>
                </c:pt>
                <c:pt idx="392">
                  <c:v>2</c:v>
                </c:pt>
                <c:pt idx="393">
                  <c:v>2</c:v>
                </c:pt>
                <c:pt idx="394">
                  <c:v>2</c:v>
                </c:pt>
                <c:pt idx="395">
                  <c:v>2</c:v>
                </c:pt>
                <c:pt idx="396">
                  <c:v>2</c:v>
                </c:pt>
                <c:pt idx="397">
                  <c:v>2</c:v>
                </c:pt>
                <c:pt idx="398">
                  <c:v>2</c:v>
                </c:pt>
                <c:pt idx="399">
                  <c:v>2</c:v>
                </c:pt>
                <c:pt idx="400">
                  <c:v>2</c:v>
                </c:pt>
                <c:pt idx="401">
                  <c:v>2</c:v>
                </c:pt>
                <c:pt idx="402">
                  <c:v>2</c:v>
                </c:pt>
                <c:pt idx="403">
                  <c:v>2</c:v>
                </c:pt>
                <c:pt idx="404">
                  <c:v>2</c:v>
                </c:pt>
                <c:pt idx="405">
                  <c:v>2</c:v>
                </c:pt>
                <c:pt idx="406">
                  <c:v>2</c:v>
                </c:pt>
                <c:pt idx="407">
                  <c:v>2</c:v>
                </c:pt>
                <c:pt idx="408">
                  <c:v>2</c:v>
                </c:pt>
                <c:pt idx="409">
                  <c:v>2</c:v>
                </c:pt>
                <c:pt idx="410">
                  <c:v>2</c:v>
                </c:pt>
                <c:pt idx="411">
                  <c:v>2</c:v>
                </c:pt>
                <c:pt idx="412">
                  <c:v>2</c:v>
                </c:pt>
                <c:pt idx="413">
                  <c:v>2</c:v>
                </c:pt>
                <c:pt idx="414">
                  <c:v>2</c:v>
                </c:pt>
                <c:pt idx="415">
                  <c:v>2</c:v>
                </c:pt>
                <c:pt idx="416">
                  <c:v>2</c:v>
                </c:pt>
                <c:pt idx="417">
                  <c:v>2</c:v>
                </c:pt>
                <c:pt idx="418">
                  <c:v>2</c:v>
                </c:pt>
                <c:pt idx="419">
                  <c:v>2</c:v>
                </c:pt>
                <c:pt idx="420">
                  <c:v>2</c:v>
                </c:pt>
                <c:pt idx="421">
                  <c:v>2</c:v>
                </c:pt>
                <c:pt idx="422">
                  <c:v>2</c:v>
                </c:pt>
                <c:pt idx="423">
                  <c:v>2</c:v>
                </c:pt>
                <c:pt idx="424">
                  <c:v>2</c:v>
                </c:pt>
                <c:pt idx="425">
                  <c:v>2</c:v>
                </c:pt>
                <c:pt idx="426">
                  <c:v>2</c:v>
                </c:pt>
                <c:pt idx="427">
                  <c:v>2</c:v>
                </c:pt>
                <c:pt idx="428">
                  <c:v>2</c:v>
                </c:pt>
                <c:pt idx="429">
                  <c:v>2</c:v>
                </c:pt>
                <c:pt idx="430">
                  <c:v>2</c:v>
                </c:pt>
                <c:pt idx="431">
                  <c:v>2</c:v>
                </c:pt>
                <c:pt idx="432">
                  <c:v>2</c:v>
                </c:pt>
                <c:pt idx="433">
                  <c:v>2</c:v>
                </c:pt>
                <c:pt idx="434">
                  <c:v>2</c:v>
                </c:pt>
                <c:pt idx="435">
                  <c:v>2</c:v>
                </c:pt>
                <c:pt idx="436">
                  <c:v>2</c:v>
                </c:pt>
                <c:pt idx="437">
                  <c:v>2</c:v>
                </c:pt>
                <c:pt idx="438">
                  <c:v>2</c:v>
                </c:pt>
                <c:pt idx="439">
                  <c:v>2</c:v>
                </c:pt>
                <c:pt idx="440">
                  <c:v>2</c:v>
                </c:pt>
                <c:pt idx="441">
                  <c:v>2</c:v>
                </c:pt>
                <c:pt idx="442">
                  <c:v>2</c:v>
                </c:pt>
                <c:pt idx="443">
                  <c:v>2</c:v>
                </c:pt>
                <c:pt idx="444">
                  <c:v>2</c:v>
                </c:pt>
                <c:pt idx="445">
                  <c:v>2</c:v>
                </c:pt>
                <c:pt idx="446">
                  <c:v>2</c:v>
                </c:pt>
                <c:pt idx="447">
                  <c:v>2</c:v>
                </c:pt>
                <c:pt idx="448">
                  <c:v>2</c:v>
                </c:pt>
                <c:pt idx="449">
                  <c:v>2</c:v>
                </c:pt>
                <c:pt idx="450">
                  <c:v>2</c:v>
                </c:pt>
                <c:pt idx="451">
                  <c:v>2</c:v>
                </c:pt>
                <c:pt idx="452">
                  <c:v>2</c:v>
                </c:pt>
                <c:pt idx="453">
                  <c:v>2</c:v>
                </c:pt>
                <c:pt idx="454">
                  <c:v>2</c:v>
                </c:pt>
                <c:pt idx="455">
                  <c:v>2</c:v>
                </c:pt>
                <c:pt idx="456">
                  <c:v>2</c:v>
                </c:pt>
                <c:pt idx="457">
                  <c:v>2</c:v>
                </c:pt>
                <c:pt idx="458">
                  <c:v>2</c:v>
                </c:pt>
                <c:pt idx="459">
                  <c:v>2</c:v>
                </c:pt>
                <c:pt idx="460">
                  <c:v>2</c:v>
                </c:pt>
                <c:pt idx="461">
                  <c:v>2</c:v>
                </c:pt>
                <c:pt idx="462">
                  <c:v>2</c:v>
                </c:pt>
                <c:pt idx="463">
                  <c:v>2</c:v>
                </c:pt>
                <c:pt idx="464">
                  <c:v>2</c:v>
                </c:pt>
                <c:pt idx="465">
                  <c:v>2</c:v>
                </c:pt>
                <c:pt idx="466">
                  <c:v>2</c:v>
                </c:pt>
                <c:pt idx="467">
                  <c:v>2</c:v>
                </c:pt>
                <c:pt idx="468">
                  <c:v>2</c:v>
                </c:pt>
                <c:pt idx="469">
                  <c:v>2</c:v>
                </c:pt>
                <c:pt idx="470">
                  <c:v>2</c:v>
                </c:pt>
                <c:pt idx="471">
                  <c:v>2</c:v>
                </c:pt>
                <c:pt idx="472">
                  <c:v>2</c:v>
                </c:pt>
                <c:pt idx="473">
                  <c:v>2</c:v>
                </c:pt>
                <c:pt idx="474">
                  <c:v>2</c:v>
                </c:pt>
                <c:pt idx="475">
                  <c:v>2</c:v>
                </c:pt>
                <c:pt idx="476">
                  <c:v>2</c:v>
                </c:pt>
                <c:pt idx="477">
                  <c:v>2</c:v>
                </c:pt>
                <c:pt idx="478">
                  <c:v>2</c:v>
                </c:pt>
                <c:pt idx="479">
                  <c:v>2</c:v>
                </c:pt>
                <c:pt idx="480">
                  <c:v>2</c:v>
                </c:pt>
                <c:pt idx="481">
                  <c:v>2</c:v>
                </c:pt>
                <c:pt idx="482">
                  <c:v>2</c:v>
                </c:pt>
                <c:pt idx="483">
                  <c:v>2</c:v>
                </c:pt>
                <c:pt idx="484">
                  <c:v>2</c:v>
                </c:pt>
                <c:pt idx="485">
                  <c:v>2</c:v>
                </c:pt>
                <c:pt idx="486">
                  <c:v>2</c:v>
                </c:pt>
                <c:pt idx="487">
                  <c:v>2</c:v>
                </c:pt>
                <c:pt idx="488">
                  <c:v>2</c:v>
                </c:pt>
                <c:pt idx="489">
                  <c:v>2</c:v>
                </c:pt>
                <c:pt idx="490">
                  <c:v>2</c:v>
                </c:pt>
                <c:pt idx="491">
                  <c:v>2</c:v>
                </c:pt>
                <c:pt idx="492">
                  <c:v>2</c:v>
                </c:pt>
                <c:pt idx="493">
                  <c:v>2</c:v>
                </c:pt>
                <c:pt idx="494">
                  <c:v>2</c:v>
                </c:pt>
                <c:pt idx="495">
                  <c:v>2</c:v>
                </c:pt>
                <c:pt idx="496">
                  <c:v>2</c:v>
                </c:pt>
                <c:pt idx="497">
                  <c:v>2</c:v>
                </c:pt>
                <c:pt idx="498">
                  <c:v>2</c:v>
                </c:pt>
                <c:pt idx="499">
                  <c:v>2</c:v>
                </c:pt>
                <c:pt idx="500">
                  <c:v>2</c:v>
                </c:pt>
                <c:pt idx="501">
                  <c:v>2</c:v>
                </c:pt>
                <c:pt idx="502">
                  <c:v>2</c:v>
                </c:pt>
                <c:pt idx="503">
                  <c:v>2</c:v>
                </c:pt>
                <c:pt idx="504">
                  <c:v>2</c:v>
                </c:pt>
                <c:pt idx="505">
                  <c:v>2</c:v>
                </c:pt>
                <c:pt idx="506">
                  <c:v>2</c:v>
                </c:pt>
                <c:pt idx="507">
                  <c:v>2</c:v>
                </c:pt>
                <c:pt idx="508">
                  <c:v>2</c:v>
                </c:pt>
                <c:pt idx="509">
                  <c:v>2</c:v>
                </c:pt>
                <c:pt idx="510">
                  <c:v>2</c:v>
                </c:pt>
                <c:pt idx="511">
                  <c:v>2</c:v>
                </c:pt>
                <c:pt idx="512">
                  <c:v>2</c:v>
                </c:pt>
                <c:pt idx="513">
                  <c:v>2</c:v>
                </c:pt>
                <c:pt idx="514">
                  <c:v>2</c:v>
                </c:pt>
                <c:pt idx="515">
                  <c:v>2</c:v>
                </c:pt>
                <c:pt idx="516">
                  <c:v>2</c:v>
                </c:pt>
                <c:pt idx="517">
                  <c:v>2</c:v>
                </c:pt>
                <c:pt idx="518">
                  <c:v>2</c:v>
                </c:pt>
                <c:pt idx="519">
                  <c:v>2</c:v>
                </c:pt>
                <c:pt idx="520">
                  <c:v>2</c:v>
                </c:pt>
                <c:pt idx="521">
                  <c:v>2</c:v>
                </c:pt>
                <c:pt idx="522">
                  <c:v>2</c:v>
                </c:pt>
                <c:pt idx="523">
                  <c:v>2</c:v>
                </c:pt>
                <c:pt idx="524">
                  <c:v>2</c:v>
                </c:pt>
                <c:pt idx="525">
                  <c:v>2</c:v>
                </c:pt>
                <c:pt idx="526">
                  <c:v>2</c:v>
                </c:pt>
                <c:pt idx="527">
                  <c:v>2</c:v>
                </c:pt>
                <c:pt idx="528">
                  <c:v>2</c:v>
                </c:pt>
                <c:pt idx="529">
                  <c:v>2</c:v>
                </c:pt>
                <c:pt idx="530">
                  <c:v>2</c:v>
                </c:pt>
                <c:pt idx="531">
                  <c:v>2</c:v>
                </c:pt>
                <c:pt idx="532">
                  <c:v>2</c:v>
                </c:pt>
                <c:pt idx="533">
                  <c:v>2</c:v>
                </c:pt>
                <c:pt idx="534">
                  <c:v>2</c:v>
                </c:pt>
                <c:pt idx="535">
                  <c:v>2</c:v>
                </c:pt>
                <c:pt idx="536">
                  <c:v>2</c:v>
                </c:pt>
                <c:pt idx="537">
                  <c:v>2</c:v>
                </c:pt>
                <c:pt idx="538">
                  <c:v>2</c:v>
                </c:pt>
                <c:pt idx="539">
                  <c:v>2</c:v>
                </c:pt>
                <c:pt idx="540">
                  <c:v>2</c:v>
                </c:pt>
                <c:pt idx="541">
                  <c:v>2</c:v>
                </c:pt>
                <c:pt idx="542">
                  <c:v>2</c:v>
                </c:pt>
                <c:pt idx="543">
                  <c:v>2</c:v>
                </c:pt>
                <c:pt idx="544">
                  <c:v>2</c:v>
                </c:pt>
                <c:pt idx="545">
                  <c:v>2</c:v>
                </c:pt>
                <c:pt idx="546">
                  <c:v>2</c:v>
                </c:pt>
                <c:pt idx="547">
                  <c:v>2</c:v>
                </c:pt>
                <c:pt idx="548">
                  <c:v>2</c:v>
                </c:pt>
                <c:pt idx="549">
                  <c:v>2</c:v>
                </c:pt>
                <c:pt idx="550">
                  <c:v>2</c:v>
                </c:pt>
                <c:pt idx="551">
                  <c:v>2</c:v>
                </c:pt>
                <c:pt idx="552">
                  <c:v>2</c:v>
                </c:pt>
                <c:pt idx="553">
                  <c:v>2</c:v>
                </c:pt>
                <c:pt idx="554">
                  <c:v>2</c:v>
                </c:pt>
                <c:pt idx="555">
                  <c:v>2</c:v>
                </c:pt>
                <c:pt idx="556">
                  <c:v>2</c:v>
                </c:pt>
                <c:pt idx="557">
                  <c:v>2</c:v>
                </c:pt>
                <c:pt idx="558">
                  <c:v>2</c:v>
                </c:pt>
                <c:pt idx="559">
                  <c:v>2</c:v>
                </c:pt>
                <c:pt idx="560">
                  <c:v>2</c:v>
                </c:pt>
                <c:pt idx="561">
                  <c:v>2</c:v>
                </c:pt>
                <c:pt idx="562">
                  <c:v>2</c:v>
                </c:pt>
                <c:pt idx="563">
                  <c:v>2</c:v>
                </c:pt>
                <c:pt idx="564">
                  <c:v>2</c:v>
                </c:pt>
                <c:pt idx="565">
                  <c:v>2</c:v>
                </c:pt>
                <c:pt idx="566">
                  <c:v>2</c:v>
                </c:pt>
                <c:pt idx="567">
                  <c:v>2</c:v>
                </c:pt>
                <c:pt idx="568">
                  <c:v>2</c:v>
                </c:pt>
                <c:pt idx="569">
                  <c:v>2</c:v>
                </c:pt>
                <c:pt idx="570">
                  <c:v>2</c:v>
                </c:pt>
                <c:pt idx="571">
                  <c:v>2</c:v>
                </c:pt>
                <c:pt idx="572">
                  <c:v>2</c:v>
                </c:pt>
                <c:pt idx="573">
                  <c:v>2</c:v>
                </c:pt>
                <c:pt idx="574">
                  <c:v>2</c:v>
                </c:pt>
                <c:pt idx="575">
                  <c:v>2</c:v>
                </c:pt>
                <c:pt idx="576">
                  <c:v>2</c:v>
                </c:pt>
                <c:pt idx="577">
                  <c:v>2</c:v>
                </c:pt>
                <c:pt idx="578">
                  <c:v>2</c:v>
                </c:pt>
                <c:pt idx="579">
                  <c:v>2</c:v>
                </c:pt>
                <c:pt idx="580">
                  <c:v>2</c:v>
                </c:pt>
                <c:pt idx="581">
                  <c:v>2</c:v>
                </c:pt>
                <c:pt idx="582">
                  <c:v>2</c:v>
                </c:pt>
                <c:pt idx="583">
                  <c:v>2</c:v>
                </c:pt>
                <c:pt idx="584">
                  <c:v>2</c:v>
                </c:pt>
                <c:pt idx="585">
                  <c:v>2</c:v>
                </c:pt>
                <c:pt idx="586">
                  <c:v>2</c:v>
                </c:pt>
                <c:pt idx="587">
                  <c:v>2</c:v>
                </c:pt>
                <c:pt idx="588">
                  <c:v>2</c:v>
                </c:pt>
                <c:pt idx="589">
                  <c:v>2</c:v>
                </c:pt>
                <c:pt idx="590">
                  <c:v>2</c:v>
                </c:pt>
                <c:pt idx="591">
                  <c:v>2</c:v>
                </c:pt>
                <c:pt idx="592">
                  <c:v>2</c:v>
                </c:pt>
                <c:pt idx="593">
                  <c:v>2</c:v>
                </c:pt>
                <c:pt idx="594">
                  <c:v>2</c:v>
                </c:pt>
                <c:pt idx="595">
                  <c:v>2</c:v>
                </c:pt>
                <c:pt idx="596">
                  <c:v>2</c:v>
                </c:pt>
                <c:pt idx="597">
                  <c:v>2</c:v>
                </c:pt>
                <c:pt idx="598">
                  <c:v>2</c:v>
                </c:pt>
                <c:pt idx="599">
                  <c:v>2</c:v>
                </c:pt>
                <c:pt idx="600">
                  <c:v>2</c:v>
                </c:pt>
                <c:pt idx="601">
                  <c:v>2</c:v>
                </c:pt>
                <c:pt idx="602">
                  <c:v>2</c:v>
                </c:pt>
                <c:pt idx="603">
                  <c:v>2</c:v>
                </c:pt>
                <c:pt idx="604">
                  <c:v>2</c:v>
                </c:pt>
                <c:pt idx="605">
                  <c:v>2</c:v>
                </c:pt>
                <c:pt idx="606">
                  <c:v>2</c:v>
                </c:pt>
                <c:pt idx="607">
                  <c:v>2</c:v>
                </c:pt>
                <c:pt idx="608">
                  <c:v>2</c:v>
                </c:pt>
                <c:pt idx="609">
                  <c:v>2</c:v>
                </c:pt>
                <c:pt idx="610">
                  <c:v>2</c:v>
                </c:pt>
                <c:pt idx="611">
                  <c:v>2</c:v>
                </c:pt>
                <c:pt idx="612">
                  <c:v>2</c:v>
                </c:pt>
                <c:pt idx="613">
                  <c:v>2</c:v>
                </c:pt>
                <c:pt idx="614">
                  <c:v>2</c:v>
                </c:pt>
                <c:pt idx="615">
                  <c:v>2</c:v>
                </c:pt>
                <c:pt idx="616">
                  <c:v>2</c:v>
                </c:pt>
                <c:pt idx="617">
                  <c:v>2</c:v>
                </c:pt>
                <c:pt idx="618">
                  <c:v>2</c:v>
                </c:pt>
                <c:pt idx="619">
                  <c:v>2</c:v>
                </c:pt>
                <c:pt idx="620">
                  <c:v>2</c:v>
                </c:pt>
                <c:pt idx="621">
                  <c:v>2</c:v>
                </c:pt>
                <c:pt idx="622">
                  <c:v>2</c:v>
                </c:pt>
                <c:pt idx="623">
                  <c:v>2</c:v>
                </c:pt>
                <c:pt idx="624">
                  <c:v>2</c:v>
                </c:pt>
                <c:pt idx="625">
                  <c:v>2</c:v>
                </c:pt>
                <c:pt idx="626">
                  <c:v>2</c:v>
                </c:pt>
                <c:pt idx="627">
                  <c:v>2</c:v>
                </c:pt>
                <c:pt idx="628">
                  <c:v>2</c:v>
                </c:pt>
                <c:pt idx="629">
                  <c:v>2</c:v>
                </c:pt>
                <c:pt idx="630">
                  <c:v>2</c:v>
                </c:pt>
                <c:pt idx="631">
                  <c:v>2</c:v>
                </c:pt>
                <c:pt idx="632">
                  <c:v>2</c:v>
                </c:pt>
                <c:pt idx="633">
                  <c:v>2</c:v>
                </c:pt>
                <c:pt idx="634">
                  <c:v>2</c:v>
                </c:pt>
                <c:pt idx="635">
                  <c:v>2</c:v>
                </c:pt>
                <c:pt idx="636">
                  <c:v>2</c:v>
                </c:pt>
                <c:pt idx="637">
                  <c:v>2</c:v>
                </c:pt>
                <c:pt idx="638">
                  <c:v>2</c:v>
                </c:pt>
                <c:pt idx="639">
                  <c:v>2</c:v>
                </c:pt>
                <c:pt idx="640">
                  <c:v>2</c:v>
                </c:pt>
                <c:pt idx="641">
                  <c:v>2</c:v>
                </c:pt>
                <c:pt idx="642">
                  <c:v>2</c:v>
                </c:pt>
                <c:pt idx="643">
                  <c:v>2</c:v>
                </c:pt>
                <c:pt idx="644">
                  <c:v>2</c:v>
                </c:pt>
                <c:pt idx="645">
                  <c:v>2</c:v>
                </c:pt>
                <c:pt idx="646">
                  <c:v>2</c:v>
                </c:pt>
                <c:pt idx="647">
                  <c:v>2</c:v>
                </c:pt>
                <c:pt idx="648">
                  <c:v>2</c:v>
                </c:pt>
                <c:pt idx="649">
                  <c:v>2</c:v>
                </c:pt>
                <c:pt idx="650">
                  <c:v>2</c:v>
                </c:pt>
                <c:pt idx="651">
                  <c:v>2</c:v>
                </c:pt>
                <c:pt idx="652">
                  <c:v>2</c:v>
                </c:pt>
                <c:pt idx="653">
                  <c:v>2</c:v>
                </c:pt>
                <c:pt idx="654">
                  <c:v>2</c:v>
                </c:pt>
                <c:pt idx="655">
                  <c:v>2</c:v>
                </c:pt>
                <c:pt idx="656">
                  <c:v>2</c:v>
                </c:pt>
                <c:pt idx="657">
                  <c:v>2</c:v>
                </c:pt>
                <c:pt idx="658">
                  <c:v>2</c:v>
                </c:pt>
                <c:pt idx="659">
                  <c:v>2</c:v>
                </c:pt>
                <c:pt idx="660">
                  <c:v>2</c:v>
                </c:pt>
                <c:pt idx="661">
                  <c:v>2</c:v>
                </c:pt>
                <c:pt idx="662">
                  <c:v>2</c:v>
                </c:pt>
                <c:pt idx="663">
                  <c:v>2</c:v>
                </c:pt>
                <c:pt idx="664">
                  <c:v>2</c:v>
                </c:pt>
                <c:pt idx="665">
                  <c:v>2</c:v>
                </c:pt>
                <c:pt idx="666">
                  <c:v>2</c:v>
                </c:pt>
                <c:pt idx="667">
                  <c:v>2</c:v>
                </c:pt>
                <c:pt idx="668">
                  <c:v>2</c:v>
                </c:pt>
                <c:pt idx="669">
                  <c:v>2</c:v>
                </c:pt>
                <c:pt idx="670">
                  <c:v>2</c:v>
                </c:pt>
                <c:pt idx="671">
                  <c:v>2</c:v>
                </c:pt>
                <c:pt idx="672">
                  <c:v>2</c:v>
                </c:pt>
                <c:pt idx="673">
                  <c:v>2</c:v>
                </c:pt>
                <c:pt idx="674">
                  <c:v>2</c:v>
                </c:pt>
                <c:pt idx="675">
                  <c:v>2</c:v>
                </c:pt>
                <c:pt idx="676">
                  <c:v>2</c:v>
                </c:pt>
                <c:pt idx="677">
                  <c:v>2</c:v>
                </c:pt>
                <c:pt idx="678">
                  <c:v>2</c:v>
                </c:pt>
                <c:pt idx="679">
                  <c:v>2</c:v>
                </c:pt>
                <c:pt idx="680">
                  <c:v>2</c:v>
                </c:pt>
                <c:pt idx="681">
                  <c:v>2</c:v>
                </c:pt>
                <c:pt idx="682">
                  <c:v>2</c:v>
                </c:pt>
                <c:pt idx="683">
                  <c:v>2</c:v>
                </c:pt>
                <c:pt idx="684">
                  <c:v>2</c:v>
                </c:pt>
                <c:pt idx="685">
                  <c:v>2</c:v>
                </c:pt>
                <c:pt idx="686">
                  <c:v>2</c:v>
                </c:pt>
                <c:pt idx="687">
                  <c:v>2</c:v>
                </c:pt>
                <c:pt idx="688">
                  <c:v>2</c:v>
                </c:pt>
                <c:pt idx="689">
                  <c:v>2</c:v>
                </c:pt>
                <c:pt idx="690">
                  <c:v>2</c:v>
                </c:pt>
                <c:pt idx="691">
                  <c:v>2</c:v>
                </c:pt>
                <c:pt idx="692">
                  <c:v>2</c:v>
                </c:pt>
                <c:pt idx="693">
                  <c:v>2</c:v>
                </c:pt>
                <c:pt idx="694">
                  <c:v>2</c:v>
                </c:pt>
                <c:pt idx="695">
                  <c:v>2</c:v>
                </c:pt>
                <c:pt idx="696">
                  <c:v>2</c:v>
                </c:pt>
                <c:pt idx="697">
                  <c:v>2</c:v>
                </c:pt>
                <c:pt idx="698">
                  <c:v>2</c:v>
                </c:pt>
                <c:pt idx="699">
                  <c:v>2</c:v>
                </c:pt>
                <c:pt idx="700">
                  <c:v>2</c:v>
                </c:pt>
                <c:pt idx="701">
                  <c:v>2</c:v>
                </c:pt>
                <c:pt idx="702">
                  <c:v>2</c:v>
                </c:pt>
                <c:pt idx="703">
                  <c:v>2</c:v>
                </c:pt>
                <c:pt idx="704">
                  <c:v>2</c:v>
                </c:pt>
                <c:pt idx="705">
                  <c:v>2</c:v>
                </c:pt>
                <c:pt idx="706">
                  <c:v>2</c:v>
                </c:pt>
                <c:pt idx="707">
                  <c:v>2</c:v>
                </c:pt>
                <c:pt idx="708">
                  <c:v>2</c:v>
                </c:pt>
                <c:pt idx="709">
                  <c:v>2</c:v>
                </c:pt>
                <c:pt idx="710">
                  <c:v>2</c:v>
                </c:pt>
                <c:pt idx="711">
                  <c:v>2</c:v>
                </c:pt>
                <c:pt idx="712">
                  <c:v>2</c:v>
                </c:pt>
                <c:pt idx="713">
                  <c:v>2</c:v>
                </c:pt>
                <c:pt idx="714">
                  <c:v>2</c:v>
                </c:pt>
                <c:pt idx="715">
                  <c:v>2</c:v>
                </c:pt>
                <c:pt idx="716">
                  <c:v>2</c:v>
                </c:pt>
                <c:pt idx="717">
                  <c:v>2</c:v>
                </c:pt>
                <c:pt idx="718">
                  <c:v>2</c:v>
                </c:pt>
                <c:pt idx="719">
                  <c:v>2</c:v>
                </c:pt>
                <c:pt idx="720">
                  <c:v>2</c:v>
                </c:pt>
                <c:pt idx="721">
                  <c:v>2</c:v>
                </c:pt>
                <c:pt idx="722">
                  <c:v>2</c:v>
                </c:pt>
                <c:pt idx="723">
                  <c:v>2</c:v>
                </c:pt>
                <c:pt idx="724">
                  <c:v>2</c:v>
                </c:pt>
                <c:pt idx="725">
                  <c:v>2</c:v>
                </c:pt>
                <c:pt idx="726">
                  <c:v>2</c:v>
                </c:pt>
                <c:pt idx="727">
                  <c:v>2</c:v>
                </c:pt>
                <c:pt idx="728">
                  <c:v>2</c:v>
                </c:pt>
                <c:pt idx="729">
                  <c:v>2</c:v>
                </c:pt>
                <c:pt idx="730">
                  <c:v>2</c:v>
                </c:pt>
                <c:pt idx="731">
                  <c:v>2</c:v>
                </c:pt>
                <c:pt idx="732">
                  <c:v>2</c:v>
                </c:pt>
                <c:pt idx="733">
                  <c:v>2</c:v>
                </c:pt>
                <c:pt idx="734">
                  <c:v>2</c:v>
                </c:pt>
                <c:pt idx="735">
                  <c:v>2</c:v>
                </c:pt>
                <c:pt idx="736">
                  <c:v>2</c:v>
                </c:pt>
                <c:pt idx="737">
                  <c:v>2</c:v>
                </c:pt>
                <c:pt idx="738">
                  <c:v>2</c:v>
                </c:pt>
                <c:pt idx="739">
                  <c:v>2</c:v>
                </c:pt>
                <c:pt idx="740">
                  <c:v>2</c:v>
                </c:pt>
                <c:pt idx="741">
                  <c:v>2</c:v>
                </c:pt>
                <c:pt idx="742">
                  <c:v>2</c:v>
                </c:pt>
                <c:pt idx="743">
                  <c:v>2</c:v>
                </c:pt>
                <c:pt idx="744">
                  <c:v>2</c:v>
                </c:pt>
                <c:pt idx="745">
                  <c:v>2</c:v>
                </c:pt>
                <c:pt idx="746">
                  <c:v>2</c:v>
                </c:pt>
                <c:pt idx="747">
                  <c:v>2</c:v>
                </c:pt>
                <c:pt idx="748">
                  <c:v>2</c:v>
                </c:pt>
                <c:pt idx="749">
                  <c:v>2</c:v>
                </c:pt>
                <c:pt idx="750">
                  <c:v>2</c:v>
                </c:pt>
                <c:pt idx="751">
                  <c:v>2</c:v>
                </c:pt>
                <c:pt idx="752">
                  <c:v>2</c:v>
                </c:pt>
                <c:pt idx="753">
                  <c:v>2</c:v>
                </c:pt>
                <c:pt idx="754">
                  <c:v>2</c:v>
                </c:pt>
                <c:pt idx="755">
                  <c:v>2</c:v>
                </c:pt>
                <c:pt idx="756">
                  <c:v>2</c:v>
                </c:pt>
                <c:pt idx="757">
                  <c:v>2</c:v>
                </c:pt>
                <c:pt idx="758">
                  <c:v>2</c:v>
                </c:pt>
                <c:pt idx="759">
                  <c:v>2</c:v>
                </c:pt>
                <c:pt idx="760">
                  <c:v>2</c:v>
                </c:pt>
                <c:pt idx="761">
                  <c:v>2</c:v>
                </c:pt>
                <c:pt idx="762">
                  <c:v>2</c:v>
                </c:pt>
                <c:pt idx="763">
                  <c:v>2</c:v>
                </c:pt>
                <c:pt idx="764">
                  <c:v>2</c:v>
                </c:pt>
                <c:pt idx="765">
                  <c:v>2</c:v>
                </c:pt>
                <c:pt idx="766">
                  <c:v>2</c:v>
                </c:pt>
                <c:pt idx="767">
                  <c:v>2</c:v>
                </c:pt>
                <c:pt idx="768">
                  <c:v>2</c:v>
                </c:pt>
                <c:pt idx="769">
                  <c:v>2</c:v>
                </c:pt>
                <c:pt idx="770">
                  <c:v>2</c:v>
                </c:pt>
                <c:pt idx="771">
                  <c:v>2</c:v>
                </c:pt>
                <c:pt idx="772">
                  <c:v>2</c:v>
                </c:pt>
                <c:pt idx="773">
                  <c:v>2</c:v>
                </c:pt>
                <c:pt idx="774">
                  <c:v>2</c:v>
                </c:pt>
                <c:pt idx="775">
                  <c:v>2</c:v>
                </c:pt>
                <c:pt idx="776">
                  <c:v>2</c:v>
                </c:pt>
                <c:pt idx="777">
                  <c:v>2</c:v>
                </c:pt>
                <c:pt idx="778">
                  <c:v>2</c:v>
                </c:pt>
                <c:pt idx="779">
                  <c:v>2</c:v>
                </c:pt>
                <c:pt idx="780">
                  <c:v>2</c:v>
                </c:pt>
                <c:pt idx="781">
                  <c:v>2</c:v>
                </c:pt>
                <c:pt idx="782">
                  <c:v>2</c:v>
                </c:pt>
                <c:pt idx="783">
                  <c:v>2</c:v>
                </c:pt>
                <c:pt idx="784">
                  <c:v>2</c:v>
                </c:pt>
                <c:pt idx="785">
                  <c:v>2</c:v>
                </c:pt>
                <c:pt idx="786">
                  <c:v>2</c:v>
                </c:pt>
                <c:pt idx="787">
                  <c:v>2</c:v>
                </c:pt>
                <c:pt idx="788">
                  <c:v>2</c:v>
                </c:pt>
                <c:pt idx="789">
                  <c:v>2</c:v>
                </c:pt>
                <c:pt idx="790">
                  <c:v>2</c:v>
                </c:pt>
                <c:pt idx="791">
                  <c:v>2</c:v>
                </c:pt>
                <c:pt idx="792">
                  <c:v>2</c:v>
                </c:pt>
                <c:pt idx="793">
                  <c:v>2</c:v>
                </c:pt>
                <c:pt idx="794">
                  <c:v>2</c:v>
                </c:pt>
                <c:pt idx="795">
                  <c:v>2</c:v>
                </c:pt>
                <c:pt idx="796">
                  <c:v>2</c:v>
                </c:pt>
                <c:pt idx="797">
                  <c:v>2</c:v>
                </c:pt>
                <c:pt idx="798">
                  <c:v>2</c:v>
                </c:pt>
                <c:pt idx="799">
                  <c:v>2</c:v>
                </c:pt>
                <c:pt idx="800">
                  <c:v>2</c:v>
                </c:pt>
                <c:pt idx="801">
                  <c:v>2</c:v>
                </c:pt>
                <c:pt idx="802">
                  <c:v>2</c:v>
                </c:pt>
                <c:pt idx="803">
                  <c:v>2</c:v>
                </c:pt>
                <c:pt idx="804">
                  <c:v>2</c:v>
                </c:pt>
                <c:pt idx="805">
                  <c:v>2</c:v>
                </c:pt>
                <c:pt idx="806">
                  <c:v>2</c:v>
                </c:pt>
                <c:pt idx="807">
                  <c:v>2</c:v>
                </c:pt>
                <c:pt idx="808">
                  <c:v>2</c:v>
                </c:pt>
                <c:pt idx="809">
                  <c:v>2</c:v>
                </c:pt>
                <c:pt idx="810">
                  <c:v>2</c:v>
                </c:pt>
                <c:pt idx="811">
                  <c:v>2</c:v>
                </c:pt>
                <c:pt idx="812">
                  <c:v>2</c:v>
                </c:pt>
                <c:pt idx="813">
                  <c:v>2</c:v>
                </c:pt>
                <c:pt idx="814">
                  <c:v>2</c:v>
                </c:pt>
                <c:pt idx="815">
                  <c:v>2</c:v>
                </c:pt>
                <c:pt idx="816">
                  <c:v>2</c:v>
                </c:pt>
                <c:pt idx="817">
                  <c:v>2</c:v>
                </c:pt>
                <c:pt idx="818">
                  <c:v>2</c:v>
                </c:pt>
                <c:pt idx="819">
                  <c:v>2</c:v>
                </c:pt>
                <c:pt idx="820">
                  <c:v>2</c:v>
                </c:pt>
                <c:pt idx="821">
                  <c:v>2</c:v>
                </c:pt>
                <c:pt idx="822">
                  <c:v>2</c:v>
                </c:pt>
                <c:pt idx="823">
                  <c:v>2</c:v>
                </c:pt>
                <c:pt idx="824">
                  <c:v>2</c:v>
                </c:pt>
                <c:pt idx="825">
                  <c:v>2</c:v>
                </c:pt>
                <c:pt idx="826">
                  <c:v>2</c:v>
                </c:pt>
                <c:pt idx="827">
                  <c:v>2</c:v>
                </c:pt>
                <c:pt idx="828">
                  <c:v>2</c:v>
                </c:pt>
                <c:pt idx="829">
                  <c:v>2</c:v>
                </c:pt>
                <c:pt idx="830">
                  <c:v>2</c:v>
                </c:pt>
                <c:pt idx="831">
                  <c:v>2</c:v>
                </c:pt>
                <c:pt idx="832">
                  <c:v>2</c:v>
                </c:pt>
                <c:pt idx="833">
                  <c:v>2</c:v>
                </c:pt>
                <c:pt idx="834">
                  <c:v>2</c:v>
                </c:pt>
                <c:pt idx="835">
                  <c:v>2</c:v>
                </c:pt>
                <c:pt idx="836">
                  <c:v>2</c:v>
                </c:pt>
                <c:pt idx="837">
                  <c:v>2</c:v>
                </c:pt>
                <c:pt idx="838">
                  <c:v>2</c:v>
                </c:pt>
                <c:pt idx="839">
                  <c:v>2</c:v>
                </c:pt>
                <c:pt idx="840">
                  <c:v>2</c:v>
                </c:pt>
                <c:pt idx="841">
                  <c:v>2</c:v>
                </c:pt>
                <c:pt idx="842">
                  <c:v>2</c:v>
                </c:pt>
                <c:pt idx="843">
                  <c:v>2</c:v>
                </c:pt>
                <c:pt idx="844">
                  <c:v>2</c:v>
                </c:pt>
                <c:pt idx="845">
                  <c:v>2</c:v>
                </c:pt>
                <c:pt idx="846">
                  <c:v>2</c:v>
                </c:pt>
                <c:pt idx="847">
                  <c:v>2</c:v>
                </c:pt>
                <c:pt idx="848">
                  <c:v>2</c:v>
                </c:pt>
                <c:pt idx="849">
                  <c:v>2</c:v>
                </c:pt>
                <c:pt idx="850">
                  <c:v>2</c:v>
                </c:pt>
                <c:pt idx="851">
                  <c:v>2</c:v>
                </c:pt>
                <c:pt idx="852">
                  <c:v>2</c:v>
                </c:pt>
                <c:pt idx="853">
                  <c:v>2</c:v>
                </c:pt>
                <c:pt idx="854">
                  <c:v>2</c:v>
                </c:pt>
                <c:pt idx="855">
                  <c:v>2</c:v>
                </c:pt>
                <c:pt idx="856">
                  <c:v>2</c:v>
                </c:pt>
                <c:pt idx="857">
                  <c:v>2</c:v>
                </c:pt>
                <c:pt idx="858">
                  <c:v>2</c:v>
                </c:pt>
                <c:pt idx="859">
                  <c:v>2</c:v>
                </c:pt>
                <c:pt idx="860">
                  <c:v>2</c:v>
                </c:pt>
                <c:pt idx="861">
                  <c:v>2</c:v>
                </c:pt>
                <c:pt idx="862">
                  <c:v>2</c:v>
                </c:pt>
                <c:pt idx="863">
                  <c:v>2</c:v>
                </c:pt>
                <c:pt idx="864">
                  <c:v>2</c:v>
                </c:pt>
                <c:pt idx="865">
                  <c:v>2</c:v>
                </c:pt>
                <c:pt idx="866">
                  <c:v>2</c:v>
                </c:pt>
                <c:pt idx="867">
                  <c:v>2</c:v>
                </c:pt>
                <c:pt idx="868">
                  <c:v>2</c:v>
                </c:pt>
                <c:pt idx="869">
                  <c:v>2</c:v>
                </c:pt>
                <c:pt idx="870">
                  <c:v>2</c:v>
                </c:pt>
                <c:pt idx="871">
                  <c:v>2</c:v>
                </c:pt>
                <c:pt idx="872">
                  <c:v>2</c:v>
                </c:pt>
                <c:pt idx="873">
                  <c:v>2</c:v>
                </c:pt>
                <c:pt idx="874">
                  <c:v>2</c:v>
                </c:pt>
                <c:pt idx="875">
                  <c:v>2</c:v>
                </c:pt>
                <c:pt idx="876">
                  <c:v>2</c:v>
                </c:pt>
                <c:pt idx="877">
                  <c:v>2</c:v>
                </c:pt>
                <c:pt idx="878">
                  <c:v>2</c:v>
                </c:pt>
                <c:pt idx="879">
                  <c:v>2</c:v>
                </c:pt>
                <c:pt idx="880">
                  <c:v>2</c:v>
                </c:pt>
                <c:pt idx="881">
                  <c:v>2</c:v>
                </c:pt>
                <c:pt idx="882">
                  <c:v>2</c:v>
                </c:pt>
                <c:pt idx="883">
                  <c:v>2</c:v>
                </c:pt>
                <c:pt idx="884">
                  <c:v>2</c:v>
                </c:pt>
                <c:pt idx="885">
                  <c:v>2</c:v>
                </c:pt>
                <c:pt idx="886">
                  <c:v>2</c:v>
                </c:pt>
                <c:pt idx="887">
                  <c:v>2</c:v>
                </c:pt>
                <c:pt idx="888">
                  <c:v>2</c:v>
                </c:pt>
                <c:pt idx="889">
                  <c:v>2</c:v>
                </c:pt>
                <c:pt idx="890">
                  <c:v>2</c:v>
                </c:pt>
                <c:pt idx="891">
                  <c:v>2</c:v>
                </c:pt>
                <c:pt idx="892">
                  <c:v>2</c:v>
                </c:pt>
                <c:pt idx="893">
                  <c:v>2</c:v>
                </c:pt>
                <c:pt idx="894">
                  <c:v>2</c:v>
                </c:pt>
                <c:pt idx="895">
                  <c:v>2</c:v>
                </c:pt>
                <c:pt idx="896">
                  <c:v>2</c:v>
                </c:pt>
                <c:pt idx="897">
                  <c:v>2</c:v>
                </c:pt>
                <c:pt idx="898">
                  <c:v>2</c:v>
                </c:pt>
                <c:pt idx="899">
                  <c:v>2</c:v>
                </c:pt>
                <c:pt idx="900">
                  <c:v>2</c:v>
                </c:pt>
                <c:pt idx="901">
                  <c:v>2</c:v>
                </c:pt>
                <c:pt idx="902">
                  <c:v>2</c:v>
                </c:pt>
                <c:pt idx="903">
                  <c:v>2</c:v>
                </c:pt>
                <c:pt idx="904">
                  <c:v>2</c:v>
                </c:pt>
                <c:pt idx="905">
                  <c:v>2</c:v>
                </c:pt>
                <c:pt idx="906">
                  <c:v>2</c:v>
                </c:pt>
                <c:pt idx="907">
                  <c:v>2</c:v>
                </c:pt>
                <c:pt idx="908">
                  <c:v>2</c:v>
                </c:pt>
                <c:pt idx="909">
                  <c:v>2</c:v>
                </c:pt>
                <c:pt idx="910">
                  <c:v>2</c:v>
                </c:pt>
                <c:pt idx="911">
                  <c:v>2</c:v>
                </c:pt>
                <c:pt idx="912">
                  <c:v>2</c:v>
                </c:pt>
                <c:pt idx="913">
                  <c:v>2</c:v>
                </c:pt>
                <c:pt idx="914">
                  <c:v>2</c:v>
                </c:pt>
                <c:pt idx="915">
                  <c:v>2</c:v>
                </c:pt>
                <c:pt idx="916">
                  <c:v>2</c:v>
                </c:pt>
                <c:pt idx="917">
                  <c:v>2</c:v>
                </c:pt>
                <c:pt idx="918">
                  <c:v>2</c:v>
                </c:pt>
                <c:pt idx="919">
                  <c:v>2</c:v>
                </c:pt>
                <c:pt idx="920">
                  <c:v>2</c:v>
                </c:pt>
                <c:pt idx="921">
                  <c:v>2</c:v>
                </c:pt>
                <c:pt idx="922">
                  <c:v>2</c:v>
                </c:pt>
                <c:pt idx="923">
                  <c:v>2</c:v>
                </c:pt>
                <c:pt idx="924">
                  <c:v>2</c:v>
                </c:pt>
                <c:pt idx="925">
                  <c:v>2</c:v>
                </c:pt>
                <c:pt idx="926">
                  <c:v>2</c:v>
                </c:pt>
                <c:pt idx="927">
                  <c:v>2</c:v>
                </c:pt>
                <c:pt idx="928">
                  <c:v>2</c:v>
                </c:pt>
                <c:pt idx="929">
                  <c:v>2</c:v>
                </c:pt>
                <c:pt idx="930">
                  <c:v>2</c:v>
                </c:pt>
                <c:pt idx="931">
                  <c:v>2</c:v>
                </c:pt>
                <c:pt idx="932">
                  <c:v>2</c:v>
                </c:pt>
                <c:pt idx="933">
                  <c:v>2</c:v>
                </c:pt>
                <c:pt idx="934">
                  <c:v>2</c:v>
                </c:pt>
                <c:pt idx="935">
                  <c:v>2</c:v>
                </c:pt>
                <c:pt idx="936">
                  <c:v>2</c:v>
                </c:pt>
                <c:pt idx="937">
                  <c:v>2</c:v>
                </c:pt>
                <c:pt idx="938">
                  <c:v>2</c:v>
                </c:pt>
                <c:pt idx="939">
                  <c:v>2</c:v>
                </c:pt>
                <c:pt idx="940">
                  <c:v>2</c:v>
                </c:pt>
                <c:pt idx="941">
                  <c:v>2</c:v>
                </c:pt>
                <c:pt idx="942">
                  <c:v>2</c:v>
                </c:pt>
                <c:pt idx="943">
                  <c:v>2</c:v>
                </c:pt>
                <c:pt idx="944">
                  <c:v>2</c:v>
                </c:pt>
                <c:pt idx="945">
                  <c:v>2</c:v>
                </c:pt>
                <c:pt idx="946">
                  <c:v>2</c:v>
                </c:pt>
                <c:pt idx="947">
                  <c:v>2</c:v>
                </c:pt>
                <c:pt idx="948">
                  <c:v>2</c:v>
                </c:pt>
                <c:pt idx="949">
                  <c:v>2</c:v>
                </c:pt>
                <c:pt idx="950">
                  <c:v>2</c:v>
                </c:pt>
                <c:pt idx="951">
                  <c:v>2</c:v>
                </c:pt>
                <c:pt idx="952">
                  <c:v>2</c:v>
                </c:pt>
                <c:pt idx="953">
                  <c:v>2</c:v>
                </c:pt>
                <c:pt idx="954">
                  <c:v>2</c:v>
                </c:pt>
                <c:pt idx="955">
                  <c:v>2</c:v>
                </c:pt>
                <c:pt idx="956">
                  <c:v>2</c:v>
                </c:pt>
                <c:pt idx="957">
                  <c:v>2</c:v>
                </c:pt>
                <c:pt idx="958">
                  <c:v>2</c:v>
                </c:pt>
                <c:pt idx="959">
                  <c:v>2</c:v>
                </c:pt>
                <c:pt idx="960">
                  <c:v>2</c:v>
                </c:pt>
                <c:pt idx="961">
                  <c:v>2</c:v>
                </c:pt>
                <c:pt idx="962">
                  <c:v>2</c:v>
                </c:pt>
                <c:pt idx="963">
                  <c:v>2</c:v>
                </c:pt>
                <c:pt idx="964">
                  <c:v>2</c:v>
                </c:pt>
                <c:pt idx="965">
                  <c:v>2</c:v>
                </c:pt>
                <c:pt idx="966">
                  <c:v>2</c:v>
                </c:pt>
                <c:pt idx="967">
                  <c:v>2</c:v>
                </c:pt>
                <c:pt idx="968">
                  <c:v>2</c:v>
                </c:pt>
                <c:pt idx="969">
                  <c:v>2</c:v>
                </c:pt>
                <c:pt idx="970">
                  <c:v>2</c:v>
                </c:pt>
                <c:pt idx="971">
                  <c:v>2</c:v>
                </c:pt>
                <c:pt idx="972">
                  <c:v>2</c:v>
                </c:pt>
                <c:pt idx="973">
                  <c:v>2</c:v>
                </c:pt>
                <c:pt idx="974">
                  <c:v>2</c:v>
                </c:pt>
                <c:pt idx="975">
                  <c:v>2</c:v>
                </c:pt>
                <c:pt idx="976">
                  <c:v>2</c:v>
                </c:pt>
                <c:pt idx="977">
                  <c:v>2</c:v>
                </c:pt>
                <c:pt idx="978">
                  <c:v>2</c:v>
                </c:pt>
                <c:pt idx="979">
                  <c:v>2</c:v>
                </c:pt>
                <c:pt idx="980">
                  <c:v>2</c:v>
                </c:pt>
                <c:pt idx="981">
                  <c:v>2</c:v>
                </c:pt>
                <c:pt idx="982">
                  <c:v>2</c:v>
                </c:pt>
                <c:pt idx="983">
                  <c:v>2</c:v>
                </c:pt>
                <c:pt idx="984">
                  <c:v>2</c:v>
                </c:pt>
                <c:pt idx="985">
                  <c:v>2</c:v>
                </c:pt>
                <c:pt idx="986">
                  <c:v>2</c:v>
                </c:pt>
                <c:pt idx="987">
                  <c:v>2</c:v>
                </c:pt>
                <c:pt idx="988">
                  <c:v>2</c:v>
                </c:pt>
                <c:pt idx="989">
                  <c:v>2</c:v>
                </c:pt>
                <c:pt idx="990">
                  <c:v>2</c:v>
                </c:pt>
                <c:pt idx="991">
                  <c:v>2</c:v>
                </c:pt>
                <c:pt idx="992">
                  <c:v>2</c:v>
                </c:pt>
                <c:pt idx="993">
                  <c:v>2</c:v>
                </c:pt>
                <c:pt idx="994">
                  <c:v>2</c:v>
                </c:pt>
                <c:pt idx="995">
                  <c:v>2</c:v>
                </c:pt>
                <c:pt idx="996">
                  <c:v>2</c:v>
                </c:pt>
                <c:pt idx="997">
                  <c:v>2</c:v>
                </c:pt>
                <c:pt idx="998">
                  <c:v>2</c:v>
                </c:pt>
                <c:pt idx="999">
                  <c:v>2</c:v>
                </c:pt>
                <c:pt idx="1000">
                  <c:v>2</c:v>
                </c:pt>
                <c:pt idx="1001">
                  <c:v>2</c:v>
                </c:pt>
                <c:pt idx="1002">
                  <c:v>2</c:v>
                </c:pt>
                <c:pt idx="1003">
                  <c:v>2</c:v>
                </c:pt>
                <c:pt idx="1004">
                  <c:v>2</c:v>
                </c:pt>
                <c:pt idx="1005">
                  <c:v>2</c:v>
                </c:pt>
                <c:pt idx="1006">
                  <c:v>2</c:v>
                </c:pt>
                <c:pt idx="1007">
                  <c:v>2</c:v>
                </c:pt>
                <c:pt idx="1008">
                  <c:v>2</c:v>
                </c:pt>
                <c:pt idx="1009">
                  <c:v>2</c:v>
                </c:pt>
                <c:pt idx="1010">
                  <c:v>2</c:v>
                </c:pt>
                <c:pt idx="1011">
                  <c:v>2</c:v>
                </c:pt>
                <c:pt idx="1012">
                  <c:v>2</c:v>
                </c:pt>
                <c:pt idx="1013">
                  <c:v>2</c:v>
                </c:pt>
                <c:pt idx="1014">
                  <c:v>2</c:v>
                </c:pt>
                <c:pt idx="1015">
                  <c:v>2</c:v>
                </c:pt>
                <c:pt idx="1016">
                  <c:v>2</c:v>
                </c:pt>
                <c:pt idx="1017">
                  <c:v>2</c:v>
                </c:pt>
                <c:pt idx="1018">
                  <c:v>2</c:v>
                </c:pt>
                <c:pt idx="1019">
                  <c:v>2</c:v>
                </c:pt>
                <c:pt idx="1020">
                  <c:v>2</c:v>
                </c:pt>
                <c:pt idx="1021">
                  <c:v>2</c:v>
                </c:pt>
                <c:pt idx="1022">
                  <c:v>2</c:v>
                </c:pt>
                <c:pt idx="1023">
                  <c:v>2</c:v>
                </c:pt>
                <c:pt idx="1024">
                  <c:v>2</c:v>
                </c:pt>
                <c:pt idx="1025">
                  <c:v>2</c:v>
                </c:pt>
                <c:pt idx="1026">
                  <c:v>2</c:v>
                </c:pt>
                <c:pt idx="1027">
                  <c:v>2</c:v>
                </c:pt>
                <c:pt idx="1028">
                  <c:v>2</c:v>
                </c:pt>
                <c:pt idx="1029">
                  <c:v>2</c:v>
                </c:pt>
                <c:pt idx="1030">
                  <c:v>2</c:v>
                </c:pt>
                <c:pt idx="1031">
                  <c:v>2</c:v>
                </c:pt>
                <c:pt idx="1032">
                  <c:v>2</c:v>
                </c:pt>
                <c:pt idx="1033">
                  <c:v>2</c:v>
                </c:pt>
                <c:pt idx="1034">
                  <c:v>2</c:v>
                </c:pt>
                <c:pt idx="1035">
                  <c:v>2</c:v>
                </c:pt>
                <c:pt idx="1036">
                  <c:v>2</c:v>
                </c:pt>
                <c:pt idx="1037">
                  <c:v>2</c:v>
                </c:pt>
                <c:pt idx="1038">
                  <c:v>2</c:v>
                </c:pt>
                <c:pt idx="1039">
                  <c:v>2</c:v>
                </c:pt>
                <c:pt idx="1040">
                  <c:v>2</c:v>
                </c:pt>
                <c:pt idx="1041">
                  <c:v>2</c:v>
                </c:pt>
                <c:pt idx="1042">
                  <c:v>2</c:v>
                </c:pt>
                <c:pt idx="1043">
                  <c:v>2</c:v>
                </c:pt>
                <c:pt idx="1044">
                  <c:v>2</c:v>
                </c:pt>
                <c:pt idx="1045">
                  <c:v>2</c:v>
                </c:pt>
                <c:pt idx="1046">
                  <c:v>2</c:v>
                </c:pt>
                <c:pt idx="1047">
                  <c:v>2</c:v>
                </c:pt>
                <c:pt idx="1048">
                  <c:v>2</c:v>
                </c:pt>
                <c:pt idx="1049">
                  <c:v>2</c:v>
                </c:pt>
                <c:pt idx="1050">
                  <c:v>2</c:v>
                </c:pt>
                <c:pt idx="1051">
                  <c:v>2</c:v>
                </c:pt>
                <c:pt idx="1052">
                  <c:v>2</c:v>
                </c:pt>
                <c:pt idx="1053">
                  <c:v>2</c:v>
                </c:pt>
                <c:pt idx="1054">
                  <c:v>2</c:v>
                </c:pt>
                <c:pt idx="1055">
                  <c:v>2</c:v>
                </c:pt>
                <c:pt idx="1056">
                  <c:v>2</c:v>
                </c:pt>
                <c:pt idx="1057">
                  <c:v>2</c:v>
                </c:pt>
                <c:pt idx="1058">
                  <c:v>2</c:v>
                </c:pt>
                <c:pt idx="1059">
                  <c:v>2</c:v>
                </c:pt>
                <c:pt idx="1060">
                  <c:v>2</c:v>
                </c:pt>
                <c:pt idx="1061">
                  <c:v>2</c:v>
                </c:pt>
                <c:pt idx="1062">
                  <c:v>2</c:v>
                </c:pt>
                <c:pt idx="1063">
                  <c:v>2</c:v>
                </c:pt>
                <c:pt idx="1064">
                  <c:v>2</c:v>
                </c:pt>
                <c:pt idx="1065">
                  <c:v>2</c:v>
                </c:pt>
                <c:pt idx="1066">
                  <c:v>2</c:v>
                </c:pt>
                <c:pt idx="1067">
                  <c:v>2</c:v>
                </c:pt>
                <c:pt idx="1068">
                  <c:v>2</c:v>
                </c:pt>
                <c:pt idx="1069">
                  <c:v>2</c:v>
                </c:pt>
                <c:pt idx="1070">
                  <c:v>2</c:v>
                </c:pt>
                <c:pt idx="1071">
                  <c:v>2</c:v>
                </c:pt>
                <c:pt idx="1072">
                  <c:v>2</c:v>
                </c:pt>
                <c:pt idx="1073">
                  <c:v>2</c:v>
                </c:pt>
                <c:pt idx="1074">
                  <c:v>2</c:v>
                </c:pt>
                <c:pt idx="1075">
                  <c:v>2</c:v>
                </c:pt>
                <c:pt idx="1076">
                  <c:v>2</c:v>
                </c:pt>
                <c:pt idx="1077">
                  <c:v>2</c:v>
                </c:pt>
                <c:pt idx="1078">
                  <c:v>2</c:v>
                </c:pt>
                <c:pt idx="1079">
                  <c:v>2</c:v>
                </c:pt>
                <c:pt idx="1080">
                  <c:v>2</c:v>
                </c:pt>
                <c:pt idx="1081">
                  <c:v>2</c:v>
                </c:pt>
                <c:pt idx="1082">
                  <c:v>2</c:v>
                </c:pt>
                <c:pt idx="1083">
                  <c:v>2</c:v>
                </c:pt>
                <c:pt idx="1084">
                  <c:v>2</c:v>
                </c:pt>
                <c:pt idx="1085">
                  <c:v>2</c:v>
                </c:pt>
                <c:pt idx="1086">
                  <c:v>2</c:v>
                </c:pt>
                <c:pt idx="1087">
                  <c:v>2</c:v>
                </c:pt>
                <c:pt idx="1088">
                  <c:v>2</c:v>
                </c:pt>
                <c:pt idx="1089">
                  <c:v>2</c:v>
                </c:pt>
                <c:pt idx="1090">
                  <c:v>2</c:v>
                </c:pt>
                <c:pt idx="1091">
                  <c:v>2</c:v>
                </c:pt>
                <c:pt idx="1092">
                  <c:v>2</c:v>
                </c:pt>
                <c:pt idx="1093">
                  <c:v>2</c:v>
                </c:pt>
                <c:pt idx="1094">
                  <c:v>2</c:v>
                </c:pt>
                <c:pt idx="1095">
                  <c:v>2</c:v>
                </c:pt>
                <c:pt idx="1096">
                  <c:v>2</c:v>
                </c:pt>
                <c:pt idx="1097">
                  <c:v>2</c:v>
                </c:pt>
                <c:pt idx="1098">
                  <c:v>2</c:v>
                </c:pt>
                <c:pt idx="1099">
                  <c:v>2</c:v>
                </c:pt>
                <c:pt idx="1100">
                  <c:v>2</c:v>
                </c:pt>
                <c:pt idx="1101">
                  <c:v>2</c:v>
                </c:pt>
                <c:pt idx="1102">
                  <c:v>2</c:v>
                </c:pt>
                <c:pt idx="1103">
                  <c:v>2</c:v>
                </c:pt>
                <c:pt idx="1104">
                  <c:v>2</c:v>
                </c:pt>
                <c:pt idx="1105">
                  <c:v>2</c:v>
                </c:pt>
                <c:pt idx="1106">
                  <c:v>2</c:v>
                </c:pt>
                <c:pt idx="1107">
                  <c:v>2</c:v>
                </c:pt>
                <c:pt idx="1108">
                  <c:v>2</c:v>
                </c:pt>
                <c:pt idx="1109">
                  <c:v>2</c:v>
                </c:pt>
                <c:pt idx="1110">
                  <c:v>2</c:v>
                </c:pt>
                <c:pt idx="1111">
                  <c:v>2</c:v>
                </c:pt>
                <c:pt idx="1112">
                  <c:v>2</c:v>
                </c:pt>
                <c:pt idx="1113">
                  <c:v>2</c:v>
                </c:pt>
                <c:pt idx="1114">
                  <c:v>2</c:v>
                </c:pt>
                <c:pt idx="1115">
                  <c:v>2</c:v>
                </c:pt>
                <c:pt idx="1116">
                  <c:v>2</c:v>
                </c:pt>
                <c:pt idx="1117">
                  <c:v>2</c:v>
                </c:pt>
                <c:pt idx="1118">
                  <c:v>2</c:v>
                </c:pt>
                <c:pt idx="1119">
                  <c:v>2</c:v>
                </c:pt>
                <c:pt idx="1120">
                  <c:v>2</c:v>
                </c:pt>
                <c:pt idx="1121">
                  <c:v>2</c:v>
                </c:pt>
                <c:pt idx="1122">
                  <c:v>2</c:v>
                </c:pt>
                <c:pt idx="1123">
                  <c:v>2</c:v>
                </c:pt>
                <c:pt idx="1124">
                  <c:v>2</c:v>
                </c:pt>
                <c:pt idx="1125">
                  <c:v>2</c:v>
                </c:pt>
                <c:pt idx="1126">
                  <c:v>2</c:v>
                </c:pt>
                <c:pt idx="1127">
                  <c:v>2</c:v>
                </c:pt>
                <c:pt idx="1128">
                  <c:v>2</c:v>
                </c:pt>
                <c:pt idx="1129">
                  <c:v>2</c:v>
                </c:pt>
                <c:pt idx="1130">
                  <c:v>2</c:v>
                </c:pt>
                <c:pt idx="1131">
                  <c:v>2</c:v>
                </c:pt>
                <c:pt idx="1132">
                  <c:v>2</c:v>
                </c:pt>
                <c:pt idx="1133">
                  <c:v>2</c:v>
                </c:pt>
                <c:pt idx="1134">
                  <c:v>2</c:v>
                </c:pt>
                <c:pt idx="1135">
                  <c:v>2</c:v>
                </c:pt>
                <c:pt idx="1136">
                  <c:v>2</c:v>
                </c:pt>
                <c:pt idx="1137">
                  <c:v>2</c:v>
                </c:pt>
                <c:pt idx="1138">
                  <c:v>2</c:v>
                </c:pt>
                <c:pt idx="1139">
                  <c:v>2</c:v>
                </c:pt>
                <c:pt idx="1140">
                  <c:v>2</c:v>
                </c:pt>
                <c:pt idx="1141">
                  <c:v>2</c:v>
                </c:pt>
                <c:pt idx="1142">
                  <c:v>2</c:v>
                </c:pt>
                <c:pt idx="1143">
                  <c:v>2</c:v>
                </c:pt>
                <c:pt idx="1144">
                  <c:v>2</c:v>
                </c:pt>
                <c:pt idx="1145">
                  <c:v>2</c:v>
                </c:pt>
                <c:pt idx="1146">
                  <c:v>2</c:v>
                </c:pt>
                <c:pt idx="1147">
                  <c:v>2</c:v>
                </c:pt>
                <c:pt idx="1148">
                  <c:v>2</c:v>
                </c:pt>
                <c:pt idx="1149">
                  <c:v>2</c:v>
                </c:pt>
                <c:pt idx="1150">
                  <c:v>2</c:v>
                </c:pt>
                <c:pt idx="1151">
                  <c:v>2</c:v>
                </c:pt>
                <c:pt idx="1152">
                  <c:v>2</c:v>
                </c:pt>
                <c:pt idx="1153">
                  <c:v>2</c:v>
                </c:pt>
                <c:pt idx="1154">
                  <c:v>2</c:v>
                </c:pt>
                <c:pt idx="1155">
                  <c:v>2</c:v>
                </c:pt>
                <c:pt idx="1156">
                  <c:v>2</c:v>
                </c:pt>
                <c:pt idx="1157">
                  <c:v>2</c:v>
                </c:pt>
                <c:pt idx="1158">
                  <c:v>2</c:v>
                </c:pt>
                <c:pt idx="1159">
                  <c:v>2</c:v>
                </c:pt>
                <c:pt idx="1160">
                  <c:v>2</c:v>
                </c:pt>
                <c:pt idx="1161">
                  <c:v>2</c:v>
                </c:pt>
                <c:pt idx="1162">
                  <c:v>2</c:v>
                </c:pt>
                <c:pt idx="1163">
                  <c:v>2</c:v>
                </c:pt>
                <c:pt idx="1164">
                  <c:v>2</c:v>
                </c:pt>
                <c:pt idx="1165">
                  <c:v>2</c:v>
                </c:pt>
                <c:pt idx="1166">
                  <c:v>2</c:v>
                </c:pt>
                <c:pt idx="1167">
                  <c:v>2</c:v>
                </c:pt>
                <c:pt idx="1168">
                  <c:v>2</c:v>
                </c:pt>
                <c:pt idx="1169">
                  <c:v>2</c:v>
                </c:pt>
                <c:pt idx="1170">
                  <c:v>2</c:v>
                </c:pt>
                <c:pt idx="1171">
                  <c:v>2</c:v>
                </c:pt>
                <c:pt idx="1172">
                  <c:v>2</c:v>
                </c:pt>
                <c:pt idx="1173">
                  <c:v>2</c:v>
                </c:pt>
                <c:pt idx="1174">
                  <c:v>2</c:v>
                </c:pt>
                <c:pt idx="1175">
                  <c:v>2</c:v>
                </c:pt>
                <c:pt idx="1176">
                  <c:v>2</c:v>
                </c:pt>
                <c:pt idx="1177">
                  <c:v>2</c:v>
                </c:pt>
                <c:pt idx="1178">
                  <c:v>2</c:v>
                </c:pt>
                <c:pt idx="1179">
                  <c:v>2</c:v>
                </c:pt>
                <c:pt idx="1180">
                  <c:v>2</c:v>
                </c:pt>
                <c:pt idx="1181">
                  <c:v>2</c:v>
                </c:pt>
                <c:pt idx="1182">
                  <c:v>2</c:v>
                </c:pt>
                <c:pt idx="1183">
                  <c:v>2</c:v>
                </c:pt>
                <c:pt idx="1184">
                  <c:v>2</c:v>
                </c:pt>
                <c:pt idx="1185">
                  <c:v>2</c:v>
                </c:pt>
                <c:pt idx="1186">
                  <c:v>2</c:v>
                </c:pt>
                <c:pt idx="1187">
                  <c:v>2</c:v>
                </c:pt>
                <c:pt idx="1188">
                  <c:v>2</c:v>
                </c:pt>
                <c:pt idx="1189">
                  <c:v>2</c:v>
                </c:pt>
                <c:pt idx="1190">
                  <c:v>2</c:v>
                </c:pt>
                <c:pt idx="1191">
                  <c:v>2</c:v>
                </c:pt>
                <c:pt idx="1192">
                  <c:v>2</c:v>
                </c:pt>
                <c:pt idx="1193">
                  <c:v>2</c:v>
                </c:pt>
                <c:pt idx="1194">
                  <c:v>2</c:v>
                </c:pt>
                <c:pt idx="1195">
                  <c:v>2</c:v>
                </c:pt>
                <c:pt idx="1196">
                  <c:v>2</c:v>
                </c:pt>
                <c:pt idx="1197">
                  <c:v>2</c:v>
                </c:pt>
                <c:pt idx="1198">
                  <c:v>2</c:v>
                </c:pt>
                <c:pt idx="1199">
                  <c:v>2</c:v>
                </c:pt>
                <c:pt idx="1200">
                  <c:v>2</c:v>
                </c:pt>
                <c:pt idx="1201">
                  <c:v>2</c:v>
                </c:pt>
                <c:pt idx="1202">
                  <c:v>2</c:v>
                </c:pt>
                <c:pt idx="1203">
                  <c:v>2</c:v>
                </c:pt>
                <c:pt idx="1204">
                  <c:v>2</c:v>
                </c:pt>
                <c:pt idx="1205">
                  <c:v>2</c:v>
                </c:pt>
                <c:pt idx="1206">
                  <c:v>2</c:v>
                </c:pt>
                <c:pt idx="1207">
                  <c:v>2</c:v>
                </c:pt>
                <c:pt idx="1208">
                  <c:v>2</c:v>
                </c:pt>
                <c:pt idx="1209">
                  <c:v>2</c:v>
                </c:pt>
                <c:pt idx="1210">
                  <c:v>2</c:v>
                </c:pt>
                <c:pt idx="1211">
                  <c:v>2</c:v>
                </c:pt>
                <c:pt idx="1212">
                  <c:v>2</c:v>
                </c:pt>
                <c:pt idx="1213">
                  <c:v>2</c:v>
                </c:pt>
                <c:pt idx="1214">
                  <c:v>2</c:v>
                </c:pt>
                <c:pt idx="1215">
                  <c:v>2</c:v>
                </c:pt>
                <c:pt idx="1216">
                  <c:v>2</c:v>
                </c:pt>
                <c:pt idx="1217">
                  <c:v>2</c:v>
                </c:pt>
                <c:pt idx="1218">
                  <c:v>2</c:v>
                </c:pt>
                <c:pt idx="1219">
                  <c:v>2</c:v>
                </c:pt>
                <c:pt idx="1220">
                  <c:v>2</c:v>
                </c:pt>
                <c:pt idx="1221">
                  <c:v>2</c:v>
                </c:pt>
                <c:pt idx="1222">
                  <c:v>2</c:v>
                </c:pt>
                <c:pt idx="1223">
                  <c:v>2</c:v>
                </c:pt>
                <c:pt idx="1224">
                  <c:v>2</c:v>
                </c:pt>
                <c:pt idx="1225">
                  <c:v>2</c:v>
                </c:pt>
                <c:pt idx="1226">
                  <c:v>2</c:v>
                </c:pt>
                <c:pt idx="1227">
                  <c:v>2</c:v>
                </c:pt>
                <c:pt idx="1228">
                  <c:v>2</c:v>
                </c:pt>
                <c:pt idx="1229">
                  <c:v>2</c:v>
                </c:pt>
                <c:pt idx="1230">
                  <c:v>2</c:v>
                </c:pt>
                <c:pt idx="1231">
                  <c:v>2</c:v>
                </c:pt>
                <c:pt idx="1232">
                  <c:v>2</c:v>
                </c:pt>
                <c:pt idx="1233">
                  <c:v>2</c:v>
                </c:pt>
                <c:pt idx="1234">
                  <c:v>2</c:v>
                </c:pt>
                <c:pt idx="1235">
                  <c:v>2</c:v>
                </c:pt>
                <c:pt idx="1236">
                  <c:v>2</c:v>
                </c:pt>
                <c:pt idx="1237">
                  <c:v>2</c:v>
                </c:pt>
                <c:pt idx="1238">
                  <c:v>2</c:v>
                </c:pt>
                <c:pt idx="1239">
                  <c:v>2</c:v>
                </c:pt>
                <c:pt idx="1240">
                  <c:v>2</c:v>
                </c:pt>
                <c:pt idx="1241">
                  <c:v>2</c:v>
                </c:pt>
                <c:pt idx="1242">
                  <c:v>2</c:v>
                </c:pt>
                <c:pt idx="1243">
                  <c:v>2</c:v>
                </c:pt>
                <c:pt idx="1244">
                  <c:v>2</c:v>
                </c:pt>
                <c:pt idx="1245">
                  <c:v>2</c:v>
                </c:pt>
                <c:pt idx="1246">
                  <c:v>2</c:v>
                </c:pt>
                <c:pt idx="1247">
                  <c:v>2</c:v>
                </c:pt>
                <c:pt idx="1248">
                  <c:v>2</c:v>
                </c:pt>
                <c:pt idx="1249">
                  <c:v>2</c:v>
                </c:pt>
                <c:pt idx="1250">
                  <c:v>2</c:v>
                </c:pt>
                <c:pt idx="1251">
                  <c:v>2</c:v>
                </c:pt>
                <c:pt idx="1252">
                  <c:v>2</c:v>
                </c:pt>
                <c:pt idx="1253">
                  <c:v>2</c:v>
                </c:pt>
                <c:pt idx="1254">
                  <c:v>2</c:v>
                </c:pt>
                <c:pt idx="1255">
                  <c:v>2</c:v>
                </c:pt>
                <c:pt idx="1256">
                  <c:v>2</c:v>
                </c:pt>
                <c:pt idx="1257">
                  <c:v>2</c:v>
                </c:pt>
                <c:pt idx="1258">
                  <c:v>2</c:v>
                </c:pt>
                <c:pt idx="1259">
                  <c:v>2</c:v>
                </c:pt>
                <c:pt idx="1260">
                  <c:v>2</c:v>
                </c:pt>
                <c:pt idx="1261">
                  <c:v>2</c:v>
                </c:pt>
                <c:pt idx="1262">
                  <c:v>2</c:v>
                </c:pt>
                <c:pt idx="1263">
                  <c:v>2</c:v>
                </c:pt>
                <c:pt idx="1264">
                  <c:v>2</c:v>
                </c:pt>
                <c:pt idx="1265">
                  <c:v>2</c:v>
                </c:pt>
                <c:pt idx="1266">
                  <c:v>2</c:v>
                </c:pt>
                <c:pt idx="1267">
                  <c:v>2</c:v>
                </c:pt>
                <c:pt idx="1268">
                  <c:v>2</c:v>
                </c:pt>
                <c:pt idx="1269">
                  <c:v>2</c:v>
                </c:pt>
                <c:pt idx="1270">
                  <c:v>2</c:v>
                </c:pt>
                <c:pt idx="1271">
                  <c:v>2</c:v>
                </c:pt>
                <c:pt idx="1272">
                  <c:v>2</c:v>
                </c:pt>
                <c:pt idx="1273">
                  <c:v>2</c:v>
                </c:pt>
                <c:pt idx="1274">
                  <c:v>2</c:v>
                </c:pt>
                <c:pt idx="1275">
                  <c:v>2</c:v>
                </c:pt>
                <c:pt idx="1276">
                  <c:v>2</c:v>
                </c:pt>
                <c:pt idx="1277">
                  <c:v>2</c:v>
                </c:pt>
                <c:pt idx="1278">
                  <c:v>2</c:v>
                </c:pt>
                <c:pt idx="1279">
                  <c:v>2</c:v>
                </c:pt>
                <c:pt idx="1280">
                  <c:v>2</c:v>
                </c:pt>
                <c:pt idx="1281">
                  <c:v>2</c:v>
                </c:pt>
                <c:pt idx="1282">
                  <c:v>2</c:v>
                </c:pt>
                <c:pt idx="1283">
                  <c:v>2</c:v>
                </c:pt>
                <c:pt idx="1284">
                  <c:v>2</c:v>
                </c:pt>
                <c:pt idx="1285">
                  <c:v>2</c:v>
                </c:pt>
                <c:pt idx="1286">
                  <c:v>3</c:v>
                </c:pt>
                <c:pt idx="1287">
                  <c:v>3</c:v>
                </c:pt>
                <c:pt idx="1288">
                  <c:v>3</c:v>
                </c:pt>
                <c:pt idx="1289">
                  <c:v>3</c:v>
                </c:pt>
                <c:pt idx="1290">
                  <c:v>3</c:v>
                </c:pt>
                <c:pt idx="1291">
                  <c:v>3</c:v>
                </c:pt>
                <c:pt idx="1292">
                  <c:v>3</c:v>
                </c:pt>
                <c:pt idx="1293">
                  <c:v>3</c:v>
                </c:pt>
                <c:pt idx="1294">
                  <c:v>3</c:v>
                </c:pt>
                <c:pt idx="1295">
                  <c:v>3</c:v>
                </c:pt>
                <c:pt idx="1296">
                  <c:v>3</c:v>
                </c:pt>
                <c:pt idx="1297">
                  <c:v>3</c:v>
                </c:pt>
                <c:pt idx="1298">
                  <c:v>3</c:v>
                </c:pt>
                <c:pt idx="1299">
                  <c:v>3</c:v>
                </c:pt>
                <c:pt idx="1300">
                  <c:v>3</c:v>
                </c:pt>
                <c:pt idx="1301">
                  <c:v>3</c:v>
                </c:pt>
                <c:pt idx="1302">
                  <c:v>3</c:v>
                </c:pt>
                <c:pt idx="1303">
                  <c:v>3</c:v>
                </c:pt>
                <c:pt idx="1304">
                  <c:v>3</c:v>
                </c:pt>
                <c:pt idx="1305">
                  <c:v>3</c:v>
                </c:pt>
                <c:pt idx="1306">
                  <c:v>3</c:v>
                </c:pt>
                <c:pt idx="1307">
                  <c:v>3</c:v>
                </c:pt>
                <c:pt idx="1308">
                  <c:v>3</c:v>
                </c:pt>
                <c:pt idx="1309">
                  <c:v>3</c:v>
                </c:pt>
                <c:pt idx="1310">
                  <c:v>3</c:v>
                </c:pt>
                <c:pt idx="1311">
                  <c:v>3</c:v>
                </c:pt>
                <c:pt idx="1312">
                  <c:v>3</c:v>
                </c:pt>
                <c:pt idx="1313">
                  <c:v>3</c:v>
                </c:pt>
                <c:pt idx="1314">
                  <c:v>3</c:v>
                </c:pt>
                <c:pt idx="1315">
                  <c:v>3</c:v>
                </c:pt>
                <c:pt idx="1316">
                  <c:v>3</c:v>
                </c:pt>
                <c:pt idx="1317">
                  <c:v>3</c:v>
                </c:pt>
                <c:pt idx="1318">
                  <c:v>3</c:v>
                </c:pt>
                <c:pt idx="1319">
                  <c:v>3</c:v>
                </c:pt>
                <c:pt idx="1320">
                  <c:v>3</c:v>
                </c:pt>
                <c:pt idx="1321">
                  <c:v>3</c:v>
                </c:pt>
                <c:pt idx="1322">
                  <c:v>3</c:v>
                </c:pt>
                <c:pt idx="1323">
                  <c:v>3</c:v>
                </c:pt>
                <c:pt idx="1324">
                  <c:v>3</c:v>
                </c:pt>
                <c:pt idx="1325">
                  <c:v>3</c:v>
                </c:pt>
                <c:pt idx="1326">
                  <c:v>3</c:v>
                </c:pt>
                <c:pt idx="1327">
                  <c:v>3</c:v>
                </c:pt>
                <c:pt idx="1328">
                  <c:v>3</c:v>
                </c:pt>
                <c:pt idx="1329">
                  <c:v>3</c:v>
                </c:pt>
                <c:pt idx="1330">
                  <c:v>3</c:v>
                </c:pt>
                <c:pt idx="1331">
                  <c:v>3</c:v>
                </c:pt>
                <c:pt idx="1332">
                  <c:v>3</c:v>
                </c:pt>
                <c:pt idx="1333">
                  <c:v>3</c:v>
                </c:pt>
                <c:pt idx="1334">
                  <c:v>3</c:v>
                </c:pt>
                <c:pt idx="1335">
                  <c:v>3</c:v>
                </c:pt>
                <c:pt idx="1336">
                  <c:v>3</c:v>
                </c:pt>
                <c:pt idx="1337">
                  <c:v>3</c:v>
                </c:pt>
                <c:pt idx="1338">
                  <c:v>3</c:v>
                </c:pt>
                <c:pt idx="1339">
                  <c:v>3</c:v>
                </c:pt>
                <c:pt idx="1340">
                  <c:v>3</c:v>
                </c:pt>
                <c:pt idx="1341">
                  <c:v>3</c:v>
                </c:pt>
                <c:pt idx="1342">
                  <c:v>3</c:v>
                </c:pt>
                <c:pt idx="1343">
                  <c:v>3</c:v>
                </c:pt>
                <c:pt idx="1344">
                  <c:v>3</c:v>
                </c:pt>
                <c:pt idx="1345">
                  <c:v>3</c:v>
                </c:pt>
                <c:pt idx="1346">
                  <c:v>3</c:v>
                </c:pt>
                <c:pt idx="1347">
                  <c:v>3</c:v>
                </c:pt>
                <c:pt idx="1348">
                  <c:v>3</c:v>
                </c:pt>
                <c:pt idx="1349">
                  <c:v>3</c:v>
                </c:pt>
                <c:pt idx="1350">
                  <c:v>3</c:v>
                </c:pt>
                <c:pt idx="1351">
                  <c:v>3</c:v>
                </c:pt>
                <c:pt idx="1352">
                  <c:v>3</c:v>
                </c:pt>
                <c:pt idx="1353">
                  <c:v>3</c:v>
                </c:pt>
                <c:pt idx="1354">
                  <c:v>3</c:v>
                </c:pt>
                <c:pt idx="1355">
                  <c:v>3</c:v>
                </c:pt>
                <c:pt idx="1356">
                  <c:v>3</c:v>
                </c:pt>
                <c:pt idx="1357">
                  <c:v>3</c:v>
                </c:pt>
                <c:pt idx="1358">
                  <c:v>3</c:v>
                </c:pt>
                <c:pt idx="1359">
                  <c:v>3</c:v>
                </c:pt>
                <c:pt idx="1360">
                  <c:v>3</c:v>
                </c:pt>
                <c:pt idx="1361">
                  <c:v>3</c:v>
                </c:pt>
                <c:pt idx="1362">
                  <c:v>3</c:v>
                </c:pt>
                <c:pt idx="1363">
                  <c:v>3</c:v>
                </c:pt>
                <c:pt idx="1364">
                  <c:v>3</c:v>
                </c:pt>
                <c:pt idx="1365">
                  <c:v>3</c:v>
                </c:pt>
                <c:pt idx="1366">
                  <c:v>3</c:v>
                </c:pt>
                <c:pt idx="1367">
                  <c:v>3</c:v>
                </c:pt>
                <c:pt idx="1368">
                  <c:v>3</c:v>
                </c:pt>
                <c:pt idx="1369">
                  <c:v>3</c:v>
                </c:pt>
                <c:pt idx="1370">
                  <c:v>3</c:v>
                </c:pt>
                <c:pt idx="1371">
                  <c:v>3</c:v>
                </c:pt>
                <c:pt idx="1372">
                  <c:v>3</c:v>
                </c:pt>
                <c:pt idx="1373">
                  <c:v>3</c:v>
                </c:pt>
                <c:pt idx="1374">
                  <c:v>3</c:v>
                </c:pt>
                <c:pt idx="1375">
                  <c:v>3</c:v>
                </c:pt>
                <c:pt idx="1376">
                  <c:v>3</c:v>
                </c:pt>
                <c:pt idx="1377">
                  <c:v>3</c:v>
                </c:pt>
                <c:pt idx="1378">
                  <c:v>3</c:v>
                </c:pt>
                <c:pt idx="1379">
                  <c:v>3</c:v>
                </c:pt>
                <c:pt idx="1380">
                  <c:v>3</c:v>
                </c:pt>
                <c:pt idx="1381">
                  <c:v>3</c:v>
                </c:pt>
                <c:pt idx="1382">
                  <c:v>3</c:v>
                </c:pt>
                <c:pt idx="1383">
                  <c:v>3</c:v>
                </c:pt>
                <c:pt idx="1384">
                  <c:v>3</c:v>
                </c:pt>
                <c:pt idx="1385">
                  <c:v>3</c:v>
                </c:pt>
                <c:pt idx="1386">
                  <c:v>3</c:v>
                </c:pt>
                <c:pt idx="1387">
                  <c:v>3</c:v>
                </c:pt>
                <c:pt idx="1388">
                  <c:v>3</c:v>
                </c:pt>
                <c:pt idx="1389">
                  <c:v>3</c:v>
                </c:pt>
                <c:pt idx="1390">
                  <c:v>3</c:v>
                </c:pt>
                <c:pt idx="1391">
                  <c:v>3</c:v>
                </c:pt>
                <c:pt idx="1392">
                  <c:v>3</c:v>
                </c:pt>
                <c:pt idx="1393">
                  <c:v>3</c:v>
                </c:pt>
                <c:pt idx="1394">
                  <c:v>3</c:v>
                </c:pt>
                <c:pt idx="1395">
                  <c:v>3</c:v>
                </c:pt>
                <c:pt idx="1396">
                  <c:v>3</c:v>
                </c:pt>
                <c:pt idx="1397">
                  <c:v>3</c:v>
                </c:pt>
                <c:pt idx="1398">
                  <c:v>3</c:v>
                </c:pt>
                <c:pt idx="1399">
                  <c:v>3</c:v>
                </c:pt>
                <c:pt idx="1400">
                  <c:v>3</c:v>
                </c:pt>
                <c:pt idx="1401">
                  <c:v>3</c:v>
                </c:pt>
                <c:pt idx="1402">
                  <c:v>3</c:v>
                </c:pt>
                <c:pt idx="1403">
                  <c:v>3</c:v>
                </c:pt>
                <c:pt idx="1404">
                  <c:v>3</c:v>
                </c:pt>
                <c:pt idx="1405">
                  <c:v>3</c:v>
                </c:pt>
                <c:pt idx="1406">
                  <c:v>3</c:v>
                </c:pt>
                <c:pt idx="1407">
                  <c:v>3</c:v>
                </c:pt>
                <c:pt idx="1408">
                  <c:v>3</c:v>
                </c:pt>
                <c:pt idx="1409">
                  <c:v>3</c:v>
                </c:pt>
                <c:pt idx="1410">
                  <c:v>3</c:v>
                </c:pt>
                <c:pt idx="1411">
                  <c:v>3</c:v>
                </c:pt>
                <c:pt idx="1412">
                  <c:v>3</c:v>
                </c:pt>
                <c:pt idx="1413">
                  <c:v>3</c:v>
                </c:pt>
                <c:pt idx="1414">
                  <c:v>3</c:v>
                </c:pt>
                <c:pt idx="1415">
                  <c:v>3</c:v>
                </c:pt>
                <c:pt idx="1416">
                  <c:v>3</c:v>
                </c:pt>
                <c:pt idx="1417">
                  <c:v>3</c:v>
                </c:pt>
                <c:pt idx="1418">
                  <c:v>3</c:v>
                </c:pt>
                <c:pt idx="1419">
                  <c:v>3</c:v>
                </c:pt>
                <c:pt idx="1420">
                  <c:v>3</c:v>
                </c:pt>
                <c:pt idx="1421">
                  <c:v>3</c:v>
                </c:pt>
                <c:pt idx="1422">
                  <c:v>3</c:v>
                </c:pt>
                <c:pt idx="1423">
                  <c:v>3</c:v>
                </c:pt>
                <c:pt idx="1424">
                  <c:v>3</c:v>
                </c:pt>
                <c:pt idx="1425">
                  <c:v>3</c:v>
                </c:pt>
                <c:pt idx="1426">
                  <c:v>3</c:v>
                </c:pt>
                <c:pt idx="1427">
                  <c:v>3</c:v>
                </c:pt>
                <c:pt idx="1428">
                  <c:v>3</c:v>
                </c:pt>
                <c:pt idx="1429">
                  <c:v>3</c:v>
                </c:pt>
                <c:pt idx="1430">
                  <c:v>3</c:v>
                </c:pt>
                <c:pt idx="1431">
                  <c:v>3</c:v>
                </c:pt>
                <c:pt idx="1432">
                  <c:v>3</c:v>
                </c:pt>
                <c:pt idx="1433">
                  <c:v>3</c:v>
                </c:pt>
                <c:pt idx="1434">
                  <c:v>3</c:v>
                </c:pt>
                <c:pt idx="1435">
                  <c:v>3</c:v>
                </c:pt>
                <c:pt idx="1436">
                  <c:v>3</c:v>
                </c:pt>
                <c:pt idx="1437">
                  <c:v>3</c:v>
                </c:pt>
                <c:pt idx="1438">
                  <c:v>3</c:v>
                </c:pt>
                <c:pt idx="1439">
                  <c:v>3</c:v>
                </c:pt>
                <c:pt idx="1440">
                  <c:v>3</c:v>
                </c:pt>
                <c:pt idx="1441">
                  <c:v>3</c:v>
                </c:pt>
                <c:pt idx="1442">
                  <c:v>3</c:v>
                </c:pt>
                <c:pt idx="1443">
                  <c:v>3</c:v>
                </c:pt>
                <c:pt idx="1444">
                  <c:v>3</c:v>
                </c:pt>
                <c:pt idx="1445">
                  <c:v>3</c:v>
                </c:pt>
                <c:pt idx="1446">
                  <c:v>3</c:v>
                </c:pt>
                <c:pt idx="1447">
                  <c:v>3</c:v>
                </c:pt>
                <c:pt idx="1448">
                  <c:v>3</c:v>
                </c:pt>
                <c:pt idx="1449">
                  <c:v>3</c:v>
                </c:pt>
                <c:pt idx="1450">
                  <c:v>3</c:v>
                </c:pt>
                <c:pt idx="1451">
                  <c:v>3</c:v>
                </c:pt>
                <c:pt idx="1452">
                  <c:v>3</c:v>
                </c:pt>
                <c:pt idx="1453">
                  <c:v>3</c:v>
                </c:pt>
                <c:pt idx="1454">
                  <c:v>3</c:v>
                </c:pt>
                <c:pt idx="1455">
                  <c:v>3</c:v>
                </c:pt>
                <c:pt idx="1456">
                  <c:v>3</c:v>
                </c:pt>
                <c:pt idx="1457">
                  <c:v>3</c:v>
                </c:pt>
                <c:pt idx="1458">
                  <c:v>3</c:v>
                </c:pt>
                <c:pt idx="1459">
                  <c:v>3</c:v>
                </c:pt>
                <c:pt idx="1460">
                  <c:v>3</c:v>
                </c:pt>
                <c:pt idx="1461">
                  <c:v>3</c:v>
                </c:pt>
                <c:pt idx="1462">
                  <c:v>3</c:v>
                </c:pt>
                <c:pt idx="1463">
                  <c:v>3</c:v>
                </c:pt>
                <c:pt idx="1464">
                  <c:v>3</c:v>
                </c:pt>
                <c:pt idx="1465">
                  <c:v>3</c:v>
                </c:pt>
                <c:pt idx="1466">
                  <c:v>3</c:v>
                </c:pt>
                <c:pt idx="1467">
                  <c:v>3</c:v>
                </c:pt>
                <c:pt idx="1468">
                  <c:v>3</c:v>
                </c:pt>
                <c:pt idx="1469">
                  <c:v>3</c:v>
                </c:pt>
                <c:pt idx="1470">
                  <c:v>3</c:v>
                </c:pt>
                <c:pt idx="1471">
                  <c:v>3</c:v>
                </c:pt>
                <c:pt idx="1472">
                  <c:v>3</c:v>
                </c:pt>
                <c:pt idx="1473">
                  <c:v>3</c:v>
                </c:pt>
                <c:pt idx="1474">
                  <c:v>3</c:v>
                </c:pt>
                <c:pt idx="1475">
                  <c:v>3</c:v>
                </c:pt>
                <c:pt idx="1476">
                  <c:v>3</c:v>
                </c:pt>
                <c:pt idx="1477">
                  <c:v>3</c:v>
                </c:pt>
                <c:pt idx="1478">
                  <c:v>3</c:v>
                </c:pt>
                <c:pt idx="1479">
                  <c:v>2</c:v>
                </c:pt>
                <c:pt idx="1480">
                  <c:v>2</c:v>
                </c:pt>
                <c:pt idx="1481">
                  <c:v>2</c:v>
                </c:pt>
                <c:pt idx="1482">
                  <c:v>2</c:v>
                </c:pt>
                <c:pt idx="1483">
                  <c:v>2</c:v>
                </c:pt>
                <c:pt idx="1484">
                  <c:v>2</c:v>
                </c:pt>
                <c:pt idx="1485">
                  <c:v>2</c:v>
                </c:pt>
                <c:pt idx="1486">
                  <c:v>2</c:v>
                </c:pt>
                <c:pt idx="1487">
                  <c:v>2</c:v>
                </c:pt>
                <c:pt idx="1488">
                  <c:v>2</c:v>
                </c:pt>
                <c:pt idx="1489">
                  <c:v>2</c:v>
                </c:pt>
                <c:pt idx="1490">
                  <c:v>2</c:v>
                </c:pt>
                <c:pt idx="1491">
                  <c:v>2</c:v>
                </c:pt>
                <c:pt idx="1492">
                  <c:v>2</c:v>
                </c:pt>
                <c:pt idx="1493">
                  <c:v>2</c:v>
                </c:pt>
                <c:pt idx="1494">
                  <c:v>2</c:v>
                </c:pt>
                <c:pt idx="1495">
                  <c:v>2</c:v>
                </c:pt>
                <c:pt idx="1496">
                  <c:v>2</c:v>
                </c:pt>
                <c:pt idx="1497">
                  <c:v>2</c:v>
                </c:pt>
                <c:pt idx="1498">
                  <c:v>2</c:v>
                </c:pt>
                <c:pt idx="1499">
                  <c:v>2</c:v>
                </c:pt>
                <c:pt idx="1500">
                  <c:v>2</c:v>
                </c:pt>
              </c:numCache>
            </c:numRef>
          </c:val>
          <c:smooth val="0"/>
          <c:extLst>
            <c:ext xmlns:c16="http://schemas.microsoft.com/office/drawing/2014/chart" uri="{C3380CC4-5D6E-409C-BE32-E72D297353CC}">
              <c16:uniqueId val="{00000003-8AFB-47B5-9723-A88023EFC72F}"/>
            </c:ext>
          </c:extLst>
        </c:ser>
        <c:ser>
          <c:idx val="4"/>
          <c:order val="4"/>
          <c:tx>
            <c:strRef>
              <c:f>Sheet1!$F$1</c:f>
              <c:strCache>
                <c:ptCount val="1"/>
                <c:pt idx="0">
                  <c:v>Channel B LED</c:v>
                </c:pt>
              </c:strCache>
            </c:strRef>
          </c:tx>
          <c:spPr>
            <a:ln w="28575" cap="rnd">
              <a:solidFill>
                <a:schemeClr val="accent5"/>
              </a:solidFill>
              <a:round/>
            </a:ln>
            <a:effectLst/>
          </c:spPr>
          <c:marker>
            <c:symbol val="none"/>
          </c:marker>
          <c:cat>
            <c:strLit>
              <c:ptCount val="32000"/>
              <c:pt idx="0">
                <c:v>Frequency</c:v>
              </c:pt>
              <c:pt idx="1">
                <c:v>15000</c:v>
              </c:pt>
              <c:pt idx="2">
                <c:v>15020</c:v>
              </c:pt>
              <c:pt idx="3">
                <c:v>15040</c:v>
              </c:pt>
              <c:pt idx="4">
                <c:v>15060</c:v>
              </c:pt>
              <c:pt idx="5">
                <c:v>15080</c:v>
              </c:pt>
              <c:pt idx="6">
                <c:v>15100</c:v>
              </c:pt>
              <c:pt idx="7">
                <c:v>15120</c:v>
              </c:pt>
              <c:pt idx="8">
                <c:v>15140</c:v>
              </c:pt>
              <c:pt idx="9">
                <c:v>15160</c:v>
              </c:pt>
              <c:pt idx="10">
                <c:v>15180</c:v>
              </c:pt>
              <c:pt idx="11">
                <c:v>15200</c:v>
              </c:pt>
              <c:pt idx="12">
                <c:v>15220</c:v>
              </c:pt>
              <c:pt idx="13">
                <c:v>15240</c:v>
              </c:pt>
              <c:pt idx="14">
                <c:v>15260</c:v>
              </c:pt>
              <c:pt idx="15">
                <c:v>15280</c:v>
              </c:pt>
              <c:pt idx="16">
                <c:v>15300</c:v>
              </c:pt>
              <c:pt idx="17">
                <c:v>15320</c:v>
              </c:pt>
              <c:pt idx="18">
                <c:v>15340</c:v>
              </c:pt>
              <c:pt idx="19">
                <c:v>15360</c:v>
              </c:pt>
              <c:pt idx="20">
                <c:v>15380</c:v>
              </c:pt>
              <c:pt idx="21">
                <c:v>15400</c:v>
              </c:pt>
              <c:pt idx="22">
                <c:v>15420</c:v>
              </c:pt>
              <c:pt idx="23">
                <c:v>15440</c:v>
              </c:pt>
              <c:pt idx="24">
                <c:v>15460</c:v>
              </c:pt>
              <c:pt idx="25">
                <c:v>15480</c:v>
              </c:pt>
              <c:pt idx="26">
                <c:v>15500</c:v>
              </c:pt>
              <c:pt idx="27">
                <c:v>15520</c:v>
              </c:pt>
              <c:pt idx="28">
                <c:v>15540</c:v>
              </c:pt>
              <c:pt idx="29">
                <c:v>15560</c:v>
              </c:pt>
              <c:pt idx="30">
                <c:v>15580</c:v>
              </c:pt>
              <c:pt idx="31">
                <c:v>15600</c:v>
              </c:pt>
              <c:pt idx="32">
                <c:v>15620</c:v>
              </c:pt>
              <c:pt idx="33">
                <c:v>15640</c:v>
              </c:pt>
              <c:pt idx="34">
                <c:v>15660</c:v>
              </c:pt>
              <c:pt idx="35">
                <c:v>15680</c:v>
              </c:pt>
              <c:pt idx="36">
                <c:v>15700</c:v>
              </c:pt>
              <c:pt idx="37">
                <c:v>15720</c:v>
              </c:pt>
              <c:pt idx="38">
                <c:v>15740</c:v>
              </c:pt>
              <c:pt idx="39">
                <c:v>15760</c:v>
              </c:pt>
              <c:pt idx="40">
                <c:v>15780</c:v>
              </c:pt>
              <c:pt idx="41">
                <c:v>15800</c:v>
              </c:pt>
              <c:pt idx="42">
                <c:v>15820</c:v>
              </c:pt>
              <c:pt idx="43">
                <c:v>15840</c:v>
              </c:pt>
              <c:pt idx="44">
                <c:v>15860</c:v>
              </c:pt>
              <c:pt idx="45">
                <c:v>15880</c:v>
              </c:pt>
              <c:pt idx="46">
                <c:v>15900</c:v>
              </c:pt>
              <c:pt idx="47">
                <c:v>15920</c:v>
              </c:pt>
              <c:pt idx="48">
                <c:v>15940</c:v>
              </c:pt>
              <c:pt idx="49">
                <c:v>15960</c:v>
              </c:pt>
              <c:pt idx="50">
                <c:v>15980</c:v>
              </c:pt>
              <c:pt idx="51">
                <c:v>16000</c:v>
              </c:pt>
              <c:pt idx="52">
                <c:v>16020</c:v>
              </c:pt>
              <c:pt idx="53">
                <c:v>16040</c:v>
              </c:pt>
              <c:pt idx="54">
                <c:v>16060</c:v>
              </c:pt>
              <c:pt idx="55">
                <c:v>16080</c:v>
              </c:pt>
              <c:pt idx="56">
                <c:v>16100</c:v>
              </c:pt>
              <c:pt idx="57">
                <c:v>16120</c:v>
              </c:pt>
              <c:pt idx="58">
                <c:v>16140</c:v>
              </c:pt>
              <c:pt idx="59">
                <c:v>16160</c:v>
              </c:pt>
              <c:pt idx="60">
                <c:v>16180</c:v>
              </c:pt>
              <c:pt idx="61">
                <c:v>16200</c:v>
              </c:pt>
              <c:pt idx="62">
                <c:v>16220</c:v>
              </c:pt>
              <c:pt idx="63">
                <c:v>16240</c:v>
              </c:pt>
              <c:pt idx="64">
                <c:v>16260</c:v>
              </c:pt>
              <c:pt idx="65">
                <c:v>16280</c:v>
              </c:pt>
              <c:pt idx="66">
                <c:v>16300</c:v>
              </c:pt>
              <c:pt idx="67">
                <c:v>16320</c:v>
              </c:pt>
              <c:pt idx="68">
                <c:v>16340</c:v>
              </c:pt>
              <c:pt idx="69">
                <c:v>16360</c:v>
              </c:pt>
              <c:pt idx="70">
                <c:v>16380</c:v>
              </c:pt>
              <c:pt idx="71">
                <c:v>16400</c:v>
              </c:pt>
              <c:pt idx="72">
                <c:v>16420</c:v>
              </c:pt>
              <c:pt idx="73">
                <c:v>16440</c:v>
              </c:pt>
              <c:pt idx="74">
                <c:v>16460</c:v>
              </c:pt>
              <c:pt idx="75">
                <c:v>16480</c:v>
              </c:pt>
              <c:pt idx="76">
                <c:v>16500</c:v>
              </c:pt>
              <c:pt idx="77">
                <c:v>16520</c:v>
              </c:pt>
              <c:pt idx="78">
                <c:v>16540</c:v>
              </c:pt>
              <c:pt idx="79">
                <c:v>16560</c:v>
              </c:pt>
              <c:pt idx="80">
                <c:v>16580</c:v>
              </c:pt>
              <c:pt idx="81">
                <c:v>16600</c:v>
              </c:pt>
              <c:pt idx="82">
                <c:v>16620</c:v>
              </c:pt>
              <c:pt idx="83">
                <c:v>16640</c:v>
              </c:pt>
              <c:pt idx="84">
                <c:v>16660</c:v>
              </c:pt>
              <c:pt idx="85">
                <c:v>16680</c:v>
              </c:pt>
              <c:pt idx="86">
                <c:v>16700</c:v>
              </c:pt>
              <c:pt idx="87">
                <c:v>16720</c:v>
              </c:pt>
              <c:pt idx="88">
                <c:v>16740</c:v>
              </c:pt>
              <c:pt idx="89">
                <c:v>16760</c:v>
              </c:pt>
              <c:pt idx="90">
                <c:v>16780</c:v>
              </c:pt>
              <c:pt idx="91">
                <c:v>16800</c:v>
              </c:pt>
              <c:pt idx="92">
                <c:v>16820</c:v>
              </c:pt>
              <c:pt idx="93">
                <c:v>16840</c:v>
              </c:pt>
              <c:pt idx="94">
                <c:v>16860</c:v>
              </c:pt>
              <c:pt idx="95">
                <c:v>16880</c:v>
              </c:pt>
              <c:pt idx="96">
                <c:v>16900</c:v>
              </c:pt>
              <c:pt idx="97">
                <c:v>16920</c:v>
              </c:pt>
              <c:pt idx="98">
                <c:v>16940</c:v>
              </c:pt>
              <c:pt idx="99">
                <c:v>16960</c:v>
              </c:pt>
              <c:pt idx="100">
                <c:v>16980</c:v>
              </c:pt>
              <c:pt idx="101">
                <c:v>17000</c:v>
              </c:pt>
              <c:pt idx="102">
                <c:v>17020</c:v>
              </c:pt>
              <c:pt idx="103">
                <c:v>17040</c:v>
              </c:pt>
              <c:pt idx="104">
                <c:v>17060</c:v>
              </c:pt>
              <c:pt idx="105">
                <c:v>17080</c:v>
              </c:pt>
              <c:pt idx="106">
                <c:v>17100</c:v>
              </c:pt>
              <c:pt idx="107">
                <c:v>17120</c:v>
              </c:pt>
              <c:pt idx="108">
                <c:v>17140</c:v>
              </c:pt>
              <c:pt idx="109">
                <c:v>17160</c:v>
              </c:pt>
              <c:pt idx="110">
                <c:v>17180</c:v>
              </c:pt>
              <c:pt idx="111">
                <c:v>17200</c:v>
              </c:pt>
              <c:pt idx="112">
                <c:v>17220</c:v>
              </c:pt>
              <c:pt idx="113">
                <c:v>17240</c:v>
              </c:pt>
              <c:pt idx="114">
                <c:v>17260</c:v>
              </c:pt>
              <c:pt idx="115">
                <c:v>17280</c:v>
              </c:pt>
              <c:pt idx="116">
                <c:v>17300</c:v>
              </c:pt>
              <c:pt idx="117">
                <c:v>17320</c:v>
              </c:pt>
              <c:pt idx="118">
                <c:v>17340</c:v>
              </c:pt>
              <c:pt idx="119">
                <c:v>17360</c:v>
              </c:pt>
              <c:pt idx="120">
                <c:v>17380</c:v>
              </c:pt>
              <c:pt idx="121">
                <c:v>17400</c:v>
              </c:pt>
              <c:pt idx="122">
                <c:v>17420</c:v>
              </c:pt>
              <c:pt idx="123">
                <c:v>17440</c:v>
              </c:pt>
              <c:pt idx="124">
                <c:v>17460</c:v>
              </c:pt>
              <c:pt idx="125">
                <c:v>17480</c:v>
              </c:pt>
              <c:pt idx="126">
                <c:v>17500</c:v>
              </c:pt>
              <c:pt idx="127">
                <c:v>17520</c:v>
              </c:pt>
              <c:pt idx="128">
                <c:v>17540</c:v>
              </c:pt>
              <c:pt idx="129">
                <c:v>17560</c:v>
              </c:pt>
              <c:pt idx="130">
                <c:v>17580</c:v>
              </c:pt>
              <c:pt idx="131">
                <c:v>17600</c:v>
              </c:pt>
              <c:pt idx="132">
                <c:v>17620</c:v>
              </c:pt>
              <c:pt idx="133">
                <c:v>17640</c:v>
              </c:pt>
              <c:pt idx="134">
                <c:v>17660</c:v>
              </c:pt>
              <c:pt idx="135">
                <c:v>17680</c:v>
              </c:pt>
              <c:pt idx="136">
                <c:v>17700</c:v>
              </c:pt>
              <c:pt idx="137">
                <c:v>17720</c:v>
              </c:pt>
              <c:pt idx="138">
                <c:v>17740</c:v>
              </c:pt>
              <c:pt idx="139">
                <c:v>17760</c:v>
              </c:pt>
              <c:pt idx="140">
                <c:v>17780</c:v>
              </c:pt>
              <c:pt idx="141">
                <c:v>17800</c:v>
              </c:pt>
              <c:pt idx="142">
                <c:v>17820</c:v>
              </c:pt>
              <c:pt idx="143">
                <c:v>17840</c:v>
              </c:pt>
              <c:pt idx="144">
                <c:v>17860</c:v>
              </c:pt>
              <c:pt idx="145">
                <c:v>17880</c:v>
              </c:pt>
              <c:pt idx="146">
                <c:v>17900</c:v>
              </c:pt>
              <c:pt idx="147">
                <c:v>17920</c:v>
              </c:pt>
              <c:pt idx="148">
                <c:v>17940</c:v>
              </c:pt>
              <c:pt idx="149">
                <c:v>17960</c:v>
              </c:pt>
              <c:pt idx="150">
                <c:v>17980</c:v>
              </c:pt>
              <c:pt idx="151">
                <c:v>18000</c:v>
              </c:pt>
              <c:pt idx="152">
                <c:v>18020</c:v>
              </c:pt>
              <c:pt idx="153">
                <c:v>18040</c:v>
              </c:pt>
              <c:pt idx="154">
                <c:v>18060</c:v>
              </c:pt>
              <c:pt idx="155">
                <c:v>18080</c:v>
              </c:pt>
              <c:pt idx="156">
                <c:v>18100</c:v>
              </c:pt>
              <c:pt idx="157">
                <c:v>18120</c:v>
              </c:pt>
              <c:pt idx="158">
                <c:v>18140</c:v>
              </c:pt>
              <c:pt idx="159">
                <c:v>18160</c:v>
              </c:pt>
              <c:pt idx="160">
                <c:v>18180</c:v>
              </c:pt>
              <c:pt idx="161">
                <c:v>18200</c:v>
              </c:pt>
              <c:pt idx="162">
                <c:v>18220</c:v>
              </c:pt>
              <c:pt idx="163">
                <c:v>18240</c:v>
              </c:pt>
              <c:pt idx="164">
                <c:v>18260</c:v>
              </c:pt>
              <c:pt idx="165">
                <c:v>18280</c:v>
              </c:pt>
              <c:pt idx="166">
                <c:v>18300</c:v>
              </c:pt>
              <c:pt idx="167">
                <c:v>18320</c:v>
              </c:pt>
              <c:pt idx="168">
                <c:v>18340</c:v>
              </c:pt>
              <c:pt idx="169">
                <c:v>18360</c:v>
              </c:pt>
              <c:pt idx="170">
                <c:v>18380</c:v>
              </c:pt>
              <c:pt idx="171">
                <c:v>18400</c:v>
              </c:pt>
              <c:pt idx="172">
                <c:v>18420</c:v>
              </c:pt>
              <c:pt idx="173">
                <c:v>18440</c:v>
              </c:pt>
              <c:pt idx="174">
                <c:v>18460</c:v>
              </c:pt>
              <c:pt idx="175">
                <c:v>18480</c:v>
              </c:pt>
              <c:pt idx="176">
                <c:v>18500</c:v>
              </c:pt>
              <c:pt idx="177">
                <c:v>18520</c:v>
              </c:pt>
              <c:pt idx="178">
                <c:v>18540</c:v>
              </c:pt>
              <c:pt idx="179">
                <c:v>18560</c:v>
              </c:pt>
              <c:pt idx="180">
                <c:v>18580</c:v>
              </c:pt>
              <c:pt idx="181">
                <c:v>18600</c:v>
              </c:pt>
              <c:pt idx="182">
                <c:v>18620</c:v>
              </c:pt>
              <c:pt idx="183">
                <c:v>18640</c:v>
              </c:pt>
              <c:pt idx="184">
                <c:v>18660</c:v>
              </c:pt>
              <c:pt idx="185">
                <c:v>18680</c:v>
              </c:pt>
              <c:pt idx="186">
                <c:v>18700</c:v>
              </c:pt>
              <c:pt idx="187">
                <c:v>18720</c:v>
              </c:pt>
              <c:pt idx="188">
                <c:v>18740</c:v>
              </c:pt>
              <c:pt idx="189">
                <c:v>18760</c:v>
              </c:pt>
              <c:pt idx="190">
                <c:v>18780</c:v>
              </c:pt>
              <c:pt idx="191">
                <c:v>18800</c:v>
              </c:pt>
              <c:pt idx="192">
                <c:v>18820</c:v>
              </c:pt>
              <c:pt idx="193">
                <c:v>18840</c:v>
              </c:pt>
              <c:pt idx="194">
                <c:v>18860</c:v>
              </c:pt>
              <c:pt idx="195">
                <c:v>18880</c:v>
              </c:pt>
              <c:pt idx="196">
                <c:v>18900</c:v>
              </c:pt>
              <c:pt idx="197">
                <c:v>18920</c:v>
              </c:pt>
              <c:pt idx="198">
                <c:v>18940</c:v>
              </c:pt>
              <c:pt idx="199">
                <c:v>18960</c:v>
              </c:pt>
              <c:pt idx="200">
                <c:v>18980</c:v>
              </c:pt>
              <c:pt idx="201">
                <c:v>19000</c:v>
              </c:pt>
              <c:pt idx="202">
                <c:v>19020</c:v>
              </c:pt>
              <c:pt idx="203">
                <c:v>19040</c:v>
              </c:pt>
              <c:pt idx="204">
                <c:v>19060</c:v>
              </c:pt>
              <c:pt idx="205">
                <c:v>19080</c:v>
              </c:pt>
              <c:pt idx="206">
                <c:v>19100</c:v>
              </c:pt>
              <c:pt idx="207">
                <c:v>19120</c:v>
              </c:pt>
              <c:pt idx="208">
                <c:v>19140</c:v>
              </c:pt>
              <c:pt idx="209">
                <c:v>19160</c:v>
              </c:pt>
              <c:pt idx="210">
                <c:v>19180</c:v>
              </c:pt>
              <c:pt idx="211">
                <c:v>19200</c:v>
              </c:pt>
              <c:pt idx="212">
                <c:v>19220</c:v>
              </c:pt>
              <c:pt idx="213">
                <c:v>19240</c:v>
              </c:pt>
              <c:pt idx="214">
                <c:v>19260</c:v>
              </c:pt>
              <c:pt idx="215">
                <c:v>19280</c:v>
              </c:pt>
              <c:pt idx="216">
                <c:v>19300</c:v>
              </c:pt>
              <c:pt idx="217">
                <c:v>19320</c:v>
              </c:pt>
              <c:pt idx="218">
                <c:v>19340</c:v>
              </c:pt>
              <c:pt idx="219">
                <c:v>19360</c:v>
              </c:pt>
              <c:pt idx="220">
                <c:v>19380</c:v>
              </c:pt>
              <c:pt idx="221">
                <c:v>19400</c:v>
              </c:pt>
              <c:pt idx="222">
                <c:v>19420</c:v>
              </c:pt>
              <c:pt idx="223">
                <c:v>19440</c:v>
              </c:pt>
              <c:pt idx="224">
                <c:v>19460</c:v>
              </c:pt>
              <c:pt idx="225">
                <c:v>19480</c:v>
              </c:pt>
              <c:pt idx="226">
                <c:v>19500</c:v>
              </c:pt>
              <c:pt idx="227">
                <c:v>19520</c:v>
              </c:pt>
              <c:pt idx="228">
                <c:v>19540</c:v>
              </c:pt>
              <c:pt idx="229">
                <c:v>19560</c:v>
              </c:pt>
              <c:pt idx="230">
                <c:v>19580</c:v>
              </c:pt>
              <c:pt idx="231">
                <c:v>19600</c:v>
              </c:pt>
              <c:pt idx="232">
                <c:v>19620</c:v>
              </c:pt>
              <c:pt idx="233">
                <c:v>19640</c:v>
              </c:pt>
              <c:pt idx="234">
                <c:v>19660</c:v>
              </c:pt>
              <c:pt idx="235">
                <c:v>19680</c:v>
              </c:pt>
              <c:pt idx="236">
                <c:v>19700</c:v>
              </c:pt>
              <c:pt idx="237">
                <c:v>19720</c:v>
              </c:pt>
              <c:pt idx="238">
                <c:v>19740</c:v>
              </c:pt>
              <c:pt idx="239">
                <c:v>19760</c:v>
              </c:pt>
              <c:pt idx="240">
                <c:v>19780</c:v>
              </c:pt>
              <c:pt idx="241">
                <c:v>19800</c:v>
              </c:pt>
              <c:pt idx="242">
                <c:v>19820</c:v>
              </c:pt>
              <c:pt idx="243">
                <c:v>19840</c:v>
              </c:pt>
              <c:pt idx="244">
                <c:v>19860</c:v>
              </c:pt>
              <c:pt idx="245">
                <c:v>19880</c:v>
              </c:pt>
              <c:pt idx="246">
                <c:v>19900</c:v>
              </c:pt>
              <c:pt idx="247">
                <c:v>19920</c:v>
              </c:pt>
              <c:pt idx="248">
                <c:v>19940</c:v>
              </c:pt>
              <c:pt idx="249">
                <c:v>19960</c:v>
              </c:pt>
              <c:pt idx="250">
                <c:v>19980</c:v>
              </c:pt>
              <c:pt idx="251">
                <c:v>20000</c:v>
              </c:pt>
              <c:pt idx="252">
                <c:v>20020</c:v>
              </c:pt>
              <c:pt idx="253">
                <c:v>20040</c:v>
              </c:pt>
              <c:pt idx="254">
                <c:v>20060</c:v>
              </c:pt>
              <c:pt idx="255">
                <c:v>20080</c:v>
              </c:pt>
              <c:pt idx="256">
                <c:v>20100</c:v>
              </c:pt>
              <c:pt idx="257">
                <c:v>20120</c:v>
              </c:pt>
              <c:pt idx="258">
                <c:v>20140</c:v>
              </c:pt>
              <c:pt idx="259">
                <c:v>20160</c:v>
              </c:pt>
              <c:pt idx="260">
                <c:v>20180</c:v>
              </c:pt>
              <c:pt idx="261">
                <c:v>20200</c:v>
              </c:pt>
              <c:pt idx="262">
                <c:v>20220</c:v>
              </c:pt>
              <c:pt idx="263">
                <c:v>20240</c:v>
              </c:pt>
              <c:pt idx="264">
                <c:v>20260</c:v>
              </c:pt>
              <c:pt idx="265">
                <c:v>20280</c:v>
              </c:pt>
              <c:pt idx="266">
                <c:v>20300</c:v>
              </c:pt>
              <c:pt idx="267">
                <c:v>20320</c:v>
              </c:pt>
              <c:pt idx="268">
                <c:v>20340</c:v>
              </c:pt>
              <c:pt idx="269">
                <c:v>20360</c:v>
              </c:pt>
              <c:pt idx="270">
                <c:v>20380</c:v>
              </c:pt>
              <c:pt idx="271">
                <c:v>20400</c:v>
              </c:pt>
              <c:pt idx="272">
                <c:v>20420</c:v>
              </c:pt>
              <c:pt idx="273">
                <c:v>20440</c:v>
              </c:pt>
              <c:pt idx="274">
                <c:v>20460</c:v>
              </c:pt>
              <c:pt idx="275">
                <c:v>20480</c:v>
              </c:pt>
              <c:pt idx="276">
                <c:v>20500</c:v>
              </c:pt>
              <c:pt idx="277">
                <c:v>20520</c:v>
              </c:pt>
              <c:pt idx="278">
                <c:v>20540</c:v>
              </c:pt>
              <c:pt idx="279">
                <c:v>20560</c:v>
              </c:pt>
              <c:pt idx="280">
                <c:v>20580</c:v>
              </c:pt>
              <c:pt idx="281">
                <c:v>20600</c:v>
              </c:pt>
              <c:pt idx="282">
                <c:v>20620</c:v>
              </c:pt>
              <c:pt idx="283">
                <c:v>20640</c:v>
              </c:pt>
              <c:pt idx="284">
                <c:v>20660</c:v>
              </c:pt>
              <c:pt idx="285">
                <c:v>20680</c:v>
              </c:pt>
              <c:pt idx="286">
                <c:v>20700</c:v>
              </c:pt>
              <c:pt idx="287">
                <c:v>20720</c:v>
              </c:pt>
              <c:pt idx="288">
                <c:v>20740</c:v>
              </c:pt>
              <c:pt idx="289">
                <c:v>20760</c:v>
              </c:pt>
              <c:pt idx="290">
                <c:v>20780</c:v>
              </c:pt>
              <c:pt idx="291">
                <c:v>20800</c:v>
              </c:pt>
              <c:pt idx="292">
                <c:v>20820</c:v>
              </c:pt>
              <c:pt idx="293">
                <c:v>20840</c:v>
              </c:pt>
              <c:pt idx="294">
                <c:v>20860</c:v>
              </c:pt>
              <c:pt idx="295">
                <c:v>20880</c:v>
              </c:pt>
              <c:pt idx="296">
                <c:v>20900</c:v>
              </c:pt>
              <c:pt idx="297">
                <c:v>20920</c:v>
              </c:pt>
              <c:pt idx="298">
                <c:v>20940</c:v>
              </c:pt>
              <c:pt idx="299">
                <c:v>20960</c:v>
              </c:pt>
              <c:pt idx="300">
                <c:v>20980</c:v>
              </c:pt>
              <c:pt idx="301">
                <c:v>21000</c:v>
              </c:pt>
              <c:pt idx="302">
                <c:v>21020</c:v>
              </c:pt>
              <c:pt idx="303">
                <c:v>21040</c:v>
              </c:pt>
              <c:pt idx="304">
                <c:v>21060</c:v>
              </c:pt>
              <c:pt idx="305">
                <c:v>21080</c:v>
              </c:pt>
              <c:pt idx="306">
                <c:v>21100</c:v>
              </c:pt>
              <c:pt idx="307">
                <c:v>21120</c:v>
              </c:pt>
              <c:pt idx="308">
                <c:v>21140</c:v>
              </c:pt>
              <c:pt idx="309">
                <c:v>21160</c:v>
              </c:pt>
              <c:pt idx="310">
                <c:v>21180</c:v>
              </c:pt>
              <c:pt idx="311">
                <c:v>21200</c:v>
              </c:pt>
              <c:pt idx="312">
                <c:v>21220</c:v>
              </c:pt>
              <c:pt idx="313">
                <c:v>21240</c:v>
              </c:pt>
              <c:pt idx="314">
                <c:v>21260</c:v>
              </c:pt>
              <c:pt idx="315">
                <c:v>21280</c:v>
              </c:pt>
              <c:pt idx="316">
                <c:v>21300</c:v>
              </c:pt>
              <c:pt idx="317">
                <c:v>21320</c:v>
              </c:pt>
              <c:pt idx="318">
                <c:v>21340</c:v>
              </c:pt>
              <c:pt idx="319">
                <c:v>21360</c:v>
              </c:pt>
              <c:pt idx="320">
                <c:v>21380</c:v>
              </c:pt>
              <c:pt idx="321">
                <c:v>21400</c:v>
              </c:pt>
              <c:pt idx="322">
                <c:v>21420</c:v>
              </c:pt>
              <c:pt idx="323">
                <c:v>21440</c:v>
              </c:pt>
              <c:pt idx="324">
                <c:v>21460</c:v>
              </c:pt>
              <c:pt idx="325">
                <c:v>21480</c:v>
              </c:pt>
              <c:pt idx="326">
                <c:v>21500</c:v>
              </c:pt>
              <c:pt idx="327">
                <c:v>21520</c:v>
              </c:pt>
              <c:pt idx="328">
                <c:v>21540</c:v>
              </c:pt>
              <c:pt idx="329">
                <c:v>21560</c:v>
              </c:pt>
              <c:pt idx="330">
                <c:v>21580</c:v>
              </c:pt>
              <c:pt idx="331">
                <c:v>21600</c:v>
              </c:pt>
              <c:pt idx="332">
                <c:v>21620</c:v>
              </c:pt>
              <c:pt idx="333">
                <c:v>21640</c:v>
              </c:pt>
              <c:pt idx="334">
                <c:v>21660</c:v>
              </c:pt>
              <c:pt idx="335">
                <c:v>21680</c:v>
              </c:pt>
              <c:pt idx="336">
                <c:v>21700</c:v>
              </c:pt>
              <c:pt idx="337">
                <c:v>21720</c:v>
              </c:pt>
              <c:pt idx="338">
                <c:v>21740</c:v>
              </c:pt>
              <c:pt idx="339">
                <c:v>21760</c:v>
              </c:pt>
              <c:pt idx="340">
                <c:v>21780</c:v>
              </c:pt>
              <c:pt idx="341">
                <c:v>21800</c:v>
              </c:pt>
              <c:pt idx="342">
                <c:v>21820</c:v>
              </c:pt>
              <c:pt idx="343">
                <c:v>21840</c:v>
              </c:pt>
              <c:pt idx="344">
                <c:v>21860</c:v>
              </c:pt>
              <c:pt idx="345">
                <c:v>21880</c:v>
              </c:pt>
              <c:pt idx="346">
                <c:v>21900</c:v>
              </c:pt>
              <c:pt idx="347">
                <c:v>21920</c:v>
              </c:pt>
              <c:pt idx="348">
                <c:v>21940</c:v>
              </c:pt>
              <c:pt idx="349">
                <c:v>21960</c:v>
              </c:pt>
              <c:pt idx="350">
                <c:v>21980</c:v>
              </c:pt>
              <c:pt idx="351">
                <c:v>22000</c:v>
              </c:pt>
              <c:pt idx="352">
                <c:v>22020</c:v>
              </c:pt>
              <c:pt idx="353">
                <c:v>22040</c:v>
              </c:pt>
              <c:pt idx="354">
                <c:v>22060</c:v>
              </c:pt>
              <c:pt idx="355">
                <c:v>22080</c:v>
              </c:pt>
              <c:pt idx="356">
                <c:v>22100</c:v>
              </c:pt>
              <c:pt idx="357">
                <c:v>22120</c:v>
              </c:pt>
              <c:pt idx="358">
                <c:v>22140</c:v>
              </c:pt>
              <c:pt idx="359">
                <c:v>22160</c:v>
              </c:pt>
              <c:pt idx="360">
                <c:v>22180</c:v>
              </c:pt>
              <c:pt idx="361">
                <c:v>22200</c:v>
              </c:pt>
              <c:pt idx="362">
                <c:v>22220</c:v>
              </c:pt>
              <c:pt idx="363">
                <c:v>22240</c:v>
              </c:pt>
              <c:pt idx="364">
                <c:v>22260</c:v>
              </c:pt>
              <c:pt idx="365">
                <c:v>22280</c:v>
              </c:pt>
              <c:pt idx="366">
                <c:v>22300</c:v>
              </c:pt>
              <c:pt idx="367">
                <c:v>22320</c:v>
              </c:pt>
              <c:pt idx="368">
                <c:v>22340</c:v>
              </c:pt>
              <c:pt idx="369">
                <c:v>22360</c:v>
              </c:pt>
              <c:pt idx="370">
                <c:v>22380</c:v>
              </c:pt>
              <c:pt idx="371">
                <c:v>22400</c:v>
              </c:pt>
              <c:pt idx="372">
                <c:v>22420</c:v>
              </c:pt>
              <c:pt idx="373">
                <c:v>22440</c:v>
              </c:pt>
              <c:pt idx="374">
                <c:v>22460</c:v>
              </c:pt>
              <c:pt idx="375">
                <c:v>22480</c:v>
              </c:pt>
              <c:pt idx="376">
                <c:v>22500</c:v>
              </c:pt>
              <c:pt idx="377">
                <c:v>22520</c:v>
              </c:pt>
              <c:pt idx="378">
                <c:v>22540</c:v>
              </c:pt>
              <c:pt idx="379">
                <c:v>22560</c:v>
              </c:pt>
              <c:pt idx="380">
                <c:v>22580</c:v>
              </c:pt>
              <c:pt idx="381">
                <c:v>22600</c:v>
              </c:pt>
              <c:pt idx="382">
                <c:v>22620</c:v>
              </c:pt>
              <c:pt idx="383">
                <c:v>22640</c:v>
              </c:pt>
              <c:pt idx="384">
                <c:v>22660</c:v>
              </c:pt>
              <c:pt idx="385">
                <c:v>22680</c:v>
              </c:pt>
              <c:pt idx="386">
                <c:v>22700</c:v>
              </c:pt>
              <c:pt idx="387">
                <c:v>22720</c:v>
              </c:pt>
              <c:pt idx="388">
                <c:v>22740</c:v>
              </c:pt>
              <c:pt idx="389">
                <c:v>22760</c:v>
              </c:pt>
              <c:pt idx="390">
                <c:v>22780</c:v>
              </c:pt>
              <c:pt idx="391">
                <c:v>22800</c:v>
              </c:pt>
              <c:pt idx="392">
                <c:v>22820</c:v>
              </c:pt>
              <c:pt idx="393">
                <c:v>22840</c:v>
              </c:pt>
              <c:pt idx="394">
                <c:v>22860</c:v>
              </c:pt>
              <c:pt idx="395">
                <c:v>22880</c:v>
              </c:pt>
              <c:pt idx="396">
                <c:v>22900</c:v>
              </c:pt>
              <c:pt idx="397">
                <c:v>22920</c:v>
              </c:pt>
              <c:pt idx="398">
                <c:v>22940</c:v>
              </c:pt>
              <c:pt idx="399">
                <c:v>22960</c:v>
              </c:pt>
              <c:pt idx="400">
                <c:v>22980</c:v>
              </c:pt>
              <c:pt idx="401">
                <c:v>23000</c:v>
              </c:pt>
              <c:pt idx="402">
                <c:v>23020</c:v>
              </c:pt>
              <c:pt idx="403">
                <c:v>23040</c:v>
              </c:pt>
              <c:pt idx="404">
                <c:v>23060</c:v>
              </c:pt>
              <c:pt idx="405">
                <c:v>23080</c:v>
              </c:pt>
              <c:pt idx="406">
                <c:v>23100</c:v>
              </c:pt>
              <c:pt idx="407">
                <c:v>23120</c:v>
              </c:pt>
              <c:pt idx="408">
                <c:v>23140</c:v>
              </c:pt>
              <c:pt idx="409">
                <c:v>23160</c:v>
              </c:pt>
              <c:pt idx="410">
                <c:v>23180</c:v>
              </c:pt>
              <c:pt idx="411">
                <c:v>23200</c:v>
              </c:pt>
              <c:pt idx="412">
                <c:v>23220</c:v>
              </c:pt>
              <c:pt idx="413">
                <c:v>23240</c:v>
              </c:pt>
              <c:pt idx="414">
                <c:v>23260</c:v>
              </c:pt>
              <c:pt idx="415">
                <c:v>23280</c:v>
              </c:pt>
              <c:pt idx="416">
                <c:v>23300</c:v>
              </c:pt>
              <c:pt idx="417">
                <c:v>23320</c:v>
              </c:pt>
              <c:pt idx="418">
                <c:v>23340</c:v>
              </c:pt>
              <c:pt idx="419">
                <c:v>23360</c:v>
              </c:pt>
              <c:pt idx="420">
                <c:v>23380</c:v>
              </c:pt>
              <c:pt idx="421">
                <c:v>23400</c:v>
              </c:pt>
              <c:pt idx="422">
                <c:v>23420</c:v>
              </c:pt>
              <c:pt idx="423">
                <c:v>23440</c:v>
              </c:pt>
              <c:pt idx="424">
                <c:v>23460</c:v>
              </c:pt>
              <c:pt idx="425">
                <c:v>23480</c:v>
              </c:pt>
              <c:pt idx="426">
                <c:v>23500</c:v>
              </c:pt>
              <c:pt idx="427">
                <c:v>23520</c:v>
              </c:pt>
              <c:pt idx="428">
                <c:v>23540</c:v>
              </c:pt>
              <c:pt idx="429">
                <c:v>23560</c:v>
              </c:pt>
              <c:pt idx="430">
                <c:v>23580</c:v>
              </c:pt>
              <c:pt idx="431">
                <c:v>23600</c:v>
              </c:pt>
              <c:pt idx="432">
                <c:v>23620</c:v>
              </c:pt>
              <c:pt idx="433">
                <c:v>23640</c:v>
              </c:pt>
              <c:pt idx="434">
                <c:v>23660</c:v>
              </c:pt>
              <c:pt idx="435">
                <c:v>23680</c:v>
              </c:pt>
              <c:pt idx="436">
                <c:v>23700</c:v>
              </c:pt>
              <c:pt idx="437">
                <c:v>23720</c:v>
              </c:pt>
              <c:pt idx="438">
                <c:v>23740</c:v>
              </c:pt>
              <c:pt idx="439">
                <c:v>23760</c:v>
              </c:pt>
              <c:pt idx="440">
                <c:v>23780</c:v>
              </c:pt>
              <c:pt idx="441">
                <c:v>23800</c:v>
              </c:pt>
              <c:pt idx="442">
                <c:v>23820</c:v>
              </c:pt>
              <c:pt idx="443">
                <c:v>23840</c:v>
              </c:pt>
              <c:pt idx="444">
                <c:v>23860</c:v>
              </c:pt>
              <c:pt idx="445">
                <c:v>23880</c:v>
              </c:pt>
              <c:pt idx="446">
                <c:v>23900</c:v>
              </c:pt>
              <c:pt idx="447">
                <c:v>23920</c:v>
              </c:pt>
              <c:pt idx="448">
                <c:v>23940</c:v>
              </c:pt>
              <c:pt idx="449">
                <c:v>23960</c:v>
              </c:pt>
              <c:pt idx="450">
                <c:v>23980</c:v>
              </c:pt>
              <c:pt idx="451">
                <c:v>24000</c:v>
              </c:pt>
              <c:pt idx="452">
                <c:v>24020</c:v>
              </c:pt>
              <c:pt idx="453">
                <c:v>24040</c:v>
              </c:pt>
              <c:pt idx="454">
                <c:v>24060</c:v>
              </c:pt>
              <c:pt idx="455">
                <c:v>24080</c:v>
              </c:pt>
              <c:pt idx="456">
                <c:v>24100</c:v>
              </c:pt>
              <c:pt idx="457">
                <c:v>24120</c:v>
              </c:pt>
              <c:pt idx="458">
                <c:v>24140</c:v>
              </c:pt>
              <c:pt idx="459">
                <c:v>24160</c:v>
              </c:pt>
              <c:pt idx="460">
                <c:v>24180</c:v>
              </c:pt>
              <c:pt idx="461">
                <c:v>24200</c:v>
              </c:pt>
              <c:pt idx="462">
                <c:v>24220</c:v>
              </c:pt>
              <c:pt idx="463">
                <c:v>24240</c:v>
              </c:pt>
              <c:pt idx="464">
                <c:v>24260</c:v>
              </c:pt>
              <c:pt idx="465">
                <c:v>24280</c:v>
              </c:pt>
              <c:pt idx="466">
                <c:v>24300</c:v>
              </c:pt>
              <c:pt idx="467">
                <c:v>24320</c:v>
              </c:pt>
              <c:pt idx="468">
                <c:v>24340</c:v>
              </c:pt>
              <c:pt idx="469">
                <c:v>24360</c:v>
              </c:pt>
              <c:pt idx="470">
                <c:v>24380</c:v>
              </c:pt>
              <c:pt idx="471">
                <c:v>24400</c:v>
              </c:pt>
              <c:pt idx="472">
                <c:v>24420</c:v>
              </c:pt>
              <c:pt idx="473">
                <c:v>24440</c:v>
              </c:pt>
              <c:pt idx="474">
                <c:v>24460</c:v>
              </c:pt>
              <c:pt idx="475">
                <c:v>24480</c:v>
              </c:pt>
              <c:pt idx="476">
                <c:v>24500</c:v>
              </c:pt>
              <c:pt idx="477">
                <c:v>24520</c:v>
              </c:pt>
              <c:pt idx="478">
                <c:v>24540</c:v>
              </c:pt>
              <c:pt idx="479">
                <c:v>24560</c:v>
              </c:pt>
              <c:pt idx="480">
                <c:v>24580</c:v>
              </c:pt>
              <c:pt idx="481">
                <c:v>24600</c:v>
              </c:pt>
              <c:pt idx="482">
                <c:v>24620</c:v>
              </c:pt>
              <c:pt idx="483">
                <c:v>24640</c:v>
              </c:pt>
              <c:pt idx="484">
                <c:v>24660</c:v>
              </c:pt>
              <c:pt idx="485">
                <c:v>24680</c:v>
              </c:pt>
              <c:pt idx="486">
                <c:v>24700</c:v>
              </c:pt>
              <c:pt idx="487">
                <c:v>24720</c:v>
              </c:pt>
              <c:pt idx="488">
                <c:v>24740</c:v>
              </c:pt>
              <c:pt idx="489">
                <c:v>24760</c:v>
              </c:pt>
              <c:pt idx="490">
                <c:v>24780</c:v>
              </c:pt>
              <c:pt idx="491">
                <c:v>24800</c:v>
              </c:pt>
              <c:pt idx="492">
                <c:v>24820</c:v>
              </c:pt>
              <c:pt idx="493">
                <c:v>24840</c:v>
              </c:pt>
              <c:pt idx="494">
                <c:v>24860</c:v>
              </c:pt>
              <c:pt idx="495">
                <c:v>24880</c:v>
              </c:pt>
              <c:pt idx="496">
                <c:v>24900</c:v>
              </c:pt>
              <c:pt idx="497">
                <c:v>24920</c:v>
              </c:pt>
              <c:pt idx="498">
                <c:v>24940</c:v>
              </c:pt>
              <c:pt idx="499">
                <c:v>24960</c:v>
              </c:pt>
              <c:pt idx="500">
                <c:v>24980</c:v>
              </c:pt>
              <c:pt idx="501">
                <c:v>25000</c:v>
              </c:pt>
              <c:pt idx="502">
                <c:v>25020</c:v>
              </c:pt>
              <c:pt idx="503">
                <c:v>25040</c:v>
              </c:pt>
              <c:pt idx="504">
                <c:v>25060</c:v>
              </c:pt>
              <c:pt idx="505">
                <c:v>25080</c:v>
              </c:pt>
              <c:pt idx="506">
                <c:v>25100</c:v>
              </c:pt>
              <c:pt idx="507">
                <c:v>25120</c:v>
              </c:pt>
              <c:pt idx="508">
                <c:v>25140</c:v>
              </c:pt>
              <c:pt idx="509">
                <c:v>25160</c:v>
              </c:pt>
              <c:pt idx="510">
                <c:v>25180</c:v>
              </c:pt>
              <c:pt idx="511">
                <c:v>25200</c:v>
              </c:pt>
              <c:pt idx="512">
                <c:v>25220</c:v>
              </c:pt>
              <c:pt idx="513">
                <c:v>25240</c:v>
              </c:pt>
              <c:pt idx="514">
                <c:v>25260</c:v>
              </c:pt>
              <c:pt idx="515">
                <c:v>25280</c:v>
              </c:pt>
              <c:pt idx="516">
                <c:v>25300</c:v>
              </c:pt>
              <c:pt idx="517">
                <c:v>25320</c:v>
              </c:pt>
              <c:pt idx="518">
                <c:v>25340</c:v>
              </c:pt>
              <c:pt idx="519">
                <c:v>25360</c:v>
              </c:pt>
              <c:pt idx="520">
                <c:v>25380</c:v>
              </c:pt>
              <c:pt idx="521">
                <c:v>25400</c:v>
              </c:pt>
              <c:pt idx="522">
                <c:v>25420</c:v>
              </c:pt>
              <c:pt idx="523">
                <c:v>25440</c:v>
              </c:pt>
              <c:pt idx="524">
                <c:v>25460</c:v>
              </c:pt>
              <c:pt idx="525">
                <c:v>25480</c:v>
              </c:pt>
              <c:pt idx="526">
                <c:v>25500</c:v>
              </c:pt>
              <c:pt idx="527">
                <c:v>25520</c:v>
              </c:pt>
              <c:pt idx="528">
                <c:v>25540</c:v>
              </c:pt>
              <c:pt idx="529">
                <c:v>25560</c:v>
              </c:pt>
              <c:pt idx="530">
                <c:v>25580</c:v>
              </c:pt>
              <c:pt idx="531">
                <c:v>25600</c:v>
              </c:pt>
              <c:pt idx="532">
                <c:v>25620</c:v>
              </c:pt>
              <c:pt idx="533">
                <c:v>25640</c:v>
              </c:pt>
              <c:pt idx="534">
                <c:v>25660</c:v>
              </c:pt>
              <c:pt idx="535">
                <c:v>25680</c:v>
              </c:pt>
              <c:pt idx="536">
                <c:v>25700</c:v>
              </c:pt>
              <c:pt idx="537">
                <c:v>25720</c:v>
              </c:pt>
              <c:pt idx="538">
                <c:v>25740</c:v>
              </c:pt>
              <c:pt idx="539">
                <c:v>25760</c:v>
              </c:pt>
              <c:pt idx="540">
                <c:v>25780</c:v>
              </c:pt>
              <c:pt idx="541">
                <c:v>25800</c:v>
              </c:pt>
              <c:pt idx="542">
                <c:v>25820</c:v>
              </c:pt>
              <c:pt idx="543">
                <c:v>25840</c:v>
              </c:pt>
              <c:pt idx="544">
                <c:v>25860</c:v>
              </c:pt>
              <c:pt idx="545">
                <c:v>25880</c:v>
              </c:pt>
              <c:pt idx="546">
                <c:v>25900</c:v>
              </c:pt>
              <c:pt idx="547">
                <c:v>25920</c:v>
              </c:pt>
              <c:pt idx="548">
                <c:v>25940</c:v>
              </c:pt>
              <c:pt idx="549">
                <c:v>25960</c:v>
              </c:pt>
              <c:pt idx="550">
                <c:v>25980</c:v>
              </c:pt>
              <c:pt idx="551">
                <c:v>26000</c:v>
              </c:pt>
              <c:pt idx="552">
                <c:v>26020</c:v>
              </c:pt>
              <c:pt idx="553">
                <c:v>26040</c:v>
              </c:pt>
              <c:pt idx="554">
                <c:v>26060</c:v>
              </c:pt>
              <c:pt idx="555">
                <c:v>26080</c:v>
              </c:pt>
              <c:pt idx="556">
                <c:v>26100</c:v>
              </c:pt>
              <c:pt idx="557">
                <c:v>26120</c:v>
              </c:pt>
              <c:pt idx="558">
                <c:v>26140</c:v>
              </c:pt>
              <c:pt idx="559">
                <c:v>26160</c:v>
              </c:pt>
              <c:pt idx="560">
                <c:v>26180</c:v>
              </c:pt>
              <c:pt idx="561">
                <c:v>26200</c:v>
              </c:pt>
              <c:pt idx="562">
                <c:v>26220</c:v>
              </c:pt>
              <c:pt idx="563">
                <c:v>26240</c:v>
              </c:pt>
              <c:pt idx="564">
                <c:v>26260</c:v>
              </c:pt>
              <c:pt idx="565">
                <c:v>26280</c:v>
              </c:pt>
              <c:pt idx="566">
                <c:v>26300</c:v>
              </c:pt>
              <c:pt idx="567">
                <c:v>26320</c:v>
              </c:pt>
              <c:pt idx="568">
                <c:v>26340</c:v>
              </c:pt>
              <c:pt idx="569">
                <c:v>26360</c:v>
              </c:pt>
              <c:pt idx="570">
                <c:v>26380</c:v>
              </c:pt>
              <c:pt idx="571">
                <c:v>26400</c:v>
              </c:pt>
              <c:pt idx="572">
                <c:v>26420</c:v>
              </c:pt>
              <c:pt idx="573">
                <c:v>26440</c:v>
              </c:pt>
              <c:pt idx="574">
                <c:v>26460</c:v>
              </c:pt>
              <c:pt idx="575">
                <c:v>26480</c:v>
              </c:pt>
              <c:pt idx="576">
                <c:v>26500</c:v>
              </c:pt>
              <c:pt idx="577">
                <c:v>26520</c:v>
              </c:pt>
              <c:pt idx="578">
                <c:v>26540</c:v>
              </c:pt>
              <c:pt idx="579">
                <c:v>26560</c:v>
              </c:pt>
              <c:pt idx="580">
                <c:v>26580</c:v>
              </c:pt>
              <c:pt idx="581">
                <c:v>26600</c:v>
              </c:pt>
              <c:pt idx="582">
                <c:v>26620</c:v>
              </c:pt>
              <c:pt idx="583">
                <c:v>26640</c:v>
              </c:pt>
              <c:pt idx="584">
                <c:v>26660</c:v>
              </c:pt>
              <c:pt idx="585">
                <c:v>26680</c:v>
              </c:pt>
              <c:pt idx="586">
                <c:v>26700</c:v>
              </c:pt>
              <c:pt idx="587">
                <c:v>26720</c:v>
              </c:pt>
              <c:pt idx="588">
                <c:v>26740</c:v>
              </c:pt>
              <c:pt idx="589">
                <c:v>26760</c:v>
              </c:pt>
              <c:pt idx="590">
                <c:v>26780</c:v>
              </c:pt>
              <c:pt idx="591">
                <c:v>26800</c:v>
              </c:pt>
              <c:pt idx="592">
                <c:v>26820</c:v>
              </c:pt>
              <c:pt idx="593">
                <c:v>26840</c:v>
              </c:pt>
              <c:pt idx="594">
                <c:v>26860</c:v>
              </c:pt>
              <c:pt idx="595">
                <c:v>26880</c:v>
              </c:pt>
              <c:pt idx="596">
                <c:v>26900</c:v>
              </c:pt>
              <c:pt idx="597">
                <c:v>26920</c:v>
              </c:pt>
              <c:pt idx="598">
                <c:v>26940</c:v>
              </c:pt>
              <c:pt idx="599">
                <c:v>26960</c:v>
              </c:pt>
              <c:pt idx="600">
                <c:v>26980</c:v>
              </c:pt>
              <c:pt idx="601">
                <c:v>27000</c:v>
              </c:pt>
              <c:pt idx="602">
                <c:v>27020</c:v>
              </c:pt>
              <c:pt idx="603">
                <c:v>27040</c:v>
              </c:pt>
              <c:pt idx="604">
                <c:v>27060</c:v>
              </c:pt>
              <c:pt idx="605">
                <c:v>27080</c:v>
              </c:pt>
              <c:pt idx="606">
                <c:v>27100</c:v>
              </c:pt>
              <c:pt idx="607">
                <c:v>27120</c:v>
              </c:pt>
              <c:pt idx="608">
                <c:v>27140</c:v>
              </c:pt>
              <c:pt idx="609">
                <c:v>27160</c:v>
              </c:pt>
              <c:pt idx="610">
                <c:v>27180</c:v>
              </c:pt>
              <c:pt idx="611">
                <c:v>27200</c:v>
              </c:pt>
              <c:pt idx="612">
                <c:v>27220</c:v>
              </c:pt>
              <c:pt idx="613">
                <c:v>27240</c:v>
              </c:pt>
              <c:pt idx="614">
                <c:v>27260</c:v>
              </c:pt>
              <c:pt idx="615">
                <c:v>27280</c:v>
              </c:pt>
              <c:pt idx="616">
                <c:v>27300</c:v>
              </c:pt>
              <c:pt idx="617">
                <c:v>27320</c:v>
              </c:pt>
              <c:pt idx="618">
                <c:v>27340</c:v>
              </c:pt>
              <c:pt idx="619">
                <c:v>27360</c:v>
              </c:pt>
              <c:pt idx="620">
                <c:v>27380</c:v>
              </c:pt>
              <c:pt idx="621">
                <c:v>27400</c:v>
              </c:pt>
              <c:pt idx="622">
                <c:v>27420</c:v>
              </c:pt>
              <c:pt idx="623">
                <c:v>27440</c:v>
              </c:pt>
              <c:pt idx="624">
                <c:v>27460</c:v>
              </c:pt>
              <c:pt idx="625">
                <c:v>27480</c:v>
              </c:pt>
              <c:pt idx="626">
                <c:v>27500</c:v>
              </c:pt>
              <c:pt idx="627">
                <c:v>27520</c:v>
              </c:pt>
              <c:pt idx="628">
                <c:v>27540</c:v>
              </c:pt>
              <c:pt idx="629">
                <c:v>27560</c:v>
              </c:pt>
              <c:pt idx="630">
                <c:v>27580</c:v>
              </c:pt>
              <c:pt idx="631">
                <c:v>27600</c:v>
              </c:pt>
              <c:pt idx="632">
                <c:v>27620</c:v>
              </c:pt>
              <c:pt idx="633">
                <c:v>27640</c:v>
              </c:pt>
              <c:pt idx="634">
                <c:v>27660</c:v>
              </c:pt>
              <c:pt idx="635">
                <c:v>27680</c:v>
              </c:pt>
              <c:pt idx="636">
                <c:v>27700</c:v>
              </c:pt>
              <c:pt idx="637">
                <c:v>27720</c:v>
              </c:pt>
              <c:pt idx="638">
                <c:v>27740</c:v>
              </c:pt>
              <c:pt idx="639">
                <c:v>27760</c:v>
              </c:pt>
              <c:pt idx="640">
                <c:v>27780</c:v>
              </c:pt>
              <c:pt idx="641">
                <c:v>27800</c:v>
              </c:pt>
              <c:pt idx="642">
                <c:v>27820</c:v>
              </c:pt>
              <c:pt idx="643">
                <c:v>27840</c:v>
              </c:pt>
              <c:pt idx="644">
                <c:v>27860</c:v>
              </c:pt>
              <c:pt idx="645">
                <c:v>27880</c:v>
              </c:pt>
              <c:pt idx="646">
                <c:v>27900</c:v>
              </c:pt>
              <c:pt idx="647">
                <c:v>27920</c:v>
              </c:pt>
              <c:pt idx="648">
                <c:v>27940</c:v>
              </c:pt>
              <c:pt idx="649">
                <c:v>27960</c:v>
              </c:pt>
              <c:pt idx="650">
                <c:v>27980</c:v>
              </c:pt>
              <c:pt idx="651">
                <c:v>28000</c:v>
              </c:pt>
              <c:pt idx="652">
                <c:v>28020</c:v>
              </c:pt>
              <c:pt idx="653">
                <c:v>28040</c:v>
              </c:pt>
              <c:pt idx="654">
                <c:v>28060</c:v>
              </c:pt>
              <c:pt idx="655">
                <c:v>28080</c:v>
              </c:pt>
              <c:pt idx="656">
                <c:v>28100</c:v>
              </c:pt>
              <c:pt idx="657">
                <c:v>28120</c:v>
              </c:pt>
              <c:pt idx="658">
                <c:v>28140</c:v>
              </c:pt>
              <c:pt idx="659">
                <c:v>28160</c:v>
              </c:pt>
              <c:pt idx="660">
                <c:v>28180</c:v>
              </c:pt>
              <c:pt idx="661">
                <c:v>28200</c:v>
              </c:pt>
              <c:pt idx="662">
                <c:v>28220</c:v>
              </c:pt>
              <c:pt idx="663">
                <c:v>28240</c:v>
              </c:pt>
              <c:pt idx="664">
                <c:v>28260</c:v>
              </c:pt>
              <c:pt idx="665">
                <c:v>28280</c:v>
              </c:pt>
              <c:pt idx="666">
                <c:v>28300</c:v>
              </c:pt>
              <c:pt idx="667">
                <c:v>28320</c:v>
              </c:pt>
              <c:pt idx="668">
                <c:v>28340</c:v>
              </c:pt>
              <c:pt idx="669">
                <c:v>28360</c:v>
              </c:pt>
              <c:pt idx="670">
                <c:v>28380</c:v>
              </c:pt>
              <c:pt idx="671">
                <c:v>28400</c:v>
              </c:pt>
              <c:pt idx="672">
                <c:v>28420</c:v>
              </c:pt>
              <c:pt idx="673">
                <c:v>28440</c:v>
              </c:pt>
              <c:pt idx="674">
                <c:v>28460</c:v>
              </c:pt>
              <c:pt idx="675">
                <c:v>28480</c:v>
              </c:pt>
              <c:pt idx="676">
                <c:v>28500</c:v>
              </c:pt>
              <c:pt idx="677">
                <c:v>28520</c:v>
              </c:pt>
              <c:pt idx="678">
                <c:v>28540</c:v>
              </c:pt>
              <c:pt idx="679">
                <c:v>28560</c:v>
              </c:pt>
              <c:pt idx="680">
                <c:v>28580</c:v>
              </c:pt>
              <c:pt idx="681">
                <c:v>28600</c:v>
              </c:pt>
              <c:pt idx="682">
                <c:v>28620</c:v>
              </c:pt>
              <c:pt idx="683">
                <c:v>28640</c:v>
              </c:pt>
              <c:pt idx="684">
                <c:v>28660</c:v>
              </c:pt>
              <c:pt idx="685">
                <c:v>28680</c:v>
              </c:pt>
              <c:pt idx="686">
                <c:v>28700</c:v>
              </c:pt>
              <c:pt idx="687">
                <c:v>28720</c:v>
              </c:pt>
              <c:pt idx="688">
                <c:v>28740</c:v>
              </c:pt>
              <c:pt idx="689">
                <c:v>28760</c:v>
              </c:pt>
              <c:pt idx="690">
                <c:v>28780</c:v>
              </c:pt>
              <c:pt idx="691">
                <c:v>28800</c:v>
              </c:pt>
              <c:pt idx="692">
                <c:v>28820</c:v>
              </c:pt>
              <c:pt idx="693">
                <c:v>28840</c:v>
              </c:pt>
              <c:pt idx="694">
                <c:v>28860</c:v>
              </c:pt>
              <c:pt idx="695">
                <c:v>28880</c:v>
              </c:pt>
              <c:pt idx="696">
                <c:v>28900</c:v>
              </c:pt>
              <c:pt idx="697">
                <c:v>28920</c:v>
              </c:pt>
              <c:pt idx="698">
                <c:v>28940</c:v>
              </c:pt>
              <c:pt idx="699">
                <c:v>28960</c:v>
              </c:pt>
              <c:pt idx="700">
                <c:v>28980</c:v>
              </c:pt>
              <c:pt idx="701">
                <c:v>29000</c:v>
              </c:pt>
              <c:pt idx="702">
                <c:v>29020</c:v>
              </c:pt>
              <c:pt idx="703">
                <c:v>29040</c:v>
              </c:pt>
              <c:pt idx="704">
                <c:v>29060</c:v>
              </c:pt>
              <c:pt idx="705">
                <c:v>29080</c:v>
              </c:pt>
              <c:pt idx="706">
                <c:v>29100</c:v>
              </c:pt>
              <c:pt idx="707">
                <c:v>29120</c:v>
              </c:pt>
              <c:pt idx="708">
                <c:v>29140</c:v>
              </c:pt>
              <c:pt idx="709">
                <c:v>29160</c:v>
              </c:pt>
              <c:pt idx="710">
                <c:v>29180</c:v>
              </c:pt>
              <c:pt idx="711">
                <c:v>29200</c:v>
              </c:pt>
              <c:pt idx="712">
                <c:v>29220</c:v>
              </c:pt>
              <c:pt idx="713">
                <c:v>29240</c:v>
              </c:pt>
              <c:pt idx="714">
                <c:v>29260</c:v>
              </c:pt>
              <c:pt idx="715">
                <c:v>29280</c:v>
              </c:pt>
              <c:pt idx="716">
                <c:v>29300</c:v>
              </c:pt>
              <c:pt idx="717">
                <c:v>29320</c:v>
              </c:pt>
              <c:pt idx="718">
                <c:v>29340</c:v>
              </c:pt>
              <c:pt idx="719">
                <c:v>29360</c:v>
              </c:pt>
              <c:pt idx="720">
                <c:v>29380</c:v>
              </c:pt>
              <c:pt idx="721">
                <c:v>29400</c:v>
              </c:pt>
              <c:pt idx="722">
                <c:v>29420</c:v>
              </c:pt>
              <c:pt idx="723">
                <c:v>29440</c:v>
              </c:pt>
              <c:pt idx="724">
                <c:v>29460</c:v>
              </c:pt>
              <c:pt idx="725">
                <c:v>29480</c:v>
              </c:pt>
              <c:pt idx="726">
                <c:v>29500</c:v>
              </c:pt>
              <c:pt idx="727">
                <c:v>29520</c:v>
              </c:pt>
              <c:pt idx="728">
                <c:v>29540</c:v>
              </c:pt>
              <c:pt idx="729">
                <c:v>29560</c:v>
              </c:pt>
              <c:pt idx="730">
                <c:v>29580</c:v>
              </c:pt>
              <c:pt idx="731">
                <c:v>29600</c:v>
              </c:pt>
              <c:pt idx="732">
                <c:v>29620</c:v>
              </c:pt>
              <c:pt idx="733">
                <c:v>29640</c:v>
              </c:pt>
              <c:pt idx="734">
                <c:v>29660</c:v>
              </c:pt>
              <c:pt idx="735">
                <c:v>29680</c:v>
              </c:pt>
              <c:pt idx="736">
                <c:v>29700</c:v>
              </c:pt>
              <c:pt idx="737">
                <c:v>29720</c:v>
              </c:pt>
              <c:pt idx="738">
                <c:v>29740</c:v>
              </c:pt>
              <c:pt idx="739">
                <c:v>29760</c:v>
              </c:pt>
              <c:pt idx="740">
                <c:v>29780</c:v>
              </c:pt>
              <c:pt idx="741">
                <c:v>29800</c:v>
              </c:pt>
              <c:pt idx="742">
                <c:v>29820</c:v>
              </c:pt>
              <c:pt idx="743">
                <c:v>29840</c:v>
              </c:pt>
              <c:pt idx="744">
                <c:v>29860</c:v>
              </c:pt>
              <c:pt idx="745">
                <c:v>29880</c:v>
              </c:pt>
              <c:pt idx="746">
                <c:v>29900</c:v>
              </c:pt>
              <c:pt idx="747">
                <c:v>29920</c:v>
              </c:pt>
              <c:pt idx="748">
                <c:v>29940</c:v>
              </c:pt>
              <c:pt idx="749">
                <c:v>29960</c:v>
              </c:pt>
              <c:pt idx="750">
                <c:v>29980</c:v>
              </c:pt>
              <c:pt idx="751">
                <c:v>30000</c:v>
              </c:pt>
              <c:pt idx="752">
                <c:v>30020</c:v>
              </c:pt>
              <c:pt idx="753">
                <c:v>30040</c:v>
              </c:pt>
              <c:pt idx="754">
                <c:v>30060</c:v>
              </c:pt>
              <c:pt idx="755">
                <c:v>30080</c:v>
              </c:pt>
              <c:pt idx="756">
                <c:v>30100</c:v>
              </c:pt>
              <c:pt idx="757">
                <c:v>30120</c:v>
              </c:pt>
              <c:pt idx="758">
                <c:v>30140</c:v>
              </c:pt>
              <c:pt idx="759">
                <c:v>30160</c:v>
              </c:pt>
              <c:pt idx="760">
                <c:v>30180</c:v>
              </c:pt>
              <c:pt idx="761">
                <c:v>30200</c:v>
              </c:pt>
              <c:pt idx="762">
                <c:v>30220</c:v>
              </c:pt>
              <c:pt idx="763">
                <c:v>30240</c:v>
              </c:pt>
              <c:pt idx="764">
                <c:v>30260</c:v>
              </c:pt>
              <c:pt idx="765">
                <c:v>30280</c:v>
              </c:pt>
              <c:pt idx="766">
                <c:v>30300</c:v>
              </c:pt>
              <c:pt idx="767">
                <c:v>30320</c:v>
              </c:pt>
              <c:pt idx="768">
                <c:v>30340</c:v>
              </c:pt>
              <c:pt idx="769">
                <c:v>30360</c:v>
              </c:pt>
              <c:pt idx="770">
                <c:v>30380</c:v>
              </c:pt>
              <c:pt idx="771">
                <c:v>30400</c:v>
              </c:pt>
              <c:pt idx="772">
                <c:v>30420</c:v>
              </c:pt>
              <c:pt idx="773">
                <c:v>30440</c:v>
              </c:pt>
              <c:pt idx="774">
                <c:v>30460</c:v>
              </c:pt>
              <c:pt idx="775">
                <c:v>30480</c:v>
              </c:pt>
              <c:pt idx="776">
                <c:v>30500</c:v>
              </c:pt>
              <c:pt idx="777">
                <c:v>30520</c:v>
              </c:pt>
              <c:pt idx="778">
                <c:v>30540</c:v>
              </c:pt>
              <c:pt idx="779">
                <c:v>30560</c:v>
              </c:pt>
              <c:pt idx="780">
                <c:v>30580</c:v>
              </c:pt>
              <c:pt idx="781">
                <c:v>30600</c:v>
              </c:pt>
              <c:pt idx="782">
                <c:v>30620</c:v>
              </c:pt>
              <c:pt idx="783">
                <c:v>30640</c:v>
              </c:pt>
              <c:pt idx="784">
                <c:v>30660</c:v>
              </c:pt>
              <c:pt idx="785">
                <c:v>30680</c:v>
              </c:pt>
              <c:pt idx="786">
                <c:v>30700</c:v>
              </c:pt>
              <c:pt idx="787">
                <c:v>30720</c:v>
              </c:pt>
              <c:pt idx="788">
                <c:v>30740</c:v>
              </c:pt>
              <c:pt idx="789">
                <c:v>30760</c:v>
              </c:pt>
              <c:pt idx="790">
                <c:v>30780</c:v>
              </c:pt>
              <c:pt idx="791">
                <c:v>30800</c:v>
              </c:pt>
              <c:pt idx="792">
                <c:v>30820</c:v>
              </c:pt>
              <c:pt idx="793">
                <c:v>30840</c:v>
              </c:pt>
              <c:pt idx="794">
                <c:v>30860</c:v>
              </c:pt>
              <c:pt idx="795">
                <c:v>30880</c:v>
              </c:pt>
              <c:pt idx="796">
                <c:v>30900</c:v>
              </c:pt>
              <c:pt idx="797">
                <c:v>30920</c:v>
              </c:pt>
              <c:pt idx="798">
                <c:v>30940</c:v>
              </c:pt>
              <c:pt idx="799">
                <c:v>30960</c:v>
              </c:pt>
              <c:pt idx="800">
                <c:v>30980</c:v>
              </c:pt>
              <c:pt idx="801">
                <c:v>31000</c:v>
              </c:pt>
              <c:pt idx="802">
                <c:v>31020</c:v>
              </c:pt>
              <c:pt idx="803">
                <c:v>31040</c:v>
              </c:pt>
              <c:pt idx="804">
                <c:v>31060</c:v>
              </c:pt>
              <c:pt idx="805">
                <c:v>31080</c:v>
              </c:pt>
              <c:pt idx="806">
                <c:v>31100</c:v>
              </c:pt>
              <c:pt idx="807">
                <c:v>31120</c:v>
              </c:pt>
              <c:pt idx="808">
                <c:v>31140</c:v>
              </c:pt>
              <c:pt idx="809">
                <c:v>31160</c:v>
              </c:pt>
              <c:pt idx="810">
                <c:v>31180</c:v>
              </c:pt>
              <c:pt idx="811">
                <c:v>31200</c:v>
              </c:pt>
              <c:pt idx="812">
                <c:v>31220</c:v>
              </c:pt>
              <c:pt idx="813">
                <c:v>31240</c:v>
              </c:pt>
              <c:pt idx="814">
                <c:v>31260</c:v>
              </c:pt>
              <c:pt idx="815">
                <c:v>31280</c:v>
              </c:pt>
              <c:pt idx="816">
                <c:v>31300</c:v>
              </c:pt>
              <c:pt idx="817">
                <c:v>31320</c:v>
              </c:pt>
              <c:pt idx="818">
                <c:v>31340</c:v>
              </c:pt>
              <c:pt idx="819">
                <c:v>31360</c:v>
              </c:pt>
              <c:pt idx="820">
                <c:v>31380</c:v>
              </c:pt>
              <c:pt idx="821">
                <c:v>31400</c:v>
              </c:pt>
              <c:pt idx="822">
                <c:v>31420</c:v>
              </c:pt>
              <c:pt idx="823">
                <c:v>31440</c:v>
              </c:pt>
              <c:pt idx="824">
                <c:v>31460</c:v>
              </c:pt>
              <c:pt idx="825">
                <c:v>31480</c:v>
              </c:pt>
              <c:pt idx="826">
                <c:v>31500</c:v>
              </c:pt>
              <c:pt idx="827">
                <c:v>31520</c:v>
              </c:pt>
              <c:pt idx="828">
                <c:v>31540</c:v>
              </c:pt>
              <c:pt idx="829">
                <c:v>31560</c:v>
              </c:pt>
              <c:pt idx="830">
                <c:v>31580</c:v>
              </c:pt>
              <c:pt idx="831">
                <c:v>31600</c:v>
              </c:pt>
              <c:pt idx="832">
                <c:v>31620</c:v>
              </c:pt>
              <c:pt idx="833">
                <c:v>31640</c:v>
              </c:pt>
              <c:pt idx="834">
                <c:v>31660</c:v>
              </c:pt>
              <c:pt idx="835">
                <c:v>31680</c:v>
              </c:pt>
              <c:pt idx="836">
                <c:v>31700</c:v>
              </c:pt>
              <c:pt idx="837">
                <c:v>31720</c:v>
              </c:pt>
              <c:pt idx="838">
                <c:v>31740</c:v>
              </c:pt>
              <c:pt idx="839">
                <c:v>31760</c:v>
              </c:pt>
              <c:pt idx="840">
                <c:v>31780</c:v>
              </c:pt>
              <c:pt idx="841">
                <c:v>31800</c:v>
              </c:pt>
              <c:pt idx="842">
                <c:v>31820</c:v>
              </c:pt>
              <c:pt idx="843">
                <c:v>31840</c:v>
              </c:pt>
              <c:pt idx="844">
                <c:v>31860</c:v>
              </c:pt>
              <c:pt idx="845">
                <c:v>31880</c:v>
              </c:pt>
              <c:pt idx="846">
                <c:v>31900</c:v>
              </c:pt>
              <c:pt idx="847">
                <c:v>31920</c:v>
              </c:pt>
              <c:pt idx="848">
                <c:v>31940</c:v>
              </c:pt>
              <c:pt idx="849">
                <c:v>31960</c:v>
              </c:pt>
              <c:pt idx="850">
                <c:v>31980</c:v>
              </c:pt>
              <c:pt idx="851">
                <c:v>32000</c:v>
              </c:pt>
              <c:pt idx="852">
                <c:v>32020</c:v>
              </c:pt>
              <c:pt idx="853">
                <c:v>32040</c:v>
              </c:pt>
              <c:pt idx="854">
                <c:v>32060</c:v>
              </c:pt>
              <c:pt idx="855">
                <c:v>32080</c:v>
              </c:pt>
              <c:pt idx="856">
                <c:v>32100</c:v>
              </c:pt>
              <c:pt idx="857">
                <c:v>32120</c:v>
              </c:pt>
              <c:pt idx="858">
                <c:v>32140</c:v>
              </c:pt>
              <c:pt idx="859">
                <c:v>32160</c:v>
              </c:pt>
              <c:pt idx="860">
                <c:v>32180</c:v>
              </c:pt>
              <c:pt idx="861">
                <c:v>32200</c:v>
              </c:pt>
              <c:pt idx="862">
                <c:v>32220</c:v>
              </c:pt>
              <c:pt idx="863">
                <c:v>32240</c:v>
              </c:pt>
              <c:pt idx="864">
                <c:v>32260</c:v>
              </c:pt>
              <c:pt idx="865">
                <c:v>32280</c:v>
              </c:pt>
              <c:pt idx="866">
                <c:v>32300</c:v>
              </c:pt>
              <c:pt idx="867">
                <c:v>32320</c:v>
              </c:pt>
              <c:pt idx="868">
                <c:v>32340</c:v>
              </c:pt>
              <c:pt idx="869">
                <c:v>32360</c:v>
              </c:pt>
              <c:pt idx="870">
                <c:v>32380</c:v>
              </c:pt>
              <c:pt idx="871">
                <c:v>32400</c:v>
              </c:pt>
              <c:pt idx="872">
                <c:v>32420</c:v>
              </c:pt>
              <c:pt idx="873">
                <c:v>32440</c:v>
              </c:pt>
              <c:pt idx="874">
                <c:v>32460</c:v>
              </c:pt>
              <c:pt idx="875">
                <c:v>32480</c:v>
              </c:pt>
              <c:pt idx="876">
                <c:v>32500</c:v>
              </c:pt>
              <c:pt idx="877">
                <c:v>32520</c:v>
              </c:pt>
              <c:pt idx="878">
                <c:v>32540</c:v>
              </c:pt>
              <c:pt idx="879">
                <c:v>32560</c:v>
              </c:pt>
              <c:pt idx="880">
                <c:v>32580</c:v>
              </c:pt>
              <c:pt idx="881">
                <c:v>32600</c:v>
              </c:pt>
              <c:pt idx="882">
                <c:v>32620</c:v>
              </c:pt>
              <c:pt idx="883">
                <c:v>32640</c:v>
              </c:pt>
              <c:pt idx="884">
                <c:v>32660</c:v>
              </c:pt>
              <c:pt idx="885">
                <c:v>32680</c:v>
              </c:pt>
              <c:pt idx="886">
                <c:v>32700</c:v>
              </c:pt>
              <c:pt idx="887">
                <c:v>32720</c:v>
              </c:pt>
              <c:pt idx="888">
                <c:v>32740</c:v>
              </c:pt>
              <c:pt idx="889">
                <c:v>32760</c:v>
              </c:pt>
              <c:pt idx="890">
                <c:v>32780</c:v>
              </c:pt>
              <c:pt idx="891">
                <c:v>32800</c:v>
              </c:pt>
              <c:pt idx="892">
                <c:v>32820</c:v>
              </c:pt>
              <c:pt idx="893">
                <c:v>32840</c:v>
              </c:pt>
              <c:pt idx="894">
                <c:v>32860</c:v>
              </c:pt>
              <c:pt idx="895">
                <c:v>32880</c:v>
              </c:pt>
              <c:pt idx="896">
                <c:v>32900</c:v>
              </c:pt>
              <c:pt idx="897">
                <c:v>32920</c:v>
              </c:pt>
              <c:pt idx="898">
                <c:v>32940</c:v>
              </c:pt>
              <c:pt idx="899">
                <c:v>32960</c:v>
              </c:pt>
              <c:pt idx="900">
                <c:v>32980</c:v>
              </c:pt>
              <c:pt idx="901">
                <c:v>33000</c:v>
              </c:pt>
              <c:pt idx="902">
                <c:v>33020</c:v>
              </c:pt>
              <c:pt idx="903">
                <c:v>33040</c:v>
              </c:pt>
              <c:pt idx="904">
                <c:v>33060</c:v>
              </c:pt>
              <c:pt idx="905">
                <c:v>33080</c:v>
              </c:pt>
              <c:pt idx="906">
                <c:v>33100</c:v>
              </c:pt>
              <c:pt idx="907">
                <c:v>33120</c:v>
              </c:pt>
              <c:pt idx="908">
                <c:v>33140</c:v>
              </c:pt>
              <c:pt idx="909">
                <c:v>33160</c:v>
              </c:pt>
              <c:pt idx="910">
                <c:v>33180</c:v>
              </c:pt>
              <c:pt idx="911">
                <c:v>33200</c:v>
              </c:pt>
              <c:pt idx="912">
                <c:v>33220</c:v>
              </c:pt>
              <c:pt idx="913">
                <c:v>33240</c:v>
              </c:pt>
              <c:pt idx="914">
                <c:v>33260</c:v>
              </c:pt>
              <c:pt idx="915">
                <c:v>33280</c:v>
              </c:pt>
              <c:pt idx="916">
                <c:v>33300</c:v>
              </c:pt>
              <c:pt idx="917">
                <c:v>33320</c:v>
              </c:pt>
              <c:pt idx="918">
                <c:v>33340</c:v>
              </c:pt>
              <c:pt idx="919">
                <c:v>33360</c:v>
              </c:pt>
              <c:pt idx="920">
                <c:v>33380</c:v>
              </c:pt>
              <c:pt idx="921">
                <c:v>33400</c:v>
              </c:pt>
              <c:pt idx="922">
                <c:v>33420</c:v>
              </c:pt>
              <c:pt idx="923">
                <c:v>33440</c:v>
              </c:pt>
              <c:pt idx="924">
                <c:v>33460</c:v>
              </c:pt>
              <c:pt idx="925">
                <c:v>33480</c:v>
              </c:pt>
              <c:pt idx="926">
                <c:v>33500</c:v>
              </c:pt>
              <c:pt idx="927">
                <c:v>33520</c:v>
              </c:pt>
              <c:pt idx="928">
                <c:v>33540</c:v>
              </c:pt>
              <c:pt idx="929">
                <c:v>33560</c:v>
              </c:pt>
              <c:pt idx="930">
                <c:v>33580</c:v>
              </c:pt>
              <c:pt idx="931">
                <c:v>33600</c:v>
              </c:pt>
              <c:pt idx="932">
                <c:v>33620</c:v>
              </c:pt>
              <c:pt idx="933">
                <c:v>33640</c:v>
              </c:pt>
              <c:pt idx="934">
                <c:v>33660</c:v>
              </c:pt>
              <c:pt idx="935">
                <c:v>33680</c:v>
              </c:pt>
              <c:pt idx="936">
                <c:v>33700</c:v>
              </c:pt>
              <c:pt idx="937">
                <c:v>33720</c:v>
              </c:pt>
              <c:pt idx="938">
                <c:v>33740</c:v>
              </c:pt>
              <c:pt idx="939">
                <c:v>33760</c:v>
              </c:pt>
              <c:pt idx="940">
                <c:v>33780</c:v>
              </c:pt>
              <c:pt idx="941">
                <c:v>33800</c:v>
              </c:pt>
              <c:pt idx="942">
                <c:v>33820</c:v>
              </c:pt>
              <c:pt idx="943">
                <c:v>33840</c:v>
              </c:pt>
              <c:pt idx="944">
                <c:v>33860</c:v>
              </c:pt>
              <c:pt idx="945">
                <c:v>33880</c:v>
              </c:pt>
              <c:pt idx="946">
                <c:v>33900</c:v>
              </c:pt>
              <c:pt idx="947">
                <c:v>33920</c:v>
              </c:pt>
              <c:pt idx="948">
                <c:v>33940</c:v>
              </c:pt>
              <c:pt idx="949">
                <c:v>33960</c:v>
              </c:pt>
              <c:pt idx="950">
                <c:v>33980</c:v>
              </c:pt>
              <c:pt idx="951">
                <c:v>34000</c:v>
              </c:pt>
              <c:pt idx="952">
                <c:v>34020</c:v>
              </c:pt>
              <c:pt idx="953">
                <c:v>34040</c:v>
              </c:pt>
              <c:pt idx="954">
                <c:v>34060</c:v>
              </c:pt>
              <c:pt idx="955">
                <c:v>34080</c:v>
              </c:pt>
              <c:pt idx="956">
                <c:v>34100</c:v>
              </c:pt>
              <c:pt idx="957">
                <c:v>34120</c:v>
              </c:pt>
              <c:pt idx="958">
                <c:v>34140</c:v>
              </c:pt>
              <c:pt idx="959">
                <c:v>34160</c:v>
              </c:pt>
              <c:pt idx="960">
                <c:v>34180</c:v>
              </c:pt>
              <c:pt idx="961">
                <c:v>34200</c:v>
              </c:pt>
              <c:pt idx="962">
                <c:v>34220</c:v>
              </c:pt>
              <c:pt idx="963">
                <c:v>34240</c:v>
              </c:pt>
              <c:pt idx="964">
                <c:v>34260</c:v>
              </c:pt>
              <c:pt idx="965">
                <c:v>34280</c:v>
              </c:pt>
              <c:pt idx="966">
                <c:v>34300</c:v>
              </c:pt>
              <c:pt idx="967">
                <c:v>34320</c:v>
              </c:pt>
              <c:pt idx="968">
                <c:v>34340</c:v>
              </c:pt>
              <c:pt idx="969">
                <c:v>34360</c:v>
              </c:pt>
              <c:pt idx="970">
                <c:v>34380</c:v>
              </c:pt>
              <c:pt idx="971">
                <c:v>34400</c:v>
              </c:pt>
              <c:pt idx="972">
                <c:v>34420</c:v>
              </c:pt>
              <c:pt idx="973">
                <c:v>34440</c:v>
              </c:pt>
              <c:pt idx="974">
                <c:v>34460</c:v>
              </c:pt>
              <c:pt idx="975">
                <c:v>34480</c:v>
              </c:pt>
              <c:pt idx="976">
                <c:v>34500</c:v>
              </c:pt>
              <c:pt idx="977">
                <c:v>34520</c:v>
              </c:pt>
              <c:pt idx="978">
                <c:v>34540</c:v>
              </c:pt>
              <c:pt idx="979">
                <c:v>34560</c:v>
              </c:pt>
              <c:pt idx="980">
                <c:v>34580</c:v>
              </c:pt>
              <c:pt idx="981">
                <c:v>34600</c:v>
              </c:pt>
              <c:pt idx="982">
                <c:v>34620</c:v>
              </c:pt>
              <c:pt idx="983">
                <c:v>34640</c:v>
              </c:pt>
              <c:pt idx="984">
                <c:v>34660</c:v>
              </c:pt>
              <c:pt idx="985">
                <c:v>34680</c:v>
              </c:pt>
              <c:pt idx="986">
                <c:v>34700</c:v>
              </c:pt>
              <c:pt idx="987">
                <c:v>34720</c:v>
              </c:pt>
              <c:pt idx="988">
                <c:v>34740</c:v>
              </c:pt>
              <c:pt idx="989">
                <c:v>34760</c:v>
              </c:pt>
              <c:pt idx="990">
                <c:v>34780</c:v>
              </c:pt>
              <c:pt idx="991">
                <c:v>34800</c:v>
              </c:pt>
              <c:pt idx="992">
                <c:v>34820</c:v>
              </c:pt>
              <c:pt idx="993">
                <c:v>34840</c:v>
              </c:pt>
              <c:pt idx="994">
                <c:v>34860</c:v>
              </c:pt>
              <c:pt idx="995">
                <c:v>34880</c:v>
              </c:pt>
              <c:pt idx="996">
                <c:v>34900</c:v>
              </c:pt>
              <c:pt idx="997">
                <c:v>34920</c:v>
              </c:pt>
              <c:pt idx="998">
                <c:v>34940</c:v>
              </c:pt>
              <c:pt idx="999">
                <c:v>34960</c:v>
              </c:pt>
              <c:pt idx="1000">
                <c:v>34980</c:v>
              </c:pt>
              <c:pt idx="1001">
                <c:v>35000</c:v>
              </c:pt>
              <c:pt idx="1002">
                <c:v>35020</c:v>
              </c:pt>
              <c:pt idx="1003">
                <c:v>35040</c:v>
              </c:pt>
              <c:pt idx="1004">
                <c:v>35060</c:v>
              </c:pt>
              <c:pt idx="1005">
                <c:v>35080</c:v>
              </c:pt>
              <c:pt idx="1006">
                <c:v>35100</c:v>
              </c:pt>
              <c:pt idx="1007">
                <c:v>35120</c:v>
              </c:pt>
              <c:pt idx="1008">
                <c:v>35140</c:v>
              </c:pt>
              <c:pt idx="1009">
                <c:v>35160</c:v>
              </c:pt>
              <c:pt idx="1010">
                <c:v>35180</c:v>
              </c:pt>
              <c:pt idx="1011">
                <c:v>35200</c:v>
              </c:pt>
              <c:pt idx="1012">
                <c:v>35220</c:v>
              </c:pt>
              <c:pt idx="1013">
                <c:v>35240</c:v>
              </c:pt>
              <c:pt idx="1014">
                <c:v>35260</c:v>
              </c:pt>
              <c:pt idx="1015">
                <c:v>35280</c:v>
              </c:pt>
              <c:pt idx="1016">
                <c:v>35300</c:v>
              </c:pt>
              <c:pt idx="1017">
                <c:v>35320</c:v>
              </c:pt>
              <c:pt idx="1018">
                <c:v>35340</c:v>
              </c:pt>
              <c:pt idx="1019">
                <c:v>35360</c:v>
              </c:pt>
              <c:pt idx="1020">
                <c:v>35380</c:v>
              </c:pt>
              <c:pt idx="1021">
                <c:v>35400</c:v>
              </c:pt>
              <c:pt idx="1022">
                <c:v>35420</c:v>
              </c:pt>
              <c:pt idx="1023">
                <c:v>35440</c:v>
              </c:pt>
              <c:pt idx="1024">
                <c:v>35460</c:v>
              </c:pt>
              <c:pt idx="1025">
                <c:v>35480</c:v>
              </c:pt>
              <c:pt idx="1026">
                <c:v>35500</c:v>
              </c:pt>
              <c:pt idx="1027">
                <c:v>35520</c:v>
              </c:pt>
              <c:pt idx="1028">
                <c:v>35540</c:v>
              </c:pt>
              <c:pt idx="1029">
                <c:v>35560</c:v>
              </c:pt>
              <c:pt idx="1030">
                <c:v>35580</c:v>
              </c:pt>
              <c:pt idx="1031">
                <c:v>35600</c:v>
              </c:pt>
              <c:pt idx="1032">
                <c:v>35620</c:v>
              </c:pt>
              <c:pt idx="1033">
                <c:v>35640</c:v>
              </c:pt>
              <c:pt idx="1034">
                <c:v>35660</c:v>
              </c:pt>
              <c:pt idx="1035">
                <c:v>35680</c:v>
              </c:pt>
              <c:pt idx="1036">
                <c:v>35700</c:v>
              </c:pt>
              <c:pt idx="1037">
                <c:v>35720</c:v>
              </c:pt>
              <c:pt idx="1038">
                <c:v>35740</c:v>
              </c:pt>
              <c:pt idx="1039">
                <c:v>35760</c:v>
              </c:pt>
              <c:pt idx="1040">
                <c:v>35780</c:v>
              </c:pt>
              <c:pt idx="1041">
                <c:v>35800</c:v>
              </c:pt>
              <c:pt idx="1042">
                <c:v>35820</c:v>
              </c:pt>
              <c:pt idx="1043">
                <c:v>35840</c:v>
              </c:pt>
              <c:pt idx="1044">
                <c:v>35860</c:v>
              </c:pt>
              <c:pt idx="1045">
                <c:v>35880</c:v>
              </c:pt>
              <c:pt idx="1046">
                <c:v>35900</c:v>
              </c:pt>
              <c:pt idx="1047">
                <c:v>35920</c:v>
              </c:pt>
              <c:pt idx="1048">
                <c:v>35940</c:v>
              </c:pt>
              <c:pt idx="1049">
                <c:v>35960</c:v>
              </c:pt>
              <c:pt idx="1050">
                <c:v>35980</c:v>
              </c:pt>
              <c:pt idx="1051">
                <c:v>36000</c:v>
              </c:pt>
              <c:pt idx="1052">
                <c:v>36020</c:v>
              </c:pt>
              <c:pt idx="1053">
                <c:v>36040</c:v>
              </c:pt>
              <c:pt idx="1054">
                <c:v>36060</c:v>
              </c:pt>
              <c:pt idx="1055">
                <c:v>36080</c:v>
              </c:pt>
              <c:pt idx="1056">
                <c:v>36100</c:v>
              </c:pt>
              <c:pt idx="1057">
                <c:v>36120</c:v>
              </c:pt>
              <c:pt idx="1058">
                <c:v>36140</c:v>
              </c:pt>
              <c:pt idx="1059">
                <c:v>36160</c:v>
              </c:pt>
              <c:pt idx="1060">
                <c:v>36180</c:v>
              </c:pt>
              <c:pt idx="1061">
                <c:v>36200</c:v>
              </c:pt>
              <c:pt idx="1062">
                <c:v>36220</c:v>
              </c:pt>
              <c:pt idx="1063">
                <c:v>36240</c:v>
              </c:pt>
              <c:pt idx="1064">
                <c:v>36260</c:v>
              </c:pt>
              <c:pt idx="1065">
                <c:v>36280</c:v>
              </c:pt>
              <c:pt idx="1066">
                <c:v>36300</c:v>
              </c:pt>
              <c:pt idx="1067">
                <c:v>36320</c:v>
              </c:pt>
              <c:pt idx="1068">
                <c:v>36340</c:v>
              </c:pt>
              <c:pt idx="1069">
                <c:v>36360</c:v>
              </c:pt>
              <c:pt idx="1070">
                <c:v>36380</c:v>
              </c:pt>
              <c:pt idx="1071">
                <c:v>36400</c:v>
              </c:pt>
              <c:pt idx="1072">
                <c:v>36420</c:v>
              </c:pt>
              <c:pt idx="1073">
                <c:v>36440</c:v>
              </c:pt>
              <c:pt idx="1074">
                <c:v>36460</c:v>
              </c:pt>
              <c:pt idx="1075">
                <c:v>36480</c:v>
              </c:pt>
              <c:pt idx="1076">
                <c:v>36500</c:v>
              </c:pt>
              <c:pt idx="1077">
                <c:v>36520</c:v>
              </c:pt>
              <c:pt idx="1078">
                <c:v>36540</c:v>
              </c:pt>
              <c:pt idx="1079">
                <c:v>36560</c:v>
              </c:pt>
              <c:pt idx="1080">
                <c:v>36580</c:v>
              </c:pt>
              <c:pt idx="1081">
                <c:v>36600</c:v>
              </c:pt>
              <c:pt idx="1082">
                <c:v>36620</c:v>
              </c:pt>
              <c:pt idx="1083">
                <c:v>36640</c:v>
              </c:pt>
              <c:pt idx="1084">
                <c:v>36660</c:v>
              </c:pt>
              <c:pt idx="1085">
                <c:v>36680</c:v>
              </c:pt>
              <c:pt idx="1086">
                <c:v>36700</c:v>
              </c:pt>
              <c:pt idx="1087">
                <c:v>36720</c:v>
              </c:pt>
              <c:pt idx="1088">
                <c:v>36740</c:v>
              </c:pt>
              <c:pt idx="1089">
                <c:v>36760</c:v>
              </c:pt>
              <c:pt idx="1090">
                <c:v>36780</c:v>
              </c:pt>
              <c:pt idx="1091">
                <c:v>36800</c:v>
              </c:pt>
              <c:pt idx="1092">
                <c:v>36820</c:v>
              </c:pt>
              <c:pt idx="1093">
                <c:v>36840</c:v>
              </c:pt>
              <c:pt idx="1094">
                <c:v>36860</c:v>
              </c:pt>
              <c:pt idx="1095">
                <c:v>36880</c:v>
              </c:pt>
              <c:pt idx="1096">
                <c:v>36900</c:v>
              </c:pt>
              <c:pt idx="1097">
                <c:v>36920</c:v>
              </c:pt>
              <c:pt idx="1098">
                <c:v>36940</c:v>
              </c:pt>
              <c:pt idx="1099">
                <c:v>36960</c:v>
              </c:pt>
              <c:pt idx="1100">
                <c:v>36980</c:v>
              </c:pt>
              <c:pt idx="1101">
                <c:v>37000</c:v>
              </c:pt>
              <c:pt idx="1102">
                <c:v>37020</c:v>
              </c:pt>
              <c:pt idx="1103">
                <c:v>37040</c:v>
              </c:pt>
              <c:pt idx="1104">
                <c:v>37060</c:v>
              </c:pt>
              <c:pt idx="1105">
                <c:v>37080</c:v>
              </c:pt>
              <c:pt idx="1106">
                <c:v>37100</c:v>
              </c:pt>
              <c:pt idx="1107">
                <c:v>37120</c:v>
              </c:pt>
              <c:pt idx="1108">
                <c:v>37140</c:v>
              </c:pt>
              <c:pt idx="1109">
                <c:v>37160</c:v>
              </c:pt>
              <c:pt idx="1110">
                <c:v>37180</c:v>
              </c:pt>
              <c:pt idx="1111">
                <c:v>37200</c:v>
              </c:pt>
              <c:pt idx="1112">
                <c:v>37220</c:v>
              </c:pt>
              <c:pt idx="1113">
                <c:v>37240</c:v>
              </c:pt>
              <c:pt idx="1114">
                <c:v>37260</c:v>
              </c:pt>
              <c:pt idx="1115">
                <c:v>37280</c:v>
              </c:pt>
              <c:pt idx="1116">
                <c:v>37300</c:v>
              </c:pt>
              <c:pt idx="1117">
                <c:v>37320</c:v>
              </c:pt>
              <c:pt idx="1118">
                <c:v>37340</c:v>
              </c:pt>
              <c:pt idx="1119">
                <c:v>37360</c:v>
              </c:pt>
              <c:pt idx="1120">
                <c:v>37380</c:v>
              </c:pt>
              <c:pt idx="1121">
                <c:v>37400</c:v>
              </c:pt>
              <c:pt idx="1122">
                <c:v>37420</c:v>
              </c:pt>
              <c:pt idx="1123">
                <c:v>37440</c:v>
              </c:pt>
              <c:pt idx="1124">
                <c:v>37460</c:v>
              </c:pt>
              <c:pt idx="1125">
                <c:v>37480</c:v>
              </c:pt>
              <c:pt idx="1126">
                <c:v>37500</c:v>
              </c:pt>
              <c:pt idx="1127">
                <c:v>37520</c:v>
              </c:pt>
              <c:pt idx="1128">
                <c:v>37540</c:v>
              </c:pt>
              <c:pt idx="1129">
                <c:v>37560</c:v>
              </c:pt>
              <c:pt idx="1130">
                <c:v>37580</c:v>
              </c:pt>
              <c:pt idx="1131">
                <c:v>37600</c:v>
              </c:pt>
              <c:pt idx="1132">
                <c:v>37620</c:v>
              </c:pt>
              <c:pt idx="1133">
                <c:v>37640</c:v>
              </c:pt>
              <c:pt idx="1134">
                <c:v>37660</c:v>
              </c:pt>
              <c:pt idx="1135">
                <c:v>37680</c:v>
              </c:pt>
              <c:pt idx="1136">
                <c:v>37700</c:v>
              </c:pt>
              <c:pt idx="1137">
                <c:v>37720</c:v>
              </c:pt>
              <c:pt idx="1138">
                <c:v>37740</c:v>
              </c:pt>
              <c:pt idx="1139">
                <c:v>37760</c:v>
              </c:pt>
              <c:pt idx="1140">
                <c:v>37780</c:v>
              </c:pt>
              <c:pt idx="1141">
                <c:v>37800</c:v>
              </c:pt>
              <c:pt idx="1142">
                <c:v>37820</c:v>
              </c:pt>
              <c:pt idx="1143">
                <c:v>37840</c:v>
              </c:pt>
              <c:pt idx="1144">
                <c:v>37860</c:v>
              </c:pt>
              <c:pt idx="1145">
                <c:v>37880</c:v>
              </c:pt>
              <c:pt idx="1146">
                <c:v>37900</c:v>
              </c:pt>
              <c:pt idx="1147">
                <c:v>37920</c:v>
              </c:pt>
              <c:pt idx="1148">
                <c:v>37940</c:v>
              </c:pt>
              <c:pt idx="1149">
                <c:v>37960</c:v>
              </c:pt>
              <c:pt idx="1150">
                <c:v>37980</c:v>
              </c:pt>
              <c:pt idx="1151">
                <c:v>38000</c:v>
              </c:pt>
              <c:pt idx="1152">
                <c:v>38020</c:v>
              </c:pt>
              <c:pt idx="1153">
                <c:v>38040</c:v>
              </c:pt>
              <c:pt idx="1154">
                <c:v>38060</c:v>
              </c:pt>
              <c:pt idx="1155">
                <c:v>38080</c:v>
              </c:pt>
              <c:pt idx="1156">
                <c:v>38100</c:v>
              </c:pt>
              <c:pt idx="1157">
                <c:v>38120</c:v>
              </c:pt>
              <c:pt idx="1158">
                <c:v>38140</c:v>
              </c:pt>
              <c:pt idx="1159">
                <c:v>38160</c:v>
              </c:pt>
              <c:pt idx="1160">
                <c:v>38180</c:v>
              </c:pt>
              <c:pt idx="1161">
                <c:v>38200</c:v>
              </c:pt>
              <c:pt idx="1162">
                <c:v>38220</c:v>
              </c:pt>
              <c:pt idx="1163">
                <c:v>38240</c:v>
              </c:pt>
              <c:pt idx="1164">
                <c:v>38260</c:v>
              </c:pt>
              <c:pt idx="1165">
                <c:v>38280</c:v>
              </c:pt>
              <c:pt idx="1166">
                <c:v>38300</c:v>
              </c:pt>
              <c:pt idx="1167">
                <c:v>38320</c:v>
              </c:pt>
              <c:pt idx="1168">
                <c:v>38340</c:v>
              </c:pt>
              <c:pt idx="1169">
                <c:v>38360</c:v>
              </c:pt>
              <c:pt idx="1170">
                <c:v>38380</c:v>
              </c:pt>
              <c:pt idx="1171">
                <c:v>38400</c:v>
              </c:pt>
              <c:pt idx="1172">
                <c:v>38420</c:v>
              </c:pt>
              <c:pt idx="1173">
                <c:v>38440</c:v>
              </c:pt>
              <c:pt idx="1174">
                <c:v>38460</c:v>
              </c:pt>
              <c:pt idx="1175">
                <c:v>38480</c:v>
              </c:pt>
              <c:pt idx="1176">
                <c:v>38500</c:v>
              </c:pt>
              <c:pt idx="1177">
                <c:v>38520</c:v>
              </c:pt>
              <c:pt idx="1178">
                <c:v>38540</c:v>
              </c:pt>
              <c:pt idx="1179">
                <c:v>38560</c:v>
              </c:pt>
              <c:pt idx="1180">
                <c:v>38580</c:v>
              </c:pt>
              <c:pt idx="1181">
                <c:v>38600</c:v>
              </c:pt>
              <c:pt idx="1182">
                <c:v>38620</c:v>
              </c:pt>
              <c:pt idx="1183">
                <c:v>38640</c:v>
              </c:pt>
              <c:pt idx="1184">
                <c:v>38660</c:v>
              </c:pt>
              <c:pt idx="1185">
                <c:v>38680</c:v>
              </c:pt>
              <c:pt idx="1186">
                <c:v>38700</c:v>
              </c:pt>
              <c:pt idx="1187">
                <c:v>38720</c:v>
              </c:pt>
              <c:pt idx="1188">
                <c:v>38740</c:v>
              </c:pt>
              <c:pt idx="1189">
                <c:v>38760</c:v>
              </c:pt>
              <c:pt idx="1190">
                <c:v>38780</c:v>
              </c:pt>
              <c:pt idx="1191">
                <c:v>38800</c:v>
              </c:pt>
              <c:pt idx="1192">
                <c:v>38820</c:v>
              </c:pt>
              <c:pt idx="1193">
                <c:v>38840</c:v>
              </c:pt>
              <c:pt idx="1194">
                <c:v>38860</c:v>
              </c:pt>
              <c:pt idx="1195">
                <c:v>38880</c:v>
              </c:pt>
              <c:pt idx="1196">
                <c:v>38900</c:v>
              </c:pt>
              <c:pt idx="1197">
                <c:v>38920</c:v>
              </c:pt>
              <c:pt idx="1198">
                <c:v>38940</c:v>
              </c:pt>
              <c:pt idx="1199">
                <c:v>38960</c:v>
              </c:pt>
              <c:pt idx="1200">
                <c:v>38980</c:v>
              </c:pt>
              <c:pt idx="1201">
                <c:v>39000</c:v>
              </c:pt>
              <c:pt idx="1202">
                <c:v>39020</c:v>
              </c:pt>
              <c:pt idx="1203">
                <c:v>39040</c:v>
              </c:pt>
              <c:pt idx="1204">
                <c:v>39060</c:v>
              </c:pt>
              <c:pt idx="1205">
                <c:v>39080</c:v>
              </c:pt>
              <c:pt idx="1206">
                <c:v>39100</c:v>
              </c:pt>
              <c:pt idx="1207">
                <c:v>39120</c:v>
              </c:pt>
              <c:pt idx="1208">
                <c:v>39140</c:v>
              </c:pt>
              <c:pt idx="1209">
                <c:v>39160</c:v>
              </c:pt>
              <c:pt idx="1210">
                <c:v>39180</c:v>
              </c:pt>
              <c:pt idx="1211">
                <c:v>39200</c:v>
              </c:pt>
              <c:pt idx="1212">
                <c:v>39220</c:v>
              </c:pt>
              <c:pt idx="1213">
                <c:v>39240</c:v>
              </c:pt>
              <c:pt idx="1214">
                <c:v>39260</c:v>
              </c:pt>
              <c:pt idx="1215">
                <c:v>39280</c:v>
              </c:pt>
              <c:pt idx="1216">
                <c:v>39300</c:v>
              </c:pt>
              <c:pt idx="1217">
                <c:v>39320</c:v>
              </c:pt>
              <c:pt idx="1218">
                <c:v>39340</c:v>
              </c:pt>
              <c:pt idx="1219">
                <c:v>39360</c:v>
              </c:pt>
              <c:pt idx="1220">
                <c:v>39380</c:v>
              </c:pt>
              <c:pt idx="1221">
                <c:v>39400</c:v>
              </c:pt>
              <c:pt idx="1222">
                <c:v>39420</c:v>
              </c:pt>
              <c:pt idx="1223">
                <c:v>39440</c:v>
              </c:pt>
              <c:pt idx="1224">
                <c:v>39460</c:v>
              </c:pt>
              <c:pt idx="1225">
                <c:v>39480</c:v>
              </c:pt>
              <c:pt idx="1226">
                <c:v>39500</c:v>
              </c:pt>
              <c:pt idx="1227">
                <c:v>39520</c:v>
              </c:pt>
              <c:pt idx="1228">
                <c:v>39540</c:v>
              </c:pt>
              <c:pt idx="1229">
                <c:v>39560</c:v>
              </c:pt>
              <c:pt idx="1230">
                <c:v>39580</c:v>
              </c:pt>
              <c:pt idx="1231">
                <c:v>39600</c:v>
              </c:pt>
              <c:pt idx="1232">
                <c:v>39620</c:v>
              </c:pt>
              <c:pt idx="1233">
                <c:v>39640</c:v>
              </c:pt>
              <c:pt idx="1234">
                <c:v>39660</c:v>
              </c:pt>
              <c:pt idx="1235">
                <c:v>39680</c:v>
              </c:pt>
              <c:pt idx="1236">
                <c:v>39700</c:v>
              </c:pt>
              <c:pt idx="1237">
                <c:v>39720</c:v>
              </c:pt>
              <c:pt idx="1238">
                <c:v>39740</c:v>
              </c:pt>
              <c:pt idx="1239">
                <c:v>39760</c:v>
              </c:pt>
              <c:pt idx="1240">
                <c:v>39780</c:v>
              </c:pt>
              <c:pt idx="1241">
                <c:v>39800</c:v>
              </c:pt>
              <c:pt idx="1242">
                <c:v>39820</c:v>
              </c:pt>
              <c:pt idx="1243">
                <c:v>39840</c:v>
              </c:pt>
              <c:pt idx="1244">
                <c:v>39860</c:v>
              </c:pt>
              <c:pt idx="1245">
                <c:v>39880</c:v>
              </c:pt>
              <c:pt idx="1246">
                <c:v>39900</c:v>
              </c:pt>
              <c:pt idx="1247">
                <c:v>39920</c:v>
              </c:pt>
              <c:pt idx="1248">
                <c:v>39940</c:v>
              </c:pt>
              <c:pt idx="1249">
                <c:v>39960</c:v>
              </c:pt>
              <c:pt idx="1250">
                <c:v>39980</c:v>
              </c:pt>
              <c:pt idx="1251">
                <c:v>40000</c:v>
              </c:pt>
              <c:pt idx="1252">
                <c:v>40020</c:v>
              </c:pt>
              <c:pt idx="1253">
                <c:v>40040</c:v>
              </c:pt>
              <c:pt idx="1254">
                <c:v>40060</c:v>
              </c:pt>
              <c:pt idx="1255">
                <c:v>40080</c:v>
              </c:pt>
              <c:pt idx="1256">
                <c:v>40100</c:v>
              </c:pt>
              <c:pt idx="1257">
                <c:v>40120</c:v>
              </c:pt>
              <c:pt idx="1258">
                <c:v>40140</c:v>
              </c:pt>
              <c:pt idx="1259">
                <c:v>40160</c:v>
              </c:pt>
              <c:pt idx="1260">
                <c:v>40180</c:v>
              </c:pt>
              <c:pt idx="1261">
                <c:v>40200</c:v>
              </c:pt>
              <c:pt idx="1262">
                <c:v>40220</c:v>
              </c:pt>
              <c:pt idx="1263">
                <c:v>40240</c:v>
              </c:pt>
              <c:pt idx="1264">
                <c:v>40260</c:v>
              </c:pt>
              <c:pt idx="1265">
                <c:v>40280</c:v>
              </c:pt>
              <c:pt idx="1266">
                <c:v>40300</c:v>
              </c:pt>
              <c:pt idx="1267">
                <c:v>40320</c:v>
              </c:pt>
              <c:pt idx="1268">
                <c:v>40340</c:v>
              </c:pt>
              <c:pt idx="1269">
                <c:v>40360</c:v>
              </c:pt>
              <c:pt idx="1270">
                <c:v>40380</c:v>
              </c:pt>
              <c:pt idx="1271">
                <c:v>40400</c:v>
              </c:pt>
              <c:pt idx="1272">
                <c:v>40420</c:v>
              </c:pt>
              <c:pt idx="1273">
                <c:v>40440</c:v>
              </c:pt>
              <c:pt idx="1274">
                <c:v>40460</c:v>
              </c:pt>
              <c:pt idx="1275">
                <c:v>40480</c:v>
              </c:pt>
              <c:pt idx="1276">
                <c:v>40500</c:v>
              </c:pt>
              <c:pt idx="1277">
                <c:v>40520</c:v>
              </c:pt>
              <c:pt idx="1278">
                <c:v>40540</c:v>
              </c:pt>
              <c:pt idx="1279">
                <c:v>40560</c:v>
              </c:pt>
              <c:pt idx="1280">
                <c:v>40580</c:v>
              </c:pt>
              <c:pt idx="1281">
                <c:v>40600</c:v>
              </c:pt>
              <c:pt idx="1282">
                <c:v>40620</c:v>
              </c:pt>
              <c:pt idx="1283">
                <c:v>40640</c:v>
              </c:pt>
              <c:pt idx="1284">
                <c:v>40660</c:v>
              </c:pt>
              <c:pt idx="1285">
                <c:v>40680</c:v>
              </c:pt>
              <c:pt idx="1286">
                <c:v>40700</c:v>
              </c:pt>
              <c:pt idx="1287">
                <c:v>40720</c:v>
              </c:pt>
              <c:pt idx="1288">
                <c:v>40740</c:v>
              </c:pt>
              <c:pt idx="1289">
                <c:v>40760</c:v>
              </c:pt>
              <c:pt idx="1290">
                <c:v>40780</c:v>
              </c:pt>
              <c:pt idx="1291">
                <c:v>40800</c:v>
              </c:pt>
              <c:pt idx="1292">
                <c:v>40820</c:v>
              </c:pt>
              <c:pt idx="1293">
                <c:v>40840</c:v>
              </c:pt>
              <c:pt idx="1294">
                <c:v>40860</c:v>
              </c:pt>
              <c:pt idx="1295">
                <c:v>40880</c:v>
              </c:pt>
              <c:pt idx="1296">
                <c:v>40900</c:v>
              </c:pt>
              <c:pt idx="1297">
                <c:v>40920</c:v>
              </c:pt>
              <c:pt idx="1298">
                <c:v>40940</c:v>
              </c:pt>
              <c:pt idx="1299">
                <c:v>40960</c:v>
              </c:pt>
              <c:pt idx="1300">
                <c:v>40980</c:v>
              </c:pt>
              <c:pt idx="1301">
                <c:v>41000</c:v>
              </c:pt>
              <c:pt idx="1302">
                <c:v>41020</c:v>
              </c:pt>
              <c:pt idx="1303">
                <c:v>41040</c:v>
              </c:pt>
              <c:pt idx="1304">
                <c:v>41060</c:v>
              </c:pt>
              <c:pt idx="1305">
                <c:v>41080</c:v>
              </c:pt>
              <c:pt idx="1306">
                <c:v>41100</c:v>
              </c:pt>
              <c:pt idx="1307">
                <c:v>41120</c:v>
              </c:pt>
              <c:pt idx="1308">
                <c:v>41140</c:v>
              </c:pt>
              <c:pt idx="1309">
                <c:v>41160</c:v>
              </c:pt>
              <c:pt idx="1310">
                <c:v>41180</c:v>
              </c:pt>
              <c:pt idx="1311">
                <c:v>41200</c:v>
              </c:pt>
              <c:pt idx="1312">
                <c:v>41220</c:v>
              </c:pt>
              <c:pt idx="1313">
                <c:v>41240</c:v>
              </c:pt>
              <c:pt idx="1314">
                <c:v>41260</c:v>
              </c:pt>
              <c:pt idx="1315">
                <c:v>41280</c:v>
              </c:pt>
              <c:pt idx="1316">
                <c:v>41300</c:v>
              </c:pt>
              <c:pt idx="1317">
                <c:v>41320</c:v>
              </c:pt>
              <c:pt idx="1318">
                <c:v>41340</c:v>
              </c:pt>
              <c:pt idx="1319">
                <c:v>41360</c:v>
              </c:pt>
              <c:pt idx="1320">
                <c:v>41380</c:v>
              </c:pt>
              <c:pt idx="1321">
                <c:v>41400</c:v>
              </c:pt>
              <c:pt idx="1322">
                <c:v>41420</c:v>
              </c:pt>
              <c:pt idx="1323">
                <c:v>41440</c:v>
              </c:pt>
              <c:pt idx="1324">
                <c:v>41460</c:v>
              </c:pt>
              <c:pt idx="1325">
                <c:v>41480</c:v>
              </c:pt>
              <c:pt idx="1326">
                <c:v>41500</c:v>
              </c:pt>
              <c:pt idx="1327">
                <c:v>41520</c:v>
              </c:pt>
              <c:pt idx="1328">
                <c:v>41540</c:v>
              </c:pt>
              <c:pt idx="1329">
                <c:v>41560</c:v>
              </c:pt>
              <c:pt idx="1330">
                <c:v>41580</c:v>
              </c:pt>
              <c:pt idx="1331">
                <c:v>41600</c:v>
              </c:pt>
              <c:pt idx="1332">
                <c:v>41620</c:v>
              </c:pt>
              <c:pt idx="1333">
                <c:v>41640</c:v>
              </c:pt>
              <c:pt idx="1334">
                <c:v>41660</c:v>
              </c:pt>
              <c:pt idx="1335">
                <c:v>41680</c:v>
              </c:pt>
              <c:pt idx="1336">
                <c:v>41700</c:v>
              </c:pt>
              <c:pt idx="1337">
                <c:v>41720</c:v>
              </c:pt>
              <c:pt idx="1338">
                <c:v>41740</c:v>
              </c:pt>
              <c:pt idx="1339">
                <c:v>41760</c:v>
              </c:pt>
              <c:pt idx="1340">
                <c:v>41780</c:v>
              </c:pt>
              <c:pt idx="1341">
                <c:v>41800</c:v>
              </c:pt>
              <c:pt idx="1342">
                <c:v>41820</c:v>
              </c:pt>
              <c:pt idx="1343">
                <c:v>41840</c:v>
              </c:pt>
              <c:pt idx="1344">
                <c:v>41860</c:v>
              </c:pt>
              <c:pt idx="1345">
                <c:v>41880</c:v>
              </c:pt>
              <c:pt idx="1346">
                <c:v>41900</c:v>
              </c:pt>
              <c:pt idx="1347">
                <c:v>41920</c:v>
              </c:pt>
              <c:pt idx="1348">
                <c:v>41940</c:v>
              </c:pt>
              <c:pt idx="1349">
                <c:v>41960</c:v>
              </c:pt>
              <c:pt idx="1350">
                <c:v>41980</c:v>
              </c:pt>
              <c:pt idx="1351">
                <c:v>42000</c:v>
              </c:pt>
              <c:pt idx="1352">
                <c:v>42020</c:v>
              </c:pt>
              <c:pt idx="1353">
                <c:v>42040</c:v>
              </c:pt>
              <c:pt idx="1354">
                <c:v>42060</c:v>
              </c:pt>
              <c:pt idx="1355">
                <c:v>42080</c:v>
              </c:pt>
              <c:pt idx="1356">
                <c:v>42100</c:v>
              </c:pt>
              <c:pt idx="1357">
                <c:v>42120</c:v>
              </c:pt>
              <c:pt idx="1358">
                <c:v>42140</c:v>
              </c:pt>
              <c:pt idx="1359">
                <c:v>42160</c:v>
              </c:pt>
              <c:pt idx="1360">
                <c:v>42180</c:v>
              </c:pt>
              <c:pt idx="1361">
                <c:v>42200</c:v>
              </c:pt>
              <c:pt idx="1362">
                <c:v>42220</c:v>
              </c:pt>
              <c:pt idx="1363">
                <c:v>42240</c:v>
              </c:pt>
              <c:pt idx="1364">
                <c:v>42260</c:v>
              </c:pt>
              <c:pt idx="1365">
                <c:v>42280</c:v>
              </c:pt>
              <c:pt idx="1366">
                <c:v>42300</c:v>
              </c:pt>
              <c:pt idx="1367">
                <c:v>42320</c:v>
              </c:pt>
              <c:pt idx="1368">
                <c:v>42340</c:v>
              </c:pt>
              <c:pt idx="1369">
                <c:v>42360</c:v>
              </c:pt>
              <c:pt idx="1370">
                <c:v>42380</c:v>
              </c:pt>
              <c:pt idx="1371">
                <c:v>42400</c:v>
              </c:pt>
              <c:pt idx="1372">
                <c:v>42420</c:v>
              </c:pt>
              <c:pt idx="1373">
                <c:v>42440</c:v>
              </c:pt>
              <c:pt idx="1374">
                <c:v>42460</c:v>
              </c:pt>
              <c:pt idx="1375">
                <c:v>42480</c:v>
              </c:pt>
              <c:pt idx="1376">
                <c:v>42500</c:v>
              </c:pt>
              <c:pt idx="1377">
                <c:v>42520</c:v>
              </c:pt>
              <c:pt idx="1378">
                <c:v>42540</c:v>
              </c:pt>
              <c:pt idx="1379">
                <c:v>42560</c:v>
              </c:pt>
              <c:pt idx="1380">
                <c:v>42580</c:v>
              </c:pt>
              <c:pt idx="1381">
                <c:v>42600</c:v>
              </c:pt>
              <c:pt idx="1382">
                <c:v>42620</c:v>
              </c:pt>
              <c:pt idx="1383">
                <c:v>42640</c:v>
              </c:pt>
              <c:pt idx="1384">
                <c:v>42660</c:v>
              </c:pt>
              <c:pt idx="1385">
                <c:v>42680</c:v>
              </c:pt>
              <c:pt idx="1386">
                <c:v>42700</c:v>
              </c:pt>
              <c:pt idx="1387">
                <c:v>42720</c:v>
              </c:pt>
              <c:pt idx="1388">
                <c:v>42740</c:v>
              </c:pt>
              <c:pt idx="1389">
                <c:v>42760</c:v>
              </c:pt>
              <c:pt idx="1390">
                <c:v>42780</c:v>
              </c:pt>
              <c:pt idx="1391">
                <c:v>42800</c:v>
              </c:pt>
              <c:pt idx="1392">
                <c:v>42820</c:v>
              </c:pt>
              <c:pt idx="1393">
                <c:v>42840</c:v>
              </c:pt>
              <c:pt idx="1394">
                <c:v>42860</c:v>
              </c:pt>
              <c:pt idx="1395">
                <c:v>42880</c:v>
              </c:pt>
              <c:pt idx="1396">
                <c:v>42900</c:v>
              </c:pt>
              <c:pt idx="1397">
                <c:v>42920</c:v>
              </c:pt>
              <c:pt idx="1398">
                <c:v>42940</c:v>
              </c:pt>
              <c:pt idx="1399">
                <c:v>42960</c:v>
              </c:pt>
              <c:pt idx="1400">
                <c:v>42980</c:v>
              </c:pt>
              <c:pt idx="1401">
                <c:v>43000</c:v>
              </c:pt>
              <c:pt idx="1402">
                <c:v>43020</c:v>
              </c:pt>
              <c:pt idx="1403">
                <c:v>43040</c:v>
              </c:pt>
              <c:pt idx="1404">
                <c:v>43060</c:v>
              </c:pt>
              <c:pt idx="1405">
                <c:v>43080</c:v>
              </c:pt>
              <c:pt idx="1406">
                <c:v>43100</c:v>
              </c:pt>
              <c:pt idx="1407">
                <c:v>43120</c:v>
              </c:pt>
              <c:pt idx="1408">
                <c:v>43140</c:v>
              </c:pt>
              <c:pt idx="1409">
                <c:v>43160</c:v>
              </c:pt>
              <c:pt idx="1410">
                <c:v>43180</c:v>
              </c:pt>
              <c:pt idx="1411">
                <c:v>43200</c:v>
              </c:pt>
              <c:pt idx="1412">
                <c:v>43220</c:v>
              </c:pt>
              <c:pt idx="1413">
                <c:v>43240</c:v>
              </c:pt>
              <c:pt idx="1414">
                <c:v>43260</c:v>
              </c:pt>
              <c:pt idx="1415">
                <c:v>43280</c:v>
              </c:pt>
              <c:pt idx="1416">
                <c:v>43300</c:v>
              </c:pt>
              <c:pt idx="1417">
                <c:v>43320</c:v>
              </c:pt>
              <c:pt idx="1418">
                <c:v>43340</c:v>
              </c:pt>
              <c:pt idx="1419">
                <c:v>43360</c:v>
              </c:pt>
              <c:pt idx="1420">
                <c:v>43380</c:v>
              </c:pt>
              <c:pt idx="1421">
                <c:v>43400</c:v>
              </c:pt>
              <c:pt idx="1422">
                <c:v>43420</c:v>
              </c:pt>
              <c:pt idx="1423">
                <c:v>43440</c:v>
              </c:pt>
              <c:pt idx="1424">
                <c:v>43460</c:v>
              </c:pt>
              <c:pt idx="1425">
                <c:v>43480</c:v>
              </c:pt>
              <c:pt idx="1426">
                <c:v>43500</c:v>
              </c:pt>
              <c:pt idx="1427">
                <c:v>43520</c:v>
              </c:pt>
              <c:pt idx="1428">
                <c:v>43540</c:v>
              </c:pt>
              <c:pt idx="1429">
                <c:v>43560</c:v>
              </c:pt>
              <c:pt idx="1430">
                <c:v>43580</c:v>
              </c:pt>
              <c:pt idx="1431">
                <c:v>43600</c:v>
              </c:pt>
              <c:pt idx="1432">
                <c:v>43620</c:v>
              </c:pt>
              <c:pt idx="1433">
                <c:v>43640</c:v>
              </c:pt>
              <c:pt idx="1434">
                <c:v>43660</c:v>
              </c:pt>
              <c:pt idx="1435">
                <c:v>43680</c:v>
              </c:pt>
              <c:pt idx="1436">
                <c:v>43700</c:v>
              </c:pt>
              <c:pt idx="1437">
                <c:v>43720</c:v>
              </c:pt>
              <c:pt idx="1438">
                <c:v>43740</c:v>
              </c:pt>
              <c:pt idx="1439">
                <c:v>43760</c:v>
              </c:pt>
              <c:pt idx="1440">
                <c:v>43780</c:v>
              </c:pt>
              <c:pt idx="1441">
                <c:v>43800</c:v>
              </c:pt>
              <c:pt idx="1442">
                <c:v>43820</c:v>
              </c:pt>
              <c:pt idx="1443">
                <c:v>43840</c:v>
              </c:pt>
              <c:pt idx="1444">
                <c:v>43860</c:v>
              </c:pt>
              <c:pt idx="1445">
                <c:v>43880</c:v>
              </c:pt>
              <c:pt idx="1446">
                <c:v>43900</c:v>
              </c:pt>
              <c:pt idx="1447">
                <c:v>43920</c:v>
              </c:pt>
              <c:pt idx="1448">
                <c:v>43940</c:v>
              </c:pt>
              <c:pt idx="1449">
                <c:v>43960</c:v>
              </c:pt>
              <c:pt idx="1450">
                <c:v>43980</c:v>
              </c:pt>
              <c:pt idx="1451">
                <c:v>44000</c:v>
              </c:pt>
              <c:pt idx="1452">
                <c:v>44020</c:v>
              </c:pt>
              <c:pt idx="1453">
                <c:v>44040</c:v>
              </c:pt>
              <c:pt idx="1454">
                <c:v>44060</c:v>
              </c:pt>
              <c:pt idx="1455">
                <c:v>44080</c:v>
              </c:pt>
              <c:pt idx="1456">
                <c:v>44100</c:v>
              </c:pt>
              <c:pt idx="1457">
                <c:v>44120</c:v>
              </c:pt>
              <c:pt idx="1458">
                <c:v>44140</c:v>
              </c:pt>
              <c:pt idx="1459">
                <c:v>44160</c:v>
              </c:pt>
              <c:pt idx="1460">
                <c:v>44180</c:v>
              </c:pt>
              <c:pt idx="1461">
                <c:v>44200</c:v>
              </c:pt>
              <c:pt idx="1462">
                <c:v>44220</c:v>
              </c:pt>
              <c:pt idx="1463">
                <c:v>44240</c:v>
              </c:pt>
              <c:pt idx="1464">
                <c:v>44260</c:v>
              </c:pt>
              <c:pt idx="1465">
                <c:v>44280</c:v>
              </c:pt>
              <c:pt idx="1466">
                <c:v>44300</c:v>
              </c:pt>
              <c:pt idx="1467">
                <c:v>44320</c:v>
              </c:pt>
              <c:pt idx="1468">
                <c:v>44340</c:v>
              </c:pt>
              <c:pt idx="1469">
                <c:v>44360</c:v>
              </c:pt>
              <c:pt idx="1470">
                <c:v>44380</c:v>
              </c:pt>
              <c:pt idx="1471">
                <c:v>44400</c:v>
              </c:pt>
              <c:pt idx="1472">
                <c:v>44420</c:v>
              </c:pt>
              <c:pt idx="1473">
                <c:v>44440</c:v>
              </c:pt>
              <c:pt idx="1474">
                <c:v>44460</c:v>
              </c:pt>
              <c:pt idx="1475">
                <c:v>44480</c:v>
              </c:pt>
              <c:pt idx="1476">
                <c:v>44500</c:v>
              </c:pt>
              <c:pt idx="1477">
                <c:v>44520</c:v>
              </c:pt>
              <c:pt idx="1478">
                <c:v>44540</c:v>
              </c:pt>
              <c:pt idx="1479">
                <c:v>44560</c:v>
              </c:pt>
              <c:pt idx="1480">
                <c:v>44580</c:v>
              </c:pt>
              <c:pt idx="1481">
                <c:v>44600</c:v>
              </c:pt>
              <c:pt idx="1482">
                <c:v>44620</c:v>
              </c:pt>
              <c:pt idx="1483">
                <c:v>44640</c:v>
              </c:pt>
              <c:pt idx="1484">
                <c:v>44660</c:v>
              </c:pt>
              <c:pt idx="1485">
                <c:v>44680</c:v>
              </c:pt>
              <c:pt idx="1486">
                <c:v>44700</c:v>
              </c:pt>
              <c:pt idx="1487">
                <c:v>44720</c:v>
              </c:pt>
              <c:pt idx="1488">
                <c:v>44740</c:v>
              </c:pt>
              <c:pt idx="1489">
                <c:v>44760</c:v>
              </c:pt>
              <c:pt idx="1490">
                <c:v>44780</c:v>
              </c:pt>
              <c:pt idx="1491">
                <c:v>44800</c:v>
              </c:pt>
              <c:pt idx="1492">
                <c:v>44820</c:v>
              </c:pt>
              <c:pt idx="1493">
                <c:v>44840</c:v>
              </c:pt>
              <c:pt idx="1494">
                <c:v>44860</c:v>
              </c:pt>
              <c:pt idx="1495">
                <c:v>44880</c:v>
              </c:pt>
              <c:pt idx="1496">
                <c:v>44900</c:v>
              </c:pt>
              <c:pt idx="1497">
                <c:v>44920</c:v>
              </c:pt>
              <c:pt idx="1498">
                <c:v>44940</c:v>
              </c:pt>
              <c:pt idx="1499">
                <c:v>44960</c:v>
              </c:pt>
              <c:pt idx="1500">
                <c:v>44980</c:v>
              </c:pt>
            </c:strLit>
          </c:cat>
          <c:val>
            <c:numRef>
              <c:f>Sheet1!$F$2:$F$1502</c:f>
              <c:numCache>
                <c:formatCode>General</c:formatCode>
                <c:ptCount val="150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1</c:v>
                </c:pt>
                <c:pt idx="708">
                  <c:v>1</c:v>
                </c:pt>
                <c:pt idx="709">
                  <c:v>1</c:v>
                </c:pt>
                <c:pt idx="710">
                  <c:v>1</c:v>
                </c:pt>
                <c:pt idx="711">
                  <c:v>1</c:v>
                </c:pt>
                <c:pt idx="712">
                  <c:v>1</c:v>
                </c:pt>
                <c:pt idx="713">
                  <c:v>1</c:v>
                </c:pt>
                <c:pt idx="714">
                  <c:v>1</c:v>
                </c:pt>
                <c:pt idx="715">
                  <c:v>1</c:v>
                </c:pt>
                <c:pt idx="716">
                  <c:v>1</c:v>
                </c:pt>
                <c:pt idx="717">
                  <c:v>1</c:v>
                </c:pt>
                <c:pt idx="718">
                  <c:v>1</c:v>
                </c:pt>
                <c:pt idx="719">
                  <c:v>1</c:v>
                </c:pt>
                <c:pt idx="720">
                  <c:v>1</c:v>
                </c:pt>
                <c:pt idx="721">
                  <c:v>1</c:v>
                </c:pt>
                <c:pt idx="722">
                  <c:v>1</c:v>
                </c:pt>
                <c:pt idx="723">
                  <c:v>1</c:v>
                </c:pt>
                <c:pt idx="724">
                  <c:v>1</c:v>
                </c:pt>
                <c:pt idx="725">
                  <c:v>1</c:v>
                </c:pt>
                <c:pt idx="726">
                  <c:v>1</c:v>
                </c:pt>
                <c:pt idx="727">
                  <c:v>1</c:v>
                </c:pt>
                <c:pt idx="728">
                  <c:v>1</c:v>
                </c:pt>
                <c:pt idx="729">
                  <c:v>1</c:v>
                </c:pt>
                <c:pt idx="730">
                  <c:v>1</c:v>
                </c:pt>
                <c:pt idx="731">
                  <c:v>1</c:v>
                </c:pt>
                <c:pt idx="732">
                  <c:v>1</c:v>
                </c:pt>
                <c:pt idx="733">
                  <c:v>1</c:v>
                </c:pt>
                <c:pt idx="734">
                  <c:v>1</c:v>
                </c:pt>
                <c:pt idx="735">
                  <c:v>1</c:v>
                </c:pt>
                <c:pt idx="736">
                  <c:v>1</c:v>
                </c:pt>
                <c:pt idx="737">
                  <c:v>1</c:v>
                </c:pt>
                <c:pt idx="738">
                  <c:v>1</c:v>
                </c:pt>
                <c:pt idx="739">
                  <c:v>1</c:v>
                </c:pt>
                <c:pt idx="740">
                  <c:v>1</c:v>
                </c:pt>
                <c:pt idx="741">
                  <c:v>1</c:v>
                </c:pt>
                <c:pt idx="742">
                  <c:v>1</c:v>
                </c:pt>
                <c:pt idx="743">
                  <c:v>1</c:v>
                </c:pt>
                <c:pt idx="744">
                  <c:v>1</c:v>
                </c:pt>
                <c:pt idx="745">
                  <c:v>1</c:v>
                </c:pt>
                <c:pt idx="746">
                  <c:v>1</c:v>
                </c:pt>
                <c:pt idx="747">
                  <c:v>1</c:v>
                </c:pt>
                <c:pt idx="748">
                  <c:v>1</c:v>
                </c:pt>
                <c:pt idx="749">
                  <c:v>1</c:v>
                </c:pt>
                <c:pt idx="750">
                  <c:v>1</c:v>
                </c:pt>
                <c:pt idx="751">
                  <c:v>1</c:v>
                </c:pt>
                <c:pt idx="752">
                  <c:v>1</c:v>
                </c:pt>
                <c:pt idx="753">
                  <c:v>1</c:v>
                </c:pt>
                <c:pt idx="754">
                  <c:v>1</c:v>
                </c:pt>
                <c:pt idx="755">
                  <c:v>1</c:v>
                </c:pt>
                <c:pt idx="756">
                  <c:v>1</c:v>
                </c:pt>
                <c:pt idx="757">
                  <c:v>1</c:v>
                </c:pt>
                <c:pt idx="758">
                  <c:v>1</c:v>
                </c:pt>
                <c:pt idx="759">
                  <c:v>1</c:v>
                </c:pt>
                <c:pt idx="760">
                  <c:v>1</c:v>
                </c:pt>
                <c:pt idx="761">
                  <c:v>1</c:v>
                </c:pt>
                <c:pt idx="762">
                  <c:v>1</c:v>
                </c:pt>
                <c:pt idx="763">
                  <c:v>1</c:v>
                </c:pt>
                <c:pt idx="764">
                  <c:v>1</c:v>
                </c:pt>
                <c:pt idx="765">
                  <c:v>1</c:v>
                </c:pt>
                <c:pt idx="766">
                  <c:v>1</c:v>
                </c:pt>
                <c:pt idx="767">
                  <c:v>1</c:v>
                </c:pt>
                <c:pt idx="768">
                  <c:v>1</c:v>
                </c:pt>
                <c:pt idx="769">
                  <c:v>1</c:v>
                </c:pt>
                <c:pt idx="770">
                  <c:v>1</c:v>
                </c:pt>
                <c:pt idx="771">
                  <c:v>1</c:v>
                </c:pt>
                <c:pt idx="772">
                  <c:v>1</c:v>
                </c:pt>
                <c:pt idx="773">
                  <c:v>1</c:v>
                </c:pt>
                <c:pt idx="774">
                  <c:v>1</c:v>
                </c:pt>
                <c:pt idx="775">
                  <c:v>1</c:v>
                </c:pt>
                <c:pt idx="776">
                  <c:v>1</c:v>
                </c:pt>
                <c:pt idx="777">
                  <c:v>1</c:v>
                </c:pt>
                <c:pt idx="778">
                  <c:v>1</c:v>
                </c:pt>
                <c:pt idx="779">
                  <c:v>1</c:v>
                </c:pt>
                <c:pt idx="780">
                  <c:v>1</c:v>
                </c:pt>
                <c:pt idx="781">
                  <c:v>1</c:v>
                </c:pt>
                <c:pt idx="782">
                  <c:v>1</c:v>
                </c:pt>
                <c:pt idx="783">
                  <c:v>1</c:v>
                </c:pt>
                <c:pt idx="784">
                  <c:v>1</c:v>
                </c:pt>
                <c:pt idx="785">
                  <c:v>1</c:v>
                </c:pt>
                <c:pt idx="786">
                  <c:v>1</c:v>
                </c:pt>
                <c:pt idx="787">
                  <c:v>1</c:v>
                </c:pt>
                <c:pt idx="788">
                  <c:v>1</c:v>
                </c:pt>
                <c:pt idx="789">
                  <c:v>1</c:v>
                </c:pt>
                <c:pt idx="790">
                  <c:v>1</c:v>
                </c:pt>
                <c:pt idx="791">
                  <c:v>1</c:v>
                </c:pt>
                <c:pt idx="792">
                  <c:v>1</c:v>
                </c:pt>
                <c:pt idx="793">
                  <c:v>1</c:v>
                </c:pt>
                <c:pt idx="794">
                  <c:v>1</c:v>
                </c:pt>
                <c:pt idx="795">
                  <c:v>1</c:v>
                </c:pt>
                <c:pt idx="796">
                  <c:v>1</c:v>
                </c:pt>
                <c:pt idx="797">
                  <c:v>1</c:v>
                </c:pt>
                <c:pt idx="798">
                  <c:v>1</c:v>
                </c:pt>
                <c:pt idx="799">
                  <c:v>1</c:v>
                </c:pt>
                <c:pt idx="800">
                  <c:v>1</c:v>
                </c:pt>
                <c:pt idx="801">
                  <c:v>1</c:v>
                </c:pt>
                <c:pt idx="802">
                  <c:v>1</c:v>
                </c:pt>
                <c:pt idx="803">
                  <c:v>1</c:v>
                </c:pt>
                <c:pt idx="804">
                  <c:v>1</c:v>
                </c:pt>
                <c:pt idx="805">
                  <c:v>1</c:v>
                </c:pt>
                <c:pt idx="806">
                  <c:v>1</c:v>
                </c:pt>
                <c:pt idx="807">
                  <c:v>1</c:v>
                </c:pt>
                <c:pt idx="808">
                  <c:v>1</c:v>
                </c:pt>
                <c:pt idx="809">
                  <c:v>1</c:v>
                </c:pt>
                <c:pt idx="810">
                  <c:v>1</c:v>
                </c:pt>
                <c:pt idx="811">
                  <c:v>1</c:v>
                </c:pt>
                <c:pt idx="812">
                  <c:v>1</c:v>
                </c:pt>
                <c:pt idx="813">
                  <c:v>1</c:v>
                </c:pt>
                <c:pt idx="814">
                  <c:v>1</c:v>
                </c:pt>
                <c:pt idx="815">
                  <c:v>1</c:v>
                </c:pt>
                <c:pt idx="816">
                  <c:v>1</c:v>
                </c:pt>
                <c:pt idx="817">
                  <c:v>1</c:v>
                </c:pt>
                <c:pt idx="818">
                  <c:v>1</c:v>
                </c:pt>
                <c:pt idx="819">
                  <c:v>1</c:v>
                </c:pt>
                <c:pt idx="820">
                  <c:v>1</c:v>
                </c:pt>
                <c:pt idx="821">
                  <c:v>1</c:v>
                </c:pt>
                <c:pt idx="822">
                  <c:v>1</c:v>
                </c:pt>
                <c:pt idx="823">
                  <c:v>1</c:v>
                </c:pt>
                <c:pt idx="824">
                  <c:v>1</c:v>
                </c:pt>
                <c:pt idx="825">
                  <c:v>1</c:v>
                </c:pt>
                <c:pt idx="826">
                  <c:v>1</c:v>
                </c:pt>
                <c:pt idx="827">
                  <c:v>1</c:v>
                </c:pt>
                <c:pt idx="828">
                  <c:v>1</c:v>
                </c:pt>
                <c:pt idx="829">
                  <c:v>1</c:v>
                </c:pt>
                <c:pt idx="830">
                  <c:v>1</c:v>
                </c:pt>
                <c:pt idx="831">
                  <c:v>1</c:v>
                </c:pt>
                <c:pt idx="832">
                  <c:v>1</c:v>
                </c:pt>
                <c:pt idx="833">
                  <c:v>1</c:v>
                </c:pt>
                <c:pt idx="834">
                  <c:v>1</c:v>
                </c:pt>
                <c:pt idx="835">
                  <c:v>1</c:v>
                </c:pt>
                <c:pt idx="836">
                  <c:v>1</c:v>
                </c:pt>
                <c:pt idx="837">
                  <c:v>1</c:v>
                </c:pt>
                <c:pt idx="838">
                  <c:v>1</c:v>
                </c:pt>
                <c:pt idx="839">
                  <c:v>1</c:v>
                </c:pt>
                <c:pt idx="840">
                  <c:v>1</c:v>
                </c:pt>
                <c:pt idx="841">
                  <c:v>1</c:v>
                </c:pt>
                <c:pt idx="842">
                  <c:v>1</c:v>
                </c:pt>
                <c:pt idx="843">
                  <c:v>1</c:v>
                </c:pt>
                <c:pt idx="844">
                  <c:v>1</c:v>
                </c:pt>
                <c:pt idx="845">
                  <c:v>1</c:v>
                </c:pt>
                <c:pt idx="846">
                  <c:v>1</c:v>
                </c:pt>
                <c:pt idx="847">
                  <c:v>1</c:v>
                </c:pt>
                <c:pt idx="848">
                  <c:v>1</c:v>
                </c:pt>
                <c:pt idx="849">
                  <c:v>1</c:v>
                </c:pt>
                <c:pt idx="850">
                  <c:v>1</c:v>
                </c:pt>
                <c:pt idx="851">
                  <c:v>1</c:v>
                </c:pt>
                <c:pt idx="852">
                  <c:v>1</c:v>
                </c:pt>
                <c:pt idx="853">
                  <c:v>1</c:v>
                </c:pt>
                <c:pt idx="854">
                  <c:v>1</c:v>
                </c:pt>
                <c:pt idx="855">
                  <c:v>1</c:v>
                </c:pt>
                <c:pt idx="856">
                  <c:v>1</c:v>
                </c:pt>
                <c:pt idx="857">
                  <c:v>1</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numCache>
            </c:numRef>
          </c:val>
          <c:smooth val="0"/>
          <c:extLst>
            <c:ext xmlns:c16="http://schemas.microsoft.com/office/drawing/2014/chart" uri="{C3380CC4-5D6E-409C-BE32-E72D297353CC}">
              <c16:uniqueId val="{00000004-8AFB-47B5-9723-A88023EFC72F}"/>
            </c:ext>
          </c:extLst>
        </c:ser>
        <c:dLbls>
          <c:showLegendKey val="0"/>
          <c:showVal val="0"/>
          <c:showCatName val="0"/>
          <c:showSerName val="0"/>
          <c:showPercent val="0"/>
          <c:showBubbleSize val="0"/>
        </c:dLbls>
        <c:smooth val="0"/>
        <c:axId val="241852168"/>
        <c:axId val="241853344"/>
      </c:lineChart>
      <c:catAx>
        <c:axId val="2418521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1853344"/>
        <c:crosses val="autoZero"/>
        <c:auto val="1"/>
        <c:lblAlgn val="ctr"/>
        <c:lblOffset val="100"/>
        <c:noMultiLvlLbl val="0"/>
      </c:catAx>
      <c:valAx>
        <c:axId val="2418533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1852168"/>
        <c:crosses val="autoZero"/>
        <c:crossBetween val="between"/>
      </c:valAx>
      <c:spPr>
        <a:noFill/>
        <a:ln w="25400">
          <a:noFill/>
        </a:ln>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E5043F-7461-4144-8A49-E25D05A3F40B}" type="datetimeFigureOut">
              <a:rPr lang="en-US" smtClean="0"/>
              <a:t>6/27/2021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18672D-FCB9-47B1-AD83-FE368786225C}" type="slidenum">
              <a:rPr lang="en-US" smtClean="0"/>
              <a:t>‹#›</a:t>
            </a:fld>
            <a:endParaRPr lang="en-US"/>
          </a:p>
        </p:txBody>
      </p:sp>
    </p:spTree>
    <p:extLst>
      <p:ext uri="{BB962C8B-B14F-4D97-AF65-F5344CB8AC3E}">
        <p14:creationId xmlns:p14="http://schemas.microsoft.com/office/powerpoint/2010/main" val="2251442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18672D-FCB9-47B1-AD83-FE368786225C}" type="slidenum">
              <a:rPr lang="en-US" smtClean="0"/>
              <a:t>1</a:t>
            </a:fld>
            <a:endParaRPr lang="en-US"/>
          </a:p>
        </p:txBody>
      </p:sp>
    </p:spTree>
    <p:extLst>
      <p:ext uri="{BB962C8B-B14F-4D97-AF65-F5344CB8AC3E}">
        <p14:creationId xmlns:p14="http://schemas.microsoft.com/office/powerpoint/2010/main" val="2463719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18672D-FCB9-47B1-AD83-FE368786225C}" type="slidenum">
              <a:rPr lang="en-US" smtClean="0"/>
              <a:t>2</a:t>
            </a:fld>
            <a:endParaRPr lang="en-US"/>
          </a:p>
        </p:txBody>
      </p:sp>
    </p:spTree>
    <p:extLst>
      <p:ext uri="{BB962C8B-B14F-4D97-AF65-F5344CB8AC3E}">
        <p14:creationId xmlns:p14="http://schemas.microsoft.com/office/powerpoint/2010/main" val="927086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358282D-5BDC-4162-A35B-EC9AD6CB9539}" type="datetimeFigureOut">
              <a:rPr lang="en-US" smtClean="0"/>
              <a:pPr/>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3F8E08-EAF0-4796-A8C0-EE108B97E40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58282D-5BDC-4162-A35B-EC9AD6CB9539}" type="datetimeFigureOut">
              <a:rPr lang="en-US" smtClean="0"/>
              <a:pPr/>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3F8E08-EAF0-4796-A8C0-EE108B97E40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58282D-5BDC-4162-A35B-EC9AD6CB9539}" type="datetimeFigureOut">
              <a:rPr lang="en-US" smtClean="0"/>
              <a:pPr/>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3F8E08-EAF0-4796-A8C0-EE108B97E40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58282D-5BDC-4162-A35B-EC9AD6CB9539}" type="datetimeFigureOut">
              <a:rPr lang="en-US" smtClean="0"/>
              <a:pPr/>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3F8E08-EAF0-4796-A8C0-EE108B97E40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58282D-5BDC-4162-A35B-EC9AD6CB9539}" type="datetimeFigureOut">
              <a:rPr lang="en-US" smtClean="0"/>
              <a:pPr/>
              <a:t>6/27/2021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3F8E08-EAF0-4796-A8C0-EE108B97E40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358282D-5BDC-4162-A35B-EC9AD6CB9539}" type="datetimeFigureOut">
              <a:rPr lang="en-US" smtClean="0"/>
              <a:pPr/>
              <a:t>6/27/2021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3F8E08-EAF0-4796-A8C0-EE108B97E40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358282D-5BDC-4162-A35B-EC9AD6CB9539}" type="datetimeFigureOut">
              <a:rPr lang="en-US" smtClean="0"/>
              <a:pPr/>
              <a:t>6/27/2021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3F8E08-EAF0-4796-A8C0-EE108B97E40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358282D-5BDC-4162-A35B-EC9AD6CB9539}" type="datetimeFigureOut">
              <a:rPr lang="en-US" smtClean="0"/>
              <a:pPr/>
              <a:t>6/27/2021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3F8E08-EAF0-4796-A8C0-EE108B97E40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58282D-5BDC-4162-A35B-EC9AD6CB9539}" type="datetimeFigureOut">
              <a:rPr lang="en-US" smtClean="0"/>
              <a:pPr/>
              <a:t>6/27/2021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3F8E08-EAF0-4796-A8C0-EE108B97E40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58282D-5BDC-4162-A35B-EC9AD6CB9539}" type="datetimeFigureOut">
              <a:rPr lang="en-US" smtClean="0"/>
              <a:pPr/>
              <a:t>6/27/2021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3F8E08-EAF0-4796-A8C0-EE108B97E40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58282D-5BDC-4162-A35B-EC9AD6CB9539}" type="datetimeFigureOut">
              <a:rPr lang="en-US" smtClean="0"/>
              <a:pPr/>
              <a:t>6/27/2021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3F8E08-EAF0-4796-A8C0-EE108B97E40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58282D-5BDC-4162-A35B-EC9AD6CB9539}" type="datetimeFigureOut">
              <a:rPr lang="en-US" smtClean="0"/>
              <a:pPr/>
              <a:t>6/27/2021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3F8E08-EAF0-4796-A8C0-EE108B97E40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t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t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t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t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76201"/>
            <a:ext cx="7772400" cy="838200"/>
          </a:xfrm>
        </p:spPr>
        <p:txBody>
          <a:bodyPr>
            <a:normAutofit/>
          </a:bodyPr>
          <a:lstStyle/>
          <a:p>
            <a:r>
              <a:rPr lang="en-US" sz="2000" b="1" dirty="0"/>
              <a:t>TUNED LED DRIVER AND OPTICAL RECEIVER SCHEME FOR DETECTING THE PRESENCE OF VIALS WITHIN THE TOM CAT SYSTEM`</a:t>
            </a:r>
          </a:p>
        </p:txBody>
      </p:sp>
      <p:sp>
        <p:nvSpPr>
          <p:cNvPr id="4" name="TextBox 3"/>
          <p:cNvSpPr txBox="1"/>
          <p:nvPr/>
        </p:nvSpPr>
        <p:spPr>
          <a:xfrm>
            <a:off x="228600" y="914401"/>
            <a:ext cx="8534400" cy="6955750"/>
          </a:xfrm>
          <a:prstGeom prst="rect">
            <a:avLst/>
          </a:prstGeom>
          <a:noFill/>
        </p:spPr>
        <p:txBody>
          <a:bodyPr wrap="square" rtlCol="0">
            <a:spAutoFit/>
          </a:bodyPr>
          <a:lstStyle/>
          <a:p>
            <a:pPr algn="just"/>
            <a:r>
              <a:rPr lang="en-US" sz="2000" b="1" u="sng" dirty="0"/>
              <a:t>Optical detection scheme  has the following features</a:t>
            </a:r>
            <a:r>
              <a:rPr lang="en-US" sz="2000" dirty="0"/>
              <a:t>:</a:t>
            </a:r>
          </a:p>
          <a:p>
            <a:pPr marL="342900" indent="-342900" algn="just">
              <a:buFont typeface="+mj-lt"/>
              <a:buAutoNum type="arabicPeriod"/>
            </a:pPr>
            <a:endParaRPr lang="en-US" sz="2000" dirty="0"/>
          </a:p>
          <a:p>
            <a:pPr marL="342900" indent="-342900" algn="just">
              <a:buFont typeface="+mj-lt"/>
              <a:buAutoNum type="arabicPeriod"/>
            </a:pPr>
            <a:r>
              <a:rPr lang="en-US" sz="2000" dirty="0"/>
              <a:t>Five   tunable (software controlled) LED drivers.</a:t>
            </a:r>
          </a:p>
          <a:p>
            <a:pPr marL="342900" indent="-342900" algn="just">
              <a:buFont typeface="+mj-lt"/>
              <a:buAutoNum type="arabicPeriod"/>
            </a:pPr>
            <a:r>
              <a:rPr lang="en-US" sz="2000" dirty="0"/>
              <a:t>Five fixed frequency (hardware tuned) optical receivers.</a:t>
            </a:r>
          </a:p>
          <a:p>
            <a:pPr marL="342900" indent="-342900" algn="just">
              <a:buFont typeface="+mj-lt"/>
              <a:buAutoNum type="arabicPeriod"/>
            </a:pPr>
            <a:r>
              <a:rPr lang="en-US" sz="2000" dirty="0"/>
              <a:t>CAN Bus communications with CPU control.</a:t>
            </a:r>
          </a:p>
          <a:p>
            <a:pPr marL="342900" indent="-342900" algn="just">
              <a:buFont typeface="+mj-lt"/>
              <a:buAutoNum type="arabicPeriod"/>
            </a:pPr>
            <a:r>
              <a:rPr lang="en-US" sz="2000" dirty="0"/>
              <a:t>Precision mechanical mounts.</a:t>
            </a:r>
          </a:p>
          <a:p>
            <a:pPr algn="just"/>
            <a:endParaRPr lang="en-US" sz="2000" dirty="0"/>
          </a:p>
          <a:p>
            <a:pPr algn="just"/>
            <a:endParaRPr lang="en-US" sz="2000" dirty="0"/>
          </a:p>
          <a:p>
            <a:pPr marL="342900" indent="-342900" algn="just"/>
            <a:r>
              <a:rPr lang="en-US" sz="2000" b="1" u="sng" dirty="0"/>
              <a:t>Summary of development efforts :</a:t>
            </a:r>
          </a:p>
          <a:p>
            <a:pPr marL="342900" indent="-342900" algn="just"/>
            <a:endParaRPr lang="en-US" sz="2000" b="1" u="sng" dirty="0"/>
          </a:p>
          <a:p>
            <a:pPr marL="342900" indent="-342900" algn="just">
              <a:buAutoNum type="arabicPeriod"/>
            </a:pPr>
            <a:r>
              <a:rPr lang="en-US" sz="2000" dirty="0"/>
              <a:t>Five led/optical detector PCBs have been developed. Circuit enhancements discovered during testing will be added. (I.e. LED current control.)</a:t>
            </a:r>
          </a:p>
          <a:p>
            <a:pPr marL="342900" indent="-342900" algn="just">
              <a:buAutoNum type="arabicPeriod"/>
            </a:pPr>
            <a:r>
              <a:rPr lang="en-US" sz="2000" dirty="0"/>
              <a:t>A new revision of Lab View vial  to accommodate five detection channel is under development.</a:t>
            </a:r>
          </a:p>
          <a:p>
            <a:pPr marL="342900" indent="-342900" algn="just">
              <a:buAutoNum type="arabicPeriod"/>
            </a:pPr>
            <a:r>
              <a:rPr lang="en-US" sz="2000" dirty="0"/>
              <a:t>A calibration/tuning algorithm and firmware operating with desk top application has been developed.</a:t>
            </a:r>
          </a:p>
          <a:p>
            <a:pPr marL="342900" indent="-342900" algn="just">
              <a:buAutoNum type="arabicPeriod"/>
            </a:pPr>
            <a:r>
              <a:rPr lang="en-US" sz="2000" dirty="0"/>
              <a:t>A variety of RED and IR LEDS have been evaluated</a:t>
            </a:r>
          </a:p>
          <a:p>
            <a:pPr algn="just"/>
            <a:endParaRPr lang="en-US" u="sng" dirty="0">
              <a:solidFill>
                <a:srgbClr val="FFFF00"/>
              </a:solidFill>
            </a:endParaRPr>
          </a:p>
          <a:p>
            <a:pPr algn="just"/>
            <a:endParaRPr lang="en-US" b="1" u="sng" dirty="0"/>
          </a:p>
          <a:p>
            <a:pPr marL="342900" indent="-342900" algn="just"/>
            <a:endParaRPr lang="en-US" dirty="0"/>
          </a:p>
          <a:p>
            <a:pPr marL="342900" indent="-342900"/>
            <a:endParaRPr lang="en-US" sz="1600" dirty="0"/>
          </a:p>
          <a:p>
            <a:pPr marL="342900" indent="-342900"/>
            <a:endParaRPr lang="en-US" dirty="0"/>
          </a:p>
          <a:p>
            <a:pPr marL="342900" indent="-342900">
              <a:buFont typeface="+mj-lt"/>
              <a:buAutoNum type="arabicPeriod"/>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Tm="2505"/>
    </mc:Choice>
    <mc:Fallback xmlns="">
      <p:transition spd="slow" advTm="250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IR1503 Operating Parameters</a:t>
            </a:r>
          </a:p>
        </p:txBody>
      </p:sp>
      <p:pic>
        <p:nvPicPr>
          <p:cNvPr id="4" name="Picture 3"/>
          <p:cNvPicPr>
            <a:picLocks noChangeAspect="1"/>
          </p:cNvPicPr>
          <p:nvPr/>
        </p:nvPicPr>
        <p:blipFill>
          <a:blip r:embed="rId2"/>
          <a:stretch>
            <a:fillRect/>
          </a:stretch>
        </p:blipFill>
        <p:spPr>
          <a:xfrm>
            <a:off x="838200" y="1752600"/>
            <a:ext cx="7034714" cy="4917564"/>
          </a:xfrm>
          <a:prstGeom prst="rect">
            <a:avLst/>
          </a:prstGeom>
        </p:spPr>
      </p:pic>
    </p:spTree>
    <p:extLst>
      <p:ext uri="{BB962C8B-B14F-4D97-AF65-F5344CB8AC3E}">
        <p14:creationId xmlns:p14="http://schemas.microsoft.com/office/powerpoint/2010/main" val="2862819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t>Detector board “mount “  for the Vial Detector PCB within  Tom Cat System.</a:t>
            </a:r>
          </a:p>
        </p:txBody>
      </p:sp>
      <p:pic>
        <p:nvPicPr>
          <p:cNvPr id="4" name="Picture 3"/>
          <p:cNvPicPr>
            <a:picLocks noChangeAspect="1"/>
          </p:cNvPicPr>
          <p:nvPr/>
        </p:nvPicPr>
        <p:blipFill>
          <a:blip r:embed="rId2"/>
          <a:stretch>
            <a:fillRect/>
          </a:stretch>
        </p:blipFill>
        <p:spPr>
          <a:xfrm>
            <a:off x="1435203" y="1492031"/>
            <a:ext cx="6273594" cy="3873938"/>
          </a:xfrm>
          <a:prstGeom prst="rect">
            <a:avLst/>
          </a:prstGeom>
        </p:spPr>
      </p:pic>
    </p:spTree>
    <p:extLst>
      <p:ext uri="{BB962C8B-B14F-4D97-AF65-F5344CB8AC3E}">
        <p14:creationId xmlns:p14="http://schemas.microsoft.com/office/powerpoint/2010/main" val="1288111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28600"/>
            <a:ext cx="7772400" cy="536575"/>
          </a:xfrm>
        </p:spPr>
        <p:txBody>
          <a:bodyPr>
            <a:normAutofit fontScale="90000"/>
          </a:bodyPr>
          <a:lstStyle/>
          <a:p>
            <a:r>
              <a:rPr lang="en-US" sz="2800" b="1" dirty="0"/>
              <a:t>Detector PCB Dimensions for the Vial Detector PCB within  Tom Cat.</a:t>
            </a:r>
          </a:p>
        </p:txBody>
      </p:sp>
      <p:pic>
        <p:nvPicPr>
          <p:cNvPr id="4" name="Picture 3"/>
          <p:cNvPicPr>
            <a:picLocks noChangeAspect="1"/>
          </p:cNvPicPr>
          <p:nvPr/>
        </p:nvPicPr>
        <p:blipFill>
          <a:blip r:embed="rId2"/>
          <a:stretch>
            <a:fillRect/>
          </a:stretch>
        </p:blipFill>
        <p:spPr>
          <a:xfrm>
            <a:off x="1219200" y="1676400"/>
            <a:ext cx="6599966" cy="3564750"/>
          </a:xfrm>
          <a:prstGeom prst="rect">
            <a:avLst/>
          </a:prstGeom>
        </p:spPr>
      </p:pic>
    </p:spTree>
    <p:extLst>
      <p:ext uri="{BB962C8B-B14F-4D97-AF65-F5344CB8AC3E}">
        <p14:creationId xmlns:p14="http://schemas.microsoft.com/office/powerpoint/2010/main" val="4178916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381000"/>
          </a:xfrm>
        </p:spPr>
        <p:txBody>
          <a:bodyPr>
            <a:noAutofit/>
          </a:bodyPr>
          <a:lstStyle/>
          <a:p>
            <a:r>
              <a:rPr lang="en-US" sz="2800" b="1" dirty="0"/>
              <a:t>LED PCB MOUNT</a:t>
            </a:r>
          </a:p>
        </p:txBody>
      </p:sp>
      <p:pic>
        <p:nvPicPr>
          <p:cNvPr id="5" name="Picture 4"/>
          <p:cNvPicPr>
            <a:picLocks noChangeAspect="1"/>
          </p:cNvPicPr>
          <p:nvPr/>
        </p:nvPicPr>
        <p:blipFill>
          <a:blip r:embed="rId2"/>
          <a:stretch>
            <a:fillRect/>
          </a:stretch>
        </p:blipFill>
        <p:spPr>
          <a:xfrm>
            <a:off x="1453335" y="2133600"/>
            <a:ext cx="6237330" cy="3582938"/>
          </a:xfrm>
          <a:prstGeom prst="rect">
            <a:avLst/>
          </a:prstGeom>
        </p:spPr>
      </p:pic>
    </p:spTree>
    <p:extLst>
      <p:ext uri="{BB962C8B-B14F-4D97-AF65-F5344CB8AC3E}">
        <p14:creationId xmlns:p14="http://schemas.microsoft.com/office/powerpoint/2010/main" val="2075075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2800" b="1" dirty="0"/>
              <a:t>LED BOARD PCB DIMENSIONS</a:t>
            </a:r>
          </a:p>
        </p:txBody>
      </p:sp>
      <p:pic>
        <p:nvPicPr>
          <p:cNvPr id="4" name="Picture 3"/>
          <p:cNvPicPr>
            <a:picLocks noChangeAspect="1"/>
          </p:cNvPicPr>
          <p:nvPr/>
        </p:nvPicPr>
        <p:blipFill>
          <a:blip r:embed="rId2"/>
          <a:stretch>
            <a:fillRect/>
          </a:stretch>
        </p:blipFill>
        <p:spPr>
          <a:xfrm>
            <a:off x="838200" y="2209800"/>
            <a:ext cx="7216446" cy="4019438"/>
          </a:xfrm>
          <a:prstGeom prst="rect">
            <a:avLst/>
          </a:prstGeom>
        </p:spPr>
      </p:pic>
    </p:spTree>
    <p:extLst>
      <p:ext uri="{BB962C8B-B14F-4D97-AF65-F5344CB8AC3E}">
        <p14:creationId xmlns:p14="http://schemas.microsoft.com/office/powerpoint/2010/main" val="3049458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a:bodyPr>
          <a:lstStyle/>
          <a:p>
            <a:r>
              <a:rPr lang="en-US" sz="2800" dirty="0"/>
              <a:t>Summary of Testing to Date.</a:t>
            </a:r>
          </a:p>
        </p:txBody>
      </p:sp>
      <p:sp>
        <p:nvSpPr>
          <p:cNvPr id="3" name="Content Placeholder 2"/>
          <p:cNvSpPr>
            <a:spLocks noGrp="1"/>
          </p:cNvSpPr>
          <p:nvPr>
            <p:ph idx="1"/>
          </p:nvPr>
        </p:nvSpPr>
        <p:spPr>
          <a:xfrm>
            <a:off x="457200" y="990600"/>
            <a:ext cx="8229600" cy="5135563"/>
          </a:xfrm>
        </p:spPr>
        <p:txBody>
          <a:bodyPr>
            <a:normAutofit/>
          </a:bodyPr>
          <a:lstStyle/>
          <a:p>
            <a:r>
              <a:rPr lang="en-US" sz="2000" dirty="0"/>
              <a:t>A five channel “fixed frequency” optical detection scheme was developed and tested.(Four board sets were tested).</a:t>
            </a:r>
          </a:p>
          <a:p>
            <a:r>
              <a:rPr lang="en-US" sz="2000" dirty="0"/>
              <a:t>Initial testing found that “cross modulation” at frequencies too close in detection will corrupt the detection event.</a:t>
            </a:r>
          </a:p>
          <a:p>
            <a:r>
              <a:rPr lang="en-US" sz="2000" dirty="0"/>
              <a:t>Improvements were made by separating modulation/ detection channels by a minimum of 5 kHz. </a:t>
            </a:r>
          </a:p>
          <a:p>
            <a:r>
              <a:rPr lang="en-US" sz="2000" dirty="0"/>
              <a:t>Due to the fast rise time of the LM567 tone decoders additional filtering and additional hysteresis was added to the detection circuitry with a dramatic reduction of </a:t>
            </a:r>
            <a:r>
              <a:rPr lang="en-US" sz="2000" dirty="0" err="1"/>
              <a:t>glitching</a:t>
            </a:r>
            <a:r>
              <a:rPr lang="en-US" sz="2000" dirty="0"/>
              <a:t> (easily a 99%) reduction.  </a:t>
            </a:r>
          </a:p>
          <a:p>
            <a:r>
              <a:rPr lang="en-US" sz="2000" dirty="0"/>
              <a:t>Tests have been successful at a variety of forward vial carrier velocities with the vial platform fully populated with vial carriers. Average rise time for a detection channel is less than 1millisecond (500ns for 40khz).</a:t>
            </a:r>
          </a:p>
          <a:p>
            <a:r>
              <a:rPr lang="en-US" sz="2000" dirty="0"/>
              <a:t>The detection technique will sustain a forward velocity of less than 1 meter per second.</a:t>
            </a:r>
          </a:p>
          <a:p>
            <a:r>
              <a:rPr lang="en-US" sz="2000" dirty="0"/>
              <a:t>This has been tested with an algorithm developed in Lab View.</a:t>
            </a:r>
          </a:p>
          <a:p>
            <a:endParaRPr lang="en-US" sz="1600" dirty="0"/>
          </a:p>
        </p:txBody>
      </p:sp>
    </p:spTree>
    <p:extLst>
      <p:ext uri="{BB962C8B-B14F-4D97-AF65-F5344CB8AC3E}">
        <p14:creationId xmlns:p14="http://schemas.microsoft.com/office/powerpoint/2010/main" val="3914470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This slide for performance summary of Optical Detectors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541142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p:cNvGraphicFramePr>
            <a:graphicFrameLocks/>
          </p:cNvGraphicFramePr>
          <p:nvPr>
            <p:extLst>
              <p:ext uri="{D42A27DB-BD31-4B8C-83A1-F6EECF244321}">
                <p14:modId xmlns:p14="http://schemas.microsoft.com/office/powerpoint/2010/main" val="2191528489"/>
              </p:ext>
            </p:extLst>
          </p:nvPr>
        </p:nvGraphicFramePr>
        <p:xfrm>
          <a:off x="-990600" y="-1295400"/>
          <a:ext cx="11077575" cy="95535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94490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a:graphicFrameLocks/>
          </p:cNvGraphicFramePr>
          <p:nvPr>
            <p:extLst>
              <p:ext uri="{D42A27DB-BD31-4B8C-83A1-F6EECF244321}">
                <p14:modId xmlns:p14="http://schemas.microsoft.com/office/powerpoint/2010/main" val="1900482523"/>
              </p:ext>
            </p:extLst>
          </p:nvPr>
        </p:nvGraphicFramePr>
        <p:xfrm>
          <a:off x="381000" y="0"/>
          <a:ext cx="8763000"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511567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a:graphicFrameLocks/>
          </p:cNvGraphicFramePr>
          <p:nvPr>
            <p:extLst>
              <p:ext uri="{D42A27DB-BD31-4B8C-83A1-F6EECF244321}">
                <p14:modId xmlns:p14="http://schemas.microsoft.com/office/powerpoint/2010/main" val="7006971"/>
              </p:ext>
            </p:extLst>
          </p:nvPr>
        </p:nvGraphicFramePr>
        <p:xfrm>
          <a:off x="685800" y="152400"/>
          <a:ext cx="8305800" cy="6705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87159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8533" y="152400"/>
            <a:ext cx="8229600" cy="639762"/>
          </a:xfrm>
        </p:spPr>
        <p:txBody>
          <a:bodyPr>
            <a:noAutofit/>
          </a:bodyPr>
          <a:lstStyle/>
          <a:p>
            <a:r>
              <a:rPr lang="en-US" sz="2000" b="1" dirty="0"/>
              <a:t>Simplified Vial Detection Concept implemented  with the DsPic33EPxxx</a:t>
            </a:r>
          </a:p>
        </p:txBody>
      </p:sp>
      <p:pic>
        <p:nvPicPr>
          <p:cNvPr id="7" name="Picture 6"/>
          <p:cNvPicPr>
            <a:picLocks noChangeAspect="1"/>
          </p:cNvPicPr>
          <p:nvPr/>
        </p:nvPicPr>
        <p:blipFill>
          <a:blip r:embed="rId3"/>
          <a:stretch>
            <a:fillRect/>
          </a:stretch>
        </p:blipFill>
        <p:spPr>
          <a:xfrm>
            <a:off x="314654" y="990600"/>
            <a:ext cx="8801272" cy="5016778"/>
          </a:xfrm>
          <a:prstGeom prst="rect">
            <a:avLst/>
          </a:prstGeom>
        </p:spPr>
      </p:pic>
    </p:spTree>
    <p:extLst>
      <p:ext uri="{BB962C8B-B14F-4D97-AF65-F5344CB8AC3E}">
        <p14:creationId xmlns:p14="http://schemas.microsoft.com/office/powerpoint/2010/main" val="2987102113"/>
      </p:ext>
    </p:extLst>
  </p:cSld>
  <p:clrMapOvr>
    <a:masterClrMapping/>
  </p:clrMapOvr>
  <mc:AlternateContent xmlns:mc="http://schemas.openxmlformats.org/markup-compatibility/2006" xmlns:p14="http://schemas.microsoft.com/office/powerpoint/2010/main">
    <mc:Choice Requires="p14">
      <p:transition spd="slow" p14:dur="2000" advTm="4631"/>
    </mc:Choice>
    <mc:Fallback xmlns="">
      <p:transition spd="slow" advTm="4631"/>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a:graphicFrameLocks/>
          </p:cNvGraphicFramePr>
          <p:nvPr>
            <p:extLst>
              <p:ext uri="{D42A27DB-BD31-4B8C-83A1-F6EECF244321}">
                <p14:modId xmlns:p14="http://schemas.microsoft.com/office/powerpoint/2010/main" val="3082207546"/>
              </p:ext>
            </p:extLst>
          </p:nvPr>
        </p:nvGraphicFramePr>
        <p:xfrm>
          <a:off x="1066800" y="381000"/>
          <a:ext cx="7315199" cy="5791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966042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Design Improvements/Tom Cat System Integration</a:t>
            </a:r>
          </a:p>
        </p:txBody>
      </p:sp>
      <p:sp>
        <p:nvSpPr>
          <p:cNvPr id="3" name="Content Placeholder 2"/>
          <p:cNvSpPr>
            <a:spLocks noGrp="1"/>
          </p:cNvSpPr>
          <p:nvPr>
            <p:ph idx="1"/>
          </p:nvPr>
        </p:nvSpPr>
        <p:spPr/>
        <p:txBody>
          <a:bodyPr>
            <a:normAutofit lnSpcReduction="10000"/>
          </a:bodyPr>
          <a:lstStyle/>
          <a:p>
            <a:r>
              <a:rPr lang="en-US" sz="2400" dirty="0"/>
              <a:t>Adding variable current control for the LEDs will eliminate the need for sorting LEDs.(Model results are included in this report)</a:t>
            </a:r>
          </a:p>
          <a:p>
            <a:r>
              <a:rPr lang="en-US" sz="2400" dirty="0"/>
              <a:t>This can be used to equalize out LED intensity differences and potential shading effects with non optimal mechanical mounting.</a:t>
            </a:r>
          </a:p>
          <a:p>
            <a:r>
              <a:rPr lang="en-US" sz="2400" dirty="0"/>
              <a:t>Enhancing the vial detection algorithm (adding the Index) channel will improve detection of “false” vial carrier insertion.</a:t>
            </a:r>
          </a:p>
          <a:p>
            <a:r>
              <a:rPr lang="en-US" sz="2400" dirty="0"/>
              <a:t>Porting the Lab View algorithm to the </a:t>
            </a:r>
            <a:r>
              <a:rPr lang="en-US" sz="2400" dirty="0" err="1"/>
              <a:t>DsPic</a:t>
            </a:r>
            <a:r>
              <a:rPr lang="en-US" sz="2400" dirty="0"/>
              <a:t>. (Do we have enough code space with the existing </a:t>
            </a:r>
            <a:r>
              <a:rPr lang="en-US" sz="2400" dirty="0" err="1"/>
              <a:t>DsPic</a:t>
            </a:r>
            <a:r>
              <a:rPr lang="en-US" sz="2400" dirty="0"/>
              <a:t> ?)</a:t>
            </a:r>
          </a:p>
          <a:p>
            <a:r>
              <a:rPr lang="en-US" sz="2400" dirty="0"/>
              <a:t>Integrate the Vial detection hardware into the Tom Cat system.</a:t>
            </a:r>
          </a:p>
          <a:p>
            <a:endParaRPr lang="en-US" sz="2400" dirty="0"/>
          </a:p>
          <a:p>
            <a:endParaRPr lang="en-US" sz="2400" dirty="0"/>
          </a:p>
        </p:txBody>
      </p:sp>
    </p:spTree>
    <p:extLst>
      <p:ext uri="{BB962C8B-B14F-4D97-AF65-F5344CB8AC3E}">
        <p14:creationId xmlns:p14="http://schemas.microsoft.com/office/powerpoint/2010/main" val="37011327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r>
              <a:rPr lang="en-US" sz="2400" b="1" dirty="0"/>
              <a:t>Spice Model of Variable Current Source and LED Drive</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914400"/>
            <a:ext cx="6324600" cy="5410200"/>
          </a:xfrm>
          <a:prstGeom prst="rect">
            <a:avLst/>
          </a:prstGeom>
        </p:spPr>
      </p:pic>
    </p:spTree>
    <p:extLst>
      <p:ext uri="{BB962C8B-B14F-4D97-AF65-F5344CB8AC3E}">
        <p14:creationId xmlns:p14="http://schemas.microsoft.com/office/powerpoint/2010/main" val="938942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33400"/>
          </a:xfrm>
        </p:spPr>
        <p:txBody>
          <a:bodyPr>
            <a:normAutofit/>
          </a:bodyPr>
          <a:lstStyle/>
          <a:p>
            <a:r>
              <a:rPr lang="en-US" sz="2400" b="1" dirty="0"/>
              <a:t>Linear Current Ramp Output Ramp (Modeled)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417638"/>
            <a:ext cx="8686800" cy="5135562"/>
          </a:xfrm>
          <a:prstGeom prst="rect">
            <a:avLst/>
          </a:prstGeom>
        </p:spPr>
      </p:pic>
    </p:spTree>
    <p:extLst>
      <p:ext uri="{BB962C8B-B14F-4D97-AF65-F5344CB8AC3E}">
        <p14:creationId xmlns:p14="http://schemas.microsoft.com/office/powerpoint/2010/main" val="21585402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sz="2400" b="1" dirty="0"/>
              <a:t>Current Ramp Magnified</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992" y="990600"/>
            <a:ext cx="8738016" cy="5410200"/>
          </a:xfrm>
          <a:prstGeom prst="rect">
            <a:avLst/>
          </a:prstGeom>
        </p:spPr>
      </p:pic>
      <p:sp>
        <p:nvSpPr>
          <p:cNvPr id="6" name="TextBox 5"/>
          <p:cNvSpPr txBox="1"/>
          <p:nvPr/>
        </p:nvSpPr>
        <p:spPr>
          <a:xfrm>
            <a:off x="6400800" y="653534"/>
            <a:ext cx="2133600" cy="369332"/>
          </a:xfrm>
          <a:prstGeom prst="rect">
            <a:avLst/>
          </a:prstGeom>
          <a:noFill/>
          <a:ln w="28575">
            <a:solidFill>
              <a:schemeClr val="tx1"/>
            </a:solidFill>
          </a:ln>
        </p:spPr>
        <p:txBody>
          <a:bodyPr wrap="square" rtlCol="0">
            <a:spAutoFit/>
          </a:bodyPr>
          <a:lstStyle/>
          <a:p>
            <a:r>
              <a:rPr lang="en-US" dirty="0"/>
              <a:t>Occasional Glitch</a:t>
            </a:r>
          </a:p>
        </p:txBody>
      </p:sp>
      <p:cxnSp>
        <p:nvCxnSpPr>
          <p:cNvPr id="8" name="Straight Arrow Connector 7"/>
          <p:cNvCxnSpPr/>
          <p:nvPr/>
        </p:nvCxnSpPr>
        <p:spPr>
          <a:xfrm>
            <a:off x="7239000" y="990600"/>
            <a:ext cx="1066800" cy="533400"/>
          </a:xfrm>
          <a:prstGeom prst="straightConnector1">
            <a:avLst/>
          </a:prstGeom>
          <a:ln>
            <a:solidFill>
              <a:srgbClr val="FF0000"/>
            </a:solidFill>
            <a:tailEnd type="triangl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1350818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.49 Microsecond Glitch</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981200"/>
            <a:ext cx="8839200" cy="4495800"/>
          </a:xfrm>
          <a:prstGeom prst="rect">
            <a:avLst/>
          </a:prstGeom>
        </p:spPr>
      </p:pic>
    </p:spTree>
    <p:extLst>
      <p:ext uri="{BB962C8B-B14F-4D97-AF65-F5344CB8AC3E}">
        <p14:creationId xmlns:p14="http://schemas.microsoft.com/office/powerpoint/2010/main" val="34736991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2800" b="1" dirty="0"/>
              <a:t>Tomcat Top-Level Wiring Diagram</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1" y="533400"/>
            <a:ext cx="8839200"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435823" y="1295400"/>
            <a:ext cx="5555777" cy="369332"/>
          </a:xfrm>
          <a:prstGeom prst="rect">
            <a:avLst/>
          </a:prstGeom>
          <a:noFill/>
          <a:ln w="28575">
            <a:solidFill>
              <a:schemeClr val="tx1"/>
            </a:solidFill>
          </a:ln>
        </p:spPr>
        <p:txBody>
          <a:bodyPr wrap="square" rtlCol="0">
            <a:spAutoFit/>
          </a:bodyPr>
          <a:lstStyle/>
          <a:p>
            <a:r>
              <a:rPr lang="en-US" dirty="0"/>
              <a:t>CAN Bus Connection Point for Vial Detection Hardware</a:t>
            </a:r>
          </a:p>
        </p:txBody>
      </p:sp>
      <p:cxnSp>
        <p:nvCxnSpPr>
          <p:cNvPr id="5" name="Straight Arrow Connector 4"/>
          <p:cNvCxnSpPr>
            <a:stCxn id="3" idx="2"/>
          </p:cNvCxnSpPr>
          <p:nvPr/>
        </p:nvCxnSpPr>
        <p:spPr>
          <a:xfrm flipH="1">
            <a:off x="3588224" y="1664732"/>
            <a:ext cx="2625488" cy="545681"/>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8351971"/>
      </p:ext>
    </p:extLst>
  </p:cSld>
  <p:clrMapOvr>
    <a:masterClrMapping/>
  </p:clrMapOvr>
  <mc:AlternateContent xmlns:mc="http://schemas.openxmlformats.org/markup-compatibility/2006" xmlns:p14="http://schemas.microsoft.com/office/powerpoint/2010/main">
    <mc:Choice Requires="p14">
      <p:transition spd="slow" p14:dur="2000" advTm="4339"/>
    </mc:Choice>
    <mc:Fallback xmlns="">
      <p:transition spd="slow" advTm="4339"/>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Wiring Integration between the Tom Cat CPU and the Optical Detector Board.</a:t>
            </a:r>
          </a:p>
        </p:txBody>
      </p:sp>
      <p:sp>
        <p:nvSpPr>
          <p:cNvPr id="3" name="Content Placeholder 2"/>
          <p:cNvSpPr>
            <a:spLocks noGrp="1"/>
          </p:cNvSpPr>
          <p:nvPr>
            <p:ph idx="1"/>
          </p:nvPr>
        </p:nvSpPr>
        <p:spPr/>
        <p:txBody>
          <a:bodyPr>
            <a:normAutofit/>
          </a:bodyPr>
          <a:lstStyle/>
          <a:p>
            <a:r>
              <a:rPr lang="en-US" sz="2000" dirty="0"/>
              <a:t>The previous slide shows the top level block diagram of the Tom Cat system.</a:t>
            </a:r>
          </a:p>
          <a:p>
            <a:pPr marL="0" indent="0">
              <a:buNone/>
            </a:pPr>
            <a:endParaRPr lang="en-US" sz="2200" b="1" dirty="0">
              <a:solidFill>
                <a:srgbClr val="FFFF00"/>
              </a:solidFill>
            </a:endParaRPr>
          </a:p>
          <a:p>
            <a:pPr marL="0" indent="0">
              <a:buNone/>
            </a:pPr>
            <a:endParaRPr lang="en-US" sz="2000" dirty="0"/>
          </a:p>
          <a:p>
            <a:r>
              <a:rPr lang="en-US" sz="2000" b="1" u="sng" dirty="0"/>
              <a:t>Power for the optical detection and LED boards will be supplied from the  CAN Bus interface.</a:t>
            </a:r>
          </a:p>
          <a:p>
            <a:pPr marL="0" indent="0">
              <a:buNone/>
            </a:pPr>
            <a:endParaRPr lang="en-US" sz="2000" dirty="0"/>
          </a:p>
          <a:p>
            <a:r>
              <a:rPr lang="en-US" sz="2000" dirty="0"/>
              <a:t>The central processor used in Tom Cat system can issue commands to the </a:t>
            </a:r>
            <a:r>
              <a:rPr lang="en-US" sz="2000" dirty="0" err="1"/>
              <a:t>DsPic</a:t>
            </a:r>
            <a:r>
              <a:rPr lang="en-US" sz="2000" dirty="0"/>
              <a:t> regarding house keeping, tuning, and querying for vial positions when a carrier is placed with a carrier track.</a:t>
            </a:r>
          </a:p>
          <a:p>
            <a:endParaRPr lang="en-US" dirty="0"/>
          </a:p>
          <a:p>
            <a:endParaRPr lang="en-US" dirty="0"/>
          </a:p>
        </p:txBody>
      </p:sp>
    </p:spTree>
    <p:extLst>
      <p:ext uri="{BB962C8B-B14F-4D97-AF65-F5344CB8AC3E}">
        <p14:creationId xmlns:p14="http://schemas.microsoft.com/office/powerpoint/2010/main" val="3164151518"/>
      </p:ext>
    </p:extLst>
  </p:cSld>
  <p:clrMapOvr>
    <a:masterClrMapping/>
  </p:clrMapOvr>
  <mc:AlternateContent xmlns:mc="http://schemas.openxmlformats.org/markup-compatibility/2006" xmlns:p14="http://schemas.microsoft.com/office/powerpoint/2010/main">
    <mc:Choice Requires="p14">
      <p:transition spd="slow" p14:dur="2000" advTm="8830"/>
    </mc:Choice>
    <mc:Fallback xmlns="">
      <p:transition spd="slow" advTm="883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4996"/>
            <a:ext cx="8229600" cy="528403"/>
          </a:xfrm>
        </p:spPr>
        <p:txBody>
          <a:bodyPr>
            <a:normAutofit fontScale="90000"/>
          </a:bodyPr>
          <a:lstStyle/>
          <a:p>
            <a:r>
              <a:rPr lang="en-US" sz="2800" b="1" dirty="0"/>
              <a:t>Theory of Operation for the Vial Sensor Optical Detection Hardware</a:t>
            </a:r>
          </a:p>
        </p:txBody>
      </p:sp>
      <p:sp>
        <p:nvSpPr>
          <p:cNvPr id="3" name="Content Placeholder 2"/>
          <p:cNvSpPr>
            <a:spLocks noGrp="1"/>
          </p:cNvSpPr>
          <p:nvPr>
            <p:ph idx="1"/>
          </p:nvPr>
        </p:nvSpPr>
        <p:spPr>
          <a:xfrm>
            <a:off x="0" y="762000"/>
            <a:ext cx="9144000" cy="5867400"/>
          </a:xfrm>
        </p:spPr>
        <p:txBody>
          <a:bodyPr>
            <a:normAutofit/>
          </a:bodyPr>
          <a:lstStyle/>
          <a:p>
            <a:pPr algn="just"/>
            <a:r>
              <a:rPr lang="en-US" sz="1500" dirty="0"/>
              <a:t>Five LED light sources are modulated  at frequencies ranging between 18khz and 40khz. (Optical detector response rolls off after 40khz).</a:t>
            </a:r>
          </a:p>
          <a:p>
            <a:pPr algn="just"/>
            <a:r>
              <a:rPr lang="en-US" sz="1500" dirty="0"/>
              <a:t>LEDs are selected to operate at 940nm for all channels.</a:t>
            </a:r>
          </a:p>
          <a:p>
            <a:pPr algn="just"/>
            <a:r>
              <a:rPr lang="en-US" sz="1500" dirty="0"/>
              <a:t>Five optical detectors are used that have a peak optical response at  900nm.</a:t>
            </a:r>
          </a:p>
          <a:p>
            <a:pPr algn="just"/>
            <a:r>
              <a:rPr lang="en-US" sz="1500" dirty="0"/>
              <a:t>An additional index channel will be will be used to detect proper placement of a vial carrier on a track. (This can be the lowest response channel ).</a:t>
            </a:r>
          </a:p>
          <a:p>
            <a:pPr algn="just"/>
            <a:r>
              <a:rPr lang="en-US" sz="1500" dirty="0"/>
              <a:t>Modulation channels are separated by  a minimum of 3 to 5khz overall. Modulation frequencies are best when not set at an even or odd harmonic of an adjacent channel. (This improve cross modulation).</a:t>
            </a:r>
          </a:p>
          <a:p>
            <a:pPr algn="just"/>
            <a:r>
              <a:rPr lang="en-US" sz="1500" dirty="0"/>
              <a:t>The Detection channels have a bandwidth of  less than 14%. Overall channel bandwidth is related to component selection and modulation light intensity. (More light increases the bandwidth).</a:t>
            </a:r>
          </a:p>
          <a:p>
            <a:pPr algn="just"/>
            <a:r>
              <a:rPr lang="en-US" sz="1500" dirty="0"/>
              <a:t>Modulation frequency is selected to give the best channel separation with detection channels that are adjacent to each other. </a:t>
            </a:r>
          </a:p>
          <a:p>
            <a:pPr algn="just"/>
            <a:r>
              <a:rPr lang="en-US" sz="1500" b="1" u="sng" dirty="0"/>
              <a:t>Note: Detector channel response improves slightly with increased frequency of operation.  See 567 PLL data sheet. </a:t>
            </a:r>
          </a:p>
          <a:p>
            <a:pPr algn="just"/>
            <a:r>
              <a:rPr lang="en-US" sz="1500" b="1" u="sng" dirty="0"/>
              <a:t>An example is the Encoder channels: </a:t>
            </a:r>
            <a:r>
              <a:rPr lang="en-US" sz="1500" dirty="0"/>
              <a:t>The light path is very close in proximity. In the prototype, we use two 940nm LEDs each modulated at 30khz and 40khz respectively. The frequencies selected improve response at each channel. The lower vial sensor is set to 33khz, a frequency that helps with response and has good channel separation from the upper vial sensor which is set to 27khz. </a:t>
            </a:r>
          </a:p>
          <a:p>
            <a:pPr algn="just"/>
            <a:endParaRPr lang="en-US" sz="1500" dirty="0"/>
          </a:p>
          <a:p>
            <a:pPr algn="just"/>
            <a:r>
              <a:rPr lang="en-US" sz="1500" dirty="0"/>
              <a:t>The DsPic33EP13x has a quadrature encoder module. This will be used to detect vial carrier placement and forward /backward motion of  the carrier.</a:t>
            </a:r>
          </a:p>
          <a:p>
            <a:endParaRPr lang="en-US" sz="1400" dirty="0"/>
          </a:p>
          <a:p>
            <a:endParaRPr lang="en-US" sz="1400" dirty="0"/>
          </a:p>
          <a:p>
            <a:endParaRPr lang="en-US" sz="1400" dirty="0"/>
          </a:p>
        </p:txBody>
      </p:sp>
    </p:spTree>
    <p:extLst>
      <p:ext uri="{BB962C8B-B14F-4D97-AF65-F5344CB8AC3E}">
        <p14:creationId xmlns:p14="http://schemas.microsoft.com/office/powerpoint/2010/main" val="3544244731"/>
      </p:ext>
    </p:extLst>
  </p:cSld>
  <p:clrMapOvr>
    <a:masterClrMapping/>
  </p:clrMapOvr>
  <mc:AlternateContent xmlns:mc="http://schemas.openxmlformats.org/markup-compatibility/2006" xmlns:p14="http://schemas.microsoft.com/office/powerpoint/2010/main">
    <mc:Choice Requires="p14">
      <p:transition spd="slow" p14:dur="2000" advTm="17327"/>
    </mc:Choice>
    <mc:Fallback xmlns="">
      <p:transition spd="slow" advTm="17327"/>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Autofit/>
          </a:bodyPr>
          <a:lstStyle/>
          <a:p>
            <a:r>
              <a:rPr lang="en-US" sz="2800" b="1" dirty="0"/>
              <a:t>Vial Sensor Tuning Procedure for the  Vial Detection Hardware</a:t>
            </a:r>
          </a:p>
        </p:txBody>
      </p:sp>
      <p:sp>
        <p:nvSpPr>
          <p:cNvPr id="3" name="Content Placeholder 2"/>
          <p:cNvSpPr>
            <a:spLocks noGrp="1"/>
          </p:cNvSpPr>
          <p:nvPr>
            <p:ph idx="1"/>
          </p:nvPr>
        </p:nvSpPr>
        <p:spPr>
          <a:xfrm>
            <a:off x="493426" y="1066800"/>
            <a:ext cx="8229600" cy="5364163"/>
          </a:xfrm>
        </p:spPr>
        <p:txBody>
          <a:bodyPr>
            <a:normAutofit fontScale="77500" lnSpcReduction="20000"/>
          </a:bodyPr>
          <a:lstStyle/>
          <a:p>
            <a:pPr marL="0" indent="0">
              <a:buNone/>
            </a:pPr>
            <a:r>
              <a:rPr lang="en-US" sz="1600" b="1" u="sng" dirty="0"/>
              <a:t>Tuning  the Vial Detection hardware follows the  procedure below:</a:t>
            </a:r>
          </a:p>
          <a:p>
            <a:pPr marL="0" indent="0">
              <a:buNone/>
            </a:pPr>
            <a:endParaRPr lang="en-US" sz="1600" b="1" u="sng" dirty="0"/>
          </a:p>
          <a:p>
            <a:pPr marL="0" indent="0">
              <a:buNone/>
            </a:pPr>
            <a:r>
              <a:rPr lang="en-US" sz="1600" dirty="0"/>
              <a:t>Best case 0.1%(&lt; 100ppm) resistors are selected around 1% NPO ceramic capacitors for each frequency of interest.</a:t>
            </a:r>
          </a:p>
          <a:p>
            <a:pPr marL="0" indent="0">
              <a:buNone/>
            </a:pPr>
            <a:endParaRPr lang="en-US" sz="1600" dirty="0"/>
          </a:p>
          <a:p>
            <a:pPr marL="0" indent="0">
              <a:buNone/>
            </a:pPr>
            <a:r>
              <a:rPr lang="en-US" sz="1600" dirty="0"/>
              <a:t>The detection channel  center frequencies are calculated using a spread sheet.</a:t>
            </a:r>
          </a:p>
          <a:p>
            <a:pPr marL="0" indent="0">
              <a:buNone/>
            </a:pPr>
            <a:endParaRPr lang="en-US" sz="1600" dirty="0"/>
          </a:p>
          <a:p>
            <a:pPr marL="0" indent="0">
              <a:buNone/>
            </a:pPr>
            <a:r>
              <a:rPr lang="en-US" sz="1600" dirty="0"/>
              <a:t>The center modulation frequency, for each LED, is determined by sweeping the frequency of each LED until the</a:t>
            </a:r>
          </a:p>
          <a:p>
            <a:pPr marL="0" indent="0">
              <a:buNone/>
            </a:pPr>
            <a:r>
              <a:rPr lang="en-US" sz="1600" dirty="0"/>
              <a:t>until the bandwidth of the detection channel is captured. (Center frequency is = Bandwidth /2 – highest detected frequency) </a:t>
            </a:r>
          </a:p>
          <a:p>
            <a:pPr>
              <a:buAutoNum type="arabicPeriod" startAt="2"/>
            </a:pPr>
            <a:endParaRPr lang="en-US" sz="1600" dirty="0"/>
          </a:p>
          <a:p>
            <a:pPr>
              <a:buAutoNum type="arabicPeriod" startAt="2"/>
            </a:pPr>
            <a:endParaRPr lang="en-US" sz="1600" dirty="0"/>
          </a:p>
          <a:p>
            <a:pPr marL="0" indent="0">
              <a:buNone/>
            </a:pPr>
            <a:r>
              <a:rPr lang="en-US" sz="1600" dirty="0"/>
              <a:t>When tuning each detection channel , LEDs that are not in the modulation path are turned off. (i.e. when tuning the upper vial channel, the lower vial, index, and encoder channel LEDS are turned off).</a:t>
            </a:r>
          </a:p>
          <a:p>
            <a:pPr>
              <a:buAutoNum type="arabicPeriod" startAt="2"/>
            </a:pPr>
            <a:endParaRPr lang="en-US" sz="1600" dirty="0"/>
          </a:p>
          <a:p>
            <a:pPr marL="0" indent="0">
              <a:buNone/>
            </a:pPr>
            <a:r>
              <a:rPr lang="en-US" sz="1600" dirty="0"/>
              <a:t>The procedure is repeated for each detection channel.</a:t>
            </a:r>
          </a:p>
          <a:p>
            <a:pPr>
              <a:buAutoNum type="arabicPeriod" startAt="2"/>
            </a:pPr>
            <a:endParaRPr lang="en-US" sz="1600" dirty="0"/>
          </a:p>
          <a:p>
            <a:pPr marL="0" indent="0">
              <a:buNone/>
            </a:pPr>
            <a:r>
              <a:rPr lang="en-US" sz="1600" dirty="0"/>
              <a:t>Upon completion of the above tuning, the modulation source for the detection channel “under test” is turned off. </a:t>
            </a:r>
          </a:p>
          <a:p>
            <a:pPr>
              <a:buAutoNum type="arabicPeriod" startAt="2"/>
            </a:pPr>
            <a:endParaRPr lang="en-US" sz="1600" dirty="0"/>
          </a:p>
          <a:p>
            <a:pPr marL="0" indent="0">
              <a:buNone/>
            </a:pPr>
            <a:r>
              <a:rPr lang="en-US" sz="1600" dirty="0"/>
              <a:t>Adjacent channels are unmasked.  If the detection channel “under test” does not activate</a:t>
            </a:r>
            <a:r>
              <a:rPr lang="en-US" sz="1600" b="1" u="sng" dirty="0"/>
              <a:t>, go active low, </a:t>
            </a:r>
            <a:r>
              <a:rPr lang="en-US" sz="1600" dirty="0"/>
              <a:t>the channel is properly tuned. (i.e. when testing  the upper vial detection channel  tuning , the upper vial LED is masked and the lower vial and encoder LEDS are allowed to modulate.)</a:t>
            </a:r>
          </a:p>
          <a:p>
            <a:pPr>
              <a:buAutoNum type="arabicPeriod" startAt="2"/>
            </a:pPr>
            <a:endParaRPr lang="en-US" sz="1600" dirty="0"/>
          </a:p>
          <a:p>
            <a:pPr marL="0" indent="0">
              <a:buNone/>
            </a:pPr>
            <a:r>
              <a:rPr lang="en-US" sz="1600" dirty="0"/>
              <a:t>The procedure is repeated for each detection channel.</a:t>
            </a:r>
          </a:p>
          <a:p>
            <a:pPr>
              <a:buFont typeface="Arial" pitchFamily="34" charset="0"/>
              <a:buAutoNum type="arabicPeriod" startAt="2"/>
            </a:pPr>
            <a:endParaRPr lang="en-US" sz="1600" dirty="0"/>
          </a:p>
          <a:p>
            <a:pPr marL="0" indent="0">
              <a:buNone/>
            </a:pPr>
            <a:r>
              <a:rPr lang="en-US" sz="1600" dirty="0"/>
              <a:t>The above procedure is repeated until all channels are properly tuned and there is no cross modulation.</a:t>
            </a:r>
          </a:p>
        </p:txBody>
      </p:sp>
    </p:spTree>
    <p:extLst>
      <p:ext uri="{BB962C8B-B14F-4D97-AF65-F5344CB8AC3E}">
        <p14:creationId xmlns:p14="http://schemas.microsoft.com/office/powerpoint/2010/main" val="1594263912"/>
      </p:ext>
    </p:extLst>
  </p:cSld>
  <p:clrMapOvr>
    <a:masterClrMapping/>
  </p:clrMapOvr>
  <mc:AlternateContent xmlns:mc="http://schemas.openxmlformats.org/markup-compatibility/2006" xmlns:p14="http://schemas.microsoft.com/office/powerpoint/2010/main">
    <mc:Choice Requires="p14">
      <p:transition spd="slow" p14:dur="2000" advTm="2579"/>
    </mc:Choice>
    <mc:Fallback xmlns="">
      <p:transition spd="slow" advTm="2579"/>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2000" b="1" dirty="0"/>
              <a:t>IR Optical Sensor with integrated TIA</a:t>
            </a:r>
          </a:p>
        </p:txBody>
      </p:sp>
      <p:pic>
        <p:nvPicPr>
          <p:cNvPr id="1026" name="Picture 2"/>
          <p:cNvPicPr>
            <a:picLocks noChangeAspect="1" noChangeArrowheads="1"/>
          </p:cNvPicPr>
          <p:nvPr/>
        </p:nvPicPr>
        <p:blipFill>
          <a:blip r:embed="rId2" cstate="print"/>
          <a:srcRect/>
          <a:stretch>
            <a:fillRect/>
          </a:stretch>
        </p:blipFill>
        <p:spPr bwMode="auto">
          <a:xfrm>
            <a:off x="181756" y="1066800"/>
            <a:ext cx="8576482" cy="5181601"/>
          </a:xfrm>
          <a:prstGeom prst="rect">
            <a:avLst/>
          </a:prstGeom>
          <a:noFill/>
          <a:ln w="9525">
            <a:noFill/>
            <a:miter lim="800000"/>
            <a:headEnd/>
            <a:tailEnd/>
          </a:ln>
        </p:spPr>
      </p:pic>
    </p:spTree>
    <p:extLst>
      <p:ext uri="{BB962C8B-B14F-4D97-AF65-F5344CB8AC3E}">
        <p14:creationId xmlns:p14="http://schemas.microsoft.com/office/powerpoint/2010/main" val="1048010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a:bodyPr>
          <a:lstStyle/>
          <a:p>
            <a:r>
              <a:rPr lang="en-US" sz="2000" b="1" dirty="0"/>
              <a:t>IR Sensor Response Curves.</a:t>
            </a:r>
          </a:p>
        </p:txBody>
      </p:sp>
      <p:pic>
        <p:nvPicPr>
          <p:cNvPr id="2050" name="Picture 2"/>
          <p:cNvPicPr>
            <a:picLocks noChangeAspect="1" noChangeArrowheads="1"/>
          </p:cNvPicPr>
          <p:nvPr/>
        </p:nvPicPr>
        <p:blipFill>
          <a:blip r:embed="rId2" cstate="print"/>
          <a:srcRect/>
          <a:stretch>
            <a:fillRect/>
          </a:stretch>
        </p:blipFill>
        <p:spPr bwMode="auto">
          <a:xfrm>
            <a:off x="1905000" y="1524000"/>
            <a:ext cx="4953000" cy="4876800"/>
          </a:xfrm>
          <a:prstGeom prst="rect">
            <a:avLst/>
          </a:prstGeom>
          <a:noFill/>
          <a:ln w="9525">
            <a:noFill/>
            <a:miter lim="800000"/>
            <a:headEnd/>
            <a:tailEnd/>
          </a:ln>
        </p:spPr>
      </p:pic>
    </p:spTree>
    <p:extLst>
      <p:ext uri="{BB962C8B-B14F-4D97-AF65-F5344CB8AC3E}">
        <p14:creationId xmlns:p14="http://schemas.microsoft.com/office/powerpoint/2010/main" val="3615497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2000" b="1" dirty="0"/>
              <a:t>LM567 FEATURES AND CALCULATIONS</a:t>
            </a:r>
          </a:p>
        </p:txBody>
      </p:sp>
      <p:pic>
        <p:nvPicPr>
          <p:cNvPr id="3074" name="Picture 2"/>
          <p:cNvPicPr>
            <a:picLocks noChangeAspect="1" noChangeArrowheads="1"/>
          </p:cNvPicPr>
          <p:nvPr/>
        </p:nvPicPr>
        <p:blipFill>
          <a:blip r:embed="rId2" cstate="print"/>
          <a:srcRect/>
          <a:stretch>
            <a:fillRect/>
          </a:stretch>
        </p:blipFill>
        <p:spPr bwMode="auto">
          <a:xfrm>
            <a:off x="533400" y="685800"/>
            <a:ext cx="4029074" cy="5791200"/>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4648200" y="1066800"/>
            <a:ext cx="4114800" cy="5218250"/>
          </a:xfrm>
          <a:prstGeom prst="rect">
            <a:avLst/>
          </a:prstGeom>
          <a:noFill/>
          <a:ln w="9525">
            <a:noFill/>
            <a:miter lim="800000"/>
            <a:headEnd/>
            <a:tailEnd/>
          </a:ln>
        </p:spPr>
      </p:pic>
    </p:spTree>
    <p:extLst>
      <p:ext uri="{BB962C8B-B14F-4D97-AF65-F5344CB8AC3E}">
        <p14:creationId xmlns:p14="http://schemas.microsoft.com/office/powerpoint/2010/main" val="2547500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2400" dirty="0"/>
              <a:t>Example Tone Decoder Circuit</a:t>
            </a:r>
          </a:p>
        </p:txBody>
      </p:sp>
      <p:sp>
        <p:nvSpPr>
          <p:cNvPr id="3" name="Content Placeholder 2"/>
          <p:cNvSpPr>
            <a:spLocks noGrp="1"/>
          </p:cNvSpPr>
          <p:nvPr>
            <p:ph idx="1"/>
          </p:nvPr>
        </p:nvSpPr>
        <p:spPr>
          <a:xfrm>
            <a:off x="1295400" y="5257800"/>
            <a:ext cx="6705600" cy="1371600"/>
          </a:xfrm>
        </p:spPr>
        <p:txBody>
          <a:bodyPr>
            <a:normAutofit/>
          </a:bodyPr>
          <a:lstStyle/>
          <a:p>
            <a:r>
              <a:rPr lang="en-US" sz="2000" dirty="0"/>
              <a:t>Example of Upper Vial Decoder (</a:t>
            </a:r>
            <a:r>
              <a:rPr lang="en-US" sz="2000" dirty="0" err="1"/>
              <a:t>Fo</a:t>
            </a:r>
            <a:r>
              <a:rPr lang="en-US" sz="2000" dirty="0"/>
              <a:t> approximately = 27hz)</a:t>
            </a:r>
          </a:p>
          <a:p>
            <a:r>
              <a:rPr lang="en-US" sz="2000" dirty="0"/>
              <a:t>R1=2k, R2=1.74K, C1=10000pF, C2=.047uF</a:t>
            </a:r>
          </a:p>
        </p:txBody>
      </p:sp>
      <p:pic>
        <p:nvPicPr>
          <p:cNvPr id="7" name="Picture 6"/>
          <p:cNvPicPr>
            <a:picLocks noChangeAspect="1"/>
          </p:cNvPicPr>
          <p:nvPr/>
        </p:nvPicPr>
        <p:blipFill>
          <a:blip r:embed="rId2"/>
          <a:stretch>
            <a:fillRect/>
          </a:stretch>
        </p:blipFill>
        <p:spPr>
          <a:xfrm>
            <a:off x="1082842" y="796934"/>
            <a:ext cx="6934200" cy="4460866"/>
          </a:xfrm>
          <a:prstGeom prst="rect">
            <a:avLst/>
          </a:prstGeom>
        </p:spPr>
      </p:pic>
    </p:spTree>
    <p:extLst>
      <p:ext uri="{BB962C8B-B14F-4D97-AF65-F5344CB8AC3E}">
        <p14:creationId xmlns:p14="http://schemas.microsoft.com/office/powerpoint/2010/main" val="37227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err="1"/>
              <a:t>Everlight</a:t>
            </a:r>
            <a:r>
              <a:rPr lang="en-US" sz="2400" b="1" dirty="0"/>
              <a:t> IR1503 LED</a:t>
            </a:r>
            <a:endParaRPr lang="en-US" sz="2400" dirty="0"/>
          </a:p>
        </p:txBody>
      </p:sp>
      <p:pic>
        <p:nvPicPr>
          <p:cNvPr id="4" name="Content Placeholder 3"/>
          <p:cNvPicPr>
            <a:picLocks noGrp="1" noChangeAspect="1"/>
          </p:cNvPicPr>
          <p:nvPr>
            <p:ph idx="1"/>
          </p:nvPr>
        </p:nvPicPr>
        <p:blipFill>
          <a:blip r:embed="rId2"/>
          <a:stretch>
            <a:fillRect/>
          </a:stretch>
        </p:blipFill>
        <p:spPr>
          <a:xfrm>
            <a:off x="1600200" y="1600200"/>
            <a:ext cx="6553200" cy="4525963"/>
          </a:xfrm>
          <a:prstGeom prst="rect">
            <a:avLst/>
          </a:prstGeom>
        </p:spPr>
      </p:pic>
    </p:spTree>
    <p:extLst>
      <p:ext uri="{BB962C8B-B14F-4D97-AF65-F5344CB8AC3E}">
        <p14:creationId xmlns:p14="http://schemas.microsoft.com/office/powerpoint/2010/main" val="20948962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7621</TotalTime>
  <Words>1185</Words>
  <Application>Microsoft Office PowerPoint</Application>
  <PresentationFormat>On-screen Show (4:3)</PresentationFormat>
  <Paragraphs>102</Paragraphs>
  <Slides>27</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Calibri</vt:lpstr>
      <vt:lpstr>Office Theme</vt:lpstr>
      <vt:lpstr>TUNED LED DRIVER AND OPTICAL RECEIVER SCHEME FOR DETECTING THE PRESENCE OF VIALS WITHIN THE TOM CAT SYSTEM`</vt:lpstr>
      <vt:lpstr>Simplified Vial Detection Concept implemented  with the DsPic33EPxxx</vt:lpstr>
      <vt:lpstr>Theory of Operation for the Vial Sensor Optical Detection Hardware</vt:lpstr>
      <vt:lpstr>Vial Sensor Tuning Procedure for the  Vial Detection Hardware</vt:lpstr>
      <vt:lpstr>IR Optical Sensor with integrated TIA</vt:lpstr>
      <vt:lpstr>IR Sensor Response Curves.</vt:lpstr>
      <vt:lpstr>LM567 FEATURES AND CALCULATIONS</vt:lpstr>
      <vt:lpstr>Example Tone Decoder Circuit</vt:lpstr>
      <vt:lpstr>Everlight IR1503 LED</vt:lpstr>
      <vt:lpstr>IR1503 Operating Parameters</vt:lpstr>
      <vt:lpstr>Detector board “mount “  for the Vial Detector PCB within  Tom Cat System.</vt:lpstr>
      <vt:lpstr>Detector PCB Dimensions for the Vial Detector PCB within  Tom Cat.</vt:lpstr>
      <vt:lpstr>LED PCB MOUNT</vt:lpstr>
      <vt:lpstr>LED BOARD PCB DIMENSIONS</vt:lpstr>
      <vt:lpstr>Summary of Testing to Date.</vt:lpstr>
      <vt:lpstr>This slide for performance summary of Optical Detectors</vt:lpstr>
      <vt:lpstr>PowerPoint Presentation</vt:lpstr>
      <vt:lpstr>PowerPoint Presentation</vt:lpstr>
      <vt:lpstr>PowerPoint Presentation</vt:lpstr>
      <vt:lpstr>PowerPoint Presentation</vt:lpstr>
      <vt:lpstr>Design Improvements/Tom Cat System Integration</vt:lpstr>
      <vt:lpstr>Spice Model of Variable Current Source and LED Drive</vt:lpstr>
      <vt:lpstr>Linear Current Ramp Output Ramp (Modeled)</vt:lpstr>
      <vt:lpstr>Current Ramp Magnified</vt:lpstr>
      <vt:lpstr>.49 Microsecond Glitch</vt:lpstr>
      <vt:lpstr>Tomcat Top-Level Wiring Diagram</vt:lpstr>
      <vt:lpstr>Wiring Integration between the Tom Cat CPU and the Optical Detector Board.</vt:lpstr>
    </vt:vector>
  </TitlesOfParts>
  <Company>Gen-Probe Incorporated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OPTICAL DETECTOR AND DECODER</dc:title>
  <dc:creator>nn0212</dc:creator>
  <cp:lastModifiedBy>SE Nickols</cp:lastModifiedBy>
  <cp:revision>173</cp:revision>
  <dcterms:created xsi:type="dcterms:W3CDTF">2013-05-01T19:16:21Z</dcterms:created>
  <dcterms:modified xsi:type="dcterms:W3CDTF">2021-06-27T19:08:07Z</dcterms:modified>
</cp:coreProperties>
</file>