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704" r:id="rId2"/>
    <p:sldId id="697" r:id="rId3"/>
    <p:sldId id="705" r:id="rId4"/>
    <p:sldId id="706" r:id="rId5"/>
    <p:sldId id="707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 autoAdjust="0"/>
    <p:restoredTop sz="84820" autoAdjust="0"/>
  </p:normalViewPr>
  <p:slideViewPr>
    <p:cSldViewPr>
      <p:cViewPr varScale="1">
        <p:scale>
          <a:sx n="110" d="100"/>
          <a:sy n="110" d="100"/>
        </p:scale>
        <p:origin x="1800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4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Testing (Fault Injection) </a:t>
            </a:r>
          </a:p>
          <a:p>
            <a:r>
              <a:rPr lang="en-CA" dirty="0"/>
              <a:t>GUI/Web Test Automation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FA385-5E1C-46FE-AE81-4423A483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Install and get familiar with a mutation test tool (e.g. </a:t>
            </a:r>
            <a:r>
              <a:rPr lang="en-US" sz="2400" dirty="0" err="1"/>
              <a:t>muJava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Install and get familiar with a GUI/Web test automation tool (e.g. Selenium, </a:t>
            </a:r>
            <a:r>
              <a:rPr lang="en-CA" sz="2400" dirty="0" err="1"/>
              <a:t>SikuliX</a:t>
            </a:r>
            <a:r>
              <a:rPr lang="en-CA" sz="2400" dirty="0"/>
              <a:t>, etc.</a:t>
            </a:r>
            <a:r>
              <a:rPr lang="en-US" sz="2400" dirty="0"/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baseline="30000" dirty="0">
                <a:solidFill>
                  <a:srgbClr val="FF0000"/>
                </a:solidFill>
              </a:rPr>
              <a:t>nd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Design and run mutation testing on your test suite</a:t>
            </a:r>
          </a:p>
          <a:p>
            <a:pPr lvl="1"/>
            <a:r>
              <a:rPr lang="en-US" sz="2400" dirty="0"/>
              <a:t>Design test cases (scripts) for some functions using test automation tool</a:t>
            </a:r>
          </a:p>
          <a:p>
            <a:pPr lvl="1"/>
            <a:r>
              <a:rPr lang="en-US" sz="2400" dirty="0"/>
              <a:t>Demo both parts</a:t>
            </a:r>
          </a:p>
          <a:p>
            <a:endParaRPr lang="en-US" sz="2800" dirty="0"/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Install a mutation testing  tool</a:t>
            </a:r>
          </a:p>
          <a:p>
            <a:r>
              <a:rPr lang="en-CA" sz="2800" dirty="0"/>
              <a:t>Run mutation testing for the given SUT and your own tests, and record the results</a:t>
            </a:r>
          </a:p>
          <a:p>
            <a:r>
              <a:rPr lang="en-CA" sz="2800" dirty="0"/>
              <a:t>Identify some equivalent mutants and describe your approach for finding them</a:t>
            </a:r>
          </a:p>
          <a:p>
            <a:r>
              <a:rPr lang="en-CA" sz="2800" dirty="0"/>
              <a:t>Design new test cases to increase your mutation score by at least 10% for each class (Classes under test: Range.java, DataUtilities.java,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331348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Selenium</a:t>
            </a:r>
          </a:p>
          <a:p>
            <a:r>
              <a:rPr lang="en-CA" dirty="0"/>
              <a:t>Follow instructions to </a:t>
            </a:r>
          </a:p>
          <a:p>
            <a:pPr lvl="1"/>
            <a:r>
              <a:rPr lang="en-CA" dirty="0"/>
              <a:t>Design test cases for at least 2 functionalities (per student) of the selected websites</a:t>
            </a:r>
          </a:p>
          <a:p>
            <a:pPr lvl="1"/>
            <a:r>
              <a:rPr lang="en-CA" dirty="0"/>
              <a:t>Automate your designed test cases using Selenium and add verification points to your scripts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211047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9808</TotalTime>
  <Words>285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4</vt:lpstr>
      <vt:lpstr>Activities</vt:lpstr>
      <vt:lpstr>Assignment 4 – Part 1</vt:lpstr>
      <vt:lpstr>Assignment 4 – Part 2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Somayeh Modaberi</cp:lastModifiedBy>
  <cp:revision>719</cp:revision>
  <cp:lastPrinted>2000-05-10T02:49:50Z</cp:lastPrinted>
  <dcterms:created xsi:type="dcterms:W3CDTF">1997-04-20T23:51:09Z</dcterms:created>
  <dcterms:modified xsi:type="dcterms:W3CDTF">2024-03-13T23:17:18Z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