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704" r:id="rId2"/>
    <p:sldId id="706" r:id="rId3"/>
    <p:sldId id="697" r:id="rId4"/>
    <p:sldId id="707" r:id="rId5"/>
    <p:sldId id="708" r:id="rId6"/>
    <p:sldId id="705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84816" autoAdjust="0"/>
  </p:normalViewPr>
  <p:slideViewPr>
    <p:cSldViewPr>
      <p:cViewPr varScale="1">
        <p:scale>
          <a:sx n="95" d="100"/>
          <a:sy n="95" d="100"/>
        </p:scale>
        <p:origin x="1744" y="16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637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coverage</a:t>
            </a:r>
          </a:p>
          <a:p>
            <a:pPr lvl="1"/>
            <a:r>
              <a:rPr lang="en-US" dirty="0"/>
              <a:t>Part 1 – control flow coverage</a:t>
            </a:r>
          </a:p>
          <a:p>
            <a:pPr lvl="1"/>
            <a:r>
              <a:rPr lang="en-US" dirty="0"/>
              <a:t>Part 2 – data flow coverage</a:t>
            </a:r>
          </a:p>
          <a:p>
            <a:pPr lvl="1"/>
            <a:r>
              <a:rPr lang="en-US" dirty="0"/>
              <a:t>Part 3 – test suite development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47191-E482-4F24-BF9E-26525CE1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012160" y="4077071"/>
            <a:ext cx="2530624" cy="18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561233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Using one or multiple tools, calculate 3 control-flow coverage measures for your </a:t>
            </a:r>
            <a:r>
              <a:rPr lang="en-US" sz="2800" dirty="0"/>
              <a:t>Assignment 2 test suites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a given method calculate your data-flow </a:t>
            </a:r>
            <a:r>
              <a:rPr lang="en-US" dirty="0"/>
              <a:t>coverage, manually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392270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– Part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Set a goal like improving the coverages by 10%</a:t>
            </a:r>
          </a:p>
          <a:p>
            <a:r>
              <a:rPr lang="en-CA" sz="2800" dirty="0"/>
              <a:t>Write new tests to achieve that</a:t>
            </a:r>
          </a:p>
          <a:p>
            <a:r>
              <a:rPr lang="en-CA" sz="2800" dirty="0"/>
              <a:t>In cases you could not, discuss why it is not </a:t>
            </a:r>
            <a:r>
              <a:rPr lang="en-US" sz="2800" dirty="0"/>
              <a:t>possible</a:t>
            </a:r>
          </a:p>
          <a:p>
            <a:pPr lvl="1"/>
            <a:r>
              <a:rPr lang="en-US" sz="2400" dirty="0"/>
              <a:t>Infeasible?</a:t>
            </a:r>
            <a:endParaRPr lang="en-CA" sz="2400" dirty="0"/>
          </a:p>
          <a:p>
            <a:pPr lvl="1"/>
            <a:r>
              <a:rPr lang="en-CA" sz="2400" dirty="0"/>
              <a:t>Works with </a:t>
            </a:r>
            <a:r>
              <a:rPr lang="en-CA" sz="2400" dirty="0" err="1"/>
              <a:t>JMock</a:t>
            </a:r>
            <a:r>
              <a:rPr lang="en-CA" sz="2400" dirty="0"/>
              <a:t>? Which configurations it works </a:t>
            </a:r>
            <a:r>
              <a:rPr lang="en-US" sz="2400" dirty="0"/>
              <a:t>or does not?</a:t>
            </a:r>
          </a:p>
          <a:p>
            <a:pPr lvl="1"/>
            <a:r>
              <a:rPr lang="en-US" sz="2400" dirty="0"/>
              <a:t>Any other discussion</a:t>
            </a: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106608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Familiarization with coverage concepts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Familiarization with coverage tools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Coverage demo </a:t>
            </a:r>
            <a:r>
              <a:rPr lang="en-US"/>
              <a:t>(two parts)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week: </a:t>
            </a:r>
            <a:r>
              <a:rPr lang="en-US" dirty="0"/>
              <a:t>Reporting the results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9784</TotalTime>
  <Words>246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Rounded MT Bold</vt:lpstr>
      <vt:lpstr>Tahoma</vt:lpstr>
      <vt:lpstr>Times New Roman</vt:lpstr>
      <vt:lpstr>Wingdings</vt:lpstr>
      <vt:lpstr>UofC_template</vt:lpstr>
      <vt:lpstr>SENG 637 Software Testing, Reliability &amp; Quality</vt:lpstr>
      <vt:lpstr>Assignment 3</vt:lpstr>
      <vt:lpstr>Assignment 3 – Part 1</vt:lpstr>
      <vt:lpstr>Assignment 3 – Part 2</vt:lpstr>
      <vt:lpstr>Assignment 3 – Part 3</vt:lpstr>
      <vt:lpstr>Activities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Yousef Mehrdad Bibalan</cp:lastModifiedBy>
  <cp:revision>713</cp:revision>
  <cp:lastPrinted>2000-05-10T02:49:50Z</cp:lastPrinted>
  <dcterms:created xsi:type="dcterms:W3CDTF">1997-04-20T23:51:09Z</dcterms:created>
  <dcterms:modified xsi:type="dcterms:W3CDTF">2023-02-12T21:24:48Z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