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615F-B0D1-4946-9D3B-4D4164773F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524F95-13F2-4B46-B370-1AC3BBE39861}">
      <dgm:prSet/>
      <dgm:spPr/>
      <dgm:t>
        <a:bodyPr/>
        <a:lstStyle/>
        <a:p>
          <a:r>
            <a:rPr lang="en-US"/>
            <a:t>HTML, SCSS</a:t>
          </a:r>
        </a:p>
      </dgm:t>
    </dgm:pt>
    <dgm:pt modelId="{D8258B83-5036-4404-B579-D11CA18DD217}" type="parTrans" cxnId="{92506E6E-73D3-4511-BF81-0DC7B7171D19}">
      <dgm:prSet/>
      <dgm:spPr/>
      <dgm:t>
        <a:bodyPr/>
        <a:lstStyle/>
        <a:p>
          <a:endParaRPr lang="en-US"/>
        </a:p>
      </dgm:t>
    </dgm:pt>
    <dgm:pt modelId="{9EDDA128-54D6-41C5-B263-A6B98738A8CC}" type="sibTrans" cxnId="{92506E6E-73D3-4511-BF81-0DC7B7171D19}">
      <dgm:prSet/>
      <dgm:spPr/>
      <dgm:t>
        <a:bodyPr/>
        <a:lstStyle/>
        <a:p>
          <a:endParaRPr lang="en-US"/>
        </a:p>
      </dgm:t>
    </dgm:pt>
    <dgm:pt modelId="{6C8EC849-0CFC-40ED-AFCC-7B84720AA757}">
      <dgm:prSet/>
      <dgm:spPr/>
      <dgm:t>
        <a:bodyPr/>
        <a:lstStyle/>
        <a:p>
          <a:r>
            <a:rPr lang="en-US"/>
            <a:t>React.js</a:t>
          </a:r>
        </a:p>
      </dgm:t>
    </dgm:pt>
    <dgm:pt modelId="{FDF9BD9B-8CBF-4809-ABC1-A852FAE40C23}" type="parTrans" cxnId="{59A8EE21-DA2A-492D-8E3D-1D896C686063}">
      <dgm:prSet/>
      <dgm:spPr/>
      <dgm:t>
        <a:bodyPr/>
        <a:lstStyle/>
        <a:p>
          <a:endParaRPr lang="en-US"/>
        </a:p>
      </dgm:t>
    </dgm:pt>
    <dgm:pt modelId="{D6C022BD-ADE7-490D-92F5-3A745648F208}" type="sibTrans" cxnId="{59A8EE21-DA2A-492D-8E3D-1D896C686063}">
      <dgm:prSet/>
      <dgm:spPr/>
      <dgm:t>
        <a:bodyPr/>
        <a:lstStyle/>
        <a:p>
          <a:endParaRPr lang="en-US"/>
        </a:p>
      </dgm:t>
    </dgm:pt>
    <dgm:pt modelId="{48461BDB-0AB8-44B5-A28F-56BC97B87818}">
      <dgm:prSet/>
      <dgm:spPr/>
      <dgm:t>
        <a:bodyPr/>
        <a:lstStyle/>
        <a:p>
          <a:r>
            <a:rPr lang="en-US"/>
            <a:t>Node.js</a:t>
          </a:r>
        </a:p>
      </dgm:t>
    </dgm:pt>
    <dgm:pt modelId="{7AC2EA8B-5CDF-4ED0-9249-67BED1384046}" type="parTrans" cxnId="{105FC558-C7C0-472E-89FC-E83287AF4AF5}">
      <dgm:prSet/>
      <dgm:spPr/>
      <dgm:t>
        <a:bodyPr/>
        <a:lstStyle/>
        <a:p>
          <a:endParaRPr lang="en-US"/>
        </a:p>
      </dgm:t>
    </dgm:pt>
    <dgm:pt modelId="{C646381C-8639-478A-8732-2F416616FF8F}" type="sibTrans" cxnId="{105FC558-C7C0-472E-89FC-E83287AF4AF5}">
      <dgm:prSet/>
      <dgm:spPr/>
      <dgm:t>
        <a:bodyPr/>
        <a:lstStyle/>
        <a:p>
          <a:endParaRPr lang="en-US"/>
        </a:p>
      </dgm:t>
    </dgm:pt>
    <dgm:pt modelId="{241D416D-5B39-4234-88ED-374CC70A408E}">
      <dgm:prSet/>
      <dgm:spPr/>
      <dgm:t>
        <a:bodyPr/>
        <a:lstStyle/>
        <a:p>
          <a:r>
            <a:rPr lang="en-US"/>
            <a:t>MongoDB</a:t>
          </a:r>
        </a:p>
      </dgm:t>
    </dgm:pt>
    <dgm:pt modelId="{BFE776FD-E6C9-40D1-9E5A-A1A68BB0B816}" type="parTrans" cxnId="{46BB2CE7-FEE5-4F33-89AA-16B2497D373E}">
      <dgm:prSet/>
      <dgm:spPr/>
      <dgm:t>
        <a:bodyPr/>
        <a:lstStyle/>
        <a:p>
          <a:endParaRPr lang="en-US"/>
        </a:p>
      </dgm:t>
    </dgm:pt>
    <dgm:pt modelId="{975427FF-AAA0-4B6B-856B-6AF62B32C56D}" type="sibTrans" cxnId="{46BB2CE7-FEE5-4F33-89AA-16B2497D373E}">
      <dgm:prSet/>
      <dgm:spPr/>
      <dgm:t>
        <a:bodyPr/>
        <a:lstStyle/>
        <a:p>
          <a:endParaRPr lang="en-US"/>
        </a:p>
      </dgm:t>
    </dgm:pt>
    <dgm:pt modelId="{4E33F795-0ED1-4589-A645-742B1A42B14C}">
      <dgm:prSet/>
      <dgm:spPr/>
      <dgm:t>
        <a:bodyPr/>
        <a:lstStyle/>
        <a:p>
          <a:r>
            <a:rPr lang="en-US"/>
            <a:t>Firebase</a:t>
          </a:r>
        </a:p>
      </dgm:t>
    </dgm:pt>
    <dgm:pt modelId="{543978C4-047F-415A-BA07-FF6DC94EB0E7}" type="parTrans" cxnId="{DD0A061A-66D9-4FC8-9916-F5B7103BD503}">
      <dgm:prSet/>
      <dgm:spPr/>
      <dgm:t>
        <a:bodyPr/>
        <a:lstStyle/>
        <a:p>
          <a:endParaRPr lang="en-US"/>
        </a:p>
      </dgm:t>
    </dgm:pt>
    <dgm:pt modelId="{CAC5BAF2-DE7F-4F3C-81C0-E638354E8565}" type="sibTrans" cxnId="{DD0A061A-66D9-4FC8-9916-F5B7103BD503}">
      <dgm:prSet/>
      <dgm:spPr/>
      <dgm:t>
        <a:bodyPr/>
        <a:lstStyle/>
        <a:p>
          <a:endParaRPr lang="en-US"/>
        </a:p>
      </dgm:t>
    </dgm:pt>
    <dgm:pt modelId="{8BC11EDC-B090-4E4C-9AFD-87ADB1C97D11}" type="pres">
      <dgm:prSet presAssocID="{FED1615F-B0D1-4946-9D3B-4D4164773F00}" presName="linear" presStyleCnt="0">
        <dgm:presLayoutVars>
          <dgm:animLvl val="lvl"/>
          <dgm:resizeHandles val="exact"/>
        </dgm:presLayoutVars>
      </dgm:prSet>
      <dgm:spPr/>
    </dgm:pt>
    <dgm:pt modelId="{54F6D92C-9114-6947-B4CB-DE678E22167F}" type="pres">
      <dgm:prSet presAssocID="{91524F95-13F2-4B46-B370-1AC3BBE398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7983E8-816B-AA40-8468-8025F9B7A2E7}" type="pres">
      <dgm:prSet presAssocID="{9EDDA128-54D6-41C5-B263-A6B98738A8CC}" presName="spacer" presStyleCnt="0"/>
      <dgm:spPr/>
    </dgm:pt>
    <dgm:pt modelId="{2B10E493-1443-834B-B2B2-DAEBFAEBD3EC}" type="pres">
      <dgm:prSet presAssocID="{6C8EC849-0CFC-40ED-AFCC-7B84720AA7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74C43A-B7E6-AD4C-8EBD-FEABA21EA855}" type="pres">
      <dgm:prSet presAssocID="{D6C022BD-ADE7-490D-92F5-3A745648F208}" presName="spacer" presStyleCnt="0"/>
      <dgm:spPr/>
    </dgm:pt>
    <dgm:pt modelId="{011BBEB3-E551-5347-8F4C-055C71C016AE}" type="pres">
      <dgm:prSet presAssocID="{48461BDB-0AB8-44B5-A28F-56BC97B878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2EFF85-FB45-FE44-AE35-5756CC1ADBBE}" type="pres">
      <dgm:prSet presAssocID="{C646381C-8639-478A-8732-2F416616FF8F}" presName="spacer" presStyleCnt="0"/>
      <dgm:spPr/>
    </dgm:pt>
    <dgm:pt modelId="{6E88982A-73E8-004A-999A-CEAF8355D235}" type="pres">
      <dgm:prSet presAssocID="{241D416D-5B39-4234-88ED-374CC70A408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E24E37-3B4A-9248-9FC2-025842428827}" type="pres">
      <dgm:prSet presAssocID="{975427FF-AAA0-4B6B-856B-6AF62B32C56D}" presName="spacer" presStyleCnt="0"/>
      <dgm:spPr/>
    </dgm:pt>
    <dgm:pt modelId="{AB36C348-81AD-FE43-8581-BA814D8E61C6}" type="pres">
      <dgm:prSet presAssocID="{4E33F795-0ED1-4589-A645-742B1A42B1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D57D19-BD4E-E44E-912F-F3E1D1E7712E}" type="presOf" srcId="{FED1615F-B0D1-4946-9D3B-4D4164773F00}" destId="{8BC11EDC-B090-4E4C-9AFD-87ADB1C97D11}" srcOrd="0" destOrd="0" presId="urn:microsoft.com/office/officeart/2005/8/layout/vList2"/>
    <dgm:cxn modelId="{DD0A061A-66D9-4FC8-9916-F5B7103BD503}" srcId="{FED1615F-B0D1-4946-9D3B-4D4164773F00}" destId="{4E33F795-0ED1-4589-A645-742B1A42B14C}" srcOrd="4" destOrd="0" parTransId="{543978C4-047F-415A-BA07-FF6DC94EB0E7}" sibTransId="{CAC5BAF2-DE7F-4F3C-81C0-E638354E8565}"/>
    <dgm:cxn modelId="{59A8EE21-DA2A-492D-8E3D-1D896C686063}" srcId="{FED1615F-B0D1-4946-9D3B-4D4164773F00}" destId="{6C8EC849-0CFC-40ED-AFCC-7B84720AA757}" srcOrd="1" destOrd="0" parTransId="{FDF9BD9B-8CBF-4809-ABC1-A852FAE40C23}" sibTransId="{D6C022BD-ADE7-490D-92F5-3A745648F208}"/>
    <dgm:cxn modelId="{D67B3027-4B8B-4142-9514-57E12461F553}" type="presOf" srcId="{48461BDB-0AB8-44B5-A28F-56BC97B87818}" destId="{011BBEB3-E551-5347-8F4C-055C71C016AE}" srcOrd="0" destOrd="0" presId="urn:microsoft.com/office/officeart/2005/8/layout/vList2"/>
    <dgm:cxn modelId="{105FC558-C7C0-472E-89FC-E83287AF4AF5}" srcId="{FED1615F-B0D1-4946-9D3B-4D4164773F00}" destId="{48461BDB-0AB8-44B5-A28F-56BC97B87818}" srcOrd="2" destOrd="0" parTransId="{7AC2EA8B-5CDF-4ED0-9249-67BED1384046}" sibTransId="{C646381C-8639-478A-8732-2F416616FF8F}"/>
    <dgm:cxn modelId="{A9051560-CFD1-0F41-9745-7757617C51A2}" type="presOf" srcId="{241D416D-5B39-4234-88ED-374CC70A408E}" destId="{6E88982A-73E8-004A-999A-CEAF8355D235}" srcOrd="0" destOrd="0" presId="urn:microsoft.com/office/officeart/2005/8/layout/vList2"/>
    <dgm:cxn modelId="{738AC062-98F8-2B45-B3FC-798359C8659A}" type="presOf" srcId="{4E33F795-0ED1-4589-A645-742B1A42B14C}" destId="{AB36C348-81AD-FE43-8581-BA814D8E61C6}" srcOrd="0" destOrd="0" presId="urn:microsoft.com/office/officeart/2005/8/layout/vList2"/>
    <dgm:cxn modelId="{92506E6E-73D3-4511-BF81-0DC7B7171D19}" srcId="{FED1615F-B0D1-4946-9D3B-4D4164773F00}" destId="{91524F95-13F2-4B46-B370-1AC3BBE39861}" srcOrd="0" destOrd="0" parTransId="{D8258B83-5036-4404-B579-D11CA18DD217}" sibTransId="{9EDDA128-54D6-41C5-B263-A6B98738A8CC}"/>
    <dgm:cxn modelId="{9E5229B1-E23B-B545-9B6A-AB2CDAB96FF1}" type="presOf" srcId="{91524F95-13F2-4B46-B370-1AC3BBE39861}" destId="{54F6D92C-9114-6947-B4CB-DE678E22167F}" srcOrd="0" destOrd="0" presId="urn:microsoft.com/office/officeart/2005/8/layout/vList2"/>
    <dgm:cxn modelId="{139C07D2-96AB-8642-86B3-248F9D560CFA}" type="presOf" srcId="{6C8EC849-0CFC-40ED-AFCC-7B84720AA757}" destId="{2B10E493-1443-834B-B2B2-DAEBFAEBD3EC}" srcOrd="0" destOrd="0" presId="urn:microsoft.com/office/officeart/2005/8/layout/vList2"/>
    <dgm:cxn modelId="{46BB2CE7-FEE5-4F33-89AA-16B2497D373E}" srcId="{FED1615F-B0D1-4946-9D3B-4D4164773F00}" destId="{241D416D-5B39-4234-88ED-374CC70A408E}" srcOrd="3" destOrd="0" parTransId="{BFE776FD-E6C9-40D1-9E5A-A1A68BB0B816}" sibTransId="{975427FF-AAA0-4B6B-856B-6AF62B32C56D}"/>
    <dgm:cxn modelId="{F3385569-000A-9347-9468-F033258F33AF}" type="presParOf" srcId="{8BC11EDC-B090-4E4C-9AFD-87ADB1C97D11}" destId="{54F6D92C-9114-6947-B4CB-DE678E22167F}" srcOrd="0" destOrd="0" presId="urn:microsoft.com/office/officeart/2005/8/layout/vList2"/>
    <dgm:cxn modelId="{557A2339-7AD1-104E-BFE3-8AC674AAE145}" type="presParOf" srcId="{8BC11EDC-B090-4E4C-9AFD-87ADB1C97D11}" destId="{497983E8-816B-AA40-8468-8025F9B7A2E7}" srcOrd="1" destOrd="0" presId="urn:microsoft.com/office/officeart/2005/8/layout/vList2"/>
    <dgm:cxn modelId="{0C6D3B32-C66D-E04C-8A16-5A44F735A754}" type="presParOf" srcId="{8BC11EDC-B090-4E4C-9AFD-87ADB1C97D11}" destId="{2B10E493-1443-834B-B2B2-DAEBFAEBD3EC}" srcOrd="2" destOrd="0" presId="urn:microsoft.com/office/officeart/2005/8/layout/vList2"/>
    <dgm:cxn modelId="{B3F78403-A408-7043-A66A-59555E855903}" type="presParOf" srcId="{8BC11EDC-B090-4E4C-9AFD-87ADB1C97D11}" destId="{DC74C43A-B7E6-AD4C-8EBD-FEABA21EA855}" srcOrd="3" destOrd="0" presId="urn:microsoft.com/office/officeart/2005/8/layout/vList2"/>
    <dgm:cxn modelId="{DFE3C5C5-E2DA-8941-9F95-0922DE9270E2}" type="presParOf" srcId="{8BC11EDC-B090-4E4C-9AFD-87ADB1C97D11}" destId="{011BBEB3-E551-5347-8F4C-055C71C016AE}" srcOrd="4" destOrd="0" presId="urn:microsoft.com/office/officeart/2005/8/layout/vList2"/>
    <dgm:cxn modelId="{3EB99D9A-6866-014D-A17D-0C0D0B39FA6D}" type="presParOf" srcId="{8BC11EDC-B090-4E4C-9AFD-87ADB1C97D11}" destId="{8D2EFF85-FB45-FE44-AE35-5756CC1ADBBE}" srcOrd="5" destOrd="0" presId="urn:microsoft.com/office/officeart/2005/8/layout/vList2"/>
    <dgm:cxn modelId="{396C43F2-51E0-1045-B4E3-771AD2D8686C}" type="presParOf" srcId="{8BC11EDC-B090-4E4C-9AFD-87ADB1C97D11}" destId="{6E88982A-73E8-004A-999A-CEAF8355D235}" srcOrd="6" destOrd="0" presId="urn:microsoft.com/office/officeart/2005/8/layout/vList2"/>
    <dgm:cxn modelId="{21CE6F1E-9E17-1644-A1D3-FC477ADC7C7E}" type="presParOf" srcId="{8BC11EDC-B090-4E4C-9AFD-87ADB1C97D11}" destId="{EEE24E37-3B4A-9248-9FC2-025842428827}" srcOrd="7" destOrd="0" presId="urn:microsoft.com/office/officeart/2005/8/layout/vList2"/>
    <dgm:cxn modelId="{8CB20334-1796-E64B-A4BB-8A119CB4E3DF}" type="presParOf" srcId="{8BC11EDC-B090-4E4C-9AFD-87ADB1C97D11}" destId="{AB36C348-81AD-FE43-8581-BA814D8E61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B7AA9-3619-4CFC-BE00-432CAA2CBC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766692-9BF7-4E34-BBBE-1851F93CB0ED}">
      <dgm:prSet/>
      <dgm:spPr/>
      <dgm:t>
        <a:bodyPr/>
        <a:lstStyle/>
        <a:p>
          <a:r>
            <a:rPr lang="en-US"/>
            <a:t>Team Lead – Deepesh Sengar</a:t>
          </a:r>
        </a:p>
      </dgm:t>
    </dgm:pt>
    <dgm:pt modelId="{E67E0637-76D1-4B97-8316-002213DC0B39}" type="parTrans" cxnId="{749105F4-1642-4A77-A97A-C64AC9658408}">
      <dgm:prSet/>
      <dgm:spPr/>
      <dgm:t>
        <a:bodyPr/>
        <a:lstStyle/>
        <a:p>
          <a:endParaRPr lang="en-US"/>
        </a:p>
      </dgm:t>
    </dgm:pt>
    <dgm:pt modelId="{D4AE7D32-C844-4A7C-BF9A-12F813FE1445}" type="sibTrans" cxnId="{749105F4-1642-4A77-A97A-C64AC9658408}">
      <dgm:prSet/>
      <dgm:spPr/>
      <dgm:t>
        <a:bodyPr/>
        <a:lstStyle/>
        <a:p>
          <a:endParaRPr lang="en-US"/>
        </a:p>
      </dgm:t>
    </dgm:pt>
    <dgm:pt modelId="{5E52E769-1D41-423F-9A76-F7E463684154}">
      <dgm:prSet/>
      <dgm:spPr/>
      <dgm:t>
        <a:bodyPr/>
        <a:lstStyle/>
        <a:p>
          <a:r>
            <a:rPr lang="en-US"/>
            <a:t>UI/UX – Vasu Ruhela</a:t>
          </a:r>
        </a:p>
      </dgm:t>
    </dgm:pt>
    <dgm:pt modelId="{CDB798EC-57FA-4B7E-9D14-7089213D3138}" type="parTrans" cxnId="{BC88C80E-39DE-41CE-8451-8FE8EB7CDA6E}">
      <dgm:prSet/>
      <dgm:spPr/>
      <dgm:t>
        <a:bodyPr/>
        <a:lstStyle/>
        <a:p>
          <a:endParaRPr lang="en-US"/>
        </a:p>
      </dgm:t>
    </dgm:pt>
    <dgm:pt modelId="{1AE3766B-762E-4447-835B-F0DD41EBF673}" type="sibTrans" cxnId="{BC88C80E-39DE-41CE-8451-8FE8EB7CDA6E}">
      <dgm:prSet/>
      <dgm:spPr/>
      <dgm:t>
        <a:bodyPr/>
        <a:lstStyle/>
        <a:p>
          <a:endParaRPr lang="en-US"/>
        </a:p>
      </dgm:t>
    </dgm:pt>
    <dgm:pt modelId="{8C6A9B7C-7449-4A67-9B5E-0824D6B52BFF}">
      <dgm:prSet/>
      <dgm:spPr/>
      <dgm:t>
        <a:bodyPr/>
        <a:lstStyle/>
        <a:p>
          <a:r>
            <a:rPr lang="en-US"/>
            <a:t>Front End – Harsh Vardhan</a:t>
          </a:r>
        </a:p>
      </dgm:t>
    </dgm:pt>
    <dgm:pt modelId="{A69114E4-FDE4-436A-BD5B-91D84E865218}" type="parTrans" cxnId="{E3FFAAAE-DF6C-4040-8A9C-46439A86911D}">
      <dgm:prSet/>
      <dgm:spPr/>
      <dgm:t>
        <a:bodyPr/>
        <a:lstStyle/>
        <a:p>
          <a:endParaRPr lang="en-US"/>
        </a:p>
      </dgm:t>
    </dgm:pt>
    <dgm:pt modelId="{2F0607AE-D4E0-4C71-830B-548E721DA3D5}" type="sibTrans" cxnId="{E3FFAAAE-DF6C-4040-8A9C-46439A86911D}">
      <dgm:prSet/>
      <dgm:spPr/>
      <dgm:t>
        <a:bodyPr/>
        <a:lstStyle/>
        <a:p>
          <a:endParaRPr lang="en-US"/>
        </a:p>
      </dgm:t>
    </dgm:pt>
    <dgm:pt modelId="{3651764C-BE89-4FCC-AD25-E74638D2322D}">
      <dgm:prSet/>
      <dgm:spPr/>
      <dgm:t>
        <a:bodyPr/>
        <a:lstStyle/>
        <a:p>
          <a:r>
            <a:rPr lang="en-US"/>
            <a:t>Back End – Venkat Raja Ch</a:t>
          </a:r>
        </a:p>
      </dgm:t>
    </dgm:pt>
    <dgm:pt modelId="{35ADE054-D8D1-4F99-8E66-B99263E99B20}" type="parTrans" cxnId="{CA6EE7FE-F32F-402D-971C-9CCA3FFCBDFC}">
      <dgm:prSet/>
      <dgm:spPr/>
      <dgm:t>
        <a:bodyPr/>
        <a:lstStyle/>
        <a:p>
          <a:endParaRPr lang="en-US"/>
        </a:p>
      </dgm:t>
    </dgm:pt>
    <dgm:pt modelId="{F42E991D-7C22-4E73-B91D-928881598B0D}" type="sibTrans" cxnId="{CA6EE7FE-F32F-402D-971C-9CCA3FFCBDFC}">
      <dgm:prSet/>
      <dgm:spPr/>
      <dgm:t>
        <a:bodyPr/>
        <a:lstStyle/>
        <a:p>
          <a:endParaRPr lang="en-US"/>
        </a:p>
      </dgm:t>
    </dgm:pt>
    <dgm:pt modelId="{EEEAB118-A48C-4966-A99C-C1D6A61B6855}">
      <dgm:prSet/>
      <dgm:spPr/>
      <dgm:t>
        <a:bodyPr/>
        <a:lstStyle/>
        <a:p>
          <a:r>
            <a:rPr lang="en-US"/>
            <a:t>Architecture – Krishnanshu Agrawal</a:t>
          </a:r>
        </a:p>
      </dgm:t>
    </dgm:pt>
    <dgm:pt modelId="{A958BD5D-5110-4CF4-B0F6-5D7217518340}" type="parTrans" cxnId="{A8151301-AB22-415B-A335-6BDDB952FC57}">
      <dgm:prSet/>
      <dgm:spPr/>
      <dgm:t>
        <a:bodyPr/>
        <a:lstStyle/>
        <a:p>
          <a:endParaRPr lang="en-US"/>
        </a:p>
      </dgm:t>
    </dgm:pt>
    <dgm:pt modelId="{A98FCB5D-D612-4A42-8A9B-FEC0DE080573}" type="sibTrans" cxnId="{A8151301-AB22-415B-A335-6BDDB952FC57}">
      <dgm:prSet/>
      <dgm:spPr/>
      <dgm:t>
        <a:bodyPr/>
        <a:lstStyle/>
        <a:p>
          <a:endParaRPr lang="en-US"/>
        </a:p>
      </dgm:t>
    </dgm:pt>
    <dgm:pt modelId="{E87FB17D-012D-4CD7-9809-2DA015E7782A}">
      <dgm:prSet/>
      <dgm:spPr/>
      <dgm:t>
        <a:bodyPr/>
        <a:lstStyle/>
        <a:p>
          <a:r>
            <a:rPr lang="en-US"/>
            <a:t>Core Concepts – Basant Raj Dhama</a:t>
          </a:r>
        </a:p>
      </dgm:t>
    </dgm:pt>
    <dgm:pt modelId="{1BED68E6-BA9A-41AB-BB98-EB1A322FEC29}" type="parTrans" cxnId="{7E499756-2A3D-4D67-B0C5-2B8715360818}">
      <dgm:prSet/>
      <dgm:spPr/>
      <dgm:t>
        <a:bodyPr/>
        <a:lstStyle/>
        <a:p>
          <a:endParaRPr lang="en-US"/>
        </a:p>
      </dgm:t>
    </dgm:pt>
    <dgm:pt modelId="{2DFCDC4A-CAF1-4B63-8369-723CBF632934}" type="sibTrans" cxnId="{7E499756-2A3D-4D67-B0C5-2B8715360818}">
      <dgm:prSet/>
      <dgm:spPr/>
      <dgm:t>
        <a:bodyPr/>
        <a:lstStyle/>
        <a:p>
          <a:endParaRPr lang="en-US"/>
        </a:p>
      </dgm:t>
    </dgm:pt>
    <dgm:pt modelId="{E04A3FB4-8DFA-40A3-8226-CC544CD3E0C8}">
      <dgm:prSet/>
      <dgm:spPr/>
      <dgm:t>
        <a:bodyPr/>
        <a:lstStyle/>
        <a:p>
          <a:r>
            <a:rPr lang="en-US"/>
            <a:t>Support – Satyam Vaishnav</a:t>
          </a:r>
        </a:p>
      </dgm:t>
    </dgm:pt>
    <dgm:pt modelId="{48127F7A-3D37-4C29-96D3-F64FBDF3034E}" type="parTrans" cxnId="{5700B16E-5505-4876-B14A-D80529F8F340}">
      <dgm:prSet/>
      <dgm:spPr/>
      <dgm:t>
        <a:bodyPr/>
        <a:lstStyle/>
        <a:p>
          <a:endParaRPr lang="en-US"/>
        </a:p>
      </dgm:t>
    </dgm:pt>
    <dgm:pt modelId="{A96DFE23-C05A-408A-AB6D-B5D24D9BA144}" type="sibTrans" cxnId="{5700B16E-5505-4876-B14A-D80529F8F340}">
      <dgm:prSet/>
      <dgm:spPr/>
      <dgm:t>
        <a:bodyPr/>
        <a:lstStyle/>
        <a:p>
          <a:endParaRPr lang="en-US"/>
        </a:p>
      </dgm:t>
    </dgm:pt>
    <dgm:pt modelId="{41AFF6BA-07AF-F74B-B6BB-1D10A0EAC04F}" type="pres">
      <dgm:prSet presAssocID="{25CB7AA9-3619-4CFC-BE00-432CAA2CBC76}" presName="linear" presStyleCnt="0">
        <dgm:presLayoutVars>
          <dgm:animLvl val="lvl"/>
          <dgm:resizeHandles val="exact"/>
        </dgm:presLayoutVars>
      </dgm:prSet>
      <dgm:spPr/>
    </dgm:pt>
    <dgm:pt modelId="{FADE8C5B-D524-7447-998C-23E398741C77}" type="pres">
      <dgm:prSet presAssocID="{1D766692-9BF7-4E34-BBBE-1851F93CB0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9EFE3DD-A1ED-4E42-8215-5951AD3BA261}" type="pres">
      <dgm:prSet presAssocID="{D4AE7D32-C844-4A7C-BF9A-12F813FE1445}" presName="spacer" presStyleCnt="0"/>
      <dgm:spPr/>
    </dgm:pt>
    <dgm:pt modelId="{2D97854C-46B9-2F4C-AF29-83863579A21D}" type="pres">
      <dgm:prSet presAssocID="{5E52E769-1D41-423F-9A76-F7E46368415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24CC2F-08FE-EC44-BA4C-E731C942AFC0}" type="pres">
      <dgm:prSet presAssocID="{1AE3766B-762E-4447-835B-F0DD41EBF673}" presName="spacer" presStyleCnt="0"/>
      <dgm:spPr/>
    </dgm:pt>
    <dgm:pt modelId="{7F68A3AD-66F4-B643-9260-1001675C7B5A}" type="pres">
      <dgm:prSet presAssocID="{8C6A9B7C-7449-4A67-9B5E-0824D6B52BF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7A5229B-D567-A948-A449-0AFF79A42472}" type="pres">
      <dgm:prSet presAssocID="{2F0607AE-D4E0-4C71-830B-548E721DA3D5}" presName="spacer" presStyleCnt="0"/>
      <dgm:spPr/>
    </dgm:pt>
    <dgm:pt modelId="{17F1F6C9-675E-A84A-A1F2-1181A4F7BDDD}" type="pres">
      <dgm:prSet presAssocID="{3651764C-BE89-4FCC-AD25-E74638D2322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567DC29-65BC-BA45-B17E-730046C46F34}" type="pres">
      <dgm:prSet presAssocID="{F42E991D-7C22-4E73-B91D-928881598B0D}" presName="spacer" presStyleCnt="0"/>
      <dgm:spPr/>
    </dgm:pt>
    <dgm:pt modelId="{E8EF37A6-C263-BC40-984D-EE1F6793DF0B}" type="pres">
      <dgm:prSet presAssocID="{EEEAB118-A48C-4966-A99C-C1D6A61B685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52926DD-88FD-DF49-A2D8-B183F83878F6}" type="pres">
      <dgm:prSet presAssocID="{A98FCB5D-D612-4A42-8A9B-FEC0DE080573}" presName="spacer" presStyleCnt="0"/>
      <dgm:spPr/>
    </dgm:pt>
    <dgm:pt modelId="{9DEAA7C8-45F0-BE41-BE85-D48A2BE4F855}" type="pres">
      <dgm:prSet presAssocID="{E87FB17D-012D-4CD7-9809-2DA015E7782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E9146EB-B5EA-694B-9873-BAA1DC63D717}" type="pres">
      <dgm:prSet presAssocID="{2DFCDC4A-CAF1-4B63-8369-723CBF632934}" presName="spacer" presStyleCnt="0"/>
      <dgm:spPr/>
    </dgm:pt>
    <dgm:pt modelId="{104274E9-7D53-9540-9121-0D64BD704C58}" type="pres">
      <dgm:prSet presAssocID="{E04A3FB4-8DFA-40A3-8226-CC544CD3E0C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8151301-AB22-415B-A335-6BDDB952FC57}" srcId="{25CB7AA9-3619-4CFC-BE00-432CAA2CBC76}" destId="{EEEAB118-A48C-4966-A99C-C1D6A61B6855}" srcOrd="4" destOrd="0" parTransId="{A958BD5D-5110-4CF4-B0F6-5D7217518340}" sibTransId="{A98FCB5D-D612-4A42-8A9B-FEC0DE080573}"/>
    <dgm:cxn modelId="{CD0B9C0D-EF2E-6F4E-ACBA-E1BF7B30816D}" type="presOf" srcId="{E04A3FB4-8DFA-40A3-8226-CC544CD3E0C8}" destId="{104274E9-7D53-9540-9121-0D64BD704C58}" srcOrd="0" destOrd="0" presId="urn:microsoft.com/office/officeart/2005/8/layout/vList2"/>
    <dgm:cxn modelId="{BC88C80E-39DE-41CE-8451-8FE8EB7CDA6E}" srcId="{25CB7AA9-3619-4CFC-BE00-432CAA2CBC76}" destId="{5E52E769-1D41-423F-9A76-F7E463684154}" srcOrd="1" destOrd="0" parTransId="{CDB798EC-57FA-4B7E-9D14-7089213D3138}" sibTransId="{1AE3766B-762E-4447-835B-F0DD41EBF673}"/>
    <dgm:cxn modelId="{3D330227-2BC6-DF41-B14A-274A85E68C11}" type="presOf" srcId="{E87FB17D-012D-4CD7-9809-2DA015E7782A}" destId="{9DEAA7C8-45F0-BE41-BE85-D48A2BE4F855}" srcOrd="0" destOrd="0" presId="urn:microsoft.com/office/officeart/2005/8/layout/vList2"/>
    <dgm:cxn modelId="{27B50A32-7E94-4D43-BBBE-0F6E22834E6F}" type="presOf" srcId="{25CB7AA9-3619-4CFC-BE00-432CAA2CBC76}" destId="{41AFF6BA-07AF-F74B-B6BB-1D10A0EAC04F}" srcOrd="0" destOrd="0" presId="urn:microsoft.com/office/officeart/2005/8/layout/vList2"/>
    <dgm:cxn modelId="{7E499756-2A3D-4D67-B0C5-2B8715360818}" srcId="{25CB7AA9-3619-4CFC-BE00-432CAA2CBC76}" destId="{E87FB17D-012D-4CD7-9809-2DA015E7782A}" srcOrd="5" destOrd="0" parTransId="{1BED68E6-BA9A-41AB-BB98-EB1A322FEC29}" sibTransId="{2DFCDC4A-CAF1-4B63-8369-723CBF632934}"/>
    <dgm:cxn modelId="{5700B16E-5505-4876-B14A-D80529F8F340}" srcId="{25CB7AA9-3619-4CFC-BE00-432CAA2CBC76}" destId="{E04A3FB4-8DFA-40A3-8226-CC544CD3E0C8}" srcOrd="6" destOrd="0" parTransId="{48127F7A-3D37-4C29-96D3-F64FBDF3034E}" sibTransId="{A96DFE23-C05A-408A-AB6D-B5D24D9BA144}"/>
    <dgm:cxn modelId="{E61D7E70-8093-A747-B2EF-0DDBFEBA03CA}" type="presOf" srcId="{5E52E769-1D41-423F-9A76-F7E463684154}" destId="{2D97854C-46B9-2F4C-AF29-83863579A21D}" srcOrd="0" destOrd="0" presId="urn:microsoft.com/office/officeart/2005/8/layout/vList2"/>
    <dgm:cxn modelId="{47E16788-8C63-E14F-A512-3C506D0FF71A}" type="presOf" srcId="{8C6A9B7C-7449-4A67-9B5E-0824D6B52BFF}" destId="{7F68A3AD-66F4-B643-9260-1001675C7B5A}" srcOrd="0" destOrd="0" presId="urn:microsoft.com/office/officeart/2005/8/layout/vList2"/>
    <dgm:cxn modelId="{E6141CA5-DC85-FA41-A710-99C58FAD6BD2}" type="presOf" srcId="{3651764C-BE89-4FCC-AD25-E74638D2322D}" destId="{17F1F6C9-675E-A84A-A1F2-1181A4F7BDDD}" srcOrd="0" destOrd="0" presId="urn:microsoft.com/office/officeart/2005/8/layout/vList2"/>
    <dgm:cxn modelId="{E3FFAAAE-DF6C-4040-8A9C-46439A86911D}" srcId="{25CB7AA9-3619-4CFC-BE00-432CAA2CBC76}" destId="{8C6A9B7C-7449-4A67-9B5E-0824D6B52BFF}" srcOrd="2" destOrd="0" parTransId="{A69114E4-FDE4-436A-BD5B-91D84E865218}" sibTransId="{2F0607AE-D4E0-4C71-830B-548E721DA3D5}"/>
    <dgm:cxn modelId="{4A8C53B0-A958-3741-B4F2-0385DF856B3C}" type="presOf" srcId="{1D766692-9BF7-4E34-BBBE-1851F93CB0ED}" destId="{FADE8C5B-D524-7447-998C-23E398741C77}" srcOrd="0" destOrd="0" presId="urn:microsoft.com/office/officeart/2005/8/layout/vList2"/>
    <dgm:cxn modelId="{A862E3C3-C5F2-2044-A1A8-0CCD3C6DB697}" type="presOf" srcId="{EEEAB118-A48C-4966-A99C-C1D6A61B6855}" destId="{E8EF37A6-C263-BC40-984D-EE1F6793DF0B}" srcOrd="0" destOrd="0" presId="urn:microsoft.com/office/officeart/2005/8/layout/vList2"/>
    <dgm:cxn modelId="{749105F4-1642-4A77-A97A-C64AC9658408}" srcId="{25CB7AA9-3619-4CFC-BE00-432CAA2CBC76}" destId="{1D766692-9BF7-4E34-BBBE-1851F93CB0ED}" srcOrd="0" destOrd="0" parTransId="{E67E0637-76D1-4B97-8316-002213DC0B39}" sibTransId="{D4AE7D32-C844-4A7C-BF9A-12F813FE1445}"/>
    <dgm:cxn modelId="{CA6EE7FE-F32F-402D-971C-9CCA3FFCBDFC}" srcId="{25CB7AA9-3619-4CFC-BE00-432CAA2CBC76}" destId="{3651764C-BE89-4FCC-AD25-E74638D2322D}" srcOrd="3" destOrd="0" parTransId="{35ADE054-D8D1-4F99-8E66-B99263E99B20}" sibTransId="{F42E991D-7C22-4E73-B91D-928881598B0D}"/>
    <dgm:cxn modelId="{BD75633B-5F19-6842-B3C8-CD7FE970962E}" type="presParOf" srcId="{41AFF6BA-07AF-F74B-B6BB-1D10A0EAC04F}" destId="{FADE8C5B-D524-7447-998C-23E398741C77}" srcOrd="0" destOrd="0" presId="urn:microsoft.com/office/officeart/2005/8/layout/vList2"/>
    <dgm:cxn modelId="{2305BCDB-A84B-0A46-BB02-58FABC322CDD}" type="presParOf" srcId="{41AFF6BA-07AF-F74B-B6BB-1D10A0EAC04F}" destId="{09EFE3DD-A1ED-4E42-8215-5951AD3BA261}" srcOrd="1" destOrd="0" presId="urn:microsoft.com/office/officeart/2005/8/layout/vList2"/>
    <dgm:cxn modelId="{AB086D40-6D04-944C-8DE5-7D4BB875DD52}" type="presParOf" srcId="{41AFF6BA-07AF-F74B-B6BB-1D10A0EAC04F}" destId="{2D97854C-46B9-2F4C-AF29-83863579A21D}" srcOrd="2" destOrd="0" presId="urn:microsoft.com/office/officeart/2005/8/layout/vList2"/>
    <dgm:cxn modelId="{5885E676-15A0-B741-BD73-171A37D6821E}" type="presParOf" srcId="{41AFF6BA-07AF-F74B-B6BB-1D10A0EAC04F}" destId="{B924CC2F-08FE-EC44-BA4C-E731C942AFC0}" srcOrd="3" destOrd="0" presId="urn:microsoft.com/office/officeart/2005/8/layout/vList2"/>
    <dgm:cxn modelId="{848D60C5-44BC-E145-8802-0A68BFBA81CC}" type="presParOf" srcId="{41AFF6BA-07AF-F74B-B6BB-1D10A0EAC04F}" destId="{7F68A3AD-66F4-B643-9260-1001675C7B5A}" srcOrd="4" destOrd="0" presId="urn:microsoft.com/office/officeart/2005/8/layout/vList2"/>
    <dgm:cxn modelId="{0B6BE1E2-A142-0343-A176-67D59A93E8E4}" type="presParOf" srcId="{41AFF6BA-07AF-F74B-B6BB-1D10A0EAC04F}" destId="{87A5229B-D567-A948-A449-0AFF79A42472}" srcOrd="5" destOrd="0" presId="urn:microsoft.com/office/officeart/2005/8/layout/vList2"/>
    <dgm:cxn modelId="{988A9236-5051-1640-B376-959EF3F7D09E}" type="presParOf" srcId="{41AFF6BA-07AF-F74B-B6BB-1D10A0EAC04F}" destId="{17F1F6C9-675E-A84A-A1F2-1181A4F7BDDD}" srcOrd="6" destOrd="0" presId="urn:microsoft.com/office/officeart/2005/8/layout/vList2"/>
    <dgm:cxn modelId="{354917E5-9FA6-8145-A710-A28FA88E2E40}" type="presParOf" srcId="{41AFF6BA-07AF-F74B-B6BB-1D10A0EAC04F}" destId="{2567DC29-65BC-BA45-B17E-730046C46F34}" srcOrd="7" destOrd="0" presId="urn:microsoft.com/office/officeart/2005/8/layout/vList2"/>
    <dgm:cxn modelId="{4F9B481E-5227-5A47-B42E-7E26583F462C}" type="presParOf" srcId="{41AFF6BA-07AF-F74B-B6BB-1D10A0EAC04F}" destId="{E8EF37A6-C263-BC40-984D-EE1F6793DF0B}" srcOrd="8" destOrd="0" presId="urn:microsoft.com/office/officeart/2005/8/layout/vList2"/>
    <dgm:cxn modelId="{5A7B17B0-584C-DB40-A4D0-0C966862F2FF}" type="presParOf" srcId="{41AFF6BA-07AF-F74B-B6BB-1D10A0EAC04F}" destId="{252926DD-88FD-DF49-A2D8-B183F83878F6}" srcOrd="9" destOrd="0" presId="urn:microsoft.com/office/officeart/2005/8/layout/vList2"/>
    <dgm:cxn modelId="{9D2D9BB7-5D10-144A-B6B0-CB8128841CCE}" type="presParOf" srcId="{41AFF6BA-07AF-F74B-B6BB-1D10A0EAC04F}" destId="{9DEAA7C8-45F0-BE41-BE85-D48A2BE4F855}" srcOrd="10" destOrd="0" presId="urn:microsoft.com/office/officeart/2005/8/layout/vList2"/>
    <dgm:cxn modelId="{BEF712F6-45B6-5A48-88E1-A97B342361DE}" type="presParOf" srcId="{41AFF6BA-07AF-F74B-B6BB-1D10A0EAC04F}" destId="{6E9146EB-B5EA-694B-9873-BAA1DC63D717}" srcOrd="11" destOrd="0" presId="urn:microsoft.com/office/officeart/2005/8/layout/vList2"/>
    <dgm:cxn modelId="{5AE805C7-9BCE-F142-8581-92DD975CDF95}" type="presParOf" srcId="{41AFF6BA-07AF-F74B-B6BB-1D10A0EAC04F}" destId="{104274E9-7D53-9540-9121-0D64BD704C5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6D92C-9114-6947-B4CB-DE678E22167F}">
      <dsp:nvSpPr>
        <dsp:cNvPr id="0" name=""/>
        <dsp:cNvSpPr/>
      </dsp:nvSpPr>
      <dsp:spPr>
        <a:xfrm>
          <a:off x="0" y="14446"/>
          <a:ext cx="528320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HTML, SCSS</a:t>
          </a:r>
        </a:p>
      </dsp:txBody>
      <dsp:txXfrm>
        <a:off x="42151" y="56597"/>
        <a:ext cx="5198898" cy="779158"/>
      </dsp:txXfrm>
    </dsp:sp>
    <dsp:sp modelId="{2B10E493-1443-834B-B2B2-DAEBFAEBD3EC}">
      <dsp:nvSpPr>
        <dsp:cNvPr id="0" name=""/>
        <dsp:cNvSpPr/>
      </dsp:nvSpPr>
      <dsp:spPr>
        <a:xfrm>
          <a:off x="0" y="981586"/>
          <a:ext cx="5283200" cy="863460"/>
        </a:xfrm>
        <a:prstGeom prst="roundRect">
          <a:avLst/>
        </a:prstGeom>
        <a:solidFill>
          <a:schemeClr val="accent2">
            <a:hueOff val="-375431"/>
            <a:satOff val="-261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React.js</a:t>
          </a:r>
        </a:p>
      </dsp:txBody>
      <dsp:txXfrm>
        <a:off x="42151" y="1023737"/>
        <a:ext cx="5198898" cy="779158"/>
      </dsp:txXfrm>
    </dsp:sp>
    <dsp:sp modelId="{011BBEB3-E551-5347-8F4C-055C71C016AE}">
      <dsp:nvSpPr>
        <dsp:cNvPr id="0" name=""/>
        <dsp:cNvSpPr/>
      </dsp:nvSpPr>
      <dsp:spPr>
        <a:xfrm>
          <a:off x="0" y="1948726"/>
          <a:ext cx="5283200" cy="863460"/>
        </a:xfrm>
        <a:prstGeom prst="roundRect">
          <a:avLst/>
        </a:prstGeom>
        <a:solidFill>
          <a:schemeClr val="accent2">
            <a:hueOff val="-750861"/>
            <a:satOff val="-52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Node.js</a:t>
          </a:r>
        </a:p>
      </dsp:txBody>
      <dsp:txXfrm>
        <a:off x="42151" y="1990877"/>
        <a:ext cx="5198898" cy="779158"/>
      </dsp:txXfrm>
    </dsp:sp>
    <dsp:sp modelId="{6E88982A-73E8-004A-999A-CEAF8355D235}">
      <dsp:nvSpPr>
        <dsp:cNvPr id="0" name=""/>
        <dsp:cNvSpPr/>
      </dsp:nvSpPr>
      <dsp:spPr>
        <a:xfrm>
          <a:off x="0" y="2915866"/>
          <a:ext cx="5283200" cy="863460"/>
        </a:xfrm>
        <a:prstGeom prst="roundRect">
          <a:avLst/>
        </a:prstGeom>
        <a:solidFill>
          <a:schemeClr val="accent2">
            <a:hueOff val="-1126292"/>
            <a:satOff val="-782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MongoDB</a:t>
          </a:r>
        </a:p>
      </dsp:txBody>
      <dsp:txXfrm>
        <a:off x="42151" y="2958017"/>
        <a:ext cx="5198898" cy="779158"/>
      </dsp:txXfrm>
    </dsp:sp>
    <dsp:sp modelId="{AB36C348-81AD-FE43-8581-BA814D8E61C6}">
      <dsp:nvSpPr>
        <dsp:cNvPr id="0" name=""/>
        <dsp:cNvSpPr/>
      </dsp:nvSpPr>
      <dsp:spPr>
        <a:xfrm>
          <a:off x="0" y="3883006"/>
          <a:ext cx="5283200" cy="863460"/>
        </a:xfrm>
        <a:prstGeom prst="roundRect">
          <a:avLst/>
        </a:prstGeom>
        <a:solidFill>
          <a:schemeClr val="accent2">
            <a:hueOff val="-1501722"/>
            <a:satOff val="-1043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Firebase</a:t>
          </a:r>
        </a:p>
      </dsp:txBody>
      <dsp:txXfrm>
        <a:off x="42151" y="3925157"/>
        <a:ext cx="5198898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8C5B-D524-7447-998C-23E398741C77}">
      <dsp:nvSpPr>
        <dsp:cNvPr id="0" name=""/>
        <dsp:cNvSpPr/>
      </dsp:nvSpPr>
      <dsp:spPr>
        <a:xfrm>
          <a:off x="0" y="158356"/>
          <a:ext cx="52832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Lead – Deepesh Sengar</a:t>
          </a:r>
        </a:p>
      </dsp:txBody>
      <dsp:txXfrm>
        <a:off x="28100" y="186456"/>
        <a:ext cx="5227000" cy="519439"/>
      </dsp:txXfrm>
    </dsp:sp>
    <dsp:sp modelId="{2D97854C-46B9-2F4C-AF29-83863579A21D}">
      <dsp:nvSpPr>
        <dsp:cNvPr id="0" name=""/>
        <dsp:cNvSpPr/>
      </dsp:nvSpPr>
      <dsp:spPr>
        <a:xfrm>
          <a:off x="0" y="803116"/>
          <a:ext cx="5283200" cy="575639"/>
        </a:xfrm>
        <a:prstGeom prst="roundRect">
          <a:avLst/>
        </a:prstGeom>
        <a:solidFill>
          <a:schemeClr val="accent2">
            <a:hueOff val="-250287"/>
            <a:satOff val="-174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UI/UX – Vasu Ruhela</a:t>
          </a:r>
        </a:p>
      </dsp:txBody>
      <dsp:txXfrm>
        <a:off x="28100" y="831216"/>
        <a:ext cx="5227000" cy="519439"/>
      </dsp:txXfrm>
    </dsp:sp>
    <dsp:sp modelId="{7F68A3AD-66F4-B643-9260-1001675C7B5A}">
      <dsp:nvSpPr>
        <dsp:cNvPr id="0" name=""/>
        <dsp:cNvSpPr/>
      </dsp:nvSpPr>
      <dsp:spPr>
        <a:xfrm>
          <a:off x="0" y="1447876"/>
          <a:ext cx="5283200" cy="575639"/>
        </a:xfrm>
        <a:prstGeom prst="roundRect">
          <a:avLst/>
        </a:prstGeom>
        <a:solidFill>
          <a:schemeClr val="accent2">
            <a:hueOff val="-500574"/>
            <a:satOff val="-348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Front End – Harsh Vardhan</a:t>
          </a:r>
        </a:p>
      </dsp:txBody>
      <dsp:txXfrm>
        <a:off x="28100" y="1475976"/>
        <a:ext cx="5227000" cy="519439"/>
      </dsp:txXfrm>
    </dsp:sp>
    <dsp:sp modelId="{17F1F6C9-675E-A84A-A1F2-1181A4F7BDDD}">
      <dsp:nvSpPr>
        <dsp:cNvPr id="0" name=""/>
        <dsp:cNvSpPr/>
      </dsp:nvSpPr>
      <dsp:spPr>
        <a:xfrm>
          <a:off x="0" y="2092636"/>
          <a:ext cx="5283200" cy="575639"/>
        </a:xfrm>
        <a:prstGeom prst="roundRect">
          <a:avLst/>
        </a:prstGeom>
        <a:solidFill>
          <a:schemeClr val="accent2">
            <a:hueOff val="-750861"/>
            <a:satOff val="-521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Back End – Venkat Raja Ch</a:t>
          </a:r>
        </a:p>
      </dsp:txBody>
      <dsp:txXfrm>
        <a:off x="28100" y="2120736"/>
        <a:ext cx="5227000" cy="519439"/>
      </dsp:txXfrm>
    </dsp:sp>
    <dsp:sp modelId="{E8EF37A6-C263-BC40-984D-EE1F6793DF0B}">
      <dsp:nvSpPr>
        <dsp:cNvPr id="0" name=""/>
        <dsp:cNvSpPr/>
      </dsp:nvSpPr>
      <dsp:spPr>
        <a:xfrm>
          <a:off x="0" y="2737395"/>
          <a:ext cx="5283200" cy="575639"/>
        </a:xfrm>
        <a:prstGeom prst="roundRect">
          <a:avLst/>
        </a:prstGeom>
        <a:solidFill>
          <a:schemeClr val="accent2">
            <a:hueOff val="-1001148"/>
            <a:satOff val="-69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Architecture – Krishnanshu Agrawal</a:t>
          </a:r>
        </a:p>
      </dsp:txBody>
      <dsp:txXfrm>
        <a:off x="28100" y="2765495"/>
        <a:ext cx="5227000" cy="519439"/>
      </dsp:txXfrm>
    </dsp:sp>
    <dsp:sp modelId="{9DEAA7C8-45F0-BE41-BE85-D48A2BE4F855}">
      <dsp:nvSpPr>
        <dsp:cNvPr id="0" name=""/>
        <dsp:cNvSpPr/>
      </dsp:nvSpPr>
      <dsp:spPr>
        <a:xfrm>
          <a:off x="0" y="3382155"/>
          <a:ext cx="5283200" cy="575639"/>
        </a:xfrm>
        <a:prstGeom prst="roundRect">
          <a:avLst/>
        </a:prstGeom>
        <a:solidFill>
          <a:schemeClr val="accent2">
            <a:hueOff val="-1251435"/>
            <a:satOff val="-869"/>
            <a:lumOff val="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Concepts – Basant Raj Dhama</a:t>
          </a:r>
        </a:p>
      </dsp:txBody>
      <dsp:txXfrm>
        <a:off x="28100" y="3410255"/>
        <a:ext cx="5227000" cy="519439"/>
      </dsp:txXfrm>
    </dsp:sp>
    <dsp:sp modelId="{104274E9-7D53-9540-9121-0D64BD704C58}">
      <dsp:nvSpPr>
        <dsp:cNvPr id="0" name=""/>
        <dsp:cNvSpPr/>
      </dsp:nvSpPr>
      <dsp:spPr>
        <a:xfrm>
          <a:off x="0" y="4026915"/>
          <a:ext cx="5283200" cy="575639"/>
        </a:xfrm>
        <a:prstGeom prst="roundRect">
          <a:avLst/>
        </a:prstGeom>
        <a:solidFill>
          <a:schemeClr val="accent2">
            <a:hueOff val="-1501722"/>
            <a:satOff val="-1043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 – Satyam Vaishnav</a:t>
          </a:r>
        </a:p>
      </dsp:txBody>
      <dsp:txXfrm>
        <a:off x="28100" y="4055015"/>
        <a:ext cx="522700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7D6C1-76D8-4B12-388A-FD54573C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8" b="789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FE53-699B-D644-BE58-F1C2307F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AlOo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CE1F8-ED56-9043-B26A-E973FD3F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Video Streaming Platform</a:t>
            </a:r>
          </a:p>
        </p:txBody>
      </p:sp>
    </p:spTree>
    <p:extLst>
      <p:ext uri="{BB962C8B-B14F-4D97-AF65-F5344CB8AC3E}">
        <p14:creationId xmlns:p14="http://schemas.microsoft.com/office/powerpoint/2010/main" val="12091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33B10-F091-CD4C-A619-87B33742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Tech Stack Used:</a:t>
            </a:r>
            <a:br>
              <a:rPr lang="en-US" dirty="0"/>
            </a:br>
            <a:r>
              <a:rPr lang="en-US" dirty="0"/>
              <a:t>MERN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6DE61-7D10-F333-5B80-476ACDA88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376258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0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D38-23FF-5741-B770-A5D1EB61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: Front-End</a:t>
            </a: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30FCD6-86EE-8843-888E-D7987AFA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8" y="3762740"/>
            <a:ext cx="3856990" cy="2024920"/>
          </a:xfrm>
          <a:prstGeom prst="rect">
            <a:avLst/>
          </a:prstGeom>
        </p:spPr>
      </p:pic>
      <p:pic>
        <p:nvPicPr>
          <p:cNvPr id="1026" name="Picture 2" descr="You Don't Need To Learn ReactJS Now - DEV Community">
            <a:extLst>
              <a:ext uri="{FF2B5EF4-FFF2-40B4-BE49-F238E27FC236}">
                <a16:creationId xmlns:a16="http://schemas.microsoft.com/office/drawing/2014/main" id="{AE225288-4B2A-3C4C-8670-69D08909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13" y="866987"/>
            <a:ext cx="4869987" cy="27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6133E4-8D12-8C4E-9756-B4DCCF96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2" y="2360079"/>
            <a:ext cx="5540028" cy="415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957B-F768-434A-8636-4B5E3370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5" y="-408502"/>
            <a:ext cx="5766745" cy="1478757"/>
          </a:xfrm>
        </p:spPr>
        <p:txBody>
          <a:bodyPr>
            <a:normAutofit/>
          </a:bodyPr>
          <a:lstStyle/>
          <a:p>
            <a:r>
              <a:rPr lang="en-US" dirty="0"/>
              <a:t>Workflow: Back-End</a:t>
            </a:r>
          </a:p>
        </p:txBody>
      </p:sp>
      <p:pic>
        <p:nvPicPr>
          <p:cNvPr id="2052" name="Picture 4" descr="Postman API platform – Part 3: Advanced Concepts - zeljkovic.sh">
            <a:extLst>
              <a:ext uri="{FF2B5EF4-FFF2-40B4-BE49-F238E27FC236}">
                <a16:creationId xmlns:a16="http://schemas.microsoft.com/office/drawing/2014/main" id="{491B16EB-4D9E-1244-B6E5-093FEB97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3" y="1464748"/>
            <a:ext cx="3653782" cy="14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+ Express | A Beginners Guide. Write your first Node.js server app  in 10 mins | Medium">
            <a:extLst>
              <a:ext uri="{FF2B5EF4-FFF2-40B4-BE49-F238E27FC236}">
                <a16:creationId xmlns:a16="http://schemas.microsoft.com/office/drawing/2014/main" id="{A7A762E3-B18C-DE4A-A2FE-D5C06E1E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7" y="4141509"/>
            <a:ext cx="3640336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3BC0476-5684-F243-BF23-E3B3F69E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61503"/>
            <a:ext cx="3364852" cy="1004888"/>
          </a:xfrm>
          <a:prstGeom prst="rect">
            <a:avLst/>
          </a:prstGeom>
        </p:spPr>
      </p:pic>
      <p:pic>
        <p:nvPicPr>
          <p:cNvPr id="2058" name="Picture 10" descr="MongoDB Enterprise - Crest Infosolutions">
            <a:extLst>
              <a:ext uri="{FF2B5EF4-FFF2-40B4-BE49-F238E27FC236}">
                <a16:creationId xmlns:a16="http://schemas.microsoft.com/office/drawing/2014/main" id="{F54DFF24-1749-1449-BD9A-09B80AA1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2356130"/>
            <a:ext cx="8345614" cy="22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cking JSON Web Tokens (JWTs). how hackers hack JWTs | by Surendra  Choudhury | InfoSec Write-ups">
            <a:extLst>
              <a:ext uri="{FF2B5EF4-FFF2-40B4-BE49-F238E27FC236}">
                <a16:creationId xmlns:a16="http://schemas.microsoft.com/office/drawing/2014/main" id="{25C532A9-AB2F-4846-AFCD-A24893E87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5" y="5379243"/>
            <a:ext cx="492918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Developers Blog: Firebase expands to become a unified app platform">
            <a:extLst>
              <a:ext uri="{FF2B5EF4-FFF2-40B4-BE49-F238E27FC236}">
                <a16:creationId xmlns:a16="http://schemas.microsoft.com/office/drawing/2014/main" id="{EAC36D8A-D015-614B-AE54-344E6362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1494" y="-1323945"/>
            <a:ext cx="9274039" cy="47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BC9E-5EDC-4A4F-B625-61EC62C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272034"/>
            <a:ext cx="369093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Expectations :</a:t>
            </a:r>
            <a:br>
              <a:rPr lang="en-US" b="1" dirty="0"/>
            </a:br>
            <a:r>
              <a:rPr lang="en-US" b="1" dirty="0"/>
              <a:t>Android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45A70C-44EA-D740-8911-F8C9CB41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161" y="46216"/>
            <a:ext cx="3124839" cy="6766318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0442F14-9EAB-334A-A702-65D26E26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93" y="45841"/>
            <a:ext cx="3160366" cy="6766318"/>
          </a:xfrm>
          <a:prstGeom prst="rect">
            <a:avLst/>
          </a:prstGeom>
        </p:spPr>
      </p:pic>
      <p:pic>
        <p:nvPicPr>
          <p:cNvPr id="10" name="Picture 2" descr="Do we have knowledge?. The concept of knowledge is a very vast… | by Yas  Mun | Medium">
            <a:extLst>
              <a:ext uri="{FF2B5EF4-FFF2-40B4-BE49-F238E27FC236}">
                <a16:creationId xmlns:a16="http://schemas.microsoft.com/office/drawing/2014/main" id="{62E977D4-33B3-2440-954A-034D61A1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4775"/>
            <a:ext cx="3065859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FFBF1E1-3A1C-ED4F-B3D3-40C3F337955E}"/>
              </a:ext>
            </a:extLst>
          </p:cNvPr>
          <p:cNvSpPr txBox="1">
            <a:spLocks/>
          </p:cNvSpPr>
          <p:nvPr/>
        </p:nvSpPr>
        <p:spPr>
          <a:xfrm>
            <a:off x="919873" y="2410396"/>
            <a:ext cx="369093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Our team has the potential to build top notch android and </a:t>
            </a:r>
            <a:r>
              <a:rPr lang="en-US" sz="2800" dirty="0" err="1"/>
              <a:t>.Net</a:t>
            </a:r>
            <a:r>
              <a:rPr lang="en-US" sz="2800" dirty="0"/>
              <a:t> applications, but we need time</a:t>
            </a:r>
          </a:p>
        </p:txBody>
      </p:sp>
    </p:spTree>
    <p:extLst>
      <p:ext uri="{BB962C8B-B14F-4D97-AF65-F5344CB8AC3E}">
        <p14:creationId xmlns:p14="http://schemas.microsoft.com/office/powerpoint/2010/main" val="96794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25F4C-EBF9-584B-9A12-59A96406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sz="4100"/>
              <a:t>Contributions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EC0C1EF-2FB2-4D68-D6FD-7BB8C79AA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607350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60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55520-7C18-3241-8ABC-B6376D1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4FCAEE6-9EDE-F673-9CBF-353BEE6B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291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12CE4"/>
      </a:accent1>
      <a:accent2>
        <a:srgbClr val="721AD2"/>
      </a:accent2>
      <a:accent3>
        <a:srgbClr val="3B30E4"/>
      </a:accent3>
      <a:accent4>
        <a:srgbClr val="1A5BD2"/>
      </a:accent4>
      <a:accent5>
        <a:srgbClr val="2CBAE4"/>
      </a:accent5>
      <a:accent6>
        <a:srgbClr val="18C1A1"/>
      </a:accent6>
      <a:hlink>
        <a:srgbClr val="3F8C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Posterama</vt:lpstr>
      <vt:lpstr>SplashVTI</vt:lpstr>
      <vt:lpstr>AlOo</vt:lpstr>
      <vt:lpstr>Tech Stack Used: MERN</vt:lpstr>
      <vt:lpstr>Workflow : Front-End</vt:lpstr>
      <vt:lpstr>Workflow: Back-End</vt:lpstr>
      <vt:lpstr>Expectations : Android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AlOo</dc:title>
  <dc:creator>Deepesh Sengar</dc:creator>
  <cp:lastModifiedBy>Deepesh Sengar</cp:lastModifiedBy>
  <cp:revision>1</cp:revision>
  <dcterms:created xsi:type="dcterms:W3CDTF">2022-06-07T00:13:42Z</dcterms:created>
  <dcterms:modified xsi:type="dcterms:W3CDTF">2022-06-07T01:52:11Z</dcterms:modified>
</cp:coreProperties>
</file>