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258"/>
  </p:handoutMasterIdLst>
  <p:sldIdLst>
    <p:sldId id="256" r:id="rId3"/>
    <p:sldId id="451" r:id="rId4"/>
    <p:sldId id="353" r:id="rId5"/>
    <p:sldId id="361" r:id="rId6"/>
    <p:sldId id="452" r:id="rId7"/>
    <p:sldId id="453" r:id="rId8"/>
    <p:sldId id="454" r:id="rId9"/>
    <p:sldId id="455" r:id="rId10"/>
    <p:sldId id="358" r:id="rId11"/>
    <p:sldId id="1776" r:id="rId12"/>
    <p:sldId id="2601" r:id="rId13"/>
    <p:sldId id="587" r:id="rId14"/>
    <p:sldId id="2876" r:id="rId15"/>
    <p:sldId id="1942" r:id="rId16"/>
    <p:sldId id="1943" r:id="rId17"/>
    <p:sldId id="588" r:id="rId18"/>
    <p:sldId id="589" r:id="rId19"/>
    <p:sldId id="591" r:id="rId20"/>
    <p:sldId id="627" r:id="rId21"/>
    <p:sldId id="590" r:id="rId22"/>
    <p:sldId id="592" r:id="rId23"/>
    <p:sldId id="593" r:id="rId24"/>
    <p:sldId id="843" r:id="rId25"/>
    <p:sldId id="628" r:id="rId26"/>
    <p:sldId id="594" r:id="rId27"/>
    <p:sldId id="595" r:id="rId28"/>
    <p:sldId id="1288" r:id="rId29"/>
    <p:sldId id="1289" r:id="rId30"/>
    <p:sldId id="629" r:id="rId31"/>
    <p:sldId id="596" r:id="rId32"/>
    <p:sldId id="597" r:id="rId33"/>
    <p:sldId id="598" r:id="rId34"/>
    <p:sldId id="630" r:id="rId35"/>
    <p:sldId id="601" r:id="rId36"/>
    <p:sldId id="605" r:id="rId37"/>
    <p:sldId id="606" r:id="rId38"/>
    <p:sldId id="607" r:id="rId39"/>
    <p:sldId id="608" r:id="rId40"/>
    <p:sldId id="631" r:id="rId41"/>
    <p:sldId id="599" r:id="rId42"/>
    <p:sldId id="600" r:id="rId43"/>
    <p:sldId id="970" r:id="rId44"/>
    <p:sldId id="632" r:id="rId45"/>
    <p:sldId id="602" r:id="rId46"/>
    <p:sldId id="603" r:id="rId48"/>
    <p:sldId id="604" r:id="rId49"/>
    <p:sldId id="1081" r:id="rId50"/>
    <p:sldId id="1082" r:id="rId51"/>
    <p:sldId id="633" r:id="rId52"/>
    <p:sldId id="609" r:id="rId53"/>
    <p:sldId id="610" r:id="rId54"/>
    <p:sldId id="611" r:id="rId55"/>
    <p:sldId id="634" r:id="rId56"/>
    <p:sldId id="1084" r:id="rId57"/>
    <p:sldId id="1085" r:id="rId58"/>
    <p:sldId id="635" r:id="rId59"/>
    <p:sldId id="613" r:id="rId60"/>
    <p:sldId id="614" r:id="rId61"/>
    <p:sldId id="1418" r:id="rId62"/>
    <p:sldId id="1190" r:id="rId63"/>
    <p:sldId id="636" r:id="rId64"/>
    <p:sldId id="615" r:id="rId65"/>
    <p:sldId id="617" r:id="rId66"/>
    <p:sldId id="1517" r:id="rId67"/>
    <p:sldId id="618" r:id="rId68"/>
    <p:sldId id="619" r:id="rId69"/>
    <p:sldId id="749" r:id="rId70"/>
    <p:sldId id="620" r:id="rId71"/>
    <p:sldId id="621" r:id="rId72"/>
    <p:sldId id="622" r:id="rId73"/>
    <p:sldId id="755" r:id="rId74"/>
    <p:sldId id="756" r:id="rId75"/>
    <p:sldId id="625" r:id="rId76"/>
    <p:sldId id="624" r:id="rId77"/>
    <p:sldId id="2123" r:id="rId78"/>
    <p:sldId id="626" r:id="rId79"/>
    <p:sldId id="637" r:id="rId80"/>
    <p:sldId id="638" r:id="rId81"/>
    <p:sldId id="752" r:id="rId82"/>
    <p:sldId id="639" r:id="rId83"/>
    <p:sldId id="1518" r:id="rId84"/>
    <p:sldId id="640" r:id="rId85"/>
    <p:sldId id="641" r:id="rId86"/>
    <p:sldId id="751" r:id="rId87"/>
    <p:sldId id="750" r:id="rId88"/>
    <p:sldId id="642" r:id="rId89"/>
    <p:sldId id="753" r:id="rId90"/>
    <p:sldId id="754" r:id="rId91"/>
    <p:sldId id="643" r:id="rId92"/>
    <p:sldId id="644" r:id="rId93"/>
    <p:sldId id="645" r:id="rId94"/>
    <p:sldId id="646" r:id="rId95"/>
    <p:sldId id="647" r:id="rId96"/>
    <p:sldId id="648" r:id="rId97"/>
    <p:sldId id="2245" r:id="rId98"/>
    <p:sldId id="649" r:id="rId99"/>
    <p:sldId id="650" r:id="rId100"/>
    <p:sldId id="651" r:id="rId101"/>
    <p:sldId id="652" r:id="rId102"/>
    <p:sldId id="653" r:id="rId103"/>
    <p:sldId id="654" r:id="rId104"/>
    <p:sldId id="655" r:id="rId105"/>
    <p:sldId id="656" r:id="rId106"/>
    <p:sldId id="657" r:id="rId107"/>
    <p:sldId id="658" r:id="rId108"/>
    <p:sldId id="659" r:id="rId109"/>
    <p:sldId id="1712" r:id="rId110"/>
    <p:sldId id="2348" r:id="rId111"/>
    <p:sldId id="2349" r:id="rId112"/>
    <p:sldId id="2350" r:id="rId113"/>
    <p:sldId id="1713" r:id="rId114"/>
    <p:sldId id="1714" r:id="rId115"/>
    <p:sldId id="660" r:id="rId116"/>
    <p:sldId id="661" r:id="rId117"/>
    <p:sldId id="662" r:id="rId118"/>
    <p:sldId id="663" r:id="rId119"/>
    <p:sldId id="664" r:id="rId120"/>
    <p:sldId id="665" r:id="rId121"/>
    <p:sldId id="1613" r:id="rId122"/>
    <p:sldId id="666" r:id="rId123"/>
    <p:sldId id="667" r:id="rId124"/>
    <p:sldId id="668" r:id="rId125"/>
    <p:sldId id="2244" r:id="rId126"/>
    <p:sldId id="669" r:id="rId127"/>
    <p:sldId id="670" r:id="rId128"/>
    <p:sldId id="1708" r:id="rId129"/>
    <p:sldId id="1709" r:id="rId130"/>
    <p:sldId id="1710" r:id="rId131"/>
    <p:sldId id="1711" r:id="rId132"/>
    <p:sldId id="2441" r:id="rId133"/>
    <p:sldId id="2442" r:id="rId134"/>
    <p:sldId id="2443" r:id="rId135"/>
    <p:sldId id="2444" r:id="rId136"/>
    <p:sldId id="2445" r:id="rId137"/>
    <p:sldId id="2446" r:id="rId138"/>
    <p:sldId id="2518" r:id="rId139"/>
    <p:sldId id="2519" r:id="rId140"/>
    <p:sldId id="2520" r:id="rId141"/>
    <p:sldId id="2521" r:id="rId142"/>
    <p:sldId id="2522" r:id="rId143"/>
    <p:sldId id="2524" r:id="rId144"/>
    <p:sldId id="2525" r:id="rId145"/>
    <p:sldId id="2523" r:id="rId146"/>
    <p:sldId id="671" r:id="rId147"/>
    <p:sldId id="672" r:id="rId148"/>
    <p:sldId id="685" r:id="rId149"/>
    <p:sldId id="673" r:id="rId150"/>
    <p:sldId id="674" r:id="rId151"/>
    <p:sldId id="675" r:id="rId152"/>
    <p:sldId id="676" r:id="rId153"/>
    <p:sldId id="677" r:id="rId154"/>
    <p:sldId id="678" r:id="rId155"/>
    <p:sldId id="679" r:id="rId156"/>
    <p:sldId id="680" r:id="rId157"/>
    <p:sldId id="681" r:id="rId158"/>
    <p:sldId id="682" r:id="rId159"/>
    <p:sldId id="683" r:id="rId160"/>
    <p:sldId id="1663" r:id="rId161"/>
    <p:sldId id="2599" r:id="rId162"/>
    <p:sldId id="2598" r:id="rId163"/>
    <p:sldId id="2600" r:id="rId164"/>
    <p:sldId id="686" r:id="rId165"/>
    <p:sldId id="684" r:id="rId166"/>
    <p:sldId id="687" r:id="rId167"/>
    <p:sldId id="688" r:id="rId168"/>
    <p:sldId id="689" r:id="rId169"/>
    <p:sldId id="690" r:id="rId170"/>
    <p:sldId id="691" r:id="rId171"/>
    <p:sldId id="692" r:id="rId172"/>
    <p:sldId id="693" r:id="rId173"/>
    <p:sldId id="694" r:id="rId174"/>
    <p:sldId id="695" r:id="rId175"/>
    <p:sldId id="706" r:id="rId176"/>
    <p:sldId id="696" r:id="rId177"/>
    <p:sldId id="697" r:id="rId178"/>
    <p:sldId id="698" r:id="rId179"/>
    <p:sldId id="700" r:id="rId180"/>
    <p:sldId id="701" r:id="rId181"/>
    <p:sldId id="702" r:id="rId182"/>
    <p:sldId id="703" r:id="rId183"/>
    <p:sldId id="704" r:id="rId184"/>
    <p:sldId id="705" r:id="rId185"/>
    <p:sldId id="707" r:id="rId186"/>
    <p:sldId id="1694" r:id="rId187"/>
    <p:sldId id="1701" r:id="rId188"/>
    <p:sldId id="709" r:id="rId189"/>
    <p:sldId id="710" r:id="rId190"/>
    <p:sldId id="711" r:id="rId191"/>
    <p:sldId id="1777" r:id="rId192"/>
    <p:sldId id="1778" r:id="rId193"/>
    <p:sldId id="1779" r:id="rId194"/>
    <p:sldId id="1780" r:id="rId195"/>
    <p:sldId id="1787" r:id="rId196"/>
    <p:sldId id="1781" r:id="rId197"/>
    <p:sldId id="1782" r:id="rId198"/>
    <p:sldId id="1783" r:id="rId199"/>
    <p:sldId id="1784" r:id="rId200"/>
    <p:sldId id="1785" r:id="rId201"/>
    <p:sldId id="1786" r:id="rId202"/>
    <p:sldId id="2815" r:id="rId203"/>
    <p:sldId id="712" r:id="rId204"/>
    <p:sldId id="2603" r:id="rId205"/>
    <p:sldId id="2604" r:id="rId206"/>
    <p:sldId id="2605" r:id="rId207"/>
    <p:sldId id="2606" r:id="rId208"/>
    <p:sldId id="2609" r:id="rId209"/>
    <p:sldId id="2607" r:id="rId210"/>
    <p:sldId id="2608" r:id="rId211"/>
    <p:sldId id="2602" r:id="rId212"/>
    <p:sldId id="713" r:id="rId213"/>
    <p:sldId id="714" r:id="rId214"/>
    <p:sldId id="2870" r:id="rId215"/>
    <p:sldId id="2871" r:id="rId216"/>
    <p:sldId id="2872" r:id="rId217"/>
    <p:sldId id="2873" r:id="rId218"/>
    <p:sldId id="2874" r:id="rId219"/>
    <p:sldId id="2875" r:id="rId220"/>
    <p:sldId id="2842" r:id="rId221"/>
    <p:sldId id="2843" r:id="rId222"/>
    <p:sldId id="2844" r:id="rId223"/>
    <p:sldId id="2845" r:id="rId224"/>
    <p:sldId id="2846" r:id="rId225"/>
    <p:sldId id="2847" r:id="rId226"/>
    <p:sldId id="2848" r:id="rId227"/>
    <p:sldId id="2849" r:id="rId228"/>
    <p:sldId id="2850" r:id="rId229"/>
    <p:sldId id="2851" r:id="rId230"/>
    <p:sldId id="3108" r:id="rId231"/>
    <p:sldId id="2852" r:id="rId232"/>
    <p:sldId id="2853" r:id="rId233"/>
    <p:sldId id="1944" r:id="rId234"/>
    <p:sldId id="1945" r:id="rId235"/>
    <p:sldId id="1946" r:id="rId236"/>
    <p:sldId id="1947" r:id="rId237"/>
    <p:sldId id="1948" r:id="rId238"/>
    <p:sldId id="1949" r:id="rId239"/>
    <p:sldId id="1950" r:id="rId240"/>
    <p:sldId id="1951" r:id="rId241"/>
    <p:sldId id="1952" r:id="rId242"/>
    <p:sldId id="3127" r:id="rId243"/>
    <p:sldId id="3126" r:id="rId244"/>
    <p:sldId id="3133" r:id="rId245"/>
    <p:sldId id="3134" r:id="rId246"/>
    <p:sldId id="3129" r:id="rId247"/>
    <p:sldId id="3128" r:id="rId248"/>
    <p:sldId id="3130" r:id="rId249"/>
    <p:sldId id="3131" r:id="rId250"/>
    <p:sldId id="3132" r:id="rId251"/>
    <p:sldId id="1953" r:id="rId252"/>
    <p:sldId id="1954" r:id="rId253"/>
    <p:sldId id="1955" r:id="rId254"/>
    <p:sldId id="1956" r:id="rId255"/>
    <p:sldId id="1957" r:id="rId256"/>
    <p:sldId id="1958" r:id="rId2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A365"/>
    <a:srgbClr val="2B8150"/>
    <a:srgbClr val="47B784"/>
    <a:srgbClr val="57D2CD"/>
    <a:srgbClr val="2EBBEC"/>
    <a:srgbClr val="F41C60"/>
    <a:srgbClr val="D25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09" autoAdjust="0"/>
    <p:restoredTop sz="94660"/>
  </p:normalViewPr>
  <p:slideViewPr>
    <p:cSldViewPr snapToGrid="0">
      <p:cViewPr varScale="1">
        <p:scale>
          <a:sx n="136" d="100"/>
          <a:sy n="136" d="100"/>
        </p:scale>
        <p:origin x="216" y="208"/>
      </p:cViewPr>
      <p:guideLst>
        <p:guide orient="horz" pos="217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1" Type="http://schemas.openxmlformats.org/officeDocument/2006/relationships/tableStyles" Target="tableStyles.xml"/><Relationship Id="rId260" Type="http://schemas.openxmlformats.org/officeDocument/2006/relationships/viewProps" Target="viewProps.xml"/><Relationship Id="rId26" Type="http://schemas.openxmlformats.org/officeDocument/2006/relationships/slide" Target="slides/slide24.xml"/><Relationship Id="rId259" Type="http://schemas.openxmlformats.org/officeDocument/2006/relationships/presProps" Target="presProps.xml"/><Relationship Id="rId258" Type="http://schemas.openxmlformats.org/officeDocument/2006/relationships/handoutMaster" Target="handoutMasters/handoutMaster1.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3.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2.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8BE58C9-49E8-4060-9CD4-2C3EE212EE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38850F-DDDA-4243-A490-07E781EC22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E58C9-49E8-4060-9CD4-2C3EE212EE7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8850F-DDDA-4243-A490-07E781EC2291}"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黑体" panose="02010609060101010101" charset="-122"/>
          <a:cs typeface="+mj-cs"/>
        </a:defRPr>
      </a:lvl1pPr>
    </p:titleStyle>
    <p:body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ebpackjs.com/"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xios/axios"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github/fetch"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nt.design/index-cn" TargetMode="External"/></Relationships>
</file>

<file path=ppt/slides/_rels/slide2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obile.ant.design/index-cn" TargetMode="External"/><Relationship Id="rId1" Type="http://schemas.openxmlformats.org/officeDocument/2006/relationships/hyperlink" Target="https://ant.design/index-cn"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59591" y="3360145"/>
            <a:ext cx="9144000" cy="1185404"/>
          </a:xfrm>
        </p:spPr>
        <p:txBody>
          <a:bodyPr>
            <a:normAutofit/>
          </a:bodyPr>
          <a:lstStyle/>
          <a:p>
            <a:pPr algn="l"/>
            <a:r>
              <a:rPr lang="en-US" altLang="zh-CN" sz="4800" b="1" dirty="0" smtClean="0"/>
              <a:t>React</a:t>
            </a:r>
            <a:r>
              <a:rPr lang="zh-CN" altLang="en-US" sz="4800" b="1" dirty="0" smtClean="0"/>
              <a:t>实战</a:t>
            </a:r>
            <a:r>
              <a:rPr lang="zh-CN" altLang="en-US" sz="4800" b="1" dirty="0"/>
              <a:t>开发</a:t>
            </a:r>
            <a:endParaRPr lang="zh-CN" altLang="en-US" sz="4800" b="1" dirty="0"/>
          </a:p>
        </p:txBody>
      </p:sp>
      <p:sp>
        <p:nvSpPr>
          <p:cNvPr id="3" name="副标题 2"/>
          <p:cNvSpPr>
            <a:spLocks noGrp="1"/>
          </p:cNvSpPr>
          <p:nvPr>
            <p:ph type="subTitle" idx="1"/>
          </p:nvPr>
        </p:nvSpPr>
        <p:spPr>
          <a:xfrm>
            <a:off x="1325693" y="4758811"/>
            <a:ext cx="9144000" cy="727591"/>
          </a:xfrm>
        </p:spPr>
        <p:txBody>
          <a:bodyPr>
            <a:noAutofit/>
          </a:bodyPr>
          <a:lstStyle/>
          <a:p>
            <a:pPr algn="l"/>
            <a:r>
              <a:rPr lang="zh-CN" altLang="en-US" dirty="0" smtClean="0">
                <a:latin typeface="+mn-ea"/>
              </a:rPr>
              <a:t>讲师：李杰</a:t>
            </a:r>
            <a:endParaRPr lang="en-US" altLang="zh-CN" dirty="0" smtClean="0">
              <a:latin typeface="+mn-ea"/>
            </a:endParaRPr>
          </a:p>
        </p:txBody>
      </p:sp>
      <p:cxnSp>
        <p:nvCxnSpPr>
          <p:cNvPr id="5" name="直接连接符 4"/>
          <p:cNvCxnSpPr/>
          <p:nvPr/>
        </p:nvCxnSpPr>
        <p:spPr>
          <a:xfrm flipV="1">
            <a:off x="1244907" y="4636758"/>
            <a:ext cx="9504869" cy="12363"/>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第七章：</a:t>
            </a:r>
            <a:r>
              <a:rPr lang="en-US" altLang="zh-CN" sz="3200" dirty="0" err="1" smtClean="0">
                <a:sym typeface="+mn-ea"/>
              </a:rPr>
              <a:t>axios</a:t>
            </a:r>
            <a:r>
              <a:rPr lang="zh-CN" altLang="en-US" sz="3200" dirty="0" smtClean="0">
                <a:sym typeface="+mn-ea"/>
              </a:rPr>
              <a:t>与</a:t>
            </a:r>
            <a:r>
              <a:rPr lang="en-US" altLang="zh-CN" sz="3200" dirty="0" smtClean="0">
                <a:sym typeface="+mn-ea"/>
              </a:rPr>
              <a:t>fetch</a:t>
            </a:r>
            <a:r>
              <a:rPr lang="zh-CN" altLang="en-US" sz="3200" dirty="0" smtClean="0">
                <a:sym typeface="+mn-ea"/>
              </a:rPr>
              <a:t>的使用</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sym typeface="+mn-ea"/>
              </a:rPr>
              <a:t>课时</a:t>
            </a:r>
            <a:r>
              <a:rPr lang="en-US" altLang="zh-CN" sz="2000" dirty="0" smtClean="0">
                <a:sym typeface="+mn-ea"/>
              </a:rPr>
              <a:t>1</a:t>
            </a:r>
            <a:r>
              <a:rPr lang="zh-CN" altLang="en-US" sz="2000" dirty="0" smtClean="0">
                <a:sym typeface="+mn-ea"/>
              </a:rPr>
              <a:t>：</a:t>
            </a:r>
            <a:r>
              <a:rPr lang="en-US" altLang="zh-CN" sz="2000" dirty="0" err="1" smtClean="0">
                <a:sym typeface="+mn-ea"/>
              </a:rPr>
              <a:t>axios</a:t>
            </a:r>
            <a:r>
              <a:rPr lang="zh-CN" altLang="en-US" sz="2000" dirty="0" smtClean="0">
                <a:sym typeface="+mn-ea"/>
              </a:rPr>
              <a:t>的使用</a:t>
            </a:r>
            <a:endParaRPr lang="en-US" altLang="zh-CN" sz="2000" dirty="0" smtClean="0"/>
          </a:p>
          <a:p>
            <a:pPr>
              <a:buClr>
                <a:srgbClr val="FFC000"/>
              </a:buClr>
            </a:pPr>
            <a:r>
              <a:rPr lang="zh-CN" altLang="en-US" sz="2000" dirty="0" smtClean="0">
                <a:sym typeface="+mn-ea"/>
              </a:rPr>
              <a:t>课时</a:t>
            </a:r>
            <a:r>
              <a:rPr lang="en-US" altLang="zh-CN" sz="2000" dirty="0" smtClean="0">
                <a:sym typeface="+mn-ea"/>
              </a:rPr>
              <a:t>2</a:t>
            </a:r>
            <a:r>
              <a:rPr lang="zh-CN" altLang="en-US" sz="2000" dirty="0" smtClean="0">
                <a:sym typeface="+mn-ea"/>
              </a:rPr>
              <a:t>：</a:t>
            </a:r>
            <a:r>
              <a:rPr lang="en-US" altLang="zh-CN" sz="2000" dirty="0" smtClean="0">
                <a:sym typeface="+mn-ea"/>
              </a:rPr>
              <a:t>fetch</a:t>
            </a:r>
            <a:r>
              <a:rPr lang="zh-CN" altLang="en-US" sz="2000" dirty="0" smtClean="0">
                <a:sym typeface="+mn-ea"/>
              </a:rPr>
              <a:t>的使用</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第三章：</a:t>
            </a:r>
            <a:r>
              <a:rPr lang="en-US" altLang="zh-CN" dirty="0"/>
              <a:t>React</a:t>
            </a:r>
            <a:r>
              <a:rPr lang="zh-CN" altLang="en-US" dirty="0"/>
              <a:t>基础二</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2</a:t>
            </a:r>
            <a:r>
              <a:rPr lang="zh-CN" altLang="en-US" dirty="0"/>
              <a:t>：子组件给父组件传值</a:t>
            </a:r>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利用事件子组件给父组件传值</a:t>
            </a:r>
            <a:endParaRPr lang="en-US" altLang="zh-CN" sz="3200" dirty="0">
              <a:latin typeface="+mn-ea"/>
            </a:endParaRPr>
          </a:p>
        </p:txBody>
      </p:sp>
      <p:sp>
        <p:nvSpPr>
          <p:cNvPr id="3" name="内容占位符 2"/>
          <p:cNvSpPr>
            <a:spLocks noGrp="1"/>
          </p:cNvSpPr>
          <p:nvPr>
            <p:ph idx="1"/>
          </p:nvPr>
        </p:nvSpPr>
        <p:spPr>
          <a:xfrm>
            <a:off x="838200" y="770554"/>
            <a:ext cx="9275284" cy="5899877"/>
          </a:xfrm>
        </p:spPr>
        <p:txBody>
          <a:bodyPr>
            <a:noAutofit/>
          </a:bodyPr>
          <a:lstStyle/>
          <a:p>
            <a:pPr marL="0" indent="0">
              <a:lnSpc>
                <a:spcPct val="100000"/>
              </a:lnSpc>
              <a:buNone/>
            </a:pPr>
            <a:r>
              <a:rPr lang="zh-CN" altLang="en-US" sz="1800" dirty="0"/>
              <a:t>子组件</a:t>
            </a:r>
            <a:r>
              <a:rPr lang="en-US" altLang="zh-CN" sz="1800" dirty="0" err="1"/>
              <a:t>header.js</a:t>
            </a:r>
            <a:r>
              <a:rPr lang="zh-CN" altLang="en-US" sz="1800" dirty="0"/>
              <a:t>里面的代码：</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1</a:t>
            </a:r>
            <a:r>
              <a:rPr lang="zh-CN" altLang="en-US" sz="1800" dirty="0"/>
              <a:t>、参数传值</a:t>
            </a:r>
            <a:endParaRPr lang="en-US" altLang="zh-CN" sz="1800" dirty="0"/>
          </a:p>
          <a:p>
            <a:pPr marL="0" indent="0">
              <a:lnSpc>
                <a:spcPct val="100000"/>
              </a:lnSpc>
              <a:buNone/>
            </a:pPr>
            <a:r>
              <a:rPr lang="en-US" altLang="zh-CN" sz="1800" dirty="0"/>
              <a:t>&lt;button type="button" </a:t>
            </a:r>
            <a:r>
              <a:rPr lang="en-US" altLang="zh-CN" sz="1800" dirty="0" err="1"/>
              <a:t>onClick</a:t>
            </a:r>
            <a:r>
              <a:rPr lang="en-US" altLang="zh-CN" sz="1800" dirty="0"/>
              <a:t>={</a:t>
            </a:r>
            <a:r>
              <a:rPr lang="en-US" altLang="zh-CN" sz="1800" dirty="0" err="1"/>
              <a:t>this.props.sendVal.bind</a:t>
            </a:r>
            <a:r>
              <a:rPr lang="en-US" altLang="zh-CN" sz="1800" dirty="0"/>
              <a:t>(this, '</a:t>
            </a:r>
            <a:r>
              <a:rPr lang="zh-CN" altLang="en-US" sz="1800" dirty="0"/>
              <a:t>我是子组件传过来的值</a:t>
            </a:r>
            <a:r>
              <a:rPr lang="en-US" altLang="zh-CN" sz="1800" dirty="0"/>
              <a:t>')}&gt;</a:t>
            </a:r>
            <a:r>
              <a:rPr lang="zh-CN" altLang="en-US" sz="1800" dirty="0"/>
              <a:t>点击我给父组件传值</a:t>
            </a:r>
            <a:r>
              <a:rPr lang="en-US" altLang="zh-CN" sz="1800" dirty="0"/>
              <a:t>&lt;/button&gt;</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2</a:t>
            </a:r>
            <a:r>
              <a:rPr lang="zh-CN" altLang="en-US" sz="1800" dirty="0"/>
              <a:t>、默认传值</a:t>
            </a:r>
            <a:br>
              <a:rPr lang="en-US" altLang="zh-CN" sz="1800" dirty="0"/>
            </a:br>
            <a:r>
              <a:rPr lang="en-US" altLang="zh-CN" sz="1800" dirty="0"/>
              <a:t>&lt;input type="text" </a:t>
            </a:r>
            <a:r>
              <a:rPr lang="en-US" altLang="zh-CN" sz="1800" dirty="0" err="1"/>
              <a:t>onChange</a:t>
            </a:r>
            <a:r>
              <a:rPr lang="en-US" altLang="zh-CN" sz="1800" dirty="0"/>
              <a:t>={</a:t>
            </a:r>
            <a:r>
              <a:rPr lang="en-US" altLang="zh-CN" sz="1800" dirty="0" err="1"/>
              <a:t>this.props.sendText</a:t>
            </a:r>
            <a:r>
              <a:rPr lang="en-US" altLang="zh-CN" sz="1800" dirty="0"/>
              <a:t>} /&gt;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利用事件子组件给父组件传值</a:t>
            </a:r>
            <a:endParaRPr lang="en-US" altLang="zh-CN" sz="3200" dirty="0">
              <a:latin typeface="+mn-ea"/>
            </a:endParaRPr>
          </a:p>
        </p:txBody>
      </p:sp>
      <p:sp>
        <p:nvSpPr>
          <p:cNvPr id="3" name="内容占位符 2"/>
          <p:cNvSpPr>
            <a:spLocks noGrp="1"/>
          </p:cNvSpPr>
          <p:nvPr>
            <p:ph idx="1"/>
          </p:nvPr>
        </p:nvSpPr>
        <p:spPr>
          <a:xfrm>
            <a:off x="838200" y="770554"/>
            <a:ext cx="9275284" cy="5899877"/>
          </a:xfrm>
        </p:spPr>
        <p:txBody>
          <a:bodyPr>
            <a:noAutofit/>
          </a:bodyPr>
          <a:lstStyle/>
          <a:p>
            <a:pPr marL="0" indent="0">
              <a:lnSpc>
                <a:spcPct val="100000"/>
              </a:lnSpc>
              <a:buNone/>
            </a:pPr>
            <a:r>
              <a:rPr lang="zh-CN" altLang="en-US" sz="1800" dirty="0"/>
              <a:t>父组件</a:t>
            </a:r>
            <a:r>
              <a:rPr lang="en-US" altLang="zh-CN" sz="1800" dirty="0" err="1"/>
              <a:t>main.js</a:t>
            </a:r>
            <a:r>
              <a:rPr lang="zh-CN" altLang="en-US" sz="1800" dirty="0"/>
              <a:t>里面的代码：</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1</a:t>
            </a:r>
            <a:r>
              <a:rPr lang="zh-CN" altLang="en-US" sz="1800" dirty="0"/>
              <a:t>、接收属性：</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err="1"/>
              <a:t>sendVal</a:t>
            </a:r>
            <a:r>
              <a:rPr lang="en-US" altLang="zh-CN" sz="1800" dirty="0"/>
              <a:t>:</a:t>
            </a:r>
            <a:r>
              <a:rPr lang="zh-CN" altLang="en-US" sz="1800" dirty="0"/>
              <a:t>对应子组件里面的</a:t>
            </a:r>
            <a:r>
              <a:rPr lang="en-US" altLang="zh-CN" sz="1800" dirty="0" err="1"/>
              <a:t>this.props.sendVal</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err="1"/>
              <a:t>sendText</a:t>
            </a:r>
            <a:r>
              <a:rPr lang="zh-CN" altLang="en-US" sz="1800" dirty="0"/>
              <a:t>：对应子组件里面的</a:t>
            </a:r>
            <a:r>
              <a:rPr lang="en-US" altLang="zh-CN" sz="1800" dirty="0" err="1"/>
              <a:t>this.props.sendText</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&lt;</a:t>
            </a:r>
            <a:r>
              <a:rPr lang="en-US" altLang="zh-CN" sz="1800" dirty="0" err="1"/>
              <a:t>HeaderComponent</a:t>
            </a:r>
            <a:r>
              <a:rPr lang="en-US" altLang="zh-CN" sz="1800" dirty="0"/>
              <a:t> title="</a:t>
            </a:r>
            <a:r>
              <a:rPr lang="zh-CN" altLang="en-US" sz="1800" dirty="0"/>
              <a:t>首页导航</a:t>
            </a:r>
            <a:r>
              <a:rPr lang="en-US" altLang="zh-CN" sz="1800" dirty="0"/>
              <a:t>" </a:t>
            </a:r>
            <a:r>
              <a:rPr lang="en-US" altLang="zh-CN" sz="1800" dirty="0" err="1"/>
              <a:t>sendVal</a:t>
            </a:r>
            <a:r>
              <a:rPr lang="en-US" altLang="zh-CN" sz="1800" dirty="0"/>
              <a:t>={</a:t>
            </a:r>
            <a:r>
              <a:rPr lang="en-US" altLang="zh-CN" sz="1800" dirty="0" err="1"/>
              <a:t>this.getChildVal.bind</a:t>
            </a:r>
            <a:r>
              <a:rPr lang="en-US" altLang="zh-CN" sz="1800" dirty="0"/>
              <a:t>(this)} </a:t>
            </a:r>
            <a:r>
              <a:rPr lang="en-US" altLang="zh-CN" sz="1800" dirty="0" err="1"/>
              <a:t>sendText</a:t>
            </a:r>
            <a:r>
              <a:rPr lang="en-US" altLang="zh-CN" sz="1800" dirty="0"/>
              <a:t>={</a:t>
            </a:r>
            <a:r>
              <a:rPr lang="en-US" altLang="zh-CN" sz="1800" dirty="0" err="1"/>
              <a:t>this.getChildText.bind</a:t>
            </a:r>
            <a:r>
              <a:rPr lang="en-US" altLang="zh-CN" sz="1800" dirty="0"/>
              <a:t>(this)} /&gt;</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2</a:t>
            </a:r>
            <a:r>
              <a:rPr lang="zh-CN" altLang="en-US" sz="1800" dirty="0"/>
              <a:t>、自定义方法获取子组件的值</a:t>
            </a:r>
            <a:endParaRPr lang="en-US" altLang="zh-CN" sz="1800" dirty="0"/>
          </a:p>
          <a:p>
            <a:pPr marL="0" indent="0">
              <a:lnSpc>
                <a:spcPct val="100000"/>
              </a:lnSpc>
              <a:buNone/>
            </a:pPr>
            <a:endParaRPr lang="en-US" altLang="zh-CN" sz="1800" dirty="0"/>
          </a:p>
          <a:p>
            <a:pPr marL="0" indent="0">
              <a:lnSpc>
                <a:spcPct val="100000"/>
              </a:lnSpc>
              <a:buNone/>
            </a:pPr>
            <a:r>
              <a:rPr lang="zh-CN" altLang="en-US" sz="1800" dirty="0"/>
              <a:t>利用</a:t>
            </a:r>
            <a:r>
              <a:rPr lang="en-US" altLang="zh-CN" sz="1800" dirty="0" err="1"/>
              <a:t>getChildVal</a:t>
            </a:r>
            <a:r>
              <a:rPr lang="zh-CN" altLang="en-US" sz="1800" dirty="0"/>
              <a:t>方法接收</a:t>
            </a:r>
            <a:r>
              <a:rPr lang="en-US" altLang="zh-CN" sz="1800" dirty="0" err="1"/>
              <a:t>sendVal</a:t>
            </a:r>
            <a:r>
              <a:rPr lang="zh-CN" altLang="en-US" sz="1800" dirty="0"/>
              <a:t>属性</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利用事件子组件给父组件传值</a:t>
            </a:r>
            <a:endParaRPr lang="en-US" altLang="zh-CN" sz="3200" dirty="0">
              <a:latin typeface="+mn-ea"/>
            </a:endParaRPr>
          </a:p>
        </p:txBody>
      </p:sp>
      <p:sp>
        <p:nvSpPr>
          <p:cNvPr id="3" name="内容占位符 2"/>
          <p:cNvSpPr>
            <a:spLocks noGrp="1"/>
          </p:cNvSpPr>
          <p:nvPr>
            <p:ph idx="1"/>
          </p:nvPr>
        </p:nvSpPr>
        <p:spPr>
          <a:xfrm>
            <a:off x="838200" y="770554"/>
            <a:ext cx="9275284" cy="5899877"/>
          </a:xfrm>
        </p:spPr>
        <p:txBody>
          <a:bodyPr>
            <a:noAutofit/>
          </a:bodyPr>
          <a:lstStyle/>
          <a:p>
            <a:pPr marL="0" indent="0">
              <a:lnSpc>
                <a:spcPct val="100000"/>
              </a:lnSpc>
              <a:buNone/>
            </a:pPr>
            <a:r>
              <a:rPr lang="en-US" altLang="zh-CN" sz="1800" dirty="0"/>
              <a:t>//</a:t>
            </a:r>
            <a:r>
              <a:rPr lang="zh-CN" altLang="en-US" sz="1800" dirty="0"/>
              <a:t>接受子组件</a:t>
            </a:r>
            <a:r>
              <a:rPr lang="en-US" altLang="zh-CN" sz="1800" dirty="0" err="1"/>
              <a:t>sendVal</a:t>
            </a:r>
            <a:r>
              <a:rPr lang="zh-CN" altLang="en-US" sz="1800" dirty="0"/>
              <a:t>传过来的值</a:t>
            </a:r>
            <a:br>
              <a:rPr lang="zh-CN" altLang="en-US" sz="1800" dirty="0"/>
            </a:br>
            <a:r>
              <a:rPr lang="en-US" altLang="zh-CN" sz="1800" dirty="0" err="1"/>
              <a:t>getChildVal</a:t>
            </a:r>
            <a:r>
              <a:rPr lang="en-US" altLang="zh-CN" sz="1800" dirty="0"/>
              <a:t>(</a:t>
            </a:r>
            <a:r>
              <a:rPr lang="en-US" altLang="zh-CN" sz="1800" dirty="0" err="1"/>
              <a:t>val</a:t>
            </a:r>
            <a:r>
              <a:rPr lang="en-US" altLang="zh-CN" sz="1800" dirty="0"/>
              <a:t>){</a:t>
            </a:r>
            <a:br>
              <a:rPr lang="en-US" altLang="zh-CN" sz="1800" dirty="0"/>
            </a:br>
            <a:r>
              <a:rPr lang="en-US" altLang="zh-CN" sz="1800" dirty="0"/>
              <a:t>    </a:t>
            </a:r>
            <a:r>
              <a:rPr lang="en-US" altLang="zh-CN" sz="1800" dirty="0" err="1"/>
              <a:t>console.log</a:t>
            </a:r>
            <a:r>
              <a:rPr lang="en-US" altLang="zh-CN" sz="1800" dirty="0"/>
              <a:t>(</a:t>
            </a:r>
            <a:r>
              <a:rPr lang="en-US" altLang="zh-CN" sz="1800" dirty="0" err="1"/>
              <a:t>val</a:t>
            </a:r>
            <a:r>
              <a:rPr lang="en-US" altLang="zh-CN" sz="1800" dirty="0"/>
              <a:t>);</a:t>
            </a:r>
            <a:br>
              <a:rPr lang="en-US" altLang="zh-CN" sz="1800" dirty="0"/>
            </a:br>
            <a:r>
              <a:rPr lang="en-US" altLang="zh-CN" sz="1800" dirty="0"/>
              <a:t>}</a:t>
            </a:r>
            <a:endParaRPr lang="en-US" altLang="zh-CN" sz="1800" dirty="0"/>
          </a:p>
          <a:p>
            <a:pPr marL="0" indent="0">
              <a:lnSpc>
                <a:spcPct val="100000"/>
              </a:lnSpc>
              <a:buNone/>
            </a:pPr>
            <a:endParaRPr lang="en-US" altLang="zh-CN" sz="1800" dirty="0"/>
          </a:p>
          <a:p>
            <a:pPr marL="0" indent="0">
              <a:lnSpc>
                <a:spcPct val="100000"/>
              </a:lnSpc>
              <a:buNone/>
            </a:pPr>
            <a:r>
              <a:rPr lang="zh-CN" altLang="en-US" sz="1800" dirty="0"/>
              <a:t>利用</a:t>
            </a:r>
            <a:r>
              <a:rPr lang="en-US" altLang="zh-CN" sz="1800" dirty="0" err="1"/>
              <a:t>getChildText</a:t>
            </a:r>
            <a:r>
              <a:rPr lang="zh-CN" altLang="en-US" sz="1800" dirty="0"/>
              <a:t>方法接收</a:t>
            </a:r>
            <a:r>
              <a:rPr lang="en-US" altLang="zh-CN" sz="1800" dirty="0" err="1"/>
              <a:t>sendText</a:t>
            </a:r>
            <a:r>
              <a:rPr lang="zh-CN" altLang="en-US" sz="1800" dirty="0"/>
              <a:t>属性</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a:t>
            </a:r>
            <a:r>
              <a:rPr lang="zh-CN" altLang="en-US" sz="1800" dirty="0"/>
              <a:t>接受子组件</a:t>
            </a:r>
            <a:r>
              <a:rPr lang="en-US" altLang="zh-CN" sz="1800" dirty="0" err="1"/>
              <a:t>sendText</a:t>
            </a:r>
            <a:r>
              <a:rPr lang="zh-CN" altLang="en-US" sz="1800" dirty="0"/>
              <a:t>传过来的值</a:t>
            </a:r>
            <a:br>
              <a:rPr lang="zh-CN" altLang="en-US" sz="1800" dirty="0"/>
            </a:br>
            <a:r>
              <a:rPr lang="en-US" altLang="zh-CN" sz="1800" dirty="0" err="1"/>
              <a:t>getChildText</a:t>
            </a:r>
            <a:r>
              <a:rPr lang="en-US" altLang="zh-CN" sz="1800" dirty="0"/>
              <a:t>(event){</a:t>
            </a:r>
            <a:br>
              <a:rPr lang="en-US" altLang="zh-CN" sz="1800" dirty="0"/>
            </a:br>
            <a:r>
              <a:rPr lang="en-US" altLang="zh-CN" sz="1800" dirty="0"/>
              <a:t>    </a:t>
            </a:r>
            <a:r>
              <a:rPr lang="en-US" altLang="zh-CN" sz="1800" dirty="0" err="1"/>
              <a:t>console.log</a:t>
            </a:r>
            <a:r>
              <a:rPr lang="en-US" altLang="zh-CN" sz="1800" dirty="0"/>
              <a:t>(</a:t>
            </a:r>
            <a:r>
              <a:rPr lang="en-US" altLang="zh-CN" sz="1800" dirty="0" err="1"/>
              <a:t>event.target.value</a:t>
            </a:r>
            <a:r>
              <a:rPr lang="en-US" altLang="zh-CN" sz="1800" dirty="0"/>
              <a:t>);</a:t>
            </a:r>
            <a:br>
              <a:rPr lang="en-US" altLang="zh-CN" sz="1800" dirty="0"/>
            </a:br>
            <a:r>
              <a:rPr lang="en-US" altLang="zh-CN" sz="1800" dirty="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第三章：</a:t>
            </a:r>
            <a:r>
              <a:rPr lang="en-US" altLang="zh-CN" dirty="0"/>
              <a:t>React</a:t>
            </a:r>
            <a:r>
              <a:rPr lang="zh-CN" altLang="en-US" dirty="0"/>
              <a:t>基础二</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a:t>：</a:t>
            </a:r>
            <a:r>
              <a:rPr lang="zh-CN" altLang="en-US" dirty="0">
                <a:latin typeface="+mn-ea"/>
              </a:rPr>
              <a:t>插槽</a:t>
            </a:r>
            <a:r>
              <a:rPr lang="en-US" altLang="zh-CN" dirty="0">
                <a:latin typeface="+mn-ea"/>
              </a:rPr>
              <a:t>(Portals)</a:t>
            </a:r>
            <a:endParaRPr lang="en-US" altLang="zh-CN" dirty="0">
              <a:latin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latin typeface="+mn-ea"/>
                <a:sym typeface="+mn-ea"/>
              </a:rPr>
              <a:t>插槽</a:t>
            </a:r>
            <a:r>
              <a:rPr lang="en-US" altLang="zh-CN" sz="3200" dirty="0">
                <a:latin typeface="+mn-ea"/>
                <a:sym typeface="+mn-ea"/>
              </a:rPr>
              <a:t>(Portals)</a:t>
            </a:r>
            <a:endParaRPr lang="en-US" altLang="zh-CN" sz="3200" dirty="0">
              <a:latin typeface="+mn-ea"/>
            </a:endParaRPr>
          </a:p>
        </p:txBody>
      </p:sp>
      <p:sp>
        <p:nvSpPr>
          <p:cNvPr id="3" name="内容占位符 2"/>
          <p:cNvSpPr>
            <a:spLocks noGrp="1"/>
          </p:cNvSpPr>
          <p:nvPr>
            <p:ph idx="1"/>
          </p:nvPr>
        </p:nvSpPr>
        <p:spPr>
          <a:xfrm>
            <a:off x="838200" y="770554"/>
            <a:ext cx="9275284" cy="5899877"/>
          </a:xfrm>
        </p:spPr>
        <p:txBody>
          <a:bodyPr>
            <a:noAutofit/>
          </a:bodyPr>
          <a:lstStyle/>
          <a:p>
            <a:pPr marL="0" indent="0">
              <a:lnSpc>
                <a:spcPct val="100000"/>
              </a:lnSpc>
              <a:buNone/>
            </a:pPr>
            <a:r>
              <a:rPr lang="en-US" altLang="zh-CN" sz="1800" dirty="0" err="1"/>
              <a:t>parent.js</a:t>
            </a:r>
            <a:r>
              <a:rPr lang="zh-CN" altLang="en-US" sz="1800" dirty="0"/>
              <a:t>页面代码：</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import React from 'react';</a:t>
            </a:r>
            <a:endParaRPr lang="en-US" altLang="zh-CN" sz="1800" dirty="0"/>
          </a:p>
          <a:p>
            <a:pPr marL="0" indent="0">
              <a:lnSpc>
                <a:spcPct val="100000"/>
              </a:lnSpc>
              <a:buNone/>
            </a:pPr>
            <a:r>
              <a:rPr lang="en-US" altLang="zh-CN" sz="1800" dirty="0"/>
              <a:t>import </a:t>
            </a:r>
            <a:r>
              <a:rPr lang="en-US" altLang="zh-CN" sz="1800" dirty="0" err="1"/>
              <a:t>PortalsChildren</a:t>
            </a:r>
            <a:r>
              <a:rPr lang="en-US" altLang="zh-CN" sz="1800" dirty="0"/>
              <a:t> from './children';</a:t>
            </a:r>
            <a:endParaRPr lang="en-US" altLang="zh-CN" sz="1800" dirty="0"/>
          </a:p>
          <a:p>
            <a:pPr marL="0" indent="0">
              <a:lnSpc>
                <a:spcPct val="100000"/>
              </a:lnSpc>
              <a:buNone/>
            </a:pPr>
            <a:r>
              <a:rPr lang="en-US" altLang="zh-CN" sz="1800" dirty="0"/>
              <a:t>export default class </a:t>
            </a:r>
            <a:r>
              <a:rPr lang="en-US" altLang="zh-CN" sz="1800" dirty="0" err="1"/>
              <a:t>ProtalsIndex</a:t>
            </a:r>
            <a:r>
              <a:rPr lang="en-US" altLang="zh-CN" sz="1800" dirty="0"/>
              <a:t> extends </a:t>
            </a:r>
            <a:r>
              <a:rPr lang="en-US" altLang="zh-CN" sz="1800" dirty="0" err="1"/>
              <a:t>React.Component</a:t>
            </a:r>
            <a:r>
              <a:rPr lang="en-US" altLang="zh-CN" sz="1800" dirty="0"/>
              <a:t>{   </a:t>
            </a:r>
            <a:endParaRPr lang="en-US" altLang="zh-CN" sz="1800" dirty="0"/>
          </a:p>
          <a:p>
            <a:pPr marL="0" indent="0">
              <a:lnSpc>
                <a:spcPct val="100000"/>
              </a:lnSpc>
              <a:buNone/>
            </a:pPr>
            <a:r>
              <a:rPr lang="en-US" altLang="zh-CN" sz="1800" dirty="0"/>
              <a:t> render(){        </a:t>
            </a:r>
            <a:endParaRPr lang="en-US" altLang="zh-CN" sz="1800" dirty="0"/>
          </a:p>
          <a:p>
            <a:pPr marL="0" indent="0">
              <a:lnSpc>
                <a:spcPct val="100000"/>
              </a:lnSpc>
              <a:buNone/>
            </a:pPr>
            <a:r>
              <a:rPr lang="en-US" altLang="zh-CN" sz="1800" dirty="0"/>
              <a:t>	return( &lt;div&gt;                </a:t>
            </a:r>
            <a:endParaRPr lang="en-US" altLang="zh-CN" sz="1800" dirty="0"/>
          </a:p>
          <a:p>
            <a:pPr marL="0" indent="0">
              <a:lnSpc>
                <a:spcPct val="100000"/>
              </a:lnSpc>
              <a:buNone/>
            </a:pPr>
            <a:r>
              <a:rPr lang="en-US" altLang="zh-CN" sz="1800" dirty="0"/>
              <a:t>		插槽页面                </a:t>
            </a:r>
            <a:endParaRPr lang="en-US" altLang="zh-CN" sz="1800" dirty="0"/>
          </a:p>
          <a:p>
            <a:pPr marL="0" indent="0">
              <a:lnSpc>
                <a:spcPct val="100000"/>
              </a:lnSpc>
              <a:buNone/>
            </a:pPr>
            <a:r>
              <a:rPr lang="en-US" altLang="zh-CN" sz="1800" dirty="0"/>
              <a:t>		&lt;</a:t>
            </a:r>
            <a:r>
              <a:rPr lang="en-US" altLang="zh-CN" sz="1800" dirty="0" err="1"/>
              <a:t>PortalsChildren</a:t>
            </a:r>
            <a:r>
              <a:rPr lang="en-US" altLang="zh-CN" sz="1800" dirty="0"/>
              <a:t>&gt;我是父级插槽页面的内容&lt;/</a:t>
            </a:r>
            <a:r>
              <a:rPr lang="en-US" altLang="zh-CN" sz="1800" dirty="0" err="1"/>
              <a:t>PortalsChildren</a:t>
            </a:r>
            <a:r>
              <a:rPr lang="en-US" altLang="zh-CN" sz="1800" dirty="0"/>
              <a:t>&gt;           </a:t>
            </a:r>
            <a:endParaRPr lang="en-US" altLang="zh-CN" sz="1800" dirty="0"/>
          </a:p>
          <a:p>
            <a:pPr marL="0" indent="0">
              <a:lnSpc>
                <a:spcPct val="100000"/>
              </a:lnSpc>
              <a:buNone/>
            </a:pPr>
            <a:r>
              <a:rPr lang="en-US" altLang="zh-CN" sz="1800" dirty="0"/>
              <a:t> 		&lt;/div&gt;        </a:t>
            </a:r>
            <a:endParaRPr lang="en-US" altLang="zh-CN" sz="1800" dirty="0"/>
          </a:p>
          <a:p>
            <a:pPr marL="0" indent="0">
              <a:lnSpc>
                <a:spcPct val="100000"/>
              </a:lnSpc>
              <a:buNone/>
            </a:pPr>
            <a:r>
              <a:rPr lang="en-US" altLang="zh-CN" sz="1800" dirty="0"/>
              <a:t>	); </a:t>
            </a:r>
            <a:endParaRPr lang="en-US" altLang="zh-CN" sz="1800" dirty="0"/>
          </a:p>
          <a:p>
            <a:pPr marL="0" indent="0">
              <a:lnSpc>
                <a:spcPct val="100000"/>
              </a:lnSpc>
              <a:buNone/>
            </a:pPr>
            <a:r>
              <a:rPr lang="zh-CN" altLang="en-US" sz="1800" dirty="0"/>
              <a:t>       </a:t>
            </a:r>
            <a:r>
              <a:rPr lang="en-US" altLang="zh-CN" sz="1800" dirty="0"/>
              <a:t>}</a:t>
            </a:r>
            <a:endParaRPr lang="en-US" altLang="zh-CN" sz="1800" dirty="0"/>
          </a:p>
          <a:p>
            <a:pPr marL="0" indent="0">
              <a:lnSpc>
                <a:spcPct val="100000"/>
              </a:lnSpc>
              <a:buNone/>
            </a:pPr>
            <a:r>
              <a:rPr lang="en-US" altLang="zh-CN" sz="1800" dirty="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latin typeface="+mn-ea"/>
                <a:sym typeface="+mn-ea"/>
              </a:rPr>
              <a:t>插槽</a:t>
            </a:r>
            <a:r>
              <a:rPr lang="en-US" altLang="zh-CN" sz="3200" dirty="0">
                <a:latin typeface="+mn-ea"/>
                <a:sym typeface="+mn-ea"/>
              </a:rPr>
              <a:t>(Portals)</a:t>
            </a:r>
            <a:endParaRPr lang="en-US" altLang="zh-CN" sz="3200" dirty="0">
              <a:latin typeface="+mn-ea"/>
            </a:endParaRPr>
          </a:p>
        </p:txBody>
      </p:sp>
      <p:sp>
        <p:nvSpPr>
          <p:cNvPr id="3" name="内容占位符 2"/>
          <p:cNvSpPr>
            <a:spLocks noGrp="1"/>
          </p:cNvSpPr>
          <p:nvPr>
            <p:ph idx="1"/>
          </p:nvPr>
        </p:nvSpPr>
        <p:spPr>
          <a:xfrm>
            <a:off x="838200" y="770554"/>
            <a:ext cx="9275284" cy="5899877"/>
          </a:xfrm>
        </p:spPr>
        <p:txBody>
          <a:bodyPr>
            <a:noAutofit/>
          </a:bodyPr>
          <a:lstStyle/>
          <a:p>
            <a:pPr marL="0" indent="0">
              <a:lnSpc>
                <a:spcPct val="100000"/>
              </a:lnSpc>
              <a:buNone/>
            </a:pPr>
            <a:r>
              <a:rPr lang="en-US" altLang="zh-CN" sz="1800" dirty="0" err="1"/>
              <a:t>children.js</a:t>
            </a:r>
            <a:r>
              <a:rPr lang="zh-CN" altLang="en-US" sz="1800" dirty="0"/>
              <a:t>页面代码：</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import React from 'react';</a:t>
            </a:r>
            <a:endParaRPr lang="en-US" altLang="zh-CN" sz="1800" dirty="0"/>
          </a:p>
          <a:p>
            <a:pPr marL="0" indent="0">
              <a:lnSpc>
                <a:spcPct val="100000"/>
              </a:lnSpc>
              <a:buNone/>
            </a:pPr>
            <a:r>
              <a:rPr lang="en-US" altLang="zh-CN" sz="1800" dirty="0"/>
              <a:t>export default class </a:t>
            </a:r>
            <a:r>
              <a:rPr lang="en-US" altLang="zh-CN" sz="1800" dirty="0" err="1"/>
              <a:t>ProtalsChildren</a:t>
            </a:r>
            <a:r>
              <a:rPr lang="en-US" altLang="zh-CN" sz="1800" dirty="0"/>
              <a:t> extends </a:t>
            </a:r>
            <a:r>
              <a:rPr lang="en-US" altLang="zh-CN" sz="1800" dirty="0" err="1"/>
              <a:t>React.Component</a:t>
            </a:r>
            <a:r>
              <a:rPr lang="en-US" altLang="zh-CN" sz="1800" dirty="0"/>
              <a:t>{</a:t>
            </a:r>
            <a:endParaRPr lang="en-US" altLang="zh-CN" sz="1800" dirty="0"/>
          </a:p>
          <a:p>
            <a:pPr marL="0" indent="0">
              <a:lnSpc>
                <a:spcPct val="100000"/>
              </a:lnSpc>
              <a:buNone/>
            </a:pPr>
            <a:r>
              <a:rPr lang="en-US" altLang="zh-CN" sz="1800" dirty="0"/>
              <a:t>render(){</a:t>
            </a:r>
            <a:endParaRPr lang="en-US" altLang="zh-CN" sz="1800" dirty="0"/>
          </a:p>
          <a:p>
            <a:pPr marL="0" indent="0">
              <a:lnSpc>
                <a:spcPct val="100000"/>
              </a:lnSpc>
              <a:buNone/>
            </a:pPr>
            <a:r>
              <a:rPr lang="en-US" altLang="zh-CN" sz="1800" dirty="0"/>
              <a:t>	return(</a:t>
            </a:r>
            <a:endParaRPr lang="en-US" altLang="zh-CN" sz="1800" dirty="0"/>
          </a:p>
          <a:p>
            <a:pPr marL="0" indent="0">
              <a:lnSpc>
                <a:spcPct val="100000"/>
              </a:lnSpc>
              <a:buNone/>
            </a:pPr>
            <a:r>
              <a:rPr lang="en-US" altLang="zh-CN" sz="1800" dirty="0"/>
              <a:t>		&lt;div&gt;</a:t>
            </a:r>
            <a:endParaRPr lang="en-US" altLang="zh-CN" sz="1800" dirty="0"/>
          </a:p>
          <a:p>
            <a:pPr marL="0" indent="0">
              <a:lnSpc>
                <a:spcPct val="100000"/>
              </a:lnSpc>
              <a:buNone/>
            </a:pPr>
            <a:r>
              <a:rPr lang="en-US" altLang="zh-CN" sz="1800" dirty="0"/>
              <a:t>			</a:t>
            </a:r>
            <a:r>
              <a:rPr lang="zh-CN" altLang="en-US" sz="1800" dirty="0"/>
              <a:t>插槽子页面</a:t>
            </a:r>
            <a:r>
              <a:rPr lang="en-US" altLang="zh-CN" sz="1800" dirty="0"/>
              <a:t>&lt;</a:t>
            </a:r>
            <a:r>
              <a:rPr lang="en-US" altLang="zh-CN" sz="1800" dirty="0" err="1"/>
              <a:t>br</a:t>
            </a:r>
            <a:r>
              <a:rPr lang="en-US" altLang="zh-CN" sz="1800" dirty="0"/>
              <a:t> /&gt;</a:t>
            </a:r>
            <a:endParaRPr lang="en-US" altLang="zh-CN" sz="1800" dirty="0"/>
          </a:p>
          <a:p>
            <a:pPr marL="0" indent="0">
              <a:lnSpc>
                <a:spcPct val="100000"/>
              </a:lnSpc>
              <a:buNone/>
            </a:pPr>
            <a:r>
              <a:rPr lang="en-US" altLang="zh-CN" sz="1800" dirty="0"/>
              <a:t>			{</a:t>
            </a:r>
            <a:r>
              <a:rPr lang="en-US" altLang="zh-CN" sz="1800" dirty="0" err="1"/>
              <a:t>this.props.children</a:t>
            </a:r>
            <a:r>
              <a:rPr lang="en-US" altLang="zh-CN" sz="1800" dirty="0"/>
              <a:t>}{/*</a:t>
            </a:r>
            <a:r>
              <a:rPr lang="zh-CN" altLang="en-US" sz="1800" dirty="0"/>
              <a:t>调用</a:t>
            </a:r>
            <a:r>
              <a:rPr lang="en-US" altLang="zh-CN" sz="1800" dirty="0"/>
              <a:t>portals/</a:t>
            </a:r>
            <a:r>
              <a:rPr lang="en-US" altLang="zh-CN" sz="1800" dirty="0" err="1"/>
              <a:t>index.js</a:t>
            </a:r>
            <a:r>
              <a:rPr lang="zh-CN" altLang="en-US" sz="1800" dirty="0"/>
              <a:t>父级</a:t>
            </a:r>
            <a:r>
              <a:rPr lang="en-US" altLang="zh-CN" sz="1800" dirty="0" err="1"/>
              <a:t>PortalsChildren</a:t>
            </a:r>
            <a:r>
              <a:rPr lang="zh-CN" altLang="en-US" sz="1800" dirty="0"/>
              <a:t>组件里的内容*</a:t>
            </a:r>
            <a:r>
              <a:rPr lang="en-US" altLang="zh-CN" sz="1800" dirty="0"/>
              <a:t>/}</a:t>
            </a:r>
            <a:endParaRPr lang="en-US" altLang="zh-CN" sz="1800" dirty="0"/>
          </a:p>
          <a:p>
            <a:pPr marL="0" indent="0">
              <a:lnSpc>
                <a:spcPct val="100000"/>
              </a:lnSpc>
              <a:buNone/>
            </a:pPr>
            <a:r>
              <a:rPr lang="en-US" altLang="zh-CN" sz="1800" dirty="0"/>
              <a:t>		&lt;/div&gt;</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latin typeface="+mn-ea"/>
              </a:rPr>
              <a:t>}</a:t>
            </a:r>
            <a:endParaRPr lang="en-US" altLang="zh-CN" sz="18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第三章：</a:t>
            </a:r>
            <a:r>
              <a:rPr lang="en-US" altLang="zh-CN" dirty="0"/>
              <a:t>React</a:t>
            </a:r>
            <a:r>
              <a:rPr lang="zh-CN" altLang="en-US" dirty="0"/>
              <a:t>基础二</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4</a:t>
            </a:r>
            <a:r>
              <a:rPr lang="zh-CN" altLang="en-US" dirty="0"/>
              <a:t>：</a:t>
            </a:r>
            <a:r>
              <a:rPr lang="en-US" dirty="0">
                <a:latin typeface="+mn-ea"/>
              </a:rPr>
              <a:t>lazy</a:t>
            </a:r>
            <a:r>
              <a:rPr lang="zh-CN" altLang="en-US" dirty="0">
                <a:latin typeface="+mn-ea"/>
              </a:rPr>
              <a:t>和</a:t>
            </a:r>
            <a:r>
              <a:rPr lang="en-US" altLang="zh-CN" dirty="0">
                <a:latin typeface="+mn-ea"/>
              </a:rPr>
              <a:t>suspense</a:t>
            </a:r>
            <a:r>
              <a:rPr lang="zh-CN" altLang="en-US" dirty="0">
                <a:latin typeface="+mn-ea"/>
              </a:rPr>
              <a:t>实现组件懒加载</a:t>
            </a:r>
            <a:endParaRPr lang="zh-CN" altLang="en-US" dirty="0">
              <a:latin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dirty="0">
                <a:latin typeface="+mn-ea"/>
                <a:sym typeface="+mn-ea"/>
              </a:rPr>
              <a:t>React.lazy()</a:t>
            </a:r>
            <a:r>
              <a:rPr lang="zh-CN" sz="3200" dirty="0">
                <a:latin typeface="+mn-ea"/>
                <a:sym typeface="+mn-ea"/>
              </a:rPr>
              <a:t>（</a:t>
            </a:r>
            <a:r>
              <a:rPr lang="en-US" altLang="zh-CN" sz="3200" dirty="0">
                <a:latin typeface="+mn-ea"/>
                <a:sym typeface="+mn-ea"/>
              </a:rPr>
              <a:t>16.6</a:t>
            </a:r>
            <a:r>
              <a:rPr lang="zh-CN" altLang="en-US" sz="3200" dirty="0">
                <a:latin typeface="+mn-ea"/>
                <a:sym typeface="+mn-ea"/>
              </a:rPr>
              <a:t>以后的版本</a:t>
            </a:r>
            <a:r>
              <a:rPr lang="zh-CN" sz="3200" dirty="0">
                <a:latin typeface="+mn-ea"/>
                <a:sym typeface="+mn-ea"/>
              </a:rPr>
              <a:t>）</a:t>
            </a:r>
            <a:endParaRPr lang="zh-CN" sz="3200" dirty="0">
              <a:latin typeface="+mn-ea"/>
              <a:sym typeface="+mn-ea"/>
            </a:endParaRPr>
          </a:p>
        </p:txBody>
      </p:sp>
      <p:sp>
        <p:nvSpPr>
          <p:cNvPr id="3" name="内容占位符 2"/>
          <p:cNvSpPr>
            <a:spLocks noGrp="1"/>
          </p:cNvSpPr>
          <p:nvPr>
            <p:ph idx="1"/>
          </p:nvPr>
        </p:nvSpPr>
        <p:spPr>
          <a:xfrm>
            <a:off x="838200" y="873125"/>
            <a:ext cx="9275445" cy="5796915"/>
          </a:xfrm>
        </p:spPr>
        <p:txBody>
          <a:bodyPr>
            <a:noAutofit/>
          </a:bodyPr>
          <a:lstStyle/>
          <a:p>
            <a:pPr marL="0" indent="0">
              <a:lnSpc>
                <a:spcPct val="150000"/>
              </a:lnSpc>
              <a:buNone/>
            </a:pPr>
            <a:r>
              <a:rPr sz="1600" dirty="0">
                <a:latin typeface="+mn-ea"/>
              </a:rPr>
              <a:t>lazy()方法是用来对项目代码进行分割,懒加载用的.只有当组件被加载,内部的资源才会导入</a:t>
            </a:r>
            <a:r>
              <a:rPr lang="zh-CN" sz="1600" dirty="0">
                <a:latin typeface="+mn-ea"/>
              </a:rPr>
              <a:t>。</a:t>
            </a:r>
            <a:endParaRPr lang="zh-CN" sz="1600" dirty="0">
              <a:latin typeface="+mn-ea"/>
            </a:endParaRPr>
          </a:p>
          <a:p>
            <a:pPr marL="0" indent="0">
              <a:lnSpc>
                <a:spcPct val="150000"/>
              </a:lnSpc>
              <a:buNone/>
            </a:pPr>
            <a:r>
              <a:rPr lang="zh-CN" sz="1600" dirty="0">
                <a:latin typeface="+mn-ea"/>
              </a:rPr>
              <a:t>为什么需要懒加载？</a:t>
            </a:r>
            <a:endParaRPr lang="zh-CN" sz="1600" dirty="0">
              <a:latin typeface="+mn-ea"/>
            </a:endParaRPr>
          </a:p>
          <a:p>
            <a:pPr marL="0" indent="0">
              <a:lnSpc>
                <a:spcPct val="150000"/>
              </a:lnSpc>
              <a:buNone/>
            </a:pPr>
            <a:r>
              <a:rPr lang="zh-CN" sz="1600" dirty="0">
                <a:latin typeface="+mn-ea"/>
              </a:rPr>
              <a:t>在React的项目中import导入其他组件和库都是默认在初始直接导入的,webpack等打包工具会将import导入的文件直接合并到一个大文件中,如果项目很大,打包完后初始化加载时需要加载的文件会很大,这时候就需要代码分割。</a:t>
            </a:r>
            <a:endParaRPr lang="zh-CN"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dirty="0">
                <a:latin typeface="+mn-ea"/>
                <a:sym typeface="+mn-ea"/>
              </a:rPr>
              <a:t>动态import例子:</a:t>
            </a:r>
            <a:endParaRPr sz="3200" dirty="0">
              <a:latin typeface="+mn-ea"/>
              <a:sym typeface="+mn-ea"/>
            </a:endParaRPr>
          </a:p>
        </p:txBody>
      </p:sp>
      <p:sp>
        <p:nvSpPr>
          <p:cNvPr id="3" name="内容占位符 2"/>
          <p:cNvSpPr>
            <a:spLocks noGrp="1"/>
          </p:cNvSpPr>
          <p:nvPr>
            <p:ph idx="1"/>
          </p:nvPr>
        </p:nvSpPr>
        <p:spPr>
          <a:xfrm>
            <a:off x="838200" y="873125"/>
            <a:ext cx="9275445" cy="5796915"/>
          </a:xfrm>
        </p:spPr>
        <p:txBody>
          <a:bodyPr>
            <a:noAutofit/>
          </a:bodyPr>
          <a:lstStyle/>
          <a:p>
            <a:pPr marL="0" indent="0">
              <a:lnSpc>
                <a:spcPct val="150000"/>
              </a:lnSpc>
              <a:buNone/>
            </a:pPr>
            <a:r>
              <a:rPr sz="1600" dirty="0">
                <a:latin typeface="+mn-ea"/>
              </a:rPr>
              <a:t>静态导入:</a:t>
            </a:r>
            <a:endParaRPr sz="1600" dirty="0">
              <a:latin typeface="+mn-ea"/>
            </a:endParaRPr>
          </a:p>
          <a:p>
            <a:pPr marL="0" indent="0">
              <a:lnSpc>
                <a:spcPct val="150000"/>
              </a:lnSpc>
              <a:buNone/>
            </a:pPr>
            <a:r>
              <a:rPr sz="1600" dirty="0">
                <a:latin typeface="+mn-ea"/>
              </a:rPr>
              <a:t>import { add } from './math';</a:t>
            </a:r>
            <a:endParaRPr sz="1600" dirty="0">
              <a:latin typeface="+mn-ea"/>
            </a:endParaRPr>
          </a:p>
          <a:p>
            <a:pPr marL="0" indent="0">
              <a:lnSpc>
                <a:spcPct val="150000"/>
              </a:lnSpc>
              <a:buNone/>
            </a:pPr>
            <a:r>
              <a:rPr sz="1600" dirty="0">
                <a:latin typeface="+mn-ea"/>
              </a:rPr>
              <a:t>console.log(add(16, 26));</a:t>
            </a:r>
            <a:endParaRPr sz="1600" dirty="0">
              <a:latin typeface="+mn-ea"/>
            </a:endParaRPr>
          </a:p>
          <a:p>
            <a:pPr marL="0" indent="0">
              <a:lnSpc>
                <a:spcPct val="150000"/>
              </a:lnSpc>
              <a:buNone/>
            </a:pPr>
            <a:endParaRPr sz="1600" dirty="0">
              <a:latin typeface="+mn-ea"/>
            </a:endParaRPr>
          </a:p>
          <a:p>
            <a:pPr marL="0" indent="0">
              <a:lnSpc>
                <a:spcPct val="150000"/>
              </a:lnSpc>
              <a:buNone/>
            </a:pPr>
            <a:r>
              <a:rPr sz="1600" dirty="0">
                <a:latin typeface="+mn-ea"/>
              </a:rPr>
              <a:t>动态导入:</a:t>
            </a:r>
            <a:endParaRPr sz="1600" dirty="0">
              <a:latin typeface="+mn-ea"/>
            </a:endParaRPr>
          </a:p>
          <a:p>
            <a:pPr marL="0" indent="0">
              <a:lnSpc>
                <a:spcPct val="150000"/>
              </a:lnSpc>
              <a:buNone/>
            </a:pPr>
            <a:r>
              <a:rPr sz="1600" dirty="0">
                <a:latin typeface="+mn-ea"/>
              </a:rPr>
              <a:t>import("./math").then(math =&gt; {</a:t>
            </a:r>
            <a:endParaRPr sz="1600" dirty="0">
              <a:latin typeface="+mn-ea"/>
            </a:endParaRPr>
          </a:p>
          <a:p>
            <a:pPr marL="0" indent="0">
              <a:lnSpc>
                <a:spcPct val="150000"/>
              </a:lnSpc>
              <a:buNone/>
            </a:pPr>
            <a:r>
              <a:rPr sz="1600" dirty="0">
                <a:latin typeface="+mn-ea"/>
              </a:rPr>
              <a:t>  console.log(math.add(16, 26));</a:t>
            </a:r>
            <a:endParaRPr sz="1600" dirty="0">
              <a:latin typeface="+mn-ea"/>
            </a:endParaRPr>
          </a:p>
          <a:p>
            <a:pPr marL="0" indent="0">
              <a:lnSpc>
                <a:spcPct val="150000"/>
              </a:lnSpc>
              <a:buNone/>
            </a:pPr>
            <a:r>
              <a:rPr sz="1600" dirty="0">
                <a:latin typeface="+mn-ea"/>
              </a:rPr>
              <a:t>});</a:t>
            </a:r>
            <a:endParaRPr sz="1600" dirty="0">
              <a:latin typeface="+mn-ea"/>
            </a:endParaRPr>
          </a:p>
          <a:p>
            <a:pPr marL="0" indent="0">
              <a:lnSpc>
                <a:spcPct val="150000"/>
              </a:lnSpc>
              <a:buNone/>
            </a:pPr>
            <a:r>
              <a:rPr sz="1600" dirty="0">
                <a:latin typeface="+mn-ea"/>
              </a:rPr>
              <a:t>使用了动态导入之后,webpack检测到这种语法会自动代码分割</a:t>
            </a:r>
            <a:r>
              <a:rPr lang="zh-CN" sz="1600" dirty="0">
                <a:latin typeface="+mn-ea"/>
              </a:rPr>
              <a:t>。</a:t>
            </a:r>
            <a:endParaRPr lang="zh-CN"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第八章：</a:t>
            </a:r>
            <a:r>
              <a:rPr lang="en-US" altLang="zh-CN" sz="3200" dirty="0" smtClean="0"/>
              <a:t>redux-saga</a:t>
            </a:r>
            <a:r>
              <a:rPr lang="zh-CN" altLang="en-US" sz="3200" dirty="0" smtClean="0"/>
              <a:t>中间件</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sym typeface="+mn-ea"/>
              </a:rPr>
              <a:t>课时</a:t>
            </a:r>
            <a:r>
              <a:rPr lang="en-US" altLang="zh-CN" sz="2000" dirty="0" smtClean="0">
                <a:sym typeface="+mn-ea"/>
              </a:rPr>
              <a:t>1</a:t>
            </a:r>
            <a:r>
              <a:rPr lang="zh-CN" altLang="en-US" sz="2000" dirty="0" smtClean="0">
                <a:sym typeface="+mn-ea"/>
              </a:rPr>
              <a:t>：</a:t>
            </a:r>
            <a:r>
              <a:rPr lang="en-US" altLang="zh-CN" sz="2000" dirty="0" smtClean="0">
                <a:sym typeface="+mn-ea"/>
              </a:rPr>
              <a:t>redux-saga</a:t>
            </a:r>
            <a:r>
              <a:rPr lang="zh-CN" altLang="en-US" sz="2000" dirty="0" smtClean="0">
                <a:sym typeface="+mn-ea"/>
              </a:rPr>
              <a:t>的使用和异步数据流</a:t>
            </a:r>
            <a:endParaRPr lang="zh-CN" altLang="en-US" sz="2000" dirty="0" smtClean="0">
              <a:sym typeface="+mn-ea"/>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dirty="0">
                <a:latin typeface="+mn-ea"/>
                <a:sym typeface="+mn-ea"/>
              </a:rPr>
              <a:t>React.Suspense</a:t>
            </a:r>
            <a:r>
              <a:rPr lang="zh-CN" sz="3200" dirty="0">
                <a:latin typeface="+mn-ea"/>
                <a:sym typeface="+mn-ea"/>
              </a:rPr>
              <a:t>（</a:t>
            </a:r>
            <a:r>
              <a:rPr lang="en-US" altLang="zh-CN" sz="3200" dirty="0">
                <a:latin typeface="+mn-ea"/>
                <a:sym typeface="+mn-ea"/>
              </a:rPr>
              <a:t>16.6</a:t>
            </a:r>
            <a:r>
              <a:rPr lang="zh-CN" altLang="en-US" sz="3200" dirty="0">
                <a:latin typeface="+mn-ea"/>
                <a:sym typeface="+mn-ea"/>
              </a:rPr>
              <a:t>以后的版本</a:t>
            </a:r>
            <a:r>
              <a:rPr lang="zh-CN" sz="3200" dirty="0">
                <a:latin typeface="+mn-ea"/>
                <a:sym typeface="+mn-ea"/>
              </a:rPr>
              <a:t>）</a:t>
            </a:r>
            <a:endParaRPr sz="3200" dirty="0">
              <a:latin typeface="+mn-ea"/>
              <a:sym typeface="+mn-ea"/>
            </a:endParaRPr>
          </a:p>
        </p:txBody>
      </p:sp>
      <p:sp>
        <p:nvSpPr>
          <p:cNvPr id="3" name="内容占位符 2"/>
          <p:cNvSpPr>
            <a:spLocks noGrp="1"/>
          </p:cNvSpPr>
          <p:nvPr>
            <p:ph idx="1"/>
          </p:nvPr>
        </p:nvSpPr>
        <p:spPr>
          <a:xfrm>
            <a:off x="838200" y="873125"/>
            <a:ext cx="9275445" cy="5796915"/>
          </a:xfrm>
        </p:spPr>
        <p:txBody>
          <a:bodyPr>
            <a:noAutofit/>
          </a:bodyPr>
          <a:lstStyle/>
          <a:p>
            <a:pPr marL="0" indent="0">
              <a:lnSpc>
                <a:spcPct val="150000"/>
              </a:lnSpc>
              <a:buNone/>
            </a:pPr>
            <a:r>
              <a:rPr sz="1600" dirty="0">
                <a:latin typeface="+mn-ea"/>
              </a:rPr>
              <a:t>Suspense的作用就是在遇到异步请求或者异步导入组件的时候等待请求和导入完成再进行渲染</a:t>
            </a:r>
            <a:r>
              <a:rPr lang="zh-CN" sz="1600" dirty="0">
                <a:latin typeface="+mn-ea"/>
              </a:rPr>
              <a:t>。</a:t>
            </a:r>
            <a:endParaRPr lang="zh-CN"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sym typeface="+mn-ea"/>
              </a:rPr>
              <a:t>lazy</a:t>
            </a:r>
            <a:r>
              <a:rPr lang="zh-CN" altLang="en-US" sz="3200" dirty="0">
                <a:latin typeface="+mn-ea"/>
                <a:sym typeface="+mn-ea"/>
              </a:rPr>
              <a:t>和</a:t>
            </a:r>
            <a:r>
              <a:rPr lang="en-US" altLang="zh-CN" sz="3200" dirty="0">
                <a:latin typeface="+mn-ea"/>
                <a:sym typeface="+mn-ea"/>
              </a:rPr>
              <a:t>suspense</a:t>
            </a:r>
            <a:r>
              <a:rPr lang="zh-CN" altLang="en-US" sz="3200" dirty="0">
                <a:latin typeface="+mn-ea"/>
                <a:sym typeface="+mn-ea"/>
              </a:rPr>
              <a:t>实现组件懒加载</a:t>
            </a:r>
            <a:endParaRPr lang="en-US" altLang="zh-CN" sz="3200" dirty="0">
              <a:latin typeface="+mn-ea"/>
            </a:endParaRPr>
          </a:p>
        </p:txBody>
      </p:sp>
      <p:sp>
        <p:nvSpPr>
          <p:cNvPr id="3" name="内容占位符 2"/>
          <p:cNvSpPr>
            <a:spLocks noGrp="1"/>
          </p:cNvSpPr>
          <p:nvPr>
            <p:ph idx="1"/>
          </p:nvPr>
        </p:nvSpPr>
        <p:spPr>
          <a:xfrm>
            <a:off x="838200" y="873125"/>
            <a:ext cx="9275445" cy="5796915"/>
          </a:xfrm>
        </p:spPr>
        <p:txBody>
          <a:bodyPr>
            <a:noAutofit/>
          </a:bodyPr>
          <a:lstStyle/>
          <a:p>
            <a:pPr marL="0" indent="0">
              <a:lnSpc>
                <a:spcPct val="100000"/>
              </a:lnSpc>
              <a:buNone/>
            </a:pPr>
            <a:r>
              <a:rPr lang="zh-CN" altLang="en-US" sz="1600" dirty="0">
                <a:latin typeface="+mn-ea"/>
              </a:rPr>
              <a:t>父组件</a:t>
            </a:r>
            <a:r>
              <a:rPr lang="en-US" altLang="zh-CN" sz="1600" dirty="0">
                <a:latin typeface="+mn-ea"/>
              </a:rPr>
              <a:t>index.js</a:t>
            </a:r>
            <a:r>
              <a:rPr lang="zh-CN" altLang="en-US" sz="1600" dirty="0">
                <a:latin typeface="+mn-ea"/>
              </a:rPr>
              <a:t>页面</a:t>
            </a:r>
            <a:endParaRPr lang="en-US" altLang="zh-CN" sz="1600" dirty="0">
              <a:latin typeface="+mn-ea"/>
            </a:endParaRPr>
          </a:p>
          <a:p>
            <a:pPr marL="0" indent="0">
              <a:lnSpc>
                <a:spcPct val="100000"/>
              </a:lnSpc>
              <a:buNone/>
            </a:pPr>
            <a:r>
              <a:rPr lang="en-US" altLang="zh-CN" sz="1600" dirty="0">
                <a:latin typeface="+mn-ea"/>
              </a:rPr>
              <a:t>import React,{lazy,Suspense} from 'react';</a:t>
            </a:r>
            <a:endParaRPr lang="en-US" altLang="zh-CN" sz="1600" dirty="0">
              <a:latin typeface="+mn-ea"/>
            </a:endParaRPr>
          </a:p>
          <a:p>
            <a:pPr marL="0" indent="0">
              <a:lnSpc>
                <a:spcPct val="100000"/>
              </a:lnSpc>
              <a:buNone/>
            </a:pPr>
            <a:r>
              <a:rPr lang="en-US" altLang="zh-CN" sz="1600" dirty="0">
                <a:latin typeface="+mn-ea"/>
              </a:rPr>
              <a:t>//组件懒加载</a:t>
            </a:r>
            <a:endParaRPr lang="en-US" altLang="zh-CN" sz="1600" dirty="0">
              <a:latin typeface="+mn-ea"/>
            </a:endParaRPr>
          </a:p>
          <a:p>
            <a:pPr marL="0" indent="0">
              <a:lnSpc>
                <a:spcPct val="100000"/>
              </a:lnSpc>
              <a:buNone/>
            </a:pPr>
            <a:r>
              <a:rPr lang="en-US" altLang="zh-CN" sz="1600" dirty="0">
                <a:latin typeface="+mn-ea"/>
              </a:rPr>
              <a:t>const CounterComponent=lazy(()=&gt;import("../../../components/counter"));</a:t>
            </a:r>
            <a:endParaRPr lang="en-US" altLang="zh-CN" sz="1600" dirty="0">
              <a:latin typeface="+mn-ea"/>
            </a:endParaRPr>
          </a:p>
          <a:p>
            <a:pPr marL="0" indent="0">
              <a:lnSpc>
                <a:spcPct val="100000"/>
              </a:lnSpc>
              <a:buNone/>
            </a:pPr>
            <a:r>
              <a:rPr lang="en-US" altLang="zh-CN" sz="1600" dirty="0">
                <a:latin typeface="+mn-ea"/>
              </a:rPr>
              <a:t>export default class IndexPage extends React.Component {</a:t>
            </a:r>
            <a:endParaRPr lang="en-US" altLang="zh-CN" sz="1600" dirty="0">
              <a:latin typeface="+mn-ea"/>
            </a:endParaRPr>
          </a:p>
          <a:p>
            <a:pPr marL="0" indent="0">
              <a:lnSpc>
                <a:spcPct val="100000"/>
              </a:lnSpc>
              <a:buNone/>
            </a:pPr>
            <a:r>
              <a:rPr lang="en-US" altLang="zh-CN" sz="1600" dirty="0">
                <a:latin typeface="+mn-ea"/>
              </a:rPr>
              <a:t>       constructor(){</a:t>
            </a:r>
            <a:endParaRPr lang="en-US" altLang="zh-CN" sz="1600" dirty="0">
              <a:latin typeface="+mn-ea"/>
            </a:endParaRPr>
          </a:p>
          <a:p>
            <a:pPr marL="0" indent="0">
              <a:lnSpc>
                <a:spcPct val="100000"/>
              </a:lnSpc>
              <a:buNone/>
            </a:pPr>
            <a:r>
              <a:rPr lang="en-US" altLang="zh-CN" sz="1600" dirty="0">
                <a:latin typeface="+mn-ea"/>
              </a:rPr>
              <a:t>        super();</a:t>
            </a:r>
            <a:endParaRPr lang="en-US" altLang="zh-CN" sz="1600" dirty="0">
              <a:latin typeface="+mn-ea"/>
            </a:endParaRPr>
          </a:p>
          <a:p>
            <a:pPr marL="0" indent="0">
              <a:lnSpc>
                <a:spcPct val="100000"/>
              </a:lnSpc>
              <a:buNone/>
            </a:pPr>
            <a:r>
              <a:rPr lang="en-US" altLang="zh-CN" sz="1600" dirty="0">
                <a:latin typeface="+mn-ea"/>
              </a:rPr>
              <a:t>        this.state={</a:t>
            </a:r>
            <a:endParaRPr lang="en-US" altLang="zh-CN" sz="1600" dirty="0">
              <a:latin typeface="+mn-ea"/>
            </a:endParaRPr>
          </a:p>
          <a:p>
            <a:pPr marL="0" indent="0">
              <a:lnSpc>
                <a:spcPct val="100000"/>
              </a:lnSpc>
              <a:buNone/>
            </a:pPr>
            <a:r>
              <a:rPr lang="en-US" altLang="zh-CN" sz="1600" dirty="0">
                <a:latin typeface="+mn-ea"/>
              </a:rPr>
              <a:t>            isShowCounter:false</a:t>
            </a:r>
            <a:endParaRPr lang="en-US" altLang="zh-CN" sz="1600" dirty="0">
              <a:latin typeface="+mn-ea"/>
            </a:endParaRPr>
          </a:p>
          <a:p>
            <a:pPr marL="0" indent="0">
              <a:lnSpc>
                <a:spcPct val="100000"/>
              </a:lnSpc>
              <a:buNone/>
            </a:pPr>
            <a:r>
              <a:rPr lang="en-US" altLang="zh-CN" sz="1600" dirty="0">
                <a:latin typeface="+mn-ea"/>
              </a:rPr>
              <a:t>        };</a:t>
            </a:r>
            <a:endParaRPr lang="en-US" altLang="zh-CN" sz="1600" dirty="0">
              <a:latin typeface="+mn-ea"/>
            </a:endParaRPr>
          </a:p>
          <a:p>
            <a:pPr marL="0" indent="0">
              <a:lnSpc>
                <a:spcPct val="100000"/>
              </a:lnSpc>
              <a:buNone/>
            </a:pPr>
            <a:r>
              <a:rPr lang="en-US" altLang="zh-CN" sz="1600" dirty="0">
                <a:latin typeface="+mn-ea"/>
              </a:rPr>
              <a:t>    }</a:t>
            </a:r>
            <a:endParaRPr lang="en-US" altLang="zh-CN"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sym typeface="+mn-ea"/>
              </a:rPr>
              <a:t>lazy</a:t>
            </a:r>
            <a:r>
              <a:rPr lang="zh-CN" altLang="en-US" sz="3200" dirty="0">
                <a:latin typeface="+mn-ea"/>
                <a:sym typeface="+mn-ea"/>
              </a:rPr>
              <a:t>和</a:t>
            </a:r>
            <a:r>
              <a:rPr lang="en-US" altLang="zh-CN" sz="3200" dirty="0">
                <a:latin typeface="+mn-ea"/>
                <a:sym typeface="+mn-ea"/>
              </a:rPr>
              <a:t>suspense</a:t>
            </a:r>
            <a:r>
              <a:rPr lang="zh-CN" altLang="en-US" sz="3200" dirty="0">
                <a:latin typeface="+mn-ea"/>
                <a:sym typeface="+mn-ea"/>
              </a:rPr>
              <a:t>实现组件懒加载</a:t>
            </a:r>
            <a:endParaRPr lang="en-US" altLang="zh-CN" sz="3200" dirty="0">
              <a:latin typeface="+mn-ea"/>
            </a:endParaRPr>
          </a:p>
        </p:txBody>
      </p:sp>
      <p:sp>
        <p:nvSpPr>
          <p:cNvPr id="3" name="内容占位符 2"/>
          <p:cNvSpPr>
            <a:spLocks noGrp="1"/>
          </p:cNvSpPr>
          <p:nvPr>
            <p:ph idx="1"/>
          </p:nvPr>
        </p:nvSpPr>
        <p:spPr>
          <a:xfrm>
            <a:off x="838200" y="873125"/>
            <a:ext cx="9275445" cy="5796915"/>
          </a:xfrm>
        </p:spPr>
        <p:txBody>
          <a:bodyPr>
            <a:noAutofit/>
          </a:bodyPr>
          <a:lstStyle/>
          <a:p>
            <a:pPr marL="0" indent="0">
              <a:lnSpc>
                <a:spcPct val="100000"/>
              </a:lnSpc>
              <a:buNone/>
            </a:pPr>
            <a:r>
              <a:rPr lang="en-US" altLang="zh-CN" sz="1600" dirty="0">
                <a:latin typeface="+mn-ea"/>
              </a:rPr>
              <a:t>       render(){</a:t>
            </a:r>
            <a:endParaRPr lang="en-US" altLang="zh-CN" sz="1600" dirty="0">
              <a:latin typeface="+mn-ea"/>
            </a:endParaRPr>
          </a:p>
          <a:p>
            <a:pPr marL="0" indent="0">
              <a:lnSpc>
                <a:spcPct val="100000"/>
              </a:lnSpc>
              <a:buNone/>
            </a:pPr>
            <a:r>
              <a:rPr lang="en-US" altLang="zh-CN" sz="1600" dirty="0">
                <a:latin typeface="+mn-ea"/>
              </a:rPr>
              <a:t>          return (</a:t>
            </a:r>
            <a:endParaRPr lang="en-US" altLang="zh-CN" sz="1600" dirty="0">
              <a:latin typeface="+mn-ea"/>
            </a:endParaRPr>
          </a:p>
          <a:p>
            <a:pPr marL="0" indent="0">
              <a:lnSpc>
                <a:spcPct val="100000"/>
              </a:lnSpc>
              <a:buNone/>
            </a:pPr>
            <a:r>
              <a:rPr lang="en-US" altLang="zh-CN" sz="1600" dirty="0">
                <a:latin typeface="+mn-ea"/>
              </a:rPr>
              <a:t>	&lt;div&gt;</a:t>
            </a:r>
            <a:endParaRPr lang="en-US" altLang="zh-CN" sz="1600" dirty="0">
              <a:latin typeface="+mn-ea"/>
            </a:endParaRPr>
          </a:p>
          <a:p>
            <a:pPr marL="0" indent="0">
              <a:lnSpc>
                <a:spcPct val="100000"/>
              </a:lnSpc>
              <a:buNone/>
            </a:pPr>
            <a:r>
              <a:rPr lang="en-US" altLang="zh-CN" sz="1600" dirty="0">
                <a:latin typeface="+mn-ea"/>
              </a:rPr>
              <a:t>	       {</a:t>
            </a:r>
            <a:endParaRPr lang="en-US" altLang="zh-CN" sz="1600" dirty="0">
              <a:latin typeface="+mn-ea"/>
            </a:endParaRPr>
          </a:p>
          <a:p>
            <a:pPr marL="0" indent="0">
              <a:lnSpc>
                <a:spcPct val="100000"/>
              </a:lnSpc>
              <a:buNone/>
            </a:pPr>
            <a:r>
              <a:rPr lang="en-US" altLang="zh-CN" sz="1600" dirty="0">
                <a:latin typeface="+mn-ea"/>
              </a:rPr>
              <a:t>                    this.state.isShowCounter &amp;&amp;</a:t>
            </a:r>
            <a:endParaRPr lang="en-US" altLang="zh-CN" sz="1600" dirty="0">
              <a:latin typeface="+mn-ea"/>
            </a:endParaRPr>
          </a:p>
          <a:p>
            <a:pPr marL="0" indent="0">
              <a:lnSpc>
                <a:spcPct val="100000"/>
              </a:lnSpc>
              <a:buNone/>
            </a:pPr>
            <a:r>
              <a:rPr lang="en-US" altLang="zh-CN" sz="1600" dirty="0">
                <a:latin typeface="+mn-ea"/>
              </a:rPr>
              <a:t>                    &lt;Suspense fallback={&lt;div&gt;loading...&lt;/div&gt;}&gt;</a:t>
            </a:r>
            <a:endParaRPr lang="en-US" altLang="zh-CN" sz="1600" dirty="0">
              <a:latin typeface="+mn-ea"/>
            </a:endParaRPr>
          </a:p>
          <a:p>
            <a:pPr marL="0" indent="0">
              <a:lnSpc>
                <a:spcPct val="100000"/>
              </a:lnSpc>
              <a:buNone/>
            </a:pPr>
            <a:r>
              <a:rPr lang="en-US" altLang="zh-CN" sz="1600" dirty="0">
                <a:latin typeface="+mn-ea"/>
              </a:rPr>
              <a:t>                        &lt;CounterComponent&gt;&lt;/CounterComponent&gt;</a:t>
            </a:r>
            <a:endParaRPr lang="en-US" altLang="zh-CN" sz="1600" dirty="0">
              <a:latin typeface="+mn-ea"/>
            </a:endParaRPr>
          </a:p>
          <a:p>
            <a:pPr marL="0" indent="0">
              <a:lnSpc>
                <a:spcPct val="100000"/>
              </a:lnSpc>
              <a:buNone/>
            </a:pPr>
            <a:r>
              <a:rPr lang="en-US" altLang="zh-CN" sz="1600" dirty="0">
                <a:latin typeface="+mn-ea"/>
              </a:rPr>
              <a:t>                    &lt;/Suspense&gt;</a:t>
            </a:r>
            <a:endParaRPr lang="en-US" altLang="zh-CN" sz="1600" dirty="0">
              <a:latin typeface="+mn-ea"/>
            </a:endParaRPr>
          </a:p>
          <a:p>
            <a:pPr marL="0" indent="0">
              <a:lnSpc>
                <a:spcPct val="100000"/>
              </a:lnSpc>
              <a:buNone/>
            </a:pPr>
            <a:r>
              <a:rPr lang="en-US" altLang="zh-CN" sz="1600" dirty="0">
                <a:latin typeface="+mn-ea"/>
              </a:rPr>
              <a:t>                }</a:t>
            </a:r>
            <a:endParaRPr lang="en-US" altLang="zh-CN" sz="1600" dirty="0">
              <a:latin typeface="+mn-ea"/>
            </a:endParaRPr>
          </a:p>
          <a:p>
            <a:pPr marL="0" indent="0">
              <a:lnSpc>
                <a:spcPct val="100000"/>
              </a:lnSpc>
              <a:buNone/>
            </a:pPr>
            <a:r>
              <a:rPr lang="en-US" altLang="zh-CN" sz="1600" dirty="0">
                <a:latin typeface="+mn-ea"/>
              </a:rPr>
              <a:t>                    &lt;button type="button" onClick={this.showCounter.bind(this)}&gt;点击显示子组件&lt;/button&gt;</a:t>
            </a:r>
            <a:endParaRPr lang="en-US" altLang="zh-CN" sz="1600" dirty="0">
              <a:latin typeface="+mn-ea"/>
            </a:endParaRPr>
          </a:p>
          <a:p>
            <a:pPr marL="0" indent="0">
              <a:lnSpc>
                <a:spcPct val="100000"/>
              </a:lnSpc>
              <a:buNone/>
            </a:pPr>
            <a:r>
              <a:rPr lang="en-US" altLang="zh-CN" sz="1600" dirty="0">
                <a:latin typeface="+mn-ea"/>
              </a:rPr>
              <a:t>             &lt;/div&gt;</a:t>
            </a:r>
            <a:endParaRPr lang="en-US" altLang="zh-CN" sz="1600" dirty="0">
              <a:latin typeface="+mn-ea"/>
            </a:endParaRPr>
          </a:p>
          <a:p>
            <a:pPr marL="0" indent="0">
              <a:lnSpc>
                <a:spcPct val="100000"/>
              </a:lnSpc>
              <a:buNone/>
            </a:pPr>
            <a:r>
              <a:rPr lang="en-US" altLang="zh-CN" sz="1600" dirty="0">
                <a:latin typeface="+mn-ea"/>
              </a:rPr>
              <a:t>          )</a:t>
            </a:r>
            <a:endParaRPr lang="en-US" altLang="zh-CN" sz="1600" dirty="0">
              <a:latin typeface="+mn-ea"/>
            </a:endParaRPr>
          </a:p>
          <a:p>
            <a:pPr marL="0" indent="0">
              <a:lnSpc>
                <a:spcPct val="100000"/>
              </a:lnSpc>
              <a:buNone/>
            </a:pPr>
            <a:r>
              <a:rPr lang="en-US" altLang="zh-CN" sz="1600" dirty="0">
                <a:latin typeface="+mn-ea"/>
              </a:rPr>
              <a:t>       }</a:t>
            </a:r>
            <a:endParaRPr lang="en-US" altLang="zh-CN" sz="1600" dirty="0">
              <a:latin typeface="+mn-ea"/>
            </a:endParaRPr>
          </a:p>
          <a:p>
            <a:pPr marL="0" indent="0">
              <a:lnSpc>
                <a:spcPct val="100000"/>
              </a:lnSpc>
              <a:buNone/>
            </a:pPr>
            <a:r>
              <a:rPr lang="en-US" altLang="zh-CN" sz="1600" dirty="0">
                <a:latin typeface="+mn-ea"/>
              </a:rPr>
              <a:t>}</a:t>
            </a:r>
            <a:endParaRPr lang="en-US" altLang="zh-CN" sz="1600" dirty="0">
              <a:latin typeface="+mn-ea"/>
            </a:endParaRPr>
          </a:p>
          <a:p>
            <a:pPr marL="0" indent="0">
              <a:lnSpc>
                <a:spcPct val="100000"/>
              </a:lnSpc>
              <a:buNone/>
            </a:pPr>
            <a:endParaRPr lang="en-US" altLang="zh-CN"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第四章：</a:t>
            </a:r>
            <a:r>
              <a:rPr lang="en-US" altLang="zh-CN" dirty="0"/>
              <a:t>React</a:t>
            </a:r>
            <a:r>
              <a:rPr lang="zh-CN" altLang="en-US" dirty="0"/>
              <a:t>基础三</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smtClean="0"/>
              <a:t>课时</a:t>
            </a:r>
            <a:r>
              <a:rPr lang="en-US" altLang="zh-CN" dirty="0"/>
              <a:t>1</a:t>
            </a:r>
            <a:r>
              <a:rPr lang="zh-CN" altLang="en-US" dirty="0" smtClean="0"/>
              <a:t>：</a:t>
            </a:r>
            <a:r>
              <a:rPr lang="en-US" altLang="zh-CN" dirty="0">
                <a:latin typeface="+mn-ea"/>
              </a:rPr>
              <a:t>CSS</a:t>
            </a:r>
            <a:r>
              <a:rPr lang="zh-CN" altLang="en-US" dirty="0">
                <a:latin typeface="+mn-ea"/>
              </a:rPr>
              <a:t>和</a:t>
            </a:r>
            <a:r>
              <a:rPr lang="en-US" altLang="zh-CN" dirty="0">
                <a:latin typeface="+mn-ea"/>
              </a:rPr>
              <a:t>CSS</a:t>
            </a:r>
            <a:r>
              <a:rPr lang="zh-CN" altLang="en-US" dirty="0">
                <a:latin typeface="+mn-ea"/>
              </a:rPr>
              <a:t>模块化</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CSS</a:t>
            </a:r>
            <a:r>
              <a:rPr lang="zh-CN" altLang="en-US" sz="3200" dirty="0"/>
              <a:t>内联样式</a:t>
            </a:r>
            <a:endParaRPr lang="en-US" altLang="zh-CN" sz="3200" dirty="0">
              <a:latin typeface="+mn-ea"/>
            </a:endParaRPr>
          </a:p>
        </p:txBody>
      </p:sp>
      <p:sp>
        <p:nvSpPr>
          <p:cNvPr id="3" name="内容占位符 2"/>
          <p:cNvSpPr>
            <a:spLocks noGrp="1"/>
          </p:cNvSpPr>
          <p:nvPr>
            <p:ph idx="1"/>
          </p:nvPr>
        </p:nvSpPr>
        <p:spPr>
          <a:xfrm>
            <a:off x="838200" y="1008185"/>
            <a:ext cx="9806354" cy="5662246"/>
          </a:xfrm>
        </p:spPr>
        <p:txBody>
          <a:bodyPr>
            <a:noAutofit/>
          </a:bodyPr>
          <a:lstStyle/>
          <a:p>
            <a:pPr marL="0" indent="0">
              <a:lnSpc>
                <a:spcPct val="100000"/>
              </a:lnSpc>
              <a:buNone/>
            </a:pPr>
            <a:r>
              <a:rPr lang="zh-CN" altLang="en-US" sz="1800" dirty="0"/>
              <a:t>内联样式需要用</a:t>
            </a:r>
            <a:r>
              <a:rPr lang="en-US" altLang="zh-CN" sz="1800" dirty="0" err="1"/>
              <a:t>json</a:t>
            </a:r>
            <a:r>
              <a:rPr lang="zh-CN" altLang="en-US" sz="1800" dirty="0"/>
              <a:t>格式来定义</a:t>
            </a:r>
            <a:r>
              <a:rPr lang="zh-CN" altLang="en-US" sz="1800" dirty="0" smtClean="0"/>
              <a:t>：</a:t>
            </a:r>
            <a:endParaRPr lang="en-US" altLang="zh-CN" sz="1800" dirty="0" smtClean="0"/>
          </a:p>
          <a:p>
            <a:pPr marL="0" indent="0">
              <a:lnSpc>
                <a:spcPct val="100000"/>
              </a:lnSpc>
              <a:buNone/>
            </a:pPr>
            <a:endParaRPr lang="en-US" altLang="zh-CN" sz="1800" dirty="0"/>
          </a:p>
          <a:p>
            <a:pPr marL="0" indent="0">
              <a:lnSpc>
                <a:spcPct val="100000"/>
              </a:lnSpc>
              <a:buNone/>
            </a:pPr>
            <a:r>
              <a:rPr lang="en-US" altLang="zh-CN" sz="1800" dirty="0"/>
              <a:t>&lt;div style={{width:'100%',height:'50px',background:"#0000FF",fontSize:'16px',color:'#FFFFFF'}}&gt;&lt;/div&gt;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使用</a:t>
            </a:r>
            <a:r>
              <a:rPr lang="en-US" altLang="zh-CN" sz="3200" dirty="0"/>
              <a:t>class</a:t>
            </a:r>
            <a:r>
              <a:rPr lang="zh-CN" altLang="en-US" sz="3200" dirty="0"/>
              <a:t>和</a:t>
            </a:r>
            <a:r>
              <a:rPr lang="en-US" altLang="zh-CN" sz="3200" dirty="0" err="1"/>
              <a:t>className</a:t>
            </a:r>
            <a:endParaRPr lang="en-US" altLang="zh-CN" sz="3200" dirty="0">
              <a:latin typeface="+mn-ea"/>
            </a:endParaRPr>
          </a:p>
        </p:txBody>
      </p:sp>
      <p:sp>
        <p:nvSpPr>
          <p:cNvPr id="3" name="内容占位符 2"/>
          <p:cNvSpPr>
            <a:spLocks noGrp="1"/>
          </p:cNvSpPr>
          <p:nvPr>
            <p:ph idx="1"/>
          </p:nvPr>
        </p:nvSpPr>
        <p:spPr>
          <a:xfrm>
            <a:off x="838200" y="1008185"/>
            <a:ext cx="9806354" cy="5662246"/>
          </a:xfrm>
        </p:spPr>
        <p:txBody>
          <a:bodyPr>
            <a:noAutofit/>
          </a:bodyPr>
          <a:lstStyle/>
          <a:p>
            <a:pPr marL="0" indent="0">
              <a:lnSpc>
                <a:spcPct val="100000"/>
              </a:lnSpc>
              <a:buNone/>
            </a:pPr>
            <a:r>
              <a:rPr lang="zh-CN" altLang="en-US" sz="1800" dirty="0"/>
              <a:t>外部引用需要使用</a:t>
            </a:r>
            <a:r>
              <a:rPr lang="en-US" altLang="zh-CN" sz="1800" dirty="0" err="1"/>
              <a:t>className</a:t>
            </a:r>
            <a:r>
              <a:rPr lang="zh-CN" altLang="en-US" sz="1800" dirty="0"/>
              <a:t>，</a:t>
            </a:r>
            <a:r>
              <a:rPr lang="en-US" altLang="zh-CN" sz="1800" dirty="0"/>
              <a:t>react</a:t>
            </a:r>
            <a:r>
              <a:rPr lang="zh-CN" altLang="en-US" sz="1800" dirty="0"/>
              <a:t>默认不支持</a:t>
            </a:r>
            <a:r>
              <a:rPr lang="en-US" altLang="zh-CN" sz="1800" dirty="0"/>
              <a:t>class</a:t>
            </a:r>
            <a:r>
              <a:rPr lang="zh-CN" altLang="en-US" sz="1800" dirty="0" smtClean="0"/>
              <a:t>。</a:t>
            </a:r>
            <a:endParaRPr lang="en-US" altLang="zh-CN" sz="1800" dirty="0" smtClean="0"/>
          </a:p>
          <a:p>
            <a:pPr marL="0" indent="0">
              <a:lnSpc>
                <a:spcPct val="100000"/>
              </a:lnSpc>
              <a:buNone/>
            </a:pPr>
            <a:endParaRPr lang="en-US" altLang="zh-CN" sz="1800" dirty="0"/>
          </a:p>
          <a:p>
            <a:pPr marL="0" indent="0">
              <a:lnSpc>
                <a:spcPct val="100000"/>
              </a:lnSpc>
              <a:buNone/>
            </a:pPr>
            <a:r>
              <a:rPr lang="zh-CN" altLang="en-US" sz="1800" dirty="0"/>
              <a:t>如果想使用传统的</a:t>
            </a:r>
            <a:r>
              <a:rPr lang="en-US" altLang="zh-CN" sz="1800" dirty="0"/>
              <a:t>class</a:t>
            </a:r>
            <a:r>
              <a:rPr lang="zh-CN" altLang="en-US" sz="1800" dirty="0"/>
              <a:t>来获取样式，需要下载安装</a:t>
            </a:r>
            <a:r>
              <a:rPr lang="en-US" altLang="zh-CN" sz="1800" dirty="0"/>
              <a:t>react-html-</a:t>
            </a:r>
            <a:r>
              <a:rPr lang="en-US" altLang="zh-CN" sz="1800" dirty="0" err="1"/>
              <a:t>attrs</a:t>
            </a:r>
            <a:r>
              <a:rPr lang="zh-CN" altLang="en-US" sz="1800" dirty="0"/>
              <a:t>插</a:t>
            </a:r>
            <a:r>
              <a:rPr lang="zh-CN" altLang="en-US" sz="1800" dirty="0" smtClean="0"/>
              <a:t>件</a:t>
            </a:r>
            <a:endParaRPr lang="en-US" altLang="zh-CN" sz="1800" dirty="0" smtClean="0"/>
          </a:p>
          <a:p>
            <a:pPr marL="0" indent="0">
              <a:lnSpc>
                <a:spcPct val="100000"/>
              </a:lnSpc>
              <a:buNone/>
            </a:pPr>
            <a:endParaRPr lang="en-US" altLang="zh-CN" sz="1800" dirty="0"/>
          </a:p>
          <a:p>
            <a:pPr marL="0" indent="0">
              <a:lnSpc>
                <a:spcPct val="100000"/>
              </a:lnSpc>
              <a:buNone/>
            </a:pPr>
            <a:r>
              <a:rPr lang="en-US" altLang="zh-CN" sz="1800" dirty="0" err="1"/>
              <a:t>npm</a:t>
            </a:r>
            <a:r>
              <a:rPr lang="en-US" altLang="zh-CN" sz="1800" dirty="0"/>
              <a:t> install babel-plugin-react-html-</a:t>
            </a:r>
            <a:r>
              <a:rPr lang="en-US" altLang="zh-CN" sz="1800" dirty="0" err="1"/>
              <a:t>attrs</a:t>
            </a:r>
            <a:r>
              <a:rPr lang="en-US" altLang="zh-CN" sz="1800" dirty="0"/>
              <a:t> --save-dev</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配置</a:t>
            </a:r>
            <a:r>
              <a:rPr lang="en-US" altLang="zh-CN" sz="3200" dirty="0"/>
              <a:t>react-html-</a:t>
            </a:r>
            <a:r>
              <a:rPr lang="en-US" altLang="zh-CN" sz="3200" dirty="0" err="1"/>
              <a:t>attrs</a:t>
            </a:r>
            <a:endParaRPr lang="en-US" altLang="zh-CN" sz="3200" dirty="0">
              <a:latin typeface="+mn-ea"/>
            </a:endParaRPr>
          </a:p>
        </p:txBody>
      </p:sp>
      <p:sp>
        <p:nvSpPr>
          <p:cNvPr id="3" name="内容占位符 2"/>
          <p:cNvSpPr>
            <a:spLocks noGrp="1"/>
          </p:cNvSpPr>
          <p:nvPr>
            <p:ph idx="1"/>
          </p:nvPr>
        </p:nvSpPr>
        <p:spPr>
          <a:xfrm>
            <a:off x="838200" y="1008185"/>
            <a:ext cx="9806354" cy="5662246"/>
          </a:xfrm>
        </p:spPr>
        <p:txBody>
          <a:bodyPr>
            <a:noAutofit/>
          </a:bodyPr>
          <a:lstStyle/>
          <a:p>
            <a:pPr marL="0" indent="0">
              <a:lnSpc>
                <a:spcPct val="100000"/>
              </a:lnSpc>
              <a:buNone/>
            </a:pPr>
            <a:r>
              <a:rPr lang="en-US" altLang="zh-CN" sz="1600" dirty="0"/>
              <a:t>{</a:t>
            </a:r>
            <a:br>
              <a:rPr lang="en-US" altLang="zh-CN" sz="1600" dirty="0"/>
            </a:br>
            <a:r>
              <a:rPr lang="en-US" altLang="zh-CN" sz="1600" dirty="0"/>
              <a:t>  </a:t>
            </a:r>
            <a:r>
              <a:rPr lang="en-US" altLang="zh-CN" sz="1600" b="1" dirty="0" err="1"/>
              <a:t>test</a:t>
            </a:r>
            <a:r>
              <a:rPr lang="en-US" altLang="zh-CN" sz="1600" dirty="0"/>
              <a:t>: /\.(</a:t>
            </a:r>
            <a:r>
              <a:rPr lang="en-US" altLang="zh-CN" sz="1600" dirty="0" err="1"/>
              <a:t>js|mjs|jsx</a:t>
            </a:r>
            <a:r>
              <a:rPr lang="en-US" altLang="zh-CN" sz="1600" dirty="0"/>
              <a:t>)$/,</a:t>
            </a:r>
            <a:br>
              <a:rPr lang="en-US" altLang="zh-CN" sz="1600" dirty="0"/>
            </a:br>
            <a:r>
              <a:rPr lang="en-US" altLang="zh-CN" sz="1600" dirty="0"/>
              <a:t>  </a:t>
            </a:r>
            <a:r>
              <a:rPr lang="en-US" altLang="zh-CN" sz="1600" b="1" dirty="0" err="1"/>
              <a:t>include</a:t>
            </a:r>
            <a:r>
              <a:rPr lang="en-US" altLang="zh-CN" sz="1600" dirty="0"/>
              <a:t>: </a:t>
            </a:r>
            <a:r>
              <a:rPr lang="en-US" altLang="zh-CN" sz="1600" b="1" dirty="0" err="1"/>
              <a:t>paths</a:t>
            </a:r>
            <a:r>
              <a:rPr lang="en-US" altLang="zh-CN" sz="1600" dirty="0" err="1"/>
              <a:t>.</a:t>
            </a:r>
            <a:r>
              <a:rPr lang="en-US" altLang="zh-CN" sz="1600" b="1" dirty="0" err="1"/>
              <a:t>appSrc</a:t>
            </a:r>
            <a:r>
              <a:rPr lang="en-US" altLang="zh-CN" sz="1600" dirty="0"/>
              <a:t>,</a:t>
            </a:r>
            <a:br>
              <a:rPr lang="en-US" altLang="zh-CN" sz="1600" dirty="0"/>
            </a:br>
            <a:r>
              <a:rPr lang="en-US" altLang="zh-CN" sz="1600" dirty="0"/>
              <a:t>  </a:t>
            </a:r>
            <a:r>
              <a:rPr lang="en-US" altLang="zh-CN" sz="1600" b="1" dirty="0" err="1"/>
              <a:t>loader</a:t>
            </a:r>
            <a:r>
              <a:rPr lang="en-US" altLang="zh-CN" sz="1600" dirty="0"/>
              <a:t>: </a:t>
            </a:r>
            <a:r>
              <a:rPr lang="en-US" altLang="zh-CN" sz="1600" dirty="0" err="1"/>
              <a:t>require.resolve</a:t>
            </a:r>
            <a:r>
              <a:rPr lang="en-US" altLang="zh-CN" sz="1600" dirty="0"/>
              <a:t>(</a:t>
            </a:r>
            <a:r>
              <a:rPr lang="en-US" altLang="zh-CN" sz="1600" b="1" dirty="0"/>
              <a:t>'</a:t>
            </a:r>
            <a:r>
              <a:rPr lang="en-US" altLang="zh-CN" sz="1600" b="1" dirty="0" err="1"/>
              <a:t>babel-loader</a:t>
            </a:r>
            <a:r>
              <a:rPr lang="en-US" altLang="zh-CN" sz="1600" b="1" dirty="0"/>
              <a:t>'</a:t>
            </a:r>
            <a:r>
              <a:rPr lang="en-US" altLang="zh-CN" sz="1600" dirty="0"/>
              <a:t>),</a:t>
            </a:r>
            <a:br>
              <a:rPr lang="en-US" altLang="zh-CN" sz="1600" dirty="0"/>
            </a:br>
            <a:r>
              <a:rPr lang="en-US" altLang="zh-CN" sz="1600" dirty="0"/>
              <a:t>  </a:t>
            </a:r>
            <a:r>
              <a:rPr lang="en-US" altLang="zh-CN" sz="1600" b="1" dirty="0" err="1"/>
              <a:t>options</a:t>
            </a:r>
            <a:r>
              <a:rPr lang="en-US" altLang="zh-CN" sz="1600" dirty="0"/>
              <a:t>: {</a:t>
            </a:r>
            <a:br>
              <a:rPr lang="en-US" altLang="zh-CN" sz="1600" dirty="0"/>
            </a:br>
            <a:r>
              <a:rPr lang="en-US" altLang="zh-CN" sz="1600" dirty="0"/>
              <a:t>    </a:t>
            </a:r>
            <a:r>
              <a:rPr lang="en-US" altLang="zh-CN" sz="1600" b="1" dirty="0" err="1"/>
              <a:t>customize</a:t>
            </a:r>
            <a:r>
              <a:rPr lang="en-US" altLang="zh-CN" sz="1600" dirty="0"/>
              <a:t>: </a:t>
            </a:r>
            <a:r>
              <a:rPr lang="en-US" altLang="zh-CN" sz="1600" dirty="0" err="1"/>
              <a:t>require.resolve</a:t>
            </a:r>
            <a:r>
              <a:rPr lang="en-US" altLang="zh-CN" sz="1600" dirty="0"/>
              <a:t>(</a:t>
            </a:r>
            <a:br>
              <a:rPr lang="en-US" altLang="zh-CN" sz="1600" dirty="0"/>
            </a:br>
            <a:r>
              <a:rPr lang="en-US" altLang="zh-CN" sz="1600" dirty="0"/>
              <a:t>      </a:t>
            </a:r>
            <a:r>
              <a:rPr lang="en-US" altLang="zh-CN" sz="1600" b="1" dirty="0"/>
              <a:t>'</a:t>
            </a:r>
            <a:r>
              <a:rPr lang="en-US" altLang="zh-CN" sz="1600" b="1" dirty="0" err="1"/>
              <a:t>babel-preset-react-app</a:t>
            </a:r>
            <a:r>
              <a:rPr lang="en-US" altLang="zh-CN" sz="1600" b="1" dirty="0"/>
              <a:t>/</a:t>
            </a:r>
            <a:r>
              <a:rPr lang="en-US" altLang="zh-CN" sz="1600" b="1" dirty="0" err="1"/>
              <a:t>webpack-overrides</a:t>
            </a:r>
            <a:r>
              <a:rPr lang="en-US" altLang="zh-CN" sz="1600" b="1" dirty="0"/>
              <a:t>'</a:t>
            </a:r>
            <a:br>
              <a:rPr lang="en-US" altLang="zh-CN" sz="1600" b="1" dirty="0"/>
            </a:br>
            <a:r>
              <a:rPr lang="en-US" altLang="zh-CN" sz="1600" b="1" dirty="0"/>
              <a:t>    </a:t>
            </a:r>
            <a:r>
              <a:rPr lang="en-US" altLang="zh-CN" sz="1600" dirty="0"/>
              <a:t>),</a:t>
            </a:r>
            <a:br>
              <a:rPr lang="en-US" altLang="zh-CN" sz="1600" dirty="0"/>
            </a:br>
            <a:r>
              <a:rPr lang="en-US" altLang="zh-CN" sz="1600" dirty="0"/>
              <a:t>    </a:t>
            </a:r>
            <a:br>
              <a:rPr lang="en-US" altLang="zh-CN" sz="1600" dirty="0"/>
            </a:br>
            <a:r>
              <a:rPr lang="en-US" altLang="zh-CN" sz="1600" dirty="0"/>
              <a:t>    </a:t>
            </a:r>
            <a:r>
              <a:rPr lang="en-US" altLang="zh-CN" sz="1600" b="1" dirty="0" err="1"/>
              <a:t>plugins</a:t>
            </a:r>
            <a:r>
              <a:rPr lang="en-US" altLang="zh-CN" sz="1600" dirty="0"/>
              <a:t>: [</a:t>
            </a:r>
            <a:br>
              <a:rPr lang="en-US" altLang="zh-CN" sz="1600" dirty="0"/>
            </a:br>
            <a:r>
              <a:rPr lang="en-US" altLang="zh-CN" sz="1600" dirty="0"/>
              <a:t>      [</a:t>
            </a:r>
            <a:br>
              <a:rPr lang="en-US" altLang="zh-CN" sz="1600" dirty="0"/>
            </a:br>
            <a:r>
              <a:rPr lang="en-US" altLang="zh-CN" sz="1600" dirty="0"/>
              <a:t>        </a:t>
            </a:r>
            <a:r>
              <a:rPr lang="en-US" altLang="zh-CN" sz="1600" dirty="0" err="1"/>
              <a:t>require.resolve</a:t>
            </a:r>
            <a:r>
              <a:rPr lang="en-US" altLang="zh-CN" sz="1600" dirty="0"/>
              <a:t>(</a:t>
            </a:r>
            <a:r>
              <a:rPr lang="en-US" altLang="zh-CN" sz="1600" b="1" dirty="0"/>
              <a:t>'</a:t>
            </a:r>
            <a:r>
              <a:rPr lang="en-US" altLang="zh-CN" sz="1600" b="1" dirty="0" err="1"/>
              <a:t>babel-plugin-named-asset-import</a:t>
            </a:r>
            <a:r>
              <a:rPr lang="en-US" altLang="zh-CN" sz="1600" b="1" dirty="0"/>
              <a:t>'</a:t>
            </a:r>
            <a:r>
              <a:rPr lang="en-US" altLang="zh-CN" sz="1600" dirty="0"/>
              <a:t>),</a:t>
            </a:r>
            <a:br>
              <a:rPr lang="en-US" altLang="zh-CN" sz="1600" dirty="0"/>
            </a:br>
            <a:r>
              <a:rPr lang="en-US" altLang="zh-CN" sz="1600" dirty="0"/>
              <a:t>        {</a:t>
            </a:r>
            <a:br>
              <a:rPr lang="en-US" altLang="zh-CN" sz="1600" dirty="0"/>
            </a:br>
            <a:r>
              <a:rPr lang="en-US" altLang="zh-CN" sz="1600" dirty="0"/>
              <a:t>          </a:t>
            </a:r>
            <a:r>
              <a:rPr lang="en-US" altLang="zh-CN" sz="1600" b="1" dirty="0" err="1"/>
              <a:t>loaderMap</a:t>
            </a:r>
            <a:r>
              <a:rPr lang="en-US" altLang="zh-CN" sz="1600" dirty="0"/>
              <a:t>: {</a:t>
            </a:r>
            <a:br>
              <a:rPr lang="en-US" altLang="zh-CN" sz="1600" dirty="0"/>
            </a:br>
            <a:r>
              <a:rPr lang="en-US" altLang="zh-CN" sz="1600" dirty="0"/>
              <a:t>            </a:t>
            </a:r>
            <a:r>
              <a:rPr lang="en-US" altLang="zh-CN" sz="1600" b="1" dirty="0" err="1"/>
              <a:t>svg</a:t>
            </a:r>
            <a:r>
              <a:rPr lang="en-US" altLang="zh-CN" sz="1600" dirty="0"/>
              <a:t>: {</a:t>
            </a:r>
            <a:br>
              <a:rPr lang="en-US" altLang="zh-CN" sz="1600" dirty="0"/>
            </a:br>
            <a:r>
              <a:rPr lang="en-US" altLang="zh-CN" sz="1600" dirty="0"/>
              <a:t>              </a:t>
            </a:r>
            <a:r>
              <a:rPr lang="en-US" altLang="zh-CN" sz="1600" b="1" dirty="0" err="1"/>
              <a:t>ReactComponent</a:t>
            </a:r>
            <a:r>
              <a:rPr lang="en-US" altLang="zh-CN" sz="1600" dirty="0"/>
              <a:t>: </a:t>
            </a:r>
            <a:r>
              <a:rPr lang="en-US" altLang="zh-CN" sz="1600" b="1" dirty="0"/>
              <a:t>'@</a:t>
            </a:r>
            <a:r>
              <a:rPr lang="en-US" altLang="zh-CN" sz="1600" b="1" dirty="0" err="1"/>
              <a:t>svgr</a:t>
            </a:r>
            <a:r>
              <a:rPr lang="en-US" altLang="zh-CN" sz="1600" b="1" dirty="0"/>
              <a:t>/</a:t>
            </a:r>
            <a:r>
              <a:rPr lang="en-US" altLang="zh-CN" sz="1600" b="1" dirty="0" err="1"/>
              <a:t>webpack</a:t>
            </a:r>
            <a:r>
              <a:rPr lang="en-US" altLang="zh-CN" sz="1600" b="1" dirty="0"/>
              <a:t>?-</a:t>
            </a:r>
            <a:r>
              <a:rPr lang="en-US" altLang="zh-CN" sz="1600" b="1" dirty="0" err="1"/>
              <a:t>prettier</a:t>
            </a:r>
            <a:r>
              <a:rPr lang="en-US" altLang="zh-CN" sz="1600" b="1" dirty="0"/>
              <a:t>,-</a:t>
            </a:r>
            <a:r>
              <a:rPr lang="en-US" altLang="zh-CN" sz="1600" b="1" dirty="0" err="1"/>
              <a:t>svgo</a:t>
            </a:r>
            <a:r>
              <a:rPr lang="en-US" altLang="zh-CN" sz="1600" b="1" dirty="0"/>
              <a:t>![</a:t>
            </a:r>
            <a:r>
              <a:rPr lang="en-US" altLang="zh-CN" sz="1600" b="1" dirty="0" err="1"/>
              <a:t>path</a:t>
            </a:r>
            <a:r>
              <a:rPr lang="en-US" altLang="zh-CN" sz="1600" b="1" dirty="0"/>
              <a:t>]'</a:t>
            </a:r>
            <a:r>
              <a:rPr lang="en-US" altLang="zh-CN" sz="1600" dirty="0"/>
              <a:t>,</a:t>
            </a:r>
            <a:br>
              <a:rPr lang="en-US" altLang="zh-CN" sz="1600" dirty="0"/>
            </a:br>
            <a:r>
              <a:rPr lang="en-US" altLang="zh-CN" sz="1600" dirty="0"/>
              <a:t>            },</a:t>
            </a:r>
            <a:br>
              <a:rPr lang="en-US" altLang="zh-CN" sz="1600" dirty="0"/>
            </a:br>
            <a:r>
              <a:rPr lang="en-US" altLang="zh-CN" sz="1600" dirty="0"/>
              <a:t>          },</a:t>
            </a:r>
            <a:br>
              <a:rPr lang="en-US" altLang="zh-CN" sz="1600" dirty="0"/>
            </a:br>
            <a:r>
              <a:rPr lang="en-US" altLang="zh-CN" sz="1600" dirty="0"/>
              <a:t>        },</a:t>
            </a:r>
            <a:br>
              <a:rPr lang="en-US" altLang="zh-CN" sz="1600" dirty="0"/>
            </a:br>
            <a:r>
              <a:rPr lang="en-US" altLang="zh-CN" sz="1600" dirty="0"/>
              <a:t>      ],</a:t>
            </a:r>
            <a:br>
              <a:rPr lang="en-US" altLang="zh-CN" sz="1600" dirty="0"/>
            </a:br>
            <a:r>
              <a:rPr lang="en-US" altLang="zh-CN" sz="1600" dirty="0"/>
              <a:t>        </a:t>
            </a:r>
            <a:r>
              <a:rPr lang="en-US" altLang="zh-CN" sz="1600" b="1" dirty="0"/>
              <a:t>'</a:t>
            </a:r>
            <a:r>
              <a:rPr lang="en-US" altLang="zh-CN" sz="1600" b="1" dirty="0" err="1"/>
              <a:t>react-html-attrs</a:t>
            </a:r>
            <a:r>
              <a:rPr lang="en-US" altLang="zh-CN" sz="1600" b="1" dirty="0"/>
              <a:t>'</a:t>
            </a:r>
            <a:r>
              <a:rPr lang="en-US" altLang="zh-CN" sz="1600" dirty="0"/>
              <a:t>//</a:t>
            </a:r>
            <a:r>
              <a:rPr lang="zh-CN" altLang="en-US" sz="1600" dirty="0"/>
              <a:t>解决</a:t>
            </a:r>
            <a:r>
              <a:rPr lang="en-US" altLang="zh-CN" sz="1600" dirty="0" err="1"/>
              <a:t>clasName</a:t>
            </a:r>
            <a:r>
              <a:rPr lang="zh-CN" altLang="en-US" sz="1600" dirty="0"/>
              <a:t>的问题</a:t>
            </a:r>
            <a:br>
              <a:rPr lang="zh-CN" altLang="en-US" sz="1600" dirty="0"/>
            </a:br>
            <a:r>
              <a:rPr lang="zh-CN" altLang="en-US" sz="1600" dirty="0"/>
              <a:t>    </a:t>
            </a:r>
            <a:r>
              <a:rPr lang="en-US" altLang="zh-CN" sz="1600" dirty="0"/>
              <a:t>],</a:t>
            </a:r>
            <a:endParaRPr lang="en-US" altLang="zh-CN" sz="16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CSS</a:t>
            </a:r>
            <a:r>
              <a:rPr lang="zh-CN" altLang="en-US" sz="3200" dirty="0"/>
              <a:t>模块化</a:t>
            </a:r>
            <a:endParaRPr lang="en-US" altLang="zh-CN" sz="3200" dirty="0">
              <a:latin typeface="+mn-ea"/>
            </a:endParaRPr>
          </a:p>
        </p:txBody>
      </p:sp>
      <p:sp>
        <p:nvSpPr>
          <p:cNvPr id="3" name="内容占位符 2"/>
          <p:cNvSpPr>
            <a:spLocks noGrp="1"/>
          </p:cNvSpPr>
          <p:nvPr>
            <p:ph idx="1"/>
          </p:nvPr>
        </p:nvSpPr>
        <p:spPr>
          <a:xfrm>
            <a:off x="838200" y="1008185"/>
            <a:ext cx="9806354" cy="5662246"/>
          </a:xfrm>
        </p:spPr>
        <p:txBody>
          <a:bodyPr>
            <a:noAutofit/>
          </a:bodyPr>
          <a:lstStyle/>
          <a:p>
            <a:pPr marL="0" indent="0">
              <a:lnSpc>
                <a:spcPct val="100000"/>
              </a:lnSpc>
              <a:buNone/>
            </a:pPr>
            <a:r>
              <a:rPr lang="en-US" altLang="zh-CN" sz="1800" dirty="0"/>
              <a:t>React</a:t>
            </a:r>
            <a:r>
              <a:rPr lang="zh-CN" altLang="en-US" sz="1800" dirty="0"/>
              <a:t>是单页面应用，引用</a:t>
            </a:r>
            <a:r>
              <a:rPr lang="en-US" altLang="zh-CN" sz="1800" dirty="0"/>
              <a:t>CSS</a:t>
            </a:r>
            <a:r>
              <a:rPr lang="zh-CN" altLang="en-US" sz="1800" dirty="0"/>
              <a:t>样式默认都是全局的，这样会引起样式冲突，降低性能。</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err="1"/>
              <a:t>Vue</a:t>
            </a:r>
            <a:r>
              <a:rPr lang="zh-CN" altLang="en-US" sz="1800" dirty="0"/>
              <a:t>里面的解决方案是使用</a:t>
            </a:r>
            <a:r>
              <a:rPr lang="en-US" altLang="zh-CN" sz="1800" dirty="0"/>
              <a:t>scoped</a:t>
            </a:r>
            <a:r>
              <a:rPr lang="zh-CN" altLang="en-US" sz="1800" dirty="0"/>
              <a:t>：</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&lt;style scoped&gt;</a:t>
            </a:r>
            <a:br>
              <a:rPr lang="en-US" altLang="zh-CN" sz="1800" dirty="0"/>
            </a:br>
            <a:r>
              <a:rPr lang="en-US" altLang="zh-CN" sz="1800" dirty="0"/>
              <a:t>  </a:t>
            </a:r>
            <a:br>
              <a:rPr lang="en-US" altLang="zh-CN" sz="1800" dirty="0"/>
            </a:br>
            <a:r>
              <a:rPr lang="en-US" altLang="zh-CN" sz="1800" dirty="0"/>
              <a:t>&lt;/style</a:t>
            </a:r>
            <a:r>
              <a:rPr lang="en-US" altLang="zh-CN" sz="1800" dirty="0" smtClean="0"/>
              <a:t>&gt;</a:t>
            </a:r>
            <a:endParaRPr lang="en-US" altLang="zh-CN" sz="1800" dirty="0" smtClean="0"/>
          </a:p>
          <a:p>
            <a:pPr marL="0" indent="0">
              <a:lnSpc>
                <a:spcPct val="100000"/>
              </a:lnSpc>
              <a:buNone/>
            </a:pPr>
            <a:endParaRPr lang="en-US" altLang="zh-CN" sz="1800" dirty="0"/>
          </a:p>
          <a:p>
            <a:pPr marL="0" indent="0">
              <a:lnSpc>
                <a:spcPct val="100000"/>
              </a:lnSpc>
              <a:buNone/>
            </a:pPr>
            <a:r>
              <a:rPr lang="en-US" altLang="zh-CN" sz="1800" dirty="0" smtClean="0"/>
              <a:t>react</a:t>
            </a:r>
            <a:r>
              <a:rPr lang="zh-CN" altLang="en-US" sz="1800" dirty="0" smtClean="0"/>
              <a:t>里面需要配置</a:t>
            </a:r>
            <a:r>
              <a:rPr lang="en-US" altLang="zh-CN" sz="1800" dirty="0" err="1" smtClean="0"/>
              <a:t>webpack</a:t>
            </a:r>
            <a:r>
              <a:rPr lang="zh-CN" altLang="en-US" sz="1800" dirty="0" smtClean="0"/>
              <a:t>解决。</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配置</a:t>
            </a:r>
            <a:r>
              <a:rPr lang="en-US" altLang="zh-CN" sz="3200" dirty="0" smtClean="0"/>
              <a:t>CSS</a:t>
            </a:r>
            <a:r>
              <a:rPr lang="zh-CN" altLang="en-US" sz="3200" dirty="0"/>
              <a:t>模块化</a:t>
            </a:r>
            <a:endParaRPr lang="en-US" altLang="zh-CN" sz="3200" dirty="0">
              <a:latin typeface="+mn-ea"/>
            </a:endParaRPr>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lang="en-US" altLang="zh-CN" sz="2000" dirty="0"/>
              <a:t>{</a:t>
            </a:r>
            <a:br>
              <a:rPr lang="en-US" altLang="zh-CN" sz="2000" dirty="0"/>
            </a:br>
            <a:r>
              <a:rPr lang="en-US" altLang="zh-CN" sz="2000" dirty="0"/>
              <a:t>  </a:t>
            </a:r>
            <a:r>
              <a:rPr lang="en-US" altLang="zh-CN" sz="2000" dirty="0" err="1"/>
              <a:t>test</a:t>
            </a:r>
            <a:r>
              <a:rPr lang="en-US" altLang="zh-CN" sz="2000" dirty="0"/>
              <a:t>: </a:t>
            </a:r>
            <a:r>
              <a:rPr lang="en-US" altLang="zh-CN" sz="2000" dirty="0" err="1"/>
              <a:t>cssRegex</a:t>
            </a:r>
            <a:r>
              <a:rPr lang="en-US" altLang="zh-CN" sz="2000" dirty="0"/>
              <a:t>,</a:t>
            </a:r>
            <a:br>
              <a:rPr lang="en-US" altLang="zh-CN" sz="2000" dirty="0"/>
            </a:br>
            <a:r>
              <a:rPr lang="en-US" altLang="zh-CN" sz="2000" dirty="0"/>
              <a:t>  //</a:t>
            </a:r>
            <a:r>
              <a:rPr lang="en-US" altLang="zh-CN" sz="2000" dirty="0" err="1"/>
              <a:t>exclude</a:t>
            </a:r>
            <a:r>
              <a:rPr lang="en-US" altLang="zh-CN" sz="2000" dirty="0"/>
              <a:t>: </a:t>
            </a:r>
            <a:r>
              <a:rPr lang="en-US" altLang="zh-CN" sz="2000" dirty="0" err="1"/>
              <a:t>cssModuleRegex</a:t>
            </a:r>
            <a:r>
              <a:rPr lang="en-US" altLang="zh-CN" sz="2000" dirty="0"/>
              <a:t>,</a:t>
            </a:r>
            <a:br>
              <a:rPr lang="en-US" altLang="zh-CN" sz="2000" dirty="0"/>
            </a:br>
            <a:r>
              <a:rPr lang="en-US" altLang="zh-CN" sz="2000" dirty="0"/>
              <a:t>  </a:t>
            </a:r>
            <a:r>
              <a:rPr lang="en-US" altLang="zh-CN" sz="2000" dirty="0" err="1"/>
              <a:t>use</a:t>
            </a:r>
            <a:r>
              <a:rPr lang="en-US" altLang="zh-CN" sz="2000" dirty="0"/>
              <a:t>: </a:t>
            </a:r>
            <a:r>
              <a:rPr lang="en-US" altLang="zh-CN" sz="2000" dirty="0" err="1"/>
              <a:t>getStyleLoaders</a:t>
            </a:r>
            <a:r>
              <a:rPr lang="en-US" altLang="zh-CN" sz="2000" dirty="0"/>
              <a:t>({</a:t>
            </a:r>
            <a:br>
              <a:rPr lang="en-US" altLang="zh-CN" sz="2000" dirty="0"/>
            </a:br>
            <a:r>
              <a:rPr lang="en-US" altLang="zh-CN" sz="2000" dirty="0"/>
              <a:t>    </a:t>
            </a:r>
            <a:r>
              <a:rPr lang="en-US" altLang="zh-CN" sz="2000" dirty="0" err="1"/>
              <a:t>importLoaders</a:t>
            </a:r>
            <a:r>
              <a:rPr lang="en-US" altLang="zh-CN" sz="2000" dirty="0"/>
              <a:t>: 1,</a:t>
            </a:r>
            <a:br>
              <a:rPr lang="en-US" altLang="zh-CN" sz="2000" dirty="0"/>
            </a:br>
            <a:r>
              <a:rPr lang="en-US" altLang="zh-CN" sz="2000" dirty="0"/>
              <a:t>      </a:t>
            </a:r>
            <a:r>
              <a:rPr lang="en-US" altLang="zh-CN" sz="2000" dirty="0" err="1"/>
              <a:t>modules</a:t>
            </a:r>
            <a:r>
              <a:rPr lang="en-US" altLang="zh-CN" sz="2000" dirty="0"/>
              <a:t>: </a:t>
            </a:r>
            <a:r>
              <a:rPr lang="en-US" altLang="zh-CN" sz="2000" dirty="0" err="1"/>
              <a:t>true</a:t>
            </a:r>
            <a:r>
              <a:rPr lang="en-US" altLang="zh-CN" sz="2000" dirty="0"/>
              <a:t>, </a:t>
            </a:r>
            <a:r>
              <a:rPr lang="en-US" altLang="zh-CN" sz="2000" dirty="0" smtClean="0"/>
              <a:t>//1</a:t>
            </a:r>
            <a:r>
              <a:rPr lang="zh-CN" altLang="en-US" sz="2000" dirty="0" smtClean="0"/>
              <a:t>、开启</a:t>
            </a:r>
            <a:r>
              <a:rPr lang="en-US" altLang="zh-CN" sz="2000" dirty="0" err="1"/>
              <a:t>css</a:t>
            </a:r>
            <a:r>
              <a:rPr lang="zh-CN" altLang="en-US" sz="2000" dirty="0"/>
              <a:t>模块化</a:t>
            </a:r>
            <a:br>
              <a:rPr lang="zh-CN" altLang="en-US" sz="2000" dirty="0"/>
            </a:br>
            <a:r>
              <a:rPr lang="zh-CN" altLang="en-US" sz="2000" dirty="0"/>
              <a:t>     </a:t>
            </a:r>
            <a:r>
              <a:rPr sz="2000"/>
              <a:t>//[path]-[name]-[local]-[hash:base64:6]</a:t>
            </a:r>
            <a:br>
              <a:rPr sz="2000"/>
            </a:br>
            <a:r>
              <a:rPr sz="2000"/>
              <a:t>      localIdentName: '[local]_[hash:base64:6]', //2、自动生成模块化后的名称</a:t>
            </a:r>
            <a:br>
              <a:rPr lang="en-US" altLang="zh-CN" sz="2000" dirty="0"/>
            </a:br>
            <a:r>
              <a:rPr lang="en-US" altLang="zh-CN" sz="2000" dirty="0"/>
              <a:t>  }),</a:t>
            </a:r>
            <a:br>
              <a:rPr lang="en-US" altLang="zh-CN" sz="2000" dirty="0"/>
            </a:br>
            <a:r>
              <a:rPr lang="en-US" altLang="zh-CN" sz="2000" dirty="0"/>
              <a:t>    </a:t>
            </a:r>
            <a:r>
              <a:rPr sz="2000"/>
              <a:t>exclude:[//3、排除这两个文件夹下面的css文件</a:t>
            </a:r>
            <a:endParaRPr sz="2000"/>
          </a:p>
          <a:p>
            <a:pPr marL="0" indent="0">
              <a:lnSpc>
                <a:spcPct val="100000"/>
              </a:lnSpc>
              <a:buNone/>
            </a:pPr>
            <a:r>
              <a:rPr sz="2000"/>
              <a:t>        path.join(__dirname, '..', 'node_modules'),</a:t>
            </a:r>
            <a:endParaRPr sz="2000"/>
          </a:p>
          <a:p>
            <a:pPr marL="0" indent="0">
              <a:lnSpc>
                <a:spcPct val="100000"/>
              </a:lnSpc>
              <a:buNone/>
            </a:pPr>
            <a:r>
              <a:rPr sz="2000"/>
              <a:t>        path.join(__dirname, '..','src/assets/css/common')</a:t>
            </a:r>
            <a:endParaRPr sz="2000"/>
          </a:p>
          <a:p>
            <a:pPr marL="0" indent="0">
              <a:lnSpc>
                <a:spcPct val="100000"/>
              </a:lnSpc>
              <a:buNone/>
            </a:pPr>
            <a:r>
              <a:rPr sz="2000"/>
              <a:t>      ],</a:t>
            </a:r>
            <a:br>
              <a:rPr lang="en-US" altLang="zh-CN" sz="2000" dirty="0"/>
            </a:br>
            <a:r>
              <a:rPr lang="en-US" altLang="zh-CN" sz="2000" dirty="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配置</a:t>
            </a:r>
            <a:r>
              <a:rPr lang="en-US" altLang="zh-CN" sz="3200" dirty="0" smtClean="0"/>
              <a:t>CSS</a:t>
            </a:r>
            <a:r>
              <a:rPr lang="zh-CN" altLang="en-US" sz="3200" dirty="0"/>
              <a:t>模块化</a:t>
            </a:r>
            <a:endParaRPr lang="en-US" altLang="zh-CN" sz="3200" dirty="0">
              <a:latin typeface="+mn-ea"/>
            </a:endParaRPr>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sz="1800"/>
              <a:t>{</a:t>
            </a:r>
            <a:endParaRPr sz="1800"/>
          </a:p>
          <a:p>
            <a:pPr marL="0" indent="0">
              <a:lnSpc>
                <a:spcPct val="100000"/>
              </a:lnSpc>
              <a:buNone/>
            </a:pPr>
            <a:r>
              <a:rPr sz="1800"/>
              <a:t>       test:/\.css$/,</a:t>
            </a:r>
            <a:endParaRPr sz="1800"/>
          </a:p>
          <a:p>
            <a:pPr marL="0" indent="0">
              <a:lnSpc>
                <a:spcPct val="100000"/>
              </a:lnSpc>
              <a:buNone/>
            </a:pPr>
            <a:r>
              <a:rPr sz="1800"/>
              <a:t>       use:['style-loader','css-loader'],</a:t>
            </a:r>
            <a:endParaRPr sz="1800"/>
          </a:p>
          <a:p>
            <a:pPr marL="0" indent="0">
              <a:lnSpc>
                <a:spcPct val="100000"/>
              </a:lnSpc>
              <a:buNone/>
            </a:pPr>
            <a:r>
              <a:rPr sz="1800"/>
              <a:t>       include:[//4、样式只应用到这两个文件夹下面的css文件中</a:t>
            </a:r>
            <a:endParaRPr sz="1800"/>
          </a:p>
          <a:p>
            <a:pPr marL="0" indent="0">
              <a:lnSpc>
                <a:spcPct val="100000"/>
              </a:lnSpc>
              <a:buNone/>
            </a:pPr>
            <a:r>
              <a:rPr sz="1800"/>
              <a:t>        path.join(__dirname, '..', 'node_modules'),</a:t>
            </a:r>
            <a:endParaRPr sz="1800"/>
          </a:p>
          <a:p>
            <a:pPr marL="0" indent="0">
              <a:lnSpc>
                <a:spcPct val="100000"/>
              </a:lnSpc>
              <a:buNone/>
            </a:pPr>
            <a:r>
              <a:rPr sz="1800"/>
              <a:t>         path.join(__dirname, '..','src/assets/css/common')</a:t>
            </a:r>
            <a:endParaRPr sz="1800"/>
          </a:p>
          <a:p>
            <a:pPr marL="0" indent="0">
              <a:lnSpc>
                <a:spcPct val="100000"/>
              </a:lnSpc>
              <a:buNone/>
            </a:pPr>
            <a:r>
              <a:rPr sz="1800"/>
              <a:t>      ]</a:t>
            </a:r>
            <a:endParaRPr sz="1800"/>
          </a:p>
          <a:p>
            <a:pPr marL="0" indent="0">
              <a:lnSpc>
                <a:spcPct val="100000"/>
              </a:lnSpc>
              <a:buNone/>
            </a:pPr>
            <a:r>
              <a:rPr sz="1800"/>
              <a:t>},</a:t>
            </a:r>
            <a:endParaRPr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第九章：</a:t>
            </a:r>
            <a:r>
              <a:rPr lang="en-US" altLang="zh-CN" sz="3200" dirty="0" smtClean="0"/>
              <a:t>react</a:t>
            </a:r>
            <a:r>
              <a:rPr lang="zh-CN" altLang="en-US" sz="3200" dirty="0" smtClean="0"/>
              <a:t>常用</a:t>
            </a:r>
            <a:r>
              <a:rPr lang="en-US" altLang="zh-CN" sz="3200" dirty="0" err="1" smtClean="0"/>
              <a:t>ui</a:t>
            </a:r>
            <a:r>
              <a:rPr lang="zh-CN" altLang="en-US" sz="3200" dirty="0" smtClean="0"/>
              <a:t>库的使用</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t>课时</a:t>
            </a:r>
            <a:r>
              <a:rPr lang="en-US" altLang="zh-CN" sz="2000" dirty="0"/>
              <a:t>1</a:t>
            </a:r>
            <a:r>
              <a:rPr lang="zh-CN" altLang="en-US" sz="2000" dirty="0" smtClean="0"/>
              <a:t>：</a:t>
            </a:r>
            <a:r>
              <a:rPr lang="en-US" altLang="zh-CN" sz="2000" dirty="0" smtClean="0"/>
              <a:t>ant-design</a:t>
            </a:r>
            <a:r>
              <a:rPr lang="zh-CN" altLang="en-US" sz="2000" dirty="0" smtClean="0"/>
              <a:t>、</a:t>
            </a:r>
            <a:r>
              <a:rPr lang="en-US" altLang="zh-CN" sz="2000" dirty="0" err="1" smtClean="0"/>
              <a:t>antd</a:t>
            </a:r>
            <a:r>
              <a:rPr lang="en-US" altLang="zh-CN" sz="2000" dirty="0" smtClean="0"/>
              <a:t>-mobile </a:t>
            </a:r>
            <a:endParaRPr lang="en-US" altLang="zh-CN" sz="2000" dirty="0"/>
          </a:p>
          <a:p>
            <a:pPr>
              <a:buClr>
                <a:srgbClr val="FFC000"/>
              </a:buClr>
            </a:pPr>
            <a:r>
              <a:rPr lang="zh-CN" altLang="en-US" sz="2000" dirty="0" smtClean="0"/>
              <a:t>课时</a:t>
            </a:r>
            <a:r>
              <a:rPr lang="en-US" altLang="zh-CN" sz="2000" dirty="0" smtClean="0"/>
              <a:t>2</a:t>
            </a:r>
            <a:r>
              <a:rPr lang="zh-CN" altLang="en-US" sz="2000" dirty="0" smtClean="0"/>
              <a:t>：</a:t>
            </a:r>
            <a:r>
              <a:rPr lang="en-US" altLang="zh-CN" sz="2000" dirty="0"/>
              <a:t>element-</a:t>
            </a:r>
            <a:r>
              <a:rPr lang="en-US" altLang="zh-CN" sz="2000" dirty="0" err="1"/>
              <a:t>ui</a:t>
            </a:r>
            <a:r>
              <a:rPr lang="en-US" altLang="zh-CN" sz="2000" dirty="0"/>
              <a:t> (</a:t>
            </a:r>
            <a:r>
              <a:rPr lang="en-US" altLang="zh-CN" sz="2000" dirty="0" smtClean="0"/>
              <a:t>react)</a:t>
            </a:r>
            <a:endParaRPr lang="en-US" altLang="zh-CN" sz="2000" dirty="0" smtClean="0"/>
          </a:p>
          <a:p>
            <a:pPr>
              <a:buClr>
                <a:srgbClr val="FFC000"/>
              </a:buClr>
            </a:pPr>
            <a:r>
              <a:rPr lang="zh-CN" altLang="en-US" sz="2000" dirty="0" smtClean="0"/>
              <a:t>课时</a:t>
            </a:r>
            <a:r>
              <a:rPr lang="en-US" altLang="zh-CN" sz="2000" dirty="0" smtClean="0"/>
              <a:t>3</a:t>
            </a:r>
            <a:r>
              <a:rPr lang="zh-CN" altLang="en-US" sz="2000" dirty="0" smtClean="0"/>
              <a:t> ：</a:t>
            </a:r>
            <a:r>
              <a:rPr lang="zh-CN" altLang="en-US" sz="2000" dirty="0"/>
              <a:t>利用组件库实现拉动刷新、</a:t>
            </a:r>
            <a:r>
              <a:rPr lang="en-US" altLang="zh-CN" sz="2000" dirty="0"/>
              <a:t>toast</a:t>
            </a:r>
            <a:r>
              <a:rPr lang="zh-CN" altLang="en-US" sz="2000" dirty="0"/>
              <a:t>、</a:t>
            </a:r>
            <a:r>
              <a:rPr lang="en-US" altLang="zh-CN" sz="2000" dirty="0"/>
              <a:t>table </a:t>
            </a:r>
            <a:r>
              <a:rPr lang="zh-CN" altLang="en-US" sz="2000" dirty="0"/>
              <a:t>等应用 </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第四章：</a:t>
            </a:r>
            <a:r>
              <a:rPr lang="en-US" altLang="zh-CN" dirty="0"/>
              <a:t>React</a:t>
            </a:r>
            <a:r>
              <a:rPr lang="zh-CN" altLang="en-US" dirty="0"/>
              <a:t>基础三</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2</a:t>
            </a:r>
            <a:r>
              <a:rPr lang="zh-CN" altLang="en-US" dirty="0"/>
              <a:t>：无状态组件和有状态组件</a:t>
            </a:r>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无状态组件</a:t>
            </a:r>
            <a:endParaRPr lang="en-US" altLang="zh-CN" sz="3200" dirty="0">
              <a:latin typeface="+mn-ea"/>
            </a:endParaRPr>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zh-CN" altLang="en-US" sz="1800" dirty="0"/>
              <a:t>无状态</a:t>
            </a:r>
            <a:r>
              <a:rPr lang="zh-CN" altLang="en-US" sz="1800" dirty="0" smtClean="0"/>
              <a:t>组件（展示组件，函数式组件）</a:t>
            </a:r>
            <a:r>
              <a:rPr lang="zh-CN" altLang="en-US" sz="1800" dirty="0"/>
              <a:t>：</a:t>
            </a:r>
            <a:r>
              <a:rPr lang="zh-CN" altLang="en-US" sz="1800" dirty="0" smtClean="0"/>
              <a:t>就</a:t>
            </a:r>
            <a:r>
              <a:rPr lang="zh-CN" altLang="en-US" sz="1800" dirty="0"/>
              <a:t>是一个函数没有</a:t>
            </a:r>
            <a:r>
              <a:rPr lang="en-US" altLang="zh-CN" sz="1800" dirty="0"/>
              <a:t>props</a:t>
            </a:r>
            <a:r>
              <a:rPr lang="zh-CN" altLang="en-US" sz="1800" dirty="0"/>
              <a:t>，没有生命周期，就是一个简单的视图函数，没有业务逻辑更纯粹的展示</a:t>
            </a:r>
            <a:r>
              <a:rPr lang="en-US" altLang="zh-CN" sz="1800" dirty="0"/>
              <a:t>UI</a:t>
            </a:r>
            <a:r>
              <a:rPr lang="zh-CN" altLang="en-US" sz="1800" dirty="0" smtClean="0"/>
              <a:t>。</a:t>
            </a:r>
            <a:endParaRPr lang="en-US" altLang="zh-CN" sz="1800" dirty="0" smtClean="0"/>
          </a:p>
          <a:p>
            <a:pPr marL="0" indent="0">
              <a:buNone/>
            </a:pPr>
            <a:endParaRPr lang="en-US" altLang="zh-CN" sz="1800" dirty="0" smtClean="0"/>
          </a:p>
          <a:p>
            <a:pPr marL="0" indent="0">
              <a:lnSpc>
                <a:spcPct val="100000"/>
              </a:lnSpc>
              <a:buNone/>
            </a:pPr>
            <a:r>
              <a:rPr lang="zh-CN" altLang="en-US" sz="1800" dirty="0"/>
              <a:t>代码示例：</a:t>
            </a:r>
            <a:endParaRPr lang="en-US" altLang="zh-CN" sz="1800" dirty="0"/>
          </a:p>
          <a:p>
            <a:pPr marL="0" indent="0">
              <a:lnSpc>
                <a:spcPct val="100000"/>
              </a:lnSpc>
              <a:buNone/>
            </a:pPr>
            <a:endParaRPr lang="en-US" altLang="zh-CN" sz="1800" dirty="0"/>
          </a:p>
          <a:p>
            <a:pPr marL="0" indent="0">
              <a:lnSpc>
                <a:spcPct val="100000"/>
              </a:lnSpc>
              <a:buNone/>
            </a:pPr>
            <a:r>
              <a:rPr lang="en-US" altLang="zh-CN" sz="1800" b="1" dirty="0" err="1"/>
              <a:t>function</a:t>
            </a:r>
            <a:r>
              <a:rPr lang="en-US" altLang="zh-CN" sz="1800" b="1" dirty="0"/>
              <a:t> </a:t>
            </a:r>
            <a:r>
              <a:rPr lang="en-US" altLang="zh-CN" sz="1800" i="1" dirty="0" err="1"/>
              <a:t>NullStatus</a:t>
            </a:r>
            <a:r>
              <a:rPr lang="en-US" altLang="zh-CN" sz="1800" dirty="0"/>
              <a:t>(){</a:t>
            </a:r>
            <a:endParaRPr lang="en-US" altLang="zh-CN" sz="1800" dirty="0"/>
          </a:p>
          <a:p>
            <a:pPr marL="0" indent="0">
              <a:lnSpc>
                <a:spcPct val="100000"/>
              </a:lnSpc>
              <a:buNone/>
            </a:pPr>
            <a:r>
              <a:rPr lang="zh-CN" altLang="en-US" sz="1800" b="1" dirty="0"/>
              <a:t>       </a:t>
            </a:r>
            <a:r>
              <a:rPr lang="en-US" altLang="zh-CN" sz="1800" b="1" dirty="0" err="1"/>
              <a:t>return</a:t>
            </a:r>
            <a:r>
              <a:rPr lang="en-US" altLang="zh-CN" sz="1800" b="1" dirty="0"/>
              <a:t> </a:t>
            </a:r>
            <a:r>
              <a:rPr lang="en-US" altLang="zh-CN" sz="1800" dirty="0"/>
              <a:t>(</a:t>
            </a:r>
            <a:endParaRPr lang="en-US" altLang="zh-CN" sz="1800" dirty="0"/>
          </a:p>
          <a:p>
            <a:pPr marL="0" indent="0">
              <a:lnSpc>
                <a:spcPct val="100000"/>
              </a:lnSpc>
              <a:buNone/>
            </a:pPr>
            <a:r>
              <a:rPr lang="zh-CN" altLang="en-US" sz="1800" dirty="0"/>
              <a:t>          </a:t>
            </a:r>
            <a:r>
              <a:rPr lang="en-US" altLang="zh-CN" sz="1800" dirty="0"/>
              <a:t>&lt;</a:t>
            </a:r>
            <a:r>
              <a:rPr lang="en-US" altLang="zh-CN" sz="1800" b="1" dirty="0" err="1"/>
              <a:t>div</a:t>
            </a:r>
            <a:r>
              <a:rPr lang="en-US" altLang="zh-CN" sz="1800" dirty="0"/>
              <a:t>&gt;</a:t>
            </a:r>
            <a:r>
              <a:rPr lang="zh-CN" altLang="en-US" sz="1800" dirty="0"/>
              <a:t>无状态组件</a:t>
            </a:r>
            <a:r>
              <a:rPr lang="en-US" altLang="zh-CN" sz="1800" dirty="0"/>
              <a:t>&lt;/</a:t>
            </a:r>
            <a:r>
              <a:rPr lang="en-US" altLang="zh-CN" sz="1800" b="1" dirty="0" err="1"/>
              <a:t>div</a:t>
            </a:r>
            <a:r>
              <a:rPr lang="en-US" altLang="zh-CN" sz="1800" dirty="0"/>
              <a:t>&gt;</a:t>
            </a:r>
            <a:endParaRPr lang="en-US" altLang="zh-CN" sz="1800" dirty="0"/>
          </a:p>
          <a:p>
            <a:pPr marL="0" indent="0">
              <a:lnSpc>
                <a:spcPct val="100000"/>
              </a:lnSpc>
              <a:buNone/>
            </a:pPr>
            <a:r>
              <a:rPr lang="zh-CN" altLang="en-US" sz="1800" dirty="0"/>
              <a:t>        </a:t>
            </a:r>
            <a:r>
              <a:rPr lang="en-US" altLang="zh-CN" sz="1800" dirty="0"/>
              <a:t>)</a:t>
            </a:r>
            <a:endParaRPr lang="en-US" altLang="zh-CN" sz="1800" dirty="0"/>
          </a:p>
          <a:p>
            <a:pPr marL="0" indent="0">
              <a:lnSpc>
                <a:spcPct val="100000"/>
              </a:lnSpc>
              <a:buNone/>
            </a:pPr>
            <a:r>
              <a:rPr lang="en-US" altLang="zh-CN" sz="1800" dirty="0"/>
              <a:t>}</a:t>
            </a:r>
            <a:endParaRPr lang="en-US" altLang="zh-CN" sz="1800" dirty="0"/>
          </a:p>
          <a:p>
            <a:pPr marL="0" indent="0">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有状态组件</a:t>
            </a:r>
            <a:endParaRPr lang="en-US" altLang="zh-CN" sz="3200" dirty="0">
              <a:latin typeface="+mn-ea"/>
            </a:endParaRPr>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lang="zh-CN" altLang="en-US" sz="1800" dirty="0"/>
              <a:t>有状态组件（容器组件，类组件）：标准使用模式此函数继承了</a:t>
            </a:r>
            <a:r>
              <a:rPr lang="en-US" altLang="zh-CN" sz="1800" dirty="0"/>
              <a:t>React</a:t>
            </a:r>
            <a:r>
              <a:rPr lang="zh-CN" altLang="en-US" sz="1800" dirty="0"/>
              <a:t>里面的组件和</a:t>
            </a:r>
            <a:r>
              <a:rPr lang="en-US" altLang="zh-CN" sz="1800" dirty="0"/>
              <a:t>props</a:t>
            </a:r>
            <a:r>
              <a:rPr lang="zh-CN" altLang="en-US" sz="1800" dirty="0"/>
              <a:t>，可以使用生命周期可以在里面写业务逻辑，可以在里面做任何事情</a:t>
            </a:r>
            <a:r>
              <a:rPr lang="zh-CN" altLang="en-US" sz="1800" dirty="0" smtClean="0"/>
              <a:t>。</a:t>
            </a:r>
            <a:endParaRPr lang="en-US" altLang="zh-CN" sz="3200" dirty="0"/>
          </a:p>
          <a:p>
            <a:pPr marL="0" indent="0">
              <a:lnSpc>
                <a:spcPct val="100000"/>
              </a:lnSpc>
              <a:buNone/>
            </a:pPr>
            <a:r>
              <a:rPr lang="zh-CN" altLang="en-US" sz="1800" dirty="0"/>
              <a:t>代码示例</a:t>
            </a:r>
            <a:r>
              <a:rPr lang="zh-CN" altLang="en-US" sz="1800" dirty="0" smtClean="0"/>
              <a:t>：</a:t>
            </a:r>
            <a:endParaRPr lang="en-US" altLang="zh-CN" sz="3200" dirty="0"/>
          </a:p>
          <a:p>
            <a:pPr marL="0" indent="0">
              <a:lnSpc>
                <a:spcPct val="100000"/>
              </a:lnSpc>
              <a:buNone/>
            </a:pPr>
            <a:r>
              <a:rPr lang="en-US" altLang="zh-CN" sz="1800" dirty="0" err="1"/>
              <a:t>class</a:t>
            </a:r>
            <a:r>
              <a:rPr lang="en-US" altLang="zh-CN" sz="1800" dirty="0"/>
              <a:t> </a:t>
            </a:r>
            <a:r>
              <a:rPr lang="en-US" altLang="zh-CN" sz="1800" dirty="0" err="1"/>
              <a:t>HocComponent</a:t>
            </a:r>
            <a:r>
              <a:rPr lang="en-US" altLang="zh-CN" sz="1800" dirty="0"/>
              <a:t> </a:t>
            </a:r>
            <a:r>
              <a:rPr lang="en-US" altLang="zh-CN" sz="1800" dirty="0" err="1"/>
              <a:t>extends</a:t>
            </a:r>
            <a:r>
              <a:rPr lang="en-US" altLang="zh-CN" sz="1800" dirty="0"/>
              <a:t> </a:t>
            </a:r>
            <a:r>
              <a:rPr lang="en-US" altLang="zh-CN" sz="1800" dirty="0" err="1"/>
              <a:t>React.</a:t>
            </a:r>
            <a:r>
              <a:rPr lang="en-US" altLang="zh-CN" sz="1800" i="1" dirty="0" err="1"/>
              <a:t>Component</a:t>
            </a:r>
            <a:r>
              <a:rPr lang="en-US" altLang="zh-CN" sz="1800" dirty="0"/>
              <a:t>{</a:t>
            </a:r>
            <a:br>
              <a:rPr lang="en-US" altLang="zh-CN" sz="1800" dirty="0"/>
            </a:br>
            <a:r>
              <a:rPr lang="en-US" altLang="zh-CN" sz="1800" dirty="0"/>
              <a:t>    </a:t>
            </a:r>
            <a:r>
              <a:rPr lang="en-US" altLang="zh-CN" sz="1800" dirty="0" err="1"/>
              <a:t>constructor</a:t>
            </a:r>
            <a:r>
              <a:rPr lang="en-US" altLang="zh-CN" sz="1800" dirty="0"/>
              <a:t>(){</a:t>
            </a:r>
            <a:br>
              <a:rPr lang="en-US" altLang="zh-CN" sz="1800" dirty="0"/>
            </a:br>
            <a:r>
              <a:rPr lang="en-US" altLang="zh-CN" sz="1800" dirty="0"/>
              <a:t>        </a:t>
            </a:r>
            <a:r>
              <a:rPr lang="en-US" altLang="zh-CN" sz="1800" dirty="0" err="1"/>
              <a:t>super</a:t>
            </a:r>
            <a:r>
              <a:rPr lang="en-US" altLang="zh-CN" sz="1800" dirty="0"/>
              <a:t>();</a:t>
            </a:r>
            <a:br>
              <a:rPr lang="en-US" altLang="zh-CN" sz="1800" dirty="0"/>
            </a:br>
            <a:r>
              <a:rPr lang="en-US" altLang="zh-CN" sz="1800" dirty="0"/>
              <a:t>        </a:t>
            </a:r>
            <a:r>
              <a:rPr lang="en-US" altLang="zh-CN" sz="1800" dirty="0" err="1"/>
              <a:t>this.state</a:t>
            </a:r>
            <a:r>
              <a:rPr lang="en-US" altLang="zh-CN" sz="1800" dirty="0"/>
              <a:t>={</a:t>
            </a:r>
            <a:br>
              <a:rPr lang="en-US" altLang="zh-CN" sz="1800" dirty="0"/>
            </a:br>
            <a:r>
              <a:rPr lang="en-US" altLang="zh-CN" sz="1800" dirty="0"/>
              <a:t>            </a:t>
            </a:r>
            <a:r>
              <a:rPr lang="en-US" altLang="zh-CN" sz="1800" dirty="0" err="1"/>
              <a:t>name</a:t>
            </a:r>
            <a:r>
              <a:rPr lang="en-US" altLang="zh-CN" sz="1800" dirty="0"/>
              <a:t>:"</a:t>
            </a:r>
            <a:r>
              <a:rPr lang="zh-CN" altLang="en-US" sz="1800" dirty="0"/>
              <a:t>张三</a:t>
            </a:r>
            <a:r>
              <a:rPr lang="en-US" altLang="zh-CN" sz="1800" dirty="0"/>
              <a:t>"</a:t>
            </a:r>
            <a:br>
              <a:rPr lang="en-US" altLang="zh-CN" sz="1800" dirty="0"/>
            </a:br>
            <a:r>
              <a:rPr lang="en-US" altLang="zh-CN" sz="1800" dirty="0"/>
              <a:t>        }</a:t>
            </a:r>
            <a:br>
              <a:rPr lang="en-US" altLang="zh-CN" sz="1800" dirty="0"/>
            </a:br>
            <a:r>
              <a:rPr lang="en-US" altLang="zh-CN" sz="1800" dirty="0"/>
              <a:t>    };</a:t>
            </a:r>
            <a:br>
              <a:rPr lang="en-US" altLang="zh-CN" sz="1800" dirty="0"/>
            </a:br>
            <a:r>
              <a:rPr lang="en-US" altLang="zh-CN" sz="1800" dirty="0"/>
              <a:t>    </a:t>
            </a:r>
            <a:r>
              <a:rPr lang="en-US" altLang="zh-CN" sz="1800" dirty="0" err="1"/>
              <a:t>render</a:t>
            </a:r>
            <a:r>
              <a:rPr lang="en-US" altLang="zh-CN" sz="1800" dirty="0"/>
              <a:t>(){</a:t>
            </a:r>
            <a:br>
              <a:rPr lang="en-US" altLang="zh-CN" sz="1800" dirty="0"/>
            </a:br>
            <a:r>
              <a:rPr lang="en-US" altLang="zh-CN" sz="1800" dirty="0"/>
              <a:t>        </a:t>
            </a:r>
            <a:r>
              <a:rPr lang="en-US" altLang="zh-CN" sz="1800" dirty="0" err="1"/>
              <a:t>return</a:t>
            </a:r>
            <a:r>
              <a:rPr lang="en-US" altLang="zh-CN" sz="1800" dirty="0"/>
              <a:t> (</a:t>
            </a:r>
            <a:br>
              <a:rPr lang="en-US" altLang="zh-CN" sz="1800" dirty="0"/>
            </a:br>
            <a:r>
              <a:rPr lang="en-US" altLang="zh-CN" sz="1800" dirty="0"/>
              <a:t>            &lt;</a:t>
            </a:r>
            <a:r>
              <a:rPr lang="en-US" altLang="zh-CN" sz="1800" dirty="0" err="1"/>
              <a:t>div</a:t>
            </a:r>
            <a:r>
              <a:rPr lang="en-US" altLang="zh-CN" sz="1800" dirty="0"/>
              <a:t>&gt;</a:t>
            </a:r>
            <a:br>
              <a:rPr lang="en-US" altLang="zh-CN" sz="1800" dirty="0"/>
            </a:br>
            <a:r>
              <a:rPr lang="en-US" altLang="zh-CN" sz="1800" dirty="0"/>
              <a:t>                  </a:t>
            </a:r>
            <a:r>
              <a:rPr lang="zh-CN" altLang="en-US" sz="1800" dirty="0"/>
              <a:t>有状态组件</a:t>
            </a:r>
            <a:endParaRPr lang="en-US" altLang="zh-CN" sz="1800" dirty="0"/>
          </a:p>
          <a:p>
            <a:pPr marL="0" indent="0">
              <a:lnSpc>
                <a:spcPct val="100000"/>
              </a:lnSpc>
              <a:buNone/>
            </a:pPr>
            <a:r>
              <a:rPr lang="zh-CN" altLang="en-US" sz="1800" dirty="0"/>
              <a:t>                          </a:t>
            </a:r>
            <a:r>
              <a:rPr lang="en-US" altLang="zh-CN" sz="1800" dirty="0"/>
              <a:t>&lt;/</a:t>
            </a:r>
            <a:r>
              <a:rPr lang="en-US" altLang="zh-CN" sz="1800" dirty="0" err="1"/>
              <a:t>div</a:t>
            </a:r>
            <a:r>
              <a:rPr lang="en-US" altLang="zh-CN" sz="1800" dirty="0"/>
              <a:t>&gt;</a:t>
            </a:r>
            <a:br>
              <a:rPr lang="en-US" altLang="zh-CN" sz="1800" dirty="0"/>
            </a:br>
            <a:r>
              <a:rPr lang="en-US" altLang="zh-CN" sz="1800" dirty="0"/>
              <a:t>            &lt;/</a:t>
            </a:r>
            <a:r>
              <a:rPr lang="en-US" altLang="zh-CN" sz="1800" dirty="0" err="1"/>
              <a:t>div</a:t>
            </a:r>
            <a:r>
              <a:rPr lang="en-US" altLang="zh-CN" sz="1800" dirty="0"/>
              <a:t>&gt;</a:t>
            </a:r>
            <a:br>
              <a:rPr lang="en-US" altLang="zh-CN" sz="1800" dirty="0"/>
            </a:br>
            <a:r>
              <a:rPr lang="en-US" altLang="zh-CN" sz="1800" dirty="0"/>
              <a:t>        )</a:t>
            </a:r>
            <a:br>
              <a:rPr lang="en-US" altLang="zh-CN" sz="1800" dirty="0"/>
            </a:br>
            <a:r>
              <a:rPr lang="en-US" altLang="zh-CN" sz="1800" dirty="0"/>
              <a:t>    }</a:t>
            </a:r>
            <a:br>
              <a:rPr lang="en-US" altLang="zh-CN" sz="1800" dirty="0"/>
            </a:br>
            <a:r>
              <a:rPr lang="en-US" altLang="zh-CN" sz="1800" dirty="0"/>
              <a:t>}</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第四章：</a:t>
            </a:r>
            <a:r>
              <a:rPr lang="en-US" altLang="zh-CN" dirty="0"/>
              <a:t>React</a:t>
            </a:r>
            <a:r>
              <a:rPr lang="zh-CN" altLang="en-US" dirty="0"/>
              <a:t>基础三</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a:t>：</a:t>
            </a:r>
            <a:r>
              <a:rPr lang="zh-CN" altLang="en-US" dirty="0" smtClean="0">
                <a:sym typeface="+mn-ea"/>
              </a:rPr>
              <a:t>高阶组件（</a:t>
            </a:r>
            <a:r>
              <a:rPr lang="en-US" altLang="zh-CN" dirty="0" smtClean="0">
                <a:sym typeface="+mn-ea"/>
              </a:rPr>
              <a:t>HOC</a:t>
            </a:r>
            <a:r>
              <a:rPr lang="zh-CN" altLang="en-US" dirty="0" smtClean="0">
                <a:sym typeface="+mn-ea"/>
              </a:rPr>
              <a:t>）的使用</a:t>
            </a:r>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高阶组件</a:t>
            </a:r>
            <a:endParaRPr lang="en-US" altLang="zh-CN" sz="3200" dirty="0">
              <a:latin typeface="+mn-ea"/>
            </a:endParaRPr>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zh-CN" altLang="en-US" sz="1800" dirty="0"/>
              <a:t>高阶组件：其实就是高阶函数，我们定义一个函数，里面返回一个有状态组件，就是高阶组件。</a:t>
            </a:r>
            <a:endParaRPr lang="en-US" altLang="zh-CN" sz="1800" dirty="0"/>
          </a:p>
          <a:p>
            <a:pPr marL="0" indent="0">
              <a:buNone/>
            </a:pPr>
            <a:endParaRPr lang="en-US" altLang="zh-CN" sz="1800" dirty="0"/>
          </a:p>
          <a:p>
            <a:pPr marL="0" indent="0">
              <a:buNone/>
            </a:pPr>
            <a:r>
              <a:rPr lang="zh-CN" altLang="en-US" sz="1800" dirty="0"/>
              <a:t>高阶组件就像我们吃火锅的锅底，可以在里面加羊肉、牛肉、蔬菜等各种食物。锅底相当于业务逻辑，食物相当于</a:t>
            </a:r>
            <a:r>
              <a:rPr lang="en-US" altLang="zh-CN" sz="1800" dirty="0"/>
              <a:t>UI</a:t>
            </a:r>
            <a:r>
              <a:rPr lang="zh-CN" altLang="en-US" sz="1800" dirty="0"/>
              <a:t>展示，这样可以使我们的业务逻辑层和</a:t>
            </a:r>
            <a:r>
              <a:rPr lang="en-US" altLang="zh-CN" sz="1800" dirty="0"/>
              <a:t>UI</a:t>
            </a:r>
            <a:r>
              <a:rPr lang="zh-CN" altLang="en-US" sz="1800" dirty="0"/>
              <a:t>层分离，代码更清晰，更适合多人开发和</a:t>
            </a:r>
            <a:r>
              <a:rPr lang="zh-CN" altLang="en-US" sz="1800" dirty="0" smtClean="0"/>
              <a:t>维护</a:t>
            </a:r>
            <a:r>
              <a:rPr lang="zh-CN" altLang="en-US" sz="1800" dirty="0"/>
              <a:t>。</a:t>
            </a:r>
            <a:endParaRPr lang="en-US" altLang="zh-CN" sz="1800" dirty="0" smtClean="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高阶组件</a:t>
            </a:r>
            <a:endParaRPr lang="en-US" altLang="zh-CN" sz="3200" dirty="0">
              <a:latin typeface="+mn-ea"/>
            </a:endParaRPr>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zh-CN" altLang="en-US" sz="1800" dirty="0" smtClean="0"/>
              <a:t>高阶组件分为两种方式：</a:t>
            </a:r>
            <a:endParaRPr lang="en-US" altLang="zh-CN" sz="1800" dirty="0" smtClean="0"/>
          </a:p>
          <a:p>
            <a:pPr marL="0" indent="0">
              <a:buNone/>
            </a:pPr>
            <a:r>
              <a:rPr lang="en-US" altLang="zh-CN" sz="1800" dirty="0" smtClean="0"/>
              <a:t>1</a:t>
            </a:r>
            <a:r>
              <a:rPr lang="zh-CN" altLang="en-US" sz="1800" dirty="0" smtClean="0"/>
              <a:t>、</a:t>
            </a:r>
            <a:r>
              <a:rPr lang="zh-CN" altLang="en-US" sz="1800" dirty="0"/>
              <a:t>属性代理的方式</a:t>
            </a:r>
            <a:endParaRPr lang="zh-CN" altLang="en-US" sz="1800" dirty="0"/>
          </a:p>
          <a:p>
            <a:pPr marL="0" indent="0">
              <a:buNone/>
            </a:pPr>
            <a:r>
              <a:rPr lang="zh-CN" altLang="en-US" sz="1800" dirty="0"/>
              <a:t>属性代理是最常见的高阶组件的使用</a:t>
            </a:r>
            <a:r>
              <a:rPr lang="zh-CN" altLang="en-US" sz="1800" dirty="0" smtClean="0"/>
              <a:t>方式。</a:t>
            </a:r>
            <a:r>
              <a:rPr lang="zh-CN" altLang="en-US" sz="1800" dirty="0"/>
              <a:t>它通过做一些操作，将被包裹组件的</a:t>
            </a:r>
            <a:r>
              <a:rPr lang="en-US" altLang="zh-CN" sz="1800" dirty="0"/>
              <a:t>props</a:t>
            </a:r>
            <a:r>
              <a:rPr lang="zh-CN" altLang="en-US" sz="1800" dirty="0"/>
              <a:t>和新生成的</a:t>
            </a:r>
            <a:r>
              <a:rPr lang="en-US" altLang="zh-CN" sz="1800" dirty="0"/>
              <a:t>props</a:t>
            </a:r>
            <a:r>
              <a:rPr lang="zh-CN" altLang="en-US" sz="1800" dirty="0"/>
              <a:t>一起传递给此组件，这称之为属性</a:t>
            </a:r>
            <a:r>
              <a:rPr lang="zh-CN" altLang="en-US" sz="1800" dirty="0" smtClean="0"/>
              <a:t>代理。</a:t>
            </a:r>
            <a:endParaRPr lang="en-US" altLang="zh-CN" sz="1800" dirty="0" smtClean="0"/>
          </a:p>
          <a:p>
            <a:pPr marL="0" indent="0">
              <a:buNone/>
            </a:pPr>
            <a:r>
              <a:rPr lang="en-US" altLang="zh-CN" sz="1800" dirty="0" smtClean="0"/>
              <a:t>2</a:t>
            </a:r>
            <a:r>
              <a:rPr lang="zh-CN" altLang="en-US" sz="1800" dirty="0" smtClean="0"/>
              <a:t>、</a:t>
            </a:r>
            <a:r>
              <a:rPr lang="zh-CN" altLang="en-US" sz="1800" dirty="0"/>
              <a:t>反向继承的方式</a:t>
            </a:r>
            <a:endParaRPr lang="zh-CN" altLang="en-US" sz="1800" dirty="0"/>
          </a:p>
          <a:p>
            <a:pPr marL="0" indent="0">
              <a:buNone/>
            </a:pPr>
            <a:r>
              <a:rPr lang="zh-CN" altLang="en-US" sz="1800" dirty="0"/>
              <a:t>这种方式返回的</a:t>
            </a:r>
            <a:r>
              <a:rPr lang="en-US" altLang="zh-CN" sz="1800" dirty="0"/>
              <a:t>React</a:t>
            </a:r>
            <a:r>
              <a:rPr lang="zh-CN" altLang="en-US" sz="1800" dirty="0"/>
              <a:t>组件继承了被传入的组件，所以它能够访问到的区域、权限更多，相比属性代理方式，它更像打入组织内部，对其进行修改。</a:t>
            </a:r>
            <a:endParaRPr lang="zh-CN" altLang="en-US" sz="1800" dirty="0"/>
          </a:p>
          <a:p>
            <a:pPr marL="0" indent="0">
              <a:buNone/>
            </a:pPr>
            <a:endParaRPr lang="zh-CN" altLang="en-US" sz="1800" dirty="0"/>
          </a:p>
          <a:p>
            <a:pPr marL="0" indent="0">
              <a:buNone/>
            </a:pPr>
            <a:endParaRPr lang="en-US" altLang="zh-CN" sz="1800" dirty="0" smtClean="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第四章：</a:t>
            </a:r>
            <a:r>
              <a:rPr lang="en-US" altLang="zh-CN" dirty="0"/>
              <a:t>React</a:t>
            </a:r>
            <a:r>
              <a:rPr lang="zh-CN" altLang="en-US" dirty="0"/>
              <a:t>基础三</a:t>
            </a:r>
            <a:endParaRPr kumimoji="1" lang="en-US" altLang="zh-CN"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4690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4</a:t>
            </a:r>
            <a:r>
              <a:rPr lang="zh-CN" altLang="en-US" dirty="0"/>
              <a:t>：</a:t>
            </a:r>
            <a:r>
              <a:rPr lang="en-US" altLang="zh-CN" dirty="0"/>
              <a:t>hooks</a:t>
            </a:r>
            <a:endParaRPr lang="en-US" altLang="zh-CN" dirty="0">
              <a:latin typeface="+mn-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sym typeface="+mn-ea"/>
              </a:rPr>
              <a:t>hooks</a:t>
            </a:r>
            <a:r>
              <a:rPr lang="zh-CN" altLang="en-US" sz="3200" dirty="0">
                <a:latin typeface="+mn-ea"/>
                <a:sym typeface="+mn-ea"/>
              </a:rPr>
              <a:t>介绍和应用场景</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50000"/>
              </a:lnSpc>
              <a:buNone/>
            </a:pPr>
            <a:r>
              <a:rPr lang="en-US" altLang="zh-CN" sz="1800" dirty="0">
                <a:latin typeface="+mn-ea"/>
              </a:rPr>
              <a:t>hooks</a:t>
            </a:r>
            <a:r>
              <a:rPr lang="zh-CN" altLang="en-US" sz="1800" dirty="0">
                <a:latin typeface="+mn-ea"/>
              </a:rPr>
              <a:t>是</a:t>
            </a:r>
            <a:r>
              <a:rPr lang="en-US" altLang="zh-CN" sz="1800" dirty="0">
                <a:latin typeface="+mn-ea"/>
              </a:rPr>
              <a:t>16.8</a:t>
            </a:r>
            <a:r>
              <a:rPr lang="zh-CN" altLang="en-US" sz="1800" dirty="0">
                <a:latin typeface="+mn-ea"/>
              </a:rPr>
              <a:t>版本之后的新特性，</a:t>
            </a:r>
            <a:r>
              <a:rPr lang="en-US" altLang="zh-CN" sz="1800" dirty="0">
                <a:latin typeface="+mn-ea"/>
              </a:rPr>
              <a:t>React 团队希望，组件不要变成复杂的容器，最好只是数据流的管道。开发者根据需要，组合管道即可。 组件的最佳写法应该是函数，而不是类。</a:t>
            </a:r>
            <a:endParaRPr lang="en-US" altLang="zh-CN" sz="1800" dirty="0">
              <a:latin typeface="+mn-ea"/>
            </a:endParaRPr>
          </a:p>
          <a:p>
            <a:pPr marL="0" indent="0">
              <a:lnSpc>
                <a:spcPct val="150000"/>
              </a:lnSpc>
              <a:buNone/>
            </a:pPr>
            <a:r>
              <a:rPr lang="en-US" altLang="zh-CN" sz="1800" dirty="0">
                <a:latin typeface="+mn-ea"/>
              </a:rPr>
              <a:t>React 早就支持函数组件，下面就是一个例子。</a:t>
            </a:r>
            <a:endParaRPr lang="en-US" altLang="zh-CN" sz="1800" dirty="0">
              <a:latin typeface="+mn-ea"/>
            </a:endParaRPr>
          </a:p>
          <a:p>
            <a:pPr marL="0" indent="0">
              <a:lnSpc>
                <a:spcPct val="150000"/>
              </a:lnSpc>
              <a:buNone/>
            </a:pPr>
            <a:r>
              <a:rPr lang="en-US" altLang="zh-CN" sz="1800" dirty="0">
                <a:latin typeface="+mn-ea"/>
              </a:rPr>
              <a:t>function Welcome(props) {</a:t>
            </a:r>
            <a:endParaRPr lang="en-US" altLang="zh-CN" sz="1800" dirty="0">
              <a:latin typeface="+mn-ea"/>
            </a:endParaRPr>
          </a:p>
          <a:p>
            <a:pPr marL="0" indent="0">
              <a:lnSpc>
                <a:spcPct val="150000"/>
              </a:lnSpc>
              <a:buNone/>
            </a:pPr>
            <a:r>
              <a:rPr lang="en-US" altLang="zh-CN" sz="1800" dirty="0">
                <a:latin typeface="+mn-ea"/>
              </a:rPr>
              <a:t>  return &lt;h1&gt;Hello, {props.name}&lt;/h1&gt;;</a:t>
            </a:r>
            <a:endParaRPr lang="en-US" altLang="zh-CN" sz="1800" dirty="0">
              <a:latin typeface="+mn-ea"/>
            </a:endParaRPr>
          </a:p>
          <a:p>
            <a:pPr marL="0" indent="0">
              <a:lnSpc>
                <a:spcPct val="150000"/>
              </a:lnSpc>
              <a:buNone/>
            </a:pPr>
            <a:r>
              <a:rPr lang="en-US" altLang="zh-CN" sz="1800" dirty="0">
                <a:latin typeface="+mn-ea"/>
              </a:rPr>
              <a:t>}</a:t>
            </a:r>
            <a:endParaRPr lang="en-US" altLang="zh-CN" sz="1800" dirty="0">
              <a:latin typeface="+mn-ea"/>
            </a:endParaRPr>
          </a:p>
          <a:p>
            <a:pPr marL="0" indent="0">
              <a:lnSpc>
                <a:spcPct val="150000"/>
              </a:lnSpc>
              <a:buNone/>
            </a:pPr>
            <a:r>
              <a:rPr lang="en-US" altLang="zh-CN" sz="1800" dirty="0">
                <a:latin typeface="+mn-ea"/>
              </a:rPr>
              <a:t>但是，这种写法有重大限制，必须是纯函数，不能包含状态，也不支持生命周期方法，因此无法取代类。</a:t>
            </a:r>
            <a:endParaRPr lang="en-US" altLang="zh-CN" sz="1800" dirty="0">
              <a:latin typeface="+mn-ea"/>
            </a:endParaRPr>
          </a:p>
          <a:p>
            <a:pPr marL="0" indent="0">
              <a:lnSpc>
                <a:spcPct val="150000"/>
              </a:lnSpc>
              <a:buNone/>
            </a:pPr>
            <a:r>
              <a:rPr lang="en-US" altLang="zh-CN" sz="1800" dirty="0">
                <a:latin typeface="+mn-ea"/>
              </a:rPr>
              <a:t>React Hooks 的设计目的，就是加强版函数组件，完全不使用"类"，就能写出一个全功能的组件。</a:t>
            </a:r>
            <a:endParaRPr lang="en-US" altLang="zh-CN" sz="1800" dirty="0">
              <a:latin typeface="+mn-ea"/>
            </a:endParaRPr>
          </a:p>
          <a:p>
            <a:pPr marL="0" indent="0">
              <a:lnSpc>
                <a:spcPct val="150000"/>
              </a:lnSpc>
              <a:buNone/>
            </a:pPr>
            <a:r>
              <a:rPr lang="en-US" altLang="zh-CN" sz="1800" dirty="0">
                <a:latin typeface="+mn-ea"/>
              </a:rPr>
              <a:t>Hooks</a:t>
            </a:r>
            <a:r>
              <a:rPr lang="zh-CN" altLang="en-US" sz="1800" dirty="0">
                <a:latin typeface="+mn-ea"/>
              </a:rPr>
              <a:t>可以让无状态组件实现有状态组件的部分功能，比如设置</a:t>
            </a:r>
            <a:r>
              <a:rPr lang="en-US" altLang="zh-CN" sz="1800" dirty="0">
                <a:latin typeface="+mn-ea"/>
              </a:rPr>
              <a:t>state</a:t>
            </a:r>
            <a:r>
              <a:rPr lang="zh-CN" altLang="en-US" sz="1800" dirty="0">
                <a:latin typeface="+mn-ea"/>
              </a:rPr>
              <a:t>，使用钩子函数：componentDidMount、componentDidUpdate、componentWillUnmount。</a:t>
            </a:r>
            <a:endParaRPr lang="zh-CN" altLang="en-US" sz="18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sym typeface="+mn-ea"/>
              </a:rPr>
              <a:t>hooks</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50000"/>
              </a:lnSpc>
              <a:buNone/>
            </a:pPr>
            <a:r>
              <a:rPr sz="1800" dirty="0">
                <a:latin typeface="+mn-ea"/>
              </a:rPr>
              <a:t>import React,{useState,useEffect} from 'react'</a:t>
            </a:r>
            <a:endParaRPr sz="1800" dirty="0">
              <a:latin typeface="+mn-ea"/>
            </a:endParaRPr>
          </a:p>
          <a:p>
            <a:pPr marL="0" indent="0">
              <a:lnSpc>
                <a:spcPct val="150000"/>
              </a:lnSpc>
              <a:buNone/>
            </a:pPr>
            <a:r>
              <a:rPr sz="1800" dirty="0">
                <a:latin typeface="+mn-ea"/>
              </a:rPr>
              <a:t>export default function Hooks() {</a:t>
            </a:r>
            <a:endParaRPr sz="1800" dirty="0">
              <a:latin typeface="+mn-ea"/>
            </a:endParaRPr>
          </a:p>
          <a:p>
            <a:pPr marL="0" indent="0">
              <a:lnSpc>
                <a:spcPct val="150000"/>
              </a:lnSpc>
              <a:buNone/>
            </a:pPr>
            <a:r>
              <a:rPr sz="1800" dirty="0">
                <a:latin typeface="+mn-ea"/>
              </a:rPr>
              <a:t>        const [title,setTitle]=useState("首页");</a:t>
            </a:r>
            <a:endParaRPr sz="1800" dirty="0">
              <a:latin typeface="+mn-ea"/>
            </a:endParaRPr>
          </a:p>
          <a:p>
            <a:pPr marL="0" indent="0">
              <a:lnSpc>
                <a:spcPct val="150000"/>
              </a:lnSpc>
              <a:buNone/>
            </a:pPr>
            <a:r>
              <a:rPr sz="1800" dirty="0">
                <a:latin typeface="+mn-ea"/>
              </a:rPr>
              <a:t>        function changeTitle(){</a:t>
            </a:r>
            <a:endParaRPr sz="1800" dirty="0">
              <a:latin typeface="+mn-ea"/>
            </a:endParaRPr>
          </a:p>
          <a:p>
            <a:pPr marL="0" indent="0">
              <a:lnSpc>
                <a:spcPct val="150000"/>
              </a:lnSpc>
              <a:buNone/>
            </a:pPr>
            <a:r>
              <a:rPr sz="1800" dirty="0">
                <a:latin typeface="+mn-ea"/>
              </a:rPr>
              <a:t>            setTitle("hooks展示")</a:t>
            </a:r>
            <a:endParaRPr sz="1800" dirty="0">
              <a:latin typeface="+mn-ea"/>
            </a:endParaRPr>
          </a:p>
          <a:p>
            <a:pPr marL="0" indent="0">
              <a:lnSpc>
                <a:spcPct val="150000"/>
              </a:lnSpc>
              <a:buNone/>
            </a:pPr>
            <a:r>
              <a:rPr sz="1800" dirty="0">
                <a:latin typeface="+mn-ea"/>
              </a:rPr>
              <a:t>         }</a:t>
            </a:r>
            <a:endParaRPr sz="18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sym typeface="+mn-ea"/>
              </a:rPr>
              <a:t>hooks</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         //相当于componentDidMount，componentDidUpdate和componentWillUnmount</a:t>
            </a:r>
            <a:endParaRPr sz="1600" dirty="0">
              <a:latin typeface="+mn-ea"/>
            </a:endParaRPr>
          </a:p>
          <a:p>
            <a:pPr marL="0" indent="0">
              <a:lnSpc>
                <a:spcPct val="100000"/>
              </a:lnSpc>
              <a:buNone/>
            </a:pPr>
            <a:r>
              <a:rPr sz="1600" dirty="0">
                <a:latin typeface="+mn-ea"/>
              </a:rPr>
              <a:t>        //每次重新渲染都要执行一遍这些副作用函数，显然是不经济的。怎么跳过一些不必要的计算呢？我们只需要给useEffect传第二个参数即可。用第二个参数来告诉react只有当这个参数的值发生改变时，才执行我们传的副作用函数（第一个参数）。</a:t>
            </a:r>
            <a:endParaRPr sz="1600" dirty="0">
              <a:latin typeface="+mn-ea"/>
            </a:endParaRPr>
          </a:p>
          <a:p>
            <a:pPr marL="0" indent="0">
              <a:lnSpc>
                <a:spcPct val="100000"/>
              </a:lnSpc>
              <a:buNone/>
            </a:pPr>
            <a:r>
              <a:rPr sz="1600" dirty="0">
                <a:latin typeface="+mn-ea"/>
              </a:rPr>
              <a:t>    //当我们第二个参数传一个空数组[]时，其实就相当于只在首次渲染的时候执行。也就是componentDidMount加componentWillUnmount的模式。不过这种用法可能带来bug，少用。</a:t>
            </a:r>
            <a:endParaRPr sz="1600" dirty="0">
              <a:latin typeface="+mn-ea"/>
            </a:endParaRPr>
          </a:p>
          <a:p>
            <a:pPr marL="0" indent="0">
              <a:lnSpc>
                <a:spcPct val="100000"/>
              </a:lnSpc>
              <a:buNone/>
            </a:pPr>
            <a:r>
              <a:rPr sz="1600" dirty="0">
                <a:latin typeface="+mn-ea"/>
              </a:rPr>
              <a:t>         useEffect(()=&gt;{</a:t>
            </a:r>
            <a:endParaRPr sz="1600" dirty="0">
              <a:latin typeface="+mn-ea"/>
            </a:endParaRPr>
          </a:p>
          <a:p>
            <a:pPr marL="0" indent="0">
              <a:lnSpc>
                <a:spcPct val="100000"/>
              </a:lnSpc>
              <a:buNone/>
            </a:pPr>
            <a:r>
              <a:rPr sz="1600" dirty="0">
                <a:latin typeface="+mn-ea"/>
              </a:rPr>
              <a:t>             document.title=title</a:t>
            </a:r>
            <a:endParaRPr sz="1600" dirty="0">
              <a:latin typeface="+mn-ea"/>
            </a:endParaRPr>
          </a:p>
          <a:p>
            <a:pPr marL="0" indent="0">
              <a:lnSpc>
                <a:spcPct val="100000"/>
              </a:lnSpc>
              <a:buNone/>
            </a:pPr>
            <a:r>
              <a:rPr sz="1600" dirty="0">
                <a:latin typeface="+mn-ea"/>
              </a:rPr>
              <a:t>         },[title]);</a:t>
            </a:r>
            <a:endParaRPr sz="1600" dirty="0">
              <a:latin typeface="+mn-ea"/>
            </a:endParaRPr>
          </a:p>
          <a:p>
            <a:pPr marL="0" indent="0">
              <a:lnSpc>
                <a:spcPct val="100000"/>
              </a:lnSpc>
              <a:buNone/>
            </a:pPr>
            <a:r>
              <a:rPr sz="1600" dirty="0">
                <a:latin typeface="+mn-ea"/>
              </a:rPr>
              <a:t>        return (</a:t>
            </a:r>
            <a:endParaRPr sz="1600" dirty="0">
              <a:latin typeface="+mn-ea"/>
            </a:endParaRPr>
          </a:p>
          <a:p>
            <a:pPr marL="0" indent="0">
              <a:lnSpc>
                <a:spcPct val="100000"/>
              </a:lnSpc>
              <a:buNone/>
            </a:pPr>
            <a:r>
              <a:rPr sz="1600" dirty="0">
                <a:latin typeface="+mn-ea"/>
              </a:rPr>
              <a:t>            &lt;div&gt;</a:t>
            </a:r>
            <a:endParaRPr sz="1600" dirty="0">
              <a:latin typeface="+mn-ea"/>
            </a:endParaRPr>
          </a:p>
          <a:p>
            <a:pPr marL="0" indent="0">
              <a:lnSpc>
                <a:spcPct val="100000"/>
              </a:lnSpc>
              <a:buNone/>
            </a:pPr>
            <a:r>
              <a:rPr sz="1600" dirty="0">
                <a:latin typeface="+mn-ea"/>
              </a:rPr>
              <a:t>                {title},&lt;button type="button" onClick={changeTitle}&gt;改变标题&lt;/button&gt;</a:t>
            </a:r>
            <a:endParaRPr sz="1600" dirty="0">
              <a:latin typeface="+mn-ea"/>
            </a:endParaRPr>
          </a:p>
          <a:p>
            <a:pPr marL="0" indent="0">
              <a:lnSpc>
                <a:spcPct val="100000"/>
              </a:lnSpc>
              <a:buNone/>
            </a:pPr>
            <a:r>
              <a:rPr sz="1600" dirty="0">
                <a:latin typeface="+mn-ea"/>
              </a:rPr>
              <a:t>            &lt;/div&gt;</a:t>
            </a:r>
            <a:endParaRPr sz="1600" dirty="0">
              <a:latin typeface="+mn-ea"/>
            </a:endParaRPr>
          </a:p>
          <a:p>
            <a:pPr marL="0" indent="0">
              <a:lnSpc>
                <a:spcPct val="100000"/>
              </a:lnSpc>
              <a:buNone/>
            </a:pPr>
            <a:r>
              <a:rPr sz="1600" dirty="0">
                <a:latin typeface="+mn-ea"/>
              </a:rPr>
              <a:t>        )</a:t>
            </a:r>
            <a:endParaRPr sz="1600" dirty="0">
              <a:latin typeface="+mn-ea"/>
            </a:endParaRPr>
          </a:p>
          <a:p>
            <a:pPr marL="0" indent="0">
              <a:lnSpc>
                <a:spcPct val="100000"/>
              </a:lnSpc>
              <a:buNone/>
            </a:pPr>
            <a:r>
              <a:rPr sz="1600" dirty="0">
                <a:latin typeface="+mn-ea"/>
              </a:rPr>
              <a:t>}</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第十章：</a:t>
            </a:r>
            <a:r>
              <a:rPr lang="en-US" altLang="zh-CN" sz="3200" dirty="0" smtClean="0"/>
              <a:t>React</a:t>
            </a:r>
            <a:r>
              <a:rPr lang="zh-CN" altLang="en-US" sz="3200" dirty="0" smtClean="0"/>
              <a:t>多语言国际化</a:t>
            </a:r>
            <a:endParaRPr lang="zh-CN" altLang="en-US" sz="3200" dirty="0" smtClean="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t>课时</a:t>
            </a:r>
            <a:r>
              <a:rPr lang="en-US" altLang="zh-CN" sz="2000" dirty="0"/>
              <a:t>1</a:t>
            </a:r>
            <a:r>
              <a:rPr lang="zh-CN" altLang="en-US" sz="2000" dirty="0" smtClean="0"/>
              <a:t>：</a:t>
            </a:r>
            <a:r>
              <a:rPr lang="en-US" altLang="zh-CN" sz="2000" dirty="0" smtClean="0"/>
              <a:t>react-intl-universal</a:t>
            </a:r>
            <a:r>
              <a:rPr lang="zh-CN" altLang="en-US" sz="2000" dirty="0" smtClean="0"/>
              <a:t>的使用</a:t>
            </a:r>
            <a:endParaRPr lang="zh-CN" altLang="en-US" sz="2000" dirty="0" smtClean="0"/>
          </a:p>
          <a:p>
            <a:pPr>
              <a:buClr>
                <a:srgbClr val="FFC000"/>
              </a:buClr>
            </a:pPr>
            <a:r>
              <a:rPr lang="zh-CN" altLang="en-US" sz="2000" dirty="0"/>
              <a:t>课时</a:t>
            </a:r>
            <a:r>
              <a:rPr lang="en-US" altLang="zh-CN" sz="2000" dirty="0"/>
              <a:t>2</a:t>
            </a:r>
            <a:r>
              <a:rPr lang="zh-CN" altLang="en-US" sz="2000" dirty="0"/>
              <a:t>：</a:t>
            </a:r>
            <a:r>
              <a:rPr lang="en-US" altLang="zh-CN" sz="2000" dirty="0"/>
              <a:t>HOC</a:t>
            </a:r>
            <a:r>
              <a:rPr lang="zh-CN" altLang="en-US" sz="2000" dirty="0"/>
              <a:t>封装国际化组件全局化使用</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rPr>
              <a:t>useReducer</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React 本身不提供状态管理功能，通常需要使用外部库。这方面最常用的库是 Redux。</a:t>
            </a:r>
            <a:endParaRPr sz="1600" dirty="0">
              <a:latin typeface="+mn-ea"/>
            </a:endParaRPr>
          </a:p>
          <a:p>
            <a:pPr marL="0" indent="0">
              <a:lnSpc>
                <a:spcPct val="100000"/>
              </a:lnSpc>
              <a:buNone/>
            </a:pPr>
            <a:endParaRPr sz="1600" dirty="0">
              <a:latin typeface="+mn-ea"/>
            </a:endParaRPr>
          </a:p>
          <a:p>
            <a:pPr marL="0" indent="0">
              <a:lnSpc>
                <a:spcPct val="100000"/>
              </a:lnSpc>
              <a:buNone/>
            </a:pPr>
            <a:r>
              <a:rPr sz="1600" dirty="0">
                <a:latin typeface="+mn-ea"/>
              </a:rPr>
              <a:t>Redux 的核心概念是，组件发出 action 与状态管理器通信。状态管理器收到 action 以后，使用 Reducer 函数算出新的状态，Reducer 函数的形式是(state, action) =&gt; newState。</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rPr>
              <a:t>useReducer</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pages/reducer.js页面代码：</a:t>
            </a:r>
            <a:endParaRPr sz="1600" dirty="0">
              <a:latin typeface="+mn-ea"/>
            </a:endParaRPr>
          </a:p>
          <a:p>
            <a:pPr marL="0" indent="0">
              <a:lnSpc>
                <a:spcPct val="100000"/>
              </a:lnSpc>
              <a:buNone/>
            </a:pPr>
            <a:endParaRPr sz="1600" dirty="0">
              <a:latin typeface="+mn-ea"/>
            </a:endParaRPr>
          </a:p>
          <a:p>
            <a:pPr marL="0" indent="0">
              <a:lnSpc>
                <a:spcPct val="100000"/>
              </a:lnSpc>
              <a:buNone/>
            </a:pPr>
            <a:r>
              <a:rPr sz="1600" dirty="0">
                <a:latin typeface="+mn-ea"/>
              </a:rPr>
              <a:t>import React,{useReducer} from 'react';</a:t>
            </a:r>
            <a:endParaRPr sz="1600" dirty="0">
              <a:latin typeface="+mn-ea"/>
            </a:endParaRPr>
          </a:p>
          <a:p>
            <a:pPr marL="0" indent="0">
              <a:lnSpc>
                <a:spcPct val="100000"/>
              </a:lnSpc>
              <a:buNone/>
            </a:pPr>
            <a:r>
              <a:rPr sz="1600" dirty="0">
                <a:latin typeface="+mn-ea"/>
              </a:rPr>
              <a:t>import {counterReducer,defaultState} from '../../hooksReducer/counterReducer';</a:t>
            </a:r>
            <a:endParaRPr sz="1600" dirty="0">
              <a:latin typeface="+mn-ea"/>
            </a:endParaRPr>
          </a:p>
          <a:p>
            <a:pPr marL="0" indent="0">
              <a:lnSpc>
                <a:spcPct val="100000"/>
              </a:lnSpc>
              <a:buNone/>
            </a:pPr>
            <a:r>
              <a:rPr sz="1600" dirty="0">
                <a:latin typeface="+mn-ea"/>
              </a:rPr>
              <a:t>import {ReactContext} from '../../context';</a:t>
            </a:r>
            <a:endParaRPr sz="1600" dirty="0">
              <a:latin typeface="+mn-ea"/>
            </a:endParaRPr>
          </a:p>
          <a:p>
            <a:pPr marL="0" indent="0">
              <a:lnSpc>
                <a:spcPct val="100000"/>
              </a:lnSpc>
              <a:buNone/>
            </a:pPr>
            <a:r>
              <a:rPr sz="1600" dirty="0">
                <a:latin typeface="+mn-ea"/>
              </a:rPr>
              <a:t>import ReducerComponent from './reducerComponent';</a:t>
            </a:r>
            <a:endParaRPr sz="1600" dirty="0">
              <a:latin typeface="+mn-ea"/>
            </a:endParaRPr>
          </a:p>
          <a:p>
            <a:pPr marL="0" indent="0">
              <a:lnSpc>
                <a:spcPct val="100000"/>
              </a:lnSpc>
              <a:buNone/>
            </a:pPr>
            <a:r>
              <a:rPr sz="1600" dirty="0">
                <a:latin typeface="+mn-ea"/>
              </a:rPr>
              <a:t>let iCount=0;</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rPr>
              <a:t>useReducer</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export default function HooksReducer() {</a:t>
            </a:r>
            <a:endParaRPr sz="1600" dirty="0">
              <a:latin typeface="+mn-ea"/>
            </a:endParaRPr>
          </a:p>
          <a:p>
            <a:pPr marL="0" indent="0">
              <a:lnSpc>
                <a:spcPct val="100000"/>
              </a:lnSpc>
              <a:buNone/>
            </a:pPr>
            <a:r>
              <a:rPr sz="1600" dirty="0">
                <a:latin typeface="+mn-ea"/>
              </a:rPr>
              <a:t>        const [state,dispatch]=useReducer(counterReducer,defaultState);</a:t>
            </a:r>
            <a:endParaRPr sz="1600" dirty="0">
              <a:latin typeface="+mn-ea"/>
            </a:endParaRPr>
          </a:p>
          <a:p>
            <a:pPr marL="0" indent="0">
              <a:lnSpc>
                <a:spcPct val="100000"/>
              </a:lnSpc>
              <a:buNone/>
            </a:pPr>
            <a:r>
              <a:rPr sz="1600" dirty="0">
                <a:latin typeface="+mn-ea"/>
              </a:rPr>
              <a:t>        // console.log(state);</a:t>
            </a:r>
            <a:endParaRPr sz="1600" dirty="0">
              <a:latin typeface="+mn-ea"/>
            </a:endParaRPr>
          </a:p>
          <a:p>
            <a:pPr marL="0" indent="0">
              <a:lnSpc>
                <a:spcPct val="100000"/>
              </a:lnSpc>
              <a:buNone/>
            </a:pPr>
            <a:r>
              <a:rPr sz="1600" dirty="0">
                <a:latin typeface="+mn-ea"/>
              </a:rPr>
              <a:t>        return (</a:t>
            </a:r>
            <a:endParaRPr sz="1600" dirty="0">
              <a:latin typeface="+mn-ea"/>
            </a:endParaRPr>
          </a:p>
          <a:p>
            <a:pPr marL="0" indent="0">
              <a:lnSpc>
                <a:spcPct val="100000"/>
              </a:lnSpc>
              <a:buNone/>
            </a:pPr>
            <a:r>
              <a:rPr sz="1600" dirty="0">
                <a:latin typeface="+mn-ea"/>
              </a:rPr>
              <a:t>            &lt;div&gt;</a:t>
            </a:r>
            <a:endParaRPr sz="1600" dirty="0">
              <a:latin typeface="+mn-ea"/>
            </a:endParaRPr>
          </a:p>
          <a:p>
            <a:pPr marL="0" indent="0">
              <a:lnSpc>
                <a:spcPct val="100000"/>
              </a:lnSpc>
              <a:buNone/>
            </a:pPr>
            <a:r>
              <a:rPr sz="1600" dirty="0">
                <a:latin typeface="+mn-ea"/>
              </a:rPr>
              <a:t>                &lt;ReactContext.Provider value={{state,dispatch}}&gt;</a:t>
            </a:r>
            <a:endParaRPr sz="1600" dirty="0">
              <a:latin typeface="+mn-ea"/>
            </a:endParaRPr>
          </a:p>
          <a:p>
            <a:pPr marL="0" indent="0">
              <a:lnSpc>
                <a:spcPct val="100000"/>
              </a:lnSpc>
              <a:buNone/>
            </a:pPr>
            <a:r>
              <a:rPr sz="1600" dirty="0">
                <a:latin typeface="+mn-ea"/>
              </a:rPr>
              <a:t>                    &lt;ReducerComponent&gt;&lt;/ReducerComponent&gt;</a:t>
            </a:r>
            <a:endParaRPr sz="1600" dirty="0">
              <a:latin typeface="+mn-ea"/>
            </a:endParaRPr>
          </a:p>
          <a:p>
            <a:pPr marL="0" indent="0">
              <a:lnSpc>
                <a:spcPct val="100000"/>
              </a:lnSpc>
              <a:buNone/>
            </a:pPr>
            <a:r>
              <a:rPr sz="1600" dirty="0">
                <a:latin typeface="+mn-ea"/>
              </a:rPr>
              <a:t>                &lt;/ReactContext.Provider&gt;</a:t>
            </a:r>
            <a:endParaRPr sz="1600" dirty="0">
              <a:latin typeface="+mn-ea"/>
            </a:endParaRPr>
          </a:p>
          <a:p>
            <a:pPr marL="0" indent="0">
              <a:lnSpc>
                <a:spcPct val="100000"/>
              </a:lnSpc>
              <a:buNone/>
            </a:pPr>
            <a:r>
              <a:rPr sz="1600" dirty="0">
                <a:latin typeface="+mn-ea"/>
              </a:rPr>
              <a:t>                计数器： &lt;button type="button" onClick={()=&gt;{dispatch({type:"dec",data:{count:--iCount}})}}&gt;-&lt;/button&gt;{state.count}&lt;button type="button" onClick={()=&gt;{dispatch({type:"inc",data:{count:++iCount}})}}&gt;+&lt;/button&gt;</a:t>
            </a:r>
            <a:endParaRPr sz="1600" dirty="0">
              <a:latin typeface="+mn-ea"/>
            </a:endParaRPr>
          </a:p>
          <a:p>
            <a:pPr marL="0" indent="0">
              <a:lnSpc>
                <a:spcPct val="100000"/>
              </a:lnSpc>
              <a:buNone/>
            </a:pPr>
            <a:r>
              <a:rPr sz="1600" dirty="0">
                <a:latin typeface="+mn-ea"/>
              </a:rPr>
              <a:t>            &lt;/div&gt;</a:t>
            </a:r>
            <a:endParaRPr sz="1600" dirty="0">
              <a:latin typeface="+mn-ea"/>
            </a:endParaRPr>
          </a:p>
          <a:p>
            <a:pPr marL="0" indent="0">
              <a:lnSpc>
                <a:spcPct val="100000"/>
              </a:lnSpc>
              <a:buNone/>
            </a:pPr>
            <a:r>
              <a:rPr sz="1600" dirty="0">
                <a:latin typeface="+mn-ea"/>
              </a:rPr>
              <a:t>        )</a:t>
            </a:r>
            <a:endParaRPr sz="1600" dirty="0">
              <a:latin typeface="+mn-ea"/>
            </a:endParaRPr>
          </a:p>
          <a:p>
            <a:pPr marL="0" indent="0">
              <a:lnSpc>
                <a:spcPct val="100000"/>
              </a:lnSpc>
              <a:buNone/>
            </a:pPr>
            <a:r>
              <a:rPr sz="1600" dirty="0">
                <a:latin typeface="+mn-ea"/>
              </a:rPr>
              <a:t>}</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rPr>
              <a:t>useReducer</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context/index.js页面代码：</a:t>
            </a:r>
            <a:endParaRPr sz="1600" dirty="0">
              <a:latin typeface="+mn-ea"/>
            </a:endParaRPr>
          </a:p>
          <a:p>
            <a:pPr marL="0" indent="0">
              <a:lnSpc>
                <a:spcPct val="100000"/>
              </a:lnSpc>
              <a:buNone/>
            </a:pPr>
            <a:endParaRPr sz="1600" dirty="0">
              <a:latin typeface="+mn-ea"/>
            </a:endParaRPr>
          </a:p>
          <a:p>
            <a:pPr marL="0" indent="0">
              <a:lnSpc>
                <a:spcPct val="100000"/>
              </a:lnSpc>
              <a:buNone/>
            </a:pPr>
            <a:r>
              <a:rPr sz="1600" dirty="0">
                <a:latin typeface="+mn-ea"/>
              </a:rPr>
              <a:t>import React from "react";</a:t>
            </a:r>
            <a:endParaRPr sz="1600" dirty="0">
              <a:latin typeface="+mn-ea"/>
            </a:endParaRPr>
          </a:p>
          <a:p>
            <a:pPr marL="0" indent="0">
              <a:lnSpc>
                <a:spcPct val="100000"/>
              </a:lnSpc>
              <a:buNone/>
            </a:pPr>
            <a:endParaRPr sz="1600" dirty="0">
              <a:latin typeface="+mn-ea"/>
            </a:endParaRPr>
          </a:p>
          <a:p>
            <a:pPr marL="0" indent="0">
              <a:lnSpc>
                <a:spcPct val="100000"/>
              </a:lnSpc>
              <a:buNone/>
            </a:pPr>
            <a:r>
              <a:rPr sz="1600" dirty="0">
                <a:latin typeface="+mn-ea"/>
              </a:rPr>
              <a:t>// 创建上下文,解决多个组件共享传值，跨组件的问题</a:t>
            </a:r>
            <a:endParaRPr sz="1600" dirty="0">
              <a:latin typeface="+mn-ea"/>
            </a:endParaRPr>
          </a:p>
          <a:p>
            <a:pPr marL="0" indent="0">
              <a:lnSpc>
                <a:spcPct val="100000"/>
              </a:lnSpc>
              <a:buNone/>
            </a:pPr>
            <a:r>
              <a:rPr sz="1600" dirty="0">
                <a:latin typeface="+mn-ea"/>
              </a:rPr>
              <a:t>export const ReactContext = React.createContext();</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rPr>
              <a:t>useReducer</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hooksReducer/counterReducer.js页面代码</a:t>
            </a:r>
            <a:endParaRPr sz="1600" dirty="0">
              <a:latin typeface="+mn-ea"/>
            </a:endParaRPr>
          </a:p>
          <a:p>
            <a:pPr marL="0" indent="0">
              <a:lnSpc>
                <a:spcPct val="100000"/>
              </a:lnSpc>
              <a:buNone/>
            </a:pPr>
            <a:endParaRPr sz="1600" dirty="0">
              <a:latin typeface="+mn-ea"/>
            </a:endParaRPr>
          </a:p>
          <a:p>
            <a:pPr marL="0" indent="0">
              <a:lnSpc>
                <a:spcPct val="100000"/>
              </a:lnSpc>
              <a:buNone/>
            </a:pPr>
            <a:r>
              <a:rPr sz="1600" dirty="0">
                <a:latin typeface="+mn-ea"/>
              </a:rPr>
              <a:t>export const defaultState={</a:t>
            </a:r>
            <a:endParaRPr sz="1600" dirty="0">
              <a:latin typeface="+mn-ea"/>
            </a:endParaRPr>
          </a:p>
          <a:p>
            <a:pPr marL="0" indent="0">
              <a:lnSpc>
                <a:spcPct val="100000"/>
              </a:lnSpc>
              <a:buNone/>
            </a:pPr>
            <a:r>
              <a:rPr sz="1600" dirty="0">
                <a:latin typeface="+mn-ea"/>
              </a:rPr>
              <a:t>    count:0</a:t>
            </a:r>
            <a:endParaRPr sz="1600" dirty="0">
              <a:latin typeface="+mn-ea"/>
            </a:endParaRPr>
          </a:p>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export const counterReducer=(state=defaultState,action)=&gt;{</a:t>
            </a:r>
            <a:endParaRPr sz="1600" dirty="0">
              <a:latin typeface="+mn-ea"/>
            </a:endParaRPr>
          </a:p>
          <a:p>
            <a:pPr marL="0" indent="0">
              <a:lnSpc>
                <a:spcPct val="100000"/>
              </a:lnSpc>
              <a:buNone/>
            </a:pPr>
            <a:r>
              <a:rPr sz="1600" dirty="0">
                <a:latin typeface="+mn-ea"/>
              </a:rPr>
              <a:t>    switch (action.type) {</a:t>
            </a:r>
            <a:endParaRPr sz="1600" dirty="0">
              <a:latin typeface="+mn-ea"/>
            </a:endParaRPr>
          </a:p>
          <a:p>
            <a:pPr marL="0" indent="0">
              <a:lnSpc>
                <a:spcPct val="100000"/>
              </a:lnSpc>
              <a:buNone/>
            </a:pPr>
            <a:r>
              <a:rPr sz="1600" dirty="0">
                <a:latin typeface="+mn-ea"/>
              </a:rPr>
              <a:t>        case "dec":</a:t>
            </a:r>
            <a:endParaRPr sz="1600" dirty="0">
              <a:latin typeface="+mn-ea"/>
            </a:endParaRPr>
          </a:p>
          <a:p>
            <a:pPr marL="0" indent="0">
              <a:lnSpc>
                <a:spcPct val="100000"/>
              </a:lnSpc>
              <a:buNone/>
            </a:pPr>
            <a:r>
              <a:rPr sz="1600" dirty="0">
                <a:latin typeface="+mn-ea"/>
              </a:rPr>
              <a:t>            return {...state,...action.data};</a:t>
            </a:r>
            <a:endParaRPr sz="1600" dirty="0">
              <a:latin typeface="+mn-ea"/>
            </a:endParaRPr>
          </a:p>
          <a:p>
            <a:pPr marL="0" indent="0">
              <a:lnSpc>
                <a:spcPct val="100000"/>
              </a:lnSpc>
              <a:buNone/>
            </a:pPr>
            <a:r>
              <a:rPr sz="1600" dirty="0">
                <a:latin typeface="+mn-ea"/>
              </a:rPr>
              <a:t>        case "inc":</a:t>
            </a:r>
            <a:endParaRPr sz="1600" dirty="0">
              <a:latin typeface="+mn-ea"/>
            </a:endParaRPr>
          </a:p>
          <a:p>
            <a:pPr marL="0" indent="0">
              <a:lnSpc>
                <a:spcPct val="100000"/>
              </a:lnSpc>
              <a:buNone/>
            </a:pPr>
            <a:r>
              <a:rPr sz="1600" dirty="0">
                <a:latin typeface="+mn-ea"/>
              </a:rPr>
              <a:t>            return {...state,...action.data};</a:t>
            </a:r>
            <a:endParaRPr sz="1600" dirty="0">
              <a:latin typeface="+mn-ea"/>
            </a:endParaRPr>
          </a:p>
          <a:p>
            <a:pPr marL="0" indent="0">
              <a:lnSpc>
                <a:spcPct val="100000"/>
              </a:lnSpc>
              <a:buNone/>
            </a:pPr>
            <a:r>
              <a:rPr sz="1600" dirty="0">
                <a:latin typeface="+mn-ea"/>
              </a:rPr>
              <a:t>        default:</a:t>
            </a:r>
            <a:endParaRPr sz="1600" dirty="0">
              <a:latin typeface="+mn-ea"/>
            </a:endParaRPr>
          </a:p>
          <a:p>
            <a:pPr marL="0" indent="0">
              <a:lnSpc>
                <a:spcPct val="100000"/>
              </a:lnSpc>
              <a:buNone/>
            </a:pPr>
            <a:r>
              <a:rPr sz="1600" dirty="0">
                <a:latin typeface="+mn-ea"/>
              </a:rPr>
              <a:t>            return state;</a:t>
            </a:r>
            <a:endParaRPr sz="1600" dirty="0">
              <a:latin typeface="+mn-ea"/>
            </a:endParaRPr>
          </a:p>
          <a:p>
            <a:pPr marL="0" indent="0">
              <a:lnSpc>
                <a:spcPct val="100000"/>
              </a:lnSpc>
              <a:buNone/>
            </a:pPr>
            <a:r>
              <a:rPr sz="1600" dirty="0">
                <a:latin typeface="+mn-ea"/>
              </a:rPr>
              <a:t>    }</a:t>
            </a:r>
            <a:endParaRPr sz="1600" dirty="0">
              <a:latin typeface="+mn-ea"/>
            </a:endParaRPr>
          </a:p>
          <a:p>
            <a:pPr marL="0" indent="0">
              <a:lnSpc>
                <a:spcPct val="100000"/>
              </a:lnSpc>
              <a:buNone/>
            </a:pPr>
            <a:r>
              <a:rPr sz="1600" dirty="0">
                <a:latin typeface="+mn-ea"/>
              </a:rPr>
              <a:t>};</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sz="3200" dirty="0">
                <a:latin typeface="+mn-ea"/>
              </a:rPr>
              <a:t>useReducer</a:t>
            </a:r>
            <a:endParaRPr lang="en-US" sz="3200" dirty="0">
              <a:latin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子组件pages/reducerComponent.js页面代码：</a:t>
            </a:r>
            <a:endParaRPr sz="1600" dirty="0">
              <a:latin typeface="+mn-ea"/>
            </a:endParaRPr>
          </a:p>
          <a:p>
            <a:pPr marL="0" indent="0">
              <a:lnSpc>
                <a:spcPct val="100000"/>
              </a:lnSpc>
              <a:buNone/>
            </a:pPr>
            <a:endParaRPr sz="1600" dirty="0">
              <a:latin typeface="+mn-ea"/>
            </a:endParaRPr>
          </a:p>
          <a:p>
            <a:pPr marL="0" indent="0">
              <a:lnSpc>
                <a:spcPct val="100000"/>
              </a:lnSpc>
              <a:buNone/>
            </a:pPr>
            <a:r>
              <a:rPr sz="1600" dirty="0">
                <a:latin typeface="+mn-ea"/>
              </a:rPr>
              <a:t>import React,{useContext} from 'react';</a:t>
            </a:r>
            <a:endParaRPr sz="1600" dirty="0">
              <a:latin typeface="+mn-ea"/>
            </a:endParaRPr>
          </a:p>
          <a:p>
            <a:pPr marL="0" indent="0">
              <a:lnSpc>
                <a:spcPct val="100000"/>
              </a:lnSpc>
              <a:buNone/>
            </a:pPr>
            <a:r>
              <a:rPr sz="1600" dirty="0">
                <a:latin typeface="+mn-ea"/>
              </a:rPr>
              <a:t>import {ReactContext} from "../../context";</a:t>
            </a:r>
            <a:endParaRPr sz="1600" dirty="0">
              <a:latin typeface="+mn-ea"/>
            </a:endParaRPr>
          </a:p>
          <a:p>
            <a:pPr marL="0" indent="0">
              <a:lnSpc>
                <a:spcPct val="100000"/>
              </a:lnSpc>
              <a:buNone/>
            </a:pPr>
            <a:r>
              <a:rPr sz="1600" dirty="0">
                <a:latin typeface="+mn-ea"/>
              </a:rPr>
              <a:t>export default function ReducerComponent() {</a:t>
            </a:r>
            <a:endParaRPr sz="1600" dirty="0">
              <a:latin typeface="+mn-ea"/>
            </a:endParaRPr>
          </a:p>
          <a:p>
            <a:pPr marL="0" indent="0">
              <a:lnSpc>
                <a:spcPct val="100000"/>
              </a:lnSpc>
              <a:buNone/>
            </a:pPr>
            <a:r>
              <a:rPr sz="1600" dirty="0">
                <a:latin typeface="+mn-ea"/>
              </a:rPr>
              <a:t>        //useContext：共享状态钩子</a:t>
            </a:r>
            <a:endParaRPr sz="1600" dirty="0">
              <a:latin typeface="+mn-ea"/>
            </a:endParaRPr>
          </a:p>
          <a:p>
            <a:pPr marL="0" indent="0">
              <a:lnSpc>
                <a:spcPct val="100000"/>
              </a:lnSpc>
              <a:buNone/>
            </a:pPr>
            <a:r>
              <a:rPr sz="1600" dirty="0">
                <a:latin typeface="+mn-ea"/>
              </a:rPr>
              <a:t>       const counterContext=useContext(ReactContext);</a:t>
            </a:r>
            <a:endParaRPr sz="1600" dirty="0">
              <a:latin typeface="+mn-ea"/>
            </a:endParaRPr>
          </a:p>
          <a:p>
            <a:pPr marL="0" indent="0">
              <a:lnSpc>
                <a:spcPct val="100000"/>
              </a:lnSpc>
              <a:buNone/>
            </a:pPr>
            <a:r>
              <a:rPr sz="1600" dirty="0">
                <a:latin typeface="+mn-ea"/>
              </a:rPr>
              <a:t>        return (</a:t>
            </a:r>
            <a:endParaRPr sz="1600" dirty="0">
              <a:latin typeface="+mn-ea"/>
            </a:endParaRPr>
          </a:p>
          <a:p>
            <a:pPr marL="0" indent="0">
              <a:lnSpc>
                <a:spcPct val="100000"/>
              </a:lnSpc>
              <a:buNone/>
            </a:pPr>
            <a:r>
              <a:rPr sz="1600" dirty="0">
                <a:latin typeface="+mn-ea"/>
              </a:rPr>
              <a:t>            &lt;div&gt;</a:t>
            </a:r>
            <a:endParaRPr sz="1600" dirty="0">
              <a:latin typeface="+mn-ea"/>
            </a:endParaRPr>
          </a:p>
          <a:p>
            <a:pPr marL="0" indent="0">
              <a:lnSpc>
                <a:spcPct val="100000"/>
              </a:lnSpc>
              <a:buNone/>
            </a:pPr>
            <a:r>
              <a:rPr sz="1600" dirty="0">
                <a:latin typeface="+mn-ea"/>
              </a:rPr>
              <a:t>                子组件计数器：&lt;button type="button" onClick={()=&gt;{counterContext.dispatch({type:"dec",data:{count:--counterContext.state.count}})}}&gt;-&lt;/button&gt;{counterContext.state.count} &lt;button type="button" onClick={()=&gt;{counterContext.dispatch({type:"inc",data:{count:++counterContext.state.count}})}}&gt;+&lt;/button&gt;</a:t>
            </a:r>
            <a:endParaRPr sz="1600" dirty="0">
              <a:latin typeface="+mn-ea"/>
            </a:endParaRPr>
          </a:p>
          <a:p>
            <a:pPr marL="0" indent="0">
              <a:lnSpc>
                <a:spcPct val="100000"/>
              </a:lnSpc>
              <a:buNone/>
            </a:pPr>
            <a:r>
              <a:rPr sz="1600" dirty="0">
                <a:latin typeface="+mn-ea"/>
              </a:rPr>
              <a:t>            &lt;/div&gt;</a:t>
            </a:r>
            <a:endParaRPr sz="1600" dirty="0">
              <a:latin typeface="+mn-ea"/>
            </a:endParaRPr>
          </a:p>
          <a:p>
            <a:pPr marL="0" indent="0">
              <a:lnSpc>
                <a:spcPct val="100000"/>
              </a:lnSpc>
              <a:buNone/>
            </a:pPr>
            <a:r>
              <a:rPr sz="1600" dirty="0">
                <a:latin typeface="+mn-ea"/>
              </a:rPr>
              <a:t>        )</a:t>
            </a:r>
            <a:endParaRPr sz="1600" dirty="0">
              <a:latin typeface="+mn-ea"/>
            </a:endParaRPr>
          </a:p>
          <a:p>
            <a:pPr marL="0" indent="0">
              <a:lnSpc>
                <a:spcPct val="100000"/>
              </a:lnSpc>
              <a:buNone/>
            </a:pPr>
            <a:r>
              <a:rPr sz="1600" dirty="0">
                <a:latin typeface="+mn-ea"/>
              </a:rPr>
              <a:t>}</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第四章：</a:t>
            </a:r>
            <a:r>
              <a:rPr lang="en-US" altLang="zh-CN" dirty="0"/>
              <a:t>React</a:t>
            </a:r>
            <a:r>
              <a:rPr lang="zh-CN" altLang="en-US" dirty="0"/>
              <a:t>基础三</a:t>
            </a:r>
            <a:endParaRPr kumimoji="1" lang="en-US" altLang="zh-CN"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4690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5</a:t>
            </a:r>
            <a:r>
              <a:rPr lang="zh-CN" altLang="en-US" dirty="0"/>
              <a:t>：</a:t>
            </a:r>
            <a:r>
              <a:rPr lang="en-US" altLang="zh-CN" dirty="0"/>
              <a:t>react-transition-group动画实战教程</a:t>
            </a:r>
            <a:endParaRPr lang="en-US" altLang="zh-CN"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sym typeface="+mn-ea"/>
              </a:rPr>
              <a:t>react-transition-group</a:t>
            </a:r>
            <a:r>
              <a:rPr lang="zh-CN" altLang="en-US" sz="3200" dirty="0">
                <a:sym typeface="+mn-ea"/>
              </a:rPr>
              <a:t>解决的问题</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lang="zh-CN" sz="1600" dirty="0">
                <a:latin typeface="+mn-ea"/>
              </a:rPr>
              <a:t>咱们在做</a:t>
            </a:r>
            <a:r>
              <a:rPr lang="en-US" altLang="zh-CN" sz="1600" dirty="0">
                <a:latin typeface="+mn-ea"/>
              </a:rPr>
              <a:t>css</a:t>
            </a:r>
            <a:r>
              <a:rPr lang="zh-CN" altLang="en-US" sz="1600" dirty="0">
                <a:latin typeface="+mn-ea"/>
              </a:rPr>
              <a:t>动画时候碰到了</a:t>
            </a:r>
            <a:r>
              <a:rPr lang="en-US" altLang="zh-CN" sz="1600" dirty="0">
                <a:latin typeface="+mn-ea"/>
              </a:rPr>
              <a:t>display:none</a:t>
            </a:r>
            <a:r>
              <a:rPr lang="zh-CN" altLang="en-US" sz="1600" dirty="0">
                <a:latin typeface="+mn-ea"/>
              </a:rPr>
              <a:t>动画就失效。比如咱们再做淡入淡出效果时：</a:t>
            </a:r>
            <a:endParaRPr lang="zh-CN" altLang="en-US" sz="1600" dirty="0">
              <a:latin typeface="+mn-ea"/>
            </a:endParaRPr>
          </a:p>
          <a:p>
            <a:pPr marL="0" indent="0">
              <a:lnSpc>
                <a:spcPct val="100000"/>
              </a:lnSpc>
              <a:buNone/>
            </a:pPr>
            <a:endParaRPr lang="zh-CN" altLang="en-US" sz="1600" dirty="0">
              <a:latin typeface="+mn-ea"/>
            </a:endParaRPr>
          </a:p>
          <a:p>
            <a:pPr marL="0" indent="0">
              <a:lnSpc>
                <a:spcPct val="100000"/>
              </a:lnSpc>
              <a:buNone/>
            </a:pPr>
            <a:r>
              <a:rPr lang="zh-CN" altLang="en-US" sz="1600" dirty="0">
                <a:latin typeface="+mn-ea"/>
              </a:rPr>
              <a:t>.slide{width:100%;height:100%;position: absolute;z-index:1;left:0px;top:0px;opacity:0;transition:opacity 0.5s;</a:t>
            </a:r>
            <a:r>
              <a:rPr lang="en-US" altLang="zh-CN" sz="1600" dirty="0">
                <a:solidFill>
                  <a:srgbClr val="FFC000"/>
                </a:solidFill>
                <a:latin typeface="+mn-ea"/>
              </a:rPr>
              <a:t>display:none</a:t>
            </a:r>
            <a:r>
              <a:rPr lang="zh-CN" altLang="en-US" sz="1600" dirty="0">
                <a:latin typeface="+mn-ea"/>
              </a:rPr>
              <a:t>}</a:t>
            </a:r>
            <a:endParaRPr lang="zh-CN" altLang="en-US" sz="1600" dirty="0">
              <a:latin typeface="+mn-ea"/>
            </a:endParaRPr>
          </a:p>
          <a:p>
            <a:pPr marL="0" indent="0">
              <a:lnSpc>
                <a:spcPct val="100000"/>
              </a:lnSpc>
              <a:buNone/>
            </a:pPr>
            <a:r>
              <a:rPr lang="zh-CN" altLang="en-US" sz="1600" dirty="0">
                <a:latin typeface="+mn-ea"/>
              </a:rPr>
              <a:t>.slide.show{opacity: 1;z-index: 2;</a:t>
            </a:r>
            <a:r>
              <a:rPr lang="en-US" altLang="zh-CN" sz="1600" dirty="0">
                <a:solidFill>
                  <a:srgbClr val="FFC000"/>
                </a:solidFill>
                <a:latin typeface="+mn-ea"/>
              </a:rPr>
              <a:t>display:block</a:t>
            </a:r>
            <a:r>
              <a:rPr lang="zh-CN" altLang="en-US" sz="1600" dirty="0">
                <a:latin typeface="+mn-ea"/>
              </a:rPr>
              <a:t>}</a:t>
            </a:r>
            <a:endParaRPr lang="zh-CN" altLang="en-US" sz="1600" dirty="0">
              <a:latin typeface="+mn-ea"/>
            </a:endParaRPr>
          </a:p>
          <a:p>
            <a:pPr marL="0" indent="0">
              <a:lnSpc>
                <a:spcPct val="100000"/>
              </a:lnSpc>
              <a:buNone/>
            </a:pPr>
            <a:endParaRPr lang="zh-CN" altLang="en-US" sz="1600" dirty="0">
              <a:latin typeface="+mn-ea"/>
            </a:endParaRPr>
          </a:p>
          <a:p>
            <a:pPr marL="0" indent="0">
              <a:lnSpc>
                <a:spcPct val="100000"/>
              </a:lnSpc>
              <a:buNone/>
            </a:pPr>
            <a:r>
              <a:rPr lang="zh-CN" altLang="en-US" sz="1600" dirty="0">
                <a:latin typeface="+mn-ea"/>
              </a:rPr>
              <a:t>原因：是因为</a:t>
            </a:r>
            <a:r>
              <a:rPr lang="en-US" altLang="zh-CN" sz="1600" dirty="0">
                <a:latin typeface="+mn-ea"/>
              </a:rPr>
              <a:t>opacity</a:t>
            </a:r>
            <a:r>
              <a:rPr lang="zh-CN" altLang="en-US" sz="1600" dirty="0">
                <a:latin typeface="+mn-ea"/>
              </a:rPr>
              <a:t>先执行然后在执行</a:t>
            </a:r>
            <a:r>
              <a:rPr lang="en-US" altLang="zh-CN" sz="1600" dirty="0">
                <a:latin typeface="+mn-ea"/>
              </a:rPr>
              <a:t>display</a:t>
            </a:r>
            <a:endParaRPr lang="en-US" altLang="zh-CN" sz="1600" dirty="0">
              <a:latin typeface="+mn-ea"/>
            </a:endParaRPr>
          </a:p>
          <a:p>
            <a:pPr marL="0" indent="0">
              <a:lnSpc>
                <a:spcPct val="100000"/>
              </a:lnSpc>
              <a:buNone/>
            </a:pPr>
            <a:r>
              <a:rPr lang="zh-CN" altLang="en-US" sz="1600" dirty="0">
                <a:latin typeface="+mn-ea"/>
              </a:rPr>
              <a:t>解决这个问题：需要用</a:t>
            </a:r>
            <a:r>
              <a:rPr lang="en-US" altLang="zh-CN" sz="1600" dirty="0">
                <a:latin typeface="+mn-ea"/>
              </a:rPr>
              <a:t>js</a:t>
            </a:r>
            <a:r>
              <a:rPr lang="zh-CN" altLang="en-US" sz="1600" dirty="0">
                <a:latin typeface="+mn-ea"/>
              </a:rPr>
              <a:t>的</a:t>
            </a:r>
            <a:r>
              <a:rPr lang="en-US" altLang="zh-CN" sz="1600" dirty="0">
                <a:latin typeface="+mn-ea"/>
              </a:rPr>
              <a:t>setTimeout</a:t>
            </a:r>
            <a:r>
              <a:rPr lang="zh-CN" altLang="en-US" sz="1600" dirty="0">
                <a:latin typeface="+mn-ea"/>
              </a:rPr>
              <a:t>做一下延迟，先执行</a:t>
            </a:r>
            <a:r>
              <a:rPr lang="en-US" altLang="zh-CN" sz="1600" dirty="0">
                <a:latin typeface="+mn-ea"/>
              </a:rPr>
              <a:t>display</a:t>
            </a:r>
            <a:r>
              <a:rPr lang="zh-CN" altLang="en-US" sz="1600" dirty="0">
                <a:latin typeface="+mn-ea"/>
              </a:rPr>
              <a:t>，再延迟执行</a:t>
            </a:r>
            <a:r>
              <a:rPr lang="en-US" altLang="zh-CN" sz="1600" dirty="0">
                <a:latin typeface="+mn-ea"/>
              </a:rPr>
              <a:t>opacity</a:t>
            </a:r>
            <a:endParaRPr lang="en-US" altLang="zh-CN" sz="1600" dirty="0">
              <a:latin typeface="+mn-ea"/>
            </a:endParaRPr>
          </a:p>
          <a:p>
            <a:pPr marL="0" indent="0">
              <a:lnSpc>
                <a:spcPct val="100000"/>
              </a:lnSpc>
              <a:buNone/>
            </a:pPr>
            <a:endParaRPr lang="en-US" altLang="zh-CN" sz="1600" dirty="0">
              <a:latin typeface="+mn-ea"/>
            </a:endParaRPr>
          </a:p>
          <a:p>
            <a:pPr marL="0" indent="0">
              <a:lnSpc>
                <a:spcPct val="100000"/>
              </a:lnSpc>
              <a:buNone/>
            </a:pPr>
            <a:r>
              <a:rPr lang="zh-CN" altLang="en-US" sz="1600" dirty="0">
                <a:latin typeface="+mn-ea"/>
              </a:rPr>
              <a:t>对</a:t>
            </a:r>
            <a:r>
              <a:rPr lang="en-US" altLang="zh-CN" sz="1600" dirty="0">
                <a:latin typeface="+mn-ea"/>
              </a:rPr>
              <a:t>dom</a:t>
            </a:r>
            <a:r>
              <a:rPr lang="zh-CN" altLang="en-US" sz="1600" dirty="0">
                <a:latin typeface="+mn-ea"/>
              </a:rPr>
              <a:t>的增加和删除可以实现动画效果</a:t>
            </a:r>
            <a:endParaRPr lang="zh-CN" altLang="en-US" sz="1600" dirty="0">
              <a:latin typeface="+mn-ea"/>
            </a:endParaRPr>
          </a:p>
          <a:p>
            <a:pPr marL="0" indent="0">
              <a:lnSpc>
                <a:spcPct val="100000"/>
              </a:lnSpc>
              <a:buNone/>
            </a:pPr>
            <a:endParaRPr lang="zh-CN" altLang="en-US"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sym typeface="+mn-ea"/>
              </a:rPr>
              <a:t>安装</a:t>
            </a:r>
            <a:r>
              <a:rPr lang="en-US" altLang="zh-CN" sz="3200" dirty="0">
                <a:sym typeface="+mn-ea"/>
              </a:rPr>
              <a:t>react-transition-group</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npm install react-transition-group --save</a:t>
            </a:r>
            <a:endParaRPr sz="1600" dirty="0">
              <a:latin typeface="+mn-ea"/>
            </a:endParaRPr>
          </a:p>
          <a:p>
            <a:pPr marL="0" indent="0">
              <a:lnSpc>
                <a:spcPct val="100000"/>
              </a:lnSpc>
              <a:buNone/>
            </a:pPr>
            <a:r>
              <a:rPr lang="zh-CN" sz="1600" dirty="0">
                <a:latin typeface="+mn-ea"/>
              </a:rPr>
              <a:t>或</a:t>
            </a:r>
            <a:endParaRPr sz="1600" dirty="0">
              <a:latin typeface="+mn-ea"/>
            </a:endParaRPr>
          </a:p>
          <a:p>
            <a:pPr marL="0" indent="0">
              <a:lnSpc>
                <a:spcPct val="100000"/>
              </a:lnSpc>
              <a:buNone/>
            </a:pPr>
            <a:r>
              <a:rPr sz="1600" dirty="0">
                <a:latin typeface="+mn-ea"/>
              </a:rPr>
              <a:t>yarn add react-transition-group</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sym typeface="+mn-ea"/>
              </a:rPr>
              <a:t>使用</a:t>
            </a:r>
            <a:r>
              <a:rPr lang="en-US" altLang="zh-CN" sz="3200" dirty="0">
                <a:sym typeface="+mn-ea"/>
              </a:rPr>
              <a:t>react-transition-group</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import { CSSTransition } from 'react-transition-group'</a:t>
            </a:r>
            <a:endParaRPr sz="1600" dirty="0">
              <a:latin typeface="+mn-ea"/>
            </a:endParaRPr>
          </a:p>
          <a:p>
            <a:pPr marL="0" indent="0">
              <a:lnSpc>
                <a:spcPct val="100000"/>
              </a:lnSpc>
              <a:buNone/>
            </a:pPr>
            <a:endParaRPr sz="1600" dirty="0">
              <a:latin typeface="+mn-ea"/>
            </a:endParaRPr>
          </a:p>
          <a:p>
            <a:pPr marL="0" indent="0">
              <a:lnSpc>
                <a:spcPct val="100000"/>
              </a:lnSpc>
              <a:buNone/>
            </a:pP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第十一章：</a:t>
            </a:r>
            <a:r>
              <a:rPr lang="en-US" altLang="zh-CN" sz="3200" dirty="0"/>
              <a:t>Immutable </a:t>
            </a:r>
            <a:endParaRPr lang="zh-CN" altLang="en-US"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t>课时</a:t>
            </a:r>
            <a:r>
              <a:rPr lang="en-US" altLang="zh-CN" sz="2000" dirty="0" smtClean="0"/>
              <a:t>1</a:t>
            </a:r>
            <a:r>
              <a:rPr lang="zh-CN" altLang="en-US" sz="2000" dirty="0" smtClean="0"/>
              <a:t>：</a:t>
            </a:r>
            <a:r>
              <a:rPr lang="it-IT" altLang="zh-CN" sz="2000" dirty="0" err="1"/>
              <a:t>Immutable.js</a:t>
            </a:r>
            <a:r>
              <a:rPr lang="it-IT" altLang="zh-CN" sz="2000" dirty="0"/>
              <a:t> </a:t>
            </a:r>
            <a:r>
              <a:rPr lang="zh-CN" altLang="it-IT" sz="2000" dirty="0" smtClean="0"/>
              <a:t>介绍</a:t>
            </a:r>
            <a:endParaRPr lang="it-IT" altLang="zh-CN" sz="2000" dirty="0"/>
          </a:p>
          <a:p>
            <a:pPr>
              <a:buClr>
                <a:srgbClr val="FFC000"/>
              </a:buClr>
            </a:pPr>
            <a:r>
              <a:rPr lang="zh-CN" altLang="en-US" sz="2000" dirty="0" smtClean="0"/>
              <a:t>课时</a:t>
            </a:r>
            <a:r>
              <a:rPr lang="en-US" altLang="zh-CN" sz="2000" dirty="0"/>
              <a:t>2</a:t>
            </a:r>
            <a:r>
              <a:rPr lang="zh-CN" altLang="en-US" sz="2000" dirty="0" smtClean="0"/>
              <a:t>：</a:t>
            </a:r>
            <a:r>
              <a:rPr lang="en-US" altLang="zh-CN" sz="2000" dirty="0" smtClean="0"/>
              <a:t>Immutable</a:t>
            </a:r>
            <a:r>
              <a:rPr lang="zh-CN" altLang="en-US" sz="2000" dirty="0"/>
              <a:t>常用</a:t>
            </a:r>
            <a:r>
              <a:rPr lang="en-US" altLang="zh-CN" sz="2000" dirty="0"/>
              <a:t>API </a:t>
            </a:r>
            <a:endParaRPr lang="en-US" altLang="zh-CN" sz="2000" dirty="0" smtClean="0"/>
          </a:p>
          <a:p>
            <a:pPr>
              <a:buClr>
                <a:srgbClr val="FFC000"/>
              </a:buClr>
            </a:pPr>
            <a:r>
              <a:rPr lang="zh-CN" altLang="en-US" sz="2000" dirty="0" smtClean="0"/>
              <a:t>课时</a:t>
            </a:r>
            <a:r>
              <a:rPr lang="en-US" altLang="zh-CN" sz="2000" dirty="0"/>
              <a:t>3</a:t>
            </a:r>
            <a:r>
              <a:rPr lang="zh-CN" altLang="en-US" sz="2000" dirty="0" smtClean="0"/>
              <a:t>：</a:t>
            </a:r>
            <a:r>
              <a:rPr lang="en-US" altLang="zh-CN" sz="2000" dirty="0" smtClean="0"/>
              <a:t> </a:t>
            </a:r>
            <a:r>
              <a:rPr lang="en-US" altLang="zh-CN" sz="2000" dirty="0"/>
              <a:t>Immutable + Redux </a:t>
            </a:r>
            <a:r>
              <a:rPr lang="zh-CN" altLang="en-US" sz="2000" dirty="0"/>
              <a:t>的开发方式 </a:t>
            </a:r>
            <a:endParaRPr lang="en-US" altLang="zh-CN" sz="2000" dirty="0"/>
          </a:p>
          <a:p>
            <a:pPr>
              <a:spcAft>
                <a:spcPts val="1000"/>
              </a:spcAft>
              <a:buClr>
                <a:srgbClr val="FFC000"/>
              </a:buClr>
            </a:pPr>
            <a:endParaRPr lang="zh-CN" altLang="en-US" sz="2400" dirty="0" smtClean="0"/>
          </a:p>
          <a:p>
            <a:pPr marL="0" indent="0">
              <a:spcAft>
                <a:spcPts val="1000"/>
              </a:spcAft>
              <a:buClr>
                <a:srgbClr val="FFC000"/>
              </a:buClr>
              <a:buNone/>
            </a:pPr>
            <a:endParaRPr lang="zh-CN" altLang="en-US" sz="2400" dirty="0">
              <a:solidFill>
                <a:srgbClr val="FF0000"/>
              </a:solidFill>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sym typeface="+mn-ea"/>
              </a:rPr>
              <a:t>使用</a:t>
            </a:r>
            <a:r>
              <a:rPr lang="en-US" altLang="zh-CN" sz="3200" dirty="0">
                <a:sym typeface="+mn-ea"/>
              </a:rPr>
              <a:t>react-transition-group</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&lt;CSSTransition</a:t>
            </a:r>
            <a:endParaRPr sz="1600" dirty="0">
              <a:latin typeface="+mn-ea"/>
            </a:endParaRPr>
          </a:p>
          <a:p>
            <a:pPr marL="0" indent="0">
              <a:lnSpc>
                <a:spcPct val="100000"/>
              </a:lnSpc>
              <a:buNone/>
            </a:pPr>
            <a:r>
              <a:rPr sz="1600" dirty="0">
                <a:latin typeface="+mn-ea"/>
              </a:rPr>
              <a:t>                    in={this.state.show} // 如果this.state.show从false变为true，则动画入场，反之out出场</a:t>
            </a:r>
            <a:endParaRPr sz="1600" dirty="0">
              <a:latin typeface="+mn-ea"/>
            </a:endParaRPr>
          </a:p>
          <a:p>
            <a:pPr marL="0" indent="0">
              <a:lnSpc>
                <a:spcPct val="100000"/>
              </a:lnSpc>
              <a:buNone/>
            </a:pPr>
            <a:r>
              <a:rPr sz="1600" dirty="0">
                <a:latin typeface="+mn-ea"/>
              </a:rPr>
              <a:t>                    timeout={3000} //动画执行1秒</a:t>
            </a:r>
            <a:endParaRPr sz="1600" dirty="0">
              <a:latin typeface="+mn-ea"/>
            </a:endParaRPr>
          </a:p>
          <a:p>
            <a:pPr marL="0" indent="0">
              <a:lnSpc>
                <a:spcPct val="100000"/>
              </a:lnSpc>
              <a:buNone/>
            </a:pPr>
            <a:r>
              <a:rPr sz="1600" dirty="0">
                <a:latin typeface="+mn-ea"/>
              </a:rPr>
              <a:t>                    classNames="fade" //自定义的class名</a:t>
            </a:r>
            <a:endParaRPr sz="1600" dirty="0">
              <a:latin typeface="+mn-ea"/>
            </a:endParaRPr>
          </a:p>
          <a:p>
            <a:pPr marL="0" indent="0">
              <a:lnSpc>
                <a:spcPct val="100000"/>
              </a:lnSpc>
              <a:buNone/>
            </a:pPr>
            <a:r>
              <a:rPr sz="1600" dirty="0">
                <a:latin typeface="+mn-ea"/>
              </a:rPr>
              <a:t>                    //动画入场之后的回调</a:t>
            </a:r>
            <a:endParaRPr sz="1600" dirty="0">
              <a:latin typeface="+mn-ea"/>
            </a:endParaRPr>
          </a:p>
          <a:p>
            <a:pPr marL="0" indent="0">
              <a:lnSpc>
                <a:spcPct val="100000"/>
              </a:lnSpc>
              <a:buNone/>
            </a:pPr>
            <a:r>
              <a:rPr sz="1600" dirty="0">
                <a:latin typeface="+mn-ea"/>
              </a:rPr>
              <a:t>                    onEntered={(el) =&gt; {</a:t>
            </a:r>
            <a:endParaRPr sz="1600" dirty="0">
              <a:latin typeface="+mn-ea"/>
            </a:endParaRPr>
          </a:p>
          <a:p>
            <a:pPr marL="0" indent="0">
              <a:lnSpc>
                <a:spcPct val="100000"/>
              </a:lnSpc>
              <a:buNone/>
            </a:pPr>
            <a:r>
              <a:rPr sz="1600" dirty="0">
                <a:latin typeface="+mn-ea"/>
              </a:rPr>
              <a:t>                        console.log("入场动画回调：",el);</a:t>
            </a:r>
            <a:endParaRPr sz="1600" dirty="0">
              <a:latin typeface="+mn-ea"/>
            </a:endParaRPr>
          </a:p>
          <a:p>
            <a:pPr marL="0" indent="0">
              <a:lnSpc>
                <a:spcPct val="100000"/>
              </a:lnSpc>
              <a:buNone/>
            </a:pPr>
            <a:r>
              <a:rPr sz="1600" dirty="0">
                <a:latin typeface="+mn-ea"/>
              </a:rPr>
              <a:t>                    }}</a:t>
            </a:r>
            <a:endParaRPr sz="1600" dirty="0">
              <a:latin typeface="+mn-ea"/>
            </a:endParaRPr>
          </a:p>
          <a:p>
            <a:pPr marL="0" indent="0">
              <a:lnSpc>
                <a:spcPct val="100000"/>
              </a:lnSpc>
              <a:buNone/>
            </a:pPr>
            <a:r>
              <a:rPr sz="1600" dirty="0">
                <a:latin typeface="+mn-ea"/>
              </a:rPr>
              <a:t>                    //动画出场之后的回调</a:t>
            </a:r>
            <a:endParaRPr sz="1600" dirty="0">
              <a:latin typeface="+mn-ea"/>
            </a:endParaRPr>
          </a:p>
          <a:p>
            <a:pPr marL="0" indent="0">
              <a:lnSpc>
                <a:spcPct val="100000"/>
              </a:lnSpc>
              <a:buNone/>
            </a:pPr>
            <a:r>
              <a:rPr sz="1600" dirty="0">
                <a:latin typeface="+mn-ea"/>
              </a:rPr>
              <a:t>                    onExited={(el) =&gt; {</a:t>
            </a:r>
            <a:endParaRPr sz="1600" dirty="0">
              <a:latin typeface="+mn-ea"/>
            </a:endParaRPr>
          </a:p>
          <a:p>
            <a:pPr marL="0" indent="0">
              <a:lnSpc>
                <a:spcPct val="100000"/>
              </a:lnSpc>
              <a:buNone/>
            </a:pPr>
            <a:r>
              <a:rPr sz="1600" dirty="0">
                <a:latin typeface="+mn-ea"/>
              </a:rPr>
              <a:t>                        console.log("出场动画回调：",el);</a:t>
            </a:r>
            <a:endParaRPr sz="1600" dirty="0">
              <a:latin typeface="+mn-ea"/>
            </a:endParaRPr>
          </a:p>
          <a:p>
            <a:pPr marL="0" indent="0">
              <a:lnSpc>
                <a:spcPct val="100000"/>
              </a:lnSpc>
              <a:buNone/>
            </a:pPr>
            <a:r>
              <a:rPr sz="1600" dirty="0">
                <a:latin typeface="+mn-ea"/>
              </a:rPr>
              <a:t>                    }}</a:t>
            </a:r>
            <a:endParaRPr sz="1600" dirty="0">
              <a:latin typeface="+mn-ea"/>
            </a:endParaRPr>
          </a:p>
          <a:p>
            <a:pPr marL="0" indent="0">
              <a:lnSpc>
                <a:spcPct val="100000"/>
              </a:lnSpc>
              <a:buNone/>
            </a:pPr>
            <a:r>
              <a:rPr sz="1600" dirty="0">
                <a:latin typeface="+mn-ea"/>
              </a:rPr>
              <a:t>                &gt;</a:t>
            </a:r>
            <a:endParaRPr sz="1600" dirty="0">
              <a:latin typeface="+mn-ea"/>
            </a:endParaRPr>
          </a:p>
          <a:p>
            <a:pPr marL="0" indent="0">
              <a:lnSpc>
                <a:spcPct val="100000"/>
              </a:lnSpc>
              <a:buNone/>
            </a:pPr>
            <a:r>
              <a:rPr sz="1600" dirty="0">
                <a:latin typeface="+mn-ea"/>
              </a:rPr>
              <a:t>                    &lt;div className={Css['box']}&gt;&lt;/div&gt;</a:t>
            </a:r>
            <a:endParaRPr sz="1600" dirty="0">
              <a:latin typeface="+mn-ea"/>
            </a:endParaRPr>
          </a:p>
          <a:p>
            <a:pPr marL="0" indent="0">
              <a:lnSpc>
                <a:spcPct val="100000"/>
              </a:lnSpc>
              <a:buNone/>
            </a:pPr>
            <a:r>
              <a:rPr sz="1600" dirty="0">
                <a:latin typeface="+mn-ea"/>
              </a:rPr>
              <a:t>                &lt;/CSSTransition&gt;</a:t>
            </a:r>
            <a:endParaRPr sz="1600" dirty="0">
              <a:latin typeface="+mn-ea"/>
            </a:endParaRPr>
          </a:p>
          <a:p>
            <a:pPr marL="0" indent="0">
              <a:lnSpc>
                <a:spcPct val="100000"/>
              </a:lnSpc>
              <a:buNone/>
            </a:pPr>
            <a:endParaRPr sz="1600" dirty="0">
              <a:latin typeface="+mn-ea"/>
            </a:endParaRPr>
          </a:p>
          <a:p>
            <a:pPr marL="0" indent="0">
              <a:lnSpc>
                <a:spcPct val="100000"/>
              </a:lnSpc>
              <a:buNone/>
            </a:pP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latin typeface="+mn-ea"/>
                <a:sym typeface="+mn-ea"/>
              </a:rPr>
              <a:t>css</a:t>
            </a:r>
            <a:r>
              <a:rPr lang="zh-CN" altLang="en-US" sz="3200" dirty="0">
                <a:latin typeface="+mn-ea"/>
                <a:sym typeface="+mn-ea"/>
              </a:rPr>
              <a:t>样式</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enter:入场初始化动画</a:t>
            </a:r>
            <a:endParaRPr sz="1600" dirty="0">
              <a:latin typeface="+mn-ea"/>
            </a:endParaRPr>
          </a:p>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.fade-enter{left:0px;}</a:t>
            </a:r>
            <a:endParaRPr sz="1600" dirty="0">
              <a:latin typeface="+mn-ea"/>
            </a:endParaRPr>
          </a:p>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enter-active:入场动画的过程</a:t>
            </a:r>
            <a:endParaRPr sz="1600" dirty="0">
              <a:latin typeface="+mn-ea"/>
            </a:endParaRPr>
          </a:p>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.fade-enter-active{left:300px;transition:all 2s;}</a:t>
            </a:r>
            <a:endParaRPr sz="1600" dirty="0">
              <a:latin typeface="+mn-ea"/>
            </a:endParaRPr>
          </a:p>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enter-done:最终停留的状态</a:t>
            </a:r>
            <a:endParaRPr sz="1600" dirty="0">
              <a:latin typeface="+mn-ea"/>
            </a:endParaRPr>
          </a:p>
          <a:p>
            <a:pPr marL="0" indent="0">
              <a:lnSpc>
                <a:spcPct val="100000"/>
              </a:lnSpc>
              <a:buNone/>
            </a:pPr>
            <a:r>
              <a:rPr sz="1600" dirty="0">
                <a:latin typeface="+mn-ea"/>
              </a:rPr>
              <a:t>*/</a:t>
            </a:r>
            <a:endParaRPr sz="1600" dirty="0">
              <a:latin typeface="+mn-ea"/>
            </a:endParaRPr>
          </a:p>
          <a:p>
            <a:pPr marL="0" indent="0">
              <a:lnSpc>
                <a:spcPct val="100000"/>
              </a:lnSpc>
              <a:buNone/>
            </a:pPr>
            <a:r>
              <a:rPr sz="1600" dirty="0">
                <a:latin typeface="+mn-ea"/>
              </a:rPr>
              <a:t>.fade-enter-done{left:0px;display: none;}</a:t>
            </a: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latin typeface="+mn-ea"/>
                <a:sym typeface="+mn-ea"/>
              </a:rPr>
              <a:t>css</a:t>
            </a:r>
            <a:r>
              <a:rPr lang="zh-CN" altLang="en-US" sz="3200" dirty="0">
                <a:latin typeface="+mn-ea"/>
                <a:sym typeface="+mn-ea"/>
              </a:rPr>
              <a:t>样式</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sym typeface="+mn-ea"/>
              </a:rPr>
              <a:t>/*</a:t>
            </a:r>
            <a:endParaRPr sz="1600" dirty="0">
              <a:latin typeface="+mn-ea"/>
            </a:endParaRPr>
          </a:p>
          <a:p>
            <a:pPr marL="0" indent="0">
              <a:lnSpc>
                <a:spcPct val="100000"/>
              </a:lnSpc>
              <a:buNone/>
            </a:pPr>
            <a:r>
              <a:rPr sz="1600" dirty="0">
                <a:latin typeface="+mn-ea"/>
                <a:sym typeface="+mn-ea"/>
              </a:rPr>
              <a:t>exit:出场初始化动画</a:t>
            </a:r>
            <a:endParaRPr sz="1600" dirty="0">
              <a:latin typeface="+mn-ea"/>
            </a:endParaRPr>
          </a:p>
          <a:p>
            <a:pPr marL="0" indent="0">
              <a:lnSpc>
                <a:spcPct val="100000"/>
              </a:lnSpc>
              <a:buNone/>
            </a:pPr>
            <a:r>
              <a:rPr sz="1600" dirty="0">
                <a:latin typeface="+mn-ea"/>
                <a:sym typeface="+mn-ea"/>
              </a:rPr>
              <a:t>*/</a:t>
            </a:r>
            <a:endParaRPr sz="1600" dirty="0">
              <a:latin typeface="+mn-ea"/>
            </a:endParaRPr>
          </a:p>
          <a:p>
            <a:pPr marL="0" indent="0">
              <a:lnSpc>
                <a:spcPct val="100000"/>
              </a:lnSpc>
              <a:buNone/>
            </a:pPr>
            <a:r>
              <a:rPr sz="1600" dirty="0">
                <a:latin typeface="+mn-ea"/>
                <a:sym typeface="+mn-ea"/>
              </a:rPr>
              <a:t>.fade-exit{left:300px;display:block}</a:t>
            </a:r>
            <a:endParaRPr sz="1600" dirty="0">
              <a:latin typeface="+mn-ea"/>
            </a:endParaRPr>
          </a:p>
          <a:p>
            <a:pPr marL="0" indent="0">
              <a:lnSpc>
                <a:spcPct val="100000"/>
              </a:lnSpc>
              <a:buNone/>
            </a:pPr>
            <a:r>
              <a:rPr sz="1600" dirty="0">
                <a:latin typeface="+mn-ea"/>
                <a:sym typeface="+mn-ea"/>
              </a:rPr>
              <a:t>/*</a:t>
            </a:r>
            <a:endParaRPr sz="1600" dirty="0">
              <a:latin typeface="+mn-ea"/>
            </a:endParaRPr>
          </a:p>
          <a:p>
            <a:pPr marL="0" indent="0">
              <a:lnSpc>
                <a:spcPct val="100000"/>
              </a:lnSpc>
              <a:buNone/>
            </a:pPr>
            <a:r>
              <a:rPr sz="1600" dirty="0">
                <a:latin typeface="+mn-ea"/>
                <a:sym typeface="+mn-ea"/>
              </a:rPr>
              <a:t>exit-active:出场动画的过程</a:t>
            </a:r>
            <a:endParaRPr sz="1600" dirty="0">
              <a:latin typeface="+mn-ea"/>
            </a:endParaRPr>
          </a:p>
          <a:p>
            <a:pPr marL="0" indent="0">
              <a:lnSpc>
                <a:spcPct val="100000"/>
              </a:lnSpc>
              <a:buNone/>
            </a:pPr>
            <a:r>
              <a:rPr sz="1600" dirty="0">
                <a:latin typeface="+mn-ea"/>
                <a:sym typeface="+mn-ea"/>
              </a:rPr>
              <a:t>*/</a:t>
            </a:r>
            <a:endParaRPr sz="1600" dirty="0">
              <a:latin typeface="+mn-ea"/>
            </a:endParaRPr>
          </a:p>
          <a:p>
            <a:pPr marL="0" indent="0">
              <a:lnSpc>
                <a:spcPct val="100000"/>
              </a:lnSpc>
              <a:buNone/>
            </a:pPr>
            <a:r>
              <a:rPr sz="1600" dirty="0">
                <a:latin typeface="+mn-ea"/>
                <a:sym typeface="+mn-ea"/>
              </a:rPr>
              <a:t>.fade-exit-active{left:0px;transition: all 2s}</a:t>
            </a:r>
            <a:endParaRPr sz="1600" dirty="0">
              <a:latin typeface="+mn-ea"/>
            </a:endParaRPr>
          </a:p>
          <a:p>
            <a:pPr marL="0" indent="0">
              <a:lnSpc>
                <a:spcPct val="100000"/>
              </a:lnSpc>
              <a:buNone/>
            </a:pPr>
            <a:r>
              <a:rPr sz="1600" dirty="0">
                <a:latin typeface="+mn-ea"/>
                <a:sym typeface="+mn-ea"/>
              </a:rPr>
              <a:t>/*</a:t>
            </a:r>
            <a:endParaRPr sz="1600" dirty="0">
              <a:latin typeface="+mn-ea"/>
            </a:endParaRPr>
          </a:p>
          <a:p>
            <a:pPr marL="0" indent="0">
              <a:lnSpc>
                <a:spcPct val="100000"/>
              </a:lnSpc>
              <a:buNone/>
            </a:pPr>
            <a:r>
              <a:rPr sz="1600" dirty="0">
                <a:latin typeface="+mn-ea"/>
                <a:sym typeface="+mn-ea"/>
              </a:rPr>
              <a:t>exit-done:最终停留的状态</a:t>
            </a:r>
            <a:endParaRPr sz="1600" dirty="0">
              <a:latin typeface="+mn-ea"/>
            </a:endParaRPr>
          </a:p>
          <a:p>
            <a:pPr marL="0" indent="0">
              <a:lnSpc>
                <a:spcPct val="100000"/>
              </a:lnSpc>
              <a:buNone/>
            </a:pPr>
            <a:r>
              <a:rPr sz="1600" dirty="0">
                <a:latin typeface="+mn-ea"/>
                <a:sym typeface="+mn-ea"/>
              </a:rPr>
              <a:t>*/</a:t>
            </a:r>
            <a:endParaRPr sz="1600" dirty="0">
              <a:latin typeface="+mn-ea"/>
            </a:endParaRPr>
          </a:p>
          <a:p>
            <a:pPr marL="0" indent="0">
              <a:lnSpc>
                <a:spcPct val="100000"/>
              </a:lnSpc>
              <a:buNone/>
            </a:pPr>
            <a:r>
              <a:rPr sz="1600" dirty="0">
                <a:latin typeface="+mn-ea"/>
                <a:sym typeface="+mn-ea"/>
              </a:rPr>
              <a:t>.fade-exit-done{left:0px;display:none}</a:t>
            </a:r>
            <a:endParaRPr sz="1600" dirty="0">
              <a:latin typeface="+mn-ea"/>
            </a:endParaRPr>
          </a:p>
          <a:p>
            <a:pPr marL="0" indent="0">
              <a:lnSpc>
                <a:spcPct val="100000"/>
              </a:lnSpc>
              <a:buNone/>
            </a:pP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sym typeface="+mn-ea"/>
              </a:rPr>
              <a:t>使用</a:t>
            </a:r>
            <a:r>
              <a:rPr lang="en-US" altLang="zh-CN" sz="3200" dirty="0">
                <a:sym typeface="+mn-ea"/>
              </a:rPr>
              <a:t>react-transition-group</a:t>
            </a:r>
            <a:r>
              <a:rPr lang="zh-CN" altLang="en-US" sz="3200" dirty="0">
                <a:sym typeface="+mn-ea"/>
              </a:rPr>
              <a:t>开发轮播图淡入淡出效果</a:t>
            </a:r>
            <a:endParaRPr lang="zh-CN" altLang="en-US" sz="3200" dirty="0">
              <a:latin typeface="+mn-ea"/>
              <a:sym typeface="+mn-ea"/>
            </a:endParaRPr>
          </a:p>
        </p:txBody>
      </p:sp>
      <p:sp>
        <p:nvSpPr>
          <p:cNvPr id="3" name="内容占位符 2"/>
          <p:cNvSpPr>
            <a:spLocks noGrp="1"/>
          </p:cNvSpPr>
          <p:nvPr>
            <p:ph idx="1"/>
          </p:nvPr>
        </p:nvSpPr>
        <p:spPr>
          <a:xfrm>
            <a:off x="838200" y="993775"/>
            <a:ext cx="9275445" cy="5676265"/>
          </a:xfrm>
        </p:spPr>
        <p:txBody>
          <a:bodyPr>
            <a:noAutofit/>
          </a:bodyPr>
          <a:lstStyle/>
          <a:p>
            <a:pPr marL="0" indent="0">
              <a:lnSpc>
                <a:spcPct val="100000"/>
              </a:lnSpc>
              <a:buNone/>
            </a:pPr>
            <a:r>
              <a:rPr sz="1600" dirty="0">
                <a:latin typeface="+mn-ea"/>
              </a:rPr>
              <a:t>TransitionGroup</a:t>
            </a:r>
            <a:r>
              <a:rPr lang="zh-CN" sz="1600" dirty="0">
                <a:latin typeface="+mn-ea"/>
              </a:rPr>
              <a:t>实现多个</a:t>
            </a:r>
            <a:r>
              <a:rPr lang="en-US" altLang="zh-CN" sz="1600" dirty="0">
                <a:latin typeface="+mn-ea"/>
              </a:rPr>
              <a:t>dom</a:t>
            </a:r>
            <a:r>
              <a:rPr lang="zh-CN" sz="1600" dirty="0">
                <a:latin typeface="+mn-ea"/>
              </a:rPr>
              <a:t>元素删除</a:t>
            </a:r>
            <a:r>
              <a:rPr lang="en-US" altLang="zh-CN" sz="1600" dirty="0">
                <a:latin typeface="+mn-ea"/>
              </a:rPr>
              <a:t>/</a:t>
            </a:r>
            <a:r>
              <a:rPr lang="zh-CN" altLang="en-US" sz="1600" dirty="0">
                <a:latin typeface="+mn-ea"/>
              </a:rPr>
              <a:t>增加</a:t>
            </a:r>
            <a:r>
              <a:rPr lang="zh-CN" sz="1600" dirty="0">
                <a:latin typeface="+mn-ea"/>
              </a:rPr>
              <a:t>动画效果</a:t>
            </a:r>
            <a:endParaRPr sz="1600" dirty="0">
              <a:latin typeface="+mn-ea"/>
            </a:endParaRPr>
          </a:p>
          <a:p>
            <a:pPr marL="0" indent="0">
              <a:lnSpc>
                <a:spcPct val="100000"/>
              </a:lnSpc>
              <a:buNone/>
            </a:pPr>
            <a:endParaRPr sz="1600" dirty="0">
              <a:latin typeface="+mn-ea"/>
            </a:endParaRPr>
          </a:p>
          <a:p>
            <a:pPr marL="0" indent="0">
              <a:lnSpc>
                <a:spcPct val="100000"/>
              </a:lnSpc>
              <a:buNone/>
            </a:pPr>
            <a:endParaRPr sz="1600" dirty="0">
              <a:latin typeface="+mn-ea"/>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第五章：</a:t>
            </a:r>
            <a:r>
              <a:rPr lang="en-US" altLang="zh-CN" dirty="0"/>
              <a:t> react-router-</a:t>
            </a:r>
            <a:r>
              <a:rPr lang="en-US" altLang="zh-CN" dirty="0" err="1"/>
              <a:t>dom</a:t>
            </a:r>
            <a:r>
              <a:rPr lang="zh-CN" altLang="en-US" dirty="0"/>
              <a:t>路由</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a:t>
            </a:r>
            <a:r>
              <a:rPr lang="en-US" altLang="zh-CN" dirty="0"/>
              <a:t> React Router </a:t>
            </a:r>
            <a:r>
              <a:rPr lang="zh-CN" altLang="en-US" dirty="0"/>
              <a:t>介绍</a:t>
            </a:r>
            <a:endParaRPr lang="en-US" altLang="zh-C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React Router </a:t>
            </a:r>
            <a:r>
              <a:rPr lang="zh-CN" altLang="en-US" sz="3200" dirty="0"/>
              <a:t>介绍</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zh-CN" altLang="en-US" sz="2000" dirty="0"/>
              <a:t>官网：https://reacttraining.com/react-router</a:t>
            </a:r>
            <a:endParaRPr lang="zh-CN" altLang="en-US" sz="2000" dirty="0"/>
          </a:p>
          <a:p>
            <a:pPr marL="0" indent="0">
              <a:buNone/>
            </a:pPr>
            <a:r>
              <a:rPr lang="zh-CN" altLang="en-US" sz="2000" dirty="0"/>
              <a:t>使用</a:t>
            </a:r>
            <a:r>
              <a:rPr lang="en-US" altLang="zh-CN" sz="2000" dirty="0"/>
              <a:t>React</a:t>
            </a:r>
            <a:r>
              <a:rPr lang="zh-CN" altLang="en-US" sz="2000" dirty="0"/>
              <a:t>构建的单页面应用，使用路由实现页面跳转。在</a:t>
            </a:r>
            <a:r>
              <a:rPr lang="en-US" altLang="zh-CN" sz="2000" dirty="0"/>
              <a:t>React</a:t>
            </a:r>
            <a:r>
              <a:rPr lang="zh-CN" altLang="en-US" sz="2000" dirty="0"/>
              <a:t>中，常用的有两个包可以实现这个需求，那就是</a:t>
            </a:r>
            <a:r>
              <a:rPr lang="en-US" altLang="zh-CN" sz="2000" dirty="0"/>
              <a:t>react-router</a:t>
            </a:r>
            <a:r>
              <a:rPr lang="zh-CN" altLang="en-US" sz="2000" dirty="0"/>
              <a:t>和</a:t>
            </a:r>
            <a:r>
              <a:rPr lang="en-US" altLang="zh-CN" sz="2000" dirty="0" smtClean="0"/>
              <a:t>react-router-</a:t>
            </a:r>
            <a:r>
              <a:rPr lang="en-US" altLang="zh-CN" sz="2000" dirty="0" err="1" smtClean="0"/>
              <a:t>dom</a:t>
            </a:r>
            <a:r>
              <a:rPr lang="zh-CN" altLang="en-US" sz="2000" dirty="0" smtClean="0"/>
              <a:t>（</a:t>
            </a:r>
            <a:r>
              <a:rPr lang="en-US" altLang="zh-CN" sz="2000" dirty="0" smtClean="0"/>
              <a:t>router</a:t>
            </a:r>
            <a:r>
              <a:rPr lang="zh-CN" altLang="en-US" sz="2000" dirty="0" smtClean="0"/>
              <a:t> </a:t>
            </a:r>
            <a:r>
              <a:rPr lang="en-US" altLang="zh-CN" sz="2000" dirty="0" smtClean="0"/>
              <a:t>v4</a:t>
            </a:r>
            <a:r>
              <a:rPr lang="zh-CN" altLang="en-US" sz="2000" dirty="0" smtClean="0"/>
              <a:t>）。</a:t>
            </a:r>
            <a:endParaRPr lang="en-US" altLang="zh-CN" sz="2000" dirty="0" smtClean="0"/>
          </a:p>
          <a:p>
            <a:pPr marL="0" indent="0">
              <a:buNone/>
            </a:pPr>
            <a:br>
              <a:rPr lang="zh-CN" altLang="en-US" sz="2000" dirty="0"/>
            </a:br>
            <a:r>
              <a:rPr lang="en-US" altLang="zh-CN" sz="2000" dirty="0"/>
              <a:t>react-router: </a:t>
            </a:r>
            <a:r>
              <a:rPr lang="zh-CN" altLang="en-US" sz="2000" dirty="0"/>
              <a:t>实现了路由的核心</a:t>
            </a:r>
            <a:r>
              <a:rPr lang="zh-CN" altLang="en-US" sz="2000" dirty="0" smtClean="0"/>
              <a:t>功能</a:t>
            </a:r>
            <a:endParaRPr lang="en-US" altLang="zh-CN" sz="2000" dirty="0" smtClean="0"/>
          </a:p>
          <a:p>
            <a:pPr marL="0" indent="0">
              <a:buNone/>
            </a:pPr>
            <a:br>
              <a:rPr lang="zh-CN" altLang="en-US" sz="2000" dirty="0"/>
            </a:br>
            <a:r>
              <a:rPr lang="en-US" altLang="zh-CN" sz="2000" dirty="0"/>
              <a:t>react-router-</a:t>
            </a:r>
            <a:r>
              <a:rPr lang="en-US" altLang="zh-CN" sz="2000" dirty="0" err="1"/>
              <a:t>dom</a:t>
            </a:r>
            <a:r>
              <a:rPr lang="en-US" altLang="zh-CN" sz="2000" dirty="0"/>
              <a:t>: </a:t>
            </a:r>
            <a:r>
              <a:rPr lang="zh-CN" altLang="en-US" sz="2000" dirty="0"/>
              <a:t>基于</a:t>
            </a:r>
            <a:r>
              <a:rPr lang="en-US" altLang="zh-CN" sz="2000" dirty="0"/>
              <a:t>react-router</a:t>
            </a:r>
            <a:r>
              <a:rPr lang="zh-CN" altLang="en-US" sz="2000" dirty="0"/>
              <a:t>，加入了在浏览器运行环境下的一些功能，例如：</a:t>
            </a:r>
            <a:r>
              <a:rPr lang="en-US" altLang="zh-CN" sz="2000" dirty="0"/>
              <a:t>Link</a:t>
            </a:r>
            <a:r>
              <a:rPr lang="zh-CN" altLang="en-US" sz="2000" dirty="0"/>
              <a:t>组件，会渲染一个</a:t>
            </a:r>
            <a:r>
              <a:rPr lang="en-US" altLang="zh-CN" sz="2000" dirty="0"/>
              <a:t>a</a:t>
            </a:r>
            <a:r>
              <a:rPr lang="zh-CN" altLang="en-US" sz="2000" dirty="0" smtClean="0"/>
              <a:t>标签，路由模式分为：</a:t>
            </a:r>
            <a:r>
              <a:rPr lang="en-US" altLang="zh-CN" sz="2000" dirty="0" err="1" smtClean="0"/>
              <a:t>BrowserRouter(history)</a:t>
            </a:r>
            <a:r>
              <a:rPr lang="zh-CN" altLang="en-US" sz="2000" dirty="0" smtClean="0"/>
              <a:t>（不带</a:t>
            </a:r>
            <a:r>
              <a:rPr lang="en-US" altLang="zh-CN" sz="2000" dirty="0" smtClean="0"/>
              <a:t>#</a:t>
            </a:r>
            <a:r>
              <a:rPr lang="zh-CN" altLang="en-US" sz="2000" dirty="0" smtClean="0"/>
              <a:t>号）和</a:t>
            </a:r>
            <a:r>
              <a:rPr lang="en-US" altLang="zh-CN" sz="2000" dirty="0" err="1" smtClean="0"/>
              <a:t>HashRouter</a:t>
            </a:r>
            <a:r>
              <a:rPr lang="zh-CN" altLang="en-US" sz="2000" dirty="0" smtClean="0"/>
              <a:t>（带</a:t>
            </a:r>
            <a:r>
              <a:rPr lang="en-US" altLang="zh-CN" sz="2000" dirty="0" smtClean="0"/>
              <a:t>#</a:t>
            </a:r>
            <a:r>
              <a:rPr lang="zh-CN" altLang="en-US" sz="2000" dirty="0" smtClean="0"/>
              <a:t>号），</a:t>
            </a:r>
            <a:r>
              <a:rPr lang="zh-CN" altLang="en-US" sz="2000" dirty="0"/>
              <a:t>前者使用</a:t>
            </a:r>
            <a:r>
              <a:rPr lang="en-US" altLang="zh-CN" sz="2000" dirty="0" err="1"/>
              <a:t>pushState</a:t>
            </a:r>
            <a:r>
              <a:rPr lang="zh-CN" altLang="en-US" sz="2000" dirty="0"/>
              <a:t>和</a:t>
            </a:r>
            <a:r>
              <a:rPr lang="en-US" altLang="zh-CN" sz="2000" dirty="0" err="1"/>
              <a:t>popstate</a:t>
            </a:r>
            <a:r>
              <a:rPr lang="zh-CN" altLang="en-US" sz="2000" dirty="0"/>
              <a:t>事件构建路由，后者使用</a:t>
            </a:r>
            <a:r>
              <a:rPr lang="en-US" altLang="zh-CN" sz="2000" dirty="0" err="1"/>
              <a:t>window.location.hash</a:t>
            </a:r>
            <a:r>
              <a:rPr lang="zh-CN" altLang="en-US" sz="2000" dirty="0"/>
              <a:t>和</a:t>
            </a:r>
            <a:r>
              <a:rPr lang="en-US" altLang="zh-CN" sz="2000" dirty="0" err="1"/>
              <a:t>hashchange</a:t>
            </a:r>
            <a:r>
              <a:rPr lang="zh-CN" altLang="en-US" sz="2000" dirty="0"/>
              <a:t>事件构建路由</a:t>
            </a:r>
            <a:r>
              <a:rPr lang="zh-CN" altLang="en-US" sz="2000" dirty="0" smtClean="0"/>
              <a:t>。</a:t>
            </a:r>
            <a:endParaRPr lang="zh-CN" altLang="en-US" sz="2000" dirty="0"/>
          </a:p>
          <a:p>
            <a:pPr marL="0" indent="0">
              <a:buNone/>
            </a:pPr>
            <a:endParaRPr lang="zh-CN" altLang="en-US" sz="2000" dirty="0"/>
          </a:p>
          <a:p>
            <a:pPr marL="0" indent="0">
              <a:buNone/>
            </a:pPr>
            <a:endParaRPr lang="en-US" altLang="zh-CN" sz="2000" dirty="0" smtClean="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第五章：</a:t>
            </a:r>
            <a:r>
              <a:rPr lang="en-US" altLang="zh-CN" dirty="0"/>
              <a:t> react-router-</a:t>
            </a:r>
            <a:r>
              <a:rPr lang="en-US" altLang="zh-CN" dirty="0" err="1"/>
              <a:t>dom</a:t>
            </a:r>
            <a:r>
              <a:rPr lang="zh-CN" altLang="en-US" dirty="0"/>
              <a:t>路由</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2</a:t>
            </a:r>
            <a:r>
              <a:rPr lang="zh-CN" altLang="en-US" dirty="0"/>
              <a:t>：路由跳转、路由传参和路由懒加载</a:t>
            </a:r>
            <a:r>
              <a:rPr lang="en-US" altLang="zh-CN" dirty="0"/>
              <a:t> </a:t>
            </a:r>
            <a:endParaRPr lang="en-US" altLang="zh-CN"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安装路由</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en-US" altLang="zh-CN" sz="2000" dirty="0" err="1" smtClean="0"/>
              <a:t>npm</a:t>
            </a:r>
            <a:r>
              <a:rPr lang="zh-CN" altLang="en-US" sz="2000" dirty="0" smtClean="0"/>
              <a:t> </a:t>
            </a:r>
            <a:r>
              <a:rPr lang="en-US" altLang="zh-CN" sz="2000" dirty="0" smtClean="0"/>
              <a:t>install</a:t>
            </a:r>
            <a:r>
              <a:rPr lang="zh-CN" altLang="en-US" sz="2000" dirty="0"/>
              <a:t> </a:t>
            </a:r>
            <a:r>
              <a:rPr lang="en-US" altLang="zh-CN" sz="2000" dirty="0" smtClean="0"/>
              <a:t>--save-dev</a:t>
            </a:r>
            <a:r>
              <a:rPr lang="zh-CN" altLang="en-US" sz="2000" dirty="0" smtClean="0"/>
              <a:t> </a:t>
            </a:r>
            <a:r>
              <a:rPr lang="en-US" altLang="zh-CN" sz="2000" dirty="0" smtClean="0"/>
              <a:t>react-router-</a:t>
            </a:r>
            <a:r>
              <a:rPr lang="en-US" altLang="zh-CN" sz="2000" dirty="0" err="1" smtClean="0"/>
              <a:t>dom</a:t>
            </a:r>
            <a:endParaRPr lang="zh-CN" altLang="en-US" sz="2000" dirty="0"/>
          </a:p>
          <a:p>
            <a:pPr marL="0" indent="0">
              <a:buNone/>
            </a:pPr>
            <a:endParaRPr lang="en-US" altLang="zh-CN" sz="2000" dirty="0" smtClean="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引入路由和配置路由</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lang="en-US" altLang="zh-CN" sz="2000" dirty="0"/>
              <a:t>/*</a:t>
            </a:r>
            <a:r>
              <a:rPr lang="en-US" altLang="zh-CN" sz="2000" dirty="0" err="1" smtClean="0"/>
              <a:t>router.js</a:t>
            </a:r>
            <a:r>
              <a:rPr lang="en-US" altLang="zh-CN" sz="2000" dirty="0" smtClean="0"/>
              <a:t> </a:t>
            </a:r>
            <a:r>
              <a:rPr lang="zh-CN" altLang="en-US" sz="2000" dirty="0"/>
              <a:t>页面里的代码</a:t>
            </a:r>
            <a:endParaRPr lang="zh-CN" altLang="en-US" sz="2000" dirty="0"/>
          </a:p>
          <a:p>
            <a:pPr marL="0" indent="0">
              <a:lnSpc>
                <a:spcPct val="100000"/>
              </a:lnSpc>
              <a:buNone/>
            </a:pPr>
            <a:r>
              <a:rPr lang="en-US" altLang="zh-CN" sz="2000" dirty="0" err="1"/>
              <a:t>HashRouter</a:t>
            </a:r>
            <a:r>
              <a:rPr lang="en-US" altLang="zh-CN" sz="2000" dirty="0"/>
              <a:t>:</a:t>
            </a:r>
            <a:r>
              <a:rPr lang="zh-CN" altLang="en-US" sz="2000" dirty="0"/>
              <a:t>有</a:t>
            </a:r>
            <a:r>
              <a:rPr lang="en-US" altLang="zh-CN" sz="2000" dirty="0"/>
              <a:t>#</a:t>
            </a:r>
            <a:r>
              <a:rPr lang="zh-CN" altLang="en-US" sz="2000" dirty="0"/>
              <a:t>号</a:t>
            </a:r>
            <a:endParaRPr lang="zh-CN" altLang="en-US" sz="2000" dirty="0"/>
          </a:p>
          <a:p>
            <a:pPr marL="0" indent="0">
              <a:lnSpc>
                <a:spcPct val="100000"/>
              </a:lnSpc>
              <a:buNone/>
            </a:pPr>
            <a:r>
              <a:rPr lang="en-US" altLang="zh-CN" sz="2000" dirty="0" err="1"/>
              <a:t>BrowserRouter</a:t>
            </a:r>
            <a:r>
              <a:rPr lang="en-US" altLang="zh-CN" sz="2000" dirty="0"/>
              <a:t>:</a:t>
            </a:r>
            <a:r>
              <a:rPr lang="zh-CN" altLang="en-US" sz="2000" dirty="0"/>
              <a:t>没有</a:t>
            </a:r>
            <a:r>
              <a:rPr lang="en-US" altLang="zh-CN" sz="2000" dirty="0"/>
              <a:t>#</a:t>
            </a:r>
            <a:r>
              <a:rPr lang="zh-CN" altLang="en-US" sz="2000" dirty="0"/>
              <a:t>号</a:t>
            </a:r>
            <a:endParaRPr lang="zh-CN" altLang="en-US" sz="2000" dirty="0"/>
          </a:p>
          <a:p>
            <a:pPr marL="0" indent="0">
              <a:lnSpc>
                <a:spcPct val="100000"/>
              </a:lnSpc>
              <a:buNone/>
            </a:pPr>
            <a:r>
              <a:rPr lang="zh-CN" altLang="en-US" sz="2000" dirty="0">
                <a:sym typeface="+mn-ea"/>
              </a:rPr>
              <a:t>Route：设置路由与组件关联</a:t>
            </a:r>
            <a:endParaRPr lang="zh-CN" altLang="en-US" sz="2000" dirty="0"/>
          </a:p>
          <a:p>
            <a:pPr marL="0" indent="0">
              <a:lnSpc>
                <a:spcPct val="100000"/>
              </a:lnSpc>
              <a:buNone/>
            </a:pPr>
            <a:r>
              <a:rPr lang="en-US" altLang="zh-CN" sz="2000" dirty="0"/>
              <a:t>Switch:</a:t>
            </a:r>
            <a:r>
              <a:rPr lang="zh-CN" altLang="en-US" sz="2000" dirty="0"/>
              <a:t>只要匹配到一个地址不往下匹配，相当于</a:t>
            </a:r>
            <a:r>
              <a:rPr lang="en-US" altLang="zh-CN" sz="2000" dirty="0"/>
              <a:t>for</a:t>
            </a:r>
            <a:r>
              <a:rPr lang="zh-CN" altLang="en-US" sz="2000" dirty="0"/>
              <a:t>循环里面的</a:t>
            </a:r>
            <a:r>
              <a:rPr lang="en-US" altLang="zh-CN" sz="2000" dirty="0"/>
              <a:t>break</a:t>
            </a:r>
            <a:endParaRPr lang="en-US" altLang="zh-CN" sz="2000" dirty="0"/>
          </a:p>
          <a:p>
            <a:pPr marL="0" indent="0">
              <a:lnSpc>
                <a:spcPct val="100000"/>
              </a:lnSpc>
              <a:buNone/>
            </a:pPr>
            <a:r>
              <a:rPr lang="en-US" altLang="zh-CN" sz="2000" dirty="0"/>
              <a:t>Link:</a:t>
            </a:r>
            <a:r>
              <a:rPr lang="zh-CN" altLang="en-US" sz="2000" dirty="0"/>
              <a:t>跳转页面，相当于</a:t>
            </a:r>
            <a:r>
              <a:rPr lang="en-US" altLang="zh-CN" sz="2000" dirty="0" err="1"/>
              <a:t>vue</a:t>
            </a:r>
            <a:r>
              <a:rPr lang="zh-CN" altLang="en-US" sz="2000" dirty="0"/>
              <a:t>里面的</a:t>
            </a:r>
            <a:r>
              <a:rPr lang="en-US" altLang="zh-CN" sz="2000" dirty="0"/>
              <a:t>router-link</a:t>
            </a:r>
            <a:endParaRPr lang="en-US" altLang="zh-CN" sz="2000" dirty="0"/>
          </a:p>
          <a:p>
            <a:pPr marL="0" indent="0">
              <a:lnSpc>
                <a:spcPct val="100000"/>
              </a:lnSpc>
              <a:buNone/>
            </a:pPr>
            <a:r>
              <a:rPr lang="en-US" altLang="zh-CN" sz="2000" dirty="0"/>
              <a:t>exact :</a:t>
            </a:r>
            <a:r>
              <a:rPr lang="zh-CN" altLang="en-US" sz="2000" dirty="0"/>
              <a:t>完全匹配路由</a:t>
            </a:r>
            <a:endParaRPr lang="zh-CN" altLang="en-US" sz="2000" dirty="0"/>
          </a:p>
          <a:p>
            <a:pPr marL="0" indent="0">
              <a:lnSpc>
                <a:spcPct val="100000"/>
              </a:lnSpc>
              <a:buNone/>
            </a:pPr>
            <a:r>
              <a:rPr lang="zh-CN" altLang="en-US" sz="2000" dirty="0"/>
              <a:t>Redirect</a:t>
            </a:r>
            <a:r>
              <a:rPr lang="en-US" altLang="zh-CN" sz="2000" dirty="0"/>
              <a:t>:</a:t>
            </a:r>
            <a:r>
              <a:rPr lang="zh-CN" altLang="en-US" sz="2000" dirty="0"/>
              <a:t>路由重定向</a:t>
            </a:r>
            <a:endParaRPr lang="zh-CN" altLang="en-US" sz="2000" dirty="0"/>
          </a:p>
          <a:p>
            <a:pPr marL="0" indent="0">
              <a:lnSpc>
                <a:spcPct val="100000"/>
              </a:lnSpc>
              <a:buNone/>
            </a:pPr>
            <a:r>
              <a:rPr lang="en-US" altLang="zh-CN" sz="2000" dirty="0"/>
              <a:t>*</a:t>
            </a:r>
            <a:r>
              <a:rPr lang="en-US" altLang="zh-CN" sz="2000" i="1" dirty="0"/>
              <a:t>/</a:t>
            </a:r>
            <a:br>
              <a:rPr lang="zh-CN" altLang="en-US" sz="2000" i="1" dirty="0"/>
            </a:br>
            <a:r>
              <a:rPr lang="en-US" altLang="zh-CN" sz="2000" dirty="0"/>
              <a:t>import  {</a:t>
            </a:r>
            <a:r>
              <a:rPr lang="en-US" altLang="zh-CN" sz="2000" dirty="0" err="1"/>
              <a:t>HashRouter</a:t>
            </a:r>
            <a:r>
              <a:rPr lang="en-US" altLang="zh-CN" sz="2000" dirty="0"/>
              <a:t> as </a:t>
            </a:r>
            <a:r>
              <a:rPr lang="en-US" altLang="zh-CN" sz="2000" dirty="0" err="1"/>
              <a:t>Router,Route,Switch,Link</a:t>
            </a:r>
            <a:r>
              <a:rPr lang="en-US" altLang="zh-CN" sz="2000" dirty="0"/>
              <a:t>}  from  'react-router-</a:t>
            </a:r>
            <a:r>
              <a:rPr lang="en-US" altLang="zh-CN" sz="2000" dirty="0" err="1"/>
              <a:t>dom</a:t>
            </a:r>
            <a:r>
              <a:rPr lang="en-US" altLang="zh-CN" sz="2000" dirty="0"/>
              <a:t>';</a:t>
            </a:r>
            <a:endParaRPr lang="en-US" altLang="zh-CN" sz="2000" dirty="0"/>
          </a:p>
          <a:p>
            <a:pPr marL="0" indent="0">
              <a:lnSpc>
                <a:spcPct val="100000"/>
              </a:lnSpc>
              <a:buNone/>
            </a:pPr>
            <a:r>
              <a:rPr lang="en-US" altLang="zh-CN" sz="2000" dirty="0"/>
              <a:t>Import  </a:t>
            </a:r>
            <a:r>
              <a:rPr lang="en-US" altLang="zh-CN" sz="2000" dirty="0" err="1"/>
              <a:t>IndexComponent</a:t>
            </a:r>
            <a:r>
              <a:rPr lang="en-US" altLang="zh-CN" sz="2000" dirty="0"/>
              <a:t>  from  './index/index';</a:t>
            </a:r>
            <a:endParaRPr lang="en-US" altLang="zh-CN" sz="2000" dirty="0"/>
          </a:p>
          <a:p>
            <a:pPr marL="0" indent="0">
              <a:lnSpc>
                <a:spcPct val="100000"/>
              </a:lnSpc>
              <a:buNone/>
            </a:pPr>
            <a:r>
              <a:rPr lang="en-US" altLang="zh-CN" sz="2000" dirty="0"/>
              <a:t>import </a:t>
            </a:r>
            <a:r>
              <a:rPr lang="en-US" altLang="zh-CN" sz="2000" dirty="0" err="1"/>
              <a:t>NewsComponent</a:t>
            </a:r>
            <a:r>
              <a:rPr lang="en-US" altLang="zh-CN" sz="2000" dirty="0"/>
              <a:t> from './news/index</a:t>
            </a:r>
            <a:r>
              <a:rPr lang="en-US" altLang="zh-CN" sz="2000" dirty="0" smtClean="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引入路由和配置路由</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lang="en-US" altLang="zh-CN" sz="1600" dirty="0" smtClean="0"/>
              <a:t>render</a:t>
            </a:r>
            <a:r>
              <a:rPr lang="en-US" altLang="zh-CN" sz="1600" dirty="0"/>
              <a:t>(){</a:t>
            </a:r>
            <a:endParaRPr lang="en-US" altLang="zh-CN" sz="1600" dirty="0"/>
          </a:p>
          <a:p>
            <a:pPr marL="0" indent="0">
              <a:lnSpc>
                <a:spcPct val="100000"/>
              </a:lnSpc>
              <a:buNone/>
            </a:pPr>
            <a:r>
              <a:rPr lang="en-US" altLang="zh-CN" sz="1600" dirty="0"/>
              <a:t>	return(</a:t>
            </a:r>
            <a:endParaRPr lang="en-US" altLang="zh-CN" sz="1600" dirty="0"/>
          </a:p>
          <a:p>
            <a:pPr marL="0" indent="0">
              <a:lnSpc>
                <a:spcPct val="100000"/>
              </a:lnSpc>
              <a:buNone/>
            </a:pPr>
            <a:r>
              <a:rPr lang="en-US" altLang="zh-CN" sz="1600" dirty="0"/>
              <a:t>		&lt;</a:t>
            </a:r>
            <a:r>
              <a:rPr lang="en-US" altLang="zh-CN" sz="1600" b="1" dirty="0" err="1"/>
              <a:t>React.Fragment</a:t>
            </a:r>
            <a:r>
              <a:rPr lang="en-US" altLang="zh-CN" sz="1600" dirty="0"/>
              <a:t>&gt;</a:t>
            </a:r>
            <a:endParaRPr lang="en-US" altLang="zh-CN" sz="1600" dirty="0"/>
          </a:p>
          <a:p>
            <a:pPr marL="0" indent="0">
              <a:lnSpc>
                <a:spcPct val="100000"/>
              </a:lnSpc>
              <a:buNone/>
            </a:pPr>
            <a:r>
              <a:rPr lang="en-US" altLang="zh-CN" sz="1600" dirty="0"/>
              <a:t>			&lt;Router&gt;</a:t>
            </a:r>
            <a:endParaRPr lang="en-US" altLang="zh-CN" sz="1600" dirty="0"/>
          </a:p>
          <a:p>
            <a:pPr marL="0" indent="0">
              <a:lnSpc>
                <a:spcPct val="100000"/>
              </a:lnSpc>
              <a:buNone/>
            </a:pPr>
            <a:r>
              <a:rPr lang="en-US" altLang="zh-CN" sz="1600" dirty="0"/>
              <a:t>				&lt;React.Fragment&gt;</a:t>
            </a:r>
            <a:endParaRPr lang="en-US" altLang="zh-CN" sz="1600" dirty="0"/>
          </a:p>
          <a:p>
            <a:pPr marL="0" indent="0">
              <a:lnSpc>
                <a:spcPct val="100000"/>
              </a:lnSpc>
              <a:buNone/>
            </a:pPr>
            <a:r>
              <a:rPr lang="en-US" altLang="zh-CN" sz="1600" dirty="0"/>
              <a:t>					&lt;Switch&gt;</a:t>
            </a:r>
            <a:endParaRPr lang="en-US" altLang="zh-CN" sz="1600" dirty="0"/>
          </a:p>
          <a:p>
            <a:pPr marL="0" indent="0">
              <a:lnSpc>
                <a:spcPct val="100000"/>
              </a:lnSpc>
              <a:buNone/>
            </a:pPr>
            <a:r>
              <a:rPr lang="en-US" altLang="zh-CN" sz="1600" dirty="0"/>
              <a:t>						 &lt;Route path="/“ exact component={</a:t>
            </a:r>
            <a:r>
              <a:rPr lang="en-US" altLang="zh-CN" sz="1600" dirty="0" err="1"/>
              <a:t>IndexComponent</a:t>
            </a:r>
            <a:r>
              <a:rPr lang="en-US" altLang="zh-CN" sz="1600" dirty="0"/>
              <a:t> }&gt;&lt;/Route&gt;</a:t>
            </a:r>
            <a:endParaRPr lang="en-US" altLang="zh-CN" sz="1600" dirty="0"/>
          </a:p>
          <a:p>
            <a:pPr marL="0" indent="0">
              <a:lnSpc>
                <a:spcPct val="100000"/>
              </a:lnSpc>
              <a:buNone/>
            </a:pPr>
            <a:r>
              <a:rPr lang="en-US" altLang="zh-CN" sz="1600" dirty="0"/>
              <a:t>						&lt;Route path="/news" component={</a:t>
            </a:r>
            <a:r>
              <a:rPr lang="en-US" altLang="zh-CN" sz="1600" dirty="0" err="1"/>
              <a:t>NewsComponent</a:t>
            </a:r>
            <a:r>
              <a:rPr lang="en-US" altLang="zh-CN" sz="1600" dirty="0"/>
              <a:t>}&gt;&lt;/Route&gt;</a:t>
            </a:r>
            <a:endParaRPr lang="en-US" altLang="zh-CN" sz="1600" dirty="0"/>
          </a:p>
          <a:p>
            <a:pPr marL="0" indent="0">
              <a:lnSpc>
                <a:spcPct val="100000"/>
              </a:lnSpc>
              <a:buNone/>
            </a:pPr>
            <a:r>
              <a:rPr lang="en-US" altLang="zh-CN" sz="1600" dirty="0"/>
              <a:t>					&lt;/Switch&gt;</a:t>
            </a:r>
            <a:endParaRPr lang="en-US" altLang="zh-CN" sz="1600" dirty="0"/>
          </a:p>
          <a:p>
            <a:pPr marL="0" indent="0">
              <a:lnSpc>
                <a:spcPct val="100000"/>
              </a:lnSpc>
              <a:buNone/>
            </a:pPr>
            <a:r>
              <a:rPr lang="en-US" altLang="zh-CN" sz="1600" dirty="0"/>
              <a:t>				&lt;/React.Fragment&gt;</a:t>
            </a:r>
            <a:endParaRPr lang="en-US" altLang="zh-CN" sz="1600" dirty="0"/>
          </a:p>
          <a:p>
            <a:pPr marL="0" indent="0">
              <a:lnSpc>
                <a:spcPct val="100000"/>
              </a:lnSpc>
              <a:buNone/>
            </a:pPr>
            <a:r>
              <a:rPr lang="en-US" altLang="zh-CN" sz="1600" dirty="0"/>
              <a:t>			&lt;/Router&gt;</a:t>
            </a:r>
            <a:endParaRPr lang="en-US" altLang="zh-CN" sz="1600" dirty="0"/>
          </a:p>
          <a:p>
            <a:pPr marL="0" indent="0">
              <a:lnSpc>
                <a:spcPct val="100000"/>
              </a:lnSpc>
              <a:buNone/>
            </a:pPr>
            <a:r>
              <a:rPr lang="en-US" altLang="zh-CN" sz="1600" dirty="0"/>
              <a:t>		&lt;/</a:t>
            </a:r>
            <a:r>
              <a:rPr lang="en-US" altLang="zh-CN" sz="1600" b="1" dirty="0" err="1"/>
              <a:t>React.Fragment</a:t>
            </a:r>
            <a:r>
              <a:rPr lang="en-US" altLang="zh-CN" sz="1600" dirty="0"/>
              <a:t>&gt;</a:t>
            </a:r>
            <a:endParaRPr lang="en-US" altLang="zh-CN" sz="1600" dirty="0"/>
          </a:p>
          <a:p>
            <a:pPr marL="0" indent="0">
              <a:lnSpc>
                <a:spcPct val="100000"/>
              </a:lnSpc>
              <a:buNone/>
            </a:pPr>
            <a:r>
              <a:rPr lang="en-US" altLang="zh-CN" sz="1600" dirty="0"/>
              <a:t>	)</a:t>
            </a:r>
            <a:endParaRPr lang="en-US" altLang="zh-CN" sz="1600" dirty="0"/>
          </a:p>
          <a:p>
            <a:pPr marL="0" indent="0">
              <a:lnSpc>
                <a:spcPct val="100000"/>
              </a:lnSpc>
              <a:buNone/>
            </a:pPr>
            <a:r>
              <a:rPr lang="en-US" altLang="zh-CN" sz="1600" dirty="0"/>
              <a:t>}</a:t>
            </a:r>
            <a:endParaRPr lang="en-US" altLang="zh-CN" sz="16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第十二章：</a:t>
            </a:r>
            <a:r>
              <a:rPr lang="en-US" altLang="zh-CN" sz="3200" dirty="0" err="1" smtClean="0"/>
              <a:t>Mobx</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t>课时</a:t>
            </a:r>
            <a:r>
              <a:rPr lang="en-US" altLang="zh-CN" sz="2000" dirty="0"/>
              <a:t>1</a:t>
            </a:r>
            <a:r>
              <a:rPr lang="zh-CN" altLang="en-US" sz="2000" dirty="0" smtClean="0"/>
              <a:t>：</a:t>
            </a:r>
            <a:r>
              <a:rPr lang="en-US" altLang="zh-CN" sz="2000" dirty="0" err="1"/>
              <a:t>Mobx</a:t>
            </a:r>
            <a:r>
              <a:rPr lang="en-US" altLang="zh-CN" sz="2000" dirty="0"/>
              <a:t> </a:t>
            </a:r>
            <a:r>
              <a:rPr lang="zh-CN" altLang="en-US" sz="2000" dirty="0" smtClean="0"/>
              <a:t>介绍</a:t>
            </a:r>
            <a:endParaRPr lang="zh-CN" altLang="en-US" sz="2000" dirty="0" smtClean="0"/>
          </a:p>
          <a:p>
            <a:pPr>
              <a:buClr>
                <a:srgbClr val="FFC000"/>
              </a:buClr>
            </a:pPr>
            <a:r>
              <a:rPr lang="zh-CN" altLang="en-US" sz="2000" dirty="0">
                <a:sym typeface="+mn-ea"/>
              </a:rPr>
              <a:t>课时</a:t>
            </a:r>
            <a:r>
              <a:rPr lang="en-US" altLang="zh-CN" sz="2000" dirty="0">
                <a:sym typeface="+mn-ea"/>
              </a:rPr>
              <a:t>2</a:t>
            </a:r>
            <a:r>
              <a:rPr lang="zh-CN" altLang="en-US" sz="2000" dirty="0">
                <a:sym typeface="+mn-ea"/>
              </a:rPr>
              <a:t>：</a:t>
            </a:r>
            <a:r>
              <a:rPr lang="zh-CN" altLang="en-US" sz="2000" dirty="0" smtClean="0">
                <a:sym typeface="+mn-ea"/>
              </a:rPr>
              <a:t>修饰器</a:t>
            </a:r>
            <a:r>
              <a:rPr lang="en-US" altLang="zh-CN" sz="2000" dirty="0" smtClean="0">
                <a:sym typeface="+mn-ea"/>
              </a:rPr>
              <a:t>decorators</a:t>
            </a:r>
            <a:r>
              <a:rPr lang="zh-CN" altLang="en-US" sz="2000" dirty="0" smtClean="0">
                <a:sym typeface="+mn-ea"/>
              </a:rPr>
              <a:t>的使用</a:t>
            </a:r>
            <a:endParaRPr lang="zh-CN" altLang="en-US" sz="2000" dirty="0"/>
          </a:p>
          <a:p>
            <a:pPr>
              <a:buClr>
                <a:srgbClr val="FFC000"/>
              </a:buClr>
            </a:pPr>
            <a:r>
              <a:rPr lang="zh-CN" altLang="en-US" sz="2000" dirty="0" smtClean="0"/>
              <a:t>课时</a:t>
            </a:r>
            <a:r>
              <a:rPr lang="en-US" altLang="zh-CN" sz="2000" dirty="0" smtClean="0"/>
              <a:t>3</a:t>
            </a:r>
            <a:r>
              <a:rPr lang="zh-CN" altLang="en-US" sz="2000" dirty="0" smtClean="0"/>
              <a:t>：</a:t>
            </a:r>
            <a:r>
              <a:rPr lang="en-US" altLang="zh-CN" sz="2000" dirty="0" smtClean="0"/>
              <a:t> </a:t>
            </a:r>
            <a:r>
              <a:rPr lang="en-US" altLang="zh-CN" sz="2000" dirty="0" err="1" smtClean="0"/>
              <a:t>Mobx</a:t>
            </a:r>
            <a:r>
              <a:rPr lang="zh-CN" altLang="en-US" sz="2000" dirty="0" smtClean="0"/>
              <a:t>在</a:t>
            </a:r>
            <a:r>
              <a:rPr lang="en-US" altLang="zh-CN" sz="2000" dirty="0" smtClean="0"/>
              <a:t>react</a:t>
            </a:r>
            <a:r>
              <a:rPr lang="zh-CN" altLang="en-US" sz="2000" dirty="0" smtClean="0"/>
              <a:t>中使用</a:t>
            </a:r>
            <a:endParaRPr lang="en-US" altLang="zh-CN"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路由跳转</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lang="en-US" altLang="zh-CN" sz="2000" dirty="0"/>
              <a:t>news/</a:t>
            </a:r>
            <a:r>
              <a:rPr lang="en-US" altLang="zh-CN" sz="2000" dirty="0" err="1"/>
              <a:t>index.js</a:t>
            </a:r>
            <a:r>
              <a:rPr lang="zh-CN" altLang="en-US" sz="2000" dirty="0"/>
              <a:t>里面的代码</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import React from "react";</a:t>
            </a:r>
            <a:br>
              <a:rPr lang="en-US" altLang="zh-CN" sz="2000" dirty="0"/>
            </a:br>
            <a:r>
              <a:rPr lang="en-US" altLang="zh-CN" sz="2000" dirty="0"/>
              <a:t>import {Link} from 'react-router-</a:t>
            </a:r>
            <a:r>
              <a:rPr lang="en-US" altLang="zh-CN" sz="2000" dirty="0" err="1"/>
              <a:t>dom</a:t>
            </a:r>
            <a:r>
              <a:rPr lang="en-US" altLang="zh-CN" sz="2000" dirty="0"/>
              <a:t>';</a:t>
            </a:r>
            <a:br>
              <a:rPr lang="en-US" altLang="zh-CN" sz="2000" dirty="0"/>
            </a:br>
            <a:r>
              <a:rPr lang="en-US" altLang="zh-CN" sz="2000" dirty="0"/>
              <a:t>export default class </a:t>
            </a:r>
            <a:r>
              <a:rPr lang="en-US" altLang="zh-CN" sz="2000" dirty="0" err="1"/>
              <a:t>NewsComponent</a:t>
            </a:r>
            <a:r>
              <a:rPr lang="en-US" altLang="zh-CN" sz="2000" dirty="0"/>
              <a:t> extends </a:t>
            </a:r>
            <a:r>
              <a:rPr lang="en-US" altLang="zh-CN" sz="2000" dirty="0" err="1"/>
              <a:t>React.Component</a:t>
            </a:r>
            <a:r>
              <a:rPr lang="en-US" altLang="zh-CN" sz="2000" dirty="0"/>
              <a:t>{</a:t>
            </a:r>
            <a:endParaRPr lang="en-US" altLang="zh-CN" sz="2000" dirty="0"/>
          </a:p>
          <a:p>
            <a:pPr marL="0" indent="0">
              <a:lnSpc>
                <a:spcPct val="100000"/>
              </a:lnSpc>
              <a:buNone/>
            </a:pPr>
            <a:r>
              <a:rPr lang="en-US" altLang="zh-CN" sz="2000" dirty="0" err="1"/>
              <a:t>pushPage</a:t>
            </a:r>
            <a:r>
              <a:rPr lang="en-US" altLang="zh-CN" sz="2000" dirty="0"/>
              <a:t>(){</a:t>
            </a:r>
            <a:br>
              <a:rPr lang="en-US" altLang="zh-CN" sz="2000" dirty="0"/>
            </a:br>
            <a:r>
              <a:rPr lang="en-US" altLang="zh-CN" sz="2000" dirty="0"/>
              <a:t>    //</a:t>
            </a:r>
            <a:r>
              <a:rPr lang="zh-CN" altLang="en-US" sz="2000" dirty="0"/>
              <a:t>进入到</a:t>
            </a:r>
            <a:r>
              <a:rPr lang="en-US" altLang="zh-CN" sz="2000" dirty="0"/>
              <a:t>history</a:t>
            </a:r>
            <a:r>
              <a:rPr lang="zh-CN" altLang="en-US" sz="2000" dirty="0"/>
              <a:t>里面</a:t>
            </a:r>
            <a:br>
              <a:rPr lang="zh-CN" altLang="en-US" sz="2000" dirty="0"/>
            </a:br>
            <a:r>
              <a:rPr lang="zh-CN" altLang="en-US" sz="2000" dirty="0"/>
              <a:t>    </a:t>
            </a:r>
            <a:r>
              <a:rPr lang="en-US" altLang="zh-CN" sz="2000" dirty="0" err="1"/>
              <a:t>this.props.history.push</a:t>
            </a:r>
            <a:r>
              <a:rPr lang="en-US" altLang="zh-CN" sz="2000" dirty="0"/>
              <a:t>(</a:t>
            </a:r>
            <a:br>
              <a:rPr lang="en-US" altLang="zh-CN" sz="2000" dirty="0"/>
            </a:br>
            <a:r>
              <a:rPr lang="en-US" altLang="zh-CN" sz="2000" dirty="0"/>
              <a:t>        {</a:t>
            </a:r>
            <a:br>
              <a:rPr lang="en-US" altLang="zh-CN" sz="2000" dirty="0"/>
            </a:br>
            <a:r>
              <a:rPr lang="en-US" altLang="zh-CN" sz="2000" dirty="0"/>
              <a:t>            pathname:'/news/details',</a:t>
            </a:r>
            <a:br>
              <a:rPr lang="en-US" altLang="zh-CN" sz="2000" dirty="0"/>
            </a:br>
            <a:r>
              <a:rPr lang="en-US" altLang="zh-CN" sz="2000" dirty="0"/>
              <a:t>            search:'?id=3',</a:t>
            </a:r>
            <a:br>
              <a:rPr lang="en-US" altLang="zh-CN" sz="2000" dirty="0"/>
            </a:br>
            <a:r>
              <a:rPr lang="en-US" altLang="zh-CN" sz="2000" dirty="0"/>
              <a:t>            query:{</a:t>
            </a:r>
            <a:br>
              <a:rPr lang="en-US" altLang="zh-CN" sz="2000" dirty="0"/>
            </a:br>
            <a:r>
              <a:rPr lang="en-US" altLang="zh-CN" sz="2000" dirty="0"/>
              <a:t>                id:3</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a:t>
            </a:r>
            <a:br>
              <a:rPr lang="en-US" altLang="zh-CN" sz="2000" dirty="0"/>
            </a:b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路由跳转</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en-US" altLang="zh-CN" sz="2000" dirty="0"/>
              <a:t>//</a:t>
            </a:r>
            <a:r>
              <a:rPr lang="zh-CN" altLang="en-US" sz="2000" dirty="0"/>
              <a:t>不进入</a:t>
            </a:r>
            <a:r>
              <a:rPr lang="en-US" altLang="zh-CN" sz="2000" dirty="0"/>
              <a:t>history</a:t>
            </a:r>
            <a:r>
              <a:rPr lang="zh-CN" altLang="en-US" sz="2000" dirty="0"/>
              <a:t>里面</a:t>
            </a:r>
            <a:br>
              <a:rPr lang="zh-CN" altLang="en-US" sz="2000" dirty="0"/>
            </a:br>
            <a:r>
              <a:rPr lang="en-US" altLang="zh-CN" sz="2000" dirty="0" err="1"/>
              <a:t>replacePage</a:t>
            </a:r>
            <a:r>
              <a:rPr lang="en-US" altLang="zh-CN" sz="2000" dirty="0"/>
              <a:t>(){</a:t>
            </a:r>
            <a:br>
              <a:rPr lang="en-US" altLang="zh-CN" sz="2000" dirty="0"/>
            </a:br>
            <a:r>
              <a:rPr lang="en-US" altLang="zh-CN" sz="2000" dirty="0"/>
              <a:t>    </a:t>
            </a:r>
            <a:r>
              <a:rPr lang="en-US" altLang="zh-CN" sz="2000" dirty="0" err="1"/>
              <a:t>this.props.history.replace</a:t>
            </a:r>
            <a:r>
              <a:rPr lang="en-US" altLang="zh-CN" sz="2000" dirty="0"/>
              <a:t>(</a:t>
            </a:r>
            <a:br>
              <a:rPr lang="en-US" altLang="zh-CN" sz="2000" dirty="0"/>
            </a:br>
            <a:r>
              <a:rPr lang="en-US" altLang="zh-CN" sz="2000" dirty="0"/>
              <a:t>        {</a:t>
            </a:r>
            <a:br>
              <a:rPr lang="en-US" altLang="zh-CN" sz="2000" dirty="0"/>
            </a:br>
            <a:r>
              <a:rPr lang="en-US" altLang="zh-CN" sz="2000" dirty="0"/>
              <a:t>            pathname:'/news/details',</a:t>
            </a:r>
            <a:br>
              <a:rPr lang="en-US" altLang="zh-CN" sz="2000" dirty="0"/>
            </a:br>
            <a:r>
              <a:rPr lang="en-US" altLang="zh-CN" sz="2000" dirty="0"/>
              <a:t>            search:'?id=4',</a:t>
            </a:r>
            <a:br>
              <a:rPr lang="en-US" altLang="zh-CN" sz="2000" dirty="0"/>
            </a:br>
            <a:r>
              <a:rPr lang="en-US" altLang="zh-CN" sz="2000" dirty="0"/>
              <a:t>            query:{</a:t>
            </a:r>
            <a:br>
              <a:rPr lang="en-US" altLang="zh-CN" sz="2000" dirty="0"/>
            </a:br>
            <a:r>
              <a:rPr lang="en-US" altLang="zh-CN" sz="2000" dirty="0"/>
              <a:t>                id:4</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路由跳转</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en-US" altLang="zh-CN" sz="2000" dirty="0"/>
              <a:t> render(){</a:t>
            </a:r>
            <a:br>
              <a:rPr lang="en-US" altLang="zh-CN" sz="2000" dirty="0"/>
            </a:br>
            <a:r>
              <a:rPr lang="en-US" altLang="zh-CN" sz="2000" dirty="0"/>
              <a:t>        return(</a:t>
            </a:r>
            <a:br>
              <a:rPr lang="en-US" altLang="zh-CN" sz="2000" dirty="0"/>
            </a:br>
            <a:r>
              <a:rPr lang="en-US" altLang="zh-CN" sz="2000" dirty="0"/>
              <a:t>            &lt;div&gt;</a:t>
            </a:r>
            <a:r>
              <a:rPr lang="zh-CN" altLang="en-US" sz="2000" dirty="0"/>
              <a:t>我是新闻页面</a:t>
            </a:r>
            <a:br>
              <a:rPr lang="zh-CN" altLang="en-US" sz="2000" dirty="0"/>
            </a:br>
            <a:r>
              <a:rPr lang="zh-CN" altLang="en-US" sz="2000" dirty="0"/>
              <a:t>                </a:t>
            </a:r>
            <a:r>
              <a:rPr lang="en-US" altLang="zh-CN" sz="2000" dirty="0"/>
              <a:t>&lt;</a:t>
            </a:r>
            <a:r>
              <a:rPr lang="en-US" altLang="zh-CN" sz="2000" dirty="0" err="1"/>
              <a:t>ul</a:t>
            </a:r>
            <a:r>
              <a:rPr lang="en-US" altLang="zh-CN" sz="2000" dirty="0"/>
              <a:t>&gt;</a:t>
            </a:r>
            <a:br>
              <a:rPr lang="en-US" altLang="zh-CN" sz="2000" dirty="0"/>
            </a:br>
            <a:r>
              <a:rPr lang="en-US" altLang="zh-CN" sz="2000" dirty="0"/>
              <a:t>                    &lt;li&gt;&lt;Link to='/news/details/1'&gt;</a:t>
            </a:r>
            <a:r>
              <a:rPr lang="zh-CN" altLang="en-US" sz="2000" dirty="0"/>
              <a:t>新闻头条</a:t>
            </a:r>
            <a:r>
              <a:rPr lang="en-US" altLang="zh-CN" sz="2000" dirty="0"/>
              <a:t>1&lt;/Link&gt;&lt;/li&gt;</a:t>
            </a:r>
            <a:br>
              <a:rPr lang="en-US" altLang="zh-CN" sz="2000" dirty="0"/>
            </a:br>
            <a:r>
              <a:rPr lang="en-US" altLang="zh-CN" sz="2000" dirty="0"/>
              <a:t>                    &lt;li&gt;&lt;Link to='/news/details/2'&gt;</a:t>
            </a:r>
            <a:r>
              <a:rPr lang="zh-CN" altLang="en-US" sz="2000" dirty="0"/>
              <a:t>新闻头条</a:t>
            </a:r>
            <a:r>
              <a:rPr lang="en-US" altLang="zh-CN" sz="2000" dirty="0"/>
              <a:t>2&lt;/Link&gt;&lt;/li&gt;</a:t>
            </a:r>
            <a:br>
              <a:rPr lang="en-US" altLang="zh-CN" sz="2000" dirty="0"/>
            </a:br>
            <a:r>
              <a:rPr lang="en-US" altLang="zh-CN" sz="2000" dirty="0"/>
              <a:t>                    &lt;li </a:t>
            </a:r>
            <a:r>
              <a:rPr lang="en-US" altLang="zh-CN" sz="2000" dirty="0" err="1"/>
              <a:t>onClick</a:t>
            </a:r>
            <a:r>
              <a:rPr lang="en-US" altLang="zh-CN" sz="2000" dirty="0"/>
              <a:t>={</a:t>
            </a:r>
            <a:r>
              <a:rPr lang="en-US" altLang="zh-CN" sz="2000" dirty="0" err="1"/>
              <a:t>this.pushPage.bind</a:t>
            </a:r>
            <a:r>
              <a:rPr lang="en-US" altLang="zh-CN" sz="2000" dirty="0"/>
              <a:t>(this)} &gt;</a:t>
            </a:r>
            <a:r>
              <a:rPr lang="zh-CN" altLang="en-US" sz="2000" dirty="0"/>
              <a:t>新闻头条</a:t>
            </a:r>
            <a:r>
              <a:rPr lang="en-US" altLang="zh-CN" sz="2000" dirty="0"/>
              <a:t>3&lt;/li&gt;</a:t>
            </a:r>
            <a:br>
              <a:rPr lang="en-US" altLang="zh-CN" sz="2000" dirty="0"/>
            </a:br>
            <a:r>
              <a:rPr lang="en-US" altLang="zh-CN" sz="2000" dirty="0"/>
              <a:t>                    &lt;li </a:t>
            </a:r>
            <a:r>
              <a:rPr lang="en-US" altLang="zh-CN" sz="2000" dirty="0" err="1"/>
              <a:t>onClick</a:t>
            </a:r>
            <a:r>
              <a:rPr lang="en-US" altLang="zh-CN" sz="2000" dirty="0"/>
              <a:t>={</a:t>
            </a:r>
            <a:r>
              <a:rPr lang="en-US" altLang="zh-CN" sz="2000" dirty="0" err="1"/>
              <a:t>this.replacePage.bind</a:t>
            </a:r>
            <a:r>
              <a:rPr lang="en-US" altLang="zh-CN" sz="2000" dirty="0"/>
              <a:t>(this)} &gt;</a:t>
            </a:r>
            <a:r>
              <a:rPr lang="zh-CN" altLang="en-US" sz="2000" dirty="0"/>
              <a:t>新闻头条</a:t>
            </a:r>
            <a:r>
              <a:rPr lang="en-US" altLang="zh-CN" sz="2000" dirty="0"/>
              <a:t>4&lt;/li&gt;</a:t>
            </a:r>
            <a:br>
              <a:rPr lang="en-US" altLang="zh-CN" sz="2000" dirty="0"/>
            </a:br>
            <a:r>
              <a:rPr lang="en-US" altLang="zh-CN" sz="2000" dirty="0"/>
              <a:t>                &lt;/</a:t>
            </a:r>
            <a:r>
              <a:rPr lang="en-US" altLang="zh-CN" sz="2000" dirty="0" err="1"/>
              <a:t>ul</a:t>
            </a:r>
            <a:r>
              <a:rPr lang="en-US" altLang="zh-CN" sz="2000" dirty="0"/>
              <a:t>&gt;</a:t>
            </a:r>
            <a:br>
              <a:rPr lang="en-US" altLang="zh-CN" sz="2000" dirty="0"/>
            </a:br>
            <a:r>
              <a:rPr lang="en-US" altLang="zh-CN" sz="2000" dirty="0"/>
              <a:t>            &lt;/div&gt;</a:t>
            </a:r>
            <a:br>
              <a:rPr lang="en-US" altLang="zh-CN" sz="2000" dirty="0"/>
            </a:br>
            <a:r>
              <a:rPr lang="en-US" altLang="zh-CN" sz="2000" dirty="0"/>
              <a:t>        )</a:t>
            </a:r>
            <a:br>
              <a:rPr lang="en-US" altLang="zh-CN" sz="2000" dirty="0"/>
            </a:br>
            <a:r>
              <a:rPr lang="en-US" altLang="zh-CN" sz="2000" dirty="0"/>
              <a:t>    }</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路由跳转</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buNone/>
            </a:pPr>
            <a:r>
              <a:rPr lang="en-US" altLang="zh-CN" sz="2000" dirty="0" err="1" smtClean="0"/>
              <a:t>router.js</a:t>
            </a:r>
            <a:r>
              <a:rPr lang="en-US" altLang="zh-CN" sz="2000" dirty="0" smtClean="0"/>
              <a:t> </a:t>
            </a:r>
            <a:r>
              <a:rPr lang="zh-CN" altLang="en-US" sz="2000" dirty="0"/>
              <a:t>页面里的代码</a:t>
            </a:r>
            <a:endParaRPr lang="en-US" altLang="zh-CN" sz="2000" dirty="0"/>
          </a:p>
          <a:p>
            <a:pPr marL="0" indent="0">
              <a:buNone/>
            </a:pPr>
            <a:r>
              <a:rPr lang="en-US" altLang="zh-CN" sz="2000" dirty="0"/>
              <a:t>import </a:t>
            </a:r>
            <a:r>
              <a:rPr lang="en-US" altLang="zh-CN" sz="2000" dirty="0" err="1"/>
              <a:t>NewsDetailsComponent</a:t>
            </a:r>
            <a:r>
              <a:rPr lang="en-US" altLang="zh-CN" sz="2000" dirty="0"/>
              <a:t> from './news/details';</a:t>
            </a:r>
            <a:endParaRPr lang="en-US" altLang="zh-CN" sz="2000" dirty="0"/>
          </a:p>
          <a:p>
            <a:pPr marL="0" indent="0">
              <a:buNone/>
            </a:pPr>
            <a:r>
              <a:rPr lang="en-US" altLang="zh-CN" sz="2000" dirty="0"/>
              <a:t>:id</a:t>
            </a:r>
            <a:r>
              <a:rPr lang="zh-CN" altLang="en-US" sz="2000" dirty="0"/>
              <a:t>是第一个参数</a:t>
            </a:r>
            <a:endParaRPr lang="en-US" altLang="zh-CN" sz="2000" dirty="0"/>
          </a:p>
          <a:p>
            <a:pPr marL="0" indent="0">
              <a:buNone/>
            </a:pPr>
            <a:r>
              <a:rPr lang="en-US" altLang="zh-CN" sz="2000" dirty="0"/>
              <a:t>&lt;Route path="/news/details/:id" component={</a:t>
            </a:r>
            <a:r>
              <a:rPr lang="en-US" altLang="zh-CN" sz="2000" dirty="0" err="1"/>
              <a:t>NewsDetailsComponent</a:t>
            </a:r>
            <a:r>
              <a:rPr lang="en-US" altLang="zh-CN" sz="2000" dirty="0"/>
              <a:t>}&gt;&lt;/Route&gt;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路由接收参数</a:t>
            </a:r>
            <a:endParaRPr lang="en-US" altLang="zh-CN" sz="3200" dirty="0"/>
          </a:p>
        </p:txBody>
      </p:sp>
      <p:sp>
        <p:nvSpPr>
          <p:cNvPr id="3" name="内容占位符 2"/>
          <p:cNvSpPr>
            <a:spLocks noGrp="1"/>
          </p:cNvSpPr>
          <p:nvPr>
            <p:ph idx="1"/>
          </p:nvPr>
        </p:nvSpPr>
        <p:spPr>
          <a:xfrm>
            <a:off x="838200" y="855786"/>
            <a:ext cx="9806354" cy="5990492"/>
          </a:xfrm>
        </p:spPr>
        <p:txBody>
          <a:bodyPr>
            <a:noAutofit/>
          </a:bodyPr>
          <a:lstStyle/>
          <a:p>
            <a:pPr marL="0" indent="0">
              <a:lnSpc>
                <a:spcPct val="100000"/>
              </a:lnSpc>
              <a:buNone/>
            </a:pPr>
            <a:r>
              <a:rPr lang="en-US" altLang="zh-CN" sz="2000" dirty="0"/>
              <a:t>news/</a:t>
            </a:r>
            <a:r>
              <a:rPr lang="en-US" altLang="zh-CN" sz="2000" dirty="0" err="1"/>
              <a:t>details.js</a:t>
            </a:r>
            <a:r>
              <a:rPr lang="en-US" altLang="zh-CN" sz="2000" dirty="0"/>
              <a:t> </a:t>
            </a:r>
            <a:r>
              <a:rPr lang="zh-CN" altLang="en-US" sz="2000" dirty="0"/>
              <a:t>页面里的代码</a:t>
            </a: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solidFill>
                  <a:srgbClr val="FFC000"/>
                </a:solidFill>
              </a:rPr>
              <a:t>接收参数方案一：</a:t>
            </a:r>
            <a:endParaRPr lang="en-US" altLang="zh-CN" sz="2000" dirty="0">
              <a:solidFill>
                <a:srgbClr val="FFC000"/>
              </a:solidFill>
            </a:endParaRPr>
          </a:p>
          <a:p>
            <a:pPr marL="0" indent="0">
              <a:lnSpc>
                <a:spcPct val="100000"/>
              </a:lnSpc>
              <a:buNone/>
            </a:pPr>
            <a:endParaRPr lang="en-US" altLang="zh-CN" sz="2000" dirty="0"/>
          </a:p>
          <a:p>
            <a:pPr marL="0" indent="0">
              <a:lnSpc>
                <a:spcPct val="100000"/>
              </a:lnSpc>
              <a:buNone/>
            </a:pPr>
            <a:r>
              <a:rPr lang="zh-CN" altLang="en-US" sz="2000" dirty="0"/>
              <a:t>如果路由的</a:t>
            </a:r>
            <a:r>
              <a:rPr lang="en-US" altLang="zh-CN" sz="2000" dirty="0"/>
              <a:t>path= “/news/details/:id</a:t>
            </a:r>
            <a:r>
              <a:rPr lang="zh-CN" altLang="en-US" sz="2000" dirty="0"/>
              <a:t>”用以下方式接收参数：</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this.props.match.params.id</a:t>
            </a: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solidFill>
                  <a:srgbClr val="FFC000"/>
                </a:solidFill>
              </a:rPr>
              <a:t>接收参数方案二：</a:t>
            </a:r>
            <a:endParaRPr lang="en-US" altLang="zh-CN" sz="2000" dirty="0">
              <a:solidFill>
                <a:srgbClr val="FFC000"/>
              </a:solidFill>
            </a:endParaRPr>
          </a:p>
          <a:p>
            <a:pPr marL="0" indent="0">
              <a:lnSpc>
                <a:spcPct val="100000"/>
              </a:lnSpc>
              <a:buNone/>
            </a:pPr>
            <a:endParaRPr lang="en-US" altLang="zh-CN" sz="2000" dirty="0"/>
          </a:p>
          <a:p>
            <a:pPr marL="0" indent="0">
              <a:lnSpc>
                <a:spcPct val="100000"/>
              </a:lnSpc>
              <a:buNone/>
            </a:pPr>
            <a:r>
              <a:rPr lang="zh-CN" altLang="en-US" sz="2000" dirty="0"/>
              <a:t>接收</a:t>
            </a:r>
            <a:r>
              <a:rPr lang="en-US" altLang="zh-CN" sz="2000" dirty="0" err="1"/>
              <a:t>pushPage</a:t>
            </a:r>
            <a:r>
              <a:rPr lang="en-US" altLang="zh-CN" sz="2000" dirty="0"/>
              <a:t> ()</a:t>
            </a:r>
            <a:r>
              <a:rPr lang="zh-CN" altLang="en-US" sz="2000" dirty="0"/>
              <a:t>方法传过来的值</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this.props.location.query.id</a:t>
            </a:r>
            <a:r>
              <a:rPr lang="en-US" altLang="zh-CN" sz="2000" dirty="0"/>
              <a:t> //</a:t>
            </a:r>
            <a:r>
              <a:rPr lang="zh-CN" altLang="en-US" sz="2000" dirty="0"/>
              <a:t>这个接收方式看似很好，但是页面不能刷新，如果刷新便找不到</a:t>
            </a:r>
            <a:r>
              <a:rPr lang="en-US" altLang="zh-CN" sz="2000" dirty="0"/>
              <a:t>id</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路由接收参数</a:t>
            </a:r>
            <a:endParaRPr lang="en-US" altLang="zh-CN" sz="3200" dirty="0"/>
          </a:p>
        </p:txBody>
      </p:sp>
      <p:sp>
        <p:nvSpPr>
          <p:cNvPr id="3" name="内容占位符 2"/>
          <p:cNvSpPr>
            <a:spLocks noGrp="1"/>
          </p:cNvSpPr>
          <p:nvPr>
            <p:ph idx="1"/>
          </p:nvPr>
        </p:nvSpPr>
        <p:spPr>
          <a:xfrm>
            <a:off x="838200" y="773725"/>
            <a:ext cx="9806354" cy="5990492"/>
          </a:xfrm>
        </p:spPr>
        <p:txBody>
          <a:bodyPr>
            <a:noAutofit/>
          </a:bodyPr>
          <a:lstStyle/>
          <a:p>
            <a:pPr marL="0" indent="0">
              <a:lnSpc>
                <a:spcPct val="100000"/>
              </a:lnSpc>
              <a:buNone/>
            </a:pPr>
            <a:r>
              <a:rPr lang="zh-CN" altLang="en-US" sz="2000" dirty="0">
                <a:solidFill>
                  <a:srgbClr val="FFC000"/>
                </a:solidFill>
              </a:rPr>
              <a:t>接收参数方案三</a:t>
            </a:r>
            <a:r>
              <a:rPr lang="zh-CN" altLang="en-US" sz="2000" dirty="0" smtClean="0">
                <a:solidFill>
                  <a:srgbClr val="FFC000"/>
                </a:solidFill>
              </a:rPr>
              <a:t>：</a:t>
            </a:r>
            <a:r>
              <a:rPr lang="zh-CN" altLang="en-US" sz="2000" dirty="0">
                <a:sym typeface="+mn-ea"/>
              </a:rPr>
              <a:t>利用自定义函数来接收</a:t>
            </a:r>
            <a:r>
              <a:rPr lang="zh-CN" altLang="en-US" sz="2000" dirty="0" smtClean="0">
                <a:sym typeface="+mn-ea"/>
              </a:rPr>
              <a:t>：</a:t>
            </a:r>
            <a:endParaRPr lang="en-US" altLang="zh-CN" sz="2000" b="1" dirty="0"/>
          </a:p>
          <a:p>
            <a:pPr marL="0" indent="0">
              <a:lnSpc>
                <a:spcPct val="40000"/>
              </a:lnSpc>
              <a:spcBef>
                <a:spcPts val="1000"/>
              </a:spcBef>
              <a:spcAft>
                <a:spcPts val="0"/>
              </a:spcAft>
              <a:buNone/>
            </a:pPr>
            <a:r>
              <a:rPr lang="en-US" altLang="zh-CN" sz="2000"/>
              <a:t>function localParam (search, hash) {</a:t>
            </a:r>
            <a:br>
              <a:rPr lang="en-US" altLang="zh-CN" sz="2000"/>
            </a:br>
            <a:endParaRPr lang="en-US" altLang="zh-CN" sz="2000"/>
          </a:p>
          <a:p>
            <a:pPr marL="0" indent="0">
              <a:lnSpc>
                <a:spcPct val="40000"/>
              </a:lnSpc>
              <a:spcBef>
                <a:spcPts val="1000"/>
              </a:spcBef>
              <a:spcAft>
                <a:spcPts val="0"/>
              </a:spcAft>
              <a:buNone/>
            </a:pPr>
            <a:r>
              <a:rPr lang="en-US" altLang="zh-CN" sz="2000"/>
              <a:t>    search = search || window.location.search;</a:t>
            </a:r>
            <a:br>
              <a:rPr lang="en-US" altLang="zh-CN" sz="2000"/>
            </a:br>
            <a:endParaRPr lang="en-US" altLang="zh-CN" sz="2000"/>
          </a:p>
          <a:p>
            <a:pPr marL="0" indent="0">
              <a:lnSpc>
                <a:spcPct val="40000"/>
              </a:lnSpc>
              <a:spcBef>
                <a:spcPts val="1000"/>
              </a:spcBef>
              <a:spcAft>
                <a:spcPts val="0"/>
              </a:spcAft>
              <a:buNone/>
            </a:pPr>
            <a:r>
              <a:rPr lang="en-US" altLang="zh-CN" sz="2000"/>
              <a:t>    hash = hash || window.location.hash;</a:t>
            </a:r>
            <a:br>
              <a:rPr lang="en-US" altLang="zh-CN" sz="2000"/>
            </a:br>
            <a:endParaRPr lang="en-US" altLang="zh-CN" sz="2000"/>
          </a:p>
          <a:p>
            <a:pPr marL="0" indent="0">
              <a:lnSpc>
                <a:spcPct val="40000"/>
              </a:lnSpc>
              <a:spcBef>
                <a:spcPts val="1000"/>
              </a:spcBef>
              <a:spcAft>
                <a:spcPts val="0"/>
              </a:spcAft>
              <a:buNone/>
            </a:pPr>
            <a:r>
              <a:rPr lang="en-US" altLang="zh-CN" sz="2000"/>
              <a:t>    var fn = function(str, reg) {</a:t>
            </a:r>
            <a:br>
              <a:rPr lang="en-US" altLang="zh-CN" sz="2000"/>
            </a:br>
            <a:endParaRPr lang="en-US" altLang="zh-CN" sz="2000"/>
          </a:p>
          <a:p>
            <a:pPr marL="0" indent="0">
              <a:lnSpc>
                <a:spcPct val="40000"/>
              </a:lnSpc>
              <a:spcBef>
                <a:spcPts val="1000"/>
              </a:spcBef>
              <a:spcAft>
                <a:spcPts val="0"/>
              </a:spcAft>
              <a:buNone/>
            </a:pPr>
            <a:r>
              <a:rPr lang="en-US" altLang="zh-CN" sz="2000"/>
              <a:t>        if (str) {</a:t>
            </a:r>
            <a:br>
              <a:rPr lang="en-US" altLang="zh-CN" sz="2000"/>
            </a:br>
            <a:endParaRPr lang="en-US" altLang="zh-CN" sz="2000"/>
          </a:p>
          <a:p>
            <a:pPr marL="0" indent="0">
              <a:lnSpc>
                <a:spcPct val="40000"/>
              </a:lnSpc>
              <a:spcBef>
                <a:spcPts val="1000"/>
              </a:spcBef>
              <a:spcAft>
                <a:spcPts val="0"/>
              </a:spcAft>
              <a:buNone/>
            </a:pPr>
            <a:r>
              <a:rPr lang="en-US" altLang="zh-CN" sz="2000"/>
              <a:t>            var data = {};</a:t>
            </a:r>
            <a:br>
              <a:rPr lang="en-US" altLang="zh-CN" sz="2000"/>
            </a:br>
            <a:endParaRPr lang="en-US" altLang="zh-CN" sz="2000"/>
          </a:p>
          <a:p>
            <a:pPr marL="0" indent="0">
              <a:lnSpc>
                <a:spcPct val="40000"/>
              </a:lnSpc>
              <a:spcBef>
                <a:spcPts val="1000"/>
              </a:spcBef>
              <a:spcAft>
                <a:spcPts val="0"/>
              </a:spcAft>
              <a:buNone/>
            </a:pPr>
            <a:r>
              <a:rPr lang="en-US" altLang="zh-CN" sz="2000"/>
              <a:t>            str.replace(reg, function($0, $1, $2, $3) {</a:t>
            </a:r>
            <a:br>
              <a:rPr lang="en-US" altLang="zh-CN" sz="2000"/>
            </a:br>
            <a:endParaRPr lang="en-US" altLang="zh-CN" sz="2000"/>
          </a:p>
          <a:p>
            <a:pPr marL="0" indent="0">
              <a:lnSpc>
                <a:spcPct val="40000"/>
              </a:lnSpc>
              <a:spcBef>
                <a:spcPts val="1000"/>
              </a:spcBef>
              <a:spcAft>
                <a:spcPts val="0"/>
              </a:spcAft>
              <a:buNone/>
            </a:pPr>
            <a:r>
              <a:rPr lang="en-US" altLang="zh-CN" sz="2000"/>
              <a:t>                data[$1] = $3;</a:t>
            </a:r>
            <a:br>
              <a:rPr lang="en-US" altLang="zh-CN" sz="2000"/>
            </a:br>
            <a:endParaRPr lang="en-US" altLang="zh-CN" sz="2000"/>
          </a:p>
          <a:p>
            <a:pPr marL="0" indent="0">
              <a:lnSpc>
                <a:spcPct val="40000"/>
              </a:lnSpc>
              <a:spcBef>
                <a:spcPts val="1000"/>
              </a:spcBef>
              <a:spcAft>
                <a:spcPts val="0"/>
              </a:spcAft>
              <a:buNone/>
            </a:pPr>
            <a:r>
              <a:rPr lang="en-US" altLang="zh-CN" sz="2000"/>
              <a:t>            });</a:t>
            </a:r>
            <a:br>
              <a:rPr lang="en-US" altLang="zh-CN" sz="2000"/>
            </a:br>
            <a:endParaRPr lang="en-US" altLang="zh-CN" sz="2000"/>
          </a:p>
          <a:p>
            <a:pPr marL="0" indent="0">
              <a:lnSpc>
                <a:spcPct val="40000"/>
              </a:lnSpc>
              <a:spcBef>
                <a:spcPts val="1000"/>
              </a:spcBef>
              <a:spcAft>
                <a:spcPts val="0"/>
              </a:spcAft>
              <a:buNone/>
            </a:pPr>
            <a:r>
              <a:rPr lang="en-US" altLang="zh-CN" sz="2000"/>
              <a:t>            return data;</a:t>
            </a:r>
            <a:br>
              <a:rPr lang="en-US" altLang="zh-CN" sz="2000"/>
            </a:br>
            <a:endParaRPr lang="en-US" altLang="zh-CN" sz="2000"/>
          </a:p>
          <a:p>
            <a:pPr marL="0" indent="0">
              <a:lnSpc>
                <a:spcPct val="40000"/>
              </a:lnSpc>
              <a:spcBef>
                <a:spcPts val="1000"/>
              </a:spcBef>
              <a:spcAft>
                <a:spcPts val="0"/>
              </a:spcAft>
              <a:buNone/>
            </a:pPr>
            <a:r>
              <a:rPr lang="en-US" altLang="zh-CN" sz="2000"/>
              <a:t>        }</a:t>
            </a:r>
            <a:br>
              <a:rPr lang="en-US" altLang="zh-CN" sz="2000"/>
            </a:br>
            <a:endParaRPr lang="en-US" altLang="zh-CN" sz="2000"/>
          </a:p>
          <a:p>
            <a:pPr marL="0" indent="0">
              <a:lnSpc>
                <a:spcPct val="40000"/>
              </a:lnSpc>
              <a:spcBef>
                <a:spcPts val="1000"/>
              </a:spcBef>
              <a:spcAft>
                <a:spcPts val="0"/>
              </a:spcAft>
              <a:buNone/>
            </a:pPr>
            <a:r>
              <a:rPr lang="en-US" altLang="zh-CN" sz="2000"/>
              <a:t>    };</a:t>
            </a:r>
            <a:endParaRPr lang="en-US" altLang="zh-CN" sz="2000"/>
          </a:p>
          <a:p>
            <a:pPr marL="0" indent="0">
              <a:lnSpc>
                <a:spcPct val="40000"/>
              </a:lnSpc>
              <a:spcBef>
                <a:spcPts val="1000"/>
              </a:spcBef>
              <a:spcAft>
                <a:spcPts val="0"/>
              </a:spcAft>
              <a:buNone/>
            </a:pPr>
            <a:r>
              <a:rPr lang="en-US" altLang="zh-CN" sz="2000"/>
              <a:t>    return {</a:t>
            </a:r>
            <a:br>
              <a:rPr lang="en-US" altLang="zh-CN" sz="2000"/>
            </a:br>
            <a:endParaRPr lang="en-US" altLang="zh-CN" sz="2000"/>
          </a:p>
          <a:p>
            <a:pPr marL="0" indent="0">
              <a:lnSpc>
                <a:spcPct val="40000"/>
              </a:lnSpc>
              <a:spcBef>
                <a:spcPts val="1000"/>
              </a:spcBef>
              <a:spcAft>
                <a:spcPts val="0"/>
              </a:spcAft>
              <a:buNone/>
            </a:pPr>
            <a:r>
              <a:rPr lang="en-US" altLang="zh-CN" sz="2000"/>
              <a:t>            search : fn(search, new RegExp("([^?=&amp;]+)(=([^&amp;]*))?", "g")) || {},</a:t>
            </a:r>
            <a:endParaRPr lang="en-US" altLang="zh-CN" sz="2000"/>
          </a:p>
          <a:p>
            <a:pPr marL="0" indent="0">
              <a:lnSpc>
                <a:spcPct val="40000"/>
              </a:lnSpc>
              <a:spcBef>
                <a:spcPts val="1000"/>
              </a:spcBef>
              <a:spcAft>
                <a:spcPts val="0"/>
              </a:spcAft>
              <a:buNone/>
            </a:pPr>
            <a:br>
              <a:rPr lang="en-US" altLang="zh-CN" sz="2000"/>
            </a:br>
            <a:r>
              <a:rPr lang="en-US" altLang="zh-CN" sz="2000"/>
              <a:t>            hash : fn(hash, new RegExp("([^#=&amp;]+)(=([^&amp;]*))?", "g")) || {}</a:t>
            </a:r>
            <a:br>
              <a:rPr lang="en-US" altLang="zh-CN" sz="2000"/>
            </a:br>
            <a:endParaRPr lang="en-US" altLang="zh-CN" sz="2000"/>
          </a:p>
          <a:p>
            <a:pPr marL="0" indent="0">
              <a:lnSpc>
                <a:spcPct val="40000"/>
              </a:lnSpc>
              <a:spcBef>
                <a:spcPts val="1000"/>
              </a:spcBef>
              <a:spcAft>
                <a:spcPts val="0"/>
              </a:spcAft>
              <a:buNone/>
            </a:pPr>
            <a:r>
              <a:rPr lang="en-US" altLang="zh-CN" sz="2000"/>
              <a:t>        };</a:t>
            </a:r>
            <a:br>
              <a:rPr lang="en-US" altLang="zh-CN" sz="2000"/>
            </a:br>
            <a:endParaRPr lang="en-US" altLang="zh-CN" sz="2000"/>
          </a:p>
          <a:p>
            <a:pPr marL="0" indent="0">
              <a:lnSpc>
                <a:spcPct val="40000"/>
              </a:lnSpc>
              <a:spcBef>
                <a:spcPts val="1000"/>
              </a:spcBef>
              <a:spcAft>
                <a:spcPts val="0"/>
              </a:spcAft>
              <a:buNone/>
            </a:pPr>
            <a:r>
              <a:rPr lang="en-US" altLang="zh-CN" sz="2000"/>
              <a:t>    }</a:t>
            </a:r>
            <a:endParaRPr lang="en-US" altLang="zh-CN" sz="20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路由接收参数</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2000" dirty="0"/>
              <a:t>使用方法：</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var</a:t>
            </a:r>
            <a:r>
              <a:rPr lang="en-US" altLang="zh-CN" sz="2000" dirty="0"/>
              <a:t> get=</a:t>
            </a:r>
            <a:r>
              <a:rPr lang="en-US" altLang="zh-CN" sz="2000" dirty="0" err="1"/>
              <a:t>localParam</a:t>
            </a:r>
            <a:r>
              <a:rPr lang="en-US" altLang="zh-CN" sz="2000" dirty="0"/>
              <a:t>(</a:t>
            </a:r>
            <a:r>
              <a:rPr lang="en-US" altLang="zh-CN" sz="2000" dirty="0" err="1"/>
              <a:t>this.props.location.search</a:t>
            </a:r>
            <a:r>
              <a:rPr lang="en-US" altLang="zh-CN" sz="2000" dirty="0"/>
              <a:t>);</a:t>
            </a:r>
            <a:br>
              <a:rPr lang="en-US" altLang="zh-CN" sz="2000" dirty="0"/>
            </a:br>
            <a:r>
              <a:rPr lang="en-US" altLang="zh-CN" sz="2000" dirty="0" err="1"/>
              <a:t>var</a:t>
            </a:r>
            <a:r>
              <a:rPr lang="en-US" altLang="zh-CN" sz="2000" dirty="0"/>
              <a:t> id=</a:t>
            </a:r>
            <a:r>
              <a:rPr lang="en-US" altLang="zh-CN" sz="2000" dirty="0" err="1"/>
              <a:t>get.search.id</a:t>
            </a:r>
            <a:r>
              <a:rPr lang="en-US" altLang="zh-CN" sz="2000" dirty="0"/>
              <a:t>;</a:t>
            </a:r>
            <a:br>
              <a:rPr lang="en-US" altLang="zh-CN" sz="2000" dirty="0"/>
            </a:br>
            <a:r>
              <a:rPr lang="en-US" altLang="zh-CN" sz="2000" dirty="0" err="1"/>
              <a:t>console.log</a:t>
            </a:r>
            <a:r>
              <a:rPr lang="en-US" altLang="zh-CN" sz="2000" dirty="0"/>
              <a:t>(id);</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返回</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buNone/>
            </a:pPr>
            <a:r>
              <a:rPr lang="en-US" altLang="zh-CN" sz="2000" dirty="0" err="1"/>
              <a:t>this.props.history.goBack</a:t>
            </a:r>
            <a:r>
              <a:rPr lang="en-US" altLang="zh-CN" sz="2000" dirty="0"/>
              <a:t>();</a:t>
            </a:r>
            <a:endParaRPr lang="en-US" altLang="zh-CN" sz="16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路由懒加载方式一：</a:t>
            </a:r>
            <a:r>
              <a:rPr lang="zh-CN" altLang="en-US" sz="3200" dirty="0">
                <a:sym typeface="+mn-ea"/>
              </a:rPr>
              <a:t>自己制作异步函数组件</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2000"/>
              <a:t>建立AsyncComponent.js文件</a:t>
            </a:r>
            <a:endParaRPr lang="zh-CN" altLang="en-US" sz="2000"/>
          </a:p>
          <a:p>
            <a:pPr marL="0" indent="0">
              <a:lnSpc>
                <a:spcPct val="100000"/>
              </a:lnSpc>
              <a:buNone/>
            </a:pPr>
            <a:r>
              <a:rPr lang="zh-CN" altLang="en-US" sz="2000"/>
              <a:t>import React, { Component } from "react";</a:t>
            </a:r>
            <a:endParaRPr lang="zh-CN" altLang="en-US" sz="2000"/>
          </a:p>
          <a:p>
            <a:pPr marL="0" indent="0">
              <a:lnSpc>
                <a:spcPct val="100000"/>
              </a:lnSpc>
              <a:buNone/>
            </a:pPr>
            <a:endParaRPr lang="zh-CN" altLang="en-US" sz="2000"/>
          </a:p>
          <a:p>
            <a:pPr marL="0" indent="0">
              <a:lnSpc>
                <a:spcPct val="100000"/>
              </a:lnSpc>
              <a:buNone/>
            </a:pPr>
            <a:r>
              <a:rPr lang="zh-CN" altLang="en-US" sz="2000"/>
              <a:t>export default function asyncComponent(importComponent) {</a:t>
            </a:r>
            <a:endParaRPr lang="zh-CN" altLang="en-US" sz="2000"/>
          </a:p>
          <a:p>
            <a:pPr marL="0" indent="0">
              <a:lnSpc>
                <a:spcPct val="100000"/>
              </a:lnSpc>
              <a:buNone/>
            </a:pPr>
            <a:r>
              <a:rPr lang="zh-CN" altLang="en-US" sz="2000"/>
              <a:t>    class AsyncComponent extends Component {</a:t>
            </a:r>
            <a:endParaRPr lang="zh-CN" altLang="en-US" sz="2000"/>
          </a:p>
          <a:p>
            <a:pPr marL="0" indent="0">
              <a:lnSpc>
                <a:spcPct val="100000"/>
              </a:lnSpc>
              <a:buNone/>
            </a:pPr>
            <a:r>
              <a:rPr lang="zh-CN" altLang="en-US" sz="2000"/>
              <a:t>        constructor(props) {</a:t>
            </a:r>
            <a:endParaRPr lang="zh-CN" altLang="en-US" sz="2000"/>
          </a:p>
          <a:p>
            <a:pPr marL="0" indent="0">
              <a:lnSpc>
                <a:spcPct val="100000"/>
              </a:lnSpc>
              <a:buNone/>
            </a:pPr>
            <a:r>
              <a:rPr lang="zh-CN" altLang="en-US" sz="2000"/>
              <a:t>            super(props);</a:t>
            </a:r>
            <a:endParaRPr lang="zh-CN" altLang="en-US" sz="2000"/>
          </a:p>
          <a:p>
            <a:pPr marL="0" indent="0">
              <a:lnSpc>
                <a:spcPct val="100000"/>
              </a:lnSpc>
              <a:buNone/>
            </a:pPr>
            <a:endParaRPr lang="zh-CN" altLang="en-US" sz="2000"/>
          </a:p>
          <a:p>
            <a:pPr marL="0" indent="0">
              <a:lnSpc>
                <a:spcPct val="100000"/>
              </a:lnSpc>
              <a:buNone/>
            </a:pPr>
            <a:r>
              <a:rPr lang="zh-CN" altLang="en-US" sz="2000"/>
              <a:t>            this.state = {</a:t>
            </a:r>
            <a:endParaRPr lang="zh-CN" altLang="en-US" sz="2000"/>
          </a:p>
          <a:p>
            <a:pPr marL="0" indent="0">
              <a:lnSpc>
                <a:spcPct val="100000"/>
              </a:lnSpc>
              <a:buNone/>
            </a:pPr>
            <a:r>
              <a:rPr lang="zh-CN" altLang="en-US" sz="2000"/>
              <a:t>                component: null</a:t>
            </a:r>
            <a:endParaRPr lang="zh-CN" altLang="en-US" sz="2000"/>
          </a:p>
          <a:p>
            <a:pPr marL="0" indent="0">
              <a:lnSpc>
                <a:spcPct val="100000"/>
              </a:lnSpc>
              <a:buNone/>
            </a:pPr>
            <a:r>
              <a:rPr lang="zh-CN" altLang="en-US" sz="2000"/>
              <a:t>            };</a:t>
            </a:r>
            <a:endParaRPr lang="zh-CN" altLang="en-US" sz="2000"/>
          </a:p>
          <a:p>
            <a:pPr marL="0" indent="0">
              <a:lnSpc>
                <a:spcPct val="100000"/>
              </a:lnSpc>
              <a:buNone/>
            </a:pPr>
            <a:r>
              <a:rPr lang="zh-CN" altLang="en-US" sz="2000"/>
              <a:t>        }</a:t>
            </a:r>
            <a:endParaRPr lang="zh-CN" altLang="en-US" sz="20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路由懒加载方式一：自己制作异步函数组件</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2000"/>
              <a:t>     async componentDidMount() {</a:t>
            </a:r>
            <a:endParaRPr lang="zh-CN" altLang="en-US" sz="2000"/>
          </a:p>
          <a:p>
            <a:pPr marL="0" indent="0">
              <a:lnSpc>
                <a:spcPct val="100000"/>
              </a:lnSpc>
              <a:buNone/>
            </a:pPr>
            <a:r>
              <a:rPr lang="zh-CN" altLang="en-US" sz="2000"/>
              <a:t>            const { default: component } = await importComponent();</a:t>
            </a:r>
            <a:endParaRPr lang="zh-CN" altLang="en-US" sz="2000"/>
          </a:p>
          <a:p>
            <a:pPr marL="0" indent="0">
              <a:lnSpc>
                <a:spcPct val="100000"/>
              </a:lnSpc>
              <a:buNone/>
            </a:pPr>
            <a:r>
              <a:rPr lang="zh-CN" altLang="en-US" sz="2000"/>
              <a:t>            this.setState({</a:t>
            </a:r>
            <a:endParaRPr lang="zh-CN" altLang="en-US" sz="2000"/>
          </a:p>
          <a:p>
            <a:pPr marL="0" indent="0">
              <a:lnSpc>
                <a:spcPct val="100000"/>
              </a:lnSpc>
              <a:buNone/>
            </a:pPr>
            <a:r>
              <a:rPr lang="zh-CN" altLang="en-US" sz="2000"/>
              <a:t>                component: component</a:t>
            </a:r>
            <a:endParaRPr lang="zh-CN" altLang="en-US" sz="2000"/>
          </a:p>
          <a:p>
            <a:pPr marL="0" indent="0">
              <a:lnSpc>
                <a:spcPct val="100000"/>
              </a:lnSpc>
              <a:buNone/>
            </a:pPr>
            <a:r>
              <a:rPr lang="zh-CN" altLang="en-US" sz="2000"/>
              <a:t>            });</a:t>
            </a:r>
            <a:endParaRPr lang="zh-CN" altLang="en-US" sz="2000"/>
          </a:p>
          <a:p>
            <a:pPr marL="0" indent="0">
              <a:lnSpc>
                <a:spcPct val="100000"/>
              </a:lnSpc>
              <a:buNone/>
            </a:pPr>
            <a:r>
              <a:rPr lang="zh-CN" altLang="en-US" sz="2000"/>
              <a:t>        }</a:t>
            </a:r>
            <a:endParaRPr lang="zh-CN" altLang="en-US" sz="2000"/>
          </a:p>
          <a:p>
            <a:pPr marL="0" indent="0">
              <a:lnSpc>
                <a:spcPct val="100000"/>
              </a:lnSpc>
              <a:buNone/>
            </a:pPr>
            <a:r>
              <a:rPr lang="zh-CN" altLang="en-US" sz="2000"/>
              <a:t>        render() {</a:t>
            </a:r>
            <a:endParaRPr lang="zh-CN" altLang="en-US" sz="2000"/>
          </a:p>
          <a:p>
            <a:pPr marL="0" indent="0">
              <a:lnSpc>
                <a:spcPct val="100000"/>
              </a:lnSpc>
              <a:buNone/>
            </a:pPr>
            <a:r>
              <a:rPr lang="zh-CN" altLang="en-US" sz="2000"/>
              <a:t>            const C = this.state.component;</a:t>
            </a:r>
            <a:endParaRPr lang="zh-CN" altLang="en-US" sz="2000"/>
          </a:p>
          <a:p>
            <a:pPr marL="0" indent="0">
              <a:lnSpc>
                <a:spcPct val="100000"/>
              </a:lnSpc>
              <a:buNone/>
            </a:pPr>
            <a:r>
              <a:rPr lang="zh-CN" altLang="en-US" sz="2000"/>
              <a:t>            return C ? &lt;C {...this.props} /&gt; : null;</a:t>
            </a:r>
            <a:endParaRPr lang="zh-CN" altLang="en-US" sz="2000"/>
          </a:p>
          <a:p>
            <a:pPr marL="0" indent="0">
              <a:lnSpc>
                <a:spcPct val="100000"/>
              </a:lnSpc>
              <a:buNone/>
            </a:pPr>
            <a:r>
              <a:rPr lang="zh-CN" altLang="en-US" sz="2000"/>
              <a:t>        }</a:t>
            </a:r>
            <a:endParaRPr lang="zh-CN" altLang="en-US" sz="2000"/>
          </a:p>
          <a:p>
            <a:pPr marL="0" indent="0">
              <a:lnSpc>
                <a:spcPct val="100000"/>
              </a:lnSpc>
              <a:buNone/>
            </a:pPr>
            <a:r>
              <a:rPr lang="zh-CN" altLang="en-US" sz="2000"/>
              <a:t>    }</a:t>
            </a:r>
            <a:endParaRPr lang="zh-CN" altLang="en-US" sz="2000"/>
          </a:p>
          <a:p>
            <a:pPr marL="0" indent="0">
              <a:lnSpc>
                <a:spcPct val="100000"/>
              </a:lnSpc>
              <a:buNone/>
            </a:pPr>
            <a:r>
              <a:rPr lang="zh-CN" altLang="en-US" sz="2000"/>
              <a:t>    return AsyncComponent;</a:t>
            </a:r>
            <a:endParaRPr lang="zh-CN" altLang="en-US" sz="2000"/>
          </a:p>
          <a:p>
            <a:pPr marL="0" indent="0">
              <a:lnSpc>
                <a:spcPct val="100000"/>
              </a:lnSpc>
              <a:buNone/>
            </a:pPr>
            <a:r>
              <a:rPr lang="zh-CN" altLang="en-US" sz="2000"/>
              <a:t>}</a:t>
            </a:r>
            <a:endParaRPr lang="zh-CN" altLang="en-US" sz="20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9332"/>
          </a:xfrm>
          <a:prstGeom prst="rect">
            <a:avLst/>
          </a:prstGeom>
          <a:noFill/>
        </p:spPr>
        <p:txBody>
          <a:bodyPr wrap="square" rtlCol="0">
            <a:spAutoFit/>
          </a:bodyPr>
          <a:lstStyle/>
          <a:p>
            <a:pPr algn="ctr">
              <a:spcAft>
                <a:spcPts val="1000"/>
              </a:spcAft>
              <a:buClr>
                <a:srgbClr val="FFC000"/>
              </a:buClr>
            </a:pPr>
            <a:r>
              <a:rPr lang="zh-CN" altLang="en-US" dirty="0" smtClean="0"/>
              <a:t>课时</a:t>
            </a:r>
            <a:r>
              <a:rPr lang="en-US" altLang="zh-CN" dirty="0"/>
              <a:t>1</a:t>
            </a:r>
            <a:r>
              <a:rPr lang="zh-CN" altLang="en-US" dirty="0" smtClean="0"/>
              <a:t>：</a:t>
            </a:r>
            <a:r>
              <a:rPr lang="en-US" altLang="zh-CN" dirty="0" err="1"/>
              <a:t>Webpack</a:t>
            </a:r>
            <a:r>
              <a:rPr lang="en-US" altLang="zh-CN" dirty="0"/>
              <a:t> </a:t>
            </a:r>
            <a:r>
              <a:rPr lang="zh-CN" altLang="en-US" dirty="0"/>
              <a:t>基础介绍</a:t>
            </a:r>
            <a:endParaRPr lang="en-US" altLang="zh-CN"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sym typeface="+mn-ea"/>
              </a:rPr>
              <a:t>路由懒加载方式一：自己制作异步函数组件</a:t>
            </a:r>
            <a:endParaRPr lang="zh-CN" altLang="en-US" sz="3200" dirty="0"/>
          </a:p>
        </p:txBody>
      </p:sp>
      <p:sp>
        <p:nvSpPr>
          <p:cNvPr id="3" name="内容占位符 2"/>
          <p:cNvSpPr>
            <a:spLocks noGrp="1"/>
          </p:cNvSpPr>
          <p:nvPr>
            <p:ph idx="1"/>
          </p:nvPr>
        </p:nvSpPr>
        <p:spPr>
          <a:xfrm>
            <a:off x="838200" y="914401"/>
            <a:ext cx="9806354" cy="5756029"/>
          </a:xfrm>
        </p:spPr>
        <p:txBody>
          <a:bodyPr>
            <a:noAutofit/>
          </a:bodyPr>
          <a:lstStyle/>
          <a:p>
            <a:pPr marL="0" indent="0">
              <a:buNone/>
            </a:pPr>
            <a:r>
              <a:rPr lang="en-US" altLang="zh-CN" sz="2000"/>
              <a:t>import asyncComponent from './components/async/AsyncComponent';</a:t>
            </a:r>
            <a:endParaRPr lang="en-US" altLang="zh-CN" sz="2000"/>
          </a:p>
          <a:p>
            <a:pPr marL="0" indent="0">
              <a:buNone/>
            </a:pPr>
            <a:r>
              <a:rPr lang="en-US" altLang="zh-CN" sz="2000"/>
              <a:t>const IndexPage=asyncComponent(()=&gt;import("./pages/index/index"));</a:t>
            </a:r>
            <a:endParaRPr lang="en-US" altLang="zh-CN" sz="2000"/>
          </a:p>
          <a:p>
            <a:pPr marL="0" indent="0">
              <a:buNone/>
            </a:pPr>
            <a:r>
              <a:rPr lang="en-US" altLang="zh-CN" sz="2000"/>
              <a:t>&lt;Route path="/" exact component={IndexPage}&gt;&lt;/Route&gt;</a:t>
            </a:r>
            <a:endParaRPr lang="en-US" altLang="zh-CN" sz="20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路由懒加载方式二：lazy和suspense实现路由懒加载</a:t>
            </a:r>
            <a:endParaRPr lang="zh-CN" altLang="en-US"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2000"/>
              <a:t>1</a:t>
            </a:r>
            <a:r>
              <a:rPr lang="zh-CN" altLang="en-US" sz="2000"/>
              <a:t>、导入</a:t>
            </a:r>
            <a:r>
              <a:rPr lang="en-US" altLang="zh-CN" sz="2000"/>
              <a:t>lazy</a:t>
            </a:r>
            <a:r>
              <a:rPr lang="zh-CN" altLang="en-US" sz="2000"/>
              <a:t>和</a:t>
            </a:r>
            <a:r>
              <a:rPr lang="en-US" altLang="zh-CN" sz="2000"/>
              <a:t>Suspense</a:t>
            </a:r>
            <a:endParaRPr lang="zh-CN" altLang="en-US" sz="2000"/>
          </a:p>
          <a:p>
            <a:pPr marL="0" indent="0">
              <a:lnSpc>
                <a:spcPct val="100000"/>
              </a:lnSpc>
              <a:buNone/>
            </a:pPr>
            <a:r>
              <a:rPr lang="zh-CN" altLang="en-US" sz="2000"/>
              <a:t>import React,{lazy,Suspense} from 'react'</a:t>
            </a:r>
            <a:endParaRPr lang="zh-CN" altLang="en-US" sz="2000"/>
          </a:p>
          <a:p>
            <a:pPr marL="0" indent="0">
              <a:lnSpc>
                <a:spcPct val="100000"/>
              </a:lnSpc>
              <a:buNone/>
            </a:pPr>
            <a:r>
              <a:rPr lang="zh-CN" altLang="en-US" sz="2000"/>
              <a:t>const MainPage=lazy(()=&gt;import("./pages/home/main/index"));</a:t>
            </a:r>
            <a:endParaRPr lang="zh-CN" altLang="en-US" sz="2000"/>
          </a:p>
          <a:p>
            <a:pPr marL="0" indent="0">
              <a:lnSpc>
                <a:spcPct val="100000"/>
              </a:lnSpc>
              <a:buNone/>
            </a:pPr>
            <a:r>
              <a:rPr lang="zh-CN" altLang="en-US" sz="2000"/>
              <a:t>const GoodsPage=lazy(()=&gt;import("./pages/home/main/index"));</a:t>
            </a:r>
            <a:endParaRPr lang="zh-CN" altLang="en-US" sz="2000"/>
          </a:p>
          <a:p>
            <a:pPr marL="0" indent="0">
              <a:lnSpc>
                <a:spcPct val="100000"/>
              </a:lnSpc>
              <a:buNone/>
            </a:pPr>
            <a:r>
              <a:rPr lang="en-US" altLang="zh-CN" sz="2000"/>
              <a:t>2</a:t>
            </a:r>
            <a:r>
              <a:rPr lang="zh-CN" altLang="en-US" sz="2000"/>
              <a:t>、用</a:t>
            </a:r>
            <a:r>
              <a:rPr lang="en-US" altLang="zh-CN" sz="2000"/>
              <a:t>Suspense</a:t>
            </a:r>
            <a:r>
              <a:rPr lang="zh-CN" altLang="en-US" sz="2000"/>
              <a:t>包裹</a:t>
            </a:r>
            <a:r>
              <a:rPr lang="en-US" altLang="zh-CN" sz="2000"/>
              <a:t>Route</a:t>
            </a:r>
            <a:endParaRPr lang="zh-CN" altLang="en-US" sz="2000"/>
          </a:p>
          <a:p>
            <a:pPr marL="0" indent="0">
              <a:lnSpc>
                <a:spcPct val="100000"/>
              </a:lnSpc>
              <a:buNone/>
            </a:pPr>
            <a:r>
              <a:rPr lang="zh-CN" altLang="en-US" sz="2000"/>
              <a:t>&lt;Suspense fallback={&lt;div&gt;&lt;/div&gt;}&gt;</a:t>
            </a:r>
            <a:endParaRPr lang="zh-CN" altLang="en-US" sz="2000"/>
          </a:p>
          <a:p>
            <a:pPr marL="0" indent="0">
              <a:lnSpc>
                <a:spcPct val="100000"/>
              </a:lnSpc>
              <a:buNone/>
            </a:pPr>
            <a:r>
              <a:rPr lang="zh-CN" altLang="en-US" sz="2000"/>
              <a:t>          &lt;Route path={base.config.path+"home"} component={MainPage}&gt;&lt;/Route&gt;</a:t>
            </a:r>
            <a:endParaRPr lang="zh-CN" altLang="en-US" sz="2000"/>
          </a:p>
          <a:p>
            <a:pPr marL="0" indent="0">
              <a:lnSpc>
                <a:spcPct val="100000"/>
              </a:lnSpc>
              <a:buNone/>
            </a:pPr>
            <a:r>
              <a:rPr lang="zh-CN" altLang="en-US" sz="2000"/>
              <a:t>           &lt;Route path={base.config.path+"goods"} component={GoodsPage}&gt;&lt;/Route&gt;</a:t>
            </a:r>
            <a:endParaRPr lang="zh-CN" altLang="en-US" sz="2000"/>
          </a:p>
          <a:p>
            <a:pPr marL="0" indent="0">
              <a:lnSpc>
                <a:spcPct val="100000"/>
              </a:lnSpc>
              <a:buNone/>
            </a:pPr>
            <a:r>
              <a:rPr lang="zh-CN" altLang="en-US" sz="2000"/>
              <a:t>           &lt;Redirect to={base.config.path+"home"}&gt;&lt;/Redirect&gt;</a:t>
            </a:r>
            <a:endParaRPr lang="zh-CN" altLang="en-US" sz="2000"/>
          </a:p>
          <a:p>
            <a:pPr marL="0" indent="0">
              <a:lnSpc>
                <a:spcPct val="100000"/>
              </a:lnSpc>
              <a:buNone/>
            </a:pPr>
            <a:r>
              <a:rPr lang="zh-CN" altLang="en-US" sz="2000"/>
              <a:t>&lt;/Suspense&gt;</a:t>
            </a:r>
            <a:endParaRPr lang="zh-CN" altLang="en-US" sz="2000"/>
          </a:p>
          <a:p>
            <a:pPr marL="0" indent="0">
              <a:lnSpc>
                <a:spcPct val="100000"/>
              </a:lnSpc>
              <a:buNone/>
            </a:pPr>
            <a:r>
              <a:rPr lang="zh-CN" altLang="en-US" sz="2000"/>
              <a:t>                        </a:t>
            </a:r>
            <a:endParaRPr lang="zh-CN" altLang="en-US" sz="20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第五章：</a:t>
            </a:r>
            <a:r>
              <a:rPr lang="en-US" altLang="zh-CN" dirty="0"/>
              <a:t> react-router-</a:t>
            </a:r>
            <a:r>
              <a:rPr lang="en-US" altLang="zh-CN" dirty="0" err="1"/>
              <a:t>dom</a:t>
            </a:r>
            <a:r>
              <a:rPr lang="zh-CN" altLang="en-US" dirty="0"/>
              <a:t>路由</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a:t>：路由嵌套（子路由）</a:t>
            </a:r>
            <a:endParaRPr lang="en-US" altLang="zh-CN"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路由嵌套（子路由）</a:t>
            </a:r>
            <a:endParaRPr lang="en-US" altLang="zh-CN" sz="3200" dirty="0"/>
          </a:p>
        </p:txBody>
      </p:sp>
      <p:sp>
        <p:nvSpPr>
          <p:cNvPr id="3" name="内容占位符 2"/>
          <p:cNvSpPr>
            <a:spLocks noGrp="1"/>
          </p:cNvSpPr>
          <p:nvPr>
            <p:ph idx="1"/>
          </p:nvPr>
        </p:nvSpPr>
        <p:spPr>
          <a:xfrm>
            <a:off x="838200" y="727711"/>
            <a:ext cx="9806354" cy="5756029"/>
          </a:xfrm>
        </p:spPr>
        <p:txBody>
          <a:bodyPr>
            <a:noAutofit/>
          </a:bodyPr>
          <a:lstStyle/>
          <a:p>
            <a:pPr marL="0" indent="0">
              <a:lnSpc>
                <a:spcPct val="100000"/>
              </a:lnSpc>
              <a:buNone/>
            </a:pPr>
            <a:r>
              <a:rPr lang="zh-CN" altLang="en-US" sz="1700" dirty="0"/>
              <a:t>在</a:t>
            </a:r>
            <a:r>
              <a:rPr lang="en-US" altLang="zh-CN" sz="1700" dirty="0"/>
              <a:t>goods/</a:t>
            </a:r>
            <a:r>
              <a:rPr lang="en-US" altLang="zh-CN" sz="1700" dirty="0" err="1"/>
              <a:t>index.js</a:t>
            </a:r>
            <a:r>
              <a:rPr lang="zh-CN" altLang="en-US" sz="1700" dirty="0"/>
              <a:t>里面的</a:t>
            </a:r>
            <a:r>
              <a:rPr lang="zh-CN" altLang="en-US" sz="1700" dirty="0" smtClean="0"/>
              <a:t>代码</a:t>
            </a:r>
            <a:endParaRPr lang="en-US" altLang="zh-CN" sz="1700" dirty="0"/>
          </a:p>
          <a:p>
            <a:pPr marL="0" indent="0">
              <a:lnSpc>
                <a:spcPct val="100000"/>
              </a:lnSpc>
              <a:buNone/>
            </a:pPr>
            <a:r>
              <a:rPr lang="en-US" altLang="zh-CN" sz="1700" dirty="0"/>
              <a:t>import React from "react";</a:t>
            </a:r>
            <a:br>
              <a:rPr lang="en-US" altLang="zh-CN" sz="1700" dirty="0"/>
            </a:br>
            <a:r>
              <a:rPr lang="en-US" altLang="zh-CN" sz="1700" dirty="0"/>
              <a:t>import {Route,Switch} from 'react-router-</a:t>
            </a:r>
            <a:r>
              <a:rPr lang="en-US" altLang="zh-CN" sz="1700" dirty="0" err="1"/>
              <a:t>dom</a:t>
            </a:r>
            <a:r>
              <a:rPr lang="en-US" altLang="zh-CN" sz="1700" dirty="0"/>
              <a:t>';</a:t>
            </a:r>
            <a:br>
              <a:rPr lang="en-US" altLang="zh-CN" sz="1700" dirty="0"/>
            </a:br>
            <a:r>
              <a:rPr lang="en-US" altLang="zh-CN" sz="1700" dirty="0"/>
              <a:t>import </a:t>
            </a:r>
            <a:r>
              <a:rPr lang="en-US" altLang="zh-CN" sz="1700" dirty="0" err="1"/>
              <a:t>GoodsInfoComponent</a:t>
            </a:r>
            <a:r>
              <a:rPr lang="en-US" altLang="zh-CN" sz="1700" dirty="0"/>
              <a:t> from './</a:t>
            </a:r>
            <a:r>
              <a:rPr lang="en-US" altLang="zh-CN" sz="1700" dirty="0" err="1"/>
              <a:t>goods_info</a:t>
            </a:r>
            <a:r>
              <a:rPr lang="en-US" altLang="zh-CN" sz="1700" dirty="0"/>
              <a:t>';</a:t>
            </a:r>
            <a:br>
              <a:rPr lang="en-US" altLang="zh-CN" sz="1700" dirty="0"/>
            </a:br>
            <a:r>
              <a:rPr lang="en-US" altLang="zh-CN" sz="1700" dirty="0"/>
              <a:t>export default class </a:t>
            </a:r>
            <a:r>
              <a:rPr lang="en-US" altLang="zh-CN" sz="1700" dirty="0" err="1"/>
              <a:t>GoodsIndexComponent</a:t>
            </a:r>
            <a:r>
              <a:rPr lang="en-US" altLang="zh-CN" sz="1700" dirty="0"/>
              <a:t> extends </a:t>
            </a:r>
            <a:r>
              <a:rPr lang="en-US" altLang="zh-CN" sz="1700" dirty="0" err="1"/>
              <a:t>React.</a:t>
            </a:r>
            <a:r>
              <a:rPr lang="en-US" altLang="zh-CN" sz="1700" i="1" dirty="0" err="1"/>
              <a:t>Component</a:t>
            </a:r>
            <a:r>
              <a:rPr lang="en-US" altLang="zh-CN" sz="1700" dirty="0"/>
              <a:t>{</a:t>
            </a:r>
            <a:br>
              <a:rPr lang="en-US" altLang="zh-CN" sz="1700" dirty="0"/>
            </a:br>
            <a:r>
              <a:rPr lang="en-US" altLang="zh-CN" sz="1700" dirty="0"/>
              <a:t>    </a:t>
            </a:r>
            <a:r>
              <a:rPr lang="en-US" altLang="zh-CN" sz="1700" dirty="0" err="1"/>
              <a:t>goPage</a:t>
            </a:r>
            <a:r>
              <a:rPr lang="en-US" altLang="zh-CN" sz="1700" dirty="0"/>
              <a:t>(</a:t>
            </a:r>
            <a:r>
              <a:rPr lang="en-US" altLang="zh-CN" sz="1700" dirty="0" err="1"/>
              <a:t>pUrl</a:t>
            </a:r>
            <a:r>
              <a:rPr lang="en-US" altLang="zh-CN" sz="1700" dirty="0"/>
              <a:t>){</a:t>
            </a:r>
            <a:br>
              <a:rPr lang="en-US" altLang="zh-CN" sz="1700" dirty="0"/>
            </a:br>
            <a:r>
              <a:rPr lang="en-US" altLang="zh-CN" sz="1700" dirty="0"/>
              <a:t>        </a:t>
            </a:r>
            <a:r>
              <a:rPr lang="en-US" altLang="zh-CN" sz="1700" dirty="0" err="1"/>
              <a:t>this.props.history.push</a:t>
            </a:r>
            <a:r>
              <a:rPr lang="en-US" altLang="zh-CN" sz="1700" dirty="0"/>
              <a:t>(</a:t>
            </a:r>
            <a:r>
              <a:rPr lang="en-US" altLang="zh-CN" sz="1700" dirty="0" err="1"/>
              <a:t>pUrl</a:t>
            </a:r>
            <a:r>
              <a:rPr lang="en-US" altLang="zh-CN" sz="1700" dirty="0"/>
              <a:t>)</a:t>
            </a:r>
            <a:br>
              <a:rPr lang="en-US" altLang="zh-CN" sz="1700" dirty="0"/>
            </a:br>
            <a:r>
              <a:rPr lang="en-US" altLang="zh-CN" sz="1700" dirty="0"/>
              <a:t>    }</a:t>
            </a:r>
            <a:br>
              <a:rPr lang="en-US" altLang="zh-CN" sz="1700" dirty="0"/>
            </a:br>
            <a:r>
              <a:rPr lang="en-US" altLang="zh-CN" sz="1700" dirty="0"/>
              <a:t>    render(){</a:t>
            </a:r>
            <a:br>
              <a:rPr lang="en-US" altLang="zh-CN" sz="1700" dirty="0"/>
            </a:br>
            <a:r>
              <a:rPr lang="en-US" altLang="zh-CN" sz="1700" dirty="0"/>
              <a:t>        return(</a:t>
            </a:r>
            <a:br>
              <a:rPr lang="en-US" altLang="zh-CN" sz="1700" dirty="0"/>
            </a:br>
            <a:r>
              <a:rPr lang="en-US" altLang="zh-CN" sz="1700" dirty="0"/>
              <a:t>            &lt;div&gt;</a:t>
            </a:r>
            <a:br>
              <a:rPr lang="en-US" altLang="zh-CN" sz="1700" dirty="0"/>
            </a:br>
            <a:r>
              <a:rPr lang="en-US" altLang="zh-CN" sz="1700" dirty="0"/>
              <a:t>                &lt;</a:t>
            </a:r>
            <a:r>
              <a:rPr lang="en-US" altLang="zh-CN" sz="1700" dirty="0" err="1"/>
              <a:t>ul</a:t>
            </a:r>
            <a:r>
              <a:rPr lang="en-US" altLang="zh-CN" sz="1700" dirty="0"/>
              <a:t>&gt;</a:t>
            </a:r>
            <a:br>
              <a:rPr lang="en-US" altLang="zh-CN" sz="1700" dirty="0"/>
            </a:br>
            <a:r>
              <a:rPr lang="en-US" altLang="zh-CN" sz="1700" dirty="0"/>
              <a:t>                    &lt;li </a:t>
            </a:r>
            <a:r>
              <a:rPr lang="en-US" altLang="zh-CN" sz="1700" dirty="0" err="1"/>
              <a:t>onClick</a:t>
            </a:r>
            <a:r>
              <a:rPr lang="en-US" altLang="zh-CN" sz="1700" dirty="0"/>
              <a:t>={</a:t>
            </a:r>
            <a:r>
              <a:rPr lang="en-US" altLang="zh-CN" sz="1700" dirty="0" err="1"/>
              <a:t>this.goPage.bind</a:t>
            </a:r>
            <a:r>
              <a:rPr lang="en-US" altLang="zh-CN" sz="1700" dirty="0"/>
              <a:t>(this, '/goods/</a:t>
            </a:r>
            <a:r>
              <a:rPr lang="en-US" altLang="zh-CN" sz="1700" dirty="0" err="1"/>
              <a:t>goods_info</a:t>
            </a:r>
            <a:r>
              <a:rPr lang="en-US" altLang="zh-CN" sz="1700" dirty="0"/>
              <a:t>')}&gt;</a:t>
            </a:r>
            <a:r>
              <a:rPr lang="zh-CN" altLang="en-US" sz="1700" dirty="0"/>
              <a:t>商品</a:t>
            </a:r>
            <a:r>
              <a:rPr lang="en-US" altLang="zh-CN" sz="1700" dirty="0"/>
              <a:t>&lt;/li&gt;</a:t>
            </a:r>
            <a:br>
              <a:rPr lang="en-US" altLang="zh-CN" sz="1700" dirty="0"/>
            </a:br>
            <a:r>
              <a:rPr lang="en-US" altLang="zh-CN" sz="1700" dirty="0"/>
              <a:t>                    &lt;li&gt;</a:t>
            </a:r>
            <a:r>
              <a:rPr lang="zh-CN" altLang="en-US" sz="1700" dirty="0"/>
              <a:t>详情</a:t>
            </a:r>
            <a:r>
              <a:rPr lang="en-US" altLang="zh-CN" sz="1700" dirty="0"/>
              <a:t>&lt;/li&gt;</a:t>
            </a:r>
            <a:br>
              <a:rPr lang="en-US" altLang="zh-CN" sz="1700" dirty="0"/>
            </a:br>
            <a:r>
              <a:rPr lang="en-US" altLang="zh-CN" sz="1700" dirty="0"/>
              <a:t>                    &lt;li&gt;</a:t>
            </a:r>
            <a:r>
              <a:rPr lang="zh-CN" altLang="en-US" sz="1700" dirty="0"/>
              <a:t>平价</a:t>
            </a:r>
            <a:r>
              <a:rPr lang="en-US" altLang="zh-CN" sz="1700" dirty="0"/>
              <a:t>&lt;/li&gt;</a:t>
            </a:r>
            <a:br>
              <a:rPr lang="en-US" altLang="zh-CN" sz="1700" dirty="0"/>
            </a:br>
            <a:r>
              <a:rPr lang="en-US" altLang="zh-CN" sz="1700" dirty="0"/>
              <a:t>                &lt;/</a:t>
            </a:r>
            <a:r>
              <a:rPr lang="en-US" altLang="zh-CN" sz="1700" dirty="0" err="1"/>
              <a:t>ul</a:t>
            </a:r>
            <a:r>
              <a:rPr lang="en-US" altLang="zh-CN" sz="1700" dirty="0"/>
              <a:t>&gt;</a:t>
            </a:r>
            <a:br>
              <a:rPr lang="en-US" altLang="zh-CN" sz="1700" dirty="0"/>
            </a:br>
            <a:r>
              <a:rPr lang="en-US" altLang="zh-CN" sz="1700" dirty="0"/>
              <a:t>                &lt;div&gt;</a:t>
            </a:r>
            <a:endParaRPr lang="en-US" altLang="zh-CN" sz="1700" dirty="0"/>
          </a:p>
          <a:p>
            <a:pPr marL="0" indent="0">
              <a:lnSpc>
                <a:spcPct val="100000"/>
              </a:lnSpc>
              <a:buNone/>
            </a:pPr>
            <a:r>
              <a:rPr lang="en-US" altLang="zh-CN" sz="1700" dirty="0"/>
              <a:t>	      &lt;Switch&gt;</a:t>
            </a:r>
            <a:br>
              <a:rPr lang="en-US" altLang="zh-CN" sz="1700" dirty="0"/>
            </a:br>
            <a:r>
              <a:rPr lang="en-US" altLang="zh-CN" sz="1700" dirty="0"/>
              <a:t>                    &lt;Route path='/goods/</a:t>
            </a:r>
            <a:r>
              <a:rPr lang="en-US" altLang="zh-CN" sz="1700" dirty="0" err="1"/>
              <a:t>goods_info</a:t>
            </a:r>
            <a:r>
              <a:rPr lang="en-US" altLang="zh-CN" sz="1700" dirty="0"/>
              <a:t>' component={</a:t>
            </a:r>
            <a:r>
              <a:rPr lang="en-US" altLang="zh-CN" sz="1700" dirty="0" err="1"/>
              <a:t>GoodsInfoComponent</a:t>
            </a:r>
            <a:r>
              <a:rPr lang="en-US" altLang="zh-CN" sz="1700" dirty="0"/>
              <a:t>}&gt;&lt;/Route&gt;</a:t>
            </a:r>
            <a:endParaRPr lang="en-US" altLang="zh-CN" sz="1700" dirty="0"/>
          </a:p>
          <a:p>
            <a:pPr marL="0" indent="0">
              <a:lnSpc>
                <a:spcPct val="100000"/>
              </a:lnSpc>
              <a:buNone/>
            </a:pPr>
            <a:r>
              <a:rPr lang="en-US" altLang="zh-CN" sz="1700" dirty="0"/>
              <a:t>                     &lt;/Switch&gt;</a:t>
            </a:r>
            <a:br>
              <a:rPr lang="en-US" altLang="zh-CN" sz="1700" dirty="0"/>
            </a:br>
            <a:r>
              <a:rPr lang="en-US" altLang="zh-CN" sz="1700" dirty="0"/>
              <a:t>                &lt;/div&gt;</a:t>
            </a:r>
            <a:br>
              <a:rPr lang="en-US" altLang="zh-CN" sz="1700" dirty="0"/>
            </a:br>
            <a:r>
              <a:rPr lang="en-US" altLang="zh-CN" sz="1700" dirty="0"/>
              <a:t>            &lt;/div&gt;</a:t>
            </a:r>
            <a:br>
              <a:rPr lang="en-US" altLang="zh-CN" sz="1700" dirty="0"/>
            </a:br>
            <a:r>
              <a:rPr lang="en-US" altLang="zh-CN" sz="1700" dirty="0"/>
              <a:t>        )</a:t>
            </a:r>
            <a:br>
              <a:rPr lang="en-US" altLang="zh-CN" sz="1700" dirty="0"/>
            </a:br>
            <a:r>
              <a:rPr lang="en-US" altLang="zh-CN" sz="1700" dirty="0"/>
              <a:t>    }</a:t>
            </a:r>
            <a:br>
              <a:rPr lang="en-US" altLang="zh-CN" sz="1700" dirty="0"/>
            </a:br>
            <a:r>
              <a:rPr lang="en-US" altLang="zh-CN" sz="1700" dirty="0"/>
              <a:t>}</a:t>
            </a:r>
            <a:endParaRPr lang="en-US" altLang="zh-CN" sz="17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路由嵌套（子路由）</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2000" dirty="0"/>
              <a:t>在</a:t>
            </a:r>
            <a:r>
              <a:rPr lang="en-US" altLang="zh-CN" sz="2000" dirty="0"/>
              <a:t>goods/</a:t>
            </a:r>
            <a:r>
              <a:rPr lang="en-US" altLang="zh-CN" sz="2000" dirty="0" err="1"/>
              <a:t>goods_info.js</a:t>
            </a:r>
            <a:r>
              <a:rPr lang="zh-CN" altLang="en-US" sz="2000" dirty="0"/>
              <a:t>里面的代码</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import React from "react";</a:t>
            </a:r>
            <a:br>
              <a:rPr lang="en-US" altLang="zh-CN" sz="2000" dirty="0"/>
            </a:br>
            <a:r>
              <a:rPr lang="en-US" altLang="zh-CN" sz="2000" dirty="0"/>
              <a:t>export default class </a:t>
            </a:r>
            <a:r>
              <a:rPr lang="en-US" altLang="zh-CN" sz="2000" dirty="0" err="1"/>
              <a:t>GoodsInfoComponent</a:t>
            </a:r>
            <a:r>
              <a:rPr lang="en-US" altLang="zh-CN" sz="2000" dirty="0"/>
              <a:t> extends </a:t>
            </a:r>
            <a:r>
              <a:rPr lang="en-US" altLang="zh-CN" sz="2000" dirty="0" err="1"/>
              <a:t>React.</a:t>
            </a:r>
            <a:r>
              <a:rPr lang="en-US" altLang="zh-CN" sz="2000" i="1" dirty="0" err="1"/>
              <a:t>Component</a:t>
            </a:r>
            <a:r>
              <a:rPr lang="en-US" altLang="zh-CN" sz="2000" dirty="0"/>
              <a:t>{</a:t>
            </a:r>
            <a:br>
              <a:rPr lang="en-US" altLang="zh-CN" sz="2000" dirty="0"/>
            </a:br>
            <a:r>
              <a:rPr lang="en-US" altLang="zh-CN" sz="2000" dirty="0"/>
              <a:t>    render(){</a:t>
            </a:r>
            <a:br>
              <a:rPr lang="en-US" altLang="zh-CN" sz="2000" dirty="0"/>
            </a:br>
            <a:r>
              <a:rPr lang="en-US" altLang="zh-CN" sz="2000" dirty="0"/>
              <a:t>        return(</a:t>
            </a:r>
            <a:br>
              <a:rPr lang="en-US" altLang="zh-CN" sz="2000" dirty="0"/>
            </a:br>
            <a:r>
              <a:rPr lang="en-US" altLang="zh-CN" sz="2000" dirty="0"/>
              <a:t>            &lt;div&gt;</a:t>
            </a:r>
            <a:br>
              <a:rPr lang="en-US" altLang="zh-CN" sz="2000" dirty="0"/>
            </a:br>
            <a:r>
              <a:rPr lang="en-US" altLang="zh-CN" sz="2000" dirty="0"/>
              <a:t>                </a:t>
            </a:r>
            <a:r>
              <a:rPr lang="zh-CN" altLang="en-US" sz="2000" dirty="0"/>
              <a:t>商品信息</a:t>
            </a:r>
            <a:br>
              <a:rPr lang="zh-CN" altLang="en-US" sz="2000" dirty="0"/>
            </a:br>
            <a:r>
              <a:rPr lang="zh-CN" altLang="en-US" sz="2000" dirty="0"/>
              <a:t>            </a:t>
            </a:r>
            <a:r>
              <a:rPr lang="en-US" altLang="zh-CN" sz="2000" dirty="0"/>
              <a:t>&lt;/div&gt;</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第五章：</a:t>
            </a:r>
            <a:r>
              <a:rPr lang="en-US" altLang="zh-CN" dirty="0"/>
              <a:t> react-router-</a:t>
            </a:r>
            <a:r>
              <a:rPr lang="en-US" altLang="zh-CN" dirty="0" err="1"/>
              <a:t>dom</a:t>
            </a:r>
            <a:r>
              <a:rPr lang="zh-CN" altLang="en-US" dirty="0"/>
              <a:t>路由</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smtClean="0"/>
              <a:t>课时</a:t>
            </a:r>
            <a:r>
              <a:rPr lang="en-US" altLang="zh-CN" dirty="0"/>
              <a:t>4</a:t>
            </a:r>
            <a:r>
              <a:rPr lang="zh-CN" altLang="en-US" dirty="0" smtClean="0"/>
              <a:t>：</a:t>
            </a:r>
            <a:r>
              <a:rPr lang="en-US" altLang="zh-CN" dirty="0" err="1"/>
              <a:t>withRouter</a:t>
            </a:r>
            <a:r>
              <a:rPr lang="en-US" altLang="zh-CN" dirty="0"/>
              <a:t> </a:t>
            </a:r>
            <a:r>
              <a:rPr lang="zh-CN" altLang="en-US" dirty="0"/>
              <a:t>实现子组件路由跳转</a:t>
            </a:r>
            <a:endParaRPr lang="en-US" altLang="zh-CN"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err="1"/>
              <a:t>withRouter</a:t>
            </a:r>
            <a:r>
              <a:rPr lang="en-US" altLang="zh-CN" sz="3200" dirty="0"/>
              <a:t> </a:t>
            </a:r>
            <a:r>
              <a:rPr lang="zh-CN" altLang="en-US" sz="3200" dirty="0"/>
              <a:t>实现子组件路由跳转</a:t>
            </a:r>
            <a:endParaRPr lang="en-US" altLang="zh-CN" sz="3200" dirty="0"/>
          </a:p>
        </p:txBody>
      </p:sp>
      <p:sp>
        <p:nvSpPr>
          <p:cNvPr id="3" name="内容占位符 2"/>
          <p:cNvSpPr>
            <a:spLocks noGrp="1"/>
          </p:cNvSpPr>
          <p:nvPr>
            <p:ph idx="1"/>
          </p:nvPr>
        </p:nvSpPr>
        <p:spPr>
          <a:xfrm>
            <a:off x="838200" y="754381"/>
            <a:ext cx="9806354" cy="5756029"/>
          </a:xfrm>
        </p:spPr>
        <p:txBody>
          <a:bodyPr>
            <a:noAutofit/>
          </a:bodyPr>
          <a:lstStyle/>
          <a:p>
            <a:pPr marL="0" indent="0">
              <a:lnSpc>
                <a:spcPct val="100000"/>
              </a:lnSpc>
              <a:buNone/>
            </a:pPr>
            <a:r>
              <a:rPr lang="zh-CN" altLang="en-US" sz="2000" dirty="0">
                <a:ea typeface="宋体" panose="02010600030101010101" pitchFamily="2" charset="-122"/>
              </a:rPr>
              <a:t>在</a:t>
            </a:r>
            <a:r>
              <a:rPr lang="en-US" altLang="zh-CN" sz="2000" dirty="0">
                <a:ea typeface="宋体" panose="02010600030101010101" pitchFamily="2" charset="-122"/>
              </a:rPr>
              <a:t>common/</a:t>
            </a:r>
            <a:r>
              <a:rPr lang="en-US" altLang="zh-CN" sz="2000" dirty="0" err="1">
                <a:ea typeface="宋体" panose="02010600030101010101" pitchFamily="2" charset="-122"/>
              </a:rPr>
              <a:t>header.js</a:t>
            </a:r>
            <a:r>
              <a:rPr lang="zh-CN" altLang="en-US" sz="2000" dirty="0">
                <a:ea typeface="宋体" panose="02010600030101010101" pitchFamily="2" charset="-122"/>
              </a:rPr>
              <a:t>里面的</a:t>
            </a:r>
            <a:r>
              <a:rPr lang="zh-CN" altLang="en-US" sz="2000" dirty="0" smtClean="0">
                <a:ea typeface="宋体" panose="02010600030101010101" pitchFamily="2" charset="-122"/>
              </a:rPr>
              <a:t>代码</a:t>
            </a:r>
            <a:endParaRPr lang="en-US" altLang="zh-CN" sz="2000" dirty="0" smtClean="0">
              <a:ea typeface="宋体" panose="02010600030101010101" pitchFamily="2" charset="-122"/>
            </a:endParaRPr>
          </a:p>
          <a:p>
            <a:pPr marL="0" indent="0">
              <a:lnSpc>
                <a:spcPct val="100000"/>
              </a:lnSpc>
              <a:buNone/>
            </a:pPr>
            <a:r>
              <a:rPr lang="en-US" altLang="zh-CN" sz="2000" dirty="0" smtClean="0">
                <a:ea typeface="宋体" panose="02010600030101010101" pitchFamily="2" charset="-122"/>
              </a:rPr>
              <a:t>import </a:t>
            </a:r>
            <a:r>
              <a:rPr lang="en-US" altLang="zh-CN" sz="2000" dirty="0">
                <a:ea typeface="宋体" panose="02010600030101010101" pitchFamily="2" charset="-122"/>
              </a:rPr>
              <a:t>React from "react";</a:t>
            </a:r>
            <a:br>
              <a:rPr lang="en-US" altLang="zh-CN" sz="2000" dirty="0">
                <a:ea typeface="宋体" panose="02010600030101010101" pitchFamily="2" charset="-122"/>
              </a:rPr>
            </a:br>
            <a:r>
              <a:rPr lang="en-US" altLang="zh-CN" sz="2000" dirty="0">
                <a:ea typeface="宋体" panose="02010600030101010101" pitchFamily="2" charset="-122"/>
              </a:rPr>
              <a:t>import { </a:t>
            </a:r>
            <a:r>
              <a:rPr lang="en-US" altLang="zh-CN" sz="2000" dirty="0" err="1">
                <a:ea typeface="宋体" panose="02010600030101010101" pitchFamily="2" charset="-122"/>
              </a:rPr>
              <a:t>withRouter</a:t>
            </a:r>
            <a:r>
              <a:rPr lang="en-US" altLang="zh-CN" sz="2000" dirty="0">
                <a:ea typeface="宋体" panose="02010600030101010101" pitchFamily="2" charset="-122"/>
              </a:rPr>
              <a:t> } from 'react-router-dom';</a:t>
            </a:r>
            <a:br>
              <a:rPr lang="en-US" altLang="zh-CN" sz="2000" dirty="0">
                <a:ea typeface="宋体" panose="02010600030101010101" pitchFamily="2" charset="-122"/>
              </a:rPr>
            </a:br>
            <a:r>
              <a:rPr lang="en-US" altLang="zh-CN" sz="2000" dirty="0">
                <a:ea typeface="宋体" panose="02010600030101010101" pitchFamily="2" charset="-122"/>
              </a:rPr>
              <a:t>class </a:t>
            </a:r>
            <a:r>
              <a:rPr lang="en-US" altLang="zh-CN" sz="2000" dirty="0" err="1">
                <a:ea typeface="宋体" panose="02010600030101010101" pitchFamily="2" charset="-122"/>
              </a:rPr>
              <a:t>HeaderComponent</a:t>
            </a:r>
            <a:r>
              <a:rPr lang="en-US" altLang="zh-CN" sz="2000" dirty="0">
                <a:ea typeface="宋体" panose="02010600030101010101" pitchFamily="2" charset="-122"/>
              </a:rPr>
              <a:t> extends </a:t>
            </a:r>
            <a:r>
              <a:rPr lang="en-US" altLang="zh-CN" sz="2000" dirty="0" err="1">
                <a:ea typeface="宋体" panose="02010600030101010101" pitchFamily="2" charset="-122"/>
              </a:rPr>
              <a:t>React.Component</a:t>
            </a:r>
            <a:r>
              <a:rPr lang="en-US" altLang="zh-CN" sz="2000" dirty="0">
                <a:ea typeface="宋体" panose="02010600030101010101" pitchFamily="2" charset="-122"/>
              </a:rPr>
              <a:t>{</a:t>
            </a:r>
            <a:br>
              <a:rPr lang="en-US" altLang="zh-CN" sz="2000" dirty="0">
                <a:ea typeface="宋体" panose="02010600030101010101" pitchFamily="2" charset="-122"/>
              </a:rPr>
            </a:br>
            <a:r>
              <a:rPr lang="en-US" altLang="zh-CN" sz="2000" dirty="0">
                <a:ea typeface="宋体" panose="02010600030101010101" pitchFamily="2" charset="-122"/>
              </a:rPr>
              <a:t>    </a:t>
            </a:r>
            <a:r>
              <a:rPr lang="en-US" altLang="zh-CN" sz="2000" dirty="0" err="1">
                <a:ea typeface="宋体" panose="02010600030101010101" pitchFamily="2" charset="-122"/>
              </a:rPr>
              <a:t>goPage</a:t>
            </a:r>
            <a:r>
              <a:rPr lang="en-US" altLang="zh-CN" sz="2000" dirty="0">
                <a:ea typeface="宋体" panose="02010600030101010101" pitchFamily="2" charset="-122"/>
              </a:rPr>
              <a:t>(</a:t>
            </a:r>
            <a:r>
              <a:rPr lang="en-US" altLang="zh-CN" sz="2000" dirty="0" err="1">
                <a:ea typeface="宋体" panose="02010600030101010101" pitchFamily="2" charset="-122"/>
              </a:rPr>
              <a:t>pUrl</a:t>
            </a:r>
            <a:r>
              <a:rPr lang="en-US" altLang="zh-CN" sz="2000" dirty="0">
                <a:ea typeface="宋体" panose="02010600030101010101" pitchFamily="2" charset="-122"/>
              </a:rPr>
              <a:t>){</a:t>
            </a:r>
            <a:br>
              <a:rPr lang="zh-CN" altLang="en-US" sz="2000" dirty="0">
                <a:ea typeface="宋体" panose="02010600030101010101" pitchFamily="2" charset="-122"/>
              </a:rPr>
            </a:br>
            <a:r>
              <a:rPr lang="zh-CN" altLang="en-US" sz="2000" dirty="0">
                <a:ea typeface="宋体" panose="02010600030101010101" pitchFamily="2" charset="-122"/>
              </a:rPr>
              <a:t>         </a:t>
            </a:r>
            <a:r>
              <a:rPr lang="en-US" altLang="zh-CN" sz="2000" dirty="0" err="1">
                <a:ea typeface="宋体" panose="02010600030101010101" pitchFamily="2" charset="-122"/>
              </a:rPr>
              <a:t>this.props.history.goBack</a:t>
            </a:r>
            <a:r>
              <a:rPr lang="en-US" altLang="zh-CN" sz="2000" dirty="0">
                <a:ea typeface="宋体" panose="02010600030101010101" pitchFamily="2" charset="-122"/>
              </a:rPr>
              <a:t>(); </a:t>
            </a:r>
            <a:br>
              <a:rPr lang="en-US" altLang="zh-CN" sz="2000" dirty="0">
                <a:ea typeface="宋体" panose="02010600030101010101" pitchFamily="2" charset="-122"/>
              </a:rPr>
            </a:br>
            <a:r>
              <a:rPr lang="en-US" altLang="zh-CN" sz="2000" dirty="0">
                <a:ea typeface="宋体" panose="02010600030101010101" pitchFamily="2" charset="-122"/>
              </a:rPr>
              <a:t>    }</a:t>
            </a:r>
            <a:br>
              <a:rPr lang="en-US" altLang="zh-CN" sz="2000" dirty="0">
                <a:ea typeface="宋体" panose="02010600030101010101" pitchFamily="2" charset="-122"/>
              </a:rPr>
            </a:br>
            <a:r>
              <a:rPr lang="en-US" altLang="zh-CN" sz="2000" dirty="0">
                <a:ea typeface="宋体" panose="02010600030101010101" pitchFamily="2" charset="-122"/>
              </a:rPr>
              <a:t>    render(){</a:t>
            </a:r>
            <a:br>
              <a:rPr lang="en-US" altLang="zh-CN" sz="2000" dirty="0">
                <a:ea typeface="宋体" panose="02010600030101010101" pitchFamily="2" charset="-122"/>
              </a:rPr>
            </a:br>
            <a:r>
              <a:rPr lang="en-US" altLang="zh-CN" sz="2000" dirty="0">
                <a:ea typeface="宋体" panose="02010600030101010101" pitchFamily="2" charset="-122"/>
              </a:rPr>
              <a:t>        return(</a:t>
            </a:r>
            <a:br>
              <a:rPr lang="en-US" altLang="zh-CN" sz="2000" dirty="0">
                <a:ea typeface="宋体" panose="02010600030101010101" pitchFamily="2" charset="-122"/>
              </a:rPr>
            </a:br>
            <a:r>
              <a:rPr lang="en-US" altLang="zh-CN" sz="2000" dirty="0">
                <a:ea typeface="宋体" panose="02010600030101010101" pitchFamily="2" charset="-122"/>
              </a:rPr>
              <a:t>            &lt;div style={{width:'100%',height:'50px',background:"#0000FF",fontSize:'16px',color:'#FFFFFF'}}&gt;</a:t>
            </a:r>
            <a:br>
              <a:rPr lang="en-US" altLang="zh-CN" sz="2000" dirty="0">
                <a:ea typeface="宋体" panose="02010600030101010101" pitchFamily="2" charset="-122"/>
              </a:rPr>
            </a:br>
            <a:r>
              <a:rPr lang="en-US" altLang="zh-CN" sz="2000" dirty="0">
                <a:ea typeface="宋体" panose="02010600030101010101" pitchFamily="2" charset="-122"/>
              </a:rPr>
              <a:t>                </a:t>
            </a:r>
            <a:r>
              <a:rPr lang="zh-CN" altLang="en-US" sz="2000" dirty="0">
                <a:ea typeface="宋体" panose="02010600030101010101" pitchFamily="2" charset="-122"/>
              </a:rPr>
              <a:t>我是</a:t>
            </a:r>
            <a:r>
              <a:rPr lang="en-US" altLang="zh-CN" sz="2000" dirty="0" err="1">
                <a:ea typeface="宋体" panose="02010600030101010101" pitchFamily="2" charset="-122"/>
              </a:rPr>
              <a:t>HeaderComponent&amp;nbsp</a:t>
            </a:r>
            <a:r>
              <a:rPr lang="en-US" altLang="zh-CN" sz="2000" dirty="0">
                <a:ea typeface="宋体" panose="02010600030101010101" pitchFamily="2" charset="-122"/>
              </a:rPr>
              <a:t>;&amp;</a:t>
            </a:r>
            <a:r>
              <a:rPr lang="en-US" altLang="zh-CN" sz="2000" dirty="0" err="1">
                <a:ea typeface="宋体" panose="02010600030101010101" pitchFamily="2" charset="-122"/>
              </a:rPr>
              <a:t>nbsp</a:t>
            </a:r>
            <a:r>
              <a:rPr lang="en-US" altLang="zh-CN" sz="2000" dirty="0">
                <a:ea typeface="宋体" panose="02010600030101010101" pitchFamily="2" charset="-122"/>
              </a:rPr>
              <a:t>;&lt;span </a:t>
            </a:r>
            <a:r>
              <a:rPr lang="en-US" altLang="zh-CN" sz="2000" dirty="0" err="1">
                <a:ea typeface="宋体" panose="02010600030101010101" pitchFamily="2" charset="-122"/>
              </a:rPr>
              <a:t>onClick</a:t>
            </a:r>
            <a:r>
              <a:rPr lang="en-US" altLang="zh-CN" sz="2000" dirty="0">
                <a:ea typeface="宋体" panose="02010600030101010101" pitchFamily="2" charset="-122"/>
              </a:rPr>
              <a:t>={</a:t>
            </a:r>
            <a:r>
              <a:rPr lang="en-US" altLang="zh-CN" sz="2000" dirty="0" err="1">
                <a:ea typeface="宋体" panose="02010600030101010101" pitchFamily="2" charset="-122"/>
              </a:rPr>
              <a:t>this.goPage.bind</a:t>
            </a:r>
            <a:r>
              <a:rPr lang="en-US" altLang="zh-CN" sz="2000" dirty="0">
                <a:ea typeface="宋体" panose="02010600030101010101" pitchFamily="2" charset="-122"/>
              </a:rPr>
              <a:t>(this,'/goods')}&gt;</a:t>
            </a:r>
            <a:r>
              <a:rPr lang="zh-CN" altLang="en-US" sz="2000" dirty="0">
                <a:ea typeface="宋体" panose="02010600030101010101" pitchFamily="2" charset="-122"/>
              </a:rPr>
              <a:t>商品详情</a:t>
            </a:r>
            <a:r>
              <a:rPr lang="en-US" altLang="zh-CN" sz="2000" dirty="0">
                <a:ea typeface="宋体" panose="02010600030101010101" pitchFamily="2" charset="-122"/>
              </a:rPr>
              <a:t>&lt;/span&gt;</a:t>
            </a:r>
            <a:br>
              <a:rPr lang="en-US" altLang="zh-CN" sz="2000" dirty="0">
                <a:ea typeface="宋体" panose="02010600030101010101" pitchFamily="2" charset="-122"/>
              </a:rPr>
            </a:br>
            <a:r>
              <a:rPr lang="en-US" altLang="zh-CN" sz="2000" dirty="0">
                <a:ea typeface="宋体" panose="02010600030101010101" pitchFamily="2" charset="-122"/>
              </a:rPr>
              <a:t>            &lt;/div&gt;</a:t>
            </a:r>
            <a:br>
              <a:rPr lang="en-US" altLang="zh-CN" sz="2000" dirty="0">
                <a:ea typeface="宋体" panose="02010600030101010101" pitchFamily="2" charset="-122"/>
              </a:rPr>
            </a:br>
            <a:r>
              <a:rPr lang="en-US" altLang="zh-CN" sz="2000" dirty="0">
                <a:ea typeface="宋体" panose="02010600030101010101" pitchFamily="2" charset="-122"/>
              </a:rPr>
              <a:t>        );</a:t>
            </a:r>
            <a:br>
              <a:rPr lang="en-US" altLang="zh-CN" sz="2000" dirty="0">
                <a:ea typeface="宋体" panose="02010600030101010101" pitchFamily="2" charset="-122"/>
              </a:rPr>
            </a:br>
            <a:r>
              <a:rPr lang="en-US" altLang="zh-CN" sz="2000" dirty="0">
                <a:ea typeface="宋体" panose="02010600030101010101" pitchFamily="2" charset="-122"/>
              </a:rPr>
              <a:t>    }</a:t>
            </a:r>
            <a:br>
              <a:rPr lang="en-US" altLang="zh-CN" sz="2000" dirty="0">
                <a:ea typeface="宋体" panose="02010600030101010101" pitchFamily="2" charset="-122"/>
              </a:rPr>
            </a:br>
            <a:r>
              <a:rPr lang="en-US" altLang="zh-CN" sz="2000" dirty="0">
                <a:ea typeface="宋体" panose="02010600030101010101" pitchFamily="2" charset="-122"/>
              </a:rPr>
              <a:t>}</a:t>
            </a:r>
            <a:br>
              <a:rPr lang="en-US" altLang="zh-CN" sz="2000" dirty="0">
                <a:ea typeface="宋体" panose="02010600030101010101" pitchFamily="2" charset="-122"/>
              </a:rPr>
            </a:br>
            <a:r>
              <a:rPr lang="en-US" altLang="zh-CN" sz="2000" dirty="0">
                <a:ea typeface="宋体" panose="02010600030101010101" pitchFamily="2" charset="-122"/>
              </a:rPr>
              <a:t>export default </a:t>
            </a:r>
            <a:r>
              <a:rPr lang="en-US" altLang="zh-CN" sz="2000" dirty="0" err="1">
                <a:ea typeface="宋体" panose="02010600030101010101" pitchFamily="2" charset="-122"/>
              </a:rPr>
              <a:t>withRouter</a:t>
            </a:r>
            <a:r>
              <a:rPr lang="en-US" altLang="zh-CN" sz="2000" dirty="0">
                <a:ea typeface="宋体" panose="02010600030101010101" pitchFamily="2" charset="-122"/>
              </a:rPr>
              <a:t>(</a:t>
            </a:r>
            <a:r>
              <a:rPr lang="en-US" altLang="zh-CN" sz="2000" dirty="0" err="1">
                <a:ea typeface="宋体" panose="02010600030101010101" pitchFamily="2" charset="-122"/>
              </a:rPr>
              <a:t>HeaderComponent</a:t>
            </a:r>
            <a:r>
              <a:rPr lang="en-US" altLang="zh-CN" sz="2000" dirty="0">
                <a:ea typeface="宋体" panose="02010600030101010101" pitchFamily="2" charset="-122"/>
              </a:rPr>
              <a:t>);</a:t>
            </a:r>
            <a:endParaRPr lang="en-US" altLang="zh-CN" sz="2000" dirty="0">
              <a:ea typeface="宋体" panose="02010600030101010101" pitchFamily="2" charset="-122"/>
            </a:endParaRPr>
          </a:p>
        </p:txBody>
      </p:sp>
      <p:cxnSp>
        <p:nvCxnSpPr>
          <p:cNvPr id="6" name="直接连接符 5"/>
          <p:cNvCxnSpPr/>
          <p:nvPr/>
        </p:nvCxnSpPr>
        <p:spPr>
          <a:xfrm flipV="1">
            <a:off x="892368" y="75185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第五章：</a:t>
            </a:r>
            <a:r>
              <a:rPr lang="en-US" altLang="zh-CN" dirty="0"/>
              <a:t> react-router-</a:t>
            </a:r>
            <a:r>
              <a:rPr lang="en-US" altLang="zh-CN" dirty="0" err="1"/>
              <a:t>dom</a:t>
            </a:r>
            <a:r>
              <a:rPr lang="zh-CN" altLang="en-US" dirty="0"/>
              <a:t>路由</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5</a:t>
            </a:r>
            <a:r>
              <a:rPr lang="zh-CN" altLang="en-US" dirty="0"/>
              <a:t>：路由</a:t>
            </a:r>
            <a:r>
              <a:rPr lang="zh-CN" altLang="en-US" dirty="0" smtClean="0"/>
              <a:t>认证</a:t>
            </a:r>
            <a:endParaRPr lang="zh-CN" alt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路由认证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2000" dirty="0" smtClean="0"/>
              <a:t>在</a:t>
            </a:r>
            <a:r>
              <a:rPr lang="en-US" altLang="zh-CN" sz="2000" dirty="0" err="1" smtClean="0"/>
              <a:t>router.js</a:t>
            </a:r>
            <a:r>
              <a:rPr lang="zh-CN" altLang="en-US" sz="2000" dirty="0"/>
              <a:t>里面的代码</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a:t>
            </a:r>
            <a:r>
              <a:rPr lang="zh-CN" altLang="en-US" sz="2000" dirty="0"/>
              <a:t>自己制作的会员认证路由</a:t>
            </a:r>
            <a:br>
              <a:rPr lang="zh-CN" altLang="en-US" sz="2000" dirty="0"/>
            </a:br>
            <a:r>
              <a:rPr lang="en-US" altLang="zh-CN" sz="2000" dirty="0"/>
              <a:t>import {</a:t>
            </a:r>
            <a:r>
              <a:rPr lang="en-US" altLang="zh-CN" sz="2000" dirty="0" err="1"/>
              <a:t>AuthRoute</a:t>
            </a:r>
            <a:r>
              <a:rPr lang="en-US" altLang="zh-CN" sz="2000" dirty="0"/>
              <a:t>} from './</a:t>
            </a:r>
            <a:r>
              <a:rPr lang="en-US" altLang="zh-CN" sz="2000" dirty="0" smtClean="0"/>
              <a:t>routes/private';</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&lt;</a:t>
            </a:r>
            <a:r>
              <a:rPr lang="en-US" altLang="zh-CN" sz="2000" dirty="0" err="1"/>
              <a:t>AuthRoute</a:t>
            </a:r>
            <a:r>
              <a:rPr lang="en-US" altLang="zh-CN" sz="2000" dirty="0"/>
              <a:t> path="/user/profile" component={</a:t>
            </a:r>
            <a:r>
              <a:rPr lang="en-US" altLang="zh-CN" sz="2000" dirty="0" err="1"/>
              <a:t>UserProfileComponent</a:t>
            </a:r>
            <a:r>
              <a:rPr lang="en-US" altLang="zh-CN" sz="2000" dirty="0"/>
              <a:t>}&gt;&lt;/</a:t>
            </a:r>
            <a:r>
              <a:rPr lang="en-US" altLang="zh-CN" sz="2000" dirty="0" err="1"/>
              <a:t>AuthRoute</a:t>
            </a:r>
            <a:r>
              <a:rPr lang="en-US" altLang="zh-CN" sz="2000" dirty="0"/>
              <a:t>&gt;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路由认证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1400" dirty="0" smtClean="0"/>
              <a:t>在</a:t>
            </a:r>
            <a:r>
              <a:rPr lang="en-US" altLang="zh-CN" sz="1400" dirty="0" smtClean="0"/>
              <a:t>routes/</a:t>
            </a:r>
            <a:r>
              <a:rPr lang="en-US" altLang="zh-CN" sz="1400" dirty="0" err="1" smtClean="0"/>
              <a:t>private.js</a:t>
            </a:r>
            <a:r>
              <a:rPr lang="zh-CN" altLang="en-US" sz="1400" dirty="0"/>
              <a:t>里面的</a:t>
            </a:r>
            <a:r>
              <a:rPr lang="zh-CN" altLang="en-US" sz="1400" dirty="0" smtClean="0"/>
              <a:t>代码</a:t>
            </a:r>
            <a:endParaRPr lang="en-US" altLang="zh-CN" sz="2400" dirty="0"/>
          </a:p>
          <a:p>
            <a:pPr marL="0" indent="0">
              <a:lnSpc>
                <a:spcPct val="100000"/>
              </a:lnSpc>
              <a:buNone/>
            </a:pPr>
            <a:r>
              <a:rPr lang="en-US" altLang="zh-CN" sz="1600"/>
              <a:t>import React from 'react';</a:t>
            </a:r>
            <a:endParaRPr lang="en-US" altLang="zh-CN" sz="1600"/>
          </a:p>
          <a:p>
            <a:pPr marL="0" indent="0">
              <a:lnSpc>
                <a:spcPct val="100000"/>
              </a:lnSpc>
              <a:buNone/>
            </a:pPr>
            <a:r>
              <a:rPr lang="en-US" altLang="zh-CN" sz="1600"/>
              <a:t>import {Route,Redirect} from 'react-router-dom';</a:t>
            </a:r>
            <a:endParaRPr lang="en-US" altLang="zh-CN" sz="1600"/>
          </a:p>
          <a:p>
            <a:pPr marL="0" indent="0">
              <a:lnSpc>
                <a:spcPct val="100000"/>
              </a:lnSpc>
              <a:buNone/>
            </a:pPr>
            <a:r>
              <a:rPr lang="en-US" altLang="zh-CN" sz="1600"/>
              <a:t>export function AuthRoute({ component:Component, ...rest }) {</a:t>
            </a:r>
            <a:endParaRPr lang="en-US" altLang="zh-CN" sz="1600"/>
          </a:p>
          <a:p>
            <a:pPr marL="0" indent="0">
              <a:lnSpc>
                <a:spcPct val="100000"/>
              </a:lnSpc>
              <a:buNone/>
            </a:pPr>
            <a:r>
              <a:rPr lang="en-US" altLang="zh-CN" sz="1600"/>
              <a:t>    return (</a:t>
            </a:r>
            <a:endParaRPr lang="en-US" altLang="zh-CN" sz="1600"/>
          </a:p>
          <a:p>
            <a:pPr marL="0" indent="0">
              <a:lnSpc>
                <a:spcPct val="100000"/>
              </a:lnSpc>
              <a:buNone/>
            </a:pPr>
            <a:r>
              <a:rPr lang="en-US" altLang="zh-CN" sz="1600"/>
              <a:t>        &lt;Route {...rest} render={props =&gt;</a:t>
            </a:r>
            <a:endParaRPr lang="en-US" altLang="zh-CN" sz="1600"/>
          </a:p>
          <a:p>
            <a:pPr marL="0" indent="0">
              <a:lnSpc>
                <a:spcPct val="100000"/>
              </a:lnSpc>
              <a:buNone/>
            </a:pPr>
            <a:r>
              <a:rPr lang="en-US" altLang="zh-CN" sz="1600"/>
              <a:t>                Boolean(localStorage['isLogin']) ? (</a:t>
            </a:r>
            <a:endParaRPr lang="en-US" altLang="zh-CN" sz="1600"/>
          </a:p>
          <a:p>
            <a:pPr marL="0" indent="0">
              <a:lnSpc>
                <a:spcPct val="100000"/>
              </a:lnSpc>
              <a:buNone/>
            </a:pPr>
            <a:r>
              <a:rPr lang="en-US" altLang="zh-CN" sz="1600"/>
              <a:t>                    &lt;Component {...props} /&gt;</a:t>
            </a:r>
            <a:endParaRPr lang="en-US" altLang="zh-CN" sz="1600"/>
          </a:p>
          <a:p>
            <a:pPr marL="0" indent="0">
              <a:lnSpc>
                <a:spcPct val="100000"/>
              </a:lnSpc>
              <a:buNone/>
            </a:pPr>
            <a:r>
              <a:rPr lang="en-US" altLang="zh-CN" sz="1600"/>
              <a:t>                ) : (</a:t>
            </a:r>
            <a:endParaRPr lang="en-US" altLang="zh-CN" sz="1600"/>
          </a:p>
          <a:p>
            <a:pPr marL="0" indent="0">
              <a:lnSpc>
                <a:spcPct val="100000"/>
              </a:lnSpc>
              <a:buNone/>
            </a:pPr>
            <a:r>
              <a:rPr lang="en-US" altLang="zh-CN" sz="1600"/>
              <a:t>                    &lt;Redirect</a:t>
            </a:r>
            <a:endParaRPr lang="en-US" altLang="zh-CN" sz="1600"/>
          </a:p>
          <a:p>
            <a:pPr marL="0" indent="0">
              <a:lnSpc>
                <a:spcPct val="100000"/>
              </a:lnSpc>
              <a:buNone/>
            </a:pPr>
            <a:r>
              <a:rPr lang="en-US" altLang="zh-CN" sz="1600"/>
              <a:t>                        to={{</a:t>
            </a:r>
            <a:endParaRPr lang="en-US" altLang="zh-CN" sz="1600"/>
          </a:p>
          <a:p>
            <a:pPr marL="0" indent="0">
              <a:lnSpc>
                <a:spcPct val="100000"/>
              </a:lnSpc>
              <a:buNone/>
            </a:pPr>
            <a:r>
              <a:rPr lang="en-US" altLang="zh-CN" sz="1600"/>
              <a:t>                            pathname: "/login",</a:t>
            </a:r>
            <a:endParaRPr lang="en-US" altLang="zh-CN" sz="1600"/>
          </a:p>
          <a:p>
            <a:pPr marL="0" indent="0">
              <a:lnSpc>
                <a:spcPct val="100000"/>
              </a:lnSpc>
              <a:buNone/>
            </a:pPr>
            <a:r>
              <a:rPr lang="en-US" altLang="zh-CN" sz="1600"/>
              <a:t>                            state: { from: props.location }</a:t>
            </a:r>
            <a:endParaRPr lang="en-US" altLang="zh-CN" sz="1600"/>
          </a:p>
          <a:p>
            <a:pPr marL="0" indent="0">
              <a:lnSpc>
                <a:spcPct val="100000"/>
              </a:lnSpc>
              <a:buNone/>
            </a:pPr>
            <a:r>
              <a:rPr lang="en-US" altLang="zh-CN" sz="1600"/>
              <a:t>                        }}</a:t>
            </a:r>
            <a:endParaRPr lang="en-US" altLang="zh-CN" sz="1600"/>
          </a:p>
          <a:p>
            <a:pPr marL="0" indent="0">
              <a:lnSpc>
                <a:spcPct val="100000"/>
              </a:lnSpc>
              <a:buNone/>
            </a:pPr>
            <a:r>
              <a:rPr lang="en-US" altLang="zh-CN" sz="1600"/>
              <a:t>                    /&gt;</a:t>
            </a:r>
            <a:endParaRPr lang="en-US" altLang="zh-CN" sz="1600"/>
          </a:p>
          <a:p>
            <a:pPr marL="0" indent="0">
              <a:lnSpc>
                <a:spcPct val="100000"/>
              </a:lnSpc>
              <a:buNone/>
            </a:pPr>
            <a:r>
              <a:rPr lang="en-US" altLang="zh-CN" sz="1600"/>
              <a:t>                )</a:t>
            </a:r>
            <a:endParaRPr lang="en-US" altLang="zh-CN" sz="1600"/>
          </a:p>
          <a:p>
            <a:pPr marL="0" indent="0">
              <a:lnSpc>
                <a:spcPct val="100000"/>
              </a:lnSpc>
              <a:buNone/>
            </a:pPr>
            <a:r>
              <a:rPr lang="en-US" altLang="zh-CN" sz="1600"/>
              <a:t>            }</a:t>
            </a:r>
            <a:endParaRPr lang="en-US" altLang="zh-CN" sz="1600"/>
          </a:p>
          <a:p>
            <a:pPr marL="0" indent="0">
              <a:lnSpc>
                <a:spcPct val="100000"/>
              </a:lnSpc>
              <a:buNone/>
            </a:pPr>
            <a:r>
              <a:rPr lang="en-US" altLang="zh-CN" sz="1600"/>
              <a:t>        /&gt;</a:t>
            </a:r>
            <a:endParaRPr lang="en-US" altLang="zh-CN" sz="1600"/>
          </a:p>
          <a:p>
            <a:pPr marL="0" indent="0">
              <a:lnSpc>
                <a:spcPct val="100000"/>
              </a:lnSpc>
              <a:buNone/>
            </a:pPr>
            <a:r>
              <a:rPr lang="en-US" altLang="zh-CN" sz="1600"/>
              <a:t>    );</a:t>
            </a:r>
            <a:endParaRPr lang="en-US" altLang="zh-CN" sz="1600"/>
          </a:p>
          <a:p>
            <a:pPr marL="0" indent="0">
              <a:lnSpc>
                <a:spcPct val="100000"/>
              </a:lnSpc>
              <a:buNone/>
            </a:pPr>
            <a:r>
              <a:rPr lang="en-US" altLang="zh-CN" sz="1600"/>
              <a:t>}</a:t>
            </a:r>
            <a:endParaRPr lang="en-US" altLang="zh-CN" sz="16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err="1"/>
              <a:t>Webpack</a:t>
            </a:r>
            <a:r>
              <a:rPr lang="en-US" altLang="zh-CN" sz="3200" dirty="0"/>
              <a:t> </a:t>
            </a:r>
            <a:r>
              <a:rPr lang="zh-CN" altLang="en-US" sz="3200" dirty="0"/>
              <a:t>基础介绍</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marL="0" lvl="0" indent="0">
              <a:spcBef>
                <a:spcPts val="0"/>
              </a:spcBef>
              <a:buNone/>
            </a:pPr>
            <a:r>
              <a:rPr lang="en-US" altLang="zh-CN" sz="2000" dirty="0" err="1" smtClean="0"/>
              <a:t>webpack</a:t>
            </a:r>
            <a:r>
              <a:rPr lang="en-US" altLang="zh-CN" sz="2000" dirty="0" smtClean="0"/>
              <a:t> </a:t>
            </a:r>
            <a:r>
              <a:rPr lang="zh-CN" altLang="en-US" sz="2000" dirty="0"/>
              <a:t>是一个模块打包器。</a:t>
            </a:r>
            <a:r>
              <a:rPr lang="en-US" altLang="zh-CN" sz="2000" dirty="0" err="1"/>
              <a:t>webpack</a:t>
            </a:r>
            <a:r>
              <a:rPr lang="en-US" altLang="zh-CN" sz="2000" dirty="0"/>
              <a:t> </a:t>
            </a:r>
            <a:r>
              <a:rPr lang="zh-CN" altLang="en-US" sz="2000" dirty="0"/>
              <a:t>的主要目标是将 </a:t>
            </a:r>
            <a:r>
              <a:rPr lang="en-US" altLang="zh-CN" sz="2000" dirty="0"/>
              <a:t>JavaScript </a:t>
            </a:r>
            <a:r>
              <a:rPr lang="zh-CN" altLang="en-US" sz="2000" dirty="0"/>
              <a:t>文件打包在一起，打包后的文件用于在浏览器中使用，但它也能够胜任转换</a:t>
            </a:r>
            <a:r>
              <a:rPr lang="en-US" altLang="zh-CN" sz="2000" dirty="0"/>
              <a:t>(transform)</a:t>
            </a:r>
            <a:r>
              <a:rPr lang="zh-CN" altLang="en-US" sz="2000" dirty="0"/>
              <a:t>、打包</a:t>
            </a:r>
            <a:r>
              <a:rPr lang="en-US" altLang="zh-CN" sz="2000" dirty="0"/>
              <a:t>(bundle)</a:t>
            </a:r>
            <a:r>
              <a:rPr lang="zh-CN" altLang="en-US" sz="2000" dirty="0"/>
              <a:t>或包裹</a:t>
            </a:r>
            <a:r>
              <a:rPr lang="en-US" altLang="zh-CN" sz="2000" dirty="0"/>
              <a:t>(package)</a:t>
            </a:r>
            <a:r>
              <a:rPr lang="zh-CN" altLang="en-US" sz="2000" dirty="0"/>
              <a:t>任何资源</a:t>
            </a:r>
            <a:r>
              <a:rPr lang="en-US" altLang="zh-CN" sz="2000" dirty="0"/>
              <a:t>(resource or asset)</a:t>
            </a:r>
            <a:r>
              <a:rPr lang="zh-CN" altLang="en-US" sz="2000" dirty="0"/>
              <a:t>。</a:t>
            </a:r>
            <a:endParaRPr lang="en-US" altLang="zh-CN" sz="2000" dirty="0" smtClean="0"/>
          </a:p>
          <a:p>
            <a:pPr marL="0" lvl="0" indent="0">
              <a:lnSpc>
                <a:spcPct val="100000"/>
              </a:lnSpc>
              <a:spcBef>
                <a:spcPts val="0"/>
              </a:spcBef>
              <a:buNone/>
            </a:pPr>
            <a:endParaRPr lang="en-US" altLang="zh-CN" sz="2000" dirty="0"/>
          </a:p>
          <a:p>
            <a:pPr marL="0" lvl="0" indent="0">
              <a:lnSpc>
                <a:spcPct val="100000"/>
              </a:lnSpc>
              <a:spcBef>
                <a:spcPts val="0"/>
              </a:spcBef>
              <a:buNone/>
            </a:pPr>
            <a:r>
              <a:rPr lang="en-US" altLang="zh-CN" sz="2000" dirty="0" err="1" smtClean="0"/>
              <a:t>webpack</a:t>
            </a:r>
            <a:r>
              <a:rPr lang="zh-CN" altLang="en-US" sz="2000" dirty="0" smtClean="0"/>
              <a:t>中文官网：</a:t>
            </a:r>
            <a:r>
              <a:rPr lang="en-US" altLang="zh-CN" sz="2000" dirty="0">
                <a:hlinkClick r:id="rId1"/>
              </a:rPr>
              <a:t>https://www.webpackjs.com/</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第六章：</a:t>
            </a:r>
            <a:r>
              <a:rPr lang="en-US" altLang="zh-CN" dirty="0"/>
              <a:t>redux</a:t>
            </a:r>
            <a:r>
              <a:rPr lang="zh-CN" altLang="en-US" dirty="0"/>
              <a:t>的使用</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a:t>
            </a:r>
            <a:r>
              <a:rPr lang="en-US" altLang="zh-CN" dirty="0"/>
              <a:t>redux</a:t>
            </a:r>
            <a:r>
              <a:rPr lang="zh-CN" altLang="en-US" dirty="0"/>
              <a:t>的介绍和安装</a:t>
            </a:r>
            <a:endParaRPr lang="en-US" altLang="zh-CN"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的</a:t>
            </a:r>
            <a:r>
              <a:rPr lang="zh-CN" altLang="en-US" sz="3200" dirty="0" smtClean="0"/>
              <a:t>介绍</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buNone/>
            </a:pPr>
            <a:r>
              <a:rPr lang="en-US" altLang="zh-CN" sz="2000" dirty="0"/>
              <a:t>Redux </a:t>
            </a:r>
            <a:r>
              <a:rPr lang="zh-CN" altLang="en-US" sz="2000" dirty="0"/>
              <a:t>是 </a:t>
            </a:r>
            <a:r>
              <a:rPr lang="en-US" altLang="zh-CN" sz="2000" dirty="0"/>
              <a:t>JavaScript </a:t>
            </a:r>
            <a:r>
              <a:rPr lang="zh-CN" altLang="en-US" sz="2000" dirty="0"/>
              <a:t>状态容器，提供可预测化的状态</a:t>
            </a:r>
            <a:r>
              <a:rPr lang="zh-CN" altLang="en-US" sz="2000" dirty="0" smtClean="0"/>
              <a:t>管理。相当于</a:t>
            </a:r>
            <a:r>
              <a:rPr lang="en-US" altLang="zh-CN" sz="2000" dirty="0" err="1" smtClean="0"/>
              <a:t>vue</a:t>
            </a:r>
            <a:r>
              <a:rPr lang="zh-CN" altLang="en-US" sz="2000" dirty="0" smtClean="0"/>
              <a:t>的</a:t>
            </a:r>
            <a:r>
              <a:rPr lang="en-US" altLang="zh-CN" sz="2000" dirty="0" err="1" smtClean="0"/>
              <a:t>vuex</a:t>
            </a:r>
            <a:r>
              <a:rPr lang="zh-CN" altLang="en-US" sz="2000" dirty="0" smtClean="0"/>
              <a:t>，</a:t>
            </a:r>
            <a:r>
              <a:rPr lang="zh-CN" altLang="en-US" sz="2000" dirty="0"/>
              <a:t>可以跨组件、跨页面推送</a:t>
            </a:r>
            <a:r>
              <a:rPr lang="zh-CN" altLang="en-US" sz="2000" dirty="0" smtClean="0"/>
              <a:t>数据。应用场景如：购物车、会员登录等功能模块。</a:t>
            </a:r>
            <a:endParaRPr lang="zh-CN" altLang="en-US" sz="2000" dirty="0" smtClean="0"/>
          </a:p>
          <a:p>
            <a:pPr marL="0" indent="0">
              <a:buNone/>
            </a:pPr>
            <a:endParaRPr lang="zh-CN" altLang="en-US" sz="2000" dirty="0" smtClean="0"/>
          </a:p>
          <a:p>
            <a:pPr marL="0" indent="0">
              <a:buNone/>
            </a:pPr>
            <a:r>
              <a:rPr lang="zh-CN" altLang="en-US" sz="2000" dirty="0" smtClean="0"/>
              <a:t>Redux 由 Flux 演变而来，避开了 Flux 的复杂性。 不管你有没有使用过它们，只需几分钟就能上手 Redux。</a:t>
            </a:r>
            <a:endParaRPr lang="zh-CN" altLang="en-US" sz="2400" dirty="0" smtClean="0"/>
          </a:p>
          <a:p>
            <a:pPr marL="0" indent="0">
              <a:buNone/>
            </a:pPr>
            <a:endParaRPr lang="en-US" altLang="zh-CN" sz="2000" dirty="0"/>
          </a:p>
          <a:p>
            <a:pPr marL="0" indent="0">
              <a:buNone/>
            </a:pPr>
            <a:r>
              <a:rPr lang="en-US" altLang="zh-CN" sz="2000" dirty="0">
                <a:solidFill>
                  <a:srgbClr val="FFC000"/>
                </a:solidFill>
              </a:rPr>
              <a:t>Redux 的基本思想是整个应用的 state 保持在一个单一的 store 中。store 就是一个简单的 javascript 对象，而改变应用 state 的唯一方式是在应用中触发 actions，然后为这些 actions 编写 reducers 来修改 state。整个 state 转化是在 reducers 中完成，并且不应该有任何副作用。</a:t>
            </a:r>
            <a:endParaRPr lang="en-US" altLang="zh-CN" sz="2000" dirty="0">
              <a:solidFill>
                <a:srgbClr val="FFC000"/>
              </a:solidFill>
            </a:endParaRPr>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smtClean="0"/>
              <a:t>的安装</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buNone/>
            </a:pPr>
            <a:r>
              <a:rPr lang="en-US" altLang="zh-CN" sz="2400" dirty="0" err="1"/>
              <a:t>npm</a:t>
            </a:r>
            <a:r>
              <a:rPr lang="zh-CN" altLang="en-US" sz="2400" dirty="0"/>
              <a:t> </a:t>
            </a:r>
            <a:r>
              <a:rPr lang="en-US" altLang="zh-CN" sz="2400" dirty="0"/>
              <a:t>install</a:t>
            </a:r>
            <a:r>
              <a:rPr lang="zh-CN" altLang="en-US" sz="2400" dirty="0"/>
              <a:t> </a:t>
            </a:r>
            <a:r>
              <a:rPr lang="en-US" altLang="zh-CN" sz="2400" dirty="0"/>
              <a:t>redux</a:t>
            </a:r>
            <a:r>
              <a:rPr lang="zh-CN" altLang="en-US" sz="2400" dirty="0"/>
              <a:t> </a:t>
            </a:r>
            <a:r>
              <a:rPr lang="en-US" altLang="zh-CN" sz="2400" dirty="0"/>
              <a:t>--save</a:t>
            </a:r>
            <a:endParaRPr lang="en-US" altLang="zh-CN" sz="2400" dirty="0"/>
          </a:p>
          <a:p>
            <a:pPr marL="0" indent="0">
              <a:buNone/>
            </a:pPr>
            <a:r>
              <a:rPr lang="en-US" altLang="zh-CN" sz="2400" dirty="0" err="1"/>
              <a:t>npm</a:t>
            </a:r>
            <a:r>
              <a:rPr lang="zh-CN" altLang="en-US" sz="2400" dirty="0"/>
              <a:t> </a:t>
            </a:r>
            <a:r>
              <a:rPr lang="en-US" altLang="zh-CN" sz="2400" dirty="0"/>
              <a:t>install</a:t>
            </a:r>
            <a:r>
              <a:rPr lang="zh-CN" altLang="en-US" sz="2400" dirty="0"/>
              <a:t> </a:t>
            </a:r>
            <a:r>
              <a:rPr lang="en-US" altLang="zh-CN" sz="2400" dirty="0"/>
              <a:t>react-redux</a:t>
            </a:r>
            <a:r>
              <a:rPr lang="zh-CN" altLang="en-US" sz="2400" dirty="0"/>
              <a:t> </a:t>
            </a:r>
            <a:r>
              <a:rPr lang="en-US" altLang="zh-CN" sz="2400" dirty="0"/>
              <a:t>--save</a:t>
            </a:r>
            <a:endParaRPr lang="en-US" altLang="zh-CN" sz="24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第六章：</a:t>
            </a:r>
            <a:r>
              <a:rPr lang="en-US" altLang="zh-CN" dirty="0"/>
              <a:t>redux</a:t>
            </a:r>
            <a:r>
              <a:rPr lang="zh-CN" altLang="en-US" dirty="0"/>
              <a:t>的使用</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2</a:t>
            </a:r>
            <a:r>
              <a:rPr lang="zh-CN" altLang="en-US" dirty="0"/>
              <a:t>：在</a:t>
            </a:r>
            <a:r>
              <a:rPr lang="en-US" altLang="zh-CN" dirty="0"/>
              <a:t>react</a:t>
            </a:r>
            <a:r>
              <a:rPr lang="zh-CN" altLang="en-US" dirty="0"/>
              <a:t>中使用</a:t>
            </a:r>
            <a:r>
              <a:rPr lang="en-US" altLang="zh-CN" dirty="0"/>
              <a:t>redux</a:t>
            </a:r>
            <a:r>
              <a:rPr lang="zh-CN" altLang="en-US" dirty="0"/>
              <a:t>实现计数器和会员登录</a:t>
            </a:r>
            <a:endParaRPr lang="en-US" altLang="zh-C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流程</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457200" indent="-457200">
              <a:buFont typeface="+mj-lt"/>
              <a:buAutoNum type="arabicPeriod"/>
            </a:pPr>
            <a:r>
              <a:rPr lang="zh-CN" altLang="en-US" sz="2400" dirty="0" smtClean="0"/>
              <a:t>选购商品</a:t>
            </a:r>
            <a:endParaRPr lang="en-US" altLang="zh-CN" sz="2400" dirty="0"/>
          </a:p>
          <a:p>
            <a:pPr marL="457200" indent="-457200">
              <a:buFont typeface="+mj-lt"/>
              <a:buAutoNum type="arabicPeriod"/>
            </a:pPr>
            <a:r>
              <a:rPr lang="zh-CN" altLang="en-US" sz="2400" dirty="0" smtClean="0"/>
              <a:t>商品装车</a:t>
            </a:r>
            <a:endParaRPr lang="en-US" altLang="zh-CN" sz="2400" dirty="0"/>
          </a:p>
          <a:p>
            <a:pPr marL="457200" indent="-457200">
              <a:buFont typeface="+mj-lt"/>
              <a:buAutoNum type="arabicPeriod"/>
            </a:pPr>
            <a:r>
              <a:rPr lang="zh-CN" altLang="en-US" sz="2400" dirty="0" smtClean="0"/>
              <a:t>存入仓库</a:t>
            </a:r>
            <a:endParaRPr lang="en-US" altLang="zh-CN" sz="2400" dirty="0"/>
          </a:p>
          <a:p>
            <a:pPr marL="457200" indent="-457200">
              <a:buFont typeface="+mj-lt"/>
              <a:buAutoNum type="arabicPeriod"/>
            </a:pPr>
            <a:r>
              <a:rPr lang="zh-CN" altLang="en-US" sz="2400" dirty="0" smtClean="0"/>
              <a:t>从</a:t>
            </a:r>
            <a:r>
              <a:rPr lang="zh-CN" altLang="en-US" sz="2400" dirty="0"/>
              <a:t>仓库获取商品</a:t>
            </a:r>
            <a:endParaRPr lang="en-US" altLang="zh-CN" sz="24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err="1" smtClean="0"/>
              <a:t>counter.js</a:t>
            </a:r>
            <a:r>
              <a:rPr lang="zh-CN" altLang="en-US" sz="1800" dirty="0" smtClean="0"/>
              <a:t>里面的代码</a:t>
            </a:r>
            <a:endParaRPr lang="en-US" altLang="zh-CN" sz="1800" dirty="0" smtClean="0"/>
          </a:p>
          <a:p>
            <a:pPr marL="0" indent="0">
              <a:lnSpc>
                <a:spcPct val="100000"/>
              </a:lnSpc>
              <a:buNone/>
            </a:pPr>
            <a:r>
              <a:rPr lang="en-US" altLang="zh-CN" sz="1800" dirty="0" smtClean="0"/>
              <a:t>import</a:t>
            </a:r>
            <a:r>
              <a:rPr lang="zh-CN" altLang="en-US" sz="1800" dirty="0" smtClean="0"/>
              <a:t> </a:t>
            </a:r>
            <a:r>
              <a:rPr lang="en-US" altLang="zh-CN" sz="1800" dirty="0" smtClean="0"/>
              <a:t>React</a:t>
            </a:r>
            <a:r>
              <a:rPr lang="zh-CN" altLang="en-US" sz="1800" dirty="0" smtClean="0"/>
              <a:t> </a:t>
            </a:r>
            <a:r>
              <a:rPr lang="en-US" altLang="zh-CN" sz="1800" dirty="0" smtClean="0"/>
              <a:t>from</a:t>
            </a:r>
            <a:r>
              <a:rPr lang="zh-CN" altLang="en-US" sz="1800" dirty="0" smtClean="0"/>
              <a:t> </a:t>
            </a:r>
            <a:r>
              <a:rPr lang="en-US" altLang="zh-CN" sz="1800" dirty="0" smtClean="0"/>
              <a:t>‘react’;</a:t>
            </a:r>
            <a:endParaRPr lang="en-US" altLang="zh-CN" sz="1800" dirty="0"/>
          </a:p>
          <a:p>
            <a:pPr marL="0" indent="0">
              <a:lnSpc>
                <a:spcPct val="100000"/>
              </a:lnSpc>
              <a:buNone/>
            </a:pPr>
            <a:r>
              <a:rPr lang="en-US" altLang="zh-CN" sz="1800" dirty="0"/>
              <a:t>import </a:t>
            </a:r>
            <a:r>
              <a:rPr lang="en-US" altLang="zh-CN" sz="1800" dirty="0" err="1"/>
              <a:t>ComponentCounter</a:t>
            </a:r>
            <a:r>
              <a:rPr lang="en-US" altLang="zh-CN" sz="1800" dirty="0"/>
              <a:t> from ‘./components/home/index/counter’;//</a:t>
            </a:r>
            <a:r>
              <a:rPr lang="zh-CN" altLang="en-US" sz="1800" dirty="0"/>
              <a:t>子组件用来测试</a:t>
            </a:r>
            <a:r>
              <a:rPr lang="en-US" altLang="zh-CN" sz="1800" dirty="0"/>
              <a:t>redux</a:t>
            </a:r>
            <a:r>
              <a:rPr lang="zh-CN" altLang="en-US" sz="1800" dirty="0"/>
              <a:t>获取值</a:t>
            </a:r>
            <a:endParaRPr lang="en-US" altLang="zh-CN" sz="1800" dirty="0"/>
          </a:p>
          <a:p>
            <a:pPr marL="0" indent="0">
              <a:lnSpc>
                <a:spcPct val="100000"/>
              </a:lnSpc>
              <a:buNone/>
            </a:pPr>
            <a:r>
              <a:rPr lang="en-US" altLang="zh-CN" sz="1800" dirty="0"/>
              <a:t>import { connect } from 'react-redux';</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class </a:t>
            </a:r>
            <a:r>
              <a:rPr lang="en-US" altLang="zh-CN" sz="1800" dirty="0" smtClean="0"/>
              <a:t>Counter </a:t>
            </a:r>
            <a:r>
              <a:rPr lang="en-US" altLang="zh-CN" sz="1800" dirty="0"/>
              <a:t>extends </a:t>
            </a:r>
            <a:r>
              <a:rPr lang="en-US" altLang="zh-CN" sz="1800" dirty="0" err="1"/>
              <a:t>React.Component</a:t>
            </a:r>
            <a:r>
              <a:rPr lang="en-US" altLang="zh-CN" sz="1800" dirty="0"/>
              <a:t> {</a:t>
            </a:r>
            <a:endParaRPr lang="en-US" altLang="zh-CN" sz="1800" dirty="0"/>
          </a:p>
          <a:p>
            <a:pPr marL="0" indent="0">
              <a:lnSpc>
                <a:spcPct val="100000"/>
              </a:lnSpc>
              <a:buNone/>
            </a:pPr>
            <a:r>
              <a:rPr lang="en-US" altLang="zh-CN" sz="1800" dirty="0"/>
              <a:t>    constructor(){</a:t>
            </a:r>
            <a:endParaRPr lang="en-US" altLang="zh-CN" sz="1800" dirty="0"/>
          </a:p>
          <a:p>
            <a:pPr marL="0" indent="0">
              <a:lnSpc>
                <a:spcPct val="100000"/>
              </a:lnSpc>
              <a:buNone/>
            </a:pPr>
            <a:r>
              <a:rPr lang="en-US" altLang="zh-CN" sz="1800" dirty="0"/>
              <a:t>        super();</a:t>
            </a:r>
            <a:endParaRPr lang="en-US" altLang="zh-CN" sz="1800" dirty="0"/>
          </a:p>
          <a:p>
            <a:pPr marL="0" indent="0">
              <a:lnSpc>
                <a:spcPct val="100000"/>
              </a:lnSpc>
              <a:buNone/>
            </a:pPr>
            <a:r>
              <a:rPr lang="en-US" altLang="zh-CN" sz="1800" dirty="0"/>
              <a:t>        </a:t>
            </a:r>
            <a:r>
              <a:rPr lang="en-US" altLang="zh-CN" sz="1800" dirty="0" err="1"/>
              <a:t>this.state</a:t>
            </a:r>
            <a:r>
              <a:rPr lang="en-US" altLang="zh-CN" sz="1800" dirty="0" smtClean="0"/>
              <a:t>={</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t>    </a:t>
            </a:r>
            <a:r>
              <a:rPr lang="en-US" altLang="zh-CN" sz="1800" dirty="0" err="1"/>
              <a:t>componentWillMount</a:t>
            </a:r>
            <a:r>
              <a:rPr lang="en-US" altLang="zh-CN" sz="1800" dirty="0"/>
              <a:t>(){</a:t>
            </a:r>
            <a:endParaRPr lang="en-US" altLang="zh-CN" sz="1800" dirty="0"/>
          </a:p>
          <a:p>
            <a:pPr marL="0" indent="0">
              <a:lnSpc>
                <a:spcPct val="100000"/>
              </a:lnSpc>
              <a:buNone/>
            </a:pPr>
            <a:r>
              <a:rPr lang="en-US" altLang="zh-CN" sz="1800" dirty="0"/>
              <a:t>        </a:t>
            </a:r>
            <a:r>
              <a:rPr lang="en-US" altLang="zh-CN" sz="1800" dirty="0" err="1"/>
              <a:t>this.iAmount</a:t>
            </a:r>
            <a:r>
              <a:rPr lang="en-US" altLang="zh-CN" sz="1800" dirty="0"/>
              <a:t>=0;</a:t>
            </a:r>
            <a:endParaRPr lang="en-US" altLang="zh-CN" sz="1800" dirty="0"/>
          </a:p>
          <a:p>
            <a:pPr marL="0" indent="0">
              <a:lnSpc>
                <a:spcPct val="100000"/>
              </a:lnSpc>
              <a:buNone/>
            </a:pPr>
            <a:r>
              <a:rPr lang="en-US" altLang="zh-CN" sz="1800" dirty="0"/>
              <a:t>        </a:t>
            </a:r>
            <a:r>
              <a:rPr lang="en-US" altLang="zh-CN" sz="1800" dirty="0" err="1"/>
              <a:t>console.log</a:t>
            </a:r>
            <a:r>
              <a:rPr lang="en-US" altLang="zh-CN" sz="1800" dirty="0"/>
              <a:t>(</a:t>
            </a:r>
            <a:r>
              <a:rPr lang="en-US" altLang="zh-CN" sz="1800" dirty="0" err="1"/>
              <a:t>this.iAmount</a:t>
            </a:r>
            <a:r>
              <a:rPr lang="en-US" altLang="zh-CN" sz="1800" dirty="0"/>
              <a:t>)</a:t>
            </a:r>
            <a:endParaRPr lang="en-US" altLang="zh-CN" sz="1800" dirty="0"/>
          </a:p>
          <a:p>
            <a:pPr marL="0" indent="0">
              <a:lnSpc>
                <a:spcPct val="100000"/>
              </a:lnSpc>
              <a:buNone/>
            </a:pPr>
            <a:r>
              <a:rPr lang="en-US" altLang="zh-CN" sz="1800" dirty="0"/>
              <a:t>    </a:t>
            </a:r>
            <a:r>
              <a:rPr lang="en-US" altLang="zh-CN" sz="1800" dirty="0" smtClean="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err="1" smtClean="0"/>
              <a:t>componentDidMount</a:t>
            </a:r>
            <a:r>
              <a:rPr lang="en-US" altLang="zh-CN" sz="1800" dirty="0"/>
              <a:t>(){</a:t>
            </a:r>
            <a:endParaRPr lang="en-US" altLang="zh-CN" sz="1800" dirty="0"/>
          </a:p>
          <a:p>
            <a:pPr marL="0" indent="0">
              <a:lnSpc>
                <a:spcPct val="100000"/>
              </a:lnSpc>
              <a:buNone/>
            </a:pP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t>    </a:t>
            </a:r>
            <a:r>
              <a:rPr lang="en-US" altLang="zh-CN" sz="1800" dirty="0" err="1"/>
              <a:t>setCounter</a:t>
            </a:r>
            <a:r>
              <a:rPr lang="en-US" altLang="zh-CN" sz="1800" dirty="0"/>
              <a:t>(type){</a:t>
            </a:r>
            <a:endParaRPr lang="en-US" altLang="zh-CN" sz="1800" dirty="0"/>
          </a:p>
          <a:p>
            <a:pPr marL="0" indent="0">
              <a:lnSpc>
                <a:spcPct val="100000"/>
              </a:lnSpc>
              <a:buNone/>
            </a:pPr>
            <a:r>
              <a:rPr lang="en-US" altLang="zh-CN" sz="1800" dirty="0"/>
              <a:t>        //</a:t>
            </a:r>
            <a:r>
              <a:rPr lang="zh-CN" altLang="en-US" sz="1800" dirty="0"/>
              <a:t>将值传递给</a:t>
            </a:r>
            <a:r>
              <a:rPr lang="en-US" altLang="zh-CN" sz="1800" dirty="0" err="1"/>
              <a:t>root.js</a:t>
            </a:r>
            <a:r>
              <a:rPr lang="zh-CN" altLang="en-US" sz="1800" dirty="0"/>
              <a:t>里面的</a:t>
            </a:r>
            <a:r>
              <a:rPr lang="en-US" altLang="zh-CN" sz="1800" dirty="0" err="1"/>
              <a:t>counterReducer</a:t>
            </a:r>
            <a:r>
              <a:rPr lang="zh-CN" altLang="en-US" sz="1800" dirty="0"/>
              <a:t>（</a:t>
            </a:r>
            <a:r>
              <a:rPr lang="en-US" altLang="zh-CN" sz="1800" dirty="0">
                <a:solidFill>
                  <a:srgbClr val="FFC000"/>
                </a:solidFill>
              </a:rPr>
              <a:t>1</a:t>
            </a:r>
            <a:r>
              <a:rPr lang="zh-CN" altLang="en-US" sz="1800" dirty="0">
                <a:solidFill>
                  <a:srgbClr val="FFC000"/>
                </a:solidFill>
              </a:rPr>
              <a:t>、选购商品</a:t>
            </a:r>
            <a:r>
              <a:rPr lang="zh-CN" altLang="en-US" sz="1800" dirty="0"/>
              <a:t>）</a:t>
            </a:r>
            <a:endParaRPr lang="en-US" altLang="zh-CN" sz="1800" dirty="0"/>
          </a:p>
          <a:p>
            <a:pPr marL="0" indent="0">
              <a:lnSpc>
                <a:spcPct val="100000"/>
              </a:lnSpc>
              <a:buNone/>
            </a:pPr>
            <a:r>
              <a:rPr lang="en-US" altLang="zh-CN" sz="1800" dirty="0"/>
              <a:t>        </a:t>
            </a:r>
            <a:r>
              <a:rPr lang="en-US" altLang="zh-CN" sz="1800" dirty="0" err="1"/>
              <a:t>this.props.dispatch</a:t>
            </a:r>
            <a:r>
              <a:rPr lang="en-US" altLang="zh-CN" sz="1800" dirty="0"/>
              <a:t>({</a:t>
            </a:r>
            <a:r>
              <a:rPr lang="en-US" altLang="zh-CN" sz="1800" dirty="0" err="1"/>
              <a:t>type:type,amount:this.iAmount</a:t>
            </a:r>
            <a:r>
              <a:rPr lang="en-US" altLang="zh-CN" sz="1800" dirty="0"/>
              <a:t>++});</a:t>
            </a:r>
            <a:endParaRPr lang="en-US" altLang="zh-CN" sz="1800" dirty="0"/>
          </a:p>
          <a:p>
            <a:pPr marL="0" indent="0">
              <a:lnSpc>
                <a:spcPct val="100000"/>
              </a:lnSpc>
              <a:buNone/>
            </a:pPr>
            <a:r>
              <a:rPr lang="en-US" altLang="zh-CN" sz="1800" dirty="0"/>
              <a:t>    }</a:t>
            </a:r>
            <a:endParaRPr lang="en-US" altLang="zh-CN" sz="1800" dirty="0"/>
          </a:p>
          <a:p>
            <a:pPr marL="457200" marR="0" lvl="0" indent="-457200" defTabSz="914400" eaLnBrk="1" fontAlgn="auto" latinLnBrk="0" hangingPunct="1">
              <a:lnSpc>
                <a:spcPct val="100000"/>
              </a:lnSpc>
              <a:spcBef>
                <a:spcPts val="0"/>
              </a:spcBef>
              <a:spcAft>
                <a:spcPts val="0"/>
              </a:spcAft>
              <a:buClrTx/>
              <a:buSzTx/>
              <a:buFont typeface="+mj-lt"/>
              <a:buNone/>
              <a:defRPr/>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a:t>render() {</a:t>
            </a:r>
            <a:endParaRPr lang="en-US" altLang="zh-CN" sz="1800" dirty="0"/>
          </a:p>
          <a:p>
            <a:pPr marL="0" indent="0">
              <a:lnSpc>
                <a:spcPct val="100000"/>
              </a:lnSpc>
              <a:buNone/>
            </a:pPr>
            <a:r>
              <a:rPr lang="en-US" altLang="zh-CN" sz="1800" dirty="0"/>
              <a:t>        return (</a:t>
            </a:r>
            <a:endParaRPr lang="en-US" altLang="zh-CN" sz="1800" dirty="0"/>
          </a:p>
          <a:p>
            <a:pPr marL="0" indent="0">
              <a:lnSpc>
                <a:spcPct val="100000"/>
              </a:lnSpc>
              <a:buNone/>
            </a:pPr>
            <a:r>
              <a:rPr lang="en-US" altLang="zh-CN" sz="1800" dirty="0"/>
              <a:t>            &lt;div&gt;</a:t>
            </a:r>
            <a:endParaRPr lang="en-US" altLang="zh-CN" sz="1800" dirty="0"/>
          </a:p>
          <a:p>
            <a:pPr marL="0" indent="0">
              <a:lnSpc>
                <a:spcPct val="100000"/>
              </a:lnSpc>
              <a:buNone/>
            </a:pPr>
            <a:r>
              <a:rPr lang="en-US" altLang="zh-CN" sz="1800" dirty="0"/>
              <a:t>                &lt;</a:t>
            </a:r>
            <a:r>
              <a:rPr lang="en-US" altLang="zh-CN" sz="1800" dirty="0" err="1"/>
              <a:t>ComponentCounter</a:t>
            </a:r>
            <a:r>
              <a:rPr lang="en-US" altLang="zh-CN" sz="1800" dirty="0"/>
              <a:t>/&gt;</a:t>
            </a:r>
            <a:endParaRPr lang="en-US" altLang="zh-CN" sz="1800" dirty="0"/>
          </a:p>
          <a:p>
            <a:pPr marL="0" indent="0">
              <a:lnSpc>
                <a:spcPct val="100000"/>
              </a:lnSpc>
              <a:buNone/>
            </a:pPr>
            <a:r>
              <a:rPr lang="en-US" altLang="zh-CN" sz="1800" dirty="0"/>
              <a:t>                {/*</a:t>
            </a:r>
            <a:r>
              <a:rPr lang="zh-CN" altLang="en-US" sz="1800" dirty="0"/>
              <a:t>接收</a:t>
            </a:r>
            <a:r>
              <a:rPr lang="en-US" altLang="zh-CN" sz="1800" dirty="0"/>
              <a:t>redux</a:t>
            </a:r>
            <a:r>
              <a:rPr lang="zh-CN" altLang="en-US" sz="1800" dirty="0"/>
              <a:t>的值（</a:t>
            </a:r>
            <a:r>
              <a:rPr lang="en-US" altLang="zh-CN" sz="1800" dirty="0">
                <a:solidFill>
                  <a:srgbClr val="FFC000"/>
                </a:solidFill>
              </a:rPr>
              <a:t>4</a:t>
            </a:r>
            <a:r>
              <a:rPr lang="zh-CN" altLang="en-US" sz="1800" dirty="0">
                <a:solidFill>
                  <a:srgbClr val="FFC000"/>
                </a:solidFill>
              </a:rPr>
              <a:t>、从仓库获取商品</a:t>
            </a:r>
            <a:r>
              <a:rPr lang="zh-CN" altLang="en-US" sz="1800" dirty="0"/>
              <a:t>）*</a:t>
            </a:r>
            <a:r>
              <a:rPr lang="en-US" altLang="zh-CN" sz="1800" dirty="0"/>
              <a:t>/}</a:t>
            </a:r>
            <a:endParaRPr lang="en-US" altLang="zh-CN" sz="1800" dirty="0"/>
          </a:p>
          <a:p>
            <a:pPr marL="0" indent="0">
              <a:lnSpc>
                <a:spcPct val="100000"/>
              </a:lnSpc>
              <a:buNone/>
            </a:pPr>
            <a:r>
              <a:rPr lang="en-US" altLang="zh-CN" sz="1800" dirty="0"/>
              <a:t>                &lt;p&gt;{</a:t>
            </a:r>
            <a:r>
              <a:rPr lang="en-US" altLang="zh-CN" sz="1800" dirty="0" err="1"/>
              <a:t>this.props.state.Counter.number</a:t>
            </a:r>
            <a:r>
              <a:rPr lang="en-US" altLang="zh-CN" sz="1800" dirty="0"/>
              <a:t>}&lt;/p&gt;</a:t>
            </a:r>
            <a:endParaRPr lang="en-US" altLang="zh-CN" sz="1800" dirty="0"/>
          </a:p>
          <a:p>
            <a:pPr marL="0" indent="0">
              <a:lnSpc>
                <a:spcPct val="100000"/>
              </a:lnSpc>
              <a:buNone/>
            </a:pPr>
            <a:r>
              <a:rPr lang="en-US" altLang="zh-CN" sz="1800" dirty="0"/>
              <a:t>                &lt;input id="</a:t>
            </a:r>
            <a:r>
              <a:rPr lang="en-US" altLang="zh-CN" sz="1800" dirty="0" err="1"/>
              <a:t>decBtn</a:t>
            </a:r>
            <a:r>
              <a:rPr lang="en-US" altLang="zh-CN" sz="1800" dirty="0"/>
              <a:t>" type="button" value='-' </a:t>
            </a:r>
            <a:r>
              <a:rPr lang="en-US" altLang="zh-CN" sz="1800" dirty="0" err="1"/>
              <a:t>onClick</a:t>
            </a:r>
            <a:r>
              <a:rPr lang="en-US" altLang="zh-CN" sz="1800" dirty="0"/>
              <a:t>={</a:t>
            </a:r>
            <a:r>
              <a:rPr lang="en-US" altLang="zh-CN" sz="1800" dirty="0" err="1"/>
              <a:t>this.setCounter.bind</a:t>
            </a:r>
            <a:r>
              <a:rPr lang="en-US" altLang="zh-CN" sz="1800" dirty="0"/>
              <a:t>(</a:t>
            </a:r>
            <a:r>
              <a:rPr lang="en-US" altLang="zh-CN" sz="1800" dirty="0" err="1"/>
              <a:t>this,"DECREASE</a:t>
            </a:r>
            <a:r>
              <a:rPr lang="en-US" altLang="zh-CN" sz="1800" dirty="0"/>
              <a:t>")} /&gt;&amp;</a:t>
            </a:r>
            <a:r>
              <a:rPr lang="en-US" altLang="zh-CN" sz="1800" dirty="0" err="1"/>
              <a:t>nbsp</a:t>
            </a:r>
            <a:r>
              <a:rPr lang="en-US" altLang="zh-CN" sz="1800" dirty="0"/>
              <a:t>;&amp;</a:t>
            </a:r>
            <a:r>
              <a:rPr lang="en-US" altLang="zh-CN" sz="1800" dirty="0" err="1"/>
              <a:t>nbsp</a:t>
            </a:r>
            <a:r>
              <a:rPr lang="en-US" altLang="zh-CN" sz="1800" dirty="0"/>
              <a:t>;&amp;</a:t>
            </a:r>
            <a:r>
              <a:rPr lang="en-US" altLang="zh-CN" sz="1800" dirty="0" err="1"/>
              <a:t>nbsp</a:t>
            </a:r>
            <a:r>
              <a:rPr lang="en-US" altLang="zh-CN" sz="1800" dirty="0"/>
              <a:t>;&lt;input id="</a:t>
            </a:r>
            <a:r>
              <a:rPr lang="en-US" altLang="zh-CN" sz="1800" dirty="0" err="1"/>
              <a:t>incBtn</a:t>
            </a:r>
            <a:r>
              <a:rPr lang="en-US" altLang="zh-CN" sz="1800" dirty="0"/>
              <a:t>" type="button" value='+' </a:t>
            </a:r>
            <a:r>
              <a:rPr lang="en-US" altLang="zh-CN" sz="1800" dirty="0" err="1"/>
              <a:t>onClick</a:t>
            </a:r>
            <a:r>
              <a:rPr lang="en-US" altLang="zh-CN" sz="1800" dirty="0"/>
              <a:t>={</a:t>
            </a:r>
            <a:r>
              <a:rPr lang="en-US" altLang="zh-CN" sz="1800" dirty="0" err="1"/>
              <a:t>this.setCounter.bind</a:t>
            </a:r>
            <a:r>
              <a:rPr lang="en-US" altLang="zh-CN" sz="1800" dirty="0"/>
              <a:t>(</a:t>
            </a:r>
            <a:r>
              <a:rPr lang="en-US" altLang="zh-CN" sz="1800" dirty="0" err="1"/>
              <a:t>this,"INCREASE</a:t>
            </a:r>
            <a:r>
              <a:rPr lang="en-US" altLang="zh-CN" sz="1800" dirty="0"/>
              <a:t>")} /&gt;</a:t>
            </a:r>
            <a:endParaRPr lang="en-US" altLang="zh-CN" sz="1800" dirty="0"/>
          </a:p>
          <a:p>
            <a:pPr marL="0" indent="0">
              <a:lnSpc>
                <a:spcPct val="100000"/>
              </a:lnSpc>
              <a:buNone/>
            </a:pPr>
            <a:r>
              <a:rPr lang="en-US" altLang="zh-CN" sz="1800" dirty="0"/>
              <a:t>            &lt;/div&gt;</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smtClean="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smtClean="0"/>
              <a:t>//</a:t>
            </a:r>
            <a:r>
              <a:rPr lang="zh-CN" altLang="en-US" sz="1800" dirty="0"/>
              <a:t>将组件与</a:t>
            </a:r>
            <a:r>
              <a:rPr lang="en-US" altLang="zh-CN" sz="1800" dirty="0"/>
              <a:t>redux</a:t>
            </a:r>
            <a:r>
              <a:rPr lang="zh-CN" altLang="en-US" sz="1800" dirty="0"/>
              <a:t>连接</a:t>
            </a:r>
            <a:endParaRPr lang="zh-CN" altLang="en-US" sz="1800" dirty="0"/>
          </a:p>
          <a:p>
            <a:pPr marL="0" indent="0">
              <a:lnSpc>
                <a:spcPct val="100000"/>
              </a:lnSpc>
              <a:buNone/>
            </a:pPr>
            <a:r>
              <a:rPr lang="en-US" altLang="zh-CN" sz="1800" dirty="0"/>
              <a:t>export default connect((state)=&gt;{</a:t>
            </a:r>
            <a:endParaRPr lang="en-US" altLang="zh-CN" sz="1800" dirty="0"/>
          </a:p>
          <a:p>
            <a:pPr marL="0" indent="0">
              <a:lnSpc>
                <a:spcPct val="100000"/>
              </a:lnSpc>
              <a:buNone/>
            </a:pPr>
            <a:r>
              <a:rPr lang="en-US" altLang="zh-CN" sz="1800" dirty="0"/>
              <a:t>    return {</a:t>
            </a:r>
            <a:endParaRPr lang="en-US" altLang="zh-CN" sz="1800" dirty="0"/>
          </a:p>
          <a:p>
            <a:pPr marL="0" indent="0">
              <a:lnSpc>
                <a:spcPct val="100000"/>
              </a:lnSpc>
              <a:buNone/>
            </a:pPr>
            <a:r>
              <a:rPr lang="en-US" altLang="zh-CN" sz="1800" dirty="0"/>
              <a:t>        state: state</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smtClean="0"/>
              <a:t>})(Counter);</a:t>
            </a:r>
            <a:endParaRPr lang="en-US" altLang="zh-CN" sz="1800" dirty="0"/>
          </a:p>
          <a:p>
            <a:pPr marL="0" indent="0">
              <a:lnSpc>
                <a:spcPct val="100000"/>
              </a:lnSpc>
              <a:spcBef>
                <a:spcPts val="0"/>
              </a:spcBef>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err="1" smtClean="0"/>
              <a:t>index.js</a:t>
            </a:r>
            <a:r>
              <a:rPr lang="zh-CN" altLang="en-US" sz="1800" dirty="0"/>
              <a:t>里面的代码：</a:t>
            </a:r>
            <a:endParaRPr lang="en-US" altLang="zh-CN" sz="1800" dirty="0"/>
          </a:p>
          <a:p>
            <a:pPr marL="0" indent="0">
              <a:lnSpc>
                <a:spcPct val="100000"/>
              </a:lnSpc>
              <a:buNone/>
            </a:pPr>
            <a:r>
              <a:rPr lang="en-US" altLang="zh-CN" sz="1800" dirty="0" smtClean="0"/>
              <a:t>import</a:t>
            </a:r>
            <a:r>
              <a:rPr lang="zh-CN" altLang="en-US" sz="1800" dirty="0" smtClean="0"/>
              <a:t> </a:t>
            </a:r>
            <a:r>
              <a:rPr lang="en-US" altLang="zh-CN" sz="1800" dirty="0" smtClean="0"/>
              <a:t>React</a:t>
            </a:r>
            <a:r>
              <a:rPr lang="zh-CN" altLang="en-US" sz="1800" dirty="0" smtClean="0"/>
              <a:t> </a:t>
            </a:r>
            <a:r>
              <a:rPr lang="en-US" altLang="zh-CN" sz="1800" dirty="0" smtClean="0"/>
              <a:t>from</a:t>
            </a:r>
            <a:r>
              <a:rPr lang="zh-CN" altLang="en-US" sz="1800" dirty="0" smtClean="0"/>
              <a:t> </a:t>
            </a:r>
            <a:r>
              <a:rPr lang="en-US" altLang="zh-CN" sz="1800" dirty="0" smtClean="0"/>
              <a:t>‘react’;</a:t>
            </a:r>
            <a:endParaRPr lang="en-US" altLang="zh-CN" sz="1800" dirty="0" smtClean="0"/>
          </a:p>
          <a:p>
            <a:pPr marL="0" indent="0">
              <a:lnSpc>
                <a:spcPct val="100000"/>
              </a:lnSpc>
              <a:buNone/>
            </a:pPr>
            <a:r>
              <a:rPr lang="en-US" altLang="zh-CN" sz="1800" dirty="0" smtClean="0"/>
              <a:t>import</a:t>
            </a:r>
            <a:r>
              <a:rPr lang="zh-CN" altLang="en-US" sz="1800" dirty="0" smtClean="0"/>
              <a:t> </a:t>
            </a:r>
            <a:r>
              <a:rPr lang="en-US" altLang="zh-CN" sz="1800" dirty="0" err="1" smtClean="0"/>
              <a:t>ReactDOM</a:t>
            </a:r>
            <a:r>
              <a:rPr lang="zh-CN" altLang="en-US" sz="1800" dirty="0" smtClean="0"/>
              <a:t> </a:t>
            </a:r>
            <a:r>
              <a:rPr lang="en-US" altLang="zh-CN" sz="1800" dirty="0" smtClean="0"/>
              <a:t>from</a:t>
            </a:r>
            <a:r>
              <a:rPr lang="zh-CN" altLang="en-US" sz="1800" dirty="0" smtClean="0"/>
              <a:t> </a:t>
            </a:r>
            <a:r>
              <a:rPr lang="en-US" altLang="zh-CN" sz="1800" dirty="0" smtClean="0"/>
              <a:t>‘react-</a:t>
            </a:r>
            <a:r>
              <a:rPr lang="en-US" altLang="zh-CN" sz="1800" dirty="0" err="1" smtClean="0"/>
              <a:t>dom</a:t>
            </a:r>
            <a:r>
              <a:rPr lang="en-US" altLang="zh-CN" sz="1800" dirty="0" smtClean="0"/>
              <a:t>’;</a:t>
            </a:r>
            <a:endParaRPr lang="en-US" altLang="zh-CN" sz="1800" dirty="0"/>
          </a:p>
          <a:p>
            <a:pPr marL="0" indent="0">
              <a:lnSpc>
                <a:spcPct val="100000"/>
              </a:lnSpc>
              <a:buNone/>
            </a:pPr>
            <a:r>
              <a:rPr lang="en-US" altLang="zh-CN" sz="1800" dirty="0"/>
              <a:t>import { </a:t>
            </a:r>
            <a:r>
              <a:rPr lang="en-US" altLang="zh-CN" sz="1800" dirty="0" err="1"/>
              <a:t>createStore,combineReducers</a:t>
            </a:r>
            <a:r>
              <a:rPr lang="en-US" altLang="zh-CN" sz="1800" dirty="0"/>
              <a:t> } from 'redux';</a:t>
            </a:r>
            <a:endParaRPr lang="en-US" altLang="zh-CN" sz="1800" dirty="0"/>
          </a:p>
          <a:p>
            <a:pPr marL="0" indent="0">
              <a:lnSpc>
                <a:spcPct val="100000"/>
              </a:lnSpc>
              <a:buNone/>
            </a:pPr>
            <a:r>
              <a:rPr lang="en-US" altLang="zh-CN" sz="1800" dirty="0"/>
              <a:t>import { Provider } from 'react-redux';</a:t>
            </a:r>
            <a:endParaRPr lang="en-US" altLang="zh-CN" sz="1800" dirty="0"/>
          </a:p>
          <a:p>
            <a:pPr marL="0" indent="0">
              <a:lnSpc>
                <a:spcPct val="100000"/>
              </a:lnSpc>
              <a:buNone/>
            </a:pPr>
            <a:r>
              <a:rPr lang="en-US" altLang="zh-CN" sz="1800" dirty="0"/>
              <a:t>import </a:t>
            </a:r>
            <a:r>
              <a:rPr lang="en-US" altLang="zh-CN" sz="1800" dirty="0" err="1"/>
              <a:t>ComponentIndex</a:t>
            </a:r>
            <a:r>
              <a:rPr lang="en-US" altLang="zh-CN" sz="1800" dirty="0"/>
              <a:t> from './index';</a:t>
            </a:r>
            <a:endParaRPr lang="en-US" altLang="zh-CN" sz="1800" dirty="0"/>
          </a:p>
          <a:p>
            <a:pPr marL="0" indent="0">
              <a:lnSpc>
                <a:spcPct val="100000"/>
              </a:lnSpc>
              <a:buNone/>
            </a:pPr>
            <a:r>
              <a:rPr lang="en-US" altLang="zh-CN" sz="1800" dirty="0"/>
              <a:t>import {</a:t>
            </a:r>
            <a:r>
              <a:rPr lang="en-US" altLang="zh-CN" sz="1800" dirty="0" err="1"/>
              <a:t>HashRouter</a:t>
            </a:r>
            <a:r>
              <a:rPr lang="en-US" altLang="zh-CN" sz="1800" dirty="0"/>
              <a:t> as </a:t>
            </a:r>
            <a:r>
              <a:rPr lang="en-US" altLang="zh-CN" sz="1800" dirty="0" err="1"/>
              <a:t>Router,Route,Switch</a:t>
            </a:r>
            <a:r>
              <a:rPr lang="en-US" altLang="zh-CN" sz="1800" dirty="0"/>
              <a:t>} from 'react-router-</a:t>
            </a:r>
            <a:r>
              <a:rPr lang="en-US" altLang="zh-CN" sz="1800" dirty="0" err="1"/>
              <a:t>dom</a:t>
            </a:r>
            <a:r>
              <a:rPr lang="en-US" altLang="zh-CN" sz="1800" dirty="0"/>
              <a:t>';</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err="1"/>
              <a:t>Webpack</a:t>
            </a:r>
            <a:r>
              <a:rPr lang="en-US" altLang="zh-CN" sz="3200" dirty="0"/>
              <a:t> </a:t>
            </a:r>
            <a:r>
              <a:rPr lang="zh-CN" altLang="en-US" sz="3200" dirty="0"/>
              <a:t>基础介绍</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marL="0" lvl="0" indent="0">
              <a:spcBef>
                <a:spcPts val="0"/>
              </a:spcBef>
              <a:buNone/>
            </a:pPr>
            <a:r>
              <a:rPr lang="zh-CN" altLang="en-US" sz="2000" dirty="0" smtClean="0"/>
              <a:t>可以做的事情：</a:t>
            </a:r>
            <a:endParaRPr lang="en-US" altLang="zh-CN" sz="2000" dirty="0" smtClean="0"/>
          </a:p>
          <a:p>
            <a:pPr marL="0" lvl="0" indent="0">
              <a:spcBef>
                <a:spcPts val="0"/>
              </a:spcBef>
              <a:buNone/>
            </a:pPr>
            <a:r>
              <a:rPr lang="en-US" altLang="zh-CN" sz="2000" dirty="0" smtClean="0"/>
              <a:t>1</a:t>
            </a:r>
            <a:r>
              <a:rPr lang="zh-CN" altLang="en-US" sz="2000" dirty="0"/>
              <a:t>、代码</a:t>
            </a:r>
            <a:r>
              <a:rPr lang="zh-CN" altLang="en-US" sz="2000" dirty="0" smtClean="0"/>
              <a:t>转换</a:t>
            </a:r>
            <a:endParaRPr lang="en-US" altLang="zh-CN" sz="2000" dirty="0" smtClean="0"/>
          </a:p>
          <a:p>
            <a:pPr marL="0" lvl="0" indent="0">
              <a:spcBef>
                <a:spcPts val="0"/>
              </a:spcBef>
              <a:buNone/>
            </a:pPr>
            <a:r>
              <a:rPr lang="en-US" altLang="zh-CN" sz="2000" dirty="0" smtClean="0"/>
              <a:t>2</a:t>
            </a:r>
            <a:r>
              <a:rPr lang="zh-CN" altLang="en-US" sz="2000" dirty="0"/>
              <a:t>、文件</a:t>
            </a:r>
            <a:r>
              <a:rPr lang="zh-CN" altLang="en-US" sz="2000" dirty="0" smtClean="0"/>
              <a:t>优化</a:t>
            </a:r>
            <a:endParaRPr lang="en-US" altLang="zh-CN" sz="2000" dirty="0" smtClean="0"/>
          </a:p>
          <a:p>
            <a:pPr marL="0" lvl="0" indent="0">
              <a:spcBef>
                <a:spcPts val="0"/>
              </a:spcBef>
              <a:buNone/>
            </a:pPr>
            <a:r>
              <a:rPr lang="en-US" altLang="zh-CN" sz="2000" dirty="0" smtClean="0"/>
              <a:t>3</a:t>
            </a:r>
            <a:r>
              <a:rPr lang="zh-CN" altLang="en-US" sz="2000" dirty="0"/>
              <a:t>、代码</a:t>
            </a:r>
            <a:r>
              <a:rPr lang="zh-CN" altLang="en-US" sz="2000" dirty="0" smtClean="0"/>
              <a:t>分割</a:t>
            </a:r>
            <a:endParaRPr lang="en-US" altLang="zh-CN" sz="2000" dirty="0" smtClean="0"/>
          </a:p>
          <a:p>
            <a:pPr marL="0" lvl="0" indent="0">
              <a:spcBef>
                <a:spcPts val="0"/>
              </a:spcBef>
              <a:buNone/>
            </a:pPr>
            <a:r>
              <a:rPr lang="en-US" altLang="zh-CN" sz="2000" dirty="0" smtClean="0"/>
              <a:t>4</a:t>
            </a:r>
            <a:r>
              <a:rPr lang="zh-CN" altLang="en-US" sz="2000" dirty="0"/>
              <a:t>、模块</a:t>
            </a:r>
            <a:r>
              <a:rPr lang="zh-CN" altLang="en-US" sz="2000" dirty="0" smtClean="0"/>
              <a:t>合并</a:t>
            </a:r>
            <a:endParaRPr lang="en-US" altLang="zh-CN" sz="2000" dirty="0" smtClean="0"/>
          </a:p>
          <a:p>
            <a:pPr marL="0" lvl="0" indent="0">
              <a:spcBef>
                <a:spcPts val="0"/>
              </a:spcBef>
              <a:buNone/>
            </a:pPr>
            <a:r>
              <a:rPr lang="en-US" altLang="zh-CN" sz="2000" dirty="0" smtClean="0"/>
              <a:t>5</a:t>
            </a:r>
            <a:r>
              <a:rPr lang="zh-CN" altLang="en-US" sz="2000" dirty="0"/>
              <a:t>、自动</a:t>
            </a:r>
            <a:r>
              <a:rPr lang="zh-CN" altLang="en-US" sz="2000" dirty="0" smtClean="0"/>
              <a:t>刷新</a:t>
            </a:r>
            <a:endParaRPr lang="en-US" altLang="zh-CN" sz="2000" dirty="0" smtClean="0"/>
          </a:p>
          <a:p>
            <a:pPr marL="0" lvl="0" indent="0">
              <a:spcBef>
                <a:spcPts val="0"/>
              </a:spcBef>
              <a:buNone/>
            </a:pPr>
            <a:r>
              <a:rPr lang="en-US" altLang="zh-CN" sz="2000" dirty="0" smtClean="0"/>
              <a:t>6</a:t>
            </a:r>
            <a:r>
              <a:rPr lang="zh-CN" altLang="en-US" sz="2000" dirty="0"/>
              <a:t>、代码</a:t>
            </a:r>
            <a:r>
              <a:rPr lang="zh-CN" altLang="en-US" sz="2000" dirty="0" smtClean="0"/>
              <a:t>校验</a:t>
            </a:r>
            <a:endParaRPr lang="en-US" altLang="zh-CN" sz="2000" dirty="0" smtClean="0"/>
          </a:p>
          <a:p>
            <a:pPr marL="0" lvl="0" indent="0">
              <a:spcBef>
                <a:spcPts val="0"/>
              </a:spcBef>
              <a:buNone/>
            </a:pPr>
            <a:r>
              <a:rPr lang="en-US" altLang="zh-CN" sz="2000" dirty="0" smtClean="0"/>
              <a:t>7</a:t>
            </a:r>
            <a:r>
              <a:rPr lang="zh-CN" altLang="en-US" sz="2000" dirty="0"/>
              <a:t>、自动发布</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smtClean="0"/>
              <a:t>//</a:t>
            </a:r>
            <a:r>
              <a:rPr lang="zh-CN" altLang="en-US" sz="1800" dirty="0"/>
              <a:t>获取</a:t>
            </a:r>
            <a:r>
              <a:rPr lang="en-US" altLang="zh-CN" sz="1800" dirty="0" err="1"/>
              <a:t>index.js</a:t>
            </a:r>
            <a:r>
              <a:rPr lang="zh-CN" altLang="en-US" sz="1800" dirty="0"/>
              <a:t>里面</a:t>
            </a:r>
            <a:r>
              <a:rPr lang="en-US" altLang="zh-CN" sz="1800" dirty="0"/>
              <a:t>dispatch</a:t>
            </a:r>
            <a:r>
              <a:rPr lang="zh-CN" altLang="en-US" sz="1800" dirty="0"/>
              <a:t>的值</a:t>
            </a:r>
            <a:r>
              <a:rPr lang="en-US" altLang="zh-CN" sz="1800" dirty="0"/>
              <a:t>(</a:t>
            </a:r>
            <a:r>
              <a:rPr lang="en-US" altLang="zh-CN" sz="1800" dirty="0">
                <a:solidFill>
                  <a:srgbClr val="FFC000"/>
                </a:solidFill>
              </a:rPr>
              <a:t>2</a:t>
            </a:r>
            <a:r>
              <a:rPr lang="zh-CN" altLang="en-US" sz="1800" dirty="0">
                <a:solidFill>
                  <a:srgbClr val="FFC000"/>
                </a:solidFill>
              </a:rPr>
              <a:t>、商品装车</a:t>
            </a:r>
            <a:r>
              <a:rPr lang="en-US" altLang="zh-CN" sz="1800" dirty="0"/>
              <a:t>)</a:t>
            </a:r>
            <a:endParaRPr lang="zh-CN" altLang="en-US" sz="1800" dirty="0"/>
          </a:p>
          <a:p>
            <a:pPr marL="0" indent="0">
              <a:lnSpc>
                <a:spcPct val="100000"/>
              </a:lnSpc>
              <a:buNone/>
            </a:pPr>
            <a:r>
              <a:rPr lang="en-US" altLang="zh-CN" sz="1800" dirty="0"/>
              <a:t>function </a:t>
            </a:r>
            <a:r>
              <a:rPr lang="en-US" altLang="zh-CN" sz="1800" dirty="0" err="1"/>
              <a:t>counterReducer</a:t>
            </a:r>
            <a:r>
              <a:rPr lang="en-US" altLang="zh-CN" sz="1800" dirty="0"/>
              <a:t>(state = {number:0},action) {</a:t>
            </a:r>
            <a:endParaRPr lang="en-US" altLang="zh-CN" sz="1800" dirty="0"/>
          </a:p>
          <a:p>
            <a:pPr marL="0" indent="0">
              <a:lnSpc>
                <a:spcPct val="100000"/>
              </a:lnSpc>
              <a:buNone/>
            </a:pPr>
            <a:r>
              <a:rPr lang="en-US" altLang="zh-CN" sz="1800" dirty="0"/>
              <a:t>    switch (</a:t>
            </a:r>
            <a:r>
              <a:rPr lang="en-US" altLang="zh-CN" sz="1800" dirty="0" err="1"/>
              <a:t>action.type</a:t>
            </a:r>
            <a:r>
              <a:rPr lang="en-US" altLang="zh-CN" sz="1800" dirty="0"/>
              <a:t>) {</a:t>
            </a:r>
            <a:endParaRPr lang="en-US" altLang="zh-CN" sz="1800" dirty="0"/>
          </a:p>
          <a:p>
            <a:pPr marL="0" indent="0">
              <a:lnSpc>
                <a:spcPct val="100000"/>
              </a:lnSpc>
              <a:buNone/>
            </a:pPr>
            <a:r>
              <a:rPr lang="en-US" altLang="zh-CN" sz="1800" dirty="0"/>
              <a:t>        case 'INCREASE':</a:t>
            </a:r>
            <a:endParaRPr lang="en-US" altLang="zh-CN" sz="1800" dirty="0"/>
          </a:p>
          <a:p>
            <a:pPr marL="0" indent="0">
              <a:lnSpc>
                <a:spcPct val="100000"/>
              </a:lnSpc>
              <a:buNone/>
            </a:pPr>
            <a:r>
              <a:rPr lang="en-US" altLang="zh-CN" sz="1800" dirty="0"/>
              <a:t>            return {</a:t>
            </a:r>
            <a:r>
              <a:rPr lang="en-US" altLang="zh-CN" sz="1800" dirty="0" err="1"/>
              <a:t>number:state.number+action.amount</a:t>
            </a:r>
            <a:r>
              <a:rPr lang="en-US" altLang="zh-CN" sz="1800" dirty="0"/>
              <a:t>};</a:t>
            </a:r>
            <a:endParaRPr lang="en-US" altLang="zh-CN" sz="1800" dirty="0"/>
          </a:p>
          <a:p>
            <a:pPr marL="0" indent="0">
              <a:lnSpc>
                <a:spcPct val="100000"/>
              </a:lnSpc>
              <a:buNone/>
            </a:pPr>
            <a:r>
              <a:rPr lang="en-US" altLang="zh-CN" sz="1800" dirty="0"/>
              <a:t>            break;</a:t>
            </a:r>
            <a:endParaRPr lang="en-US" altLang="zh-CN" sz="1800" dirty="0"/>
          </a:p>
          <a:p>
            <a:pPr marL="0" indent="0">
              <a:lnSpc>
                <a:spcPct val="100000"/>
              </a:lnSpc>
              <a:buNone/>
            </a:pPr>
            <a:r>
              <a:rPr lang="en-US" altLang="zh-CN" sz="1800" dirty="0"/>
              <a:t>        case 'DECREASE':</a:t>
            </a:r>
            <a:endParaRPr lang="en-US" altLang="zh-CN" sz="1800" dirty="0"/>
          </a:p>
          <a:p>
            <a:pPr marL="0" indent="0">
              <a:lnSpc>
                <a:spcPct val="100000"/>
              </a:lnSpc>
              <a:buNone/>
            </a:pPr>
            <a:r>
              <a:rPr lang="en-US" altLang="zh-CN" sz="1800" dirty="0"/>
              <a:t>            return {</a:t>
            </a:r>
            <a:r>
              <a:rPr lang="en-US" altLang="zh-CN" sz="1800" dirty="0" err="1"/>
              <a:t>number:state.number-action.amount</a:t>
            </a:r>
            <a:r>
              <a:rPr lang="en-US" altLang="zh-CN" sz="1800" dirty="0"/>
              <a:t>};</a:t>
            </a:r>
            <a:endParaRPr lang="en-US" altLang="zh-CN" sz="1800" dirty="0"/>
          </a:p>
          <a:p>
            <a:pPr marL="0" indent="0">
              <a:lnSpc>
                <a:spcPct val="100000"/>
              </a:lnSpc>
              <a:buNone/>
            </a:pPr>
            <a:r>
              <a:rPr lang="en-US" altLang="zh-CN" sz="1800" dirty="0"/>
              <a:t>            break;</a:t>
            </a:r>
            <a:endParaRPr lang="en-US" altLang="zh-CN" sz="1800" dirty="0"/>
          </a:p>
          <a:p>
            <a:pPr marL="0" indent="0">
              <a:lnSpc>
                <a:spcPct val="100000"/>
              </a:lnSpc>
              <a:buNone/>
            </a:pPr>
            <a:r>
              <a:rPr lang="en-US" altLang="zh-CN" sz="1800" dirty="0"/>
              <a:t>        default:</a:t>
            </a:r>
            <a:endParaRPr lang="en-US" altLang="zh-CN" sz="1800" dirty="0"/>
          </a:p>
          <a:p>
            <a:pPr marL="0" indent="0">
              <a:lnSpc>
                <a:spcPct val="100000"/>
              </a:lnSpc>
              <a:buNone/>
            </a:pPr>
            <a:r>
              <a:rPr lang="en-US" altLang="zh-CN" sz="1800" dirty="0"/>
              <a:t>            return state</a:t>
            </a:r>
            <a:endParaRPr lang="en-US" altLang="zh-CN" sz="1800" dirty="0"/>
          </a:p>
          <a:p>
            <a:pPr marL="0" indent="0">
              <a:lnSpc>
                <a:spcPct val="100000"/>
              </a:lnSpc>
              <a:buNone/>
            </a:pPr>
            <a:r>
              <a:rPr lang="en-US" altLang="zh-CN" sz="1800" dirty="0"/>
              <a:t>    }</a:t>
            </a:r>
            <a:endParaRPr lang="en-US" altLang="zh-CN" sz="1800" dirty="0"/>
          </a:p>
          <a:p>
            <a:pPr marL="0" indent="0">
              <a:lnSpc>
                <a:spcPct val="100000"/>
              </a:lnSpc>
              <a:buNone/>
            </a:pPr>
            <a:r>
              <a:rPr lang="en-US" altLang="zh-CN" sz="1800" dirty="0"/>
              <a:t>}</a:t>
            </a:r>
            <a:endParaRPr lang="en-US" altLang="zh-CN" sz="1800" dirty="0"/>
          </a:p>
          <a:p>
            <a:pPr marL="0" indent="0">
              <a:lnSpc>
                <a:spcPct val="100000"/>
              </a:lnSpc>
              <a:spcBef>
                <a:spcPts val="0"/>
              </a:spcBef>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a:t>//</a:t>
            </a:r>
            <a:r>
              <a:rPr lang="zh-CN" altLang="en-US" sz="1800" dirty="0"/>
              <a:t>存储到</a:t>
            </a:r>
            <a:r>
              <a:rPr lang="en-US" altLang="zh-CN" sz="1800" dirty="0"/>
              <a:t>reducers</a:t>
            </a:r>
            <a:r>
              <a:rPr lang="zh-CN" altLang="en-US" sz="1800" dirty="0"/>
              <a:t>里面</a:t>
            </a:r>
            <a:endParaRPr lang="zh-CN" altLang="en-US" sz="1800" dirty="0"/>
          </a:p>
          <a:p>
            <a:pPr marL="0" indent="0">
              <a:lnSpc>
                <a:spcPct val="100000"/>
              </a:lnSpc>
              <a:buNone/>
            </a:pPr>
            <a:r>
              <a:rPr lang="en-US" altLang="zh-CN" sz="1800" dirty="0"/>
              <a:t>let reducers = </a:t>
            </a:r>
            <a:r>
              <a:rPr lang="en-US" altLang="zh-CN" sz="1800" dirty="0" err="1"/>
              <a:t>combineReducers</a:t>
            </a:r>
            <a:r>
              <a:rPr lang="en-US" altLang="zh-CN" sz="1800" dirty="0"/>
              <a:t>({</a:t>
            </a:r>
            <a:endParaRPr lang="en-US" altLang="zh-CN" sz="1800" dirty="0"/>
          </a:p>
          <a:p>
            <a:pPr marL="0" indent="0">
              <a:lnSpc>
                <a:spcPct val="100000"/>
              </a:lnSpc>
              <a:buNone/>
            </a:pPr>
            <a:r>
              <a:rPr lang="en-US" altLang="zh-CN" sz="1800" dirty="0"/>
              <a:t>    Counter: </a:t>
            </a:r>
            <a:r>
              <a:rPr lang="en-US" altLang="zh-CN" sz="1800" dirty="0" err="1"/>
              <a:t>counterReducer</a:t>
            </a:r>
            <a:endParaRPr lang="en-US" altLang="zh-CN" sz="1800" dirty="0"/>
          </a:p>
          <a:p>
            <a:pPr marL="0" indent="0">
              <a:lnSpc>
                <a:spcPct val="100000"/>
              </a:lnSpc>
              <a:buNone/>
            </a:pPr>
            <a:r>
              <a:rPr lang="en-US" altLang="zh-CN" sz="1800" dirty="0" smtClean="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Redux</a:t>
            </a:r>
            <a:r>
              <a:rPr lang="zh-CN" altLang="en-US" sz="3200" dirty="0"/>
              <a:t>实战代码</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600" dirty="0" smtClean="0"/>
              <a:t>//</a:t>
            </a:r>
            <a:r>
              <a:rPr lang="en-US" altLang="zh-CN" sz="1600" dirty="0">
                <a:solidFill>
                  <a:srgbClr val="FFC000"/>
                </a:solidFill>
              </a:rPr>
              <a:t>3</a:t>
            </a:r>
            <a:r>
              <a:rPr lang="zh-CN" altLang="en-US" sz="1600" dirty="0">
                <a:solidFill>
                  <a:srgbClr val="FFC000"/>
                </a:solidFill>
              </a:rPr>
              <a:t>、将</a:t>
            </a:r>
            <a:r>
              <a:rPr lang="en-US" altLang="zh-CN" sz="1600" dirty="0">
                <a:solidFill>
                  <a:srgbClr val="FFC000"/>
                </a:solidFill>
              </a:rPr>
              <a:t>reducers</a:t>
            </a:r>
            <a:r>
              <a:rPr lang="zh-CN" altLang="en-US" sz="1600" dirty="0">
                <a:solidFill>
                  <a:srgbClr val="FFC000"/>
                </a:solidFill>
              </a:rPr>
              <a:t>存储到仓库</a:t>
            </a:r>
            <a:endParaRPr lang="zh-CN" altLang="en-US" sz="1600" dirty="0">
              <a:solidFill>
                <a:srgbClr val="FFC000"/>
              </a:solidFill>
            </a:endParaRPr>
          </a:p>
          <a:p>
            <a:pPr marL="0" indent="0">
              <a:lnSpc>
                <a:spcPct val="100000"/>
              </a:lnSpc>
              <a:buNone/>
            </a:pPr>
            <a:r>
              <a:rPr lang="en-US" altLang="zh-CN" sz="1600" dirty="0" err="1"/>
              <a:t>const</a:t>
            </a:r>
            <a:r>
              <a:rPr lang="en-US" altLang="zh-CN" sz="1600" dirty="0"/>
              <a:t> store = </a:t>
            </a:r>
            <a:r>
              <a:rPr lang="en-US" altLang="zh-CN" sz="1600" dirty="0" err="1"/>
              <a:t>createStore</a:t>
            </a:r>
            <a:r>
              <a:rPr lang="en-US" altLang="zh-CN" sz="1600" dirty="0"/>
              <a:t>(reducers);</a:t>
            </a:r>
            <a:endParaRPr lang="en-US" altLang="zh-CN" sz="1600" dirty="0"/>
          </a:p>
          <a:p>
            <a:pPr marL="0" indent="0">
              <a:lnSpc>
                <a:spcPct val="100000"/>
              </a:lnSpc>
              <a:buNone/>
            </a:pPr>
            <a:r>
              <a:rPr lang="en-US" altLang="zh-CN" sz="1600" dirty="0"/>
              <a:t>//</a:t>
            </a:r>
            <a:r>
              <a:rPr lang="en-US" altLang="zh-CN" sz="1600" dirty="0" err="1"/>
              <a:t>console.log</a:t>
            </a:r>
            <a:r>
              <a:rPr lang="en-US" altLang="zh-CN" sz="1600" dirty="0"/>
              <a:t>(store);</a:t>
            </a:r>
            <a:endParaRPr lang="en-US" altLang="zh-CN" sz="1600" dirty="0"/>
          </a:p>
          <a:p>
            <a:pPr marL="0" indent="0">
              <a:lnSpc>
                <a:spcPct val="100000"/>
              </a:lnSpc>
              <a:buNone/>
            </a:pPr>
            <a:r>
              <a:rPr lang="en-US" altLang="zh-CN" sz="1600" dirty="0"/>
              <a:t>class Root extends </a:t>
            </a:r>
            <a:r>
              <a:rPr lang="en-US" altLang="zh-CN" sz="1600" dirty="0" err="1"/>
              <a:t>React.Component</a:t>
            </a:r>
            <a:r>
              <a:rPr lang="en-US" altLang="zh-CN" sz="1600" dirty="0"/>
              <a:t>{</a:t>
            </a:r>
            <a:endParaRPr lang="en-US" altLang="zh-CN" sz="1600" dirty="0"/>
          </a:p>
          <a:p>
            <a:pPr marL="0" indent="0">
              <a:lnSpc>
                <a:spcPct val="100000"/>
              </a:lnSpc>
              <a:buNone/>
            </a:pPr>
            <a:r>
              <a:rPr lang="en-US" altLang="zh-CN" sz="1600" dirty="0"/>
              <a:t>    render(){</a:t>
            </a:r>
            <a:endParaRPr lang="en-US" altLang="zh-CN" sz="1600" dirty="0"/>
          </a:p>
          <a:p>
            <a:pPr marL="0" indent="0">
              <a:lnSpc>
                <a:spcPct val="100000"/>
              </a:lnSpc>
              <a:buNone/>
            </a:pPr>
            <a:r>
              <a:rPr lang="en-US" altLang="zh-CN" sz="1600" dirty="0"/>
              <a:t>        return(</a:t>
            </a:r>
            <a:endParaRPr lang="en-US" altLang="zh-CN" sz="1600" dirty="0"/>
          </a:p>
          <a:p>
            <a:pPr marL="0" indent="0">
              <a:lnSpc>
                <a:spcPct val="100000"/>
              </a:lnSpc>
              <a:buNone/>
            </a:pPr>
            <a:r>
              <a:rPr lang="en-US" altLang="zh-CN" sz="1600" dirty="0"/>
              <a:t>            &lt;div&gt;</a:t>
            </a:r>
            <a:endParaRPr lang="en-US" altLang="zh-CN" sz="1600" dirty="0"/>
          </a:p>
          <a:p>
            <a:pPr marL="0" indent="0">
              <a:lnSpc>
                <a:spcPct val="100000"/>
              </a:lnSpc>
              <a:buNone/>
            </a:pPr>
            <a:r>
              <a:rPr lang="en-US" altLang="zh-CN" sz="1600" dirty="0"/>
              <a:t>                {/*</a:t>
            </a:r>
            <a:r>
              <a:rPr lang="zh-CN" altLang="en-US" sz="1600" dirty="0"/>
              <a:t>将仓库的值分配到所有组件*</a:t>
            </a:r>
            <a:r>
              <a:rPr lang="en-US" altLang="zh-CN" sz="1600" dirty="0"/>
              <a:t>/}</a:t>
            </a:r>
            <a:endParaRPr lang="en-US" altLang="zh-CN" sz="1600" dirty="0"/>
          </a:p>
          <a:p>
            <a:pPr marL="0" indent="0">
              <a:lnSpc>
                <a:spcPct val="100000"/>
              </a:lnSpc>
              <a:buNone/>
            </a:pPr>
            <a:r>
              <a:rPr lang="en-US" altLang="zh-CN" sz="1600" dirty="0"/>
              <a:t>                &lt;Provider store={store}&gt;</a:t>
            </a:r>
            <a:endParaRPr lang="en-US" altLang="zh-CN" sz="1600" dirty="0"/>
          </a:p>
          <a:p>
            <a:pPr marL="0" indent="0">
              <a:lnSpc>
                <a:spcPct val="100000"/>
              </a:lnSpc>
              <a:buNone/>
            </a:pPr>
            <a:r>
              <a:rPr lang="en-US" altLang="zh-CN" sz="1600" dirty="0"/>
              <a:t>                    &lt;</a:t>
            </a:r>
            <a:r>
              <a:rPr lang="en-US" altLang="zh-CN" sz="1600" dirty="0" err="1"/>
              <a:t>ComponentIndex</a:t>
            </a:r>
            <a:r>
              <a:rPr lang="en-US" altLang="zh-CN" sz="1600" dirty="0"/>
              <a:t>/&gt;</a:t>
            </a:r>
            <a:endParaRPr lang="en-US" altLang="zh-CN" sz="1600" dirty="0"/>
          </a:p>
          <a:p>
            <a:pPr marL="0" indent="0">
              <a:lnSpc>
                <a:spcPct val="100000"/>
              </a:lnSpc>
              <a:buNone/>
            </a:pPr>
            <a:r>
              <a:rPr lang="en-US" altLang="zh-CN" sz="1600" dirty="0"/>
              <a:t>                &lt;/Provider&gt;</a:t>
            </a:r>
            <a:endParaRPr lang="en-US" altLang="zh-CN" sz="1600" dirty="0"/>
          </a:p>
          <a:p>
            <a:pPr marL="0" indent="0">
              <a:lnSpc>
                <a:spcPct val="100000"/>
              </a:lnSpc>
              <a:buNone/>
            </a:pPr>
            <a:r>
              <a:rPr lang="en-US" altLang="zh-CN" sz="1600" dirty="0"/>
              <a:t>            &lt;/div&gt;</a:t>
            </a:r>
            <a:endParaRPr lang="en-US" altLang="zh-CN" sz="1600" dirty="0"/>
          </a:p>
          <a:p>
            <a:pPr marL="0" indent="0">
              <a:lnSpc>
                <a:spcPct val="100000"/>
              </a:lnSpc>
              <a:buNone/>
            </a:pPr>
            <a:r>
              <a:rPr lang="en-US" altLang="zh-CN" sz="1600" dirty="0"/>
              <a:t>        );</a:t>
            </a:r>
            <a:endParaRPr lang="en-US" altLang="zh-CN" sz="1600" dirty="0"/>
          </a:p>
          <a:p>
            <a:pPr marL="0" indent="0">
              <a:lnSpc>
                <a:spcPct val="100000"/>
              </a:lnSpc>
              <a:buNone/>
            </a:pPr>
            <a:r>
              <a:rPr lang="en-US" altLang="zh-CN" sz="1600" dirty="0"/>
              <a:t>    }</a:t>
            </a:r>
            <a:endParaRPr lang="en-US" altLang="zh-CN" sz="1600" dirty="0"/>
          </a:p>
          <a:p>
            <a:pPr marL="0" indent="0">
              <a:lnSpc>
                <a:spcPct val="100000"/>
              </a:lnSpc>
              <a:buNone/>
            </a:pPr>
            <a:r>
              <a:rPr lang="en-US" altLang="zh-CN" sz="1600" dirty="0" smtClean="0"/>
              <a:t>}</a:t>
            </a:r>
            <a:endParaRPr lang="en-US" altLang="zh-CN" sz="1600" dirty="0"/>
          </a:p>
          <a:p>
            <a:pPr marL="0" indent="0">
              <a:lnSpc>
                <a:spcPct val="100000"/>
              </a:lnSpc>
              <a:buNone/>
            </a:pPr>
            <a:r>
              <a:rPr lang="en-US" altLang="zh-CN" sz="1600" dirty="0" err="1"/>
              <a:t>ReactDOM.render</a:t>
            </a:r>
            <a:r>
              <a:rPr lang="en-US" altLang="zh-CN" sz="1600" dirty="0"/>
              <a:t>(&lt;Root/&gt;,</a:t>
            </a:r>
            <a:r>
              <a:rPr lang="en-US" altLang="zh-CN" sz="1600" dirty="0" err="1"/>
              <a:t>document.getElementById</a:t>
            </a:r>
            <a:r>
              <a:rPr lang="en-US" altLang="zh-CN" sz="1600" dirty="0"/>
              <a:t>("app"));</a:t>
            </a:r>
            <a:endParaRPr lang="en-US" altLang="zh-CN" sz="1600" dirty="0"/>
          </a:p>
          <a:p>
            <a:pPr marL="0" indent="0">
              <a:lnSpc>
                <a:spcPct val="100000"/>
              </a:lnSpc>
              <a:spcBef>
                <a:spcPts val="0"/>
              </a:spcBef>
              <a:buNone/>
            </a:pPr>
            <a:endParaRPr lang="en-US" altLang="zh-CN" sz="16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第六章：</a:t>
            </a:r>
            <a:r>
              <a:rPr lang="en-US" altLang="zh-CN" dirty="0"/>
              <a:t>redux</a:t>
            </a:r>
            <a:r>
              <a:rPr lang="zh-CN" altLang="en-US" dirty="0"/>
              <a:t>的使用</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a:t>：</a:t>
            </a:r>
            <a:r>
              <a:rPr lang="pt-BR" altLang="zh-CN" dirty="0"/>
              <a:t> </a:t>
            </a:r>
            <a:r>
              <a:rPr lang="pt-BR" altLang="zh-CN" dirty="0" err="1"/>
              <a:t>redux-thunk</a:t>
            </a:r>
            <a:r>
              <a:rPr lang="pt-BR" altLang="zh-CN" dirty="0"/>
              <a:t> </a:t>
            </a:r>
            <a:r>
              <a:rPr lang="zh-CN" altLang="en-US" dirty="0"/>
              <a:t>中间件的使用解决</a:t>
            </a:r>
            <a:r>
              <a:rPr lang="en-US" altLang="zh-CN" dirty="0"/>
              <a:t>dispatch</a:t>
            </a:r>
            <a:r>
              <a:rPr lang="zh-CN" altLang="en-US" dirty="0"/>
              <a:t>性能的问题</a:t>
            </a:r>
            <a:endParaRPr lang="pt-BR" altLang="zh-C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pt-BR" altLang="zh-CN" sz="3200" dirty="0" err="1"/>
              <a:t>redux-thunk</a:t>
            </a:r>
            <a:r>
              <a:rPr lang="zh-CN" altLang="pt-BR" sz="3200" dirty="0" err="1"/>
              <a:t>介绍</a:t>
            </a:r>
            <a:r>
              <a:rPr lang="pt-BR" altLang="zh-CN" sz="3200" dirty="0"/>
              <a:t> </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pt-BR" altLang="zh-CN" sz="1800" dirty="0" err="1">
                <a:sym typeface="+mn-ea"/>
              </a:rPr>
              <a:t>redux-</a:t>
            </a:r>
            <a:r>
              <a:rPr sz="1800"/>
              <a:t>thunk 则可以用来延迟 action 的派发(dispatch)，这可以处理异步 action 的派发(dispatch)。</a:t>
            </a:r>
            <a:endParaRPr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安装</a:t>
            </a:r>
            <a:r>
              <a:rPr lang="pt-BR" altLang="zh-CN" sz="3200" dirty="0" err="1"/>
              <a:t>redux-thunk</a:t>
            </a:r>
            <a:r>
              <a:rPr lang="pt-BR" altLang="zh-CN" sz="3200" dirty="0"/>
              <a:t> </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err="1" smtClean="0"/>
              <a:t>npm</a:t>
            </a:r>
            <a:r>
              <a:rPr lang="zh-CN" altLang="en-US" sz="1800" dirty="0" smtClean="0"/>
              <a:t> </a:t>
            </a:r>
            <a:r>
              <a:rPr lang="en-US" altLang="zh-CN" sz="1800" dirty="0" smtClean="0"/>
              <a:t>install</a:t>
            </a:r>
            <a:r>
              <a:rPr lang="zh-CN" altLang="en-US" sz="1800" dirty="0" smtClean="0"/>
              <a:t> </a:t>
            </a:r>
            <a:r>
              <a:rPr lang="en-US" altLang="zh-CN" sz="1800" dirty="0" smtClean="0"/>
              <a:t>--save-dev</a:t>
            </a:r>
            <a:r>
              <a:rPr lang="zh-CN" altLang="en-US" sz="1800" dirty="0" smtClean="0"/>
              <a:t> </a:t>
            </a:r>
            <a:r>
              <a:rPr lang="en-US" altLang="zh-CN" sz="1800" dirty="0"/>
              <a:t>redux-</a:t>
            </a:r>
            <a:r>
              <a:rPr lang="en-US" altLang="zh-CN" sz="1800" dirty="0" err="1"/>
              <a:t>thunk</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使用</a:t>
            </a:r>
            <a:r>
              <a:rPr lang="pt-BR" altLang="zh-CN" sz="3200" dirty="0" err="1" smtClean="0"/>
              <a:t>redux-thunk</a:t>
            </a:r>
            <a:r>
              <a:rPr lang="pt-BR" altLang="zh-CN" sz="3200" dirty="0" smtClean="0"/>
              <a:t> </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a:t>import {</a:t>
            </a:r>
            <a:r>
              <a:rPr lang="en-US" altLang="zh-CN" sz="1800" dirty="0" err="1"/>
              <a:t>createStore,combineReducers,applyMiddleware</a:t>
            </a:r>
            <a:r>
              <a:rPr lang="en-US" altLang="zh-CN" sz="1800" dirty="0"/>
              <a:t>} from "redux";</a:t>
            </a:r>
            <a:endParaRPr lang="en-US" altLang="zh-CN" sz="1800" dirty="0"/>
          </a:p>
          <a:p>
            <a:pPr marL="0" indent="0">
              <a:lnSpc>
                <a:spcPct val="100000"/>
              </a:lnSpc>
              <a:buNone/>
            </a:pPr>
            <a:r>
              <a:rPr lang="en-US" altLang="zh-CN" sz="1800" dirty="0"/>
              <a:t>import </a:t>
            </a:r>
            <a:r>
              <a:rPr lang="en-US" altLang="zh-CN" sz="1800" dirty="0" err="1"/>
              <a:t>thunk</a:t>
            </a:r>
            <a:r>
              <a:rPr lang="en-US" altLang="zh-CN" sz="1800" dirty="0"/>
              <a:t> from </a:t>
            </a:r>
            <a:r>
              <a:rPr lang="en-US" altLang="zh-CN" sz="1800" dirty="0" smtClean="0"/>
              <a:t>‘redux-</a:t>
            </a:r>
            <a:r>
              <a:rPr lang="en-US" altLang="zh-CN" sz="1800" dirty="0" err="1" smtClean="0"/>
              <a:t>thunk</a:t>
            </a:r>
            <a:r>
              <a:rPr lang="en-US" altLang="zh-CN" sz="1800" dirty="0" smtClean="0"/>
              <a:t>’;//</a:t>
            </a:r>
            <a:r>
              <a:rPr lang="zh-CN" altLang="en-US" sz="1800" dirty="0" smtClean="0"/>
              <a:t>导入</a:t>
            </a:r>
            <a:r>
              <a:rPr lang="en-US" altLang="zh-CN" sz="1800" dirty="0" smtClean="0"/>
              <a:t>redux-</a:t>
            </a:r>
            <a:r>
              <a:rPr lang="en-US" altLang="zh-CN" sz="1800" dirty="0" err="1" smtClean="0"/>
              <a:t>thunk</a:t>
            </a:r>
            <a:endParaRPr lang="en-US" altLang="zh-CN" sz="1800" dirty="0" smtClean="0"/>
          </a:p>
          <a:p>
            <a:pPr marL="0" indent="0">
              <a:lnSpc>
                <a:spcPct val="100000"/>
              </a:lnSpc>
              <a:buNone/>
            </a:pPr>
            <a:r>
              <a:rPr lang="en-US" altLang="zh-CN" sz="1800" dirty="0"/>
              <a:t>function </a:t>
            </a:r>
            <a:r>
              <a:rPr lang="en-US" altLang="zh-CN" sz="1800" dirty="0" err="1"/>
              <a:t>counterReducer</a:t>
            </a:r>
            <a:r>
              <a:rPr lang="en-US" altLang="zh-CN" sz="1800" dirty="0"/>
              <a:t>(state={count:1},action){</a:t>
            </a:r>
            <a:endParaRPr lang="en-US" altLang="zh-CN" sz="1800" dirty="0"/>
          </a:p>
          <a:p>
            <a:pPr marL="0" indent="0">
              <a:lnSpc>
                <a:spcPct val="100000"/>
              </a:lnSpc>
              <a:buNone/>
            </a:pPr>
            <a:r>
              <a:rPr lang="en-US" altLang="zh-CN" sz="1800" dirty="0"/>
              <a:t>switch (</a:t>
            </a:r>
            <a:r>
              <a:rPr lang="en-US" altLang="zh-CN" sz="1800" dirty="0" err="1"/>
              <a:t>action.type</a:t>
            </a:r>
            <a:r>
              <a:rPr lang="en-US" altLang="zh-CN" sz="1800" dirty="0"/>
              <a:t>){</a:t>
            </a:r>
            <a:endParaRPr lang="en-US" altLang="zh-CN" sz="1800" dirty="0"/>
          </a:p>
          <a:p>
            <a:pPr marL="0" indent="0">
              <a:lnSpc>
                <a:spcPct val="100000"/>
              </a:lnSpc>
              <a:buNone/>
            </a:pPr>
            <a:r>
              <a:rPr lang="en-US" altLang="zh-CN" sz="1800" dirty="0"/>
              <a:t>case "</a:t>
            </a:r>
            <a:r>
              <a:rPr lang="en-US" altLang="zh-CN" sz="1800" dirty="0" err="1"/>
              <a:t>inc</a:t>
            </a:r>
            <a:r>
              <a:rPr lang="en-US" altLang="zh-CN" sz="1800" dirty="0"/>
              <a:t>":</a:t>
            </a:r>
            <a:endParaRPr lang="en-US" altLang="zh-CN" sz="1800" dirty="0"/>
          </a:p>
          <a:p>
            <a:pPr marL="0" indent="0">
              <a:lnSpc>
                <a:spcPct val="100000"/>
              </a:lnSpc>
              <a:buNone/>
            </a:pPr>
            <a:r>
              <a:rPr lang="en-US" altLang="zh-CN" sz="1800" dirty="0"/>
              <a:t>return </a:t>
            </a:r>
            <a:r>
              <a:rPr lang="en-US" altLang="zh-CN" sz="1800" dirty="0" err="1"/>
              <a:t>Object.assign</a:t>
            </a:r>
            <a:r>
              <a:rPr lang="en-US" altLang="zh-CN" sz="1800" dirty="0"/>
              <a:t>({},state, </a:t>
            </a:r>
            <a:r>
              <a:rPr lang="en-US" altLang="zh-CN" sz="1800" dirty="0" err="1"/>
              <a:t>action.data</a:t>
            </a:r>
            <a:r>
              <a:rPr lang="en-US" altLang="zh-CN" sz="1800" dirty="0"/>
              <a:t>);</a:t>
            </a:r>
            <a:endParaRPr lang="en-US" altLang="zh-CN" sz="1800" dirty="0"/>
          </a:p>
          <a:p>
            <a:pPr marL="0" indent="0">
              <a:lnSpc>
                <a:spcPct val="100000"/>
              </a:lnSpc>
              <a:buNone/>
            </a:pPr>
            <a:r>
              <a:rPr lang="en-US" altLang="zh-CN" sz="1800" dirty="0"/>
              <a:t>case "</a:t>
            </a:r>
            <a:r>
              <a:rPr lang="en-US" altLang="zh-CN" sz="1800" dirty="0" err="1"/>
              <a:t>dec</a:t>
            </a:r>
            <a:r>
              <a:rPr lang="en-US" altLang="zh-CN" sz="1800" dirty="0"/>
              <a:t>":</a:t>
            </a:r>
            <a:endParaRPr lang="en-US" altLang="zh-CN" sz="1800" dirty="0"/>
          </a:p>
          <a:p>
            <a:pPr marL="0" indent="0">
              <a:lnSpc>
                <a:spcPct val="100000"/>
              </a:lnSpc>
              <a:buNone/>
            </a:pPr>
            <a:r>
              <a:rPr lang="en-US" altLang="zh-CN" sz="1800" dirty="0"/>
              <a:t>return </a:t>
            </a:r>
            <a:r>
              <a:rPr lang="en-US" altLang="zh-CN" sz="1800" dirty="0" err="1"/>
              <a:t>Object.assign</a:t>
            </a:r>
            <a:r>
              <a:rPr lang="en-US" altLang="zh-CN" sz="1800" dirty="0"/>
              <a:t>({},state, </a:t>
            </a:r>
            <a:r>
              <a:rPr lang="en-US" altLang="zh-CN" sz="1800" dirty="0" err="1"/>
              <a:t>action.data</a:t>
            </a:r>
            <a:r>
              <a:rPr lang="en-US" altLang="zh-CN" sz="1800" dirty="0"/>
              <a:t>);</a:t>
            </a:r>
            <a:endParaRPr lang="en-US" altLang="zh-CN" sz="1800" dirty="0"/>
          </a:p>
          <a:p>
            <a:pPr marL="0" indent="0">
              <a:lnSpc>
                <a:spcPct val="100000"/>
              </a:lnSpc>
              <a:buNone/>
            </a:pPr>
            <a:r>
              <a:rPr lang="en-US" altLang="zh-CN" sz="1800" dirty="0"/>
              <a:t>default:</a:t>
            </a:r>
            <a:endParaRPr lang="en-US" altLang="zh-CN" sz="1800" dirty="0"/>
          </a:p>
          <a:p>
            <a:pPr marL="0" indent="0">
              <a:lnSpc>
                <a:spcPct val="100000"/>
              </a:lnSpc>
              <a:buNone/>
            </a:pPr>
            <a:r>
              <a:rPr lang="en-US" altLang="zh-CN" sz="1800" dirty="0"/>
              <a:t>return state;</a:t>
            </a:r>
            <a:endParaRPr lang="en-US" altLang="zh-CN" sz="1800" dirty="0"/>
          </a:p>
          <a:p>
            <a:pPr marL="0" indent="0">
              <a:lnSpc>
                <a:spcPct val="100000"/>
              </a:lnSpc>
              <a:buNone/>
            </a:pPr>
            <a:r>
              <a:rPr lang="en-US" altLang="zh-CN" sz="1800" dirty="0"/>
              <a:t>}</a:t>
            </a:r>
            <a:endParaRPr lang="en-US" altLang="zh-CN" sz="1800" dirty="0"/>
          </a:p>
          <a:p>
            <a:pPr marL="0" indent="0">
              <a:lnSpc>
                <a:spcPct val="100000"/>
              </a:lnSpc>
              <a:buNone/>
            </a:pPr>
            <a:r>
              <a:rPr lang="en-US" altLang="zh-CN" sz="1800" dirty="0"/>
              <a:t>}</a:t>
            </a:r>
            <a:endParaRPr lang="en-US" altLang="zh-CN" sz="1800" dirty="0"/>
          </a:p>
          <a:p>
            <a:pPr marL="0" indent="0">
              <a:lnSpc>
                <a:spcPct val="100000"/>
              </a:lnSpc>
              <a:buNone/>
            </a:pPr>
            <a:r>
              <a:rPr lang="en-US" altLang="zh-CN" sz="1800" dirty="0"/>
              <a:t>let reducers=</a:t>
            </a:r>
            <a:r>
              <a:rPr lang="en-US" altLang="zh-CN" sz="1800" dirty="0" err="1"/>
              <a:t>combineReducers</a:t>
            </a:r>
            <a:r>
              <a:rPr lang="en-US" altLang="zh-CN" sz="1800" dirty="0"/>
              <a:t>({</a:t>
            </a:r>
            <a:endParaRPr lang="en-US" altLang="zh-CN" sz="1800" dirty="0"/>
          </a:p>
          <a:p>
            <a:pPr marL="0" indent="0">
              <a:lnSpc>
                <a:spcPct val="100000"/>
              </a:lnSpc>
              <a:buNone/>
            </a:pPr>
            <a:r>
              <a:rPr lang="en-US" altLang="zh-CN" sz="1800" dirty="0" err="1"/>
              <a:t>counter:counterReducer</a:t>
            </a:r>
            <a:endParaRPr lang="en-US" altLang="zh-CN" sz="1800" dirty="0"/>
          </a:p>
          <a:p>
            <a:pPr marL="0" indent="0">
              <a:lnSpc>
                <a:spcPct val="100000"/>
              </a:lnSpc>
              <a:buNone/>
            </a:pPr>
            <a:r>
              <a:rPr lang="en-US" altLang="zh-CN" sz="1800" dirty="0" smtClean="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使用</a:t>
            </a:r>
            <a:r>
              <a:rPr lang="pt-BR" altLang="zh-CN" sz="3200" dirty="0" err="1" smtClean="0"/>
              <a:t>redux-thunk</a:t>
            </a:r>
            <a:r>
              <a:rPr lang="pt-BR" altLang="zh-CN" sz="3200" dirty="0" smtClean="0"/>
              <a:t> </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smtClean="0"/>
              <a:t>let </a:t>
            </a:r>
            <a:r>
              <a:rPr lang="en-US" altLang="zh-CN" sz="1800" dirty="0"/>
              <a:t>store=</a:t>
            </a:r>
            <a:r>
              <a:rPr lang="en-US" altLang="zh-CN" sz="1800" dirty="0" err="1"/>
              <a:t>createStore</a:t>
            </a:r>
            <a:r>
              <a:rPr lang="en-US" altLang="zh-CN" sz="1800" dirty="0"/>
              <a:t>(</a:t>
            </a:r>
            <a:r>
              <a:rPr lang="en-US" altLang="zh-CN" sz="1800" dirty="0" err="1"/>
              <a:t>reducers,applyMiddleware</a:t>
            </a:r>
            <a:r>
              <a:rPr lang="en-US" altLang="zh-CN" sz="1800" dirty="0"/>
              <a:t>(</a:t>
            </a:r>
            <a:r>
              <a:rPr lang="en-US" altLang="zh-CN" sz="1800" dirty="0" err="1"/>
              <a:t>thunk</a:t>
            </a:r>
            <a:r>
              <a:rPr lang="en-US" altLang="zh-CN" sz="1800" dirty="0" smtClean="0"/>
              <a:t>));</a:t>
            </a:r>
            <a:r>
              <a:rPr lang="zh-CN" altLang="en-US" sz="1800" dirty="0" smtClean="0"/>
              <a:t> </a:t>
            </a:r>
            <a:r>
              <a:rPr lang="en-US" altLang="zh-CN" sz="1800" dirty="0" smtClean="0"/>
              <a:t>//</a:t>
            </a:r>
            <a:r>
              <a:rPr lang="zh-CN" altLang="en-US" sz="1800" dirty="0" smtClean="0"/>
              <a:t>使用</a:t>
            </a:r>
            <a:r>
              <a:rPr lang="en-US" altLang="zh-CN" sz="1800" dirty="0" smtClean="0"/>
              <a:t>react-</a:t>
            </a:r>
            <a:r>
              <a:rPr lang="en-US" altLang="zh-CN" sz="1800" dirty="0" err="1" smtClean="0"/>
              <a:t>thunk</a:t>
            </a:r>
            <a:endParaRPr lang="en-US" altLang="zh-CN" sz="1800" dirty="0" smtClean="0"/>
          </a:p>
          <a:p>
            <a:pPr marL="0" indent="0">
              <a:lnSpc>
                <a:spcPct val="100000"/>
              </a:lnSpc>
              <a:buNone/>
            </a:pPr>
            <a:r>
              <a:rPr lang="en-US" altLang="zh-CN" sz="1800" dirty="0"/>
              <a:t>class Index extends </a:t>
            </a:r>
            <a:r>
              <a:rPr lang="en-US" altLang="zh-CN" sz="1800" dirty="0" err="1"/>
              <a:t>React.Component</a:t>
            </a:r>
            <a:r>
              <a:rPr lang="en-US" altLang="zh-CN" sz="1800" dirty="0"/>
              <a:t>{</a:t>
            </a:r>
            <a:endParaRPr lang="en-US" altLang="zh-CN" sz="1800" dirty="0"/>
          </a:p>
          <a:p>
            <a:pPr marL="0" indent="0">
              <a:lnSpc>
                <a:spcPct val="100000"/>
              </a:lnSpc>
              <a:buNone/>
            </a:pPr>
            <a:r>
              <a:rPr lang="en-US" altLang="zh-CN" sz="1800" dirty="0"/>
              <a:t>render(){</a:t>
            </a:r>
            <a:endParaRPr lang="en-US" altLang="zh-CN" sz="1800" dirty="0"/>
          </a:p>
          <a:p>
            <a:pPr marL="0" indent="0">
              <a:lnSpc>
                <a:spcPct val="100000"/>
              </a:lnSpc>
              <a:buNone/>
            </a:pPr>
            <a:r>
              <a:rPr lang="zh-CN" altLang="en-US" sz="1800" dirty="0" smtClean="0"/>
              <a:t>       </a:t>
            </a:r>
            <a:r>
              <a:rPr lang="en-US" altLang="zh-CN" sz="1800" dirty="0" smtClean="0"/>
              <a:t>return</a:t>
            </a:r>
            <a:r>
              <a:rPr lang="en-US" altLang="zh-CN" sz="1800" dirty="0"/>
              <a:t>(</a:t>
            </a:r>
            <a:endParaRPr lang="en-US" altLang="zh-CN" sz="1800" dirty="0"/>
          </a:p>
          <a:p>
            <a:pPr marL="0" indent="0">
              <a:lnSpc>
                <a:spcPct val="100000"/>
              </a:lnSpc>
              <a:buNone/>
            </a:pPr>
            <a:r>
              <a:rPr lang="zh-CN" altLang="en-US" sz="1800" dirty="0" smtClean="0"/>
              <a:t>            </a:t>
            </a:r>
            <a:r>
              <a:rPr lang="en-US" altLang="zh-CN" sz="1800" dirty="0" smtClean="0"/>
              <a:t>&lt;</a:t>
            </a:r>
            <a:r>
              <a:rPr lang="en-US" altLang="zh-CN" sz="1800" dirty="0" err="1"/>
              <a:t>React.Fragment</a:t>
            </a:r>
            <a:r>
              <a:rPr lang="en-US" altLang="zh-CN" sz="1800" dirty="0"/>
              <a:t>&gt;</a:t>
            </a:r>
            <a:endParaRPr lang="en-US" altLang="zh-CN" sz="1800" dirty="0"/>
          </a:p>
          <a:p>
            <a:pPr marL="0" indent="0">
              <a:lnSpc>
                <a:spcPct val="100000"/>
              </a:lnSpc>
              <a:buNone/>
            </a:pPr>
            <a:r>
              <a:rPr lang="zh-CN" altLang="en-US" sz="1800" dirty="0" smtClean="0"/>
              <a:t>              </a:t>
            </a:r>
            <a:r>
              <a:rPr lang="en-US" altLang="zh-CN" sz="1800" dirty="0" smtClean="0"/>
              <a:t>&lt;</a:t>
            </a:r>
            <a:r>
              <a:rPr lang="en-US" altLang="zh-CN" sz="1800" dirty="0"/>
              <a:t>Provider store={store}&gt;</a:t>
            </a:r>
            <a:endParaRPr lang="en-US" altLang="zh-CN" sz="1800" dirty="0"/>
          </a:p>
          <a:p>
            <a:pPr marL="0" indent="0">
              <a:lnSpc>
                <a:spcPct val="100000"/>
              </a:lnSpc>
              <a:buNone/>
            </a:pPr>
            <a:r>
              <a:rPr lang="zh-CN" altLang="en-US" sz="1800" dirty="0" smtClean="0"/>
              <a:t>                  </a:t>
            </a:r>
            <a:r>
              <a:rPr lang="en-US" altLang="zh-CN" sz="1800" dirty="0" smtClean="0"/>
              <a:t>&lt;</a:t>
            </a:r>
            <a:r>
              <a:rPr lang="en-US" altLang="zh-CN" sz="1800" dirty="0" err="1"/>
              <a:t>RouterComponent</a:t>
            </a:r>
            <a:r>
              <a:rPr lang="en-US" altLang="zh-CN" sz="1800" dirty="0"/>
              <a:t>&gt;&lt;/</a:t>
            </a:r>
            <a:r>
              <a:rPr lang="en-US" altLang="zh-CN" sz="1800" dirty="0" err="1"/>
              <a:t>RouterComponent</a:t>
            </a:r>
            <a:r>
              <a:rPr lang="en-US" altLang="zh-CN" sz="1800" dirty="0"/>
              <a:t>&gt;</a:t>
            </a:r>
            <a:endParaRPr lang="en-US" altLang="zh-CN" sz="1800" dirty="0"/>
          </a:p>
          <a:p>
            <a:pPr marL="0" indent="0">
              <a:lnSpc>
                <a:spcPct val="100000"/>
              </a:lnSpc>
              <a:buNone/>
            </a:pPr>
            <a:r>
              <a:rPr lang="zh-CN" altLang="en-US" sz="1800" dirty="0" smtClean="0"/>
              <a:t>              </a:t>
            </a:r>
            <a:r>
              <a:rPr lang="en-US" altLang="zh-CN" sz="1800" dirty="0" smtClean="0"/>
              <a:t>&lt;/</a:t>
            </a:r>
            <a:r>
              <a:rPr lang="en-US" altLang="zh-CN" sz="1800" dirty="0"/>
              <a:t>Provider&gt;</a:t>
            </a:r>
            <a:endParaRPr lang="en-US" altLang="zh-CN" sz="1800" dirty="0"/>
          </a:p>
          <a:p>
            <a:pPr marL="0" indent="0">
              <a:lnSpc>
                <a:spcPct val="100000"/>
              </a:lnSpc>
              <a:buNone/>
            </a:pPr>
            <a:r>
              <a:rPr lang="zh-CN" altLang="en-US" sz="1800" dirty="0" smtClean="0"/>
              <a:t>         </a:t>
            </a:r>
            <a:r>
              <a:rPr lang="en-US" altLang="zh-CN" sz="1800" dirty="0" smtClean="0"/>
              <a:t>&lt;/</a:t>
            </a:r>
            <a:r>
              <a:rPr lang="en-US" altLang="zh-CN" sz="1800" dirty="0" err="1"/>
              <a:t>React.Fragment</a:t>
            </a:r>
            <a:r>
              <a:rPr lang="en-US" altLang="zh-CN" sz="1800" dirty="0"/>
              <a:t>&gt;</a:t>
            </a:r>
            <a:endParaRPr lang="en-US" altLang="zh-CN" sz="1800" dirty="0"/>
          </a:p>
          <a:p>
            <a:pPr marL="0" indent="0">
              <a:lnSpc>
                <a:spcPct val="100000"/>
              </a:lnSpc>
              <a:buNone/>
            </a:pPr>
            <a:r>
              <a:rPr lang="zh-CN" altLang="en-US" sz="1800" dirty="0" smtClean="0"/>
              <a:t>     </a:t>
            </a:r>
            <a:r>
              <a:rPr lang="en-US" altLang="zh-CN" sz="1800" dirty="0" smtClean="0"/>
              <a:t>)</a:t>
            </a:r>
            <a:endParaRPr lang="en-US" altLang="zh-CN" sz="1800" dirty="0"/>
          </a:p>
          <a:p>
            <a:pPr marL="0" indent="0">
              <a:lnSpc>
                <a:spcPct val="100000"/>
              </a:lnSpc>
              <a:buNone/>
            </a:pPr>
            <a:r>
              <a:rPr lang="zh-CN" altLang="en-US" sz="1800" dirty="0" smtClean="0"/>
              <a:t>   </a:t>
            </a:r>
            <a:r>
              <a:rPr lang="en-US" altLang="zh-CN" sz="1800" dirty="0" smtClean="0"/>
              <a:t>};</a:t>
            </a:r>
            <a:endParaRPr lang="en-US" altLang="zh-CN" sz="1800" dirty="0"/>
          </a:p>
          <a:p>
            <a:pPr marL="0" indent="0">
              <a:lnSpc>
                <a:spcPct val="100000"/>
              </a:lnSpc>
              <a:buNone/>
            </a:pPr>
            <a:r>
              <a:rPr lang="en-US" altLang="zh-CN" sz="1800" dirty="0"/>
              <a:t>}</a:t>
            </a:r>
            <a:endParaRPr lang="en-US" altLang="zh-CN" sz="1800" dirty="0"/>
          </a:p>
          <a:p>
            <a:pPr marL="0" indent="0">
              <a:lnSpc>
                <a:spcPct val="100000"/>
              </a:lnSpc>
              <a:buNone/>
            </a:pPr>
            <a:r>
              <a:rPr lang="en-US" altLang="zh-CN" sz="1800" dirty="0" err="1"/>
              <a:t>ReactDOM.render</a:t>
            </a:r>
            <a:r>
              <a:rPr lang="en-US" altLang="zh-CN" sz="1800" dirty="0"/>
              <a:t>(&lt;Index /&gt;, </a:t>
            </a:r>
            <a:r>
              <a:rPr lang="en-US" altLang="zh-CN" sz="1800" dirty="0" err="1"/>
              <a:t>document.getElementById</a:t>
            </a:r>
            <a:r>
              <a:rPr lang="en-US" altLang="zh-CN" sz="1800" dirty="0"/>
              <a:t>('root</a:t>
            </a:r>
            <a:r>
              <a:rPr lang="en-US" altLang="zh-CN" sz="1800" dirty="0" smtClean="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smtClean="0"/>
              <a:t>使用</a:t>
            </a:r>
            <a:r>
              <a:rPr lang="pt-BR" altLang="zh-CN" sz="3200" dirty="0" err="1" smtClean="0"/>
              <a:t>redux-thunk</a:t>
            </a:r>
            <a:r>
              <a:rPr lang="pt-BR" altLang="zh-CN" sz="3200" dirty="0" smtClean="0"/>
              <a:t> </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zh-CN" altLang="en-US" sz="1800" dirty="0" smtClean="0"/>
              <a:t>使用</a:t>
            </a:r>
            <a:r>
              <a:rPr lang="en-US" altLang="zh-CN" sz="1800" dirty="0" err="1" smtClean="0"/>
              <a:t>thunk</a:t>
            </a:r>
            <a:r>
              <a:rPr lang="zh-CN" altLang="en-US" sz="1800" dirty="0" smtClean="0"/>
              <a:t>的</a:t>
            </a:r>
            <a:r>
              <a:rPr lang="en-US" altLang="zh-CN" sz="1800" dirty="0" smtClean="0"/>
              <a:t>dispatch</a:t>
            </a:r>
            <a:r>
              <a:rPr lang="zh-CN" altLang="en-US" sz="1800" dirty="0" smtClean="0"/>
              <a:t>：</a:t>
            </a:r>
            <a:endParaRPr lang="en-US" altLang="zh-CN" sz="1800" dirty="0" smtClean="0"/>
          </a:p>
          <a:p>
            <a:pPr marL="0" indent="0">
              <a:buNone/>
            </a:pPr>
            <a:r>
              <a:rPr lang="en-US" altLang="zh-CN" sz="1800" dirty="0" smtClean="0"/>
              <a:t>//</a:t>
            </a:r>
            <a:r>
              <a:rPr lang="zh-CN" altLang="en-US" sz="1800" dirty="0"/>
              <a:t>用</a:t>
            </a:r>
            <a:r>
              <a:rPr lang="en-US" altLang="zh-CN" sz="1800" dirty="0" err="1"/>
              <a:t>thunk</a:t>
            </a:r>
            <a:r>
              <a:rPr lang="zh-CN" altLang="en-US" sz="1800" dirty="0"/>
              <a:t>中间件</a:t>
            </a:r>
            <a:endParaRPr lang="en-US" altLang="zh-CN" sz="1800" dirty="0"/>
          </a:p>
          <a:p>
            <a:pPr marL="0" indent="0">
              <a:buNone/>
            </a:pPr>
            <a:r>
              <a:rPr lang="en-US" altLang="zh-CN" sz="1800" dirty="0" err="1"/>
              <a:t>this.props.dispatch</a:t>
            </a:r>
            <a:r>
              <a:rPr lang="en-US" altLang="zh-CN" sz="1800" dirty="0"/>
              <a:t>((</a:t>
            </a:r>
            <a:r>
              <a:rPr lang="en-US" altLang="zh-CN" sz="1800" dirty="0" err="1"/>
              <a:t>dispatch,getState</a:t>
            </a:r>
            <a:r>
              <a:rPr lang="en-US" altLang="zh-CN" sz="1800" dirty="0"/>
              <a:t>)=&gt;{</a:t>
            </a:r>
            <a:endParaRPr lang="en-US" altLang="zh-CN" sz="1800" dirty="0"/>
          </a:p>
          <a:p>
            <a:pPr marL="0" indent="0">
              <a:buNone/>
            </a:pPr>
            <a:r>
              <a:rPr lang="zh-CN" altLang="en-US" sz="1800" dirty="0" smtClean="0"/>
              <a:t>     </a:t>
            </a:r>
            <a:r>
              <a:rPr lang="en-US" altLang="zh-CN" sz="1800" dirty="0" smtClean="0"/>
              <a:t>//</a:t>
            </a:r>
            <a:r>
              <a:rPr lang="zh-CN" altLang="en-US" sz="1800" dirty="0"/>
              <a:t>获取所有的</a:t>
            </a:r>
            <a:r>
              <a:rPr lang="en-US" altLang="zh-CN" sz="1800" dirty="0"/>
              <a:t>state</a:t>
            </a:r>
            <a:endParaRPr lang="en-US" altLang="zh-CN" sz="1800" dirty="0"/>
          </a:p>
          <a:p>
            <a:pPr marL="0" indent="0">
              <a:buNone/>
            </a:pPr>
            <a:r>
              <a:rPr lang="zh-CN" altLang="en-US" sz="1800" dirty="0" smtClean="0"/>
              <a:t>    </a:t>
            </a:r>
            <a:r>
              <a:rPr lang="en-US" altLang="zh-CN" sz="1800" dirty="0" smtClean="0"/>
              <a:t>//</a:t>
            </a:r>
            <a:r>
              <a:rPr lang="en-US" altLang="zh-CN" sz="1800" dirty="0" err="1"/>
              <a:t>console.log</a:t>
            </a:r>
            <a:r>
              <a:rPr lang="en-US" altLang="zh-CN" sz="1800" dirty="0"/>
              <a:t>(</a:t>
            </a:r>
            <a:r>
              <a:rPr lang="en-US" altLang="zh-CN" sz="1800" dirty="0" err="1"/>
              <a:t>getState</a:t>
            </a:r>
            <a:r>
              <a:rPr lang="en-US" altLang="zh-CN" sz="1800" dirty="0"/>
              <a:t>());</a:t>
            </a:r>
            <a:endParaRPr lang="en-US" altLang="zh-CN" sz="1800" dirty="0"/>
          </a:p>
          <a:p>
            <a:pPr marL="0" indent="0">
              <a:buNone/>
            </a:pPr>
            <a:r>
              <a:rPr lang="zh-CN" altLang="en-US" sz="1800" dirty="0" smtClean="0"/>
              <a:t>      </a:t>
            </a:r>
            <a:r>
              <a:rPr lang="en-US" altLang="zh-CN" sz="1800" dirty="0" smtClean="0"/>
              <a:t>dispatch</a:t>
            </a:r>
            <a:r>
              <a:rPr lang="en-US" altLang="zh-CN" sz="1800" dirty="0"/>
              <a:t>({type:"</a:t>
            </a:r>
            <a:r>
              <a:rPr lang="en-US" altLang="zh-CN" sz="1800" dirty="0" err="1"/>
              <a:t>inc</a:t>
            </a:r>
            <a:r>
              <a:rPr lang="en-US" altLang="zh-CN" sz="1800" dirty="0"/>
              <a:t>",data:{count:++</a:t>
            </a:r>
            <a:r>
              <a:rPr lang="en-US" altLang="zh-CN" sz="1800" dirty="0" err="1"/>
              <a:t>this.count</a:t>
            </a:r>
            <a:r>
              <a:rPr lang="en-US" altLang="zh-CN" sz="1800" dirty="0"/>
              <a:t>}})</a:t>
            </a:r>
            <a:endParaRPr lang="en-US" altLang="zh-CN" sz="1800" dirty="0"/>
          </a:p>
          <a:p>
            <a:pPr marL="0" indent="0">
              <a:buNone/>
            </a:pPr>
            <a:r>
              <a:rPr lang="en-US" altLang="zh-CN" sz="1800" dirty="0"/>
              <a:t>})</a:t>
            </a:r>
            <a:endParaRPr lang="en-US" altLang="zh-CN" sz="1800" dirty="0"/>
          </a:p>
          <a:p>
            <a:pPr marL="0" indent="0">
              <a:lnSpc>
                <a:spcPct val="100000"/>
              </a:lnSpc>
              <a:buNone/>
            </a:pP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第七章：</a:t>
            </a:r>
            <a:r>
              <a:rPr lang="en-US" altLang="zh-CN" dirty="0" err="1" smtClean="0">
                <a:sym typeface="+mn-ea"/>
              </a:rPr>
              <a:t>axios</a:t>
            </a:r>
            <a:r>
              <a:rPr lang="zh-CN" altLang="en-US" dirty="0" smtClean="0">
                <a:sym typeface="+mn-ea"/>
              </a:rPr>
              <a:t>与</a:t>
            </a:r>
            <a:r>
              <a:rPr lang="en-US" altLang="zh-CN" dirty="0" smtClean="0">
                <a:sym typeface="+mn-ea"/>
              </a:rPr>
              <a:t>fetch</a:t>
            </a:r>
            <a:r>
              <a:rPr lang="zh-CN" altLang="en-US" dirty="0" smtClean="0">
                <a:sym typeface="+mn-ea"/>
              </a:rPr>
              <a:t>的使用</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a:t>
            </a:r>
            <a:r>
              <a:rPr lang="en-US" dirty="0"/>
              <a:t>axios</a:t>
            </a:r>
            <a:r>
              <a:rPr lang="zh-CN" altLang="en-US" dirty="0"/>
              <a:t>的使用</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9332"/>
          </a:xfrm>
          <a:prstGeom prst="rect">
            <a:avLst/>
          </a:prstGeom>
          <a:noFill/>
        </p:spPr>
        <p:txBody>
          <a:bodyPr wrap="square" rtlCol="0">
            <a:spAutoFit/>
          </a:bodyPr>
          <a:lstStyle/>
          <a:p>
            <a:pPr algn="ctr">
              <a:spcAft>
                <a:spcPts val="1000"/>
              </a:spcAft>
              <a:buClr>
                <a:srgbClr val="FFC000"/>
              </a:buClr>
            </a:pPr>
            <a:r>
              <a:rPr lang="zh-CN" altLang="en-US" dirty="0" smtClean="0"/>
              <a:t>课时</a:t>
            </a:r>
            <a:r>
              <a:rPr lang="en-US" altLang="zh-CN" dirty="0" smtClean="0"/>
              <a:t>2</a:t>
            </a:r>
            <a:r>
              <a:rPr lang="zh-CN" altLang="en-US" dirty="0" smtClean="0"/>
              <a:t>：</a:t>
            </a:r>
            <a:r>
              <a:rPr lang="en-US" altLang="zh-CN" dirty="0" err="1" smtClean="0"/>
              <a:t>Webpack</a:t>
            </a:r>
            <a:r>
              <a:rPr lang="zh-CN" altLang="en-US" dirty="0"/>
              <a:t>基本配置</a:t>
            </a:r>
            <a:endParaRPr lang="en-US" altLang="zh-CN"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err="1" smtClean="0"/>
              <a:t>axios</a:t>
            </a:r>
            <a:r>
              <a:rPr lang="zh-CN" altLang="en-US" sz="3200" dirty="0" smtClean="0"/>
              <a:t>的介绍</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11430" indent="-11430">
              <a:spcBef>
                <a:spcPts val="0"/>
              </a:spcBef>
              <a:buNone/>
              <a:defRPr/>
            </a:pPr>
            <a:r>
              <a:rPr lang="en-US" altLang="zh-CN" sz="2000" dirty="0" err="1"/>
              <a:t>axios</a:t>
            </a:r>
            <a:r>
              <a:rPr lang="zh-CN" altLang="en-US" sz="2000" dirty="0"/>
              <a:t>是一款基于</a:t>
            </a:r>
            <a:r>
              <a:rPr lang="en-US" altLang="zh-CN" sz="2000" dirty="0"/>
              <a:t>promise</a:t>
            </a:r>
            <a:r>
              <a:rPr lang="zh-CN" altLang="en-US" sz="2000" dirty="0"/>
              <a:t>封装的库，可以运行在浏览器端和</a:t>
            </a:r>
            <a:r>
              <a:rPr lang="en-US" altLang="zh-CN" sz="2000" dirty="0"/>
              <a:t>node</a:t>
            </a:r>
            <a:r>
              <a:rPr lang="zh-CN" altLang="en-US" sz="2000" dirty="0"/>
              <a:t>环境中。 </a:t>
            </a:r>
            <a:r>
              <a:rPr lang="en-US" altLang="zh-CN" sz="2000" dirty="0" err="1"/>
              <a:t>vue</a:t>
            </a:r>
            <a:r>
              <a:rPr lang="zh-CN" altLang="en-US" sz="2000" dirty="0"/>
              <a:t>官方开发组放弃了对其官方库</a:t>
            </a:r>
            <a:r>
              <a:rPr lang="en-US" altLang="zh-CN" sz="2000" dirty="0" err="1"/>
              <a:t>vue</a:t>
            </a:r>
            <a:r>
              <a:rPr lang="en-US" altLang="zh-CN" sz="2000" dirty="0"/>
              <a:t>-resource</a:t>
            </a:r>
            <a:r>
              <a:rPr lang="zh-CN" altLang="en-US" sz="2000" dirty="0"/>
              <a:t>的维护，直接推荐我们使用</a:t>
            </a:r>
            <a:r>
              <a:rPr lang="en-US" altLang="zh-CN" sz="2000" dirty="0" err="1"/>
              <a:t>axios</a:t>
            </a:r>
            <a:r>
              <a:rPr lang="zh-CN" altLang="en-US" sz="2000" dirty="0"/>
              <a:t>库。</a:t>
            </a:r>
            <a:endParaRPr lang="en-US" altLang="zh-CN" sz="2000" dirty="0"/>
          </a:p>
          <a:p>
            <a:pPr marL="457200" indent="-457200">
              <a:spcBef>
                <a:spcPts val="0"/>
              </a:spcBef>
              <a:buNone/>
              <a:defRPr/>
            </a:pPr>
            <a:endParaRPr lang="en-US" altLang="zh-CN"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err="1" smtClean="0"/>
              <a:t>axios</a:t>
            </a:r>
            <a:r>
              <a:rPr lang="zh-CN" altLang="en-US" sz="3200" dirty="0" smtClean="0"/>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000" dirty="0"/>
              <a:t>官方文档：</a:t>
            </a:r>
            <a:r>
              <a:rPr lang="en-US" altLang="zh-CN" sz="2000" dirty="0">
                <a:hlinkClick r:id="rId1"/>
              </a:rPr>
              <a:t>https://</a:t>
            </a:r>
            <a:r>
              <a:rPr lang="en-US" altLang="zh-CN" sz="2000" dirty="0" smtClean="0">
                <a:hlinkClick r:id="rId1"/>
              </a:rPr>
              <a:t>github.com/axios/axios</a:t>
            </a:r>
            <a:endParaRPr lang="en-US" altLang="zh-CN" sz="2000" dirty="0" smtClean="0"/>
          </a:p>
          <a:p>
            <a:pPr marL="0" indent="0">
              <a:buNone/>
            </a:pPr>
            <a:endParaRPr lang="en-US" altLang="zh-CN" sz="2000" dirty="0" smtClean="0"/>
          </a:p>
          <a:p>
            <a:pPr marL="0" indent="0">
              <a:buNone/>
            </a:pPr>
            <a:r>
              <a:rPr lang="en-US" altLang="zh-CN" sz="2000" dirty="0" smtClean="0"/>
              <a:t>1</a:t>
            </a:r>
            <a:r>
              <a:rPr lang="zh-CN" altLang="en-US" sz="2000" dirty="0" smtClean="0"/>
              <a:t>、</a:t>
            </a:r>
            <a:r>
              <a:rPr lang="en-US" altLang="zh-CN" sz="2000" dirty="0" smtClean="0"/>
              <a:t>get</a:t>
            </a:r>
            <a:r>
              <a:rPr lang="zh-CN" altLang="en-US" sz="2000" dirty="0" smtClean="0"/>
              <a:t>请求</a:t>
            </a:r>
            <a:endParaRPr lang="en-US" altLang="zh-CN" sz="2000" dirty="0" smtClean="0"/>
          </a:p>
          <a:p>
            <a:pPr marL="0" indent="0">
              <a:buNone/>
            </a:pPr>
            <a:r>
              <a:rPr lang="en-US" altLang="zh-CN" sz="2000" dirty="0" smtClean="0"/>
              <a:t>2</a:t>
            </a:r>
            <a:r>
              <a:rPr lang="zh-CN" altLang="en-US" sz="2000" dirty="0" smtClean="0"/>
              <a:t>、</a:t>
            </a:r>
            <a:r>
              <a:rPr lang="en-US" altLang="zh-CN" sz="2000" dirty="0" smtClean="0"/>
              <a:t>post</a:t>
            </a:r>
            <a:r>
              <a:rPr lang="zh-CN" altLang="en-US" sz="2000" dirty="0" smtClean="0"/>
              <a:t>请求</a:t>
            </a:r>
            <a:endParaRPr lang="en-US" altLang="zh-CN" sz="2000" dirty="0" smtClean="0"/>
          </a:p>
          <a:p>
            <a:pPr marL="0" indent="0">
              <a:buNone/>
            </a:pPr>
            <a:r>
              <a:rPr lang="en-US" altLang="zh-CN" sz="2000" dirty="0" smtClean="0"/>
              <a:t>3</a:t>
            </a:r>
            <a:r>
              <a:rPr lang="zh-CN" altLang="en-US" sz="2000" dirty="0" smtClean="0"/>
              <a:t>、使用</a:t>
            </a:r>
            <a:r>
              <a:rPr lang="en-US" altLang="zh-CN" sz="2000" dirty="0" err="1" smtClean="0"/>
              <a:t>URLSearchParams</a:t>
            </a:r>
            <a:r>
              <a:rPr lang="zh-CN" altLang="en-US" sz="2000" dirty="0" smtClean="0"/>
              <a:t>或</a:t>
            </a:r>
            <a:r>
              <a:rPr lang="en-US" altLang="zh-CN" sz="2000" dirty="0" err="1" smtClean="0"/>
              <a:t>qs</a:t>
            </a:r>
            <a:r>
              <a:rPr lang="zh-CN" altLang="en-US" sz="2000" dirty="0" smtClean="0"/>
              <a:t>做</a:t>
            </a:r>
            <a:r>
              <a:rPr lang="en-US" altLang="zh-CN" sz="2000" dirty="0" smtClean="0"/>
              <a:t>post</a:t>
            </a:r>
            <a:r>
              <a:rPr lang="zh-CN" altLang="en-US" sz="2000" dirty="0" smtClean="0"/>
              <a:t>提交处理</a:t>
            </a:r>
            <a:endParaRPr lang="en-US" altLang="zh-CN" sz="2000" dirty="0" smtClean="0"/>
          </a:p>
          <a:p>
            <a:pPr marL="0" indent="0">
              <a:buNone/>
            </a:pPr>
            <a:r>
              <a:rPr lang="en-US" altLang="zh-CN" sz="2000" dirty="0" smtClean="0"/>
              <a:t>3</a:t>
            </a:r>
            <a:r>
              <a:rPr lang="zh-CN" altLang="en-US" sz="2000" dirty="0" smtClean="0"/>
              <a:t>、图片上传</a:t>
            </a:r>
            <a:endParaRPr lang="en-US" altLang="zh-CN"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zh-CN" altLang="en-US" sz="3200" dirty="0"/>
              <a:t>使用</a:t>
            </a:r>
            <a:r>
              <a:rPr lang="en-US" altLang="zh-CN" sz="3200" dirty="0" err="1"/>
              <a:t>URLSearchParams</a:t>
            </a:r>
            <a:r>
              <a:rPr lang="zh-CN" altLang="en-US" sz="3200" dirty="0"/>
              <a:t>兼容</a:t>
            </a:r>
            <a:r>
              <a:rPr lang="en-US" altLang="zh-CN" sz="3200" dirty="0"/>
              <a:t>IE</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t>1</a:t>
            </a:r>
            <a:r>
              <a:rPr lang="zh-CN" altLang="en-US" sz="2000" dirty="0"/>
              <a:t>、安装</a:t>
            </a:r>
            <a:r>
              <a:rPr lang="en-US" altLang="zh-CN" sz="2000" dirty="0" err="1"/>
              <a:t>url</a:t>
            </a:r>
            <a:r>
              <a:rPr lang="en-US" altLang="zh-CN" sz="2000" dirty="0"/>
              <a:t>-search-</a:t>
            </a:r>
            <a:r>
              <a:rPr lang="en-US" altLang="zh-CN" sz="2000" dirty="0" err="1"/>
              <a:t>params</a:t>
            </a:r>
            <a:r>
              <a:rPr lang="en-US" altLang="zh-CN" sz="2000" dirty="0"/>
              <a:t>-</a:t>
            </a:r>
            <a:r>
              <a:rPr lang="en-US" altLang="zh-CN" sz="2000" dirty="0" err="1"/>
              <a:t>polyfill</a:t>
            </a:r>
            <a:endParaRPr lang="en-US" altLang="zh-CN" sz="2000" dirty="0"/>
          </a:p>
          <a:p>
            <a:pPr marL="0" indent="0">
              <a:buNone/>
            </a:pPr>
            <a:r>
              <a:rPr lang="en-US" altLang="zh-CN" sz="2000" dirty="0" err="1"/>
              <a:t>npm</a:t>
            </a:r>
            <a:r>
              <a:rPr lang="zh-CN" altLang="en-US" sz="2000" dirty="0"/>
              <a:t> </a:t>
            </a:r>
            <a:r>
              <a:rPr lang="en-US" altLang="zh-CN" sz="2000" dirty="0"/>
              <a:t>install</a:t>
            </a:r>
            <a:r>
              <a:rPr lang="zh-CN" altLang="en-US" sz="2000" dirty="0"/>
              <a:t> </a:t>
            </a:r>
            <a:r>
              <a:rPr lang="en-US" altLang="zh-CN" sz="2000" dirty="0" err="1"/>
              <a:t>url</a:t>
            </a:r>
            <a:r>
              <a:rPr lang="en-US" altLang="zh-CN" sz="2000" dirty="0"/>
              <a:t>-search-</a:t>
            </a:r>
            <a:r>
              <a:rPr lang="en-US" altLang="zh-CN" sz="2000" dirty="0" err="1"/>
              <a:t>params</a:t>
            </a:r>
            <a:r>
              <a:rPr lang="en-US" altLang="zh-CN" sz="2000" dirty="0"/>
              <a:t>-</a:t>
            </a:r>
            <a:r>
              <a:rPr lang="en-US" altLang="zh-CN" sz="2000" dirty="0" err="1"/>
              <a:t>polyfill</a:t>
            </a:r>
            <a:r>
              <a:rPr lang="zh-CN" altLang="en-US" sz="2000" dirty="0"/>
              <a:t> </a:t>
            </a:r>
            <a:r>
              <a:rPr lang="en-US" altLang="zh-CN" sz="2000" dirty="0"/>
              <a:t>--save</a:t>
            </a:r>
            <a:endParaRPr lang="en-US" altLang="zh-CN" sz="2000" dirty="0"/>
          </a:p>
          <a:p>
            <a:pPr marL="0" indent="0">
              <a:buNone/>
            </a:pPr>
            <a:endParaRPr lang="en-US" altLang="zh-CN" sz="2000" dirty="0"/>
          </a:p>
          <a:p>
            <a:pPr marL="0" indent="0">
              <a:buNone/>
            </a:pPr>
            <a:r>
              <a:rPr lang="en-US" altLang="zh-CN" sz="2000" dirty="0"/>
              <a:t>2</a:t>
            </a:r>
            <a:r>
              <a:rPr lang="zh-CN" altLang="en-US" sz="2000" dirty="0"/>
              <a:t>、入口页面导入</a:t>
            </a:r>
            <a:r>
              <a:rPr lang="en-US" altLang="zh-CN" sz="2000" dirty="0" err="1"/>
              <a:t>url</a:t>
            </a:r>
            <a:r>
              <a:rPr lang="en-US" altLang="zh-CN" sz="2000" dirty="0"/>
              <a:t>-search-</a:t>
            </a:r>
            <a:r>
              <a:rPr lang="en-US" altLang="zh-CN" sz="2000" dirty="0" err="1"/>
              <a:t>params</a:t>
            </a:r>
            <a:r>
              <a:rPr lang="en-US" altLang="zh-CN" sz="2000" dirty="0"/>
              <a:t>-</a:t>
            </a:r>
            <a:r>
              <a:rPr lang="en-US" altLang="zh-CN" sz="2000" dirty="0" err="1"/>
              <a:t>polyfill</a:t>
            </a:r>
            <a:endParaRPr lang="en-US" altLang="zh-CN" sz="2000" dirty="0"/>
          </a:p>
          <a:p>
            <a:pPr marL="0" indent="0">
              <a:buNone/>
            </a:pPr>
            <a:r>
              <a:rPr lang="en-US" altLang="zh-CN" sz="2000" dirty="0"/>
              <a:t>import '</a:t>
            </a:r>
            <a:r>
              <a:rPr lang="en-US" altLang="zh-CN" sz="2000" dirty="0" err="1"/>
              <a:t>url</a:t>
            </a:r>
            <a:r>
              <a:rPr lang="en-US" altLang="zh-CN" sz="2000" dirty="0"/>
              <a:t>-search-</a:t>
            </a:r>
            <a:r>
              <a:rPr lang="en-US" altLang="zh-CN" sz="2000" dirty="0" err="1"/>
              <a:t>params</a:t>
            </a:r>
            <a:r>
              <a:rPr lang="en-US" altLang="zh-CN" sz="2000" dirty="0"/>
              <a:t>-</a:t>
            </a:r>
            <a:r>
              <a:rPr lang="en-US" altLang="zh-CN" sz="2000" dirty="0" err="1"/>
              <a:t>polyfill</a:t>
            </a:r>
            <a:r>
              <a:rPr lang="en-US" altLang="zh-CN" sz="2000" dirty="0"/>
              <a:t>';</a:t>
            </a:r>
            <a:endParaRPr lang="en-US" altLang="zh-CN"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第七章：</a:t>
            </a:r>
            <a:r>
              <a:rPr lang="en-US" altLang="zh-CN" dirty="0" err="1" smtClean="0">
                <a:sym typeface="+mn-ea"/>
              </a:rPr>
              <a:t>axios</a:t>
            </a:r>
            <a:r>
              <a:rPr lang="zh-CN" altLang="en-US" dirty="0" smtClean="0">
                <a:sym typeface="+mn-ea"/>
              </a:rPr>
              <a:t>与</a:t>
            </a:r>
            <a:r>
              <a:rPr lang="en-US" altLang="zh-CN" dirty="0" smtClean="0">
                <a:sym typeface="+mn-ea"/>
              </a:rPr>
              <a:t>fetch</a:t>
            </a:r>
            <a:r>
              <a:rPr lang="zh-CN" altLang="en-US" dirty="0" smtClean="0">
                <a:sym typeface="+mn-ea"/>
              </a:rPr>
              <a:t>的使用</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2</a:t>
            </a:r>
            <a:r>
              <a:rPr lang="zh-CN" altLang="en-US" dirty="0"/>
              <a:t>：</a:t>
            </a:r>
            <a:r>
              <a:rPr lang="en-US" altLang="zh-CN" dirty="0"/>
              <a:t>fetch</a:t>
            </a:r>
            <a:r>
              <a:rPr lang="zh-CN" altLang="en-US" dirty="0"/>
              <a:t>的使用</a:t>
            </a:r>
            <a:endParaRPr lang="zh-CN" alt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t>fetch</a:t>
            </a:r>
            <a:r>
              <a:rPr lang="zh-CN" altLang="en-US" sz="3200" dirty="0" smtClean="0"/>
              <a:t>的介绍</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11430" indent="-11430">
              <a:spcBef>
                <a:spcPts val="0"/>
              </a:spcBef>
              <a:buNone/>
              <a:defRPr/>
            </a:pPr>
            <a:r>
              <a:rPr lang="en-US" altLang="zh-CN" sz="2000" dirty="0" smtClean="0"/>
              <a:t>fetch</a:t>
            </a:r>
            <a:r>
              <a:rPr lang="zh-CN" altLang="en-US" sz="2000" dirty="0" smtClean="0"/>
              <a:t>是</a:t>
            </a:r>
            <a:r>
              <a:rPr lang="en-US" altLang="zh-CN" sz="2000" dirty="0" smtClean="0"/>
              <a:t>ajax2.0</a:t>
            </a:r>
            <a:r>
              <a:rPr lang="zh-CN" altLang="en-US" sz="2000" dirty="0" smtClean="0"/>
              <a:t>，新的浏览器</a:t>
            </a:r>
            <a:r>
              <a:rPr lang="zh-CN" altLang="en-US" sz="2000" dirty="0"/>
              <a:t>现在支持</a:t>
            </a:r>
            <a:r>
              <a:rPr lang="en-US" altLang="zh-CN" sz="2000" dirty="0"/>
              <a:t>Fetch API</a:t>
            </a:r>
            <a:r>
              <a:rPr lang="zh-CN" altLang="en-US" sz="2000" dirty="0"/>
              <a:t>，可以无须其他库就能实现</a:t>
            </a:r>
            <a:r>
              <a:rPr lang="en-US" altLang="zh-CN" sz="2000" dirty="0" smtClean="0"/>
              <a:t>Ajax</a:t>
            </a:r>
            <a:r>
              <a:rPr lang="zh-CN" altLang="en-US" sz="2000" dirty="0" smtClean="0"/>
              <a:t>，使用的方式和</a:t>
            </a:r>
            <a:r>
              <a:rPr lang="en-US" altLang="zh-CN" sz="2000" dirty="0" err="1" smtClean="0"/>
              <a:t>axios</a:t>
            </a:r>
            <a:r>
              <a:rPr lang="zh-CN" altLang="en-US" sz="2000" dirty="0" smtClean="0"/>
              <a:t>差不多。</a:t>
            </a:r>
            <a:endParaRPr lang="en-US" altLang="zh-CN" sz="2000" dirty="0"/>
          </a:p>
          <a:p>
            <a:pPr marL="11430" indent="-11430">
              <a:spcBef>
                <a:spcPts val="0"/>
              </a:spcBef>
              <a:buNone/>
              <a:defRPr/>
            </a:pPr>
            <a:endParaRPr lang="en-US" altLang="zh-CN" sz="2000" dirty="0"/>
          </a:p>
          <a:p>
            <a:pPr marL="11430" indent="-11430">
              <a:spcBef>
                <a:spcPts val="0"/>
              </a:spcBef>
              <a:buNone/>
              <a:defRPr/>
            </a:pPr>
            <a:r>
              <a:rPr lang="zh-CN" altLang="en-US" sz="2000" dirty="0" smtClean="0"/>
              <a:t>浏览器兼容性：</a:t>
            </a:r>
            <a:endParaRPr lang="en-US" altLang="zh-CN" sz="2000" dirty="0" smtClean="0"/>
          </a:p>
          <a:p>
            <a:pPr marL="11430" indent="-11430">
              <a:spcBef>
                <a:spcPts val="0"/>
              </a:spcBef>
              <a:buNone/>
              <a:defRPr/>
            </a:pPr>
            <a:r>
              <a:rPr lang="zh-CN" altLang="en-US" sz="2000" dirty="0"/>
              <a:t>桌面</a:t>
            </a:r>
            <a:r>
              <a:rPr lang="zh-CN" altLang="en-US" sz="2000" dirty="0" smtClean="0"/>
              <a:t>浏览器</a:t>
            </a:r>
            <a:endParaRPr lang="en-US" altLang="zh-CN" sz="2000" dirty="0" smtClean="0"/>
          </a:p>
          <a:p>
            <a:pPr marL="11430" indent="-11430">
              <a:spcBef>
                <a:spcPts val="0"/>
              </a:spcBef>
              <a:buNone/>
              <a:defRPr/>
            </a:pPr>
            <a:endParaRPr lang="en-US" altLang="zh-CN" sz="2000" dirty="0" smtClean="0"/>
          </a:p>
          <a:p>
            <a:pPr marL="914400" lvl="1" indent="-457200">
              <a:lnSpc>
                <a:spcPct val="100000"/>
              </a:lnSpc>
              <a:spcBef>
                <a:spcPts val="0"/>
              </a:spcBef>
              <a:buNone/>
              <a:defRPr/>
            </a:pPr>
            <a:endParaRPr lang="en-US" altLang="zh-CN" sz="2000" dirty="0" smtClean="0"/>
          </a:p>
          <a:p>
            <a:pPr marL="454025" lvl="1" indent="-454025">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
        <p:nvSpPr>
          <p:cNvPr id="4" name="AutoShape 4" descr="https://upload-images.jianshu.io/upload_images/9136713-3976a8127006b5a4.png?imageMogr2/auto-orient/strip%7CimageView2/2/w/651/format/webp"/>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6568" y="3871184"/>
            <a:ext cx="9439031" cy="1486262"/>
          </a:xfrm>
          <a:prstGeom prst="rect">
            <a:avLst/>
          </a:prstGeom>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t>fetch</a:t>
            </a:r>
            <a:r>
              <a:rPr lang="zh-CN" altLang="en-US" sz="3200" dirty="0" smtClean="0"/>
              <a:t>的介绍</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11430" indent="-11430">
              <a:spcBef>
                <a:spcPts val="0"/>
              </a:spcBef>
              <a:buNone/>
              <a:defRPr/>
            </a:pPr>
            <a:r>
              <a:rPr lang="zh-CN" altLang="en-US" sz="2000" dirty="0"/>
              <a:t>手机</a:t>
            </a:r>
            <a:r>
              <a:rPr lang="en-US" altLang="zh-CN" sz="2000" dirty="0"/>
              <a:t>/</a:t>
            </a:r>
            <a:r>
              <a:rPr lang="zh-CN" altLang="en-US" sz="2000" dirty="0"/>
              <a:t>平板</a:t>
            </a:r>
            <a:r>
              <a:rPr lang="zh-CN" altLang="en-US" sz="2000" dirty="0" smtClean="0"/>
              <a:t>电脑</a:t>
            </a:r>
            <a:endParaRPr lang="en-US" altLang="zh-CN" sz="2000" dirty="0" smtClean="0"/>
          </a:p>
          <a:p>
            <a:pPr marL="454025" lvl="1" indent="-454025">
              <a:lnSpc>
                <a:spcPct val="100000"/>
              </a:lnSpc>
              <a:spcBef>
                <a:spcPts val="0"/>
              </a:spcBef>
              <a:buNone/>
              <a:defRPr/>
            </a:pPr>
            <a:endParaRPr lang="en-US" altLang="zh-CN" sz="1600" dirty="0"/>
          </a:p>
          <a:p>
            <a:pPr marL="454025" lvl="1" indent="-454025">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
        <p:nvSpPr>
          <p:cNvPr id="4" name="AutoShape 4" descr="https://upload-images.jianshu.io/upload_images/9136713-3976a8127006b5a4.png?imageMogr2/auto-orient/strip%7CimageView2/2/w/651/format/webp"/>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4668" y="2626946"/>
            <a:ext cx="9690863" cy="1953197"/>
          </a:xfrm>
          <a:prstGeom prst="rect">
            <a:avLst/>
          </a:prstGeom>
        </p:spPr>
      </p:pic>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t>fetch</a:t>
            </a:r>
            <a:r>
              <a:rPr lang="zh-CN" altLang="en-US" sz="3200" dirty="0" smtClean="0"/>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000" dirty="0" smtClean="0"/>
              <a:t>兼容低版本浏览器：</a:t>
            </a:r>
            <a:r>
              <a:rPr lang="en-US" altLang="zh-CN" sz="2000" dirty="0">
                <a:hlinkClick r:id="rId1"/>
              </a:rPr>
              <a:t>https://github.com/github/fetch</a:t>
            </a:r>
            <a:endParaRPr lang="en-US" altLang="zh-CN" sz="2000" dirty="0" smtClean="0"/>
          </a:p>
          <a:p>
            <a:pPr marL="0" indent="0">
              <a:buNone/>
            </a:pPr>
            <a:r>
              <a:rPr lang="zh-CN" altLang="zh-CN" sz="2000" dirty="0" smtClean="0"/>
              <a:t>安装</a:t>
            </a:r>
            <a:r>
              <a:rPr lang="en-US" altLang="zh-CN" sz="2000" dirty="0" smtClean="0"/>
              <a:t>:npm install whatwg-fetch --save</a:t>
            </a:r>
            <a:endParaRPr lang="en-US" altLang="zh-CN" sz="2000" dirty="0" smtClean="0"/>
          </a:p>
          <a:p>
            <a:pPr marL="0" indent="0">
              <a:buNone/>
            </a:pPr>
            <a:r>
              <a:rPr lang="zh-CN" altLang="en-US" sz="2000" dirty="0" smtClean="0"/>
              <a:t>引入：</a:t>
            </a:r>
            <a:r>
              <a:rPr lang="en-US" altLang="zh-CN" sz="2000" dirty="0" smtClean="0"/>
              <a:t>import fetch from 'whatwg-fetch'</a:t>
            </a:r>
            <a:endParaRPr lang="en-US" altLang="zh-CN" sz="2000" dirty="0" smtClean="0"/>
          </a:p>
          <a:p>
            <a:pPr marL="0" indent="0">
              <a:buNone/>
            </a:pPr>
            <a:r>
              <a:rPr lang="en-US" altLang="zh-CN" sz="2000" dirty="0" smtClean="0"/>
              <a:t>1</a:t>
            </a:r>
            <a:r>
              <a:rPr lang="zh-CN" altLang="en-US" sz="2000" dirty="0" smtClean="0"/>
              <a:t>、</a:t>
            </a:r>
            <a:r>
              <a:rPr lang="en-US" altLang="zh-CN" sz="2000" dirty="0" smtClean="0"/>
              <a:t>get</a:t>
            </a:r>
            <a:r>
              <a:rPr lang="zh-CN" altLang="en-US" sz="2000" dirty="0" smtClean="0"/>
              <a:t>请求</a:t>
            </a:r>
            <a:endParaRPr lang="en-US" altLang="zh-CN" sz="2000" dirty="0" smtClean="0"/>
          </a:p>
          <a:p>
            <a:pPr marL="0" indent="0">
              <a:buNone/>
            </a:pPr>
            <a:r>
              <a:rPr lang="en-US" altLang="zh-CN" sz="2000" dirty="0" smtClean="0"/>
              <a:t>2</a:t>
            </a:r>
            <a:r>
              <a:rPr lang="zh-CN" altLang="en-US" sz="2000" dirty="0" smtClean="0"/>
              <a:t>、</a:t>
            </a:r>
            <a:r>
              <a:rPr lang="en-US" altLang="zh-CN" sz="2000" dirty="0" smtClean="0"/>
              <a:t>post</a:t>
            </a:r>
            <a:r>
              <a:rPr lang="zh-CN" altLang="en-US" sz="2000" dirty="0" smtClean="0"/>
              <a:t>请求</a:t>
            </a:r>
            <a:endParaRPr lang="en-US" altLang="zh-CN" sz="2000" dirty="0" smtClean="0"/>
          </a:p>
          <a:p>
            <a:pPr marL="0" indent="0">
              <a:buNone/>
            </a:pPr>
            <a:r>
              <a:rPr lang="en-US" altLang="zh-CN" sz="2000" dirty="0" smtClean="0"/>
              <a:t>3</a:t>
            </a:r>
            <a:r>
              <a:rPr lang="zh-CN" altLang="en-US" sz="2000" dirty="0" smtClean="0"/>
              <a:t>、使用</a:t>
            </a:r>
            <a:r>
              <a:rPr lang="en-US" altLang="zh-CN" sz="2000" dirty="0" err="1" smtClean="0"/>
              <a:t>URLSearchParams</a:t>
            </a:r>
            <a:r>
              <a:rPr lang="zh-CN" altLang="en-US" sz="2000" dirty="0" smtClean="0"/>
              <a:t>或</a:t>
            </a:r>
            <a:r>
              <a:rPr lang="en-US" altLang="zh-CN" sz="2000" dirty="0" err="1" smtClean="0"/>
              <a:t>qs</a:t>
            </a:r>
            <a:r>
              <a:rPr lang="zh-CN" altLang="en-US" sz="2000" dirty="0" smtClean="0"/>
              <a:t>做</a:t>
            </a:r>
            <a:r>
              <a:rPr lang="en-US" altLang="zh-CN" sz="2000" dirty="0" smtClean="0"/>
              <a:t>post</a:t>
            </a:r>
            <a:r>
              <a:rPr lang="zh-CN" altLang="en-US" sz="2000" dirty="0" smtClean="0"/>
              <a:t>提交处理</a:t>
            </a:r>
            <a:endParaRPr lang="en-US" altLang="zh-CN" sz="2000" dirty="0" smtClean="0"/>
          </a:p>
          <a:p>
            <a:pPr marL="0" indent="0">
              <a:buNone/>
            </a:pPr>
            <a:r>
              <a:rPr lang="en-US" altLang="zh-CN" sz="2000" dirty="0" smtClean="0"/>
              <a:t>3</a:t>
            </a:r>
            <a:r>
              <a:rPr lang="zh-CN" altLang="en-US" sz="2000" dirty="0" smtClean="0"/>
              <a:t>、图片上传</a:t>
            </a:r>
            <a:endParaRPr lang="en-US" altLang="zh-CN"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t>fetch</a:t>
            </a:r>
            <a:r>
              <a:rPr lang="zh-CN" altLang="en-US" sz="3200" dirty="0" smtClean="0"/>
              <a:t>的</a:t>
            </a:r>
            <a:r>
              <a:rPr lang="en-US" altLang="zh-CN" sz="3200" dirty="0" smtClean="0"/>
              <a:t>get</a:t>
            </a:r>
            <a:r>
              <a:rPr lang="zh-CN" altLang="en-US" sz="3200" dirty="0" smtClean="0"/>
              <a:t>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sz="2000" dirty="0"/>
              <a:t>fetch("/api/v1/news",{</a:t>
            </a:r>
            <a:endParaRPr sz="2000" dirty="0"/>
          </a:p>
          <a:p>
            <a:pPr marL="0" indent="0">
              <a:buNone/>
            </a:pPr>
            <a:r>
              <a:rPr sz="2000" dirty="0"/>
              <a:t>   method:"get"</a:t>
            </a:r>
            <a:endParaRPr sz="2000" dirty="0"/>
          </a:p>
          <a:p>
            <a:pPr marL="0" indent="0">
              <a:buNone/>
            </a:pPr>
            <a:r>
              <a:rPr sz="2000" dirty="0"/>
              <a:t>}).then((res)=&gt;{</a:t>
            </a:r>
            <a:endParaRPr sz="2000" dirty="0"/>
          </a:p>
          <a:p>
            <a:pPr marL="0" indent="0">
              <a:buNone/>
            </a:pPr>
            <a:r>
              <a:rPr sz="2000" dirty="0"/>
              <a:t>     return res.json();</a:t>
            </a:r>
            <a:endParaRPr sz="2000" dirty="0"/>
          </a:p>
          <a:p>
            <a:pPr marL="0" indent="0">
              <a:buNone/>
            </a:pPr>
            <a:r>
              <a:rPr sz="2000" dirty="0"/>
              <a:t>}).then(res=&gt;{</a:t>
            </a:r>
            <a:endParaRPr sz="2000" dirty="0"/>
          </a:p>
          <a:p>
            <a:pPr marL="0" indent="0">
              <a:buNone/>
            </a:pPr>
            <a:r>
              <a:rPr sz="2000" dirty="0"/>
              <a:t>    this.newsList=res.data;</a:t>
            </a:r>
            <a:endParaRPr sz="2000" dirty="0"/>
          </a:p>
          <a:p>
            <a:pPr marL="0" indent="0">
              <a:buNone/>
            </a:pPr>
            <a:r>
              <a:rPr sz="2000" dirty="0"/>
              <a:t>});</a:t>
            </a:r>
            <a:endParaRPr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t>fetch</a:t>
            </a:r>
            <a:r>
              <a:rPr lang="zh-CN" altLang="en-US" sz="3200" dirty="0" smtClean="0"/>
              <a:t>的</a:t>
            </a:r>
            <a:r>
              <a:rPr lang="en-US" altLang="zh-CN" sz="3200" dirty="0" smtClean="0"/>
              <a:t>post</a:t>
            </a:r>
            <a:r>
              <a:rPr lang="zh-CN" altLang="en-US" sz="3200" dirty="0" smtClean="0"/>
              <a:t>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00000"/>
              </a:lnSpc>
              <a:buNone/>
            </a:pPr>
            <a:r>
              <a:rPr sz="2000" dirty="0"/>
              <a:t>fetch("/proxy/home/user/pwdlogin?token=1ec949a15fb709370f",{</a:t>
            </a:r>
            <a:endParaRPr sz="2000" dirty="0"/>
          </a:p>
          <a:p>
            <a:pPr marL="0" indent="0">
              <a:lnSpc>
                <a:spcPct val="100000"/>
              </a:lnSpc>
              <a:buNone/>
            </a:pPr>
            <a:r>
              <a:rPr sz="2000" dirty="0"/>
              <a:t>      method:"post"</a:t>
            </a:r>
            <a:r>
              <a:rPr lang="en-US" sz="2000" dirty="0"/>
              <a:t>,</a:t>
            </a:r>
            <a:endParaRPr lang="en-US" sz="2000" dirty="0"/>
          </a:p>
          <a:p>
            <a:pPr marL="0" indent="0">
              <a:lnSpc>
                <a:spcPct val="100000"/>
              </a:lnSpc>
              <a:buNone/>
            </a:pPr>
            <a:r>
              <a:rPr lang="en-US" sz="2000" dirty="0"/>
              <a:t>       </a:t>
            </a:r>
            <a:r>
              <a:rPr sz="2000" dirty="0"/>
              <a:t>headers:{</a:t>
            </a:r>
            <a:endParaRPr sz="2000" dirty="0"/>
          </a:p>
          <a:p>
            <a:pPr marL="0" indent="0">
              <a:lnSpc>
                <a:spcPct val="100000"/>
              </a:lnSpc>
              <a:buNone/>
            </a:pPr>
            <a:r>
              <a:rPr sz="2000" dirty="0"/>
              <a:t>             'Content-Type':"application/x-www-form-urlencoded"</a:t>
            </a:r>
            <a:endParaRPr sz="2000" dirty="0"/>
          </a:p>
          <a:p>
            <a:pPr marL="0" indent="0">
              <a:lnSpc>
                <a:spcPct val="100000"/>
              </a:lnSpc>
              <a:buNone/>
            </a:pPr>
            <a:r>
              <a:rPr sz="2000" dirty="0"/>
              <a:t>         }, body:"cellphone="+encodeURIComponent(this.username)+"&amp;password="+encodeURIComponent(this.password)+""</a:t>
            </a:r>
            <a:endParaRPr sz="2000" dirty="0"/>
          </a:p>
          <a:p>
            <a:pPr marL="0" indent="0">
              <a:lnSpc>
                <a:spcPct val="100000"/>
              </a:lnSpc>
              <a:buNone/>
            </a:pPr>
            <a:r>
              <a:rPr sz="2000" dirty="0"/>
              <a:t>       }).then(res=&gt;res.json()).then(res=&gt;{</a:t>
            </a:r>
            <a:endParaRPr sz="2000" dirty="0"/>
          </a:p>
          <a:p>
            <a:pPr marL="0" indent="0">
              <a:lnSpc>
                <a:spcPct val="100000"/>
              </a:lnSpc>
              <a:buNone/>
            </a:pPr>
            <a:r>
              <a:rPr sz="2000" dirty="0"/>
              <a:t>        console.log(res);</a:t>
            </a:r>
            <a:endParaRPr sz="2000" dirty="0"/>
          </a:p>
          <a:p>
            <a:pPr marL="0" indent="0">
              <a:lnSpc>
                <a:spcPct val="100000"/>
              </a:lnSpc>
              <a:buNone/>
            </a:pPr>
            <a:r>
              <a:rPr sz="2000" dirty="0"/>
              <a:t>})</a:t>
            </a:r>
            <a:endParaRPr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t>fetch</a:t>
            </a:r>
            <a:r>
              <a:rPr lang="zh-CN" altLang="zh-CN" sz="3200" dirty="0" smtClean="0"/>
              <a:t>的文件上传</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00000"/>
              </a:lnSpc>
              <a:buNone/>
            </a:pPr>
            <a:r>
              <a:rPr sz="2000" dirty="0"/>
              <a:t>let data=new FormData();</a:t>
            </a:r>
            <a:endParaRPr sz="2000" dirty="0"/>
          </a:p>
          <a:p>
            <a:pPr marL="0" indent="0">
              <a:lnSpc>
                <a:spcPct val="100000"/>
              </a:lnSpc>
              <a:buNone/>
            </a:pPr>
            <a:r>
              <a:rPr sz="2000" dirty="0"/>
              <a:t>data.append("headfile",this.$refs["head"].files[0]);</a:t>
            </a:r>
            <a:endParaRPr sz="2000" dirty="0"/>
          </a:p>
          <a:p>
            <a:pPr marL="0" indent="0">
              <a:lnSpc>
                <a:spcPct val="100000"/>
              </a:lnSpc>
              <a:buNone/>
            </a:pPr>
            <a:r>
              <a:rPr sz="2000" dirty="0"/>
              <a:t>fetch("/proxy/user/myinfo/formdatahead?token=1ec949a15fb709370f",{</a:t>
            </a:r>
            <a:endParaRPr sz="2000" dirty="0"/>
          </a:p>
          <a:p>
            <a:pPr marL="0" indent="0">
              <a:lnSpc>
                <a:spcPct val="100000"/>
              </a:lnSpc>
              <a:buNone/>
            </a:pPr>
            <a:r>
              <a:rPr sz="2000" dirty="0"/>
              <a:t>       method:"post",</a:t>
            </a:r>
            <a:endParaRPr sz="2000" dirty="0"/>
          </a:p>
          <a:p>
            <a:pPr marL="0" indent="0">
              <a:lnSpc>
                <a:spcPct val="100000"/>
              </a:lnSpc>
              <a:buNone/>
            </a:pPr>
            <a:r>
              <a:rPr sz="2000" dirty="0"/>
              <a:t>        body:data</a:t>
            </a:r>
            <a:endParaRPr sz="2000" dirty="0"/>
          </a:p>
          <a:p>
            <a:pPr marL="0" indent="0">
              <a:lnSpc>
                <a:spcPct val="100000"/>
              </a:lnSpc>
              <a:buNone/>
            </a:pPr>
            <a:r>
              <a:rPr sz="2000" dirty="0"/>
              <a:t>}).then(res=&gt;res.json()).then(res=&gt;{</a:t>
            </a:r>
            <a:endParaRPr sz="2000" dirty="0"/>
          </a:p>
          <a:p>
            <a:pPr marL="0" indent="0">
              <a:lnSpc>
                <a:spcPct val="100000"/>
              </a:lnSpc>
              <a:buNone/>
            </a:pPr>
            <a:r>
              <a:rPr sz="2000" dirty="0"/>
              <a:t>       console.log(res);</a:t>
            </a:r>
            <a:endParaRPr sz="2000" dirty="0"/>
          </a:p>
          <a:p>
            <a:pPr marL="0" indent="0">
              <a:lnSpc>
                <a:spcPct val="100000"/>
              </a:lnSpc>
              <a:buNone/>
            </a:pPr>
            <a:r>
              <a:rPr sz="2000" dirty="0"/>
              <a:t>});</a:t>
            </a:r>
            <a:endParaRPr sz="2000" dirty="0"/>
          </a:p>
          <a:p>
            <a:pPr marL="11430" indent="-11430">
              <a:lnSpc>
                <a:spcPct val="100000"/>
              </a:lnSpc>
              <a:spcBef>
                <a:spcPts val="0"/>
              </a:spcBef>
              <a:buNone/>
              <a:defRPr/>
            </a:pPr>
            <a:endParaRPr lang="en-US" altLang="zh-CN"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9023" y="2561917"/>
            <a:ext cx="10515600" cy="1325563"/>
          </a:xfrm>
        </p:spPr>
        <p:txBody>
          <a:bodyPr/>
          <a:lstStyle/>
          <a:p>
            <a:pPr algn="ctr"/>
            <a:r>
              <a:rPr lang="zh-CN" altLang="en-US" smtClean="0"/>
              <a:t>课程大纲</a:t>
            </a:r>
            <a:endParaRPr kumimoji="1" lang="zh-CN" altLang="en-US" dirty="0"/>
          </a:p>
        </p:txBody>
      </p:sp>
      <p:cxnSp>
        <p:nvCxnSpPr>
          <p:cNvPr id="4" name="直接连接符 5"/>
          <p:cNvCxnSpPr/>
          <p:nvPr/>
        </p:nvCxnSpPr>
        <p:spPr>
          <a:xfrm flipV="1">
            <a:off x="4913067" y="3711522"/>
            <a:ext cx="226265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err="1"/>
              <a:t>Webpack</a:t>
            </a:r>
            <a:r>
              <a:rPr lang="en-US" altLang="zh-CN" sz="3200" dirty="0"/>
              <a:t> </a:t>
            </a:r>
            <a:r>
              <a:rPr lang="zh-CN" altLang="en-US" sz="3200" dirty="0"/>
              <a:t>基本配置</a:t>
            </a:r>
            <a:endParaRPr lang="en-US" altLang="zh-CN" sz="3200" dirty="0"/>
          </a:p>
        </p:txBody>
      </p:sp>
      <p:sp>
        <p:nvSpPr>
          <p:cNvPr id="3" name="内容占位符 2"/>
          <p:cNvSpPr>
            <a:spLocks noGrp="1"/>
          </p:cNvSpPr>
          <p:nvPr>
            <p:ph idx="1"/>
          </p:nvPr>
        </p:nvSpPr>
        <p:spPr>
          <a:xfrm>
            <a:off x="838200" y="1512276"/>
            <a:ext cx="9275284" cy="5122985"/>
          </a:xfrm>
        </p:spPr>
        <p:txBody>
          <a:bodyPr>
            <a:normAutofit/>
          </a:bodyPr>
          <a:lstStyle/>
          <a:p>
            <a:pPr marL="0" lvl="0" indent="0">
              <a:lnSpc>
                <a:spcPct val="100000"/>
              </a:lnSpc>
              <a:spcBef>
                <a:spcPts val="0"/>
              </a:spcBef>
              <a:buNone/>
            </a:pPr>
            <a:r>
              <a:rPr lang="en-US" altLang="zh-CN" sz="2000" dirty="0" smtClean="0">
                <a:solidFill>
                  <a:srgbClr val="FFC000"/>
                </a:solidFill>
              </a:rPr>
              <a:t>1</a:t>
            </a:r>
            <a:r>
              <a:rPr lang="zh-CN" altLang="en-US" sz="2000" dirty="0" smtClean="0">
                <a:solidFill>
                  <a:srgbClr val="FFC000"/>
                </a:solidFill>
              </a:rPr>
              <a:t>、进入项目目录生成</a:t>
            </a:r>
            <a:r>
              <a:rPr lang="en-US" altLang="zh-CN" sz="2000" dirty="0" err="1" smtClean="0">
                <a:solidFill>
                  <a:srgbClr val="FFC000"/>
                </a:solidFill>
              </a:rPr>
              <a:t>package.json</a:t>
            </a:r>
            <a:r>
              <a:rPr lang="zh-CN" altLang="en-US" sz="2000" dirty="0" smtClean="0">
                <a:solidFill>
                  <a:srgbClr val="FFC000"/>
                </a:solidFill>
              </a:rPr>
              <a:t>文件</a:t>
            </a:r>
            <a:endParaRPr lang="en-US" altLang="zh-CN" sz="2000" dirty="0" smtClean="0">
              <a:solidFill>
                <a:srgbClr val="FFC000"/>
              </a:solidFill>
            </a:endParaRPr>
          </a:p>
          <a:p>
            <a:pPr marL="0" lvl="0" indent="0">
              <a:lnSpc>
                <a:spcPct val="100000"/>
              </a:lnSpc>
              <a:spcBef>
                <a:spcPts val="0"/>
              </a:spcBef>
              <a:buNone/>
            </a:pPr>
            <a:r>
              <a:rPr lang="en-US" altLang="zh-CN" sz="2000" dirty="0" err="1">
                <a:solidFill>
                  <a:srgbClr val="FFC000"/>
                </a:solidFill>
              </a:rPr>
              <a:t>npm</a:t>
            </a:r>
            <a:r>
              <a:rPr lang="en-US" altLang="zh-CN" sz="2000" dirty="0">
                <a:solidFill>
                  <a:srgbClr val="FFC000"/>
                </a:solidFill>
              </a:rPr>
              <a:t> </a:t>
            </a:r>
            <a:r>
              <a:rPr lang="en-US" altLang="zh-CN" sz="2000" dirty="0" err="1" smtClean="0">
                <a:solidFill>
                  <a:srgbClr val="FFC000"/>
                </a:solidFill>
              </a:rPr>
              <a:t>init</a:t>
            </a:r>
            <a:endParaRPr lang="en-US" altLang="zh-CN" sz="2000" dirty="0" smtClean="0">
              <a:solidFill>
                <a:srgbClr val="FFC000"/>
              </a:solidFill>
            </a:endParaRPr>
          </a:p>
          <a:p>
            <a:pPr marL="0" lvl="0" indent="0">
              <a:lnSpc>
                <a:spcPct val="100000"/>
              </a:lnSpc>
              <a:spcBef>
                <a:spcPts val="0"/>
              </a:spcBef>
              <a:buNone/>
            </a:pPr>
            <a:endParaRPr lang="en-US" altLang="zh-CN" sz="2000" dirty="0" smtClean="0">
              <a:solidFill>
                <a:srgbClr val="FFC000"/>
              </a:solidFill>
            </a:endParaRPr>
          </a:p>
          <a:p>
            <a:pPr marL="0" lvl="0" indent="0">
              <a:lnSpc>
                <a:spcPct val="100000"/>
              </a:lnSpc>
              <a:spcBef>
                <a:spcPts val="0"/>
              </a:spcBef>
              <a:buNone/>
            </a:pPr>
            <a:r>
              <a:rPr lang="en-US" altLang="zh-CN" sz="2000" dirty="0" smtClean="0">
                <a:solidFill>
                  <a:srgbClr val="FFC000"/>
                </a:solidFill>
              </a:rPr>
              <a:t>2</a:t>
            </a:r>
            <a:r>
              <a:rPr lang="zh-CN" altLang="en-US" sz="2000" dirty="0" smtClean="0">
                <a:solidFill>
                  <a:srgbClr val="FFC000"/>
                </a:solidFill>
              </a:rPr>
              <a:t>、安装</a:t>
            </a:r>
            <a:r>
              <a:rPr lang="en-US" altLang="zh-CN" sz="2000" dirty="0" err="1" smtClean="0">
                <a:solidFill>
                  <a:srgbClr val="FFC000"/>
                </a:solidFill>
              </a:rPr>
              <a:t>webpack</a:t>
            </a:r>
            <a:r>
              <a:rPr lang="zh-CN" altLang="en-US" sz="2000" dirty="0" smtClean="0">
                <a:solidFill>
                  <a:srgbClr val="FFC000"/>
                </a:solidFill>
              </a:rPr>
              <a:t>和</a:t>
            </a:r>
            <a:r>
              <a:rPr lang="en-US" altLang="zh-CN" sz="2000" dirty="0" err="1" smtClean="0">
                <a:solidFill>
                  <a:srgbClr val="FFC000"/>
                </a:solidFill>
              </a:rPr>
              <a:t>webpack</a:t>
            </a:r>
            <a:r>
              <a:rPr lang="en-US" altLang="zh-CN" sz="2000" dirty="0" smtClean="0">
                <a:solidFill>
                  <a:srgbClr val="FFC000"/>
                </a:solidFill>
              </a:rPr>
              <a:t>-cli(</a:t>
            </a:r>
            <a:r>
              <a:rPr lang="zh-CN" altLang="en-US" sz="2000" dirty="0" smtClean="0">
                <a:solidFill>
                  <a:srgbClr val="FFC000"/>
                </a:solidFill>
              </a:rPr>
              <a:t>脚手架</a:t>
            </a:r>
            <a:r>
              <a:rPr lang="en-US" altLang="zh-CN" sz="2000" dirty="0" smtClean="0">
                <a:solidFill>
                  <a:srgbClr val="FFC000"/>
                </a:solidFill>
              </a:rPr>
              <a:t>)</a:t>
            </a:r>
            <a:endParaRPr lang="en-US" altLang="zh-CN" sz="2000" dirty="0" smtClean="0">
              <a:solidFill>
                <a:srgbClr val="FFC000"/>
              </a:solidFill>
            </a:endParaRPr>
          </a:p>
          <a:p>
            <a:pPr marL="0" lvl="0" indent="0">
              <a:lnSpc>
                <a:spcPct val="100000"/>
              </a:lnSpc>
              <a:spcBef>
                <a:spcPts val="0"/>
              </a:spcBef>
              <a:buNone/>
            </a:pPr>
            <a:r>
              <a:rPr lang="en-US" altLang="zh-CN" sz="2000" dirty="0" err="1" smtClean="0">
                <a:solidFill>
                  <a:srgbClr val="FFC000"/>
                </a:solidFill>
              </a:rPr>
              <a:t>npm</a:t>
            </a:r>
            <a:r>
              <a:rPr lang="zh-CN" altLang="en-US" sz="2000" dirty="0" smtClean="0">
                <a:solidFill>
                  <a:srgbClr val="FFC000"/>
                </a:solidFill>
              </a:rPr>
              <a:t> </a:t>
            </a:r>
            <a:r>
              <a:rPr lang="en-US" altLang="zh-CN" sz="2000" dirty="0" smtClean="0">
                <a:solidFill>
                  <a:srgbClr val="FFC000"/>
                </a:solidFill>
              </a:rPr>
              <a:t>install</a:t>
            </a:r>
            <a:r>
              <a:rPr lang="zh-CN" altLang="en-US" sz="2000" dirty="0" smtClean="0">
                <a:solidFill>
                  <a:srgbClr val="FFC000"/>
                </a:solidFill>
              </a:rPr>
              <a:t> </a:t>
            </a:r>
            <a:r>
              <a:rPr lang="en-US" altLang="zh-CN" sz="2000" dirty="0" smtClean="0">
                <a:solidFill>
                  <a:srgbClr val="FFC000"/>
                </a:solidFill>
              </a:rPr>
              <a:t>--save-dev</a:t>
            </a:r>
            <a:r>
              <a:rPr lang="zh-CN" altLang="en-US" sz="2000" dirty="0" smtClean="0">
                <a:solidFill>
                  <a:srgbClr val="FFC000"/>
                </a:solidFill>
              </a:rPr>
              <a:t> </a:t>
            </a:r>
            <a:r>
              <a:rPr lang="en-US" altLang="zh-CN" sz="2000" dirty="0" err="1" smtClean="0">
                <a:solidFill>
                  <a:srgbClr val="FFC000"/>
                </a:solidFill>
              </a:rPr>
              <a:t>webpack</a:t>
            </a:r>
            <a:r>
              <a:rPr lang="zh-CN" altLang="en-US" sz="2000" dirty="0" smtClean="0">
                <a:solidFill>
                  <a:srgbClr val="FFC000"/>
                </a:solidFill>
              </a:rPr>
              <a:t> </a:t>
            </a:r>
            <a:r>
              <a:rPr lang="en-US" altLang="zh-CN" sz="2000" dirty="0" err="1" smtClean="0">
                <a:solidFill>
                  <a:srgbClr val="FFC000"/>
                </a:solidFill>
              </a:rPr>
              <a:t>webpack</a:t>
            </a:r>
            <a:r>
              <a:rPr lang="en-US" altLang="zh-CN" sz="2000" dirty="0" smtClean="0">
                <a:solidFill>
                  <a:srgbClr val="FFC000"/>
                </a:solidFill>
              </a:rPr>
              <a:t>-cli</a:t>
            </a: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en-US" altLang="zh-CN" sz="2000" dirty="0" smtClean="0"/>
              <a:t>3</a:t>
            </a:r>
            <a:r>
              <a:rPr lang="zh-CN" altLang="en-US" sz="2000" dirty="0" smtClean="0"/>
              <a:t>、执行命令</a:t>
            </a:r>
            <a:endParaRPr lang="en-US" altLang="zh-CN" sz="2000" dirty="0" smtClean="0"/>
          </a:p>
          <a:p>
            <a:pPr marL="0" lvl="0" indent="0">
              <a:lnSpc>
                <a:spcPct val="100000"/>
              </a:lnSpc>
              <a:spcBef>
                <a:spcPts val="0"/>
              </a:spcBef>
              <a:buNone/>
            </a:pPr>
            <a:r>
              <a:rPr lang="en-US" altLang="zh-CN" sz="2000" dirty="0" err="1" smtClean="0"/>
              <a:t>npx</a:t>
            </a:r>
            <a:r>
              <a:rPr lang="en-US" altLang="zh-CN" sz="2000" dirty="0" smtClean="0"/>
              <a:t> </a:t>
            </a:r>
            <a:r>
              <a:rPr lang="en-US" altLang="zh-CN" sz="2000" dirty="0" err="1" smtClean="0"/>
              <a:t>webpack</a:t>
            </a: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en-US" altLang="zh-CN" sz="2000" dirty="0" smtClean="0"/>
              <a:t>4</a:t>
            </a:r>
            <a:r>
              <a:rPr lang="zh-CN" altLang="en-US" sz="2000" dirty="0" smtClean="0"/>
              <a:t>、配置</a:t>
            </a:r>
            <a:r>
              <a:rPr lang="en-US" altLang="zh-CN" sz="2000" dirty="0" err="1" smtClean="0"/>
              <a:t>package.json</a:t>
            </a:r>
            <a:r>
              <a:rPr lang="zh-CN" altLang="en-US" sz="2000" dirty="0" smtClean="0"/>
              <a:t>文件</a:t>
            </a:r>
            <a:endParaRPr lang="en-US" altLang="zh-CN" sz="2000" dirty="0" smtClean="0"/>
          </a:p>
          <a:p>
            <a:pPr marL="0" indent="0">
              <a:lnSpc>
                <a:spcPct val="100000"/>
              </a:lnSpc>
              <a:buNone/>
            </a:pPr>
            <a:r>
              <a:rPr lang="en-US" altLang="zh-CN" sz="2000" dirty="0"/>
              <a:t>"scripts": {</a:t>
            </a:r>
            <a:endParaRPr lang="en-US" altLang="zh-CN" sz="2000" dirty="0"/>
          </a:p>
          <a:p>
            <a:pPr marL="0" indent="0">
              <a:lnSpc>
                <a:spcPct val="100000"/>
              </a:lnSpc>
              <a:buNone/>
            </a:pPr>
            <a:r>
              <a:rPr lang="en-US" altLang="zh-CN" sz="2000" dirty="0" smtClean="0"/>
              <a:t>"</a:t>
            </a:r>
            <a:r>
              <a:rPr lang="en-US" altLang="zh-CN" sz="2000" dirty="0"/>
              <a:t>build":"</a:t>
            </a:r>
            <a:r>
              <a:rPr lang="en-US" altLang="zh-CN" sz="2000" dirty="0" err="1"/>
              <a:t>webpack</a:t>
            </a:r>
            <a:r>
              <a:rPr lang="en-US" altLang="zh-CN" sz="2000" dirty="0"/>
              <a:t> --</a:t>
            </a:r>
            <a:r>
              <a:rPr lang="en-US" altLang="zh-CN" sz="2000" dirty="0" err="1"/>
              <a:t>config</a:t>
            </a:r>
            <a:r>
              <a:rPr lang="en-US" altLang="zh-CN" sz="2000" dirty="0"/>
              <a:t> </a:t>
            </a:r>
            <a:r>
              <a:rPr lang="en-US" altLang="zh-CN" sz="2000" dirty="0" err="1"/>
              <a:t>webpack.config.js</a:t>
            </a:r>
            <a:r>
              <a:rPr lang="en-US" altLang="zh-CN" sz="2000" dirty="0"/>
              <a:t>"</a:t>
            </a:r>
            <a:endParaRPr lang="en-US" altLang="zh-CN" sz="2000" dirty="0"/>
          </a:p>
          <a:p>
            <a:pPr marL="0" indent="0">
              <a:lnSpc>
                <a:spcPct val="100000"/>
              </a:lnSpc>
              <a:buNone/>
            </a:pPr>
            <a:r>
              <a:rPr lang="en-US" altLang="zh-CN" sz="2000" dirty="0" smtClean="0"/>
              <a:t>}</a:t>
            </a:r>
            <a:endParaRPr lang="en-US" altLang="zh-CN" sz="2000" dirty="0" smtClean="0"/>
          </a:p>
          <a:p>
            <a:pPr marL="0" indent="0">
              <a:buNone/>
            </a:pPr>
            <a:r>
              <a:rPr lang="zh-CN" altLang="en-US" sz="2000" dirty="0" smtClean="0"/>
              <a:t>执行：</a:t>
            </a:r>
            <a:r>
              <a:rPr lang="en-US" altLang="zh-CN" sz="2000" dirty="0" err="1" smtClean="0"/>
              <a:t>npm</a:t>
            </a:r>
            <a:r>
              <a:rPr lang="zh-CN" altLang="en-US" sz="2000" dirty="0" smtClean="0"/>
              <a:t> </a:t>
            </a:r>
            <a:r>
              <a:rPr lang="en-US" altLang="zh-CN" sz="2000" dirty="0" smtClean="0"/>
              <a:t>run</a:t>
            </a:r>
            <a:r>
              <a:rPr lang="zh-CN" altLang="en-US" sz="2000" dirty="0" smtClean="0"/>
              <a:t> </a:t>
            </a:r>
            <a:r>
              <a:rPr lang="en-US" altLang="zh-CN" sz="2000" dirty="0" smtClean="0"/>
              <a:t>build</a:t>
            </a:r>
            <a:endParaRPr lang="en-US" altLang="zh-CN" sz="2000" dirty="0"/>
          </a:p>
          <a:p>
            <a:pPr marL="0" lvl="0" indent="0">
              <a:spcBef>
                <a:spcPts val="0"/>
              </a:spcBef>
              <a:buNone/>
            </a:pPr>
            <a:endParaRPr lang="en-US" altLang="zh-CN" sz="2000" dirty="0" smtClean="0"/>
          </a:p>
          <a:p>
            <a:pPr marL="0" lvl="0" indent="0">
              <a:spcBef>
                <a:spcPts val="0"/>
              </a:spcBef>
              <a:buNone/>
            </a:pP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zh-CN" altLang="en-US" sz="3200" dirty="0"/>
              <a:t>http-proxy-middleware解决跨域</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11430" indent="-11430">
              <a:lnSpc>
                <a:spcPct val="100000"/>
              </a:lnSpc>
              <a:spcBef>
                <a:spcPts val="0"/>
              </a:spcBef>
              <a:buNone/>
              <a:defRPr/>
            </a:pPr>
            <a:r>
              <a:rPr lang="en-US" altLang="zh-CN" sz="2000" dirty="0"/>
              <a:t>1</a:t>
            </a:r>
            <a:r>
              <a:rPr lang="zh-CN" altLang="en-US" sz="2000" dirty="0"/>
              <a:t>、在</a:t>
            </a:r>
            <a:r>
              <a:rPr lang="en-US" altLang="zh-CN" sz="2000" dirty="0"/>
              <a:t>src</a:t>
            </a:r>
            <a:r>
              <a:rPr lang="zh-CN" altLang="en-US" sz="2000" dirty="0"/>
              <a:t>下面建立setupProxy.js</a:t>
            </a:r>
            <a:endParaRPr lang="zh-CN" altLang="en-US" sz="2000" dirty="0"/>
          </a:p>
          <a:p>
            <a:pPr marL="11430" indent="-11430">
              <a:lnSpc>
                <a:spcPct val="100000"/>
              </a:lnSpc>
              <a:spcBef>
                <a:spcPts val="0"/>
              </a:spcBef>
              <a:buNone/>
              <a:defRPr/>
            </a:pPr>
            <a:endParaRPr lang="zh-CN" altLang="en-US" sz="2000" dirty="0"/>
          </a:p>
          <a:p>
            <a:pPr marL="11430" indent="-11430">
              <a:lnSpc>
                <a:spcPct val="100000"/>
              </a:lnSpc>
              <a:spcBef>
                <a:spcPts val="0"/>
              </a:spcBef>
              <a:buNone/>
              <a:defRPr/>
            </a:pPr>
            <a:r>
              <a:rPr lang="en-US" altLang="zh-CN" sz="2000" dirty="0"/>
              <a:t>2</a:t>
            </a:r>
            <a:r>
              <a:rPr lang="zh-CN" altLang="en-US" sz="2000" dirty="0"/>
              <a:t>、写入代码如下：</a:t>
            </a:r>
            <a:endParaRPr lang="zh-CN" altLang="en-US" sz="2000" dirty="0"/>
          </a:p>
          <a:p>
            <a:pPr marL="11430" indent="-11430">
              <a:lnSpc>
                <a:spcPct val="100000"/>
              </a:lnSpc>
              <a:spcBef>
                <a:spcPts val="0"/>
              </a:spcBef>
              <a:buNone/>
              <a:defRPr/>
            </a:pPr>
            <a:r>
              <a:rPr lang="zh-CN" altLang="en-US" sz="2000" dirty="0"/>
              <a:t>const proxy = require('http-proxy-middleware');</a:t>
            </a:r>
            <a:endParaRPr lang="zh-CN" altLang="en-US" sz="2000" dirty="0"/>
          </a:p>
          <a:p>
            <a:pPr marL="11430" indent="-11430">
              <a:lnSpc>
                <a:spcPct val="100000"/>
              </a:lnSpc>
              <a:spcBef>
                <a:spcPts val="0"/>
              </a:spcBef>
              <a:buNone/>
              <a:defRPr/>
            </a:pPr>
            <a:endParaRPr lang="zh-CN" altLang="en-US" sz="2000" dirty="0"/>
          </a:p>
          <a:p>
            <a:pPr marL="11430" indent="-11430">
              <a:lnSpc>
                <a:spcPct val="100000"/>
              </a:lnSpc>
              <a:spcBef>
                <a:spcPts val="0"/>
              </a:spcBef>
              <a:buNone/>
              <a:defRPr/>
            </a:pPr>
            <a:r>
              <a:rPr lang="zh-CN" altLang="en-US" sz="2000" dirty="0"/>
              <a:t>module.exports = function(app) {</a:t>
            </a:r>
            <a:endParaRPr lang="zh-CN" altLang="en-US" sz="2000" dirty="0"/>
          </a:p>
          <a:p>
            <a:pPr marL="11430" indent="-11430">
              <a:lnSpc>
                <a:spcPct val="100000"/>
              </a:lnSpc>
              <a:spcBef>
                <a:spcPts val="0"/>
              </a:spcBef>
              <a:buNone/>
              <a:defRPr/>
            </a:pPr>
            <a:r>
              <a:rPr lang="zh-CN" altLang="en-US" sz="2000" dirty="0"/>
              <a:t>    app.use(proxy('/api', {</a:t>
            </a:r>
            <a:endParaRPr lang="zh-CN" altLang="en-US" sz="2000" dirty="0"/>
          </a:p>
          <a:p>
            <a:pPr marL="11430" indent="-11430">
              <a:lnSpc>
                <a:spcPct val="100000"/>
              </a:lnSpc>
              <a:spcBef>
                <a:spcPts val="0"/>
              </a:spcBef>
              <a:buNone/>
              <a:defRPr/>
            </a:pPr>
            <a:r>
              <a:rPr lang="zh-CN" altLang="en-US" sz="2000" dirty="0"/>
              <a:t>        target: 'http://vueshop.glbuys.com/api',</a:t>
            </a:r>
            <a:endParaRPr lang="zh-CN" altLang="en-US" sz="2000" dirty="0"/>
          </a:p>
          <a:p>
            <a:pPr marL="11430" indent="-11430">
              <a:lnSpc>
                <a:spcPct val="100000"/>
              </a:lnSpc>
              <a:spcBef>
                <a:spcPts val="0"/>
              </a:spcBef>
              <a:buNone/>
              <a:defRPr/>
            </a:pPr>
            <a:r>
              <a:rPr lang="zh-CN" altLang="en-US" sz="2000" dirty="0"/>
              <a:t>        changeOrigin: true,</a:t>
            </a:r>
            <a:r>
              <a:rPr sz="2000" dirty="0">
                <a:sym typeface="+mn-ea"/>
              </a:rPr>
              <a:t>//是否跨域</a:t>
            </a:r>
            <a:r>
              <a:rPr lang="zh-CN" sz="2000" dirty="0">
                <a:sym typeface="+mn-ea"/>
              </a:rPr>
              <a:t>，如果</a:t>
            </a:r>
            <a:r>
              <a:rPr lang="en-US" altLang="zh-CN" sz="2000" dirty="0">
                <a:sym typeface="+mn-ea"/>
              </a:rPr>
              <a:t>target</a:t>
            </a:r>
            <a:r>
              <a:rPr lang="zh-CN" altLang="en-US" sz="2000" dirty="0">
                <a:sym typeface="+mn-ea"/>
              </a:rPr>
              <a:t>是</a:t>
            </a:r>
            <a:r>
              <a:rPr lang="zh-CN" sz="2000" dirty="0">
                <a:sym typeface="+mn-ea"/>
              </a:rPr>
              <a:t>域名则需要配置，如果是</a:t>
            </a:r>
            <a:r>
              <a:rPr lang="en-US" altLang="zh-CN" sz="2000" dirty="0">
                <a:sym typeface="+mn-ea"/>
              </a:rPr>
              <a:t>ip</a:t>
            </a:r>
            <a:r>
              <a:rPr lang="zh-CN" altLang="en-US" sz="2000" dirty="0">
                <a:sym typeface="+mn-ea"/>
              </a:rPr>
              <a:t>地址不需要</a:t>
            </a:r>
            <a:endParaRPr sz="2000" dirty="0"/>
          </a:p>
          <a:p>
            <a:pPr marL="11430" indent="-11430">
              <a:lnSpc>
                <a:spcPct val="100000"/>
              </a:lnSpc>
              <a:spcBef>
                <a:spcPts val="0"/>
              </a:spcBef>
              <a:buNone/>
              <a:defRPr/>
            </a:pPr>
            <a:endParaRPr lang="zh-CN" altLang="en-US" sz="2000" dirty="0"/>
          </a:p>
          <a:p>
            <a:pPr marL="11430" indent="-11430">
              <a:lnSpc>
                <a:spcPct val="100000"/>
              </a:lnSpc>
              <a:spcBef>
                <a:spcPts val="0"/>
              </a:spcBef>
              <a:buNone/>
              <a:defRPr/>
            </a:pPr>
            <a:r>
              <a:rPr lang="zh-CN" altLang="en-US" sz="2000" dirty="0"/>
              <a:t>        pathRewrite:{</a:t>
            </a:r>
            <a:endParaRPr lang="zh-CN" altLang="en-US" sz="2000" dirty="0"/>
          </a:p>
          <a:p>
            <a:pPr marL="11430" indent="-11430">
              <a:lnSpc>
                <a:spcPct val="100000"/>
              </a:lnSpc>
              <a:spcBef>
                <a:spcPts val="0"/>
              </a:spcBef>
              <a:buNone/>
              <a:defRPr/>
            </a:pPr>
            <a:r>
              <a:rPr lang="zh-CN" altLang="en-US" sz="2000" dirty="0"/>
              <a:t>            "^/api": "" // 把/api 变成空</a:t>
            </a:r>
            <a:endParaRPr lang="zh-CN" altLang="en-US" sz="2000" dirty="0"/>
          </a:p>
          <a:p>
            <a:pPr marL="11430" indent="-11430">
              <a:lnSpc>
                <a:spcPct val="100000"/>
              </a:lnSpc>
              <a:spcBef>
                <a:spcPts val="0"/>
              </a:spcBef>
              <a:buNone/>
              <a:defRPr/>
            </a:pPr>
            <a:r>
              <a:rPr lang="zh-CN" altLang="en-US" sz="2000" dirty="0"/>
              <a:t>        }</a:t>
            </a:r>
            <a:endParaRPr lang="zh-CN" altLang="en-US" sz="2000" dirty="0"/>
          </a:p>
          <a:p>
            <a:pPr marL="11430" indent="-11430">
              <a:lnSpc>
                <a:spcPct val="100000"/>
              </a:lnSpc>
              <a:spcBef>
                <a:spcPts val="0"/>
              </a:spcBef>
              <a:buNone/>
              <a:defRPr/>
            </a:pPr>
            <a:r>
              <a:rPr lang="zh-CN" altLang="en-US" sz="2000" dirty="0"/>
              <a:t>    }));</a:t>
            </a:r>
            <a:endParaRPr lang="zh-CN" altLang="en-US" sz="2000" dirty="0"/>
          </a:p>
          <a:p>
            <a:pPr marL="11430" indent="-11430">
              <a:lnSpc>
                <a:spcPct val="100000"/>
              </a:lnSpc>
              <a:spcBef>
                <a:spcPts val="0"/>
              </a:spcBef>
              <a:buNone/>
              <a:defRPr/>
            </a:pPr>
            <a:r>
              <a:rPr lang="zh-CN" altLang="en-US" sz="2000" dirty="0"/>
              <a:t>    // app.use(proxy('/test', { target: 'http://localhost:3000' }));</a:t>
            </a:r>
            <a:endParaRPr lang="zh-CN" altLang="en-US" sz="2000" dirty="0"/>
          </a:p>
          <a:p>
            <a:pPr marL="11430" indent="-11430">
              <a:lnSpc>
                <a:spcPct val="100000"/>
              </a:lnSpc>
              <a:spcBef>
                <a:spcPts val="0"/>
              </a:spcBef>
              <a:buNone/>
              <a:defRPr/>
            </a:pPr>
            <a:r>
              <a:rPr lang="zh-CN" altLang="en-US" sz="2000" dirty="0"/>
              <a:t>    // 省略...</a:t>
            </a:r>
            <a:endParaRPr lang="zh-CN" altLang="en-US" sz="2000" dirty="0"/>
          </a:p>
          <a:p>
            <a:pPr marL="11430" indent="-11430">
              <a:lnSpc>
                <a:spcPct val="100000"/>
              </a:lnSpc>
              <a:spcBef>
                <a:spcPts val="0"/>
              </a:spcBef>
              <a:buNone/>
              <a:defRPr/>
            </a:pPr>
            <a:r>
              <a:rPr lang="zh-CN" altLang="en-US" sz="2000" dirty="0"/>
              <a:t>};</a:t>
            </a:r>
            <a:endParaRPr lang="zh-CN" altLang="en-US" sz="2000" dirty="0"/>
          </a:p>
          <a:p>
            <a:pPr marL="11430" indent="-11430">
              <a:lnSpc>
                <a:spcPct val="100000"/>
              </a:lnSpc>
              <a:spcBef>
                <a:spcPts val="0"/>
              </a:spcBef>
              <a:buNone/>
              <a:defRPr/>
            </a:pPr>
            <a:endParaRPr lang="en-US" altLang="zh-CN" sz="2000" dirty="0" smtClean="0"/>
          </a:p>
          <a:p>
            <a:pPr marL="914400" lvl="1" indent="-457200">
              <a:lnSpc>
                <a:spcPct val="100000"/>
              </a:lnSpc>
              <a:spcBef>
                <a:spcPts val="0"/>
              </a:spcBef>
              <a:buNone/>
              <a:defRPr/>
            </a:pPr>
            <a:endParaRPr lang="en-US" altLang="zh-CN" sz="1600" dirty="0"/>
          </a:p>
          <a:p>
            <a:pPr marL="914400" lvl="1" indent="-457200">
              <a:lnSpc>
                <a:spcPct val="100000"/>
              </a:lnSpc>
              <a:spcBef>
                <a:spcPts val="0"/>
              </a:spcBef>
              <a:buNone/>
              <a:defRPr/>
            </a:pPr>
            <a:endParaRPr lang="zh-CN" altLang="zh-CN" sz="1600" dirty="0"/>
          </a:p>
          <a:p>
            <a:pPr marL="914400" lvl="1" indent="-457200">
              <a:lnSpc>
                <a:spcPct val="100000"/>
              </a:lnSpc>
              <a:spcBef>
                <a:spcPts val="0"/>
              </a:spcBef>
              <a:buNone/>
              <a:defRPr/>
            </a:pPr>
            <a:endParaRPr lang="en-US" altLang="zh-CN" sz="1600" b="1" dirty="0"/>
          </a:p>
          <a:p>
            <a:pPr marL="914400" lvl="1" indent="-457200">
              <a:lnSpc>
                <a:spcPct val="100000"/>
              </a:lnSpc>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第八章</a:t>
            </a:r>
            <a:r>
              <a:rPr lang="zh-CN" altLang="en-US" dirty="0" smtClean="0"/>
              <a:t>：</a:t>
            </a:r>
            <a:r>
              <a:rPr lang="en-US" altLang="zh-CN" dirty="0"/>
              <a:t>redux-saga</a:t>
            </a:r>
            <a:r>
              <a:rPr lang="zh-CN" altLang="en-US" dirty="0"/>
              <a:t>中间件</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smtClean="0"/>
              <a:t>：</a:t>
            </a:r>
            <a:r>
              <a:rPr lang="en-US" altLang="zh-CN" dirty="0">
                <a:sym typeface="+mn-ea"/>
              </a:rPr>
              <a:t>redux-saga</a:t>
            </a:r>
            <a:r>
              <a:rPr lang="zh-CN" altLang="en-US" dirty="0">
                <a:sym typeface="+mn-ea"/>
              </a:rPr>
              <a:t>的使用和异步数据流</a:t>
            </a:r>
            <a:endParaRPr lang="zh-CN" altLang="en-US" dirty="0">
              <a:sym typeface="+mn-ea"/>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的介绍</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t>redux-saga</a:t>
            </a:r>
            <a:r>
              <a:rPr lang="zh-CN" altLang="en-US" sz="2000" dirty="0"/>
              <a:t> 是一个用于管理应用程序 </a:t>
            </a:r>
            <a:r>
              <a:rPr lang="en-US" altLang="zh-CN" sz="2000" dirty="0"/>
              <a:t>Side Effect</a:t>
            </a:r>
            <a:r>
              <a:rPr lang="zh-CN" altLang="en-US" sz="2000" dirty="0"/>
              <a:t>（副作用，例如异步获取数据，访问浏览器缓存等）的 </a:t>
            </a:r>
            <a:r>
              <a:rPr lang="en-US" altLang="zh-CN" sz="2000" dirty="0"/>
              <a:t>library</a:t>
            </a:r>
            <a:r>
              <a:rPr lang="zh-CN" altLang="en-US" sz="2000" dirty="0"/>
              <a:t>，它的目标是让副作用管理更容易，执行更高效，测试更简单，在处理故障时更容易</a:t>
            </a:r>
            <a:r>
              <a:rPr lang="zh-CN" altLang="en-US" sz="2000" dirty="0" smtClean="0"/>
              <a:t>。</a:t>
            </a:r>
            <a:endParaRPr lang="en-US" altLang="zh-CN" sz="2000" dirty="0"/>
          </a:p>
          <a:p>
            <a:pPr marL="0" indent="0">
              <a:buNone/>
            </a:pPr>
            <a:r>
              <a:rPr lang="en-US" altLang="zh-CN" sz="2000" dirty="0"/>
              <a:t>redux-saga </a:t>
            </a:r>
            <a:r>
              <a:rPr lang="zh-CN" altLang="en-US" sz="2000" dirty="0"/>
              <a:t>使用了 </a:t>
            </a:r>
            <a:r>
              <a:rPr lang="en-US" altLang="zh-CN" sz="2000" dirty="0"/>
              <a:t>ES6 </a:t>
            </a:r>
            <a:r>
              <a:rPr lang="zh-CN" altLang="en-US" sz="2000" dirty="0"/>
              <a:t>的 </a:t>
            </a:r>
            <a:r>
              <a:rPr lang="en-US" altLang="zh-CN" sz="2000" dirty="0"/>
              <a:t>Generator </a:t>
            </a:r>
            <a:r>
              <a:rPr lang="zh-CN" altLang="en-US" sz="2000" dirty="0"/>
              <a:t>功能，让异步的流程更易于读取，写入和</a:t>
            </a:r>
            <a:r>
              <a:rPr lang="zh-CN" altLang="en-US" sz="2000" dirty="0" smtClean="0"/>
              <a:t>测试。</a:t>
            </a:r>
            <a:endParaRPr lang="en-US" altLang="zh-CN" sz="1600" dirty="0"/>
          </a:p>
          <a:p>
            <a:pPr marL="914400" lvl="1" indent="-457200">
              <a:spcBef>
                <a:spcPts val="0"/>
              </a:spcBef>
              <a:buNone/>
              <a:defRPr/>
            </a:pPr>
            <a:endParaRPr lang="zh-CN" altLang="zh-CN" sz="1600" dirty="0"/>
          </a:p>
          <a:p>
            <a:pPr marL="914400" lvl="1" indent="-457200">
              <a:spcBef>
                <a:spcPts val="0"/>
              </a:spcBef>
              <a:buNone/>
              <a:defRPr/>
            </a:pPr>
            <a:endParaRPr lang="en-US" altLang="zh-CN" sz="1600" b="1" dirty="0"/>
          </a:p>
          <a:p>
            <a:pPr marL="914400" lvl="1" indent="-457200">
              <a:spcBef>
                <a:spcPts val="0"/>
              </a:spcBef>
              <a:buNone/>
              <a:defRPr/>
            </a:pPr>
            <a:endParaRPr lang="en-US" altLang="zh-CN" sz="1600" b="1"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的安装</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1049021" y="965350"/>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66725" lvl="1" indent="-466725">
              <a:spcBef>
                <a:spcPts val="0"/>
              </a:spcBef>
              <a:buNone/>
              <a:defRPr/>
            </a:pPr>
            <a:r>
              <a:rPr lang="en-US" altLang="zh-CN" sz="2000" b="1" dirty="0" err="1" smtClean="0"/>
              <a:t>npm</a:t>
            </a:r>
            <a:r>
              <a:rPr lang="zh-CN" altLang="en-US" sz="2000" b="1" dirty="0" smtClean="0"/>
              <a:t> </a:t>
            </a:r>
            <a:r>
              <a:rPr lang="en-US" altLang="zh-CN" sz="2000" b="1" dirty="0" err="1" smtClean="0"/>
              <a:t>intall</a:t>
            </a:r>
            <a:r>
              <a:rPr lang="zh-CN" altLang="en-US" sz="2000" b="1" dirty="0" smtClean="0"/>
              <a:t> </a:t>
            </a:r>
            <a:r>
              <a:rPr lang="en-US" altLang="zh-CN" sz="2000" b="1" dirty="0" smtClean="0"/>
              <a:t>--save</a:t>
            </a:r>
            <a:r>
              <a:rPr lang="zh-CN" altLang="en-US" sz="2000" b="1" dirty="0" smtClean="0"/>
              <a:t> </a:t>
            </a:r>
            <a:r>
              <a:rPr lang="en-US" altLang="zh-CN" sz="2000" b="1" dirty="0" smtClean="0"/>
              <a:t>redux-saga</a:t>
            </a:r>
            <a:endParaRPr lang="en-US" altLang="zh-CN" sz="2000" b="1" dirty="0"/>
          </a:p>
          <a:p>
            <a:pPr marL="914400" lvl="1" indent="-457200">
              <a:spcBef>
                <a:spcPts val="0"/>
              </a:spcBef>
              <a:buNone/>
              <a:defRPr/>
            </a:pPr>
            <a:endParaRPr lang="en-US" altLang="zh-CN" sz="2000" b="1"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8255" indent="0">
              <a:buNone/>
            </a:pPr>
            <a:r>
              <a:rPr lang="en-US" altLang="zh-CN" sz="2000" dirty="0"/>
              <a:t>Effect</a:t>
            </a:r>
            <a:r>
              <a:rPr lang="zh-CN" altLang="zh-CN" sz="2000" dirty="0"/>
              <a:t>提供的具体</a:t>
            </a:r>
            <a:r>
              <a:rPr lang="zh-CN" altLang="zh-CN" sz="2000" dirty="0" smtClean="0"/>
              <a:t>方法</a:t>
            </a:r>
            <a:r>
              <a:rPr lang="zh-CN" altLang="en-US" sz="2000" dirty="0" smtClean="0"/>
              <a:t>：</a:t>
            </a:r>
            <a:endParaRPr lang="en-US" altLang="zh-CN" sz="2000" dirty="0" smtClean="0"/>
          </a:p>
          <a:p>
            <a:pPr marL="8255" indent="0">
              <a:buNone/>
            </a:pPr>
            <a:r>
              <a:rPr lang="en-US" altLang="zh-CN" sz="1600" dirty="0" smtClean="0"/>
              <a:t>import {</a:t>
            </a:r>
            <a:r>
              <a:rPr lang="en-US" altLang="zh-CN" sz="1600" dirty="0" err="1" smtClean="0"/>
              <a:t>take,call,put,select,fork,takeEvery,takeLatest</a:t>
            </a:r>
            <a:r>
              <a:rPr lang="en-US" altLang="zh-CN" sz="1600" dirty="0" smtClean="0"/>
              <a:t>} from 'redux-saga/effects’</a:t>
            </a:r>
            <a:endParaRPr lang="en-US" altLang="zh-CN" sz="1600" dirty="0" smtClean="0"/>
          </a:p>
          <a:p>
            <a:pPr marL="8255" indent="0">
              <a:buNone/>
            </a:pPr>
            <a:r>
              <a:rPr lang="en-US" altLang="zh-CN" sz="1600" dirty="0" smtClean="0">
                <a:solidFill>
                  <a:srgbClr val="FFC000"/>
                </a:solidFill>
              </a:rPr>
              <a:t>take</a:t>
            </a:r>
            <a:r>
              <a:rPr lang="zh-CN" altLang="en-US" sz="1600" dirty="0" smtClean="0">
                <a:solidFill>
                  <a:srgbClr val="FFC000"/>
                </a:solidFill>
              </a:rPr>
              <a:t>：</a:t>
            </a:r>
            <a:r>
              <a:rPr lang="zh-CN" altLang="zh-CN" sz="1600" dirty="0" smtClean="0">
                <a:solidFill>
                  <a:srgbClr val="FFC000"/>
                </a:solidFill>
              </a:rPr>
              <a:t>是用来</a:t>
            </a:r>
            <a:r>
              <a:rPr lang="zh-CN" altLang="en-US" sz="1600" dirty="0" smtClean="0">
                <a:solidFill>
                  <a:srgbClr val="FFC000"/>
                </a:solidFill>
              </a:rPr>
              <a:t>并发</a:t>
            </a:r>
            <a:r>
              <a:rPr lang="zh-CN" altLang="zh-CN" sz="1600" dirty="0" smtClean="0">
                <a:solidFill>
                  <a:srgbClr val="FFC000"/>
                </a:solidFill>
              </a:rPr>
              <a:t>监听</a:t>
            </a:r>
            <a:r>
              <a:rPr lang="en-US" altLang="zh-CN" sz="1600" dirty="0" smtClean="0">
                <a:solidFill>
                  <a:srgbClr val="FFC000"/>
                </a:solidFill>
              </a:rPr>
              <a:t>action</a:t>
            </a:r>
            <a:r>
              <a:rPr lang="zh-CN" altLang="zh-CN" sz="1600" dirty="0" smtClean="0">
                <a:solidFill>
                  <a:srgbClr val="FFC000"/>
                </a:solidFill>
              </a:rPr>
              <a:t>，返回的是监听到的</a:t>
            </a:r>
            <a:r>
              <a:rPr lang="en-US" altLang="zh-CN" sz="1600" dirty="0" smtClean="0">
                <a:solidFill>
                  <a:srgbClr val="FFC000"/>
                </a:solidFill>
              </a:rPr>
              <a:t>action</a:t>
            </a:r>
            <a:r>
              <a:rPr lang="zh-CN" altLang="zh-CN" sz="1600" dirty="0" smtClean="0">
                <a:solidFill>
                  <a:srgbClr val="FFC000"/>
                </a:solidFill>
              </a:rPr>
              <a:t>对象 </a:t>
            </a:r>
            <a:r>
              <a:rPr lang="zh-CN" altLang="en-US" sz="1600" dirty="0" smtClean="0">
                <a:solidFill>
                  <a:srgbClr val="FFC000"/>
                </a:solidFill>
              </a:rPr>
              <a:t>。</a:t>
            </a:r>
            <a:endParaRPr lang="en-US" altLang="zh-CN" sz="1600" dirty="0" smtClean="0">
              <a:solidFill>
                <a:srgbClr val="FFC000"/>
              </a:solidFill>
            </a:endParaRPr>
          </a:p>
          <a:p>
            <a:pPr marL="8255" indent="0">
              <a:buNone/>
            </a:pPr>
            <a:r>
              <a:rPr lang="en-US" altLang="zh-CN" sz="1600" b="1" dirty="0" smtClean="0"/>
              <a:t>while </a:t>
            </a:r>
            <a:r>
              <a:rPr lang="en-US" altLang="zh-CN" sz="1600" dirty="0"/>
              <a:t>(</a:t>
            </a:r>
            <a:r>
              <a:rPr lang="en-US" altLang="zh-CN" sz="1600" b="1" dirty="0"/>
              <a:t>true</a:t>
            </a:r>
            <a:r>
              <a:rPr lang="en-US" altLang="zh-CN" sz="1600" dirty="0"/>
              <a:t>){</a:t>
            </a:r>
            <a:br>
              <a:rPr lang="en-US" altLang="zh-CN" sz="1600" dirty="0"/>
            </a:br>
            <a:r>
              <a:rPr lang="en-US" altLang="zh-CN" sz="1600" dirty="0"/>
              <a:t>    </a:t>
            </a:r>
            <a:r>
              <a:rPr lang="en-US" altLang="zh-CN" sz="1600" b="1" dirty="0"/>
              <a:t>let </a:t>
            </a:r>
            <a:r>
              <a:rPr lang="en-US" altLang="zh-CN" sz="1600" dirty="0"/>
              <a:t>payload=</a:t>
            </a:r>
            <a:r>
              <a:rPr lang="en-US" altLang="zh-CN" sz="1600" b="1" dirty="0"/>
              <a:t>yield </a:t>
            </a:r>
            <a:r>
              <a:rPr lang="en-US" altLang="zh-CN" sz="1600" i="1" dirty="0"/>
              <a:t>take</a:t>
            </a:r>
            <a:r>
              <a:rPr lang="en-US" altLang="zh-CN" sz="1600" dirty="0" smtClean="0"/>
              <a:t>(</a:t>
            </a:r>
            <a:r>
              <a:rPr lang="en-US" altLang="zh-CN" sz="1600" b="1" dirty="0" smtClean="0"/>
              <a:t>“LOGIN”</a:t>
            </a:r>
            <a:r>
              <a:rPr lang="en-US" altLang="zh-CN" sz="1600" dirty="0" smtClean="0"/>
              <a:t>);</a:t>
            </a:r>
            <a:r>
              <a:rPr lang="zh-CN" altLang="en-US" sz="1600" dirty="0" smtClean="0"/>
              <a:t> </a:t>
            </a:r>
            <a:r>
              <a:rPr lang="en-US" altLang="zh-CN" sz="1600" i="1" dirty="0"/>
              <a:t>//</a:t>
            </a:r>
            <a:r>
              <a:rPr lang="zh-CN" altLang="en-US" sz="1600" i="1" dirty="0"/>
              <a:t>监听</a:t>
            </a:r>
            <a:r>
              <a:rPr lang="en-US" altLang="zh-CN" sz="1600" i="1" dirty="0"/>
              <a:t>dispatch</a:t>
            </a:r>
            <a:r>
              <a:rPr lang="zh-CN" altLang="en-US" sz="1600" i="1" dirty="0"/>
              <a:t>里面的</a:t>
            </a:r>
            <a:r>
              <a:rPr lang="en-US" altLang="zh-CN" sz="1600" i="1" dirty="0"/>
              <a:t>type</a:t>
            </a:r>
            <a:br>
              <a:rPr lang="en-US" altLang="zh-CN" sz="1600" dirty="0"/>
            </a:br>
            <a:r>
              <a:rPr lang="en-US" altLang="zh-CN" sz="1600" dirty="0"/>
              <a:t>    </a:t>
            </a:r>
            <a:r>
              <a:rPr lang="en-US" altLang="zh-CN" sz="1600" b="1" dirty="0"/>
              <a:t>yield </a:t>
            </a:r>
            <a:r>
              <a:rPr lang="en-US" altLang="zh-CN" sz="1600" i="1" dirty="0"/>
              <a:t>put</a:t>
            </a:r>
            <a:r>
              <a:rPr lang="en-US" altLang="zh-CN" sz="1600" dirty="0"/>
              <a:t>({</a:t>
            </a:r>
            <a:r>
              <a:rPr lang="en-US" altLang="zh-CN" sz="1600" b="1" dirty="0"/>
              <a:t>type</a:t>
            </a:r>
            <a:r>
              <a:rPr lang="en-US" altLang="zh-CN" sz="1600" dirty="0"/>
              <a:t>:</a:t>
            </a:r>
            <a:r>
              <a:rPr lang="en-US" altLang="zh-CN" sz="1600" b="1" dirty="0"/>
              <a:t>"login"</a:t>
            </a:r>
            <a:r>
              <a:rPr lang="en-US" altLang="zh-CN" sz="1600" dirty="0"/>
              <a:t>,</a:t>
            </a:r>
            <a:r>
              <a:rPr lang="en-US" altLang="zh-CN" sz="1600" b="1" dirty="0" err="1"/>
              <a:t>data</a:t>
            </a:r>
            <a:r>
              <a:rPr lang="en-US" altLang="zh-CN" sz="1600" dirty="0" err="1"/>
              <a:t>:payload.</a:t>
            </a:r>
            <a:r>
              <a:rPr lang="en-US" altLang="zh-CN" sz="1600" b="1" dirty="0" err="1"/>
              <a:t>data</a:t>
            </a:r>
            <a:r>
              <a:rPr lang="en-US" altLang="zh-CN" sz="1600" dirty="0"/>
              <a:t>});</a:t>
            </a:r>
            <a:br>
              <a:rPr lang="en-US" altLang="zh-CN" sz="1600" dirty="0"/>
            </a:br>
            <a:r>
              <a:rPr lang="en-US" altLang="zh-CN" sz="1600" dirty="0"/>
              <a:t>}</a:t>
            </a:r>
            <a:endParaRPr lang="en-US" altLang="zh-CN" sz="1600" dirty="0" smtClean="0"/>
          </a:p>
          <a:p>
            <a:pPr marL="8255" lvl="1" indent="0">
              <a:spcBef>
                <a:spcPts val="0"/>
              </a:spcBef>
              <a:buNone/>
              <a:defRPr/>
            </a:pPr>
            <a:endParaRPr lang="en-US" altLang="zh-CN" sz="1600"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600" dirty="0" smtClean="0">
                <a:solidFill>
                  <a:srgbClr val="FFC000"/>
                </a:solidFill>
              </a:rPr>
              <a:t>call</a:t>
            </a:r>
            <a:r>
              <a:rPr lang="zh-CN" altLang="en-US" sz="1600" dirty="0" smtClean="0">
                <a:solidFill>
                  <a:srgbClr val="FFC000"/>
                </a:solidFill>
              </a:rPr>
              <a:t>：</a:t>
            </a:r>
            <a:r>
              <a:rPr lang="en-US" altLang="zh-CN" sz="1600" dirty="0" smtClean="0">
                <a:solidFill>
                  <a:srgbClr val="FFC000"/>
                </a:solidFill>
              </a:rPr>
              <a:t>call</a:t>
            </a:r>
            <a:r>
              <a:rPr lang="zh-CN" altLang="zh-CN" sz="1600" dirty="0" smtClean="0">
                <a:solidFill>
                  <a:srgbClr val="FFC000"/>
                </a:solidFill>
              </a:rPr>
              <a:t>方法</a:t>
            </a:r>
            <a:r>
              <a:rPr lang="zh-CN" altLang="zh-CN" sz="1600" dirty="0">
                <a:solidFill>
                  <a:srgbClr val="FFC000"/>
                </a:solidFill>
              </a:rPr>
              <a:t>与</a:t>
            </a:r>
            <a:r>
              <a:rPr lang="en-US" altLang="zh-CN" sz="1600" dirty="0" err="1">
                <a:solidFill>
                  <a:srgbClr val="FFC000"/>
                </a:solidFill>
              </a:rPr>
              <a:t>js</a:t>
            </a:r>
            <a:r>
              <a:rPr lang="zh-CN" altLang="zh-CN" sz="1600" dirty="0">
                <a:solidFill>
                  <a:srgbClr val="FFC000"/>
                </a:solidFill>
              </a:rPr>
              <a:t>中的</a:t>
            </a:r>
            <a:r>
              <a:rPr lang="en-US" altLang="zh-CN" sz="1600" dirty="0" smtClean="0">
                <a:solidFill>
                  <a:srgbClr val="FFC000"/>
                </a:solidFill>
              </a:rPr>
              <a:t>call</a:t>
            </a:r>
            <a:r>
              <a:rPr lang="zh-CN" altLang="zh-CN" sz="1600" dirty="0" smtClean="0">
                <a:solidFill>
                  <a:srgbClr val="FFC000"/>
                </a:solidFill>
              </a:rPr>
              <a:t>相似</a:t>
            </a:r>
            <a:r>
              <a:rPr lang="en-US" altLang="zh-CN" sz="1600" dirty="0" smtClean="0">
                <a:solidFill>
                  <a:srgbClr val="FFC000"/>
                </a:solidFill>
              </a:rPr>
              <a:t>,</a:t>
            </a:r>
            <a:r>
              <a:rPr lang="en-US" altLang="zh-CN" sz="1600" dirty="0">
                <a:solidFill>
                  <a:srgbClr val="FFC000"/>
                </a:solidFill>
              </a:rPr>
              <a:t> call</a:t>
            </a:r>
            <a:r>
              <a:rPr lang="zh-CN" altLang="zh-CN" sz="1600" dirty="0">
                <a:solidFill>
                  <a:srgbClr val="FFC000"/>
                </a:solidFill>
              </a:rPr>
              <a:t>方法</a:t>
            </a:r>
            <a:r>
              <a:rPr lang="zh-CN" altLang="zh-CN" sz="1600" dirty="0" smtClean="0">
                <a:solidFill>
                  <a:srgbClr val="FFC000"/>
                </a:solidFill>
              </a:rPr>
              <a:t>调用</a:t>
            </a:r>
            <a:r>
              <a:rPr lang="zh-CN" altLang="en-US" sz="1600" dirty="0" smtClean="0">
                <a:solidFill>
                  <a:srgbClr val="FFC000"/>
                </a:solidFill>
              </a:rPr>
              <a:t>函数</a:t>
            </a:r>
            <a:r>
              <a:rPr lang="zh-CN" altLang="zh-CN" sz="1600" dirty="0" smtClean="0">
                <a:solidFill>
                  <a:srgbClr val="FFC000"/>
                </a:solidFill>
              </a:rPr>
              <a:t>，</a:t>
            </a:r>
            <a:r>
              <a:rPr lang="zh-CN" altLang="zh-CN" sz="1600" dirty="0">
                <a:solidFill>
                  <a:srgbClr val="FFC000"/>
                </a:solidFill>
              </a:rPr>
              <a:t>参数为</a:t>
            </a:r>
            <a:r>
              <a:rPr lang="en-US" altLang="zh-CN" sz="1600" dirty="0" err="1">
                <a:solidFill>
                  <a:srgbClr val="FFC000"/>
                </a:solidFill>
              </a:rPr>
              <a:t>args</a:t>
            </a:r>
            <a:r>
              <a:rPr lang="zh-CN" altLang="zh-CN" sz="1600" dirty="0">
                <a:solidFill>
                  <a:srgbClr val="FFC000"/>
                </a:solidFill>
              </a:rPr>
              <a:t>，返回一个描述</a:t>
            </a:r>
            <a:r>
              <a:rPr lang="zh-CN" altLang="zh-CN" sz="1600" dirty="0" smtClean="0">
                <a:solidFill>
                  <a:srgbClr val="FFC000"/>
                </a:solidFill>
              </a:rPr>
              <a:t>对象。</a:t>
            </a:r>
            <a:r>
              <a:rPr lang="zh-CN" altLang="en-US" sz="1600" dirty="0" smtClean="0">
                <a:solidFill>
                  <a:srgbClr val="FFC000"/>
                </a:solidFill>
              </a:rPr>
              <a:t>通常用来异步请求数据。</a:t>
            </a:r>
            <a:endParaRPr lang="en-US" altLang="zh-CN" sz="1600" dirty="0" smtClean="0">
              <a:solidFill>
                <a:srgbClr val="FFC000"/>
              </a:solidFill>
            </a:endParaRPr>
          </a:p>
          <a:p>
            <a:pPr marL="0" indent="0">
              <a:lnSpc>
                <a:spcPct val="100000"/>
              </a:lnSpc>
              <a:buNone/>
            </a:pPr>
            <a:r>
              <a:rPr lang="en-US" altLang="zh-CN" sz="1600" b="1" dirty="0"/>
              <a:t>while </a:t>
            </a:r>
            <a:r>
              <a:rPr lang="en-US" altLang="zh-CN" sz="1600" dirty="0"/>
              <a:t>(</a:t>
            </a:r>
            <a:r>
              <a:rPr lang="en-US" altLang="zh-CN" sz="1600" b="1" dirty="0"/>
              <a:t>true</a:t>
            </a:r>
            <a:r>
              <a:rPr lang="en-US" altLang="zh-CN" sz="1600" dirty="0"/>
              <a:t>){</a:t>
            </a:r>
            <a:br>
              <a:rPr lang="en-US" altLang="zh-CN" sz="1600" dirty="0"/>
            </a:br>
            <a:r>
              <a:rPr lang="en-US" altLang="zh-CN" sz="1600" dirty="0"/>
              <a:t>    </a:t>
            </a:r>
            <a:r>
              <a:rPr lang="en-US" altLang="zh-CN" sz="1600" b="1" dirty="0"/>
              <a:t>let </a:t>
            </a:r>
            <a:r>
              <a:rPr lang="en-US" altLang="zh-CN" sz="1600" dirty="0"/>
              <a:t>action=</a:t>
            </a:r>
            <a:r>
              <a:rPr lang="en-US" altLang="zh-CN" sz="1600" b="1" dirty="0"/>
              <a:t>yield </a:t>
            </a:r>
            <a:r>
              <a:rPr lang="en-US" altLang="zh-CN" sz="1600" i="1" dirty="0"/>
              <a:t>take</a:t>
            </a:r>
            <a:r>
              <a:rPr lang="en-US" altLang="zh-CN" sz="1600" dirty="0" smtClean="0"/>
              <a:t>(</a:t>
            </a:r>
            <a:r>
              <a:rPr lang="en-US" altLang="zh-CN" sz="1600" b="1" dirty="0" smtClean="0"/>
              <a:t>“SWIPER”</a:t>
            </a:r>
            <a:r>
              <a:rPr lang="en-US" altLang="zh-CN" sz="1600" dirty="0" smtClean="0"/>
              <a:t>);</a:t>
            </a:r>
            <a:br>
              <a:rPr lang="en-US" altLang="zh-CN" sz="1600" dirty="0"/>
            </a:br>
            <a:r>
              <a:rPr lang="en-US" altLang="zh-CN" sz="1600" dirty="0"/>
              <a:t>    </a:t>
            </a:r>
            <a:r>
              <a:rPr lang="en-US" altLang="zh-CN" sz="1600" b="1" dirty="0"/>
              <a:t>let </a:t>
            </a:r>
            <a:r>
              <a:rPr lang="en-US" altLang="zh-CN" sz="1600" dirty="0"/>
              <a:t>payload=</a:t>
            </a:r>
            <a:r>
              <a:rPr lang="en-US" altLang="zh-CN" sz="1600" b="1" dirty="0"/>
              <a:t>yield </a:t>
            </a:r>
            <a:r>
              <a:rPr lang="en-US" altLang="zh-CN" sz="1600" i="1" dirty="0"/>
              <a:t>call</a:t>
            </a:r>
            <a:r>
              <a:rPr lang="en-US" altLang="zh-CN" sz="1600" dirty="0"/>
              <a:t>(</a:t>
            </a:r>
            <a:r>
              <a:rPr lang="en-US" altLang="zh-CN" sz="1600" i="1" dirty="0" err="1"/>
              <a:t>getSwiperData</a:t>
            </a:r>
            <a:r>
              <a:rPr lang="en-US" altLang="zh-CN" sz="1600" dirty="0" smtClean="0"/>
              <a:t>);</a:t>
            </a:r>
            <a:r>
              <a:rPr lang="zh-CN" altLang="en-US" sz="1600" dirty="0" smtClean="0"/>
              <a:t> </a:t>
            </a:r>
            <a:r>
              <a:rPr lang="en-US" altLang="zh-CN" sz="1600" dirty="0" smtClean="0"/>
              <a:t>//</a:t>
            </a:r>
            <a:r>
              <a:rPr lang="zh-CN" altLang="en-US" sz="1600" dirty="0" smtClean="0"/>
              <a:t>异步请求数据</a:t>
            </a:r>
            <a:br>
              <a:rPr lang="en-US" altLang="zh-CN" sz="1600" dirty="0"/>
            </a:br>
            <a:r>
              <a:rPr lang="en-US" altLang="zh-CN" sz="1600" dirty="0"/>
              <a:t>    </a:t>
            </a:r>
            <a:r>
              <a:rPr lang="en-US" altLang="zh-CN" sz="1600" b="1" dirty="0"/>
              <a:t>let </a:t>
            </a:r>
            <a:r>
              <a:rPr lang="en-US" altLang="zh-CN" sz="1600" dirty="0"/>
              <a:t>data={};</a:t>
            </a:r>
            <a:br>
              <a:rPr lang="en-US" altLang="zh-CN" sz="1600" dirty="0"/>
            </a:br>
            <a:r>
              <a:rPr lang="en-US" altLang="zh-CN" sz="1600" dirty="0"/>
              <a:t>    </a:t>
            </a:r>
            <a:r>
              <a:rPr lang="en-US" altLang="zh-CN" sz="1600" b="1" dirty="0"/>
              <a:t>if </a:t>
            </a:r>
            <a:r>
              <a:rPr lang="en-US" altLang="zh-CN" sz="1600" dirty="0"/>
              <a:t>(</a:t>
            </a:r>
            <a:r>
              <a:rPr lang="en-US" altLang="zh-CN" sz="1600" dirty="0" err="1"/>
              <a:t>payload.</a:t>
            </a:r>
            <a:r>
              <a:rPr lang="en-US" altLang="zh-CN" sz="1600" b="1" dirty="0" err="1"/>
              <a:t>code</a:t>
            </a:r>
            <a:r>
              <a:rPr lang="en-US" altLang="zh-CN" sz="1600" dirty="0"/>
              <a:t>==200){</a:t>
            </a:r>
            <a:br>
              <a:rPr lang="en-US" altLang="zh-CN" sz="1600" dirty="0"/>
            </a:br>
            <a:r>
              <a:rPr lang="en-US" altLang="zh-CN" sz="1600" dirty="0"/>
              <a:t>        data = {</a:t>
            </a:r>
            <a:r>
              <a:rPr lang="en-US" altLang="zh-CN" sz="1600" b="1" dirty="0" err="1"/>
              <a:t>swiper</a:t>
            </a:r>
            <a:r>
              <a:rPr lang="en-US" altLang="zh-CN" sz="1600" dirty="0" err="1"/>
              <a:t>:payload.</a:t>
            </a:r>
            <a:r>
              <a:rPr lang="en-US" altLang="zh-CN" sz="1600" b="1" dirty="0" err="1"/>
              <a:t>data</a:t>
            </a:r>
            <a:r>
              <a:rPr lang="en-US" altLang="zh-CN" sz="1600" dirty="0"/>
              <a:t>};</a:t>
            </a:r>
            <a:br>
              <a:rPr lang="en-US" altLang="zh-CN" sz="1600" dirty="0"/>
            </a:br>
            <a:r>
              <a:rPr lang="en-US" altLang="zh-CN" sz="1600" dirty="0"/>
              <a:t>    } </a:t>
            </a:r>
            <a:r>
              <a:rPr lang="en-US" altLang="zh-CN" sz="1600" b="1" dirty="0"/>
              <a:t>else</a:t>
            </a:r>
            <a:r>
              <a:rPr lang="en-US" altLang="zh-CN" sz="1600" dirty="0"/>
              <a:t>{</a:t>
            </a:r>
            <a:br>
              <a:rPr lang="en-US" altLang="zh-CN" sz="1600" dirty="0"/>
            </a:br>
            <a:r>
              <a:rPr lang="en-US" altLang="zh-CN" sz="1600" dirty="0"/>
              <a:t>        data = {</a:t>
            </a:r>
            <a:r>
              <a:rPr lang="en-US" altLang="zh-CN" sz="1600" b="1" dirty="0" err="1"/>
              <a:t>swiper</a:t>
            </a:r>
            <a:r>
              <a:rPr lang="en-US" altLang="zh-CN" sz="1600" dirty="0"/>
              <a:t>:[]};</a:t>
            </a:r>
            <a:br>
              <a:rPr lang="en-US" altLang="zh-CN" sz="1600" dirty="0"/>
            </a:br>
            <a:r>
              <a:rPr lang="en-US" altLang="zh-CN" sz="1600" dirty="0"/>
              <a:t>    }</a:t>
            </a:r>
            <a:br>
              <a:rPr lang="en-US" altLang="zh-CN" sz="1600" dirty="0"/>
            </a:br>
            <a:r>
              <a:rPr lang="en-US" altLang="zh-CN" sz="1600" dirty="0"/>
              <a:t>    </a:t>
            </a:r>
            <a:r>
              <a:rPr lang="en-US" altLang="zh-CN" sz="1600" b="1" dirty="0"/>
              <a:t>yield </a:t>
            </a:r>
            <a:r>
              <a:rPr lang="en-US" altLang="zh-CN" sz="1600" i="1" dirty="0"/>
              <a:t>put</a:t>
            </a:r>
            <a:r>
              <a:rPr lang="en-US" altLang="zh-CN" sz="1600" dirty="0"/>
              <a:t>({</a:t>
            </a:r>
            <a:r>
              <a:rPr lang="en-US" altLang="zh-CN" sz="1600" b="1" dirty="0"/>
              <a:t>type</a:t>
            </a:r>
            <a:r>
              <a:rPr lang="en-US" altLang="zh-CN" sz="1600" dirty="0"/>
              <a:t>:</a:t>
            </a:r>
            <a:r>
              <a:rPr lang="en-US" altLang="zh-CN" sz="1600" b="1" dirty="0"/>
              <a:t>"</a:t>
            </a:r>
            <a:r>
              <a:rPr lang="en-US" altLang="zh-CN" sz="1600" b="1" dirty="0" err="1"/>
              <a:t>swiper</a:t>
            </a:r>
            <a:r>
              <a:rPr lang="en-US" altLang="zh-CN" sz="1600" b="1" dirty="0"/>
              <a:t>"</a:t>
            </a:r>
            <a:r>
              <a:rPr lang="en-US" altLang="zh-CN" sz="1600" dirty="0"/>
              <a:t>,</a:t>
            </a:r>
            <a:r>
              <a:rPr lang="en-US" altLang="zh-CN" sz="1600" b="1" dirty="0" err="1"/>
              <a:t>data</a:t>
            </a:r>
            <a:r>
              <a:rPr lang="en-US" altLang="zh-CN" sz="1600" dirty="0" err="1"/>
              <a:t>:data</a:t>
            </a:r>
            <a:r>
              <a:rPr lang="en-US" altLang="zh-CN" sz="1600" dirty="0"/>
              <a:t>});</a:t>
            </a:r>
            <a:br>
              <a:rPr lang="en-US" altLang="zh-CN" sz="1600" dirty="0"/>
            </a:br>
            <a:r>
              <a:rPr lang="en-US" altLang="zh-CN" sz="1600" dirty="0"/>
              <a:t>    </a:t>
            </a:r>
            <a:r>
              <a:rPr lang="en-US" altLang="zh-CN" sz="1600" b="1" dirty="0"/>
              <a:t>if </a:t>
            </a:r>
            <a:r>
              <a:rPr lang="en-US" altLang="zh-CN" sz="1600" dirty="0"/>
              <a:t>(</a:t>
            </a:r>
            <a:r>
              <a:rPr lang="en-US" altLang="zh-CN" sz="1600" dirty="0" err="1"/>
              <a:t>action.</a:t>
            </a:r>
            <a:r>
              <a:rPr lang="en-US" altLang="zh-CN" sz="1600" b="1" dirty="0" err="1"/>
              <a:t>data</a:t>
            </a:r>
            <a:r>
              <a:rPr lang="en-US" altLang="zh-CN" sz="1600" dirty="0" err="1"/>
              <a:t>.</a:t>
            </a:r>
            <a:r>
              <a:rPr lang="en-US" altLang="zh-CN" sz="1600" b="1" dirty="0" err="1"/>
              <a:t>success</a:t>
            </a:r>
            <a:r>
              <a:rPr lang="en-US" altLang="zh-CN" sz="1600" dirty="0"/>
              <a:t>){</a:t>
            </a:r>
            <a:br>
              <a:rPr lang="en-US" altLang="zh-CN" sz="1600" dirty="0"/>
            </a:br>
            <a:r>
              <a:rPr lang="en-US" altLang="zh-CN" sz="1600" dirty="0"/>
              <a:t>        </a:t>
            </a:r>
            <a:r>
              <a:rPr lang="en-US" altLang="zh-CN" sz="1600" dirty="0" err="1"/>
              <a:t>action.</a:t>
            </a:r>
            <a:r>
              <a:rPr lang="en-US" altLang="zh-CN" sz="1600" b="1" dirty="0" err="1"/>
              <a:t>data</a:t>
            </a:r>
            <a:r>
              <a:rPr lang="en-US" altLang="zh-CN" sz="1600" dirty="0" err="1"/>
              <a:t>.</a:t>
            </a:r>
            <a:r>
              <a:rPr lang="en-US" altLang="zh-CN" sz="1600" b="1" dirty="0" err="1"/>
              <a:t>success</a:t>
            </a:r>
            <a:r>
              <a:rPr lang="en-US" altLang="zh-CN" sz="1600" dirty="0"/>
              <a:t>();</a:t>
            </a:r>
            <a:br>
              <a:rPr lang="en-US" altLang="zh-CN" sz="1600" dirty="0"/>
            </a:br>
            <a:r>
              <a:rPr lang="en-US" altLang="zh-CN" sz="1600" dirty="0"/>
              <a:t>    }</a:t>
            </a:r>
            <a:br>
              <a:rPr lang="en-US" altLang="zh-CN" sz="1600" dirty="0"/>
            </a:br>
            <a:r>
              <a:rPr lang="en-US" altLang="zh-CN" sz="1600" dirty="0"/>
              <a:t>}</a:t>
            </a:r>
            <a:r>
              <a:rPr lang="zh-CN" altLang="zh-CN" sz="1600" dirty="0" smtClean="0">
                <a:solidFill>
                  <a:srgbClr val="FFC000"/>
                </a:solidFill>
              </a:rPr>
              <a:t> </a:t>
            </a:r>
            <a:endParaRPr lang="zh-CN" altLang="zh-CN" sz="1600" dirty="0">
              <a:solidFill>
                <a:srgbClr val="FFC000"/>
              </a:solidFill>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35036"/>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600" dirty="0" smtClean="0">
                <a:solidFill>
                  <a:srgbClr val="FFC000"/>
                </a:solidFill>
              </a:rPr>
              <a:t>fork</a:t>
            </a:r>
            <a:r>
              <a:rPr lang="zh-CN" altLang="en-US" sz="1600" dirty="0" smtClean="0">
                <a:solidFill>
                  <a:srgbClr val="FFC000"/>
                </a:solidFill>
              </a:rPr>
              <a:t>：</a:t>
            </a:r>
            <a:r>
              <a:rPr lang="en-US" altLang="zh-CN" sz="1600" dirty="0" smtClean="0">
                <a:solidFill>
                  <a:srgbClr val="FFC000"/>
                </a:solidFill>
              </a:rPr>
              <a:t>fork</a:t>
            </a:r>
            <a:r>
              <a:rPr lang="zh-CN" altLang="zh-CN" sz="1600" dirty="0" smtClean="0">
                <a:solidFill>
                  <a:srgbClr val="FFC000"/>
                </a:solidFill>
              </a:rPr>
              <a:t>方法与</a:t>
            </a:r>
            <a:r>
              <a:rPr lang="en-US" altLang="zh-CN" sz="1600" dirty="0" smtClean="0">
                <a:solidFill>
                  <a:srgbClr val="FFC000"/>
                </a:solidFill>
              </a:rPr>
              <a:t>call</a:t>
            </a:r>
            <a:r>
              <a:rPr lang="zh-CN" altLang="zh-CN" sz="1600" dirty="0" smtClean="0">
                <a:solidFill>
                  <a:srgbClr val="FFC000"/>
                </a:solidFill>
              </a:rPr>
              <a:t>相似</a:t>
            </a:r>
            <a:r>
              <a:rPr lang="en-US" altLang="zh-CN" sz="1600" dirty="0" smtClean="0">
                <a:solidFill>
                  <a:srgbClr val="FFC000"/>
                </a:solidFill>
              </a:rPr>
              <a:t>,fork方法相当于web work，</a:t>
            </a:r>
            <a:r>
              <a:rPr lang="zh-CN" altLang="zh-CN" sz="1600" dirty="0">
                <a:solidFill>
                  <a:srgbClr val="FFC000"/>
                </a:solidFill>
              </a:rPr>
              <a:t>不会阻塞主线程，在非阻塞调用中十分有用 </a:t>
            </a:r>
            <a:r>
              <a:rPr lang="zh-CN" altLang="en-US" sz="1600" dirty="0" smtClean="0">
                <a:solidFill>
                  <a:srgbClr val="FFC000"/>
                </a:solidFill>
              </a:rPr>
              <a:t>。</a:t>
            </a:r>
            <a:endParaRPr lang="en-US" altLang="zh-CN" sz="1600" dirty="0" smtClean="0">
              <a:solidFill>
                <a:srgbClr val="FFC000"/>
              </a:solidFill>
            </a:endParaRPr>
          </a:p>
          <a:p>
            <a:pPr marL="0" indent="0">
              <a:lnSpc>
                <a:spcPct val="100000"/>
              </a:lnSpc>
              <a:buNone/>
            </a:pPr>
            <a:r>
              <a:rPr sz="1600"/>
              <a:t>export default [</a:t>
            </a:r>
            <a:endParaRPr sz="1600"/>
          </a:p>
          <a:p>
            <a:pPr marL="0" indent="0">
              <a:lnSpc>
                <a:spcPct val="100000"/>
              </a:lnSpc>
              <a:buNone/>
            </a:pPr>
            <a:r>
              <a:rPr sz="1600"/>
              <a:t>    fork(watchLogin),</a:t>
            </a:r>
            <a:endParaRPr sz="1600"/>
          </a:p>
          <a:p>
            <a:pPr marL="0" indent="0">
              <a:lnSpc>
                <a:spcPct val="100000"/>
              </a:lnSpc>
              <a:buNone/>
            </a:pPr>
            <a:r>
              <a:rPr sz="1600"/>
              <a:t>    fork(watchOutLogin),</a:t>
            </a:r>
            <a:endParaRPr sz="1600"/>
          </a:p>
          <a:p>
            <a:pPr marL="0" indent="0">
              <a:lnSpc>
                <a:spcPct val="100000"/>
              </a:lnSpc>
              <a:buNone/>
            </a:pPr>
            <a:r>
              <a:rPr sz="1600"/>
              <a:t>    fork(watchUploadHead)</a:t>
            </a:r>
            <a:endParaRPr sz="1600"/>
          </a:p>
          <a:p>
            <a:pPr marL="0" indent="0">
              <a:lnSpc>
                <a:spcPct val="100000"/>
              </a:lnSpc>
              <a:buNone/>
            </a:pPr>
            <a:r>
              <a:rPr sz="1600"/>
              <a:t>]</a:t>
            </a:r>
            <a:endParaRPr sz="160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992459"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600" dirty="0" smtClean="0">
                <a:solidFill>
                  <a:srgbClr val="FFC000"/>
                </a:solidFill>
              </a:rPr>
              <a:t>put</a:t>
            </a:r>
            <a:r>
              <a:rPr lang="zh-CN" altLang="en-US" sz="1600" dirty="0" smtClean="0">
                <a:solidFill>
                  <a:srgbClr val="FFC000"/>
                </a:solidFill>
              </a:rPr>
              <a:t>：</a:t>
            </a:r>
            <a:r>
              <a:rPr lang="en-US" altLang="zh-CN" sz="1600" dirty="0" smtClean="0">
                <a:solidFill>
                  <a:srgbClr val="FFC000"/>
                </a:solidFill>
              </a:rPr>
              <a:t>dispatch</a:t>
            </a:r>
            <a:r>
              <a:rPr lang="zh-CN" altLang="en-US" sz="1600" dirty="0" smtClean="0">
                <a:solidFill>
                  <a:srgbClr val="FFC000"/>
                </a:solidFill>
              </a:rPr>
              <a:t>与</a:t>
            </a:r>
            <a:r>
              <a:rPr lang="en-US" altLang="zh-CN" sz="1600" dirty="0" smtClean="0">
                <a:solidFill>
                  <a:srgbClr val="FFC000"/>
                </a:solidFill>
              </a:rPr>
              <a:t>reducer</a:t>
            </a:r>
            <a:r>
              <a:rPr lang="zh-CN" altLang="en-US" sz="1600" dirty="0" smtClean="0">
                <a:solidFill>
                  <a:srgbClr val="FFC000"/>
                </a:solidFill>
              </a:rPr>
              <a:t>之前的桥梁，把处理后的数据传入到</a:t>
            </a:r>
            <a:r>
              <a:rPr lang="en-US" altLang="zh-CN" sz="1600" dirty="0" smtClean="0">
                <a:solidFill>
                  <a:srgbClr val="FFC000"/>
                </a:solidFill>
              </a:rPr>
              <a:t>reducer</a:t>
            </a:r>
            <a:r>
              <a:rPr lang="zh-CN" altLang="en-US" sz="1600" dirty="0" smtClean="0">
                <a:solidFill>
                  <a:srgbClr val="FFC000"/>
                </a:solidFill>
              </a:rPr>
              <a:t>中。</a:t>
            </a:r>
            <a:endParaRPr lang="en-US" altLang="zh-CN" sz="1600" dirty="0" smtClean="0">
              <a:solidFill>
                <a:srgbClr val="FFC000"/>
              </a:solidFill>
            </a:endParaRPr>
          </a:p>
          <a:p>
            <a:pPr marL="0" indent="0">
              <a:buNone/>
            </a:pPr>
            <a:r>
              <a:rPr lang="en-US" altLang="zh-CN" sz="1600" b="1" dirty="0"/>
              <a:t>yield </a:t>
            </a:r>
            <a:r>
              <a:rPr lang="en-US" altLang="zh-CN" sz="1600" i="1" dirty="0"/>
              <a:t>put</a:t>
            </a:r>
            <a:r>
              <a:rPr lang="en-US" altLang="zh-CN" sz="1600" dirty="0"/>
              <a:t>({</a:t>
            </a:r>
            <a:r>
              <a:rPr lang="en-US" altLang="zh-CN" sz="1600" b="1" dirty="0" err="1"/>
              <a:t>type</a:t>
            </a:r>
            <a:r>
              <a:rPr lang="en-US" altLang="zh-CN" sz="1600" dirty="0" err="1"/>
              <a:t>:</a:t>
            </a:r>
            <a:r>
              <a:rPr lang="en-US" altLang="zh-CN" sz="1600" b="1" dirty="0" err="1"/>
              <a:t>"out_login"</a:t>
            </a:r>
            <a:r>
              <a:rPr lang="en-US" altLang="zh-CN" sz="1600" dirty="0" err="1"/>
              <a:t>,</a:t>
            </a:r>
            <a:r>
              <a:rPr lang="en-US" altLang="zh-CN" sz="1600" b="1" dirty="0" err="1"/>
              <a:t>data</a:t>
            </a:r>
            <a:r>
              <a:rPr lang="en-US" altLang="zh-CN" sz="1600" dirty="0"/>
              <a:t>:{</a:t>
            </a:r>
            <a:r>
              <a:rPr lang="en-US" altLang="zh-CN" sz="1600" b="1" dirty="0"/>
              <a:t>username</a:t>
            </a:r>
            <a:r>
              <a:rPr lang="en-US" altLang="zh-CN" sz="1600" dirty="0"/>
              <a:t>:</a:t>
            </a:r>
            <a:r>
              <a:rPr lang="en-US" altLang="zh-CN" sz="1600" b="1" dirty="0"/>
              <a:t>""</a:t>
            </a:r>
            <a:r>
              <a:rPr lang="en-US" altLang="zh-CN" sz="1600" dirty="0"/>
              <a:t>,</a:t>
            </a:r>
            <a:r>
              <a:rPr lang="en-US" altLang="zh-CN" sz="1600" b="1" dirty="0" err="1"/>
              <a:t>isLogin</a:t>
            </a:r>
            <a:r>
              <a:rPr lang="en-US" altLang="zh-CN" sz="1600" dirty="0" err="1"/>
              <a:t>:</a:t>
            </a:r>
            <a:r>
              <a:rPr lang="en-US" altLang="zh-CN" sz="1600" b="1" dirty="0" err="1"/>
              <a:t>false</a:t>
            </a:r>
            <a:r>
              <a:rPr lang="en-US" altLang="zh-CN" sz="1600" dirty="0" smtClean="0"/>
              <a:t>}});</a:t>
            </a:r>
            <a:endParaRPr lang="en-US" altLang="zh-CN" sz="1600" dirty="0" smtClean="0"/>
          </a:p>
          <a:p>
            <a:pPr marL="0" indent="0">
              <a:buNone/>
            </a:pPr>
            <a:r>
              <a:rPr lang="en-US" altLang="zh-CN" sz="1600" dirty="0" smtClean="0">
                <a:solidFill>
                  <a:srgbClr val="FFC000"/>
                </a:solidFill>
              </a:rPr>
              <a:t>select</a:t>
            </a:r>
            <a:r>
              <a:rPr lang="zh-CN" altLang="en-US" sz="1600" dirty="0" smtClean="0">
                <a:solidFill>
                  <a:srgbClr val="FFC000"/>
                </a:solidFill>
              </a:rPr>
              <a:t>：</a:t>
            </a:r>
            <a:r>
              <a:rPr lang="en-US" altLang="zh-CN" sz="1600" dirty="0">
                <a:solidFill>
                  <a:srgbClr val="FFC000"/>
                </a:solidFill>
              </a:rPr>
              <a:t> select</a:t>
            </a:r>
            <a:r>
              <a:rPr lang="zh-CN" altLang="zh-CN" sz="1600" dirty="0">
                <a:solidFill>
                  <a:srgbClr val="FFC000"/>
                </a:solidFill>
              </a:rPr>
              <a:t>方法对应的是</a:t>
            </a:r>
            <a:r>
              <a:rPr lang="en-US" altLang="zh-CN" sz="1600" dirty="0">
                <a:solidFill>
                  <a:srgbClr val="FFC000"/>
                </a:solidFill>
              </a:rPr>
              <a:t>redux</a:t>
            </a:r>
            <a:r>
              <a:rPr lang="zh-CN" altLang="zh-CN" sz="1600" dirty="0">
                <a:solidFill>
                  <a:srgbClr val="FFC000"/>
                </a:solidFill>
              </a:rPr>
              <a:t>中的</a:t>
            </a:r>
            <a:r>
              <a:rPr lang="en-US" altLang="zh-CN" sz="1600" dirty="0" err="1">
                <a:solidFill>
                  <a:srgbClr val="FFC000"/>
                </a:solidFill>
              </a:rPr>
              <a:t>getState</a:t>
            </a:r>
            <a:r>
              <a:rPr lang="zh-CN" altLang="zh-CN" sz="1600" dirty="0">
                <a:solidFill>
                  <a:srgbClr val="FFC000"/>
                </a:solidFill>
              </a:rPr>
              <a:t>，用户获取</a:t>
            </a:r>
            <a:r>
              <a:rPr lang="en-US" altLang="zh-CN" sz="1600" dirty="0">
                <a:solidFill>
                  <a:srgbClr val="FFC000"/>
                </a:solidFill>
              </a:rPr>
              <a:t>store</a:t>
            </a:r>
            <a:r>
              <a:rPr lang="zh-CN" altLang="zh-CN" sz="1600" dirty="0">
                <a:solidFill>
                  <a:srgbClr val="FFC000"/>
                </a:solidFill>
              </a:rPr>
              <a:t>中的</a:t>
            </a:r>
            <a:r>
              <a:rPr lang="en-US" altLang="zh-CN" sz="1600" dirty="0" smtClean="0">
                <a:solidFill>
                  <a:srgbClr val="FFC000"/>
                </a:solidFill>
              </a:rPr>
              <a:t>state</a:t>
            </a:r>
            <a:endParaRPr lang="en-US" altLang="zh-CN" sz="1600" dirty="0" smtClean="0">
              <a:solidFill>
                <a:srgbClr val="FFC000"/>
              </a:solidFill>
            </a:endParaRPr>
          </a:p>
          <a:p>
            <a:pPr marL="0" indent="0">
              <a:buNone/>
            </a:pPr>
            <a:r>
              <a:rPr lang="en-US" altLang="zh-CN" sz="1600" b="1" dirty="0"/>
              <a:t>let </a:t>
            </a:r>
            <a:r>
              <a:rPr lang="en-US" altLang="zh-CN" sz="1600" dirty="0" err="1"/>
              <a:t>rootState</a:t>
            </a:r>
            <a:r>
              <a:rPr lang="en-US" altLang="zh-CN" sz="1600" dirty="0"/>
              <a:t>=</a:t>
            </a:r>
            <a:r>
              <a:rPr lang="en-US" altLang="zh-CN" sz="1600" b="1" dirty="0"/>
              <a:t>yield </a:t>
            </a:r>
            <a:r>
              <a:rPr lang="en-US" altLang="zh-CN" sz="1600" i="1" dirty="0"/>
              <a:t>select</a:t>
            </a:r>
            <a:r>
              <a:rPr lang="en-US" altLang="zh-CN" sz="1600" dirty="0"/>
              <a:t>();</a:t>
            </a:r>
            <a:br>
              <a:rPr lang="en-US" altLang="zh-CN" sz="1600" dirty="0"/>
            </a:br>
            <a:r>
              <a:rPr lang="en-US" altLang="zh-CN" sz="1600" b="1" i="1" dirty="0" err="1"/>
              <a:t>console</a:t>
            </a:r>
            <a:r>
              <a:rPr lang="en-US" altLang="zh-CN" sz="1600" dirty="0" err="1"/>
              <a:t>.log</a:t>
            </a:r>
            <a:r>
              <a:rPr lang="en-US" altLang="zh-CN" sz="1600" dirty="0"/>
              <a:t>(</a:t>
            </a:r>
            <a:r>
              <a:rPr lang="en-US" altLang="zh-CN" sz="1600" dirty="0" err="1"/>
              <a:t>rootState</a:t>
            </a:r>
            <a:r>
              <a:rPr lang="en-US" altLang="zh-CN" sz="1600" dirty="0"/>
              <a:t>);</a:t>
            </a:r>
            <a:r>
              <a:rPr lang="zh-CN" altLang="zh-CN" sz="1600" dirty="0" smtClean="0">
                <a:solidFill>
                  <a:srgbClr val="FFC000"/>
                </a:solidFill>
              </a:rPr>
              <a:t> </a:t>
            </a:r>
            <a:endParaRPr lang="zh-CN" altLang="zh-CN" sz="1600" dirty="0" smtClean="0">
              <a:solidFill>
                <a:srgbClr val="FFC000"/>
              </a:solidFill>
            </a:endParaRPr>
          </a:p>
          <a:p>
            <a:pPr marL="0" indent="0">
              <a:buNone/>
            </a:pPr>
            <a:r>
              <a:rPr lang="en-US" altLang="zh-CN" sz="1600" dirty="0" err="1" smtClean="0">
                <a:solidFill>
                  <a:srgbClr val="FFC000"/>
                </a:solidFill>
              </a:rPr>
              <a:t>takeEvery</a:t>
            </a:r>
            <a:r>
              <a:rPr lang="zh-CN" altLang="en-US" sz="1600" dirty="0" smtClean="0">
                <a:solidFill>
                  <a:srgbClr val="FFC000"/>
                </a:solidFill>
              </a:rPr>
              <a:t>：并发</a:t>
            </a:r>
            <a:r>
              <a:rPr lang="zh-CN" altLang="zh-CN" sz="1600" dirty="0" smtClean="0">
                <a:solidFill>
                  <a:srgbClr val="FFC000"/>
                </a:solidFill>
              </a:rPr>
              <a:t>监听，相应的</a:t>
            </a:r>
            <a:r>
              <a:rPr lang="en-US" altLang="zh-CN" sz="1600" dirty="0" smtClean="0">
                <a:solidFill>
                  <a:srgbClr val="FFC000"/>
                </a:solidFill>
              </a:rPr>
              <a:t>dispatch</a:t>
            </a:r>
            <a:r>
              <a:rPr lang="zh-CN" altLang="en-US" sz="1600" dirty="0" smtClean="0">
                <a:solidFill>
                  <a:srgbClr val="FFC000"/>
                </a:solidFill>
              </a:rPr>
              <a:t>触发的</a:t>
            </a:r>
            <a:r>
              <a:rPr lang="zh-CN" altLang="zh-CN" sz="1600" dirty="0" smtClean="0">
                <a:solidFill>
                  <a:srgbClr val="FFC000"/>
                </a:solidFill>
              </a:rPr>
              <a:t>动作并执行相应的方法 </a:t>
            </a:r>
            <a:endParaRPr lang="en-US" altLang="zh-CN" sz="1600" dirty="0" smtClean="0">
              <a:solidFill>
                <a:srgbClr val="FFC000"/>
              </a:solidFill>
            </a:endParaRPr>
          </a:p>
          <a:p>
            <a:pPr marL="0" indent="0">
              <a:buNone/>
            </a:pPr>
            <a:r>
              <a:rPr lang="en-US" altLang="zh-CN" sz="1600" b="1" dirty="0"/>
              <a:t>function </a:t>
            </a:r>
            <a:r>
              <a:rPr lang="en-US" altLang="zh-CN" sz="1600" dirty="0"/>
              <a:t>*</a:t>
            </a:r>
            <a:r>
              <a:rPr lang="en-US" altLang="zh-CN" sz="1600" i="1" dirty="0" err="1"/>
              <a:t>takeDecCount</a:t>
            </a:r>
            <a:r>
              <a:rPr lang="en-US" altLang="zh-CN" sz="1600" dirty="0"/>
              <a:t>(){</a:t>
            </a:r>
            <a:br>
              <a:rPr lang="en-US" altLang="zh-CN" sz="1600" dirty="0"/>
            </a:br>
            <a:r>
              <a:rPr lang="en-US" altLang="zh-CN" sz="1600" dirty="0"/>
              <a:t>    </a:t>
            </a:r>
            <a:r>
              <a:rPr lang="en-US" altLang="zh-CN" sz="1600" i="1" dirty="0"/>
              <a:t>//</a:t>
            </a:r>
            <a:r>
              <a:rPr lang="en-US" altLang="zh-CN" sz="1600" i="1" dirty="0" err="1"/>
              <a:t>takeEvery</a:t>
            </a:r>
            <a:r>
              <a:rPr lang="en-US" altLang="zh-CN" sz="1600" i="1" dirty="0"/>
              <a:t>:</a:t>
            </a:r>
            <a:r>
              <a:rPr lang="zh-CN" altLang="en-US" sz="1600" i="1" dirty="0"/>
              <a:t>允许并发，监听</a:t>
            </a:r>
            <a:r>
              <a:rPr lang="en-US" altLang="zh-CN" sz="1600" i="1" dirty="0"/>
              <a:t>dispatch</a:t>
            </a:r>
            <a:r>
              <a:rPr lang="zh-CN" altLang="en-US" sz="1600" i="1" dirty="0"/>
              <a:t>里面的</a:t>
            </a:r>
            <a:r>
              <a:rPr lang="en-US" altLang="zh-CN" sz="1600" i="1" dirty="0"/>
              <a:t>type</a:t>
            </a:r>
            <a:br>
              <a:rPr lang="en-US" altLang="zh-CN" sz="1600" i="1" dirty="0"/>
            </a:br>
            <a:r>
              <a:rPr lang="en-US" altLang="zh-CN" sz="1600" i="1" dirty="0"/>
              <a:t>    </a:t>
            </a:r>
            <a:r>
              <a:rPr lang="en-US" altLang="zh-CN" sz="1600" b="1" dirty="0"/>
              <a:t>yield </a:t>
            </a:r>
            <a:r>
              <a:rPr lang="en-US" altLang="zh-CN" sz="1600" i="1" dirty="0" err="1"/>
              <a:t>takeEvery</a:t>
            </a:r>
            <a:r>
              <a:rPr lang="en-US" altLang="zh-CN" sz="1600" dirty="0"/>
              <a:t>(</a:t>
            </a:r>
            <a:r>
              <a:rPr lang="en-US" altLang="zh-CN" sz="1600" b="1" dirty="0"/>
              <a:t>"DEC"</a:t>
            </a:r>
            <a:r>
              <a:rPr lang="en-US" altLang="zh-CN" sz="1600" dirty="0"/>
              <a:t>,</a:t>
            </a:r>
            <a:r>
              <a:rPr lang="en-US" altLang="zh-CN" sz="1600" i="1" dirty="0" err="1"/>
              <a:t>decCount</a:t>
            </a:r>
            <a:r>
              <a:rPr lang="en-US" altLang="zh-CN" sz="1600" dirty="0"/>
              <a:t>);</a:t>
            </a:r>
            <a:br>
              <a:rPr lang="en-US" altLang="zh-CN" sz="1600" dirty="0"/>
            </a:br>
            <a:r>
              <a:rPr lang="en-US" altLang="zh-CN" sz="1600" dirty="0"/>
              <a:t>}</a:t>
            </a:r>
            <a:endParaRPr lang="en-US" altLang="zh-CN" sz="1600" dirty="0">
              <a:solidFill>
                <a:srgbClr val="FFC000"/>
              </a:solidFill>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716"/>
            <a:ext cx="10515600" cy="670460"/>
          </a:xfrm>
        </p:spPr>
        <p:txBody>
          <a:bodyPr>
            <a:normAutofit/>
          </a:bodyPr>
          <a:lstStyle/>
          <a:p>
            <a:pPr>
              <a:buClr>
                <a:srgbClr val="FFC000"/>
              </a:buClr>
            </a:pPr>
            <a:r>
              <a:rPr lang="en-US" altLang="zh-CN" sz="3200" dirty="0" smtClean="0">
                <a:sym typeface="+mn-ea"/>
              </a:rPr>
              <a:t>redux-saga</a:t>
            </a:r>
            <a:r>
              <a:rPr lang="zh-CN" altLang="en-US" sz="3200" dirty="0" smtClean="0">
                <a:sym typeface="+mn-ea"/>
              </a:rPr>
              <a:t>的使用</a:t>
            </a:r>
            <a:endParaRPr lang="zh-CN" altLang="en-US" sz="3200" dirty="0"/>
          </a:p>
        </p:txBody>
      </p:sp>
      <p:cxnSp>
        <p:nvCxnSpPr>
          <p:cNvPr id="6" name="直接连接符 5"/>
          <p:cNvCxnSpPr/>
          <p:nvPr/>
        </p:nvCxnSpPr>
        <p:spPr>
          <a:xfrm flipV="1">
            <a:off x="892368" y="764207"/>
            <a:ext cx="102477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内容占位符 2"/>
          <p:cNvSpPr txBox="1"/>
          <p:nvPr/>
        </p:nvSpPr>
        <p:spPr>
          <a:xfrm>
            <a:off x="1001984" y="1144561"/>
            <a:ext cx="9813073" cy="545324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600" dirty="0" err="1">
                <a:solidFill>
                  <a:srgbClr val="FFC000"/>
                </a:solidFill>
              </a:rPr>
              <a:t>takeLatest</a:t>
            </a:r>
            <a:r>
              <a:rPr lang="zh-CN" altLang="zh-CN" sz="1600" dirty="0">
                <a:solidFill>
                  <a:srgbClr val="FFC000"/>
                </a:solidFill>
              </a:rPr>
              <a:t> </a:t>
            </a:r>
            <a:r>
              <a:rPr lang="zh-CN" altLang="en-US" sz="1600" dirty="0" smtClean="0">
                <a:solidFill>
                  <a:srgbClr val="FFC000"/>
                </a:solidFill>
              </a:rPr>
              <a:t>：不允许并发，</a:t>
            </a:r>
            <a:r>
              <a:rPr lang="zh-CN" altLang="zh-CN" sz="1600" dirty="0">
                <a:solidFill>
                  <a:srgbClr val="FFC000"/>
                </a:solidFill>
              </a:rPr>
              <a:t>监听相应的</a:t>
            </a:r>
            <a:r>
              <a:rPr lang="en-US" altLang="zh-CN" sz="1600" dirty="0">
                <a:solidFill>
                  <a:srgbClr val="FFC000"/>
                </a:solidFill>
              </a:rPr>
              <a:t>dispatch</a:t>
            </a:r>
            <a:r>
              <a:rPr lang="zh-CN" altLang="en-US" sz="1600" dirty="0">
                <a:solidFill>
                  <a:srgbClr val="FFC000"/>
                </a:solidFill>
              </a:rPr>
              <a:t>触发的</a:t>
            </a:r>
            <a:r>
              <a:rPr lang="zh-CN" altLang="zh-CN" sz="1600" dirty="0">
                <a:solidFill>
                  <a:srgbClr val="FFC000"/>
                </a:solidFill>
              </a:rPr>
              <a:t>动作并执行相应的方法 </a:t>
            </a:r>
            <a:endParaRPr lang="en-US" altLang="zh-CN" sz="1600" dirty="0">
              <a:solidFill>
                <a:srgbClr val="FFC000"/>
              </a:solidFill>
            </a:endParaRPr>
          </a:p>
          <a:p>
            <a:pPr marL="0" indent="0">
              <a:buNone/>
            </a:pPr>
            <a:r>
              <a:rPr lang="en-US" altLang="zh-CN" sz="1600" b="1" dirty="0"/>
              <a:t>function </a:t>
            </a:r>
            <a:r>
              <a:rPr lang="en-US" altLang="zh-CN" sz="1600" dirty="0"/>
              <a:t>*</a:t>
            </a:r>
            <a:r>
              <a:rPr lang="en-US" altLang="zh-CN" sz="1600" i="1" dirty="0" err="1"/>
              <a:t>takeIncCount</a:t>
            </a:r>
            <a:r>
              <a:rPr lang="en-US" altLang="zh-CN" sz="1600" dirty="0"/>
              <a:t>(){</a:t>
            </a:r>
            <a:br>
              <a:rPr lang="en-US" altLang="zh-CN" sz="1600" dirty="0"/>
            </a:br>
            <a:r>
              <a:rPr lang="en-US" altLang="zh-CN" sz="1600" dirty="0"/>
              <a:t>    </a:t>
            </a:r>
            <a:r>
              <a:rPr lang="en-US" altLang="zh-CN" sz="1600" i="1" dirty="0"/>
              <a:t>//</a:t>
            </a:r>
            <a:r>
              <a:rPr lang="en-US" altLang="zh-CN" sz="1600" i="1" dirty="0" err="1"/>
              <a:t>takeLatest</a:t>
            </a:r>
            <a:r>
              <a:rPr lang="en-US" altLang="zh-CN" sz="1600" i="1" dirty="0"/>
              <a:t>:</a:t>
            </a:r>
            <a:r>
              <a:rPr lang="zh-CN" altLang="en-US" sz="1600" i="1" dirty="0"/>
              <a:t>不允许并发，监听</a:t>
            </a:r>
            <a:r>
              <a:rPr lang="en-US" altLang="zh-CN" sz="1600" i="1" dirty="0"/>
              <a:t>dispatch</a:t>
            </a:r>
            <a:r>
              <a:rPr lang="zh-CN" altLang="en-US" sz="1600" i="1" dirty="0"/>
              <a:t>里面的</a:t>
            </a:r>
            <a:r>
              <a:rPr lang="en-US" altLang="zh-CN" sz="1600" i="1" dirty="0"/>
              <a:t>type</a:t>
            </a:r>
            <a:br>
              <a:rPr lang="en-US" altLang="zh-CN" sz="1600" i="1" dirty="0"/>
            </a:br>
            <a:r>
              <a:rPr lang="en-US" altLang="zh-CN" sz="1600" i="1" dirty="0"/>
              <a:t>    </a:t>
            </a:r>
            <a:r>
              <a:rPr lang="en-US" altLang="zh-CN" sz="1600" b="1" dirty="0"/>
              <a:t>yield </a:t>
            </a:r>
            <a:r>
              <a:rPr lang="en-US" altLang="zh-CN" sz="1600" i="1" dirty="0" err="1"/>
              <a:t>takeLatest</a:t>
            </a:r>
            <a:r>
              <a:rPr lang="en-US" altLang="zh-CN" sz="1600" dirty="0"/>
              <a:t>(</a:t>
            </a:r>
            <a:r>
              <a:rPr lang="en-US" altLang="zh-CN" sz="1600" b="1" dirty="0"/>
              <a:t>"INC"</a:t>
            </a:r>
            <a:r>
              <a:rPr lang="en-US" altLang="zh-CN" sz="1600" dirty="0"/>
              <a:t>,</a:t>
            </a:r>
            <a:r>
              <a:rPr lang="en-US" altLang="zh-CN" sz="1600" i="1" dirty="0" err="1"/>
              <a:t>incCount</a:t>
            </a:r>
            <a:r>
              <a:rPr lang="en-US" altLang="zh-CN" sz="1600" dirty="0"/>
              <a:t>);</a:t>
            </a:r>
            <a:br>
              <a:rPr lang="en-US" altLang="zh-CN" sz="1600" dirty="0"/>
            </a:br>
            <a:r>
              <a:rPr lang="en-US" altLang="zh-CN" sz="1600" dirty="0"/>
              <a:t>}</a:t>
            </a:r>
            <a:endParaRPr lang="en-US" altLang="zh-CN" sz="1600" dirty="0">
              <a:solidFill>
                <a:srgbClr val="FFC000"/>
              </a:solidFill>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第九章：</a:t>
            </a:r>
            <a:r>
              <a:rPr lang="en-US" altLang="zh-CN" dirty="0"/>
              <a:t>react</a:t>
            </a:r>
            <a:r>
              <a:rPr lang="zh-CN" altLang="en-US" dirty="0"/>
              <a:t>常用</a:t>
            </a:r>
            <a:r>
              <a:rPr lang="en-US" altLang="zh-CN" dirty="0" err="1"/>
              <a:t>ui</a:t>
            </a:r>
            <a:r>
              <a:rPr lang="zh-CN" altLang="en-US" dirty="0"/>
              <a:t>库的使用</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a:t>
            </a:r>
            <a:r>
              <a:rPr lang="en-US" altLang="zh-CN" dirty="0"/>
              <a:t>ant-design</a:t>
            </a:r>
            <a:r>
              <a:rPr lang="zh-CN" altLang="en-US" dirty="0"/>
              <a:t>、</a:t>
            </a:r>
            <a:r>
              <a:rPr lang="en-US" altLang="zh-CN" dirty="0" err="1"/>
              <a:t>antd</a:t>
            </a:r>
            <a:r>
              <a:rPr lang="en-US" altLang="zh-CN" dirty="0"/>
              <a:t>-mobile </a:t>
            </a: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err="1" smtClean="0"/>
              <a:t>Webpack</a:t>
            </a:r>
            <a:r>
              <a:rPr lang="zh-CN" altLang="en-US" sz="3200" dirty="0"/>
              <a:t>配置入口文件和打包后的文件</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lnSpc>
                <a:spcPct val="100000"/>
              </a:lnSpc>
              <a:buNone/>
            </a:pPr>
            <a:r>
              <a:rPr lang="zh-CN" altLang="en-US" sz="2000" dirty="0" smtClean="0"/>
              <a:t>根目录建立</a:t>
            </a:r>
            <a:r>
              <a:rPr lang="en-US" altLang="zh-CN" sz="2000" dirty="0" smtClean="0"/>
              <a:t>webpack.config.js</a:t>
            </a:r>
            <a:r>
              <a:rPr lang="zh-CN" altLang="en-US" sz="2000" dirty="0" smtClean="0"/>
              <a:t>文件</a:t>
            </a:r>
            <a:endParaRPr lang="en-US" altLang="zh-CN" sz="2000" dirty="0" smtClean="0"/>
          </a:p>
          <a:p>
            <a:pPr marL="0" indent="0">
              <a:lnSpc>
                <a:spcPct val="100000"/>
              </a:lnSpc>
              <a:buNone/>
            </a:pPr>
            <a:r>
              <a:rPr lang="en-US" altLang="zh-CN" sz="2000" dirty="0" smtClean="0"/>
              <a:t>//</a:t>
            </a:r>
            <a:r>
              <a:rPr lang="en-US" altLang="zh-CN" sz="2000" dirty="0" err="1"/>
              <a:t>webpack</a:t>
            </a:r>
            <a:r>
              <a:rPr lang="zh-CN" altLang="en-US" sz="2000" dirty="0"/>
              <a:t>是</a:t>
            </a:r>
            <a:r>
              <a:rPr lang="en-US" altLang="zh-CN" sz="2000" dirty="0"/>
              <a:t>node</a:t>
            </a:r>
            <a:r>
              <a:rPr lang="zh-CN" altLang="en-US" sz="2000" dirty="0"/>
              <a:t>写出来的使用</a:t>
            </a:r>
            <a:r>
              <a:rPr lang="en-US" altLang="zh-CN" sz="2000" dirty="0"/>
              <a:t>node</a:t>
            </a:r>
            <a:r>
              <a:rPr lang="zh-CN" altLang="en-US" sz="2000" dirty="0"/>
              <a:t>语言</a:t>
            </a:r>
            <a:endParaRPr lang="en-US" altLang="zh-CN" sz="2000" dirty="0"/>
          </a:p>
          <a:p>
            <a:pPr marL="0" indent="0">
              <a:lnSpc>
                <a:spcPct val="100000"/>
              </a:lnSpc>
              <a:buNone/>
            </a:pPr>
            <a:r>
              <a:rPr lang="en-US" altLang="zh-CN" sz="2000" dirty="0"/>
              <a:t>let path=require('path');</a:t>
            </a:r>
            <a:endParaRPr lang="en-US" altLang="zh-CN" sz="2000" dirty="0"/>
          </a:p>
          <a:p>
            <a:pPr marL="0" indent="0">
              <a:lnSpc>
                <a:spcPct val="100000"/>
              </a:lnSpc>
              <a:buNone/>
            </a:pPr>
            <a:r>
              <a:rPr lang="en-US" altLang="zh-CN" sz="2000" dirty="0"/>
              <a:t>//</a:t>
            </a:r>
            <a:r>
              <a:rPr lang="en-US" altLang="zh-CN" sz="2000" dirty="0" err="1"/>
              <a:t>console.log</a:t>
            </a:r>
            <a:r>
              <a:rPr lang="en-US" altLang="zh-CN" sz="2000" dirty="0"/>
              <a:t>(</a:t>
            </a:r>
            <a:r>
              <a:rPr lang="en-US" altLang="zh-CN" sz="2000" dirty="0" err="1"/>
              <a:t>path.resolve</a:t>
            </a:r>
            <a:r>
              <a:rPr lang="en-US" altLang="zh-CN" sz="2000" dirty="0"/>
              <a:t>('</a:t>
            </a:r>
            <a:r>
              <a:rPr lang="en-US" altLang="zh-CN" sz="2000" dirty="0" err="1"/>
              <a:t>dist</a:t>
            </a:r>
            <a:r>
              <a:rPr lang="en-US" altLang="zh-CN" sz="2000" dirty="0"/>
              <a:t>'));</a:t>
            </a:r>
            <a:endParaRPr lang="en-US" altLang="zh-CN" sz="2000" dirty="0"/>
          </a:p>
          <a:p>
            <a:pPr marL="0" indent="0">
              <a:lnSpc>
                <a:spcPct val="100000"/>
              </a:lnSpc>
              <a:buNone/>
            </a:pPr>
            <a:r>
              <a:rPr lang="en-US" altLang="zh-CN" sz="2000" dirty="0" err="1"/>
              <a:t>module.exports</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entry</a:t>
            </a:r>
            <a:r>
              <a:rPr lang="en-US" altLang="zh-CN" sz="2000" dirty="0"/>
              <a:t>:'./</a:t>
            </a:r>
            <a:r>
              <a:rPr lang="en-US" altLang="zh-CN" sz="2000" dirty="0" err="1"/>
              <a:t>src</a:t>
            </a:r>
            <a:r>
              <a:rPr lang="en-US" altLang="zh-CN" sz="2000" dirty="0"/>
              <a:t>/</a:t>
            </a:r>
            <a:r>
              <a:rPr lang="en-US" altLang="zh-CN" sz="2000" dirty="0" err="1"/>
              <a:t>index.js</a:t>
            </a:r>
            <a:r>
              <a:rPr lang="en-US" altLang="zh-CN" sz="2000" dirty="0"/>
              <a:t>',//</a:t>
            </a:r>
            <a:r>
              <a:rPr lang="zh-CN" altLang="en-US" sz="2000" dirty="0"/>
              <a:t>入口</a:t>
            </a:r>
            <a:endParaRPr lang="en-US" altLang="zh-CN" sz="2000" dirty="0"/>
          </a:p>
          <a:p>
            <a:pPr marL="0" indent="0">
              <a:lnSpc>
                <a:spcPct val="100000"/>
              </a:lnSpc>
              <a:buNone/>
            </a:pPr>
            <a:r>
              <a:rPr lang="zh-CN" altLang="en-US" sz="2000" dirty="0" smtClean="0"/>
              <a:t>     </a:t>
            </a:r>
            <a:r>
              <a:rPr lang="en-US" altLang="zh-CN" sz="2000" dirty="0" smtClean="0"/>
              <a:t>output</a:t>
            </a:r>
            <a:r>
              <a:rPr lang="en-US" altLang="zh-CN" sz="2000" dirty="0"/>
              <a:t>: {</a:t>
            </a:r>
            <a:endParaRPr lang="en-US" altLang="zh-CN" sz="2000" dirty="0"/>
          </a:p>
          <a:p>
            <a:pPr marL="0" indent="0">
              <a:lnSpc>
                <a:spcPct val="100000"/>
              </a:lnSpc>
              <a:buNone/>
            </a:pPr>
            <a:r>
              <a:rPr lang="zh-CN" altLang="en-US" sz="2000" dirty="0" smtClean="0"/>
              <a:t>          </a:t>
            </a:r>
            <a:r>
              <a:rPr lang="en-US" altLang="zh-CN" sz="2000" dirty="0" smtClean="0"/>
              <a:t>filename</a:t>
            </a:r>
            <a:r>
              <a:rPr lang="en-US" altLang="zh-CN" sz="2000" dirty="0"/>
              <a:t>: "</a:t>
            </a:r>
            <a:r>
              <a:rPr lang="en-US" altLang="zh-CN" sz="2000" dirty="0" err="1"/>
              <a:t>bundle.js</a:t>
            </a:r>
            <a:r>
              <a:rPr lang="en-US" altLang="zh-CN" sz="2000" dirty="0"/>
              <a:t>",//</a:t>
            </a:r>
            <a:r>
              <a:rPr lang="zh-CN" altLang="en-US" sz="2000" dirty="0"/>
              <a:t>打包后的文件名</a:t>
            </a:r>
            <a:endParaRPr lang="en-US" altLang="zh-CN" sz="2000" dirty="0"/>
          </a:p>
          <a:p>
            <a:pPr marL="0" indent="0">
              <a:lnSpc>
                <a:spcPct val="100000"/>
              </a:lnSpc>
              <a:buNone/>
            </a:pPr>
            <a:r>
              <a:rPr lang="zh-CN" altLang="en-US" sz="2000" dirty="0" smtClean="0"/>
              <a:t>          </a:t>
            </a:r>
            <a:r>
              <a:rPr lang="en-US" altLang="zh-CN" sz="2000" dirty="0" smtClean="0"/>
              <a:t>path</a:t>
            </a:r>
            <a:r>
              <a:rPr lang="en-US" altLang="zh-CN" sz="2000" dirty="0"/>
              <a:t>: </a:t>
            </a:r>
            <a:r>
              <a:rPr lang="en-US" altLang="zh-CN" sz="2000" dirty="0" err="1"/>
              <a:t>path.resolve</a:t>
            </a:r>
            <a:r>
              <a:rPr lang="en-US" altLang="zh-CN" sz="2000" dirty="0"/>
              <a:t>('</a:t>
            </a:r>
            <a:r>
              <a:rPr lang="en-US" altLang="zh-CN" sz="2000" dirty="0" err="1"/>
              <a:t>dist</a:t>
            </a:r>
            <a:r>
              <a:rPr lang="en-US" altLang="zh-CN" sz="2000" dirty="0"/>
              <a:t>')//</a:t>
            </a:r>
            <a:r>
              <a:rPr lang="zh-CN" altLang="en-US" sz="2000" dirty="0"/>
              <a:t>路径必须是一个绝对路径</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en-US" altLang="zh-CN" sz="2000" dirty="0"/>
              <a:t>}</a:t>
            </a:r>
            <a:endParaRPr lang="en-US" altLang="zh-CN" sz="2000" dirty="0"/>
          </a:p>
          <a:p>
            <a:pPr marL="0" lvl="0" indent="0">
              <a:lnSpc>
                <a:spcPct val="100000"/>
              </a:lnSpc>
              <a:spcBef>
                <a:spcPts val="0"/>
              </a:spcBef>
              <a:buNone/>
            </a:pPr>
            <a:endParaRPr lang="en-US" altLang="zh-CN" sz="2000" dirty="0" smtClean="0"/>
          </a:p>
          <a:p>
            <a:pPr marL="0" lvl="0" indent="0">
              <a:lnSpc>
                <a:spcPct val="100000"/>
              </a:lnSpc>
              <a:spcBef>
                <a:spcPts val="0"/>
              </a:spcBef>
              <a:buNone/>
            </a:pP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ant-design</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smtClean="0"/>
              <a:t>ant-design</a:t>
            </a:r>
            <a:r>
              <a:rPr lang="zh-CN" altLang="en-US" sz="1800" dirty="0" smtClean="0"/>
              <a:t>官网：</a:t>
            </a:r>
            <a:r>
              <a:rPr lang="en-US" altLang="zh-CN" sz="1800" dirty="0">
                <a:hlinkClick r:id="rId1"/>
              </a:rPr>
              <a:t> https://</a:t>
            </a:r>
            <a:r>
              <a:rPr lang="en-US" altLang="zh-CN" sz="1800" dirty="0" smtClean="0">
                <a:hlinkClick r:id="rId1"/>
              </a:rPr>
              <a:t>ant.design/index-cn</a:t>
            </a:r>
            <a:endParaRPr lang="en-US" altLang="zh-CN" sz="1800" dirty="0" smtClean="0"/>
          </a:p>
          <a:p>
            <a:pPr marL="0" indent="0">
              <a:lnSpc>
                <a:spcPct val="100000"/>
              </a:lnSpc>
              <a:buNone/>
            </a:pPr>
            <a:endParaRPr lang="en-US" altLang="zh-CN" sz="1800" dirty="0"/>
          </a:p>
          <a:p>
            <a:pPr marL="0" indent="0">
              <a:lnSpc>
                <a:spcPct val="100000"/>
              </a:lnSpc>
              <a:buNone/>
            </a:pPr>
            <a:r>
              <a:rPr lang="zh-CN" altLang="en-US" sz="1800" dirty="0" smtClean="0"/>
              <a:t>常用组件演示：</a:t>
            </a:r>
            <a:endParaRPr lang="en-US" altLang="zh-CN" sz="1800" dirty="0"/>
          </a:p>
          <a:p>
            <a:pPr marL="0" indent="0">
              <a:lnSpc>
                <a:spcPct val="100000"/>
              </a:lnSpc>
              <a:buNone/>
            </a:pPr>
            <a:endParaRPr lang="en-US" altLang="zh-CN" sz="1800" dirty="0"/>
          </a:p>
          <a:p>
            <a:pPr marL="342900" indent="-342900">
              <a:buFont typeface="+mj-lt"/>
              <a:buAutoNum type="arabicPeriod"/>
            </a:pPr>
            <a:r>
              <a:rPr lang="es-ES_tradnl" altLang="zh-CN" sz="1800" dirty="0" err="1" smtClean="0">
                <a:sym typeface="+mn-ea"/>
              </a:rPr>
              <a:t>Table</a:t>
            </a:r>
            <a:r>
              <a:rPr lang="zh-CN" altLang="es-ES_tradnl" sz="1800" dirty="0" smtClean="0">
                <a:sym typeface="+mn-ea"/>
              </a:rPr>
              <a:t>表格和</a:t>
            </a:r>
            <a:r>
              <a:rPr lang="en-US" altLang="zh-CN" sz="1800" dirty="0" smtClean="0"/>
              <a:t>Pagination</a:t>
            </a:r>
            <a:r>
              <a:rPr lang="zh-CN" altLang="en-US" sz="1800" dirty="0"/>
              <a:t>分</a:t>
            </a:r>
            <a:r>
              <a:rPr lang="zh-CN" altLang="en-US" sz="1800" dirty="0" smtClean="0"/>
              <a:t>页</a:t>
            </a:r>
            <a:endParaRPr lang="en-US" altLang="zh-CN" sz="1800" dirty="0" smtClean="0"/>
          </a:p>
          <a:p>
            <a:pPr marL="342900" indent="-342900">
              <a:buFont typeface="+mj-lt"/>
              <a:buAutoNum type="arabicPeriod"/>
            </a:pPr>
            <a:r>
              <a:rPr lang="en-US" altLang="zh-CN" sz="1800" dirty="0" smtClean="0"/>
              <a:t>form</a:t>
            </a:r>
            <a:r>
              <a:rPr lang="zh-CN" altLang="en-US" sz="1800" dirty="0" smtClean="0"/>
              <a:t>表单认证</a:t>
            </a:r>
            <a:endParaRPr lang="en-US" altLang="zh-CN" sz="1800" dirty="0" smtClean="0"/>
          </a:p>
          <a:p>
            <a:pPr marL="342900" indent="-342900">
              <a:buFont typeface="+mj-lt"/>
              <a:buAutoNum type="arabicPeriod"/>
            </a:pPr>
            <a:r>
              <a:rPr lang="en-US" altLang="zh-CN" sz="1800" dirty="0" smtClean="0"/>
              <a:t>Upload</a:t>
            </a:r>
            <a:r>
              <a:rPr lang="zh-CN" altLang="en-US" sz="1800" dirty="0" smtClean="0"/>
              <a:t>上传</a:t>
            </a:r>
            <a:endParaRPr lang="zh-CN" altLang="en-US" sz="1800" dirty="0"/>
          </a:p>
          <a:p>
            <a:pPr marL="0" indent="0">
              <a:lnSpc>
                <a:spcPct val="100000"/>
              </a:lnSpc>
              <a:buNone/>
            </a:pPr>
            <a:endParaRPr lang="zh-CN" altLang="en-US"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err="1"/>
              <a:t>antd</a:t>
            </a:r>
            <a:r>
              <a:rPr lang="en-US" altLang="zh-CN" sz="3200" dirty="0"/>
              <a:t>-mobile</a:t>
            </a:r>
            <a:endParaRPr lang="en-US" altLang="zh-CN" sz="3200" dirty="0"/>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lang="en-US" altLang="zh-CN" sz="1800" dirty="0" err="1"/>
              <a:t>antd</a:t>
            </a:r>
            <a:r>
              <a:rPr lang="en-US" altLang="zh-CN" sz="1800" dirty="0"/>
              <a:t>-mobile</a:t>
            </a:r>
            <a:r>
              <a:rPr lang="zh-CN" altLang="en-US" sz="1800" dirty="0" smtClean="0"/>
              <a:t>官网：</a:t>
            </a:r>
            <a:r>
              <a:rPr lang="en-US" altLang="zh-CN" sz="1800" dirty="0">
                <a:hlinkClick r:id="rId1"/>
              </a:rPr>
              <a:t> </a:t>
            </a:r>
            <a:r>
              <a:rPr lang="en-US" altLang="zh-CN" sz="1800" dirty="0">
                <a:hlinkClick r:id="rId2"/>
              </a:rPr>
              <a:t>https://mobile.ant.design/index-cn</a:t>
            </a:r>
            <a:endParaRPr lang="en-US" altLang="zh-CN" sz="1800" dirty="0" smtClean="0"/>
          </a:p>
          <a:p>
            <a:pPr marL="0" indent="0">
              <a:lnSpc>
                <a:spcPct val="100000"/>
              </a:lnSpc>
              <a:buNone/>
            </a:pPr>
            <a:endParaRPr lang="en-US" altLang="zh-CN" sz="1800" dirty="0"/>
          </a:p>
          <a:p>
            <a:pPr marL="0" indent="0">
              <a:lnSpc>
                <a:spcPct val="100000"/>
              </a:lnSpc>
              <a:buNone/>
            </a:pPr>
            <a:r>
              <a:rPr lang="zh-CN" altLang="en-US" sz="1800" dirty="0" smtClean="0"/>
              <a:t>常用组件演示：</a:t>
            </a:r>
            <a:endParaRPr lang="en-US" altLang="zh-CN" sz="1800" dirty="0"/>
          </a:p>
          <a:p>
            <a:pPr marL="0" indent="0">
              <a:lnSpc>
                <a:spcPct val="100000"/>
              </a:lnSpc>
              <a:buNone/>
            </a:pPr>
            <a:endParaRPr lang="en-US" altLang="zh-CN" sz="1800" dirty="0"/>
          </a:p>
          <a:p>
            <a:pPr marL="342900" indent="-342900">
              <a:buFont typeface="+mj-lt"/>
              <a:buAutoNum type="arabicPeriod"/>
            </a:pPr>
            <a:r>
              <a:rPr lang="en-US" altLang="zh-CN" sz="1800" dirty="0" smtClean="0"/>
              <a:t>Picker</a:t>
            </a:r>
            <a:r>
              <a:rPr lang="en-US" altLang="zh-CN" sz="1800" dirty="0"/>
              <a:t> </a:t>
            </a:r>
            <a:r>
              <a:rPr lang="zh-CN" altLang="en-US" sz="1800" dirty="0"/>
              <a:t>选择</a:t>
            </a:r>
            <a:r>
              <a:rPr lang="zh-CN" altLang="en-US" sz="1800" dirty="0" smtClean="0"/>
              <a:t>器</a:t>
            </a:r>
            <a:endParaRPr lang="en-US" altLang="zh-CN" sz="1800" dirty="0" smtClean="0"/>
          </a:p>
          <a:p>
            <a:pPr marL="342900" indent="-342900">
              <a:buFont typeface="+mj-lt"/>
              <a:buAutoNum type="arabicPeriod"/>
            </a:pPr>
            <a:r>
              <a:rPr lang="en-US" altLang="zh-CN" sz="1800" dirty="0" smtClean="0"/>
              <a:t>Switch </a:t>
            </a:r>
            <a:r>
              <a:rPr lang="zh-CN" altLang="en-US" sz="1800" dirty="0"/>
              <a:t>滑动</a:t>
            </a:r>
            <a:r>
              <a:rPr lang="zh-CN" altLang="en-US" sz="1800" dirty="0" smtClean="0"/>
              <a:t>开关</a:t>
            </a:r>
            <a:endParaRPr lang="en-US" altLang="zh-CN" sz="1800" dirty="0"/>
          </a:p>
          <a:p>
            <a:pPr marL="342900" indent="-342900">
              <a:lnSpc>
                <a:spcPct val="100000"/>
              </a:lnSpc>
              <a:buFont typeface="+mj-lt"/>
              <a:buAutoNum type="arabicPeriod"/>
            </a:pPr>
            <a:r>
              <a:rPr lang="en-US" altLang="zh-CN" sz="1800" dirty="0" smtClean="0"/>
              <a:t>Toast</a:t>
            </a:r>
            <a:r>
              <a:rPr lang="en-US" altLang="zh-CN" sz="1800" dirty="0"/>
              <a:t> </a:t>
            </a:r>
            <a:r>
              <a:rPr lang="zh-CN" altLang="en-US" sz="1800" dirty="0"/>
              <a:t>轻</a:t>
            </a:r>
            <a:r>
              <a:rPr lang="zh-CN" altLang="en-US" sz="1800" dirty="0" smtClean="0"/>
              <a:t>提示</a:t>
            </a:r>
            <a:endParaRPr lang="en-US" altLang="zh-CN" sz="1800" dirty="0"/>
          </a:p>
          <a:p>
            <a:pPr marL="342900" indent="-342900">
              <a:buFont typeface="+mj-lt"/>
              <a:buAutoNum type="arabicPeriod"/>
            </a:pPr>
            <a:r>
              <a:rPr lang="es-ES_tradnl" altLang="zh-CN" sz="1800" dirty="0" smtClean="0"/>
              <a:t>Modal</a:t>
            </a:r>
            <a:r>
              <a:rPr lang="es-ES_tradnl" altLang="zh-CN" sz="1800" dirty="0"/>
              <a:t> </a:t>
            </a:r>
            <a:r>
              <a:rPr lang="zh-CN" altLang="es-ES_tradnl" sz="1800" dirty="0" smtClean="0"/>
              <a:t>对话框</a:t>
            </a:r>
            <a:endParaRPr lang="en-US" altLang="zh-CN" sz="1800" dirty="0"/>
          </a:p>
          <a:p>
            <a:pPr marL="342900" indent="-342900">
              <a:buFont typeface="+mj-lt"/>
              <a:buAutoNum type="arabicPeriod"/>
            </a:pPr>
            <a:r>
              <a:rPr lang="en-US" altLang="zh-CN" sz="1800" dirty="0" err="1" smtClean="0"/>
              <a:t>ActionSheet</a:t>
            </a:r>
            <a:r>
              <a:rPr lang="en-US" altLang="zh-CN" sz="1800" dirty="0"/>
              <a:t> </a:t>
            </a:r>
            <a:r>
              <a:rPr lang="zh-CN" altLang="en-US" sz="1800" dirty="0"/>
              <a:t>动作</a:t>
            </a:r>
            <a:r>
              <a:rPr lang="zh-CN" altLang="en-US" sz="1800" dirty="0" smtClean="0"/>
              <a:t>面板</a:t>
            </a:r>
            <a:endParaRPr lang="en-US" altLang="zh-CN" sz="1800" dirty="0" smtClean="0"/>
          </a:p>
          <a:p>
            <a:pPr marL="342900" indent="-342900">
              <a:buFont typeface="+mj-lt"/>
              <a:buAutoNum type="arabicPeriod"/>
            </a:pPr>
            <a:r>
              <a:rPr lang="en-US" altLang="zh-CN" sz="1800" dirty="0" err="1"/>
              <a:t>PullToRefresh</a:t>
            </a:r>
            <a:r>
              <a:rPr lang="en-US" altLang="zh-CN" sz="1800" dirty="0"/>
              <a:t> </a:t>
            </a:r>
            <a:r>
              <a:rPr lang="zh-CN" altLang="en-US" sz="1800" dirty="0"/>
              <a:t>拉动刷新</a:t>
            </a:r>
            <a:endParaRPr lang="zh-CN" altLang="en-US" sz="1800" dirty="0"/>
          </a:p>
          <a:p>
            <a:pPr marL="0" indent="0">
              <a:buNone/>
            </a:pPr>
            <a:endParaRPr lang="zh-CN" altLang="es-ES_tradnl"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第十章：</a:t>
            </a:r>
            <a:r>
              <a:rPr lang="en-US" altLang="zh-CN" dirty="0"/>
              <a:t>React</a:t>
            </a:r>
            <a:r>
              <a:rPr lang="zh-CN" altLang="en-US" dirty="0"/>
              <a:t>多语言国际化</a:t>
            </a:r>
            <a:endParaRPr lang="zh-CN" altLang="en-US"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8300"/>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a:t>
            </a:r>
            <a:r>
              <a:t>react-intl-universal</a:t>
            </a:r>
            <a:r>
              <a:rPr lang="zh-CN"/>
              <a:t>的使用</a:t>
            </a:r>
            <a:endParaRPr lang="zh-CN"/>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a:sym typeface="+mn-ea"/>
              </a:rPr>
              <a:t>react-intl-universal</a:t>
            </a:r>
            <a:r>
              <a:rPr lang="zh-CN" sz="3200">
                <a:sym typeface="+mn-ea"/>
              </a:rPr>
              <a:t>的介绍</a:t>
            </a:r>
            <a:endParaRPr lang="zh-CN" sz="3200">
              <a:sym typeface="+mn-ea"/>
            </a:endParaRPr>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50000"/>
              </a:lnSpc>
              <a:buNone/>
            </a:pPr>
            <a:r>
              <a:rPr sz="1800"/>
              <a:t>react-intl-universal</a:t>
            </a:r>
            <a:r>
              <a:rPr lang="zh-CN" sz="1800"/>
              <a:t>是</a:t>
            </a:r>
            <a:r>
              <a:rPr sz="1800"/>
              <a:t>由阿里巴巴团队开发，这款插件是原先的国际化插件“react-intl”的升级版，“react-intl”因为一些“致命”缺陷现已被其取代</a:t>
            </a:r>
            <a:r>
              <a:rPr lang="zh-CN" sz="1800"/>
              <a:t>。</a:t>
            </a:r>
            <a:endParaRPr lang="zh-CN"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a:sym typeface="+mn-ea"/>
              </a:rPr>
              <a:t>react-intl-universal</a:t>
            </a:r>
            <a:r>
              <a:rPr lang="zh-CN" sz="3200">
                <a:sym typeface="+mn-ea"/>
              </a:rPr>
              <a:t>的安装</a:t>
            </a:r>
            <a:endParaRPr lang="zh-CN" sz="3200">
              <a:sym typeface="+mn-ea"/>
            </a:endParaRPr>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50000"/>
              </a:lnSpc>
              <a:buNone/>
            </a:pPr>
            <a:r>
              <a:rPr sz="1800"/>
              <a:t>npm install react-intl-universal --save</a:t>
            </a:r>
            <a:endParaRPr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a:sym typeface="+mn-ea"/>
              </a:rPr>
              <a:t>react-intl-universal</a:t>
            </a:r>
            <a:r>
              <a:rPr lang="zh-CN" sz="3200">
                <a:sym typeface="+mn-ea"/>
              </a:rPr>
              <a:t>的使用</a:t>
            </a:r>
            <a:endParaRPr lang="zh-CN" sz="3200">
              <a:sym typeface="+mn-ea"/>
            </a:endParaRPr>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sz="1800"/>
              <a:t>import intl from 'react-intl-universal';</a:t>
            </a:r>
            <a:endParaRPr sz="1800"/>
          </a:p>
          <a:p>
            <a:pPr marL="0" indent="0">
              <a:lnSpc>
                <a:spcPct val="100000"/>
              </a:lnSpc>
              <a:buNone/>
            </a:pPr>
            <a:r>
              <a:rPr sz="1800"/>
              <a:t>constructor(){</a:t>
            </a:r>
            <a:endParaRPr sz="1800"/>
          </a:p>
          <a:p>
            <a:pPr marL="0" indent="0">
              <a:lnSpc>
                <a:spcPct val="100000"/>
              </a:lnSpc>
              <a:buNone/>
            </a:pPr>
            <a:r>
              <a:rPr sz="1800"/>
              <a:t>        super();</a:t>
            </a:r>
            <a:endParaRPr sz="1800"/>
          </a:p>
          <a:p>
            <a:pPr marL="0" indent="0">
              <a:lnSpc>
                <a:spcPct val="100000"/>
              </a:lnSpc>
              <a:buNone/>
            </a:pPr>
            <a:r>
              <a:rPr sz="1800"/>
              <a:t>        this.state={</a:t>
            </a:r>
            <a:endParaRPr sz="1800"/>
          </a:p>
          <a:p>
            <a:pPr marL="0" indent="0">
              <a:lnSpc>
                <a:spcPct val="100000"/>
              </a:lnSpc>
              <a:buNone/>
            </a:pPr>
            <a:r>
              <a:rPr sz="1800"/>
              <a:t>            initDone: false</a:t>
            </a:r>
            <a:endParaRPr sz="1800"/>
          </a:p>
          <a:p>
            <a:pPr marL="0" indent="0">
              <a:lnSpc>
                <a:spcPct val="100000"/>
              </a:lnSpc>
              <a:buNone/>
            </a:pPr>
            <a:r>
              <a:rPr sz="1800"/>
              <a:t>        }</a:t>
            </a:r>
            <a:endParaRPr sz="1800"/>
          </a:p>
          <a:p>
            <a:pPr marL="0" indent="0">
              <a:lnSpc>
                <a:spcPct val="100000"/>
              </a:lnSpc>
              <a:buNone/>
            </a:pPr>
            <a:r>
              <a:rPr sz="1800"/>
              <a:t>        this.defaultLocale="zh-CN";</a:t>
            </a:r>
            <a:endParaRPr sz="1800"/>
          </a:p>
          <a:p>
            <a:pPr marL="0" indent="0">
              <a:lnSpc>
                <a:spcPct val="100000"/>
              </a:lnSpc>
              <a:buNone/>
            </a:pPr>
            <a:r>
              <a:rPr sz="1800"/>
              <a:t>        this.locales={</a:t>
            </a:r>
            <a:endParaRPr sz="1800"/>
          </a:p>
          <a:p>
            <a:pPr marL="0" indent="0">
              <a:lnSpc>
                <a:spcPct val="100000"/>
              </a:lnSpc>
              <a:buNone/>
            </a:pPr>
            <a:r>
              <a:rPr sz="1800"/>
              <a:t>            "en-US": require('../locales/en-US.json'),</a:t>
            </a:r>
            <a:endParaRPr sz="1800"/>
          </a:p>
          <a:p>
            <a:pPr marL="0" indent="0">
              <a:lnSpc>
                <a:spcPct val="100000"/>
              </a:lnSpc>
              <a:buNone/>
            </a:pPr>
            <a:r>
              <a:rPr sz="1800"/>
              <a:t>            "zh-CN": require('../locales/zh-CN.json'),</a:t>
            </a:r>
            <a:endParaRPr sz="1800"/>
          </a:p>
          <a:p>
            <a:pPr marL="0" indent="0">
              <a:lnSpc>
                <a:spcPct val="100000"/>
              </a:lnSpc>
              <a:buNone/>
            </a:pPr>
            <a:r>
              <a:rPr sz="1800"/>
              <a:t>        }</a:t>
            </a:r>
            <a:endParaRPr sz="1800"/>
          </a:p>
          <a:p>
            <a:pPr marL="0" indent="0">
              <a:lnSpc>
                <a:spcPct val="100000"/>
              </a:lnSpc>
              <a:buNone/>
            </a:pPr>
            <a:r>
              <a:rPr sz="1800"/>
              <a:t>    }</a:t>
            </a:r>
            <a:endParaRPr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a:sym typeface="+mn-ea"/>
              </a:rPr>
              <a:t>react-intl-universal</a:t>
            </a:r>
            <a:r>
              <a:rPr lang="zh-CN" sz="3200">
                <a:sym typeface="+mn-ea"/>
              </a:rPr>
              <a:t>的使用</a:t>
            </a:r>
            <a:endParaRPr lang="zh-CN" sz="3200">
              <a:sym typeface="+mn-ea"/>
            </a:endParaRPr>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sz="1800"/>
              <a:t>  componentDidMount(){</a:t>
            </a:r>
            <a:endParaRPr sz="1800"/>
          </a:p>
          <a:p>
            <a:pPr marL="0" indent="0">
              <a:lnSpc>
                <a:spcPct val="100000"/>
              </a:lnSpc>
              <a:buNone/>
            </a:pPr>
            <a:r>
              <a:rPr sz="1800"/>
              <a:t>     intl.init({</a:t>
            </a:r>
            <a:endParaRPr sz="1800"/>
          </a:p>
          <a:p>
            <a:pPr marL="0" indent="0">
              <a:lnSpc>
                <a:spcPct val="100000"/>
              </a:lnSpc>
              <a:buNone/>
            </a:pPr>
            <a:r>
              <a:rPr sz="1800"/>
              <a:t>            currentLocale: </a:t>
            </a:r>
            <a:r>
              <a:rPr sz="1800">
                <a:sym typeface="+mn-ea"/>
              </a:rPr>
              <a:t>"zh-CN"</a:t>
            </a:r>
            <a:endParaRPr sz="1800"/>
          </a:p>
          <a:p>
            <a:pPr marL="0" indent="0">
              <a:lnSpc>
                <a:spcPct val="100000"/>
              </a:lnSpc>
              <a:buNone/>
            </a:pPr>
            <a:r>
              <a:rPr sz="1800"/>
              <a:t>            locales:this.locales</a:t>
            </a:r>
            <a:endParaRPr sz="1800"/>
          </a:p>
          <a:p>
            <a:pPr marL="0" indent="0">
              <a:lnSpc>
                <a:spcPct val="100000"/>
              </a:lnSpc>
              <a:buNone/>
            </a:pPr>
            <a:r>
              <a:rPr sz="1800"/>
              <a:t>        })</a:t>
            </a:r>
            <a:endParaRPr sz="1800"/>
          </a:p>
          <a:p>
            <a:pPr marL="0" indent="0">
              <a:lnSpc>
                <a:spcPct val="100000"/>
              </a:lnSpc>
              <a:buNone/>
            </a:pPr>
            <a:r>
              <a:rPr sz="1800"/>
              <a:t>            .then(() =&gt; {</a:t>
            </a:r>
            <a:endParaRPr sz="1800"/>
          </a:p>
          <a:p>
            <a:pPr marL="0" indent="0">
              <a:lnSpc>
                <a:spcPct val="100000"/>
              </a:lnSpc>
              <a:buNone/>
            </a:pPr>
            <a:r>
              <a:rPr sz="1800"/>
              <a:t>                     this.setState({initDone: true});</a:t>
            </a:r>
            <a:endParaRPr sz="1800"/>
          </a:p>
          <a:p>
            <a:pPr marL="0" indent="0">
              <a:lnSpc>
                <a:spcPct val="100000"/>
              </a:lnSpc>
              <a:buNone/>
            </a:pPr>
            <a:r>
              <a:rPr sz="1800"/>
              <a:t>            });</a:t>
            </a:r>
            <a:endParaRPr sz="1800"/>
          </a:p>
          <a:p>
            <a:pPr marL="0" indent="0">
              <a:lnSpc>
                <a:spcPct val="100000"/>
              </a:lnSpc>
              <a:buNone/>
            </a:pPr>
            <a:r>
              <a:rPr sz="1800"/>
              <a:t>    }</a:t>
            </a:r>
            <a:endParaRPr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sz="3200">
                <a:sym typeface="+mn-ea"/>
              </a:rPr>
              <a:t>react-intl-universal</a:t>
            </a:r>
            <a:r>
              <a:rPr lang="zh-CN" sz="3200">
                <a:sym typeface="+mn-ea"/>
              </a:rPr>
              <a:t>的使用</a:t>
            </a:r>
            <a:endParaRPr lang="zh-CN" sz="3200">
              <a:sym typeface="+mn-ea"/>
            </a:endParaRPr>
          </a:p>
        </p:txBody>
      </p:sp>
      <p:sp>
        <p:nvSpPr>
          <p:cNvPr id="3" name="内容占位符 2"/>
          <p:cNvSpPr>
            <a:spLocks noGrp="1"/>
          </p:cNvSpPr>
          <p:nvPr>
            <p:ph idx="1"/>
          </p:nvPr>
        </p:nvSpPr>
        <p:spPr>
          <a:xfrm>
            <a:off x="838200" y="914401"/>
            <a:ext cx="9806354" cy="5756029"/>
          </a:xfrm>
        </p:spPr>
        <p:txBody>
          <a:bodyPr>
            <a:noAutofit/>
          </a:bodyPr>
          <a:lstStyle/>
          <a:p>
            <a:pPr marL="0" indent="0">
              <a:lnSpc>
                <a:spcPct val="100000"/>
              </a:lnSpc>
              <a:buNone/>
            </a:pPr>
            <a:r>
              <a:rPr sz="1800"/>
              <a:t>  render() {</a:t>
            </a:r>
            <a:endParaRPr sz="1800"/>
          </a:p>
          <a:p>
            <a:pPr marL="0" indent="0">
              <a:lnSpc>
                <a:spcPct val="100000"/>
              </a:lnSpc>
              <a:buNone/>
            </a:pPr>
            <a:r>
              <a:rPr sz="1800"/>
              <a:t>      return (</a:t>
            </a:r>
            <a:endParaRPr sz="1800"/>
          </a:p>
          <a:p>
            <a:pPr marL="0" indent="0">
              <a:lnSpc>
                <a:spcPct val="100000"/>
              </a:lnSpc>
              <a:buNone/>
            </a:pPr>
            <a:r>
              <a:rPr sz="1800"/>
              <a:t>      &lt;div&gt;</a:t>
            </a:r>
            <a:endParaRPr sz="1800"/>
          </a:p>
          <a:p>
            <a:pPr marL="0" indent="0">
              <a:lnSpc>
                <a:spcPct val="100000"/>
              </a:lnSpc>
              <a:buNone/>
            </a:pPr>
            <a:r>
              <a:rPr sz="1800"/>
              <a:t>          {</a:t>
            </a:r>
            <a:endParaRPr sz="1800"/>
          </a:p>
          <a:p>
            <a:pPr marL="0" indent="0">
              <a:lnSpc>
                <a:spcPct val="100000"/>
              </a:lnSpc>
              <a:buNone/>
            </a:pPr>
            <a:r>
              <a:rPr sz="1800"/>
              <a:t>              this.state.initDone &amp;&amp;</a:t>
            </a:r>
            <a:endParaRPr sz="1800"/>
          </a:p>
          <a:p>
            <a:pPr marL="0" indent="0">
              <a:lnSpc>
                <a:spcPct val="100000"/>
              </a:lnSpc>
              <a:buNone/>
            </a:pPr>
            <a:r>
              <a:rPr sz="1800"/>
              <a:t>              &lt;div&gt;</a:t>
            </a:r>
            <a:endParaRPr sz="1800"/>
          </a:p>
          <a:p>
            <a:pPr marL="0" indent="0">
              <a:lnSpc>
                <a:spcPct val="100000"/>
              </a:lnSpc>
              <a:buNone/>
            </a:pPr>
            <a:r>
              <a:rPr sz="1800"/>
              <a:t>                  {intl.get('SIMPLE')}{/*文本格式输出*/}&lt;br /&gt;</a:t>
            </a:r>
            <a:endParaRPr sz="1800"/>
          </a:p>
          <a:p>
            <a:pPr marL="0" indent="0">
              <a:lnSpc>
                <a:spcPct val="100000"/>
              </a:lnSpc>
              <a:buNone/>
            </a:pPr>
            <a:r>
              <a:rPr sz="1800"/>
              <a:t>                  {intl.getHTML('SIMPLE')}{/*支持html格式输出*/}</a:t>
            </a:r>
            <a:endParaRPr sz="1800"/>
          </a:p>
          <a:p>
            <a:pPr marL="0" indent="0">
              <a:lnSpc>
                <a:spcPct val="100000"/>
              </a:lnSpc>
              <a:buNone/>
            </a:pPr>
            <a:r>
              <a:rPr sz="1800"/>
              <a:t>              &lt;/div&gt;</a:t>
            </a:r>
            <a:endParaRPr sz="1800"/>
          </a:p>
          <a:p>
            <a:pPr marL="0" indent="0">
              <a:lnSpc>
                <a:spcPct val="100000"/>
              </a:lnSpc>
              <a:buNone/>
            </a:pPr>
            <a:r>
              <a:rPr sz="1800"/>
              <a:t>          }</a:t>
            </a:r>
            <a:endParaRPr sz="1800"/>
          </a:p>
          <a:p>
            <a:pPr marL="0" indent="0">
              <a:lnSpc>
                <a:spcPct val="100000"/>
              </a:lnSpc>
              <a:buNone/>
            </a:pPr>
            <a:r>
              <a:rPr sz="1800"/>
              <a:t>       &lt;/div&gt;</a:t>
            </a:r>
            <a:endParaRPr sz="1800"/>
          </a:p>
          <a:p>
            <a:pPr marL="0" indent="0">
              <a:lnSpc>
                <a:spcPct val="100000"/>
              </a:lnSpc>
              <a:buNone/>
            </a:pPr>
            <a:r>
              <a:rPr sz="1800"/>
              <a:t>    );</a:t>
            </a:r>
            <a:endParaRPr sz="1800"/>
          </a:p>
          <a:p>
            <a:pPr marL="0" indent="0">
              <a:lnSpc>
                <a:spcPct val="100000"/>
              </a:lnSpc>
              <a:buNone/>
            </a:pPr>
            <a:r>
              <a:rPr sz="1800"/>
              <a:t>  }</a:t>
            </a:r>
            <a:endParaRPr sz="180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第十一章：</a:t>
            </a:r>
            <a:r>
              <a:rPr lang="en-US" altLang="zh-CN" dirty="0"/>
              <a:t>Immutable</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61848" y="3149222"/>
            <a:ext cx="7221415" cy="368300"/>
          </a:xfrm>
          <a:prstGeom prst="rect">
            <a:avLst/>
          </a:prstGeom>
          <a:noFill/>
        </p:spPr>
        <p:txBody>
          <a:bodyPr wrap="square" rtlCol="0">
            <a:spAutoFit/>
          </a:bodyPr>
          <a:lstStyle/>
          <a:p>
            <a:pPr algn="ctr">
              <a:buClr>
                <a:srgbClr val="FFC000"/>
              </a:buClr>
            </a:pPr>
            <a:r>
              <a:rPr lang="zh-CN" altLang="en-US" dirty="0">
                <a:sym typeface="+mn-ea"/>
              </a:rPr>
              <a:t>课时</a:t>
            </a:r>
            <a:r>
              <a:rPr lang="en-US" altLang="zh-CN" dirty="0">
                <a:sym typeface="+mn-ea"/>
              </a:rPr>
              <a:t>1</a:t>
            </a:r>
            <a:r>
              <a:rPr lang="zh-CN" altLang="en-US" dirty="0">
                <a:sym typeface="+mn-ea"/>
              </a:rPr>
              <a:t>：</a:t>
            </a:r>
            <a:r>
              <a:rPr lang="it-IT" altLang="zh-CN" dirty="0" err="1">
                <a:sym typeface="+mn-ea"/>
              </a:rPr>
              <a:t>Immutable.js</a:t>
            </a:r>
            <a:r>
              <a:rPr lang="it-IT" altLang="zh-CN" dirty="0">
                <a:sym typeface="+mn-ea"/>
              </a:rPr>
              <a:t> </a:t>
            </a:r>
            <a:r>
              <a:rPr lang="zh-CN" altLang="it-IT" dirty="0">
                <a:sym typeface="+mn-ea"/>
              </a:rPr>
              <a:t>介绍</a:t>
            </a:r>
            <a:endParaRPr lang="en-US" altLang="zh-CN"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it-IT" altLang="zh-CN" sz="3200" dirty="0" err="1"/>
              <a:t>Immutable.js</a:t>
            </a:r>
            <a:r>
              <a:rPr lang="it-IT" altLang="zh-CN" sz="3200" dirty="0"/>
              <a:t> </a:t>
            </a:r>
            <a:r>
              <a:rPr lang="zh-CN" altLang="it-IT" sz="3200" dirty="0"/>
              <a:t>介绍</a:t>
            </a:r>
            <a:endParaRPr lang="it-IT" altLang="zh-CN" sz="3200" dirty="0"/>
          </a:p>
        </p:txBody>
      </p:sp>
      <p:sp>
        <p:nvSpPr>
          <p:cNvPr id="3" name="内容占位符 2"/>
          <p:cNvSpPr>
            <a:spLocks noGrp="1"/>
          </p:cNvSpPr>
          <p:nvPr>
            <p:ph idx="1"/>
          </p:nvPr>
        </p:nvSpPr>
        <p:spPr>
          <a:xfrm>
            <a:off x="838200" y="1825625"/>
            <a:ext cx="9275284" cy="4351338"/>
          </a:xfrm>
        </p:spPr>
        <p:txBody>
          <a:bodyPr>
            <a:normAutofit/>
          </a:bodyPr>
          <a:lstStyle/>
          <a:p>
            <a:pPr marL="0" lvl="0" indent="0">
              <a:spcBef>
                <a:spcPts val="0"/>
              </a:spcBef>
              <a:buNone/>
            </a:pPr>
            <a:r>
              <a:rPr lang="en-US" altLang="zh-CN" sz="2000" dirty="0" err="1"/>
              <a:t>I</a:t>
            </a:r>
            <a:r>
              <a:rPr lang="en-US" altLang="zh-CN" sz="2000" dirty="0" err="1" smtClean="0"/>
              <a:t>mmutable.js</a:t>
            </a:r>
            <a:r>
              <a:rPr lang="zh-CN" altLang="en-US" sz="2000" dirty="0" smtClean="0"/>
              <a:t>是</a:t>
            </a:r>
            <a:r>
              <a:rPr lang="en-US" altLang="zh-CN" sz="2000" dirty="0" err="1" smtClean="0"/>
              <a:t>facebook</a:t>
            </a:r>
            <a:r>
              <a:rPr lang="zh-CN" altLang="en-US" sz="2000" dirty="0" smtClean="0"/>
              <a:t>推出的一个类库。</a:t>
            </a:r>
            <a:r>
              <a:rPr lang="zh-CN" altLang="zh-CN" sz="2000" dirty="0"/>
              <a:t>是最流行的不可变数据结构的实现之一</a:t>
            </a:r>
            <a:r>
              <a:rPr lang="zh-CN" altLang="zh-CN" sz="2000" dirty="0" smtClean="0"/>
              <a:t>。</a:t>
            </a:r>
            <a:endParaRPr lang="en-US" altLang="zh-CN" sz="2000" dirty="0" smtClean="0"/>
          </a:p>
          <a:p>
            <a:pPr marL="0" lvl="0" indent="0">
              <a:spcBef>
                <a:spcPts val="0"/>
              </a:spcBef>
              <a:buNone/>
            </a:pPr>
            <a:endParaRPr lang="en-US" altLang="zh-CN" sz="2000" dirty="0"/>
          </a:p>
          <a:p>
            <a:pPr marL="0" lvl="0" indent="0">
              <a:spcBef>
                <a:spcPts val="0"/>
              </a:spcBef>
              <a:buNone/>
            </a:pPr>
            <a:r>
              <a:rPr lang="zh-CN" altLang="en-US" sz="2000" dirty="0" smtClean="0"/>
              <a:t>解决原生</a:t>
            </a:r>
            <a:r>
              <a:rPr lang="en-US" altLang="zh-CN" sz="2000" dirty="0" err="1" smtClean="0"/>
              <a:t>js</a:t>
            </a:r>
            <a:r>
              <a:rPr lang="zh-CN" altLang="en-US" sz="2000" dirty="0" smtClean="0"/>
              <a:t>引用类型的坑。</a:t>
            </a:r>
            <a:endParaRPr lang="en-US" altLang="zh-CN" sz="2000" dirty="0" smtClean="0"/>
          </a:p>
          <a:p>
            <a:pPr marL="0" lvl="0" indent="0">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a:t>打包出的文件解析</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lnSpc>
                <a:spcPct val="100000"/>
              </a:lnSpc>
              <a:buNone/>
            </a:pPr>
            <a:r>
              <a:rPr lang="en-US" altLang="zh-CN" sz="2000" dirty="0" smtClean="0"/>
              <a:t>let </a:t>
            </a:r>
            <a:r>
              <a:rPr lang="en-US" altLang="zh-CN" sz="2000" dirty="0"/>
              <a:t>path=require('path');</a:t>
            </a:r>
            <a:endParaRPr lang="en-US" altLang="zh-CN" sz="2000" dirty="0"/>
          </a:p>
          <a:p>
            <a:pPr marL="0" indent="0">
              <a:lnSpc>
                <a:spcPct val="100000"/>
              </a:lnSpc>
              <a:buNone/>
            </a:pPr>
            <a:r>
              <a:rPr lang="en-US" altLang="zh-CN" sz="2000" dirty="0" err="1" smtClean="0"/>
              <a:t>module.exports</a:t>
            </a:r>
            <a:r>
              <a:rPr lang="en-US" altLang="zh-CN" sz="2000" dirty="0" smtClean="0"/>
              <a:t>={</a:t>
            </a:r>
            <a:endParaRPr lang="en-US" altLang="zh-CN" sz="2000" dirty="0" smtClean="0"/>
          </a:p>
          <a:p>
            <a:pPr marL="0" indent="0">
              <a:lnSpc>
                <a:spcPct val="100000"/>
              </a:lnSpc>
              <a:buNone/>
            </a:pPr>
            <a:r>
              <a:rPr lang="en-US" altLang="zh-CN" sz="2000" dirty="0"/>
              <a:t>//</a:t>
            </a:r>
            <a:r>
              <a:rPr lang="zh-CN" altLang="en-US" sz="2000" dirty="0"/>
              <a:t>模式 默认两种</a:t>
            </a:r>
            <a:r>
              <a:rPr lang="en-US" altLang="zh-CN" sz="2000" dirty="0"/>
              <a:t>production(</a:t>
            </a:r>
            <a:r>
              <a:rPr lang="zh-CN" altLang="en-US" sz="2000" dirty="0"/>
              <a:t>生产环境</a:t>
            </a:r>
            <a:r>
              <a:rPr lang="en-US" altLang="zh-CN" sz="2000" dirty="0"/>
              <a:t>:</a:t>
            </a:r>
            <a:r>
              <a:rPr lang="zh-CN" altLang="en-US" sz="2000" dirty="0"/>
              <a:t>代码压缩</a:t>
            </a:r>
            <a:r>
              <a:rPr lang="en-US" altLang="zh-CN" sz="2000" dirty="0"/>
              <a:t>) development(</a:t>
            </a:r>
            <a:r>
              <a:rPr lang="zh-CN" altLang="en-US" sz="2000" dirty="0"/>
              <a:t>开发环境</a:t>
            </a:r>
            <a:r>
              <a:rPr lang="en-US" altLang="zh-CN" sz="2000" dirty="0"/>
              <a:t>:</a:t>
            </a:r>
            <a:r>
              <a:rPr lang="zh-CN" altLang="en-US" sz="2000" dirty="0"/>
              <a:t>代码不压缩</a:t>
            </a:r>
            <a:r>
              <a:rPr lang="en-US" altLang="zh-CN" sz="2000" dirty="0"/>
              <a:t>)</a:t>
            </a:r>
            <a:endParaRPr lang="en-US" altLang="zh-CN" sz="2000" dirty="0" smtClean="0"/>
          </a:p>
          <a:p>
            <a:pPr marL="0" indent="0">
              <a:lnSpc>
                <a:spcPct val="100000"/>
              </a:lnSpc>
              <a:buNone/>
            </a:pPr>
            <a:r>
              <a:rPr lang="zh-CN" altLang="en-US" sz="2000" dirty="0" smtClean="0"/>
              <a:t>     </a:t>
            </a:r>
            <a:r>
              <a:rPr lang="en-US" altLang="zh-CN" sz="2000" dirty="0" smtClean="0"/>
              <a:t>mode</a:t>
            </a:r>
            <a:r>
              <a:rPr lang="en-US" altLang="zh-CN" sz="2000" dirty="0"/>
              <a:t>: "development</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entry</a:t>
            </a:r>
            <a:r>
              <a:rPr lang="en-US" altLang="zh-CN" sz="2000" dirty="0"/>
              <a:t>:'./</a:t>
            </a:r>
            <a:r>
              <a:rPr lang="en-US" altLang="zh-CN" sz="2000" dirty="0" err="1"/>
              <a:t>src</a:t>
            </a:r>
            <a:r>
              <a:rPr lang="en-US" altLang="zh-CN" sz="2000" dirty="0"/>
              <a:t>/</a:t>
            </a:r>
            <a:r>
              <a:rPr lang="en-US" altLang="zh-CN" sz="2000" dirty="0" err="1"/>
              <a:t>index.js</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output</a:t>
            </a:r>
            <a:r>
              <a:rPr lang="en-US" altLang="zh-CN" sz="2000" dirty="0"/>
              <a:t>: {</a:t>
            </a:r>
            <a:endParaRPr lang="en-US" altLang="zh-CN" sz="2000" dirty="0"/>
          </a:p>
          <a:p>
            <a:pPr marL="0" indent="0">
              <a:lnSpc>
                <a:spcPct val="100000"/>
              </a:lnSpc>
              <a:buNone/>
            </a:pPr>
            <a:r>
              <a:rPr lang="zh-CN" altLang="en-US" sz="2000" dirty="0" smtClean="0"/>
              <a:t>          </a:t>
            </a:r>
            <a:r>
              <a:rPr lang="en-US" altLang="zh-CN" sz="2000" dirty="0" smtClean="0"/>
              <a:t>filename</a:t>
            </a:r>
            <a:r>
              <a:rPr lang="en-US" altLang="zh-CN" sz="2000" dirty="0"/>
              <a:t>: "</a:t>
            </a:r>
            <a:r>
              <a:rPr lang="en-US" altLang="zh-CN" sz="2000" dirty="0" err="1"/>
              <a:t>bundle.js</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path</a:t>
            </a:r>
            <a:r>
              <a:rPr lang="en-US" altLang="zh-CN" sz="2000" dirty="0"/>
              <a:t>: </a:t>
            </a:r>
            <a:r>
              <a:rPr lang="en-US" altLang="zh-CN" sz="2000" dirty="0" err="1"/>
              <a:t>path.resolve</a:t>
            </a:r>
            <a:r>
              <a:rPr lang="en-US" altLang="zh-CN" sz="2000" dirty="0"/>
              <a:t>('</a:t>
            </a:r>
            <a:r>
              <a:rPr lang="en-US" altLang="zh-CN" sz="2000" dirty="0" err="1"/>
              <a:t>dist</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en-US" altLang="zh-CN" sz="2000" dirty="0"/>
              <a:t>}</a:t>
            </a:r>
            <a:endParaRPr lang="en-US" altLang="zh-CN" sz="2000" dirty="0"/>
          </a:p>
          <a:p>
            <a:pPr marL="0" lvl="0" indent="0">
              <a:lnSpc>
                <a:spcPct val="100000"/>
              </a:lnSpc>
              <a:spcBef>
                <a:spcPts val="0"/>
              </a:spcBef>
              <a:buNone/>
            </a:pPr>
            <a:endParaRPr lang="en-US" altLang="zh-CN" sz="2000" dirty="0" smtClean="0"/>
          </a:p>
          <a:p>
            <a:pPr marL="0" lvl="0" indent="0">
              <a:lnSpc>
                <a:spcPct val="100000"/>
              </a:lnSpc>
              <a:spcBef>
                <a:spcPts val="0"/>
              </a:spcBef>
              <a:buNone/>
            </a:pP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it-IT" altLang="zh-CN" sz="3200" dirty="0" err="1"/>
              <a:t>Immutable.js</a:t>
            </a:r>
            <a:r>
              <a:rPr lang="it-IT" altLang="zh-CN" sz="3200" dirty="0"/>
              <a:t> </a:t>
            </a:r>
            <a:r>
              <a:rPr lang="zh-CN" altLang="it-IT" sz="3200" dirty="0"/>
              <a:t>介绍</a:t>
            </a:r>
            <a:endParaRPr lang="it-IT" altLang="zh-CN" sz="3200" dirty="0"/>
          </a:p>
        </p:txBody>
      </p:sp>
      <p:sp>
        <p:nvSpPr>
          <p:cNvPr id="3" name="内容占位符 2"/>
          <p:cNvSpPr>
            <a:spLocks noGrp="1"/>
          </p:cNvSpPr>
          <p:nvPr>
            <p:ph idx="1"/>
          </p:nvPr>
        </p:nvSpPr>
        <p:spPr>
          <a:xfrm>
            <a:off x="838200" y="1825625"/>
            <a:ext cx="9275284" cy="4351338"/>
          </a:xfrm>
        </p:spPr>
        <p:txBody>
          <a:bodyPr>
            <a:normAutofit lnSpcReduction="10000"/>
          </a:bodyPr>
          <a:lstStyle/>
          <a:p>
            <a:pPr marL="0" indent="0">
              <a:buNone/>
            </a:pPr>
            <a:r>
              <a:rPr lang="zh-CN" altLang="en-US" sz="2000" dirty="0" smtClean="0">
                <a:solidFill>
                  <a:srgbClr val="FFC000"/>
                </a:solidFill>
              </a:rPr>
              <a:t>引用类型赋值问题：</a:t>
            </a:r>
            <a:endParaRPr lang="en-US" altLang="zh-CN" sz="2000" dirty="0" smtClean="0">
              <a:solidFill>
                <a:srgbClr val="FFC000"/>
              </a:solidFill>
            </a:endParaRPr>
          </a:p>
          <a:p>
            <a:pPr marL="0" indent="0">
              <a:buNone/>
            </a:pPr>
            <a:r>
              <a:rPr lang="en-US" altLang="zh-CN" sz="2000" dirty="0" err="1" smtClean="0"/>
              <a:t>var</a:t>
            </a:r>
            <a:r>
              <a:rPr lang="en-US" altLang="zh-CN" sz="2000" dirty="0" smtClean="0"/>
              <a:t> </a:t>
            </a:r>
            <a:r>
              <a:rPr lang="en-US" altLang="zh-CN" sz="2000" dirty="0" err="1"/>
              <a:t>obj</a:t>
            </a:r>
            <a:r>
              <a:rPr lang="en-US" altLang="zh-CN" sz="2000" dirty="0"/>
              <a:t> = </a:t>
            </a:r>
            <a:r>
              <a:rPr lang="en-US" altLang="zh-CN" sz="2000" dirty="0" smtClean="0"/>
              <a:t>{</a:t>
            </a:r>
            <a:r>
              <a:rPr lang="en-US" altLang="zh-CN" sz="2000" dirty="0"/>
              <a:t>a:1};</a:t>
            </a:r>
            <a:endParaRPr lang="zh-CN" altLang="zh-CN" sz="2000" dirty="0"/>
          </a:p>
          <a:p>
            <a:pPr marL="0" indent="0">
              <a:buNone/>
            </a:pPr>
            <a:r>
              <a:rPr lang="en-US" altLang="zh-CN" sz="2000" dirty="0" err="1"/>
              <a:t>var</a:t>
            </a:r>
            <a:r>
              <a:rPr lang="en-US" altLang="zh-CN" sz="2000" dirty="0"/>
              <a:t> obj2 = </a:t>
            </a:r>
            <a:r>
              <a:rPr lang="en-US" altLang="zh-CN" sz="2000" dirty="0" err="1"/>
              <a:t>obj</a:t>
            </a:r>
            <a:r>
              <a:rPr lang="en-US" altLang="zh-CN" sz="2000" dirty="0"/>
              <a:t>;</a:t>
            </a:r>
            <a:endParaRPr lang="zh-CN" altLang="zh-CN" sz="2000" dirty="0"/>
          </a:p>
          <a:p>
            <a:pPr marL="0" indent="0">
              <a:buNone/>
            </a:pPr>
            <a:r>
              <a:rPr lang="en-US" altLang="zh-CN" sz="2000" dirty="0"/>
              <a:t>obj2.a = 2;</a:t>
            </a:r>
            <a:endParaRPr lang="zh-CN" altLang="zh-CN" sz="2000" dirty="0"/>
          </a:p>
          <a:p>
            <a:pPr marL="0" indent="0">
              <a:buNone/>
            </a:pPr>
            <a:r>
              <a:rPr lang="en-US" altLang="zh-CN" sz="2000" dirty="0" err="1"/>
              <a:t>console.log</a:t>
            </a:r>
            <a:r>
              <a:rPr lang="en-US" altLang="zh-CN" sz="2000" dirty="0"/>
              <a:t>(</a:t>
            </a:r>
            <a:r>
              <a:rPr lang="en-US" altLang="zh-CN" sz="2000" dirty="0" err="1"/>
              <a:t>obj.a</a:t>
            </a:r>
            <a:r>
              <a:rPr lang="en-US" altLang="zh-CN" sz="2000" dirty="0"/>
              <a:t>);  // 2</a:t>
            </a:r>
            <a:endParaRPr lang="zh-CN" altLang="zh-CN" sz="2000" dirty="0"/>
          </a:p>
          <a:p>
            <a:pPr marL="0" indent="0">
              <a:buNone/>
            </a:pPr>
            <a:r>
              <a:rPr lang="en-US" altLang="zh-CN" sz="2000" dirty="0" err="1"/>
              <a:t>console.log</a:t>
            </a:r>
            <a:r>
              <a:rPr lang="en-US" altLang="zh-CN" sz="2000" dirty="0"/>
              <a:t>(obj2.a);  // </a:t>
            </a:r>
            <a:r>
              <a:rPr lang="en-US" altLang="zh-CN" sz="2000" dirty="0" smtClean="0"/>
              <a:t>2</a:t>
            </a:r>
            <a:endParaRPr lang="en-US" altLang="zh-CN" sz="2000" dirty="0" smtClean="0"/>
          </a:p>
          <a:p>
            <a:pPr marL="0" indent="0">
              <a:buNone/>
            </a:pPr>
            <a:r>
              <a:rPr lang="en-US" altLang="zh-CN" sz="2000" dirty="0" smtClean="0"/>
              <a:t>obj2</a:t>
            </a:r>
            <a:r>
              <a:rPr lang="zh-CN" altLang="en-US" sz="2000" dirty="0" smtClean="0"/>
              <a:t>的值改变了，</a:t>
            </a:r>
            <a:r>
              <a:rPr lang="en-US" altLang="zh-CN" sz="2000" dirty="0" err="1" smtClean="0"/>
              <a:t>obj</a:t>
            </a:r>
            <a:r>
              <a:rPr lang="zh-CN" altLang="en-US" sz="2000" dirty="0" smtClean="0"/>
              <a:t>的值也改变了。一般原生解决方式就是用深拷贝或是浅拷贝解决。</a:t>
            </a:r>
            <a:endParaRPr lang="zh-CN" altLang="zh-CN" sz="2000" dirty="0"/>
          </a:p>
          <a:p>
            <a:pPr marL="0" lvl="0" indent="0">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it-IT" altLang="zh-CN" sz="3200" dirty="0" err="1"/>
              <a:t>Immutable.js</a:t>
            </a:r>
            <a:r>
              <a:rPr lang="it-IT" altLang="zh-CN" sz="3200" dirty="0"/>
              <a:t> </a:t>
            </a:r>
            <a:r>
              <a:rPr lang="zh-CN" altLang="it-IT" sz="3200" dirty="0"/>
              <a:t>介绍</a:t>
            </a:r>
            <a:endParaRPr lang="it-IT" altLang="zh-CN" sz="3200" dirty="0"/>
          </a:p>
        </p:txBody>
      </p:sp>
      <p:sp>
        <p:nvSpPr>
          <p:cNvPr id="3" name="内容占位符 2"/>
          <p:cNvSpPr>
            <a:spLocks noGrp="1"/>
          </p:cNvSpPr>
          <p:nvPr>
            <p:ph idx="1"/>
          </p:nvPr>
        </p:nvSpPr>
        <p:spPr>
          <a:xfrm>
            <a:off x="838200" y="1825625"/>
            <a:ext cx="9275284" cy="4351338"/>
          </a:xfrm>
        </p:spPr>
        <p:txBody>
          <a:bodyPr>
            <a:normAutofit/>
          </a:bodyPr>
          <a:lstStyle/>
          <a:p>
            <a:pPr marL="0" indent="0">
              <a:buNone/>
            </a:pPr>
            <a:r>
              <a:rPr lang="zh-CN" altLang="en-US" sz="2000" dirty="0" smtClean="0">
                <a:solidFill>
                  <a:srgbClr val="FFC000"/>
                </a:solidFill>
              </a:rPr>
              <a:t>引用类型比较问题：</a:t>
            </a:r>
            <a:endParaRPr lang="en-US" altLang="zh-CN" sz="2000" dirty="0" smtClean="0">
              <a:solidFill>
                <a:srgbClr val="FFC000"/>
              </a:solidFill>
            </a:endParaRPr>
          </a:p>
          <a:p>
            <a:pPr marL="0" indent="0">
              <a:buNone/>
            </a:pPr>
            <a:r>
              <a:rPr lang="en-US" altLang="zh-CN" sz="2000" dirty="0" err="1" smtClean="0"/>
              <a:t>var</a:t>
            </a:r>
            <a:r>
              <a:rPr lang="en-US" altLang="zh-CN" sz="2000" dirty="0" smtClean="0"/>
              <a:t> </a:t>
            </a:r>
            <a:r>
              <a:rPr lang="en-US" altLang="zh-CN" sz="2000" dirty="0" err="1"/>
              <a:t>obj</a:t>
            </a:r>
            <a:r>
              <a:rPr lang="en-US" altLang="zh-CN" sz="2000" dirty="0"/>
              <a:t> = </a:t>
            </a:r>
            <a:r>
              <a:rPr lang="en-US" altLang="zh-CN" sz="2000" dirty="0" smtClean="0"/>
              <a:t>{</a:t>
            </a:r>
            <a:r>
              <a:rPr lang="en-US" altLang="zh-CN" sz="2000" dirty="0"/>
              <a:t>a:1};</a:t>
            </a:r>
            <a:endParaRPr lang="zh-CN" altLang="zh-CN" sz="2000" dirty="0"/>
          </a:p>
          <a:p>
            <a:pPr marL="0" indent="0">
              <a:buNone/>
            </a:pPr>
            <a:r>
              <a:rPr lang="en-US" altLang="zh-CN" sz="2000" dirty="0" err="1"/>
              <a:t>var</a:t>
            </a:r>
            <a:r>
              <a:rPr lang="en-US" altLang="zh-CN" sz="2000" dirty="0"/>
              <a:t> obj2 = </a:t>
            </a:r>
            <a:r>
              <a:rPr lang="en-US" altLang="zh-CN" sz="2000" dirty="0" smtClean="0"/>
              <a:t>{a:1};</a:t>
            </a:r>
            <a:endParaRPr lang="en-US" altLang="zh-CN" sz="2000" dirty="0" smtClean="0"/>
          </a:p>
          <a:p>
            <a:pPr marL="0" indent="0">
              <a:buNone/>
            </a:pPr>
            <a:r>
              <a:rPr lang="en-US" altLang="zh-CN" sz="2000" dirty="0" err="1" smtClean="0"/>
              <a:t>console.log</a:t>
            </a:r>
            <a:r>
              <a:rPr lang="en-US" altLang="zh-CN" sz="2000" dirty="0" smtClean="0"/>
              <a:t>(</a:t>
            </a:r>
            <a:r>
              <a:rPr lang="en-US" altLang="zh-CN" sz="2000" dirty="0" err="1" smtClean="0"/>
              <a:t>obj</a:t>
            </a:r>
            <a:r>
              <a:rPr lang="en-US" altLang="zh-CN" sz="2000" dirty="0" smtClean="0"/>
              <a:t>==obj2);</a:t>
            </a:r>
            <a:r>
              <a:rPr lang="zh-CN" altLang="en-US" sz="2000" dirty="0" smtClean="0"/>
              <a:t> </a:t>
            </a:r>
            <a:r>
              <a:rPr lang="en-US" altLang="zh-CN" sz="2000" dirty="0" smtClean="0"/>
              <a:t>//false</a:t>
            </a:r>
            <a:endParaRPr lang="zh-CN" altLang="zh-CN" sz="2000" dirty="0"/>
          </a:p>
          <a:p>
            <a:pPr marL="0" lvl="0" indent="0">
              <a:spcBef>
                <a:spcPts val="0"/>
              </a:spcBef>
              <a:buNone/>
            </a:pPr>
            <a:r>
              <a:rPr lang="zh-CN" altLang="en-US" sz="2000" dirty="0" smtClean="0"/>
              <a:t>引用类型是不能直接比较的，原生方式需要把引用类型转成字符串，再做比较。</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第十一章：</a:t>
            </a:r>
            <a:r>
              <a:rPr lang="en-US" altLang="zh-CN" dirty="0"/>
              <a:t>Immutable</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61848" y="3149222"/>
            <a:ext cx="7221415" cy="368300"/>
          </a:xfrm>
          <a:prstGeom prst="rect">
            <a:avLst/>
          </a:prstGeom>
          <a:noFill/>
        </p:spPr>
        <p:txBody>
          <a:bodyPr wrap="square" rtlCol="0">
            <a:spAutoFit/>
          </a:bodyPr>
          <a:lstStyle/>
          <a:p>
            <a:pPr algn="ctr">
              <a:buClr>
                <a:srgbClr val="FFC000"/>
              </a:buClr>
            </a:pPr>
            <a:r>
              <a:rPr lang="zh-CN" altLang="en-US" dirty="0">
                <a:sym typeface="+mn-ea"/>
              </a:rPr>
              <a:t>课时</a:t>
            </a:r>
            <a:r>
              <a:rPr lang="en-US" altLang="zh-CN" dirty="0">
                <a:sym typeface="+mn-ea"/>
              </a:rPr>
              <a:t>2</a:t>
            </a:r>
            <a:r>
              <a:rPr lang="zh-CN" altLang="en-US" dirty="0" smtClean="0">
                <a:sym typeface="+mn-ea"/>
              </a:rPr>
              <a:t>：</a:t>
            </a:r>
            <a:r>
              <a:rPr lang="en-US" altLang="zh-CN" dirty="0">
                <a:sym typeface="+mn-ea"/>
              </a:rPr>
              <a:t>Immutable </a:t>
            </a:r>
            <a:r>
              <a:rPr lang="zh-CN" altLang="en-US" dirty="0" smtClean="0">
                <a:sym typeface="+mn-ea"/>
              </a:rPr>
              <a:t>常用</a:t>
            </a:r>
            <a:r>
              <a:rPr lang="en-US" altLang="zh-CN" dirty="0" smtClean="0">
                <a:sym typeface="+mn-ea"/>
              </a:rPr>
              <a:t>API </a:t>
            </a:r>
            <a:endParaRPr lang="en-US" altLang="zh-CN"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5"/>
            <a:ext cx="9275284" cy="4351338"/>
          </a:xfrm>
        </p:spPr>
        <p:txBody>
          <a:bodyPr>
            <a:normAutofit/>
          </a:bodyPr>
          <a:lstStyle/>
          <a:p>
            <a:pPr marL="0" indent="0">
              <a:buNone/>
            </a:pPr>
            <a:r>
              <a:rPr lang="en-US" altLang="zh-CN" sz="2000" dirty="0" smtClean="0">
                <a:solidFill>
                  <a:srgbClr val="FFC000"/>
                </a:solidFill>
              </a:rPr>
              <a:t>Map</a:t>
            </a:r>
            <a:r>
              <a:rPr lang="zh-CN" altLang="en-US" sz="2000" dirty="0" smtClean="0">
                <a:solidFill>
                  <a:srgbClr val="FFC000"/>
                </a:solidFill>
              </a:rPr>
              <a:t>：</a:t>
            </a:r>
            <a:r>
              <a:rPr sz="2000" dirty="0" smtClean="0">
                <a:solidFill>
                  <a:srgbClr val="FFC000"/>
                </a:solidFill>
              </a:rPr>
              <a:t>原生object转Map对象 (只会转换第一层)</a:t>
            </a:r>
            <a:endParaRPr sz="2000" dirty="0" smtClean="0">
              <a:solidFill>
                <a:srgbClr val="FFC000"/>
              </a:solidFill>
            </a:endParaRPr>
          </a:p>
          <a:p>
            <a:pPr marL="0" indent="0">
              <a:buNone/>
            </a:pPr>
            <a:r>
              <a:rPr lang="en-US" altLang="zh-CN" sz="2000" dirty="0" err="1" smtClean="0"/>
              <a:t>var</a:t>
            </a:r>
            <a:r>
              <a:rPr lang="en-US" altLang="zh-CN" sz="2000" dirty="0" smtClean="0"/>
              <a:t> </a:t>
            </a:r>
            <a:r>
              <a:rPr lang="en-US" altLang="zh-CN" sz="2000" dirty="0" err="1"/>
              <a:t>imMap</a:t>
            </a:r>
            <a:r>
              <a:rPr lang="en-US" altLang="zh-CN" sz="2000" dirty="0"/>
              <a:t>=</a:t>
            </a:r>
            <a:r>
              <a:rPr lang="en-US" altLang="zh-CN" sz="2000" dirty="0" err="1"/>
              <a:t>Immutable.Map</a:t>
            </a:r>
            <a:r>
              <a:rPr lang="en-US" altLang="zh-CN" sz="2000" dirty="0" smtClean="0"/>
              <a:t>({</a:t>
            </a:r>
            <a:r>
              <a:rPr lang="en-US" altLang="zh-CN" sz="2000" dirty="0"/>
              <a:t>name</a:t>
            </a:r>
            <a:r>
              <a:rPr lang="en-US" altLang="zh-CN" sz="2000" dirty="0" smtClean="0"/>
              <a:t>:’</a:t>
            </a:r>
            <a:r>
              <a:rPr lang="en-US" altLang="zh-CN" sz="2000" dirty="0" err="1" smtClean="0"/>
              <a:t>zhangsan</a:t>
            </a:r>
            <a:r>
              <a:rPr lang="en-US" altLang="zh-CN" sz="2000" dirty="0" smtClean="0"/>
              <a:t>', </a:t>
            </a:r>
            <a:r>
              <a:rPr lang="en-US" altLang="zh-CN" sz="2000" dirty="0"/>
              <a:t>age:18</a:t>
            </a:r>
            <a:r>
              <a:rPr lang="en-US" altLang="zh-CN" sz="2000" dirty="0" smtClean="0"/>
              <a:t>});</a:t>
            </a:r>
            <a:endParaRPr lang="en-US" altLang="zh-CN" sz="2000" dirty="0" smtClean="0"/>
          </a:p>
          <a:p>
            <a:pPr marL="0" indent="0">
              <a:buNone/>
            </a:pPr>
            <a:r>
              <a:rPr lang="en-US" altLang="zh-CN" sz="2000" dirty="0" smtClean="0">
                <a:solidFill>
                  <a:srgbClr val="FFC000"/>
                </a:solidFill>
              </a:rPr>
              <a:t>get</a:t>
            </a:r>
            <a:r>
              <a:rPr lang="zh-CN" altLang="en-US" sz="2000" dirty="0" smtClean="0">
                <a:solidFill>
                  <a:srgbClr val="FFC000"/>
                </a:solidFill>
              </a:rPr>
              <a:t>：获取</a:t>
            </a:r>
            <a:r>
              <a:rPr lang="en-US" altLang="zh-CN" sz="2000" dirty="0">
                <a:solidFill>
                  <a:srgbClr val="FFC000"/>
                </a:solidFill>
              </a:rPr>
              <a:t>Map</a:t>
            </a:r>
            <a:r>
              <a:rPr lang="zh-CN" altLang="en-US" sz="2000" dirty="0">
                <a:solidFill>
                  <a:srgbClr val="FFC000"/>
                </a:solidFill>
              </a:rPr>
              <a:t>中的</a:t>
            </a:r>
            <a:r>
              <a:rPr lang="zh-CN" altLang="en-US" sz="2000" dirty="0" smtClean="0">
                <a:solidFill>
                  <a:srgbClr val="FFC000"/>
                </a:solidFill>
              </a:rPr>
              <a:t>数据</a:t>
            </a:r>
            <a:endParaRPr lang="en-US" altLang="zh-CN" sz="2000" dirty="0" smtClean="0">
              <a:solidFill>
                <a:srgbClr val="FFC000"/>
              </a:solidFill>
            </a:endParaRPr>
          </a:p>
          <a:p>
            <a:pPr marL="0" indent="0">
              <a:buNone/>
            </a:pPr>
            <a:r>
              <a:rPr lang="en-US" altLang="zh-CN" sz="2000" dirty="0" err="1" smtClean="0"/>
              <a:t>imMap.get</a:t>
            </a:r>
            <a:r>
              <a:rPr lang="en-US" altLang="zh-CN" sz="2000" dirty="0" smtClean="0"/>
              <a:t>(‘name’);</a:t>
            </a:r>
            <a:endParaRPr lang="en-US" altLang="zh-CN" sz="2000" dirty="0" smtClean="0"/>
          </a:p>
          <a:p>
            <a:pPr marL="0" indent="0">
              <a:buNone/>
            </a:pPr>
            <a:r>
              <a:rPr lang="en-US" altLang="zh-CN" sz="2000" dirty="0" smtClean="0">
                <a:solidFill>
                  <a:srgbClr val="FFC000"/>
                </a:solidFill>
              </a:rPr>
              <a:t>set</a:t>
            </a:r>
            <a:r>
              <a:rPr lang="zh-CN" altLang="en-US" sz="2000" dirty="0" smtClean="0">
                <a:solidFill>
                  <a:srgbClr val="FFC000"/>
                </a:solidFill>
              </a:rPr>
              <a:t>：</a:t>
            </a:r>
            <a:r>
              <a:rPr lang="zh-CN" altLang="en-US" sz="2000" dirty="0">
                <a:solidFill>
                  <a:srgbClr val="FFC000"/>
                </a:solidFill>
              </a:rPr>
              <a:t>设置</a:t>
            </a:r>
            <a:r>
              <a:rPr lang="en-US" altLang="zh-CN" sz="2000" dirty="0">
                <a:solidFill>
                  <a:srgbClr val="FFC000"/>
                </a:solidFill>
              </a:rPr>
              <a:t>Map</a:t>
            </a:r>
            <a:r>
              <a:rPr lang="zh-CN" altLang="en-US" sz="2000" dirty="0">
                <a:solidFill>
                  <a:srgbClr val="FFC000"/>
                </a:solidFill>
              </a:rPr>
              <a:t>中的数据</a:t>
            </a:r>
            <a:endParaRPr lang="zh-CN" altLang="en-US" sz="2000" dirty="0">
              <a:solidFill>
                <a:srgbClr val="FFC000"/>
              </a:solidFill>
            </a:endParaRPr>
          </a:p>
          <a:p>
            <a:pPr marL="0" indent="0">
              <a:buNone/>
            </a:pPr>
            <a:r>
              <a:rPr lang="en-US" altLang="zh-CN" sz="2000" dirty="0" err="1"/>
              <a:t>var</a:t>
            </a:r>
            <a:r>
              <a:rPr lang="en-US" altLang="zh-CN" sz="2000" dirty="0"/>
              <a:t> </a:t>
            </a:r>
            <a:r>
              <a:rPr lang="en-US" altLang="zh-CN" sz="2000" dirty="0" err="1"/>
              <a:t>imSetData</a:t>
            </a:r>
            <a:r>
              <a:rPr lang="en-US" altLang="zh-CN" sz="2000" dirty="0"/>
              <a:t>=</a:t>
            </a:r>
            <a:r>
              <a:rPr lang="en-US" altLang="zh-CN" sz="2000" dirty="0" err="1"/>
              <a:t>imMap.set</a:t>
            </a:r>
            <a:r>
              <a:rPr lang="en-US" altLang="zh-CN" sz="2000" dirty="0"/>
              <a:t>("name","danny2");</a:t>
            </a:r>
            <a:endParaRPr lang="en-US" altLang="zh-CN" sz="2000" dirty="0"/>
          </a:p>
          <a:p>
            <a:pPr marL="0" indent="0">
              <a:buNone/>
            </a:pPr>
            <a:r>
              <a:rPr lang="en-US" altLang="zh-CN" sz="2000" dirty="0" err="1"/>
              <a:t>console.log</a:t>
            </a:r>
            <a:r>
              <a:rPr lang="en-US" altLang="zh-CN" sz="2000" dirty="0"/>
              <a:t>(</a:t>
            </a:r>
            <a:r>
              <a:rPr lang="en-US" altLang="zh-CN" sz="2000" dirty="0" err="1"/>
              <a:t>imSetData.get</a:t>
            </a:r>
            <a:r>
              <a:rPr lang="en-US" altLang="zh-CN" sz="2000" dirty="0"/>
              <a:t>("name"));</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5"/>
            <a:ext cx="9275284" cy="4351338"/>
          </a:xfrm>
        </p:spPr>
        <p:txBody>
          <a:bodyPr>
            <a:normAutofit lnSpcReduction="10000"/>
          </a:bodyPr>
          <a:lstStyle/>
          <a:p>
            <a:pPr marL="0" indent="0">
              <a:buNone/>
            </a:pPr>
            <a:r>
              <a:rPr lang="en-US" altLang="zh-CN" sz="2000" dirty="0" smtClean="0">
                <a:solidFill>
                  <a:srgbClr val="FFC000"/>
                </a:solidFill>
              </a:rPr>
              <a:t>fromJS</a:t>
            </a:r>
            <a:r>
              <a:rPr lang="zh-CN" altLang="en-US" sz="2000" dirty="0" smtClean="0">
                <a:solidFill>
                  <a:srgbClr val="FFC000"/>
                </a:solidFill>
              </a:rPr>
              <a:t>：</a:t>
            </a:r>
            <a:r>
              <a:rPr sz="2000" dirty="0" smtClean="0">
                <a:solidFill>
                  <a:srgbClr val="FFC000"/>
                </a:solidFill>
              </a:rPr>
              <a:t>原生js转immutable对象  (深度转换，会将内部嵌套的对象和数组全部转成immutable)</a:t>
            </a:r>
            <a:endParaRPr sz="2000" dirty="0" smtClean="0">
              <a:solidFill>
                <a:srgbClr val="FFC000"/>
              </a:solidFill>
            </a:endParaRPr>
          </a:p>
          <a:p>
            <a:pPr marL="0" indent="0">
              <a:buNone/>
            </a:pPr>
            <a:r>
              <a:rPr lang="en-US" altLang="zh-CN" sz="2000" dirty="0" err="1" smtClean="0"/>
              <a:t>var</a:t>
            </a:r>
            <a:r>
              <a:rPr lang="en-US" altLang="zh-CN" sz="2000" dirty="0" smtClean="0"/>
              <a:t> </a:t>
            </a:r>
            <a:r>
              <a:rPr lang="en-US" altLang="zh-CN" sz="2000" dirty="0" err="1"/>
              <a:t>imData</a:t>
            </a:r>
            <a:r>
              <a:rPr lang="en-US" altLang="zh-CN" sz="2000" dirty="0"/>
              <a:t>=</a:t>
            </a:r>
            <a:r>
              <a:rPr lang="en-US" altLang="zh-CN" sz="2000" dirty="0" err="1"/>
              <a:t>Immutable.fromJS</a:t>
            </a:r>
            <a:r>
              <a:rPr lang="en-US" altLang="zh-CN" sz="2000" dirty="0" smtClean="0"/>
              <a:t>(</a:t>
            </a:r>
            <a:r>
              <a:rPr lang="en-US" altLang="zh-CN" sz="2000" dirty="0">
                <a:sym typeface="+mn-ea"/>
              </a:rPr>
              <a:t>{name:'</a:t>
            </a:r>
            <a:r>
              <a:rPr lang="en-US" altLang="zh-CN" sz="2000" dirty="0" err="1">
                <a:sym typeface="+mn-ea"/>
              </a:rPr>
              <a:t>danny</a:t>
            </a:r>
            <a:r>
              <a:rPr lang="en-US" altLang="zh-CN" sz="2000" dirty="0">
                <a:sym typeface="+mn-ea"/>
              </a:rPr>
              <a:t>', age:18,children:{name:"</a:t>
            </a:r>
            <a:r>
              <a:rPr lang="en-US" altLang="zh-CN" sz="2000" dirty="0" err="1">
                <a:sym typeface="+mn-ea"/>
              </a:rPr>
              <a:t>lisi</a:t>
            </a:r>
            <a:r>
              <a:rPr lang="en-US" altLang="zh-CN" sz="2000" dirty="0" smtClean="0">
                <a:sym typeface="+mn-ea"/>
              </a:rPr>
              <a:t>"}}</a:t>
            </a:r>
            <a:r>
              <a:rPr lang="en-US" altLang="zh-CN" sz="2000" dirty="0" smtClean="0"/>
              <a:t>);</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err="1" smtClean="0">
                <a:solidFill>
                  <a:srgbClr val="FFC000"/>
                </a:solidFill>
              </a:rPr>
              <a:t>getIn</a:t>
            </a:r>
            <a:r>
              <a:rPr lang="zh-CN" altLang="en-US" sz="2000" dirty="0">
                <a:solidFill>
                  <a:srgbClr val="FFC000"/>
                </a:solidFill>
              </a:rPr>
              <a:t>：访问嵌套的 </a:t>
            </a:r>
            <a:r>
              <a:rPr lang="en-US" altLang="zh-CN" sz="2000" dirty="0">
                <a:solidFill>
                  <a:srgbClr val="FFC000"/>
                </a:solidFill>
              </a:rPr>
              <a:t>fromJS </a:t>
            </a:r>
            <a:r>
              <a:rPr lang="zh-CN" altLang="en-US" sz="2000" dirty="0">
                <a:solidFill>
                  <a:srgbClr val="FFC000"/>
                </a:solidFill>
              </a:rPr>
              <a:t>中的</a:t>
            </a:r>
            <a:r>
              <a:rPr lang="zh-CN" altLang="en-US" sz="2000" dirty="0" smtClean="0">
                <a:solidFill>
                  <a:srgbClr val="FFC000"/>
                </a:solidFill>
              </a:rPr>
              <a:t>值</a:t>
            </a:r>
            <a:endParaRPr lang="en-US" altLang="zh-CN" sz="2000" dirty="0" smtClean="0">
              <a:solidFill>
                <a:srgbClr val="FFC000"/>
              </a:solidFill>
            </a:endParaRPr>
          </a:p>
          <a:p>
            <a:pPr marL="0" indent="0">
              <a:buNone/>
            </a:pPr>
            <a:r>
              <a:rPr lang="en-US" altLang="zh-CN" sz="2000" dirty="0" err="1"/>
              <a:t>console.log</a:t>
            </a:r>
            <a:r>
              <a:rPr lang="en-US" altLang="zh-CN" sz="2000" dirty="0"/>
              <a:t>(</a:t>
            </a:r>
            <a:r>
              <a:rPr lang="en-US" altLang="zh-CN" sz="2000" dirty="0" err="1">
                <a:sym typeface="+mn-ea"/>
              </a:rPr>
              <a:t>imData</a:t>
            </a:r>
            <a:r>
              <a:rPr lang="en-US" altLang="zh-CN" sz="2000" dirty="0" err="1"/>
              <a:t>.getIn</a:t>
            </a:r>
            <a:r>
              <a:rPr lang="en-US" altLang="zh-CN" sz="2000" dirty="0"/>
              <a:t>(['</a:t>
            </a:r>
            <a:r>
              <a:rPr lang="en-US" altLang="zh-CN" sz="2000" dirty="0" err="1"/>
              <a:t>children','name</a:t>
            </a:r>
            <a:r>
              <a:rPr lang="en-US" altLang="zh-CN" sz="2000" dirty="0" smtClean="0"/>
              <a:t>']));</a:t>
            </a:r>
            <a:endParaRPr lang="en-US" altLang="zh-CN" sz="2000" dirty="0"/>
          </a:p>
          <a:p>
            <a:pPr marL="0" indent="0">
              <a:buNone/>
            </a:pPr>
            <a:r>
              <a:rPr lang="en-US" altLang="zh-CN" sz="2000" dirty="0" err="1" smtClean="0">
                <a:solidFill>
                  <a:srgbClr val="FFC000"/>
                </a:solidFill>
              </a:rPr>
              <a:t>setIn</a:t>
            </a:r>
            <a:r>
              <a:rPr lang="zh-CN" altLang="en-US" sz="2000" dirty="0" smtClean="0">
                <a:solidFill>
                  <a:srgbClr val="FFC000"/>
                </a:solidFill>
              </a:rPr>
              <a:t>：</a:t>
            </a:r>
            <a:r>
              <a:rPr lang="zh-CN" altLang="en-US" sz="2000" dirty="0">
                <a:solidFill>
                  <a:srgbClr val="FFC000"/>
                </a:solidFill>
              </a:rPr>
              <a:t>设置</a:t>
            </a:r>
            <a:r>
              <a:rPr lang="zh-CN" altLang="en-US" sz="2000" dirty="0" smtClean="0">
                <a:solidFill>
                  <a:srgbClr val="FFC000"/>
                </a:solidFill>
              </a:rPr>
              <a:t>嵌套的 </a:t>
            </a:r>
            <a:r>
              <a:rPr lang="en-US" altLang="zh-CN" sz="2000" dirty="0">
                <a:solidFill>
                  <a:srgbClr val="FFC000"/>
                </a:solidFill>
                <a:sym typeface="+mn-ea"/>
              </a:rPr>
              <a:t>fromJS</a:t>
            </a:r>
            <a:r>
              <a:rPr lang="en-US" altLang="zh-CN" sz="2000" dirty="0">
                <a:solidFill>
                  <a:srgbClr val="FFC000"/>
                </a:solidFill>
              </a:rPr>
              <a:t> </a:t>
            </a:r>
            <a:r>
              <a:rPr lang="zh-CN" altLang="en-US" sz="2000" dirty="0">
                <a:solidFill>
                  <a:srgbClr val="FFC000"/>
                </a:solidFill>
              </a:rPr>
              <a:t>中的值</a:t>
            </a:r>
            <a:endParaRPr lang="zh-CN" altLang="en-US" sz="2000" dirty="0">
              <a:solidFill>
                <a:srgbClr val="FFC000"/>
              </a:solidFill>
            </a:endParaRPr>
          </a:p>
          <a:p>
            <a:pPr marL="0" indent="0">
              <a:buNone/>
            </a:pPr>
            <a:r>
              <a:rPr lang="en-US" altLang="zh-CN" sz="2000" dirty="0" smtClean="0"/>
              <a:t>v</a:t>
            </a:r>
            <a:r>
              <a:rPr lang="en-US" altLang="zh-CN" sz="2000" dirty="0" err="1" smtClean="0"/>
              <a:t>ar</a:t>
            </a:r>
            <a:r>
              <a:rPr lang="en-US" altLang="zh-CN" sz="2000" dirty="0" smtClean="0"/>
              <a:t> </a:t>
            </a:r>
            <a:r>
              <a:rPr lang="en-US" altLang="zh-CN" sz="2000" dirty="0" err="1"/>
              <a:t>imData</a:t>
            </a:r>
            <a:r>
              <a:rPr lang="en-US" altLang="zh-CN" sz="2000" dirty="0"/>
              <a:t>=</a:t>
            </a:r>
            <a:r>
              <a:rPr lang="en-US" altLang="zh-CN" sz="2000" dirty="0" err="1">
                <a:sym typeface="+mn-ea"/>
              </a:rPr>
              <a:t>imData</a:t>
            </a:r>
            <a:r>
              <a:rPr lang="en-US" altLang="zh-CN" sz="2000" dirty="0" err="1"/>
              <a:t>.setIn</a:t>
            </a:r>
            <a:r>
              <a:rPr lang="en-US" altLang="zh-CN" sz="2000" dirty="0"/>
              <a:t>(['</a:t>
            </a:r>
            <a:r>
              <a:rPr lang="en-US" altLang="zh-CN" sz="2000" dirty="0" err="1"/>
              <a:t>children</a:t>
            </a:r>
            <a:r>
              <a:rPr lang="en-US" altLang="zh-CN" sz="2000" dirty="0"/>
              <a:t>','</a:t>
            </a:r>
            <a:r>
              <a:rPr lang="en-US" altLang="zh-CN" sz="2000" dirty="0" err="1"/>
              <a:t>name</a:t>
            </a:r>
            <a:r>
              <a:rPr lang="en-US" altLang="zh-CN" sz="2000" dirty="0"/>
              <a:t>'],'</a:t>
            </a:r>
            <a:r>
              <a:rPr lang="zh-CN" altLang="en-US" sz="2000" dirty="0"/>
              <a:t>张三</a:t>
            </a:r>
            <a:r>
              <a:rPr lang="en-US" altLang="zh-CN" sz="2000" dirty="0"/>
              <a:t>')</a:t>
            </a:r>
            <a:endParaRPr lang="en-US" altLang="zh-CN" sz="2000" dirty="0"/>
          </a:p>
          <a:p>
            <a:pPr marL="0" indent="0">
              <a:buNone/>
            </a:pPr>
            <a:r>
              <a:rPr lang="en-US" altLang="zh-CN" sz="2000" dirty="0" err="1"/>
              <a:t>console.log</a:t>
            </a:r>
            <a:r>
              <a:rPr lang="en-US" altLang="zh-CN" sz="2000" dirty="0"/>
              <a:t>(</a:t>
            </a:r>
            <a:r>
              <a:rPr lang="en-US" altLang="zh-CN" sz="2000" dirty="0" err="1">
                <a:sym typeface="+mn-ea"/>
              </a:rPr>
              <a:t>imData</a:t>
            </a:r>
            <a:r>
              <a:rPr lang="en-US" altLang="zh-CN" sz="2000" dirty="0" err="1"/>
              <a:t>.getIn</a:t>
            </a:r>
            <a:r>
              <a:rPr lang="en-US" altLang="zh-CN" sz="2000" dirty="0"/>
              <a:t>(['</a:t>
            </a:r>
            <a:r>
              <a:rPr lang="en-US" altLang="zh-CN" sz="2000" dirty="0" err="1"/>
              <a:t>children</a:t>
            </a:r>
            <a:r>
              <a:rPr lang="en-US" altLang="zh-CN" sz="2000" dirty="0"/>
              <a:t>','</a:t>
            </a:r>
            <a:r>
              <a:rPr lang="en-US" altLang="zh-CN" sz="2000" dirty="0" err="1"/>
              <a:t>name</a:t>
            </a:r>
            <a:r>
              <a:rPr lang="en-US" altLang="zh-CN" sz="2000" dirty="0"/>
              <a:t>']));</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err="1" smtClean="0">
                <a:solidFill>
                  <a:srgbClr val="FFC000"/>
                </a:solidFill>
              </a:rPr>
              <a:t>updateIn</a:t>
            </a:r>
            <a:r>
              <a:rPr lang="zh-CN" altLang="en-US" sz="2000" dirty="0">
                <a:solidFill>
                  <a:srgbClr val="FFC000"/>
                </a:solidFill>
              </a:rPr>
              <a:t>：</a:t>
            </a:r>
            <a:r>
              <a:rPr lang="zh-CN" altLang="en-US" sz="2000" dirty="0">
                <a:solidFill>
                  <a:srgbClr val="FFC000"/>
                </a:solidFill>
                <a:sym typeface="+mn-ea"/>
              </a:rPr>
              <a:t>设置</a:t>
            </a:r>
            <a:r>
              <a:rPr lang="zh-CN" altLang="en-US" sz="2000" dirty="0" smtClean="0">
                <a:solidFill>
                  <a:srgbClr val="FFC000"/>
                </a:solidFill>
                <a:sym typeface="+mn-ea"/>
              </a:rPr>
              <a:t>嵌套的 </a:t>
            </a:r>
            <a:r>
              <a:rPr lang="en-US" altLang="zh-CN" sz="2000" dirty="0">
                <a:solidFill>
                  <a:srgbClr val="FFC000"/>
                </a:solidFill>
                <a:sym typeface="+mn-ea"/>
              </a:rPr>
              <a:t>fromJS </a:t>
            </a:r>
            <a:r>
              <a:rPr lang="zh-CN" altLang="en-US" sz="2000" dirty="0">
                <a:solidFill>
                  <a:srgbClr val="FFC000"/>
                </a:solidFill>
                <a:sym typeface="+mn-ea"/>
              </a:rPr>
              <a:t>中的值</a:t>
            </a:r>
            <a:endParaRPr lang="zh-CN" altLang="en-US" sz="2000" dirty="0">
              <a:solidFill>
                <a:srgbClr val="FFC000"/>
              </a:solidFill>
              <a:sym typeface="+mn-ea"/>
            </a:endParaRPr>
          </a:p>
          <a:p>
            <a:pPr marL="0" indent="0">
              <a:buNone/>
            </a:pPr>
            <a:r>
              <a:rPr lang="en-US" altLang="zh-CN" sz="2000"/>
              <a:t>var result=imData.updateIn(['age'],function(x){</a:t>
            </a:r>
            <a:endParaRPr lang="en-US" altLang="zh-CN" sz="2000"/>
          </a:p>
          <a:p>
            <a:pPr marL="0" indent="0">
              <a:buNone/>
            </a:pPr>
            <a:r>
              <a:rPr lang="en-US" altLang="zh-CN" sz="2000"/>
              <a:t>        //console.log(x+20);</a:t>
            </a:r>
            <a:endParaRPr lang="en-US" altLang="zh-CN" sz="2000"/>
          </a:p>
          <a:p>
            <a:pPr marL="0" indent="0">
              <a:buNone/>
            </a:pPr>
            <a:r>
              <a:rPr lang="en-US" altLang="zh-CN" sz="2000"/>
              <a:t>        return x+20;</a:t>
            </a:r>
            <a:endParaRPr lang="en-US" altLang="zh-CN" sz="2000"/>
          </a:p>
          <a:p>
            <a:pPr marL="0" indent="0">
              <a:buNone/>
            </a:pPr>
            <a:r>
              <a:rPr lang="en-US" altLang="zh-CN" sz="2000"/>
              <a:t>    });</a:t>
            </a:r>
            <a:endParaRPr lang="en-US" altLang="zh-CN" sz="2000"/>
          </a:p>
          <a:p>
            <a:pPr marL="0" indent="0">
              <a:buNone/>
            </a:pPr>
            <a:r>
              <a:rPr lang="en-US" altLang="zh-CN" sz="2000"/>
              <a:t>    console.log(result.getIn(['age']));</a:t>
            </a:r>
            <a:endParaRPr lang="en-US" altLang="zh-CN" sz="200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smtClean="0">
                <a:solidFill>
                  <a:srgbClr val="FFC000"/>
                </a:solidFill>
              </a:rPr>
              <a:t>List</a:t>
            </a:r>
            <a:r>
              <a:rPr lang="zh-CN" altLang="en-US" sz="2000" dirty="0" smtClean="0">
                <a:solidFill>
                  <a:srgbClr val="FFC000"/>
                </a:solidFill>
              </a:rPr>
              <a:t>：数组的操作</a:t>
            </a:r>
            <a:endParaRPr lang="zh-CN" altLang="en-US" sz="2000" dirty="0">
              <a:solidFill>
                <a:srgbClr val="FFC000"/>
              </a:solidFill>
            </a:endParaRPr>
          </a:p>
          <a:p>
            <a:pPr marL="0" indent="0">
              <a:buNone/>
            </a:pPr>
            <a:r>
              <a:rPr lang="en-US" altLang="zh-CN" sz="2000" dirty="0" err="1"/>
              <a:t>var</a:t>
            </a:r>
            <a:r>
              <a:rPr lang="en-US" altLang="zh-CN" sz="2000" dirty="0"/>
              <a:t> </a:t>
            </a:r>
            <a:r>
              <a:rPr lang="en-US" altLang="zh-CN" sz="2000" dirty="0" err="1"/>
              <a:t>imList</a:t>
            </a:r>
            <a:r>
              <a:rPr lang="en-US" altLang="zh-CN" sz="2000" dirty="0"/>
              <a:t>=</a:t>
            </a:r>
            <a:r>
              <a:rPr lang="en-US" altLang="zh-CN" sz="2000" dirty="0" err="1"/>
              <a:t>Immutable.List</a:t>
            </a:r>
            <a:r>
              <a:rPr lang="en-US" altLang="zh-CN" sz="2000" dirty="0"/>
              <a:t>([1,2,3,4,5,6,7,8,9]);</a:t>
            </a:r>
            <a:endParaRPr lang="en-US" altLang="zh-CN" sz="2000" dirty="0"/>
          </a:p>
          <a:p>
            <a:pPr marL="0" indent="0">
              <a:buNone/>
            </a:pPr>
            <a:r>
              <a:rPr lang="en-US" altLang="zh-CN" sz="2000" dirty="0" smtClean="0"/>
              <a:t>//</a:t>
            </a:r>
            <a:r>
              <a:rPr lang="en-US" altLang="zh-CN" sz="2000" dirty="0" err="1"/>
              <a:t>count</a:t>
            </a:r>
            <a:r>
              <a:rPr lang="zh-CN" altLang="en-US" sz="2000" dirty="0"/>
              <a:t>获取总数</a:t>
            </a:r>
            <a:endParaRPr lang="en-US" altLang="zh-CN" sz="2000" dirty="0"/>
          </a:p>
          <a:p>
            <a:pPr marL="0" indent="0">
              <a:buNone/>
            </a:pPr>
            <a:r>
              <a:rPr lang="en-US" altLang="zh-CN" sz="2000" dirty="0" err="1" smtClean="0"/>
              <a:t>for</a:t>
            </a:r>
            <a:r>
              <a:rPr lang="en-US" altLang="zh-CN" sz="2000" dirty="0" smtClean="0"/>
              <a:t> </a:t>
            </a:r>
            <a:r>
              <a:rPr lang="en-US" altLang="zh-CN" sz="2000" dirty="0"/>
              <a:t>(</a:t>
            </a:r>
            <a:r>
              <a:rPr lang="en-US" altLang="zh-CN" sz="2000" dirty="0" err="1"/>
              <a:t>var</a:t>
            </a:r>
            <a:r>
              <a:rPr lang="en-US" altLang="zh-CN" sz="2000" dirty="0"/>
              <a:t> </a:t>
            </a:r>
            <a:r>
              <a:rPr lang="en-US" altLang="zh-CN" sz="2000" dirty="0" err="1"/>
              <a:t>i</a:t>
            </a:r>
            <a:r>
              <a:rPr lang="en-US" altLang="zh-CN" sz="2000" dirty="0"/>
              <a:t>=0;i&lt;</a:t>
            </a:r>
            <a:r>
              <a:rPr lang="en-US" altLang="zh-CN" sz="2000" dirty="0" err="1"/>
              <a:t>imList.count</a:t>
            </a:r>
            <a:r>
              <a:rPr lang="en-US" altLang="zh-CN" sz="2000" dirty="0"/>
              <a:t>();</a:t>
            </a:r>
            <a:r>
              <a:rPr lang="en-US" altLang="zh-CN" sz="2000" dirty="0" err="1"/>
              <a:t>i</a:t>
            </a:r>
            <a:r>
              <a:rPr lang="en-US" altLang="zh-CN" sz="2000" dirty="0"/>
              <a:t>++){</a:t>
            </a:r>
            <a:endParaRPr lang="en-US" altLang="zh-CN" sz="2000" dirty="0"/>
          </a:p>
          <a:p>
            <a:pPr marL="0" indent="0">
              <a:buNone/>
            </a:pPr>
            <a:r>
              <a:rPr lang="zh-CN" altLang="en-US" sz="2000" dirty="0" smtClean="0"/>
              <a:t>      </a:t>
            </a:r>
            <a:r>
              <a:rPr lang="en-US" altLang="zh-CN" sz="2000" dirty="0" err="1" smtClean="0"/>
              <a:t>console.log</a:t>
            </a:r>
            <a:r>
              <a:rPr lang="en-US" altLang="zh-CN" sz="2000" dirty="0" smtClean="0"/>
              <a:t>(</a:t>
            </a:r>
            <a:r>
              <a:rPr lang="en-US" altLang="zh-CN" sz="2000" dirty="0" err="1" smtClean="0"/>
              <a:t>imList.get</a:t>
            </a:r>
            <a:r>
              <a:rPr lang="en-US" altLang="zh-CN" sz="2000" dirty="0" smtClean="0"/>
              <a:t>(</a:t>
            </a:r>
            <a:r>
              <a:rPr lang="en-US" altLang="zh-CN" sz="2000" dirty="0" err="1" smtClean="0"/>
              <a:t>i</a:t>
            </a:r>
            <a:r>
              <a:rPr lang="en-US" altLang="zh-CN" sz="2000" dirty="0"/>
              <a:t>));</a:t>
            </a:r>
            <a:endParaRPr lang="en-US" altLang="zh-CN" sz="2000" dirty="0"/>
          </a:p>
          <a:p>
            <a:pPr marL="0" indent="0">
              <a:buNone/>
            </a:pPr>
            <a:r>
              <a:rPr lang="en-US" altLang="zh-CN" sz="2000" dirty="0"/>
              <a:t>}</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err="1"/>
              <a:t>var</a:t>
            </a:r>
            <a:r>
              <a:rPr lang="en-US" altLang="zh-CN" sz="2000" dirty="0"/>
              <a:t> </a:t>
            </a:r>
            <a:r>
              <a:rPr lang="en-US" altLang="zh-CN" sz="2000" dirty="0" err="1"/>
              <a:t>imList</a:t>
            </a:r>
            <a:r>
              <a:rPr lang="en-US" altLang="zh-CN" sz="2000" dirty="0"/>
              <a:t>=</a:t>
            </a:r>
            <a:r>
              <a:rPr lang="en-US" altLang="zh-CN" sz="2000" dirty="0" err="1"/>
              <a:t>Immutable.List</a:t>
            </a:r>
            <a:r>
              <a:rPr lang="en-US" altLang="zh-CN" sz="2000" dirty="0"/>
              <a:t>([{age:18},{age:28},{age:38}]);</a:t>
            </a:r>
            <a:endParaRPr lang="en-US" altLang="zh-CN" sz="2000" dirty="0"/>
          </a:p>
          <a:p>
            <a:pPr marL="0" indent="0">
              <a:buNone/>
            </a:pPr>
            <a:r>
              <a:rPr lang="en-US" altLang="zh-CN" sz="2000" dirty="0" smtClean="0"/>
              <a:t>//</a:t>
            </a:r>
            <a:r>
              <a:rPr lang="en-US" altLang="zh-CN" sz="2000" dirty="0" err="1"/>
              <a:t>count</a:t>
            </a:r>
            <a:r>
              <a:rPr lang="zh-CN" altLang="en-US" sz="2000" dirty="0"/>
              <a:t>获取总数</a:t>
            </a:r>
            <a:endParaRPr lang="en-US" altLang="zh-CN" sz="2000" dirty="0"/>
          </a:p>
          <a:p>
            <a:pPr marL="0" indent="0">
              <a:buNone/>
            </a:pPr>
            <a:r>
              <a:rPr lang="en-US" altLang="zh-CN" sz="2000" dirty="0" err="1" smtClean="0"/>
              <a:t>for</a:t>
            </a:r>
            <a:r>
              <a:rPr lang="en-US" altLang="zh-CN" sz="2000" dirty="0" smtClean="0"/>
              <a:t> </a:t>
            </a:r>
            <a:r>
              <a:rPr lang="en-US" altLang="zh-CN" sz="2000" dirty="0"/>
              <a:t>(</a:t>
            </a:r>
            <a:r>
              <a:rPr lang="en-US" altLang="zh-CN" sz="2000" dirty="0" err="1"/>
              <a:t>var</a:t>
            </a:r>
            <a:r>
              <a:rPr lang="en-US" altLang="zh-CN" sz="2000" dirty="0"/>
              <a:t> </a:t>
            </a:r>
            <a:r>
              <a:rPr lang="en-US" altLang="zh-CN" sz="2000" dirty="0" err="1"/>
              <a:t>i</a:t>
            </a:r>
            <a:r>
              <a:rPr lang="en-US" altLang="zh-CN" sz="2000" dirty="0"/>
              <a:t>=0;i&lt;</a:t>
            </a:r>
            <a:r>
              <a:rPr lang="en-US" altLang="zh-CN" sz="2000" dirty="0" err="1"/>
              <a:t>imList.count</a:t>
            </a:r>
            <a:r>
              <a:rPr lang="en-US" altLang="zh-CN" sz="2000" dirty="0"/>
              <a:t>();</a:t>
            </a:r>
            <a:r>
              <a:rPr lang="en-US" altLang="zh-CN" sz="2000" dirty="0" err="1"/>
              <a:t>i</a:t>
            </a:r>
            <a:r>
              <a:rPr lang="en-US" altLang="zh-CN" sz="2000" dirty="0"/>
              <a:t>++){</a:t>
            </a:r>
            <a:endParaRPr lang="en-US" altLang="zh-CN" sz="2000" dirty="0"/>
          </a:p>
          <a:p>
            <a:pPr marL="0" indent="0">
              <a:buNone/>
            </a:pPr>
            <a:r>
              <a:rPr lang="zh-CN" altLang="en-US" sz="2000" dirty="0" smtClean="0"/>
              <a:t>      </a:t>
            </a:r>
            <a:r>
              <a:rPr lang="en-US" altLang="zh-CN" sz="2000" dirty="0" err="1" smtClean="0"/>
              <a:t>console.log</a:t>
            </a:r>
            <a:r>
              <a:rPr lang="en-US" altLang="zh-CN" sz="2000" dirty="0" smtClean="0"/>
              <a:t>(</a:t>
            </a:r>
            <a:r>
              <a:rPr lang="en-US" altLang="zh-CN" sz="2000" dirty="0" err="1" smtClean="0"/>
              <a:t>imList.getIn</a:t>
            </a:r>
            <a:r>
              <a:rPr lang="en-US" altLang="zh-CN" sz="2000" dirty="0" smtClean="0"/>
              <a:t>([</a:t>
            </a:r>
            <a:r>
              <a:rPr lang="en-US" altLang="zh-CN" sz="2000" dirty="0" err="1" smtClean="0"/>
              <a:t>i,”age”]</a:t>
            </a:r>
            <a:r>
              <a:rPr lang="en-US" altLang="zh-CN" sz="2000" dirty="0"/>
              <a:t>));</a:t>
            </a:r>
            <a:endParaRPr lang="en-US" altLang="zh-CN" sz="2000" dirty="0"/>
          </a:p>
          <a:p>
            <a:pPr marL="0" indent="0">
              <a:buNone/>
            </a:pPr>
            <a:r>
              <a:rPr lang="en-US" altLang="zh-CN" sz="2000" dirty="0"/>
              <a:t>}</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smtClean="0">
                <a:solidFill>
                  <a:srgbClr val="FFC000"/>
                </a:solidFill>
              </a:rPr>
              <a:t>is</a:t>
            </a:r>
            <a:r>
              <a:rPr lang="zh-CN" altLang="en-US" sz="2000" dirty="0" smtClean="0">
                <a:solidFill>
                  <a:srgbClr val="FFC000"/>
                </a:solidFill>
              </a:rPr>
              <a:t>：</a:t>
            </a:r>
            <a:r>
              <a:rPr lang="zh-CN" altLang="en-US" sz="2000" dirty="0">
                <a:solidFill>
                  <a:srgbClr val="FFC000"/>
                </a:solidFill>
              </a:rPr>
              <a:t>对两个对象进行</a:t>
            </a:r>
            <a:r>
              <a:rPr lang="zh-CN" altLang="en-US" sz="2000" dirty="0" smtClean="0">
                <a:solidFill>
                  <a:srgbClr val="FFC000"/>
                </a:solidFill>
              </a:rPr>
              <a:t>比较</a:t>
            </a:r>
            <a:endParaRPr lang="zh-CN" altLang="en-US" sz="2000" dirty="0">
              <a:solidFill>
                <a:srgbClr val="FFC000"/>
              </a:solidFill>
            </a:endParaRPr>
          </a:p>
          <a:p>
            <a:pPr marL="0" indent="0">
              <a:buNone/>
            </a:pPr>
            <a:r>
              <a:rPr lang="en-US" altLang="zh-CN" sz="2000" dirty="0" err="1"/>
              <a:t>var</a:t>
            </a:r>
            <a:r>
              <a:rPr lang="en-US" altLang="zh-CN" sz="2000" dirty="0"/>
              <a:t> obj1=</a:t>
            </a:r>
            <a:r>
              <a:rPr lang="en-US" altLang="zh-CN" sz="2000" dirty="0" err="1"/>
              <a:t>Immutable.Map</a:t>
            </a:r>
            <a:r>
              <a:rPr lang="en-US" altLang="zh-CN" sz="2000" dirty="0"/>
              <a:t>({a:"11",b:"2"});</a:t>
            </a:r>
            <a:endParaRPr lang="en-US" altLang="zh-CN" sz="2000" dirty="0"/>
          </a:p>
          <a:p>
            <a:pPr marL="0" indent="0">
              <a:buNone/>
            </a:pPr>
            <a:r>
              <a:rPr lang="en-US" altLang="zh-CN" sz="2000" dirty="0" err="1"/>
              <a:t>var</a:t>
            </a:r>
            <a:r>
              <a:rPr lang="en-US" altLang="zh-CN" sz="2000" dirty="0"/>
              <a:t> obj2=</a:t>
            </a:r>
            <a:r>
              <a:rPr lang="en-US" altLang="zh-CN" sz="2000" dirty="0" err="1"/>
              <a:t>Immutable.Map</a:t>
            </a:r>
            <a:r>
              <a:rPr lang="en-US" altLang="zh-CN" sz="2000" dirty="0"/>
              <a:t>({a:"11",b:"2"});</a:t>
            </a:r>
            <a:endParaRPr lang="en-US" altLang="zh-CN" sz="2000" dirty="0"/>
          </a:p>
          <a:p>
            <a:pPr marL="0" indent="0">
              <a:buNone/>
            </a:pPr>
            <a:r>
              <a:rPr lang="en-US" altLang="zh-CN" sz="2000" dirty="0" err="1" smtClean="0"/>
              <a:t>console.log</a:t>
            </a:r>
            <a:r>
              <a:rPr lang="en-US" altLang="zh-CN" sz="2000" dirty="0" smtClean="0"/>
              <a:t>(</a:t>
            </a:r>
            <a:r>
              <a:rPr lang="en-US" altLang="zh-CN" sz="2000" dirty="0" err="1" smtClean="0"/>
              <a:t>Immutable.is</a:t>
            </a:r>
            <a:r>
              <a:rPr lang="en-US" altLang="zh-CN" sz="2000" dirty="0" smtClean="0"/>
              <a:t>(obj1,obj2</a:t>
            </a:r>
            <a:r>
              <a:rPr lang="en-US" altLang="zh-CN" sz="2000" dirty="0"/>
              <a:t>));</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err="1"/>
              <a:t>执行</a:t>
            </a:r>
            <a:r>
              <a:rPr lang="en-US" altLang="zh-CN" sz="3200" dirty="0" err="1"/>
              <a:t>Webpack</a:t>
            </a:r>
            <a:endParaRPr lang="en-US" altLang="zh-CN" sz="3200" dirty="0"/>
          </a:p>
        </p:txBody>
      </p:sp>
      <p:sp>
        <p:nvSpPr>
          <p:cNvPr id="3" name="内容占位符 2"/>
          <p:cNvSpPr>
            <a:spLocks noGrp="1"/>
          </p:cNvSpPr>
          <p:nvPr>
            <p:ph idx="1"/>
          </p:nvPr>
        </p:nvSpPr>
        <p:spPr>
          <a:xfrm>
            <a:off x="838200" y="1512276"/>
            <a:ext cx="9275284" cy="5122985"/>
          </a:xfrm>
        </p:spPr>
        <p:txBody>
          <a:bodyPr>
            <a:normAutofit/>
          </a:bodyPr>
          <a:lstStyle/>
          <a:p>
            <a:pPr marL="0" lvl="0" indent="0">
              <a:lnSpc>
                <a:spcPct val="100000"/>
              </a:lnSpc>
              <a:spcBef>
                <a:spcPts val="0"/>
              </a:spcBef>
              <a:buNone/>
            </a:pPr>
            <a:r>
              <a:rPr lang="zh-CN" altLang="en-US" sz="2000" dirty="0" smtClean="0"/>
              <a:t>执行命令</a:t>
            </a:r>
            <a:endParaRPr lang="en-US" altLang="zh-CN" sz="2000" dirty="0" smtClean="0"/>
          </a:p>
          <a:p>
            <a:pPr marL="0" lvl="0" indent="0">
              <a:lnSpc>
                <a:spcPct val="100000"/>
              </a:lnSpc>
              <a:spcBef>
                <a:spcPts val="0"/>
              </a:spcBef>
              <a:buNone/>
            </a:pPr>
            <a:r>
              <a:rPr lang="en-US" altLang="zh-CN" sz="2000" dirty="0" err="1">
                <a:sym typeface="+mn-ea"/>
              </a:rPr>
              <a:t>npx webpack</a:t>
            </a: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zh-CN" altLang="en-US" sz="2000" dirty="0" smtClean="0"/>
              <a:t>配置</a:t>
            </a:r>
            <a:r>
              <a:rPr lang="en-US" altLang="zh-CN" sz="2000" dirty="0" err="1" smtClean="0"/>
              <a:t>package.json</a:t>
            </a:r>
            <a:r>
              <a:rPr lang="zh-CN" altLang="en-US" sz="2000" dirty="0" smtClean="0"/>
              <a:t>文件</a:t>
            </a:r>
            <a:endParaRPr lang="en-US" altLang="zh-CN" sz="2000" dirty="0" smtClean="0"/>
          </a:p>
          <a:p>
            <a:pPr marL="0" indent="0">
              <a:lnSpc>
                <a:spcPct val="100000"/>
              </a:lnSpc>
              <a:buNone/>
            </a:pPr>
            <a:r>
              <a:rPr lang="en-US" altLang="zh-CN" sz="2000" dirty="0"/>
              <a:t>"scripts": {</a:t>
            </a:r>
            <a:endParaRPr lang="en-US" altLang="zh-CN" sz="2000" dirty="0"/>
          </a:p>
          <a:p>
            <a:pPr marL="0" indent="0">
              <a:lnSpc>
                <a:spcPct val="100000"/>
              </a:lnSpc>
              <a:buNone/>
            </a:pPr>
            <a:r>
              <a:rPr lang="en-US" altLang="zh-CN" sz="2000" dirty="0" smtClean="0"/>
              <a:t>"</a:t>
            </a:r>
            <a:r>
              <a:rPr lang="en-US" altLang="zh-CN" sz="2000" dirty="0"/>
              <a:t>build":"</a:t>
            </a:r>
            <a:r>
              <a:rPr lang="en-US" altLang="zh-CN" sz="2000" dirty="0" err="1"/>
              <a:t>webpack</a:t>
            </a:r>
            <a:r>
              <a:rPr lang="en-US" altLang="zh-CN" sz="2000" dirty="0"/>
              <a:t> --</a:t>
            </a:r>
            <a:r>
              <a:rPr lang="en-US" altLang="zh-CN" sz="2000" dirty="0" err="1"/>
              <a:t>config</a:t>
            </a:r>
            <a:r>
              <a:rPr lang="en-US" altLang="zh-CN" sz="2000" dirty="0"/>
              <a:t> </a:t>
            </a:r>
            <a:r>
              <a:rPr lang="en-US" altLang="zh-CN" sz="2000" dirty="0" err="1"/>
              <a:t>webpack.config.js</a:t>
            </a:r>
            <a:r>
              <a:rPr lang="en-US" altLang="zh-CN" sz="2000" dirty="0"/>
              <a:t>"</a:t>
            </a:r>
            <a:endParaRPr lang="en-US" altLang="zh-CN" sz="2000" dirty="0"/>
          </a:p>
          <a:p>
            <a:pPr marL="0" indent="0">
              <a:lnSpc>
                <a:spcPct val="100000"/>
              </a:lnSpc>
              <a:buNone/>
            </a:pPr>
            <a:r>
              <a:rPr lang="en-US" altLang="zh-CN" sz="2000" dirty="0" smtClean="0"/>
              <a:t>}</a:t>
            </a:r>
            <a:endParaRPr lang="en-US" altLang="zh-CN" sz="2000" dirty="0" smtClean="0"/>
          </a:p>
          <a:p>
            <a:pPr marL="0" indent="0">
              <a:buNone/>
            </a:pPr>
            <a:r>
              <a:rPr lang="zh-CN" altLang="en-US" sz="2000" dirty="0" smtClean="0"/>
              <a:t>执行：</a:t>
            </a:r>
            <a:r>
              <a:rPr lang="en-US" altLang="zh-CN" sz="2000" dirty="0" err="1" smtClean="0"/>
              <a:t>npm</a:t>
            </a:r>
            <a:r>
              <a:rPr lang="zh-CN" altLang="en-US" sz="2000" dirty="0" smtClean="0"/>
              <a:t> </a:t>
            </a:r>
            <a:r>
              <a:rPr lang="en-US" altLang="zh-CN" sz="2000" dirty="0" smtClean="0"/>
              <a:t>run</a:t>
            </a:r>
            <a:r>
              <a:rPr lang="zh-CN" altLang="en-US" sz="2000" dirty="0" smtClean="0"/>
              <a:t> </a:t>
            </a:r>
            <a:r>
              <a:rPr lang="en-US" altLang="zh-CN" sz="2000" dirty="0" smtClean="0"/>
              <a:t>build</a:t>
            </a:r>
            <a:endParaRPr lang="en-US" altLang="zh-CN" sz="2000" dirty="0"/>
          </a:p>
          <a:p>
            <a:pPr marL="0" lvl="0" indent="0">
              <a:spcBef>
                <a:spcPts val="0"/>
              </a:spcBef>
              <a:buNone/>
            </a:pPr>
            <a:endParaRPr lang="en-US" altLang="zh-CN" sz="2000" dirty="0" smtClean="0"/>
          </a:p>
          <a:p>
            <a:pPr marL="0" lvl="0" indent="0">
              <a:spcBef>
                <a:spcPts val="0"/>
              </a:spcBef>
              <a:buNone/>
            </a:pP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t>Immutable</a:t>
            </a:r>
            <a:r>
              <a:rPr lang="zh-CN" altLang="en-US" sz="3200" dirty="0"/>
              <a:t>常用</a:t>
            </a:r>
            <a:r>
              <a:rPr lang="en-US" altLang="zh-CN" sz="3200" dirty="0"/>
              <a:t>API </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smtClean="0">
                <a:solidFill>
                  <a:srgbClr val="FFC000"/>
                </a:solidFill>
              </a:rPr>
              <a:t>toJS</a:t>
            </a:r>
            <a:r>
              <a:rPr lang="zh-CN" altLang="en-US" sz="2000" dirty="0" smtClean="0">
                <a:solidFill>
                  <a:srgbClr val="FFC000"/>
                </a:solidFill>
              </a:rPr>
              <a:t>：</a:t>
            </a:r>
            <a:r>
              <a:rPr lang="zh-CN" altLang="en-US" sz="2000" dirty="0">
                <a:solidFill>
                  <a:srgbClr val="FFC000"/>
                </a:solidFill>
              </a:rPr>
              <a:t>immutable对象转原生js  (深度转换，会将内部嵌套的Map</a:t>
            </a:r>
            <a:r>
              <a:rPr lang="en-US" altLang="zh-CN" sz="2000" dirty="0">
                <a:solidFill>
                  <a:srgbClr val="FFC000"/>
                </a:solidFill>
              </a:rPr>
              <a:t>,fromJS</a:t>
            </a:r>
            <a:r>
              <a:rPr lang="zh-CN" altLang="en-US" sz="2000" dirty="0">
                <a:solidFill>
                  <a:srgbClr val="FFC000"/>
                </a:solidFill>
              </a:rPr>
              <a:t>和List全部转换成原生js)</a:t>
            </a:r>
            <a:endParaRPr lang="zh-CN" altLang="en-US" sz="2000" dirty="0">
              <a:solidFill>
                <a:srgbClr val="FFC000"/>
              </a:solidFill>
            </a:endParaRPr>
          </a:p>
          <a:p>
            <a:pPr marL="0" indent="0">
              <a:buNone/>
            </a:pPr>
            <a:r>
              <a:rPr lang="en-US" altLang="zh-CN" sz="2000"/>
              <a:t>var imData=Immutable.fromJS({name:'danny', age:18,children:{name:"lisi"}});</a:t>
            </a:r>
            <a:endParaRPr lang="en-US" altLang="zh-CN" sz="2000"/>
          </a:p>
          <a:p>
            <a:pPr marL="0" indent="0">
              <a:buNone/>
            </a:pPr>
            <a:r>
              <a:rPr lang="en-US" altLang="zh-CN" sz="2000"/>
              <a:t>console.log(imData.toJS());</a:t>
            </a:r>
            <a:endParaRPr lang="en-US" altLang="zh-CN" sz="200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第十一章：</a:t>
            </a:r>
            <a:r>
              <a:rPr lang="en-US" altLang="zh-CN" dirty="0"/>
              <a:t>Immutable</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61848" y="3149222"/>
            <a:ext cx="7221415" cy="369332"/>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a:t>：</a:t>
            </a:r>
            <a:r>
              <a:rPr lang="en-US" altLang="zh-CN" dirty="0"/>
              <a:t> Immutable + Redux </a:t>
            </a:r>
            <a:r>
              <a:rPr lang="zh-CN" altLang="en-US" dirty="0"/>
              <a:t>的开发方式 </a:t>
            </a:r>
            <a:endParaRPr lang="en-US" altLang="zh-CN"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安装</a:t>
            </a:r>
            <a:r>
              <a:rPr lang="en-US" altLang="zh-CN" sz="3200" dirty="0"/>
              <a:t>Immutable + Redux-immutable </a:t>
            </a:r>
            <a:r>
              <a:rPr lang="zh-CN" altLang="en-US" sz="3200" dirty="0"/>
              <a:t>的开发方式</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en-US" altLang="zh-CN" sz="2000" dirty="0"/>
              <a:t>npm install --save immutable redux-immutable</a:t>
            </a:r>
            <a:endParaRPr lang="en-US"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a:t>Immutable + Redux </a:t>
            </a:r>
            <a:r>
              <a:rPr lang="zh-CN" altLang="en-US" sz="3200" dirty="0"/>
              <a:t>的开发方式</a:t>
            </a:r>
            <a:endParaRPr lang="it-IT" altLang="zh-CN" sz="3200" dirty="0"/>
          </a:p>
        </p:txBody>
      </p:sp>
      <p:sp>
        <p:nvSpPr>
          <p:cNvPr id="3" name="内容占位符 2"/>
          <p:cNvSpPr>
            <a:spLocks noGrp="1"/>
          </p:cNvSpPr>
          <p:nvPr>
            <p:ph idx="1"/>
          </p:nvPr>
        </p:nvSpPr>
        <p:spPr>
          <a:xfrm>
            <a:off x="838200" y="1825624"/>
            <a:ext cx="9275284" cy="4809637"/>
          </a:xfrm>
        </p:spPr>
        <p:txBody>
          <a:bodyPr>
            <a:normAutofit/>
          </a:bodyPr>
          <a:lstStyle/>
          <a:p>
            <a:pPr marL="0" indent="0">
              <a:buNone/>
            </a:pPr>
            <a:r>
              <a:rPr lang="zh-CN" altLang="en-US" sz="2000" dirty="0" smtClean="0"/>
              <a:t>在</a:t>
            </a:r>
            <a:r>
              <a:rPr lang="en-US" altLang="zh-CN" sz="2000" dirty="0" err="1" smtClean="0"/>
              <a:t>index.js</a:t>
            </a:r>
            <a:r>
              <a:rPr lang="zh-CN" altLang="en-US" sz="2000" dirty="0" smtClean="0"/>
              <a:t>页面</a:t>
            </a:r>
            <a:endParaRPr lang="en-US" altLang="zh-CN" sz="2000" dirty="0" smtClean="0"/>
          </a:p>
          <a:p>
            <a:pPr marL="0" indent="0">
              <a:buNone/>
            </a:pPr>
            <a:r>
              <a:rPr lang="en-US" altLang="zh-CN" sz="2000" dirty="0" smtClean="0"/>
              <a:t>//</a:t>
            </a:r>
            <a:r>
              <a:rPr lang="zh-CN" altLang="en-US" sz="2000" dirty="0" smtClean="0"/>
              <a:t>引入</a:t>
            </a:r>
            <a:r>
              <a:rPr lang="en-US" altLang="zh-CN" sz="2000" dirty="0" smtClean="0"/>
              <a:t>immutable</a:t>
            </a:r>
            <a:r>
              <a:rPr lang="zh-CN" altLang="en-US" sz="2000" dirty="0" smtClean="0"/>
              <a:t>，使用</a:t>
            </a:r>
            <a:r>
              <a:rPr lang="en-US" altLang="zh-CN" sz="2000" dirty="0" smtClean="0"/>
              <a:t>fromJS</a:t>
            </a:r>
            <a:endParaRPr lang="en-US" altLang="zh-CN" sz="2000" dirty="0"/>
          </a:p>
          <a:p>
            <a:pPr marL="0" indent="0">
              <a:buNone/>
            </a:pPr>
            <a:r>
              <a:rPr lang="en-US" altLang="zh-CN" sz="2000" dirty="0"/>
              <a:t>import { fromJS } from 'immutable</a:t>
            </a:r>
            <a:r>
              <a:rPr lang="en-US" altLang="zh-CN" sz="2000" dirty="0" smtClean="0"/>
              <a:t>';</a:t>
            </a:r>
            <a:endParaRPr lang="en-US" altLang="zh-CN" sz="2000" dirty="0" smtClean="0"/>
          </a:p>
          <a:p>
            <a:pPr marL="0" indent="0">
              <a:buNone/>
            </a:pPr>
            <a:r>
              <a:rPr lang="en-US" altLang="zh-CN" sz="2000" dirty="0"/>
              <a:t>//</a:t>
            </a:r>
            <a:r>
              <a:rPr lang="zh-CN" altLang="en-US" sz="2000" dirty="0"/>
              <a:t>引入</a:t>
            </a:r>
            <a:r>
              <a:rPr lang="en-US" altLang="zh-CN" sz="2000" dirty="0" smtClean="0"/>
              <a:t>redux-immutable</a:t>
            </a:r>
            <a:r>
              <a:rPr lang="zh-CN" altLang="en-US" sz="2000" dirty="0" smtClean="0"/>
              <a:t>，使用</a:t>
            </a:r>
            <a:r>
              <a:rPr lang="en-US" altLang="zh-CN" sz="2000" dirty="0" smtClean="0"/>
              <a:t>redux-immutable</a:t>
            </a:r>
            <a:r>
              <a:rPr lang="zh-CN" altLang="en-US" sz="2000" dirty="0" smtClean="0"/>
              <a:t>的</a:t>
            </a:r>
            <a:r>
              <a:rPr lang="en-US" altLang="zh-CN" sz="2000" dirty="0" err="1" smtClean="0"/>
              <a:t>combineReducers</a:t>
            </a:r>
            <a:r>
              <a:rPr lang="zh-CN" altLang="en-US" sz="2000" dirty="0" smtClean="0"/>
              <a:t>代替</a:t>
            </a:r>
            <a:r>
              <a:rPr lang="en-US" altLang="zh-CN" sz="2000" dirty="0"/>
              <a:t>redux</a:t>
            </a:r>
            <a:endParaRPr lang="en-US" altLang="zh-CN" sz="2000" dirty="0"/>
          </a:p>
          <a:p>
            <a:pPr marL="0" indent="0">
              <a:buNone/>
            </a:pPr>
            <a:r>
              <a:rPr lang="zh-CN" altLang="en-US" sz="2000" dirty="0" smtClean="0"/>
              <a:t>的</a:t>
            </a:r>
            <a:r>
              <a:rPr lang="en-US" altLang="zh-CN" sz="2000" dirty="0" err="1" smtClean="0"/>
              <a:t>combineReducers</a:t>
            </a:r>
            <a:endParaRPr lang="en-US" altLang="zh-CN" sz="2000" dirty="0"/>
          </a:p>
          <a:p>
            <a:pPr marL="0" indent="0">
              <a:buNone/>
            </a:pPr>
            <a:r>
              <a:rPr lang="en-US" altLang="zh-CN" sz="2000" dirty="0"/>
              <a:t>import {</a:t>
            </a:r>
            <a:r>
              <a:rPr lang="en-US" altLang="zh-CN" sz="2000" dirty="0" err="1"/>
              <a:t>combineReducers</a:t>
            </a:r>
            <a:r>
              <a:rPr lang="en-US" altLang="zh-CN" sz="2000" dirty="0"/>
              <a:t>} from 'redux-immutable';</a:t>
            </a:r>
            <a:endParaRPr lang="en-US"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a:t>Immutable + Redux </a:t>
            </a:r>
            <a:r>
              <a:rPr lang="zh-CN" altLang="en-US" sz="3200" dirty="0"/>
              <a:t>的开发方式</a:t>
            </a:r>
            <a:endParaRPr lang="it-IT" altLang="zh-CN" sz="3200" dirty="0"/>
          </a:p>
        </p:txBody>
      </p:sp>
      <p:sp>
        <p:nvSpPr>
          <p:cNvPr id="3" name="内容占位符 2"/>
          <p:cNvSpPr>
            <a:spLocks noGrp="1"/>
          </p:cNvSpPr>
          <p:nvPr>
            <p:ph idx="1"/>
          </p:nvPr>
        </p:nvSpPr>
        <p:spPr>
          <a:xfrm>
            <a:off x="838200" y="1488832"/>
            <a:ext cx="9275284" cy="5146430"/>
          </a:xfrm>
        </p:spPr>
        <p:txBody>
          <a:bodyPr>
            <a:normAutofit fontScale="87500" lnSpcReduction="10000"/>
          </a:bodyPr>
          <a:lstStyle/>
          <a:p>
            <a:pPr marL="0" indent="0">
              <a:lnSpc>
                <a:spcPct val="120000"/>
              </a:lnSpc>
              <a:buNone/>
            </a:pPr>
            <a:r>
              <a:rPr lang="en-US" altLang="zh-CN" sz="2000" dirty="0"/>
              <a:t>//fromJS({count:1})</a:t>
            </a:r>
            <a:r>
              <a:rPr lang="zh-CN" altLang="en-US" sz="2000" dirty="0"/>
              <a:t>用</a:t>
            </a:r>
            <a:r>
              <a:rPr lang="en-US" altLang="zh-CN" sz="2000" dirty="0"/>
              <a:t>fromJS</a:t>
            </a:r>
            <a:r>
              <a:rPr lang="zh-CN" altLang="en-US" sz="2000" dirty="0"/>
              <a:t>定义初始化值</a:t>
            </a:r>
            <a:endParaRPr lang="en-US" altLang="zh-CN" sz="2000" dirty="0"/>
          </a:p>
          <a:p>
            <a:pPr marL="0" indent="0">
              <a:lnSpc>
                <a:spcPct val="120000"/>
              </a:lnSpc>
              <a:buNone/>
            </a:pPr>
            <a:r>
              <a:rPr lang="en-US" altLang="zh-CN" sz="2000" dirty="0"/>
              <a:t>function </a:t>
            </a:r>
            <a:r>
              <a:rPr lang="en-US" altLang="zh-CN" sz="2000" dirty="0" err="1"/>
              <a:t>counterReducer</a:t>
            </a:r>
            <a:r>
              <a:rPr lang="en-US" altLang="zh-CN" sz="2000" dirty="0"/>
              <a:t>(state=fromJS({count:1}),action){</a:t>
            </a:r>
            <a:endParaRPr lang="en-US" altLang="zh-CN" sz="2000" dirty="0"/>
          </a:p>
          <a:p>
            <a:pPr marL="0" indent="0">
              <a:lnSpc>
                <a:spcPct val="120000"/>
              </a:lnSpc>
              <a:buNone/>
            </a:pPr>
            <a:r>
              <a:rPr lang="en-US" altLang="zh-CN" sz="2000"/>
              <a:t>switch (action.type) {</a:t>
            </a:r>
            <a:endParaRPr lang="en-US" altLang="zh-CN" sz="2000"/>
          </a:p>
          <a:p>
            <a:pPr marL="0" indent="0">
              <a:lnSpc>
                <a:spcPct val="120000"/>
              </a:lnSpc>
              <a:buNone/>
            </a:pPr>
            <a:r>
              <a:rPr lang="en-US" altLang="zh-CN" sz="2000"/>
              <a:t>        case "INC":</a:t>
            </a:r>
            <a:endParaRPr lang="en-US" altLang="zh-CN" sz="2000"/>
          </a:p>
          <a:p>
            <a:pPr marL="0" indent="0">
              <a:lnSpc>
                <a:spcPct val="120000"/>
              </a:lnSpc>
              <a:buNone/>
            </a:pPr>
            <a:r>
              <a:rPr lang="en-US" altLang="zh-CN" sz="2000"/>
              <a:t>            //console.log(action.data.count);</a:t>
            </a:r>
            <a:endParaRPr lang="en-US" altLang="zh-CN" sz="2000"/>
          </a:p>
          <a:p>
            <a:pPr marL="0" indent="0">
              <a:lnSpc>
                <a:spcPct val="120000"/>
              </a:lnSpc>
              <a:buNone/>
            </a:pPr>
            <a:r>
              <a:rPr lang="en-US" altLang="zh-CN" sz="2000"/>
              <a:t>            return state.updateIn(['count'],()=&gt;action.data.count);</a:t>
            </a:r>
            <a:endParaRPr lang="en-US" altLang="zh-CN" sz="2000"/>
          </a:p>
          <a:p>
            <a:pPr marL="0" indent="0">
              <a:lnSpc>
                <a:spcPct val="120000"/>
              </a:lnSpc>
              <a:buNone/>
            </a:pPr>
            <a:r>
              <a:rPr lang="en-US" altLang="zh-CN" sz="2000"/>
              <a:t>        case "DEC":</a:t>
            </a:r>
            <a:endParaRPr lang="en-US" altLang="zh-CN" sz="2000"/>
          </a:p>
          <a:p>
            <a:pPr marL="0" indent="0">
              <a:lnSpc>
                <a:spcPct val="120000"/>
              </a:lnSpc>
              <a:buNone/>
            </a:pPr>
            <a:r>
              <a:rPr lang="en-US" altLang="zh-CN" sz="2000"/>
              <a:t>            return state.updateIn(['count'],()=&gt;action.data.count);</a:t>
            </a:r>
            <a:endParaRPr lang="en-US" altLang="zh-CN" sz="2000"/>
          </a:p>
          <a:p>
            <a:pPr marL="0" indent="0">
              <a:lnSpc>
                <a:spcPct val="120000"/>
              </a:lnSpc>
              <a:buNone/>
            </a:pPr>
            <a:r>
              <a:rPr lang="en-US" altLang="zh-CN" sz="2000"/>
              <a:t>        default:</a:t>
            </a:r>
            <a:endParaRPr lang="en-US" altLang="zh-CN" sz="2000"/>
          </a:p>
          <a:p>
            <a:pPr marL="0" indent="0">
              <a:lnSpc>
                <a:spcPct val="120000"/>
              </a:lnSpc>
              <a:buNone/>
            </a:pPr>
            <a:r>
              <a:rPr lang="en-US" altLang="zh-CN" sz="2000"/>
              <a:t>            return state;</a:t>
            </a:r>
            <a:endParaRPr lang="en-US" altLang="zh-CN" sz="2000"/>
          </a:p>
          <a:p>
            <a:pPr marL="0" indent="0">
              <a:lnSpc>
                <a:spcPct val="120000"/>
              </a:lnSpc>
              <a:buNone/>
            </a:pPr>
            <a:r>
              <a:rPr lang="en-US" altLang="zh-CN" sz="2000"/>
              <a:t>    }</a:t>
            </a:r>
            <a:endParaRPr lang="en-US" altLang="zh-CN" sz="2000"/>
          </a:p>
          <a:p>
            <a:pPr marL="0" indent="0">
              <a:lnSpc>
                <a:spcPct val="120000"/>
              </a:lnSpc>
              <a:buNone/>
            </a:pPr>
            <a:r>
              <a:rPr lang="en-US" altLang="zh-CN" sz="2000" dirty="0"/>
              <a:t>}</a:t>
            </a: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a:t>Immutable + Redux </a:t>
            </a:r>
            <a:r>
              <a:rPr lang="zh-CN" altLang="en-US" sz="3200" dirty="0"/>
              <a:t>的开发方式</a:t>
            </a:r>
            <a:endParaRPr lang="it-IT" altLang="zh-CN" sz="3200" dirty="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zh-CN" altLang="en-US" sz="2000" dirty="0" smtClean="0"/>
              <a:t>用</a:t>
            </a:r>
            <a:r>
              <a:rPr lang="en-US" altLang="zh-CN" sz="2000" dirty="0" err="1" smtClean="0"/>
              <a:t>getIn</a:t>
            </a:r>
            <a:r>
              <a:rPr lang="zh-CN" altLang="en-US" sz="2000" dirty="0" smtClean="0"/>
              <a:t>读取</a:t>
            </a:r>
            <a:r>
              <a:rPr lang="en-US" altLang="zh-CN" sz="2000" dirty="0" smtClean="0"/>
              <a:t>redux</a:t>
            </a:r>
            <a:r>
              <a:rPr lang="zh-CN" altLang="en-US" sz="2000" dirty="0" smtClean="0"/>
              <a:t>里面的值：</a:t>
            </a:r>
            <a:endParaRPr lang="en-US" altLang="zh-CN" sz="2000" dirty="0" smtClean="0"/>
          </a:p>
          <a:p>
            <a:pPr marL="0" indent="0">
              <a:buNone/>
            </a:pPr>
            <a:r>
              <a:rPr lang="en-US" altLang="zh-CN" sz="2000" dirty="0" err="1"/>
              <a:t>this.props.state.getIn</a:t>
            </a:r>
            <a:r>
              <a:rPr lang="en-US" altLang="zh-CN" sz="2000" dirty="0"/>
              <a:t>(['</a:t>
            </a:r>
            <a:r>
              <a:rPr lang="en-US" altLang="zh-CN" sz="2000" dirty="0" err="1"/>
              <a:t>counter','count</a:t>
            </a:r>
            <a:r>
              <a:rPr lang="en-US" altLang="zh-CN" sz="2000" dirty="0"/>
              <a:t>'])</a:t>
            </a:r>
            <a:endParaRPr lang="en-US"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第十二章：</a:t>
            </a:r>
            <a:r>
              <a:rPr lang="en-US" altLang="zh-CN" dirty="0" err="1"/>
              <a:t>Mobx</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61848" y="3149222"/>
            <a:ext cx="7221415" cy="369332"/>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a:t>
            </a:r>
            <a:r>
              <a:rPr lang="en-US" altLang="zh-CN" dirty="0" err="1"/>
              <a:t>Mobx</a:t>
            </a:r>
            <a:r>
              <a:rPr lang="en-US" altLang="zh-CN" dirty="0"/>
              <a:t> </a:t>
            </a:r>
            <a:r>
              <a:rPr lang="zh-CN" altLang="en-US" dirty="0"/>
              <a:t>介绍</a:t>
            </a:r>
            <a:endParaRPr lang="zh-CN" alt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Mobx</a:t>
            </a:r>
            <a:r>
              <a:rPr lang="en-US" altLang="zh-CN" sz="3200" dirty="0"/>
              <a:t> </a:t>
            </a:r>
            <a:r>
              <a:rPr lang="zh-CN" altLang="en-US" sz="3200" dirty="0"/>
              <a:t>介绍</a:t>
            </a:r>
            <a:endParaRPr lang="zh-CN" altLang="en-US" sz="3200" dirty="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en-US" altLang="zh-CN" sz="2000" dirty="0" err="1" smtClean="0"/>
              <a:t>Mobx</a:t>
            </a:r>
            <a:r>
              <a:rPr lang="zh-CN" altLang="en-US" sz="2000" dirty="0" smtClean="0"/>
              <a:t>是一个</a:t>
            </a:r>
            <a:r>
              <a:rPr lang="zh-CN" altLang="en-US" sz="2000" dirty="0">
                <a:solidFill>
                  <a:srgbClr val="FFC000"/>
                </a:solidFill>
              </a:rPr>
              <a:t>简单、可扩展</a:t>
            </a:r>
            <a:r>
              <a:rPr lang="zh-CN" altLang="en-US" sz="2000" dirty="0"/>
              <a:t>的状态</a:t>
            </a:r>
            <a:r>
              <a:rPr lang="zh-CN" altLang="en-US" sz="2000" dirty="0" smtClean="0"/>
              <a:t>管理。适合中小型项目使用，</a:t>
            </a:r>
            <a:r>
              <a:rPr lang="en-US" altLang="zh-CN" sz="2000" dirty="0" smtClean="0"/>
              <a:t>redux</a:t>
            </a:r>
            <a:r>
              <a:rPr lang="zh-CN" altLang="en-US" sz="2000" dirty="0" smtClean="0"/>
              <a:t>适合大型项目使用。</a:t>
            </a:r>
            <a:endParaRPr lang="en-US"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smtClean="0"/>
              <a:t>Mobx</a:t>
            </a:r>
            <a:r>
              <a:rPr lang="zh-CN" altLang="en-US" sz="3200" dirty="0" smtClean="0"/>
              <a:t>的安装</a:t>
            </a:r>
            <a:endParaRPr lang="zh-CN" altLang="en-US" sz="3200" dirty="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en-US" altLang="zh-CN" sz="2000" dirty="0" smtClean="0"/>
              <a:t>1</a:t>
            </a:r>
            <a:r>
              <a:rPr lang="zh-CN" altLang="en-US" sz="2000" dirty="0" smtClean="0"/>
              <a:t>、安装修饰器</a:t>
            </a:r>
            <a:endParaRPr lang="en-US" altLang="zh-CN" sz="2000" dirty="0" smtClean="0"/>
          </a:p>
          <a:p>
            <a:pPr marL="0" indent="0">
              <a:buNone/>
            </a:pPr>
            <a:r>
              <a:rPr lang="en-US" altLang="zh-CN" sz="2000" dirty="0" err="1"/>
              <a:t>npm</a:t>
            </a:r>
            <a:r>
              <a:rPr lang="en-US" altLang="zh-CN" sz="2000" dirty="0"/>
              <a:t> install --save-dev @</a:t>
            </a:r>
            <a:r>
              <a:rPr lang="en-US" altLang="zh-CN" sz="2000" dirty="0" smtClean="0"/>
              <a:t>babel/plugin-proposal-decorators</a:t>
            </a:r>
            <a:endParaRPr lang="en-US" altLang="zh-CN" sz="2000" dirty="0" smtClean="0"/>
          </a:p>
          <a:p>
            <a:pPr marL="0" indent="0">
              <a:buNone/>
            </a:pPr>
            <a:r>
              <a:rPr lang="zh-CN" altLang="en-US" sz="2000" dirty="0"/>
              <a:t>注意：必须是</a:t>
            </a:r>
            <a:r>
              <a:rPr lang="en-US" altLang="zh-CN" sz="2000" dirty="0"/>
              <a:t>--save-dev</a:t>
            </a:r>
            <a:r>
              <a:rPr lang="zh-CN" altLang="en-US" sz="2000" dirty="0"/>
              <a:t>，否则安装后会找不到</a:t>
            </a:r>
            <a:r>
              <a:rPr lang="zh-CN" altLang="en-US" sz="2000" dirty="0" smtClean="0"/>
              <a:t>模块</a:t>
            </a:r>
            <a:endParaRPr lang="en-US" altLang="zh-CN" sz="2000" dirty="0" smtClean="0"/>
          </a:p>
          <a:p>
            <a:pPr marL="0" indent="0">
              <a:buNone/>
            </a:pPr>
            <a:r>
              <a:rPr lang="en-US" altLang="zh-CN" sz="2000" dirty="0" smtClean="0"/>
              <a:t>2</a:t>
            </a:r>
            <a:r>
              <a:rPr lang="zh-CN" altLang="en-US" sz="2000" dirty="0" smtClean="0"/>
              <a:t>、安装</a:t>
            </a:r>
            <a:r>
              <a:rPr lang="en-US" altLang="zh-CN" sz="2000" dirty="0" err="1" smtClean="0"/>
              <a:t>mobx</a:t>
            </a:r>
            <a:endParaRPr lang="en-US" altLang="zh-CN" sz="2000" dirty="0" smtClean="0"/>
          </a:p>
          <a:p>
            <a:pPr marL="0" indent="0">
              <a:buNone/>
            </a:pPr>
            <a:r>
              <a:rPr lang="en-US" altLang="zh-CN" sz="2000" dirty="0" err="1" smtClean="0"/>
              <a:t>npm</a:t>
            </a:r>
            <a:r>
              <a:rPr lang="zh-CN" altLang="en-US" sz="2000" dirty="0" smtClean="0"/>
              <a:t> </a:t>
            </a:r>
            <a:r>
              <a:rPr lang="en-US" altLang="zh-CN" sz="2000" dirty="0" smtClean="0"/>
              <a:t>install</a:t>
            </a:r>
            <a:r>
              <a:rPr lang="zh-CN" altLang="en-US" sz="2000" dirty="0"/>
              <a:t> </a:t>
            </a:r>
            <a:r>
              <a:rPr lang="en-US" altLang="zh-CN" sz="2000" dirty="0" smtClean="0"/>
              <a:t>--save</a:t>
            </a:r>
            <a:r>
              <a:rPr lang="zh-CN" altLang="en-US" sz="2000" dirty="0" smtClean="0"/>
              <a:t> </a:t>
            </a:r>
            <a:r>
              <a:rPr lang="en-US" altLang="zh-CN" sz="2000" dirty="0" err="1" smtClean="0"/>
              <a:t>mobx</a:t>
            </a:r>
            <a:endParaRPr lang="en-US" altLang="zh-CN" sz="2000" dirty="0" smtClean="0"/>
          </a:p>
          <a:p>
            <a:pPr marL="0" indent="0">
              <a:buNone/>
            </a:pPr>
            <a:r>
              <a:rPr lang="en-US" altLang="zh-CN" sz="2000" dirty="0" smtClean="0"/>
              <a:t>3</a:t>
            </a:r>
            <a:r>
              <a:rPr lang="zh-CN" altLang="en-US" sz="2000" dirty="0" smtClean="0"/>
              <a:t>、安装</a:t>
            </a:r>
            <a:r>
              <a:rPr lang="en-US" altLang="zh-CN" sz="2000" dirty="0" err="1"/>
              <a:t>mobx</a:t>
            </a:r>
            <a:r>
              <a:rPr lang="en-US" altLang="zh-CN" sz="2000" dirty="0"/>
              <a:t>-react</a:t>
            </a:r>
            <a:endParaRPr lang="en-US" altLang="zh-CN" sz="2000" dirty="0"/>
          </a:p>
          <a:p>
            <a:pPr marL="0" indent="0">
              <a:buNone/>
            </a:pPr>
            <a:r>
              <a:rPr lang="en-US" altLang="zh-CN" sz="2000" dirty="0" err="1" smtClean="0"/>
              <a:t>npm</a:t>
            </a:r>
            <a:r>
              <a:rPr lang="zh-CN" altLang="en-US" sz="2000" dirty="0" smtClean="0"/>
              <a:t> </a:t>
            </a:r>
            <a:r>
              <a:rPr lang="en-US" altLang="zh-CN" sz="2000" dirty="0" smtClean="0"/>
              <a:t>install</a:t>
            </a:r>
            <a:r>
              <a:rPr lang="zh-CN" altLang="en-US" sz="2000" dirty="0"/>
              <a:t> </a:t>
            </a:r>
            <a:r>
              <a:rPr lang="en-US" altLang="zh-CN" sz="2000" dirty="0" smtClean="0"/>
              <a:t>--save</a:t>
            </a:r>
            <a:r>
              <a:rPr lang="zh-CN" altLang="en-US" sz="2000" dirty="0" smtClean="0"/>
              <a:t> </a:t>
            </a:r>
            <a:r>
              <a:rPr lang="en-US" altLang="zh-CN" sz="2000" dirty="0" err="1"/>
              <a:t>mobx</a:t>
            </a:r>
            <a:r>
              <a:rPr lang="en-US" altLang="zh-CN" sz="2000" dirty="0"/>
              <a:t>-react</a:t>
            </a:r>
            <a:endParaRPr lang="en-US"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配置修饰器</a:t>
            </a:r>
            <a:endParaRPr lang="zh-CN" altLang="en-US" sz="3200" dirty="0" smtClean="0"/>
          </a:p>
        </p:txBody>
      </p:sp>
      <p:sp>
        <p:nvSpPr>
          <p:cNvPr id="3" name="内容占位符 2"/>
          <p:cNvSpPr>
            <a:spLocks noGrp="1"/>
          </p:cNvSpPr>
          <p:nvPr>
            <p:ph idx="1"/>
          </p:nvPr>
        </p:nvSpPr>
        <p:spPr>
          <a:xfrm>
            <a:off x="838200" y="1488832"/>
            <a:ext cx="9275284" cy="5146430"/>
          </a:xfrm>
        </p:spPr>
        <p:txBody>
          <a:bodyPr>
            <a:normAutofit fontScale="70000"/>
          </a:bodyPr>
          <a:lstStyle/>
          <a:p>
            <a:pPr marL="0" indent="0">
              <a:buNone/>
            </a:pPr>
            <a:r>
              <a:rPr lang="en-US" altLang="zh-CN" sz="2000" dirty="0" err="1"/>
              <a:t>package.json</a:t>
            </a:r>
            <a:r>
              <a:rPr lang="zh-CN" altLang="en-US" sz="2000" dirty="0"/>
              <a:t>或是</a:t>
            </a:r>
            <a:r>
              <a:rPr lang="en-US" altLang="zh-CN" sz="2000" dirty="0"/>
              <a:t>.</a:t>
            </a:r>
            <a:r>
              <a:rPr lang="en-US" altLang="zh-CN" sz="2000" dirty="0" err="1"/>
              <a:t>babelrc</a:t>
            </a:r>
            <a:r>
              <a:rPr lang="zh-CN" altLang="en-US" sz="2000" dirty="0"/>
              <a:t>两者二选一，不要都</a:t>
            </a:r>
            <a:r>
              <a:rPr lang="zh-CN" altLang="en-US" sz="2000" dirty="0" smtClean="0"/>
              <a:t>配置</a:t>
            </a:r>
            <a:endParaRPr lang="zh-CN" altLang="en-US" sz="2000" dirty="0" smtClean="0"/>
          </a:p>
          <a:p>
            <a:pPr marL="0" indent="0">
              <a:buNone/>
            </a:pPr>
            <a:r>
              <a:rPr lang="en-US" altLang="zh-CN" sz="2000" dirty="0" smtClean="0"/>
              <a:t>{</a:t>
            </a:r>
            <a:endParaRPr lang="en-US" altLang="zh-CN" sz="2000" dirty="0" smtClean="0"/>
          </a:p>
          <a:p>
            <a:pPr marL="0" indent="0">
              <a:buNone/>
            </a:pPr>
            <a:r>
              <a:rPr lang="en-US" altLang="zh-CN" sz="2000" dirty="0" smtClean="0"/>
              <a:t>"</a:t>
            </a:r>
            <a:r>
              <a:rPr lang="en-US" altLang="zh-CN" sz="2000" dirty="0" err="1"/>
              <a:t>plugins</a:t>
            </a:r>
            <a:r>
              <a:rPr lang="en-US" altLang="zh-CN" sz="2000" dirty="0"/>
              <a:t>": [    </a:t>
            </a:r>
            <a:endParaRPr lang="en-US" altLang="zh-CN" sz="2000" dirty="0" smtClean="0"/>
          </a:p>
          <a:p>
            <a:pPr marL="0" indent="0">
              <a:buNone/>
            </a:pPr>
            <a:r>
              <a:rPr lang="en-US" altLang="zh-CN" sz="2000" dirty="0" smtClean="0"/>
              <a:t> </a:t>
            </a:r>
            <a:r>
              <a:rPr lang="zh-CN" altLang="en-US" sz="2000" dirty="0" smtClean="0"/>
              <a:t>  </a:t>
            </a:r>
            <a:r>
              <a:rPr lang="en-US" altLang="zh-CN" sz="2000" dirty="0" smtClean="0"/>
              <a:t> </a:t>
            </a:r>
            <a:r>
              <a:rPr lang="en-US" altLang="zh-CN" sz="2000" dirty="0"/>
              <a:t>[        </a:t>
            </a:r>
            <a:endParaRPr lang="en-US" altLang="zh-CN" sz="2000" dirty="0" smtClean="0"/>
          </a:p>
          <a:p>
            <a:pPr marL="0" indent="0">
              <a:buNone/>
            </a:pPr>
            <a:r>
              <a:rPr lang="zh-CN" altLang="en-US" sz="2000" dirty="0" smtClean="0"/>
              <a:t>       </a:t>
            </a:r>
            <a:r>
              <a:rPr lang="en-US" altLang="zh-CN" sz="2000" dirty="0" smtClean="0"/>
              <a:t>"@</a:t>
            </a:r>
            <a:r>
              <a:rPr lang="en-US" altLang="zh-CN" sz="2000" dirty="0" err="1"/>
              <a:t>babel</a:t>
            </a:r>
            <a:r>
              <a:rPr lang="en-US" altLang="zh-CN" sz="2000" dirty="0"/>
              <a:t>/</a:t>
            </a:r>
            <a:r>
              <a:rPr lang="en-US" altLang="zh-CN" sz="2000" dirty="0" err="1"/>
              <a:t>plugin-proposal-decorators</a:t>
            </a:r>
            <a:r>
              <a:rPr lang="en-US" altLang="zh-CN" sz="2000" dirty="0"/>
              <a:t>",        </a:t>
            </a:r>
            <a:endParaRPr lang="en-US" altLang="zh-CN" sz="2000" dirty="0"/>
          </a:p>
          <a:p>
            <a:pPr marL="0" indent="0">
              <a:buNone/>
            </a:pPr>
            <a:r>
              <a:rPr lang="zh-CN" altLang="en-US" sz="2000" dirty="0" smtClean="0"/>
              <a:t>       </a:t>
            </a:r>
            <a:r>
              <a:rPr lang="en-US" altLang="zh-CN" sz="2000" dirty="0" smtClean="0"/>
              <a:t>{          </a:t>
            </a:r>
            <a:endParaRPr lang="en-US" altLang="zh-CN" sz="2000" dirty="0" smtClean="0"/>
          </a:p>
          <a:p>
            <a:pPr marL="0" indent="0">
              <a:buNone/>
            </a:pPr>
            <a:r>
              <a:rPr lang="zh-CN" altLang="en-US" sz="2000" dirty="0"/>
              <a:t> </a:t>
            </a:r>
            <a:r>
              <a:rPr lang="zh-CN" altLang="en-US" sz="2000" dirty="0" smtClean="0"/>
              <a:t>         </a:t>
            </a:r>
            <a:r>
              <a:rPr lang="en-US" altLang="zh-CN" sz="2000" dirty="0" smtClean="0"/>
              <a:t>"</a:t>
            </a:r>
            <a:r>
              <a:rPr lang="en-US" altLang="zh-CN" sz="2000" dirty="0" err="1"/>
              <a:t>legacy</a:t>
            </a:r>
            <a:r>
              <a:rPr lang="en-US" altLang="zh-CN" sz="2000" dirty="0"/>
              <a:t>": </a:t>
            </a:r>
            <a:r>
              <a:rPr lang="en-US" altLang="zh-CN" sz="2000" dirty="0" err="1"/>
              <a:t>true</a:t>
            </a:r>
            <a:r>
              <a:rPr lang="en-US" altLang="zh-CN" sz="2000" dirty="0"/>
              <a:t>        </a:t>
            </a:r>
            <a:endParaRPr lang="en-US" altLang="zh-CN" sz="2000" dirty="0" smtClean="0"/>
          </a:p>
          <a:p>
            <a:pPr marL="0" indent="0">
              <a:buNone/>
            </a:pPr>
            <a:r>
              <a:rPr lang="zh-CN" altLang="en-US" sz="2000" dirty="0"/>
              <a:t> </a:t>
            </a:r>
            <a:r>
              <a:rPr lang="zh-CN" altLang="en-US" sz="2000" dirty="0" smtClean="0"/>
              <a:t>     </a:t>
            </a:r>
            <a:r>
              <a:rPr lang="en-US" altLang="zh-CN" sz="2000" dirty="0" smtClean="0"/>
              <a:t>}  </a:t>
            </a:r>
            <a:endParaRPr lang="en-US" altLang="zh-CN" sz="2000" dirty="0" smtClean="0"/>
          </a:p>
          <a:p>
            <a:pPr marL="0" indent="0">
              <a:buNone/>
            </a:pPr>
            <a:r>
              <a:rPr lang="zh-CN" altLang="en-US" sz="2000" dirty="0" smtClean="0"/>
              <a:t>    </a:t>
            </a:r>
            <a:r>
              <a:rPr lang="en-US" altLang="zh-CN" sz="2000" dirty="0" smtClean="0"/>
              <a:t>]   </a:t>
            </a:r>
            <a:endParaRPr lang="en-US" altLang="zh-CN" sz="2000" dirty="0" smtClean="0"/>
          </a:p>
          <a:p>
            <a:pPr marL="0" indent="0">
              <a:buNone/>
            </a:pPr>
            <a:r>
              <a:rPr lang="en-US" altLang="zh-CN" sz="2000" dirty="0" smtClean="0"/>
              <a:t> </a:t>
            </a:r>
            <a:r>
              <a:rPr lang="en-US" altLang="zh-CN" sz="2000" dirty="0"/>
              <a:t>]</a:t>
            </a:r>
            <a:endParaRPr lang="en-US" altLang="zh-CN" sz="2000" dirty="0"/>
          </a:p>
          <a:p>
            <a:pPr marL="0" indent="0">
              <a:buNone/>
            </a:pPr>
            <a:r>
              <a:rPr lang="en-US" altLang="zh-CN" sz="2000" dirty="0"/>
              <a:t>}</a:t>
            </a:r>
            <a:endParaRPr lang="en-US" altLang="zh-CN" sz="2000" dirty="0"/>
          </a:p>
          <a:p>
            <a:pPr marL="0" indent="0">
              <a:buNone/>
            </a:pPr>
            <a:endParaRPr lang="en-US" altLang="zh-CN" sz="2000" dirty="0" smtClean="0"/>
          </a:p>
          <a:p>
            <a:pPr marL="0" indent="0">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9332"/>
          </a:xfrm>
          <a:prstGeom prst="rect">
            <a:avLst/>
          </a:prstGeom>
          <a:noFill/>
        </p:spPr>
        <p:txBody>
          <a:bodyPr wrap="square" rtlCol="0">
            <a:spAutoFit/>
          </a:bodyPr>
          <a:lstStyle/>
          <a:p>
            <a:pPr algn="ctr">
              <a:spcAft>
                <a:spcPts val="1000"/>
              </a:spcAft>
              <a:buClr>
                <a:srgbClr val="FFC000"/>
              </a:buClr>
            </a:pPr>
            <a:r>
              <a:rPr lang="zh-CN" altLang="en-US" dirty="0" smtClean="0"/>
              <a:t>课时</a:t>
            </a:r>
            <a:r>
              <a:rPr lang="en-US" altLang="zh-CN" dirty="0"/>
              <a:t>3</a:t>
            </a:r>
            <a:r>
              <a:rPr lang="zh-CN" altLang="en-US" dirty="0" smtClean="0"/>
              <a:t>：</a:t>
            </a:r>
            <a:r>
              <a:rPr lang="en-US" altLang="zh-CN" dirty="0" err="1"/>
              <a:t>webpack</a:t>
            </a:r>
            <a:r>
              <a:rPr lang="en-US" altLang="zh-CN" dirty="0"/>
              <a:t>-dev-server</a:t>
            </a:r>
            <a:r>
              <a:rPr lang="zh-CN" altLang="en-US" dirty="0"/>
              <a:t>的安装与</a:t>
            </a:r>
            <a:r>
              <a:rPr lang="zh-CN" altLang="en-US" dirty="0" smtClean="0"/>
              <a:t>配置</a:t>
            </a:r>
            <a:endParaRPr lang="en-US" altLang="zh-CN"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第十二章：</a:t>
            </a:r>
            <a:r>
              <a:rPr lang="en-US" altLang="zh-CN" dirty="0" err="1"/>
              <a:t>Mobx</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61848" y="3149222"/>
            <a:ext cx="7221415" cy="368300"/>
          </a:xfrm>
          <a:prstGeom prst="rect">
            <a:avLst/>
          </a:prstGeom>
          <a:noFill/>
        </p:spPr>
        <p:txBody>
          <a:bodyPr wrap="square" rtlCol="0">
            <a:spAutoFit/>
          </a:bodyPr>
          <a:lstStyle/>
          <a:p>
            <a:pPr algn="ctr">
              <a:buClr>
                <a:srgbClr val="FFC000"/>
              </a:buClr>
            </a:pPr>
            <a:r>
              <a:rPr lang="zh-CN" altLang="en-US" dirty="0"/>
              <a:t>课时</a:t>
            </a:r>
            <a:r>
              <a:rPr lang="en-US" altLang="zh-CN" dirty="0"/>
              <a:t>2</a:t>
            </a:r>
            <a:r>
              <a:rPr lang="zh-CN" altLang="en-US" dirty="0"/>
              <a:t>：</a:t>
            </a:r>
            <a:r>
              <a:rPr lang="zh-CN" altLang="en-US" dirty="0" smtClean="0">
                <a:sym typeface="+mn-ea"/>
              </a:rPr>
              <a:t>修饰器</a:t>
            </a:r>
            <a:r>
              <a:rPr lang="en-US" altLang="zh-CN" dirty="0" smtClean="0">
                <a:sym typeface="+mn-ea"/>
              </a:rPr>
              <a:t>decorators</a:t>
            </a:r>
            <a:r>
              <a:rPr lang="zh-CN" altLang="en-US" dirty="0" smtClean="0">
                <a:sym typeface="+mn-ea"/>
              </a:rPr>
              <a:t>的使用</a:t>
            </a:r>
            <a:endParaRPr lang="zh-CN" alt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修饰器</a:t>
            </a:r>
            <a:r>
              <a:rPr lang="en-US" altLang="zh-CN" sz="3200" dirty="0" smtClean="0"/>
              <a:t>decorators</a:t>
            </a:r>
            <a:r>
              <a:rPr lang="zh-CN" altLang="en-US" sz="3200" dirty="0" smtClean="0"/>
              <a:t>的介绍</a:t>
            </a:r>
            <a:endParaRPr lang="zh-CN" altLang="en-US" sz="3200" dirty="0" smtClean="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en-US" altLang="zh-CN" sz="2000" dirty="0"/>
              <a:t>Decorator（修饰器/装饰器）是es6提出的语法糖，用于修改类的行为。不过目前主流浏览器都没有很好的支持，我们需要用babel来转换为浏览器能识别的语言。</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修饰器</a:t>
            </a:r>
            <a:r>
              <a:rPr lang="en-US" altLang="zh-CN" sz="3200" dirty="0" smtClean="0"/>
              <a:t>decorators</a:t>
            </a:r>
            <a:r>
              <a:rPr lang="zh-CN" altLang="en-US" sz="3200" dirty="0" smtClean="0"/>
              <a:t>的安装</a:t>
            </a:r>
            <a:endParaRPr lang="zh-CN" altLang="en-US" sz="3200" dirty="0" smtClean="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en-US" altLang="zh-CN" sz="2000" dirty="0"/>
              <a:t>npm install --save-dev babel-loader @babel/core @babel/preset-env </a:t>
            </a:r>
            <a:r>
              <a:rPr lang="en-US" altLang="zh-CN" sz="2000" dirty="0">
                <a:sym typeface="+mn-ea"/>
              </a:rPr>
              <a:t>@</a:t>
            </a:r>
            <a:r>
              <a:rPr lang="en-US" altLang="zh-CN" sz="2000" dirty="0" smtClean="0">
                <a:sym typeface="+mn-ea"/>
              </a:rPr>
              <a:t>babel/plugin-proposal-decorators</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修饰器</a:t>
            </a:r>
            <a:r>
              <a:rPr lang="en-US" altLang="zh-CN" sz="3200" dirty="0" smtClean="0"/>
              <a:t>decorators</a:t>
            </a:r>
            <a:r>
              <a:rPr lang="zh-CN" altLang="en-US" sz="3200" dirty="0" smtClean="0"/>
              <a:t>的配置</a:t>
            </a:r>
            <a:endParaRPr lang="zh-CN" altLang="en-US" sz="3200" dirty="0" smtClean="0"/>
          </a:p>
        </p:txBody>
      </p:sp>
      <p:sp>
        <p:nvSpPr>
          <p:cNvPr id="3" name="内容占位符 2"/>
          <p:cNvSpPr>
            <a:spLocks noGrp="1"/>
          </p:cNvSpPr>
          <p:nvPr>
            <p:ph idx="1"/>
          </p:nvPr>
        </p:nvSpPr>
        <p:spPr>
          <a:xfrm>
            <a:off x="838200" y="1488832"/>
            <a:ext cx="9275284" cy="5146430"/>
          </a:xfrm>
        </p:spPr>
        <p:txBody>
          <a:bodyPr>
            <a:normAutofit fontScale="70000"/>
          </a:bodyPr>
          <a:lstStyle/>
          <a:p>
            <a:pPr marL="0" indent="0">
              <a:buNone/>
            </a:pPr>
            <a:r>
              <a:rPr lang="en-US" altLang="zh-CN" sz="2000" dirty="0" err="1">
                <a:sym typeface="+mn-ea"/>
              </a:rPr>
              <a:t>package.json</a:t>
            </a:r>
            <a:r>
              <a:rPr lang="zh-CN" altLang="en-US" sz="2000" dirty="0">
                <a:sym typeface="+mn-ea"/>
              </a:rPr>
              <a:t>或是</a:t>
            </a:r>
            <a:r>
              <a:rPr lang="en-US" altLang="zh-CN" sz="2000" dirty="0">
                <a:sym typeface="+mn-ea"/>
              </a:rPr>
              <a:t>.</a:t>
            </a:r>
            <a:r>
              <a:rPr lang="en-US" altLang="zh-CN" sz="2000" dirty="0" err="1">
                <a:sym typeface="+mn-ea"/>
              </a:rPr>
              <a:t>babelrc</a:t>
            </a:r>
            <a:r>
              <a:rPr lang="zh-CN" altLang="en-US" sz="2000" dirty="0">
                <a:sym typeface="+mn-ea"/>
              </a:rPr>
              <a:t>两者二选一，不要都</a:t>
            </a:r>
            <a:r>
              <a:rPr lang="zh-CN" altLang="en-US" sz="2000" dirty="0" smtClean="0">
                <a:sym typeface="+mn-ea"/>
              </a:rPr>
              <a:t>配置</a:t>
            </a:r>
            <a:endParaRPr lang="zh-CN" altLang="en-US" sz="2000" dirty="0" smtClean="0"/>
          </a:p>
          <a:p>
            <a:pPr marL="0" indent="0">
              <a:buNone/>
            </a:pPr>
            <a:r>
              <a:rPr lang="en-US" altLang="zh-CN" sz="2000" dirty="0" smtClean="0">
                <a:sym typeface="+mn-ea"/>
              </a:rPr>
              <a:t>{</a:t>
            </a:r>
            <a:endParaRPr lang="en-US" altLang="zh-CN" sz="2000" dirty="0" smtClean="0"/>
          </a:p>
          <a:p>
            <a:pPr marL="0" indent="0">
              <a:buNone/>
            </a:pPr>
            <a:r>
              <a:rPr lang="en-US" altLang="zh-CN" sz="2000" dirty="0" smtClean="0">
                <a:sym typeface="+mn-ea"/>
              </a:rPr>
              <a:t>"</a:t>
            </a:r>
            <a:r>
              <a:rPr lang="en-US" altLang="zh-CN" sz="2000" dirty="0" err="1">
                <a:sym typeface="+mn-ea"/>
              </a:rPr>
              <a:t>plugins</a:t>
            </a:r>
            <a:r>
              <a:rPr lang="en-US" altLang="zh-CN" sz="2000" dirty="0">
                <a:sym typeface="+mn-ea"/>
              </a:rPr>
              <a:t>": [    </a:t>
            </a:r>
            <a:endParaRPr lang="en-US" altLang="zh-CN" sz="2000" dirty="0" smtClean="0"/>
          </a:p>
          <a:p>
            <a:pPr marL="0" indent="0">
              <a:buNone/>
            </a:pPr>
            <a:r>
              <a:rPr lang="en-US" altLang="zh-CN" sz="2000" dirty="0" smtClean="0">
                <a:sym typeface="+mn-ea"/>
              </a:rPr>
              <a:t> </a:t>
            </a:r>
            <a:r>
              <a:rPr lang="zh-CN" altLang="en-US" sz="2000" dirty="0" smtClean="0">
                <a:sym typeface="+mn-ea"/>
              </a:rPr>
              <a:t>  </a:t>
            </a:r>
            <a:r>
              <a:rPr lang="en-US" altLang="zh-CN" sz="2000" dirty="0" smtClean="0">
                <a:sym typeface="+mn-ea"/>
              </a:rPr>
              <a:t> </a:t>
            </a:r>
            <a:r>
              <a:rPr lang="en-US" altLang="zh-CN" sz="2000" dirty="0">
                <a:sym typeface="+mn-ea"/>
              </a:rPr>
              <a:t>[        </a:t>
            </a:r>
            <a:endParaRPr lang="en-US" altLang="zh-CN" sz="2000" dirty="0" smtClean="0"/>
          </a:p>
          <a:p>
            <a:pPr marL="0" indent="0">
              <a:buNone/>
            </a:pPr>
            <a:r>
              <a:rPr lang="zh-CN" altLang="en-US" sz="2000" dirty="0" smtClean="0">
                <a:sym typeface="+mn-ea"/>
              </a:rPr>
              <a:t>       </a:t>
            </a:r>
            <a:r>
              <a:rPr lang="en-US" altLang="zh-CN" sz="2000" dirty="0" smtClean="0">
                <a:sym typeface="+mn-ea"/>
              </a:rPr>
              <a:t>"@</a:t>
            </a:r>
            <a:r>
              <a:rPr lang="en-US" altLang="zh-CN" sz="2000" dirty="0" err="1">
                <a:sym typeface="+mn-ea"/>
              </a:rPr>
              <a:t>babel</a:t>
            </a:r>
            <a:r>
              <a:rPr lang="en-US" altLang="zh-CN" sz="2000" dirty="0">
                <a:sym typeface="+mn-ea"/>
              </a:rPr>
              <a:t>/</a:t>
            </a:r>
            <a:r>
              <a:rPr lang="en-US" altLang="zh-CN" sz="2000" dirty="0" err="1">
                <a:sym typeface="+mn-ea"/>
              </a:rPr>
              <a:t>plugin-proposal-decorators</a:t>
            </a:r>
            <a:r>
              <a:rPr lang="en-US" altLang="zh-CN" sz="2000" dirty="0">
                <a:sym typeface="+mn-ea"/>
              </a:rPr>
              <a:t>",        </a:t>
            </a:r>
            <a:endParaRPr lang="en-US" altLang="zh-CN" sz="2000" dirty="0"/>
          </a:p>
          <a:p>
            <a:pPr marL="0" indent="0">
              <a:buNone/>
            </a:pPr>
            <a:r>
              <a:rPr lang="zh-CN" altLang="en-US" sz="2000" dirty="0" smtClean="0">
                <a:sym typeface="+mn-ea"/>
              </a:rPr>
              <a:t>       </a:t>
            </a:r>
            <a:r>
              <a:rPr lang="en-US" altLang="zh-CN" sz="2000" dirty="0" smtClean="0">
                <a:sym typeface="+mn-ea"/>
              </a:rPr>
              <a:t>{          </a:t>
            </a:r>
            <a:endParaRPr lang="en-US" altLang="zh-CN" sz="2000" dirty="0" smtClean="0"/>
          </a:p>
          <a:p>
            <a:pPr marL="0" indent="0">
              <a:buNone/>
            </a:pPr>
            <a:r>
              <a:rPr lang="zh-CN" altLang="en-US" sz="2000" dirty="0">
                <a:sym typeface="+mn-ea"/>
              </a:rPr>
              <a:t> </a:t>
            </a:r>
            <a:r>
              <a:rPr lang="zh-CN" altLang="en-US" sz="2000" dirty="0" smtClean="0">
                <a:sym typeface="+mn-ea"/>
              </a:rPr>
              <a:t>         </a:t>
            </a:r>
            <a:r>
              <a:rPr lang="en-US" altLang="zh-CN" sz="2000" dirty="0" smtClean="0">
                <a:sym typeface="+mn-ea"/>
              </a:rPr>
              <a:t>"</a:t>
            </a:r>
            <a:r>
              <a:rPr lang="en-US" altLang="zh-CN" sz="2000" dirty="0" err="1">
                <a:sym typeface="+mn-ea"/>
              </a:rPr>
              <a:t>legacy</a:t>
            </a:r>
            <a:r>
              <a:rPr lang="en-US" altLang="zh-CN" sz="2000" dirty="0">
                <a:sym typeface="+mn-ea"/>
              </a:rPr>
              <a:t>": </a:t>
            </a:r>
            <a:r>
              <a:rPr lang="en-US" altLang="zh-CN" sz="2000" dirty="0" err="1">
                <a:sym typeface="+mn-ea"/>
              </a:rPr>
              <a:t>true</a:t>
            </a:r>
            <a:r>
              <a:rPr lang="en-US" altLang="zh-CN" sz="2000" dirty="0">
                <a:sym typeface="+mn-ea"/>
              </a:rPr>
              <a:t>        </a:t>
            </a:r>
            <a:endParaRPr lang="en-US" altLang="zh-CN" sz="2000" dirty="0" smtClean="0"/>
          </a:p>
          <a:p>
            <a:pPr marL="0" indent="0">
              <a:buNone/>
            </a:pPr>
            <a:r>
              <a:rPr lang="zh-CN" altLang="en-US" sz="2000" dirty="0">
                <a:sym typeface="+mn-ea"/>
              </a:rPr>
              <a:t> </a:t>
            </a:r>
            <a:r>
              <a:rPr lang="zh-CN" altLang="en-US" sz="2000" dirty="0" smtClean="0">
                <a:sym typeface="+mn-ea"/>
              </a:rPr>
              <a:t>     </a:t>
            </a:r>
            <a:r>
              <a:rPr lang="en-US" altLang="zh-CN" sz="2000" dirty="0" smtClean="0">
                <a:sym typeface="+mn-ea"/>
              </a:rPr>
              <a:t>}  </a:t>
            </a:r>
            <a:endParaRPr lang="en-US" altLang="zh-CN" sz="2000" dirty="0" smtClean="0"/>
          </a:p>
          <a:p>
            <a:pPr marL="0" indent="0">
              <a:buNone/>
            </a:pPr>
            <a:r>
              <a:rPr lang="zh-CN" altLang="en-US" sz="2000" dirty="0" smtClean="0">
                <a:sym typeface="+mn-ea"/>
              </a:rPr>
              <a:t>    </a:t>
            </a:r>
            <a:r>
              <a:rPr lang="en-US" altLang="zh-CN" sz="2000" dirty="0" smtClean="0">
                <a:sym typeface="+mn-ea"/>
              </a:rPr>
              <a:t>]   </a:t>
            </a:r>
            <a:endParaRPr lang="en-US" altLang="zh-CN" sz="2000" dirty="0" smtClean="0"/>
          </a:p>
          <a:p>
            <a:pPr marL="0" indent="0">
              <a:buNone/>
            </a:pPr>
            <a:r>
              <a:rPr lang="en-US" altLang="zh-CN" sz="2000" dirty="0" smtClean="0">
                <a:sym typeface="+mn-ea"/>
              </a:rPr>
              <a:t> </a:t>
            </a:r>
            <a:r>
              <a:rPr lang="en-US" altLang="zh-CN" sz="2000" dirty="0">
                <a:sym typeface="+mn-ea"/>
              </a:rPr>
              <a:t>]</a:t>
            </a:r>
            <a:endParaRPr lang="en-US" altLang="zh-CN" sz="2000" dirty="0"/>
          </a:p>
          <a:p>
            <a:pPr marL="0" indent="0">
              <a:buNone/>
            </a:pPr>
            <a:r>
              <a:rPr lang="en-US" altLang="zh-CN" sz="2000" dirty="0">
                <a:sym typeface="+mn-ea"/>
              </a:rPr>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修饰器</a:t>
            </a:r>
            <a:r>
              <a:rPr lang="en-US" altLang="zh-CN" sz="3200" dirty="0" smtClean="0"/>
              <a:t>decorators</a:t>
            </a:r>
            <a:r>
              <a:rPr lang="zh-CN" altLang="en-US" sz="3200" dirty="0" smtClean="0"/>
              <a:t>的使用</a:t>
            </a:r>
            <a:endParaRPr lang="zh-CN" altLang="en-US" sz="3200" dirty="0" smtClean="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zh-CN" altLang="en-US" sz="2000" dirty="0"/>
              <a:t>基础用法</a:t>
            </a:r>
            <a:endParaRPr lang="en-US" altLang="zh-CN" sz="2000" dirty="0"/>
          </a:p>
          <a:p>
            <a:pPr marL="0" indent="0">
              <a:buNone/>
            </a:pPr>
            <a:r>
              <a:rPr lang="en-US" altLang="zh-CN" sz="2000" dirty="0"/>
              <a:t>@test</a:t>
            </a:r>
            <a:endParaRPr lang="en-US" altLang="zh-CN" sz="2000" dirty="0"/>
          </a:p>
          <a:p>
            <a:pPr marL="0" indent="0">
              <a:buNone/>
            </a:pPr>
            <a:r>
              <a:rPr lang="en-US" altLang="zh-CN" sz="2000" dirty="0"/>
              <a:t>class MyClass{}</a:t>
            </a:r>
            <a:endParaRPr lang="en-US" altLang="zh-CN" sz="2000" dirty="0"/>
          </a:p>
          <a:p>
            <a:pPr marL="0" indent="0">
              <a:buNone/>
            </a:pPr>
            <a:r>
              <a:rPr lang="en-US" altLang="zh-CN" sz="2000" dirty="0"/>
              <a:t>function test(target){</a:t>
            </a:r>
            <a:endParaRPr lang="en-US" altLang="zh-CN" sz="2000" dirty="0"/>
          </a:p>
          <a:p>
            <a:pPr marL="0" indent="0">
              <a:buNone/>
            </a:pPr>
            <a:r>
              <a:rPr lang="en-US" altLang="zh-CN" sz="2000" dirty="0"/>
              <a:t>    target.msg=”</a:t>
            </a:r>
            <a:r>
              <a:rPr lang="zh-CN" altLang="en-US" sz="2000" dirty="0"/>
              <a:t>大家好</a:t>
            </a:r>
            <a:r>
              <a:rPr lang="en-US" altLang="zh-CN" sz="2000" dirty="0"/>
              <a:t>”</a:t>
            </a:r>
            <a:endParaRPr lang="en-US" altLang="zh-CN" sz="2000" dirty="0"/>
          </a:p>
          <a:p>
            <a:pPr marL="0" indent="0">
              <a:buNone/>
            </a:pPr>
            <a:r>
              <a:rPr lang="en-US" altLang="zh-CN" sz="2000" dirty="0"/>
              <a:t>}</a:t>
            </a:r>
            <a:endParaRPr lang="en-US" altLang="zh-CN" sz="2000" dirty="0"/>
          </a:p>
          <a:p>
            <a:pPr marL="0" indent="0">
              <a:buNone/>
            </a:pPr>
            <a:r>
              <a:rPr lang="en-US" altLang="zh-CN" sz="2000" dirty="0"/>
              <a:t>console.log(MyClass.msg) //</a:t>
            </a:r>
            <a:r>
              <a:rPr lang="zh-CN" altLang="en-US" sz="2000" dirty="0"/>
              <a:t>大家好</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修饰器</a:t>
            </a:r>
            <a:r>
              <a:rPr lang="en-US" altLang="zh-CN" sz="3200" dirty="0" smtClean="0"/>
              <a:t>decorators</a:t>
            </a:r>
            <a:r>
              <a:rPr lang="zh-CN" altLang="en-US" sz="3200" dirty="0" smtClean="0"/>
              <a:t>的使用</a:t>
            </a:r>
            <a:endParaRPr lang="zh-CN" altLang="en-US" sz="3200" dirty="0" smtClean="0"/>
          </a:p>
        </p:txBody>
      </p:sp>
      <p:sp>
        <p:nvSpPr>
          <p:cNvPr id="3" name="内容占位符 2"/>
          <p:cNvSpPr>
            <a:spLocks noGrp="1"/>
          </p:cNvSpPr>
          <p:nvPr>
            <p:ph idx="1"/>
          </p:nvPr>
        </p:nvSpPr>
        <p:spPr>
          <a:xfrm>
            <a:off x="838200" y="1488832"/>
            <a:ext cx="9275284" cy="5146430"/>
          </a:xfrm>
        </p:spPr>
        <p:txBody>
          <a:bodyPr>
            <a:normAutofit/>
          </a:bodyPr>
          <a:lstStyle/>
          <a:p>
            <a:pPr marL="0" indent="0">
              <a:buNone/>
            </a:pPr>
            <a:r>
              <a:rPr lang="en-US" altLang="zh-CN" sz="2000" dirty="0"/>
              <a:t>babel转换后的代码</a:t>
            </a:r>
            <a:endParaRPr lang="en-US" altLang="zh-CN" sz="2000" dirty="0"/>
          </a:p>
          <a:p>
            <a:pPr marL="0" indent="0">
              <a:buNone/>
            </a:pPr>
            <a:r>
              <a:rPr lang="en-US" altLang="zh-CN" sz="2000" dirty="0"/>
              <a:t>var _class;</a:t>
            </a:r>
            <a:endParaRPr lang="en-US" altLang="zh-CN" sz="2000" dirty="0"/>
          </a:p>
          <a:p>
            <a:pPr marL="0" indent="0">
              <a:buNone/>
            </a:pPr>
            <a:r>
              <a:rPr lang="en-US" altLang="zh-CN" sz="2000" dirty="0"/>
              <a:t>let MyClass = test(_class = class MyClass {}) || _class;</a:t>
            </a:r>
            <a:endParaRPr lang="en-US" altLang="zh-CN" sz="2000" dirty="0"/>
          </a:p>
          <a:p>
            <a:pPr marL="0" indent="0">
              <a:buNone/>
            </a:pPr>
            <a:r>
              <a:rPr lang="en-US" altLang="zh-CN" sz="2000" dirty="0"/>
              <a:t>function test(target) {</a:t>
            </a:r>
            <a:endParaRPr lang="en-US" altLang="zh-CN" sz="2000" dirty="0"/>
          </a:p>
          <a:p>
            <a:pPr marL="0" indent="0">
              <a:buNone/>
            </a:pPr>
            <a:r>
              <a:rPr lang="en-US" altLang="zh-CN" sz="2000" dirty="0"/>
              <a:t>	target.msg=”</a:t>
            </a:r>
            <a:r>
              <a:rPr lang="zh-CN" altLang="en-US" sz="2000" dirty="0"/>
              <a:t>大家好</a:t>
            </a:r>
            <a:r>
              <a:rPr lang="en-US" altLang="zh-CN" sz="2000" dirty="0"/>
              <a:t>”;</a:t>
            </a:r>
            <a:endParaRPr lang="en-US" altLang="zh-CN" sz="2000" dirty="0"/>
          </a:p>
          <a:p>
            <a:pPr marL="0" indent="0">
              <a:buNone/>
            </a:pPr>
            <a:r>
              <a:rPr lang="en-US" altLang="zh-CN" sz="2000" dirty="0"/>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修饰器</a:t>
            </a:r>
            <a:r>
              <a:rPr lang="en-US" altLang="zh-CN" sz="3200" dirty="0" smtClean="0"/>
              <a:t>decorators</a:t>
            </a:r>
            <a:r>
              <a:rPr lang="zh-CN" altLang="en-US" sz="3200" dirty="0" smtClean="0"/>
              <a:t>添加参数</a:t>
            </a:r>
            <a:endParaRPr lang="zh-CN" altLang="en-US" sz="3200" dirty="0" smtClean="0"/>
          </a:p>
        </p:txBody>
      </p:sp>
      <p:sp>
        <p:nvSpPr>
          <p:cNvPr id="3" name="内容占位符 2"/>
          <p:cNvSpPr>
            <a:spLocks noGrp="1"/>
          </p:cNvSpPr>
          <p:nvPr>
            <p:ph idx="1"/>
          </p:nvPr>
        </p:nvSpPr>
        <p:spPr>
          <a:xfrm>
            <a:off x="838200" y="1488832"/>
            <a:ext cx="9275284" cy="5146430"/>
          </a:xfrm>
        </p:spPr>
        <p:txBody>
          <a:bodyPr>
            <a:noAutofit/>
          </a:bodyPr>
          <a:lstStyle/>
          <a:p>
            <a:pPr marL="0" indent="0">
              <a:lnSpc>
                <a:spcPct val="100000"/>
              </a:lnSpc>
              <a:buNone/>
            </a:pPr>
            <a:r>
              <a:rPr lang="en-US" altLang="zh-CN" sz="1400" dirty="0"/>
              <a:t>@testable2("你好")</a:t>
            </a:r>
            <a:endParaRPr lang="en-US" altLang="zh-CN" sz="1400" dirty="0"/>
          </a:p>
          <a:p>
            <a:pPr marL="0" indent="0">
              <a:lnSpc>
                <a:spcPct val="100000"/>
              </a:lnSpc>
              <a:buNone/>
            </a:pPr>
            <a:r>
              <a:rPr lang="en-US" altLang="zh-CN" sz="1400" dirty="0"/>
              <a:t>class MyClass2 {}</a:t>
            </a:r>
            <a:endParaRPr lang="en-US" altLang="zh-CN" sz="1400" dirty="0"/>
          </a:p>
          <a:p>
            <a:pPr marL="0" indent="0">
              <a:lnSpc>
                <a:spcPct val="100000"/>
              </a:lnSpc>
              <a:buNone/>
            </a:pPr>
            <a:r>
              <a:rPr lang="en-US" altLang="zh-CN" sz="1400" dirty="0"/>
              <a:t>function testable2(msg) {</a:t>
            </a:r>
            <a:endParaRPr lang="en-US" altLang="zh-CN" sz="1400" dirty="0"/>
          </a:p>
          <a:p>
            <a:pPr marL="0" indent="0">
              <a:lnSpc>
                <a:spcPct val="100000"/>
              </a:lnSpc>
              <a:buNone/>
            </a:pPr>
            <a:r>
              <a:rPr lang="en-US" altLang="zh-CN" sz="1400" dirty="0"/>
              <a:t>    return (target)=&gt;{</a:t>
            </a:r>
            <a:endParaRPr lang="en-US" altLang="zh-CN" sz="1400" dirty="0"/>
          </a:p>
          <a:p>
            <a:pPr marL="0" indent="0">
              <a:lnSpc>
                <a:spcPct val="100000"/>
              </a:lnSpc>
              <a:buNone/>
            </a:pPr>
            <a:r>
              <a:rPr lang="en-US" altLang="zh-CN" sz="1400" dirty="0"/>
              <a:t>        // console.log(target);</a:t>
            </a:r>
            <a:endParaRPr lang="en-US" altLang="zh-CN" sz="1400" dirty="0"/>
          </a:p>
          <a:p>
            <a:pPr marL="0" indent="0">
              <a:lnSpc>
                <a:spcPct val="100000"/>
              </a:lnSpc>
              <a:buNone/>
            </a:pPr>
            <a:r>
              <a:rPr lang="en-US" altLang="zh-CN" sz="1400" dirty="0"/>
              <a:t>        target.msg=msg;</a:t>
            </a:r>
            <a:endParaRPr lang="en-US" altLang="zh-CN" sz="1400" dirty="0"/>
          </a:p>
          <a:p>
            <a:pPr marL="0" indent="0">
              <a:lnSpc>
                <a:spcPct val="100000"/>
              </a:lnSpc>
              <a:buNone/>
            </a:pPr>
            <a:r>
              <a:rPr lang="en-US" altLang="zh-CN" sz="1400" dirty="0"/>
              <a:t>        target.prototype.msg=msg;</a:t>
            </a:r>
            <a:endParaRPr lang="en-US" altLang="zh-CN" sz="1400" dirty="0"/>
          </a:p>
          <a:p>
            <a:pPr marL="0" indent="0">
              <a:lnSpc>
                <a:spcPct val="100000"/>
              </a:lnSpc>
              <a:buNone/>
            </a:pPr>
            <a:r>
              <a:rPr lang="en-US" altLang="zh-CN" sz="1400" dirty="0"/>
              <a:t>    }</a:t>
            </a:r>
            <a:endParaRPr lang="en-US" altLang="zh-CN" sz="1400" dirty="0"/>
          </a:p>
          <a:p>
            <a:pPr marL="0" indent="0">
              <a:lnSpc>
                <a:spcPct val="100000"/>
              </a:lnSpc>
              <a:buNone/>
            </a:pPr>
            <a:r>
              <a:rPr lang="en-US" altLang="zh-CN" sz="1400" dirty="0"/>
              <a:t>}</a:t>
            </a:r>
            <a:endParaRPr lang="en-US" altLang="zh-CN" sz="1400" dirty="0"/>
          </a:p>
          <a:p>
            <a:pPr marL="0" indent="0">
              <a:lnSpc>
                <a:spcPct val="100000"/>
              </a:lnSpc>
              <a:buNone/>
            </a:pPr>
            <a:r>
              <a:rPr lang="en-US" altLang="zh-CN" sz="1400" dirty="0"/>
              <a:t>console.log(MyClass2.msg);</a:t>
            </a:r>
            <a:endParaRPr lang="en-US" altLang="zh-CN" sz="1400" dirty="0"/>
          </a:p>
          <a:p>
            <a:pPr marL="0" indent="0">
              <a:lnSpc>
                <a:spcPct val="100000"/>
              </a:lnSpc>
              <a:buNone/>
            </a:pPr>
            <a:r>
              <a:rPr lang="en-US" altLang="zh-CN" sz="1400" dirty="0"/>
              <a:t>console.log(MyClass2.prototype.msg);</a:t>
            </a:r>
            <a:endParaRPr lang="en-US" altLang="zh-CN" sz="1400" dirty="0"/>
          </a:p>
          <a:p>
            <a:pPr marL="0" indent="0">
              <a:lnSpc>
                <a:spcPct val="100000"/>
              </a:lnSpc>
              <a:buNone/>
            </a:pPr>
            <a:endParaRPr lang="en-US" altLang="zh-CN" sz="1400" dirty="0"/>
          </a:p>
          <a:p>
            <a:pPr marL="0" indent="0">
              <a:lnSpc>
                <a:spcPct val="100000"/>
              </a:lnSpc>
              <a:buNone/>
            </a:pPr>
            <a:r>
              <a:rPr lang="en-US" altLang="zh-CN" sz="1400" dirty="0"/>
              <a:t>var obj=new MyClass2();</a:t>
            </a:r>
            <a:endParaRPr lang="en-US" altLang="zh-CN" sz="1400" dirty="0"/>
          </a:p>
          <a:p>
            <a:pPr marL="0" indent="0">
              <a:lnSpc>
                <a:spcPct val="100000"/>
              </a:lnSpc>
              <a:buNone/>
            </a:pPr>
            <a:r>
              <a:rPr lang="en-US" altLang="zh-CN" sz="1400" dirty="0"/>
              <a:t>console.log(obj.msg);</a:t>
            </a:r>
            <a:endParaRPr lang="en-US" altLang="zh-CN" sz="14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修饰方法</a:t>
            </a:r>
            <a:endParaRPr lang="zh-CN" altLang="en-US" sz="3200" dirty="0" smtClean="0"/>
          </a:p>
        </p:txBody>
      </p:sp>
      <p:sp>
        <p:nvSpPr>
          <p:cNvPr id="3" name="内容占位符 2"/>
          <p:cNvSpPr>
            <a:spLocks noGrp="1"/>
          </p:cNvSpPr>
          <p:nvPr>
            <p:ph idx="1"/>
          </p:nvPr>
        </p:nvSpPr>
        <p:spPr>
          <a:xfrm>
            <a:off x="838200" y="1488832"/>
            <a:ext cx="9275284" cy="5146430"/>
          </a:xfrm>
        </p:spPr>
        <p:txBody>
          <a:bodyPr>
            <a:noAutofit/>
          </a:bodyPr>
          <a:lstStyle/>
          <a:p>
            <a:pPr marL="0" indent="0">
              <a:lnSpc>
                <a:spcPct val="100000"/>
              </a:lnSpc>
              <a:buNone/>
            </a:pPr>
            <a:r>
              <a:rPr lang="en-US" altLang="zh-CN" sz="2000" dirty="0"/>
              <a:t>class Math{</a:t>
            </a:r>
            <a:endParaRPr lang="en-US" altLang="zh-CN" sz="2000" dirty="0"/>
          </a:p>
          <a:p>
            <a:pPr marL="0" indent="0">
              <a:lnSpc>
                <a:spcPct val="100000"/>
              </a:lnSpc>
              <a:buNone/>
            </a:pPr>
            <a:r>
              <a:rPr lang="en-US" altLang="zh-CN" sz="2000" dirty="0"/>
              <a:t>    @log</a:t>
            </a:r>
            <a:endParaRPr lang="en-US" altLang="zh-CN" sz="2000" dirty="0"/>
          </a:p>
          <a:p>
            <a:pPr marL="0" indent="0">
              <a:lnSpc>
                <a:spcPct val="100000"/>
              </a:lnSpc>
              <a:buNone/>
            </a:pPr>
            <a:r>
              <a:rPr lang="en-US" altLang="zh-CN" sz="2000" dirty="0"/>
              <a:t>    add(a,b){</a:t>
            </a:r>
            <a:endParaRPr lang="en-US" altLang="zh-CN" sz="2000" dirty="0"/>
          </a:p>
          <a:p>
            <a:pPr marL="0" indent="0">
              <a:lnSpc>
                <a:spcPct val="100000"/>
              </a:lnSpc>
              <a:buNone/>
            </a:pPr>
            <a:r>
              <a:rPr lang="en-US" altLang="zh-CN" sz="2000" dirty="0"/>
              <a:t>        return a+b</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a:t>const math=new Math();</a:t>
            </a:r>
            <a:endParaRPr lang="en-US" altLang="zh-CN" sz="2000" dirty="0"/>
          </a:p>
          <a:p>
            <a:pPr marL="0" indent="0">
              <a:lnSpc>
                <a:spcPct val="100000"/>
              </a:lnSpc>
              <a:buNone/>
            </a:pPr>
            <a:r>
              <a:rPr lang="en-US" altLang="zh-CN" sz="2000" dirty="0"/>
              <a:t>math.add(1,2);</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修饰方法</a:t>
            </a:r>
            <a:endParaRPr lang="zh-CN" altLang="en-US" sz="3200" dirty="0" smtClean="0"/>
          </a:p>
        </p:txBody>
      </p:sp>
      <p:sp>
        <p:nvSpPr>
          <p:cNvPr id="3" name="内容占位符 2"/>
          <p:cNvSpPr>
            <a:spLocks noGrp="1"/>
          </p:cNvSpPr>
          <p:nvPr>
            <p:ph idx="1"/>
          </p:nvPr>
        </p:nvSpPr>
        <p:spPr>
          <a:xfrm>
            <a:off x="838200" y="1488832"/>
            <a:ext cx="9275284" cy="5146430"/>
          </a:xfrm>
        </p:spPr>
        <p:txBody>
          <a:bodyPr>
            <a:noAutofit/>
          </a:bodyPr>
          <a:lstStyle/>
          <a:p>
            <a:pPr marL="0" indent="0">
              <a:lnSpc>
                <a:spcPct val="100000"/>
              </a:lnSpc>
              <a:buNone/>
            </a:pPr>
            <a:r>
              <a:rPr lang="en-US" altLang="zh-CN" sz="2000" dirty="0"/>
              <a:t>function log(target,name,descriptor){</a:t>
            </a:r>
            <a:endParaRPr lang="en-US" altLang="zh-CN" sz="2000" dirty="0"/>
          </a:p>
          <a:p>
            <a:pPr marL="0" indent="0">
              <a:lnSpc>
                <a:spcPct val="100000"/>
              </a:lnSpc>
              <a:buNone/>
            </a:pPr>
            <a:r>
              <a:rPr lang="en-US" altLang="zh-CN" sz="2000" dirty="0"/>
              <a:t>     //descriptor</a:t>
            </a:r>
            <a:r>
              <a:rPr lang="zh-CN" altLang="en-US" sz="2000" dirty="0"/>
              <a:t>是一个</a:t>
            </a:r>
            <a:r>
              <a:rPr lang="en-US" altLang="zh-CN" sz="2000" dirty="0"/>
              <a:t>Object.defineProperty</a:t>
            </a:r>
            <a:endParaRPr lang="en-US" altLang="zh-CN" sz="2000" dirty="0"/>
          </a:p>
          <a:p>
            <a:pPr marL="0" indent="0">
              <a:lnSpc>
                <a:spcPct val="100000"/>
              </a:lnSpc>
              <a:buNone/>
            </a:pPr>
            <a:r>
              <a:rPr lang="en-US" altLang="zh-CN" sz="2000" dirty="0"/>
              <a:t>    // console.log(descriptor.value);</a:t>
            </a:r>
            <a:endParaRPr lang="en-US" altLang="zh-CN" sz="2000" dirty="0"/>
          </a:p>
          <a:p>
            <a:pPr marL="0" indent="0">
              <a:lnSpc>
                <a:spcPct val="100000"/>
              </a:lnSpc>
              <a:buNone/>
            </a:pPr>
            <a:r>
              <a:rPr lang="en-US" altLang="zh-CN" sz="2000" dirty="0"/>
              <a:t>    //接收math.add里面的参数</a:t>
            </a:r>
            <a:endParaRPr lang="en-US" altLang="zh-CN" sz="2000" dirty="0"/>
          </a:p>
          <a:p>
            <a:pPr marL="0" indent="0">
              <a:lnSpc>
                <a:spcPct val="100000"/>
              </a:lnSpc>
              <a:buNone/>
            </a:pPr>
            <a:r>
              <a:rPr lang="en-US" altLang="zh-CN" sz="2000" dirty="0"/>
              <a:t>     descriptor.value=function(a,b){</a:t>
            </a:r>
            <a:endParaRPr lang="en-US" altLang="zh-CN" sz="2000" dirty="0"/>
          </a:p>
          <a:p>
            <a:pPr marL="0" indent="0">
              <a:lnSpc>
                <a:spcPct val="100000"/>
              </a:lnSpc>
              <a:buNone/>
            </a:pPr>
            <a:r>
              <a:rPr lang="en-US" altLang="zh-CN" sz="2000" dirty="0"/>
              <a:t>         console.log(a,b);</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r>
              <a:rPr lang="en-US" altLang="zh-CN" sz="2000" dirty="0"/>
              <a:t>    return descriptor</a:t>
            </a:r>
            <a:endParaRPr lang="en-US" altLang="zh-CN" sz="2000" dirty="0"/>
          </a:p>
          <a:p>
            <a:pPr marL="0" indent="0">
              <a:lnSpc>
                <a:spcPct val="100000"/>
              </a:lnSpc>
              <a:buNone/>
            </a:pPr>
            <a:r>
              <a:rPr lang="en-US" altLang="zh-CN" sz="2000" dirty="0"/>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第十二章：</a:t>
            </a:r>
            <a:r>
              <a:rPr lang="en-US" altLang="zh-CN" dirty="0" err="1"/>
              <a:t>Mobx</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461848" y="3149222"/>
            <a:ext cx="7221415" cy="368300"/>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a:t>：</a:t>
            </a:r>
            <a:r>
              <a:rPr lang="en-US" altLang="zh-CN" dirty="0"/>
              <a:t> </a:t>
            </a:r>
            <a:r>
              <a:rPr lang="en-US" altLang="zh-CN" dirty="0" err="1"/>
              <a:t>Mobx</a:t>
            </a:r>
            <a:r>
              <a:rPr lang="zh-CN" altLang="en-US" dirty="0"/>
              <a:t>在</a:t>
            </a:r>
            <a:r>
              <a:rPr lang="en-US" altLang="zh-CN" dirty="0"/>
              <a:t>react</a:t>
            </a:r>
            <a:r>
              <a:rPr lang="zh-CN" altLang="en-US" dirty="0"/>
              <a:t>中使用</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err="1" smtClean="0"/>
              <a:t>webpack</a:t>
            </a:r>
            <a:r>
              <a:rPr lang="en-US" altLang="zh-CN" sz="3200" dirty="0" smtClean="0"/>
              <a:t>-dev-server</a:t>
            </a:r>
            <a:r>
              <a:rPr lang="zh-CN" altLang="en-US" sz="3200" dirty="0" smtClean="0"/>
              <a:t>的安装与配置</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lnSpc>
                <a:spcPct val="100000"/>
              </a:lnSpc>
              <a:spcBef>
                <a:spcPts val="0"/>
              </a:spcBef>
              <a:buNone/>
            </a:pPr>
            <a:r>
              <a:rPr lang="en-US" altLang="zh-CN" sz="2000" dirty="0" smtClean="0"/>
              <a:t>1</a:t>
            </a:r>
            <a:r>
              <a:rPr lang="zh-CN" altLang="en-US" sz="2000" dirty="0" smtClean="0"/>
              <a:t>、安装</a:t>
            </a:r>
            <a:r>
              <a:rPr lang="en-US" altLang="zh-CN" sz="2000" dirty="0" err="1" smtClean="0"/>
              <a:t>webpack</a:t>
            </a:r>
            <a:r>
              <a:rPr lang="en-US" altLang="zh-CN" sz="2000" dirty="0" smtClean="0"/>
              <a:t>-dev-server</a:t>
            </a:r>
            <a:r>
              <a:rPr lang="zh-CN" altLang="en-US" sz="2000" dirty="0" smtClean="0"/>
              <a:t>：</a:t>
            </a: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r>
              <a:rPr lang="en-US" altLang="zh-CN" sz="2000" dirty="0" err="1"/>
              <a:t>npm</a:t>
            </a:r>
            <a:r>
              <a:rPr lang="en-US" altLang="zh-CN" sz="2000" dirty="0"/>
              <a:t> install --save-dev </a:t>
            </a:r>
            <a:r>
              <a:rPr lang="en-US" altLang="zh-CN" sz="2000" dirty="0" err="1" smtClean="0"/>
              <a:t>webpack</a:t>
            </a:r>
            <a:r>
              <a:rPr lang="en-US" altLang="zh-CN" sz="2000" dirty="0" smtClean="0"/>
              <a:t>-dev-server</a:t>
            </a: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r>
              <a:rPr lang="en-US" altLang="zh-CN" sz="2000" dirty="0" smtClean="0"/>
              <a:t>2</a:t>
            </a:r>
            <a:r>
              <a:rPr lang="zh-CN" altLang="en-US" sz="2000" dirty="0" smtClean="0"/>
              <a:t>、执行：</a:t>
            </a: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r>
              <a:rPr lang="en-US" altLang="zh-CN" sz="2000" dirty="0" err="1"/>
              <a:t>npx</a:t>
            </a:r>
            <a:r>
              <a:rPr lang="en-US" altLang="zh-CN" sz="2000" dirty="0"/>
              <a:t> </a:t>
            </a:r>
            <a:r>
              <a:rPr lang="en-US" altLang="zh-CN" sz="2000" dirty="0" err="1" smtClean="0"/>
              <a:t>webpack</a:t>
            </a:r>
            <a:r>
              <a:rPr lang="en-US" altLang="zh-CN" sz="2000" dirty="0" smtClean="0"/>
              <a:t>-dev-server</a:t>
            </a: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r>
              <a:rPr lang="en-US" altLang="zh-CN" sz="2000" dirty="0" smtClean="0"/>
              <a:t>3</a:t>
            </a:r>
            <a:r>
              <a:rPr lang="zh-CN" altLang="en-US" sz="2000" dirty="0" smtClean="0"/>
              <a:t>、用</a:t>
            </a:r>
            <a:r>
              <a:rPr lang="en-US" altLang="zh-CN" sz="2000" dirty="0" err="1" smtClean="0"/>
              <a:t>package.json</a:t>
            </a:r>
            <a:r>
              <a:rPr lang="zh-CN" altLang="en-US" sz="2000" dirty="0" smtClean="0"/>
              <a:t>配置</a:t>
            </a:r>
            <a:endParaRPr lang="en-US" altLang="zh-CN" sz="2000" dirty="0" smtClean="0"/>
          </a:p>
          <a:p>
            <a:pPr marL="0" indent="0">
              <a:lnSpc>
                <a:spcPct val="100000"/>
              </a:lnSpc>
              <a:spcBef>
                <a:spcPts val="0"/>
              </a:spcBef>
              <a:buNone/>
            </a:pPr>
            <a:endParaRPr lang="en-US" altLang="zh-CN" sz="2000" dirty="0"/>
          </a:p>
          <a:p>
            <a:pPr marL="0" indent="0">
              <a:lnSpc>
                <a:spcPct val="100000"/>
              </a:lnSpc>
              <a:buNone/>
            </a:pPr>
            <a:r>
              <a:rPr lang="en-US" altLang="zh-CN" sz="2000" dirty="0"/>
              <a:t>"scripts": {</a:t>
            </a:r>
            <a:endParaRPr lang="en-US" altLang="zh-CN" sz="2000" dirty="0"/>
          </a:p>
          <a:p>
            <a:pPr marL="0" indent="0">
              <a:lnSpc>
                <a:spcPct val="100000"/>
              </a:lnSpc>
              <a:buNone/>
            </a:pPr>
            <a:r>
              <a:rPr lang="zh-CN" altLang="en-US" sz="2000" dirty="0" smtClean="0"/>
              <a:t>    </a:t>
            </a:r>
            <a:r>
              <a:rPr lang="en-US" altLang="zh-CN" sz="2000" dirty="0" smtClean="0"/>
              <a:t>”dev":"</a:t>
            </a:r>
            <a:r>
              <a:rPr lang="en-US" altLang="zh-CN" sz="2000" dirty="0" err="1" smtClean="0"/>
              <a:t>webpack</a:t>
            </a:r>
            <a:r>
              <a:rPr lang="en-US" altLang="zh-CN" sz="2000" dirty="0" smtClean="0"/>
              <a:t>-dev-server"</a:t>
            </a:r>
            <a:endParaRPr lang="en-US" altLang="zh-CN" sz="2000" dirty="0"/>
          </a:p>
          <a:p>
            <a:pPr marL="0" indent="0">
              <a:lnSpc>
                <a:spcPct val="100000"/>
              </a:lnSpc>
              <a:buNone/>
            </a:pPr>
            <a:r>
              <a:rPr lang="en-US" altLang="zh-CN" sz="2000" dirty="0" smtClean="0"/>
              <a:t>}</a:t>
            </a:r>
            <a:endParaRPr lang="en-US" altLang="zh-CN" sz="2000" dirty="0" smtClean="0"/>
          </a:p>
          <a:p>
            <a:pPr marL="0" indent="0">
              <a:lnSpc>
                <a:spcPct val="100000"/>
              </a:lnSpc>
              <a:buNone/>
            </a:pPr>
            <a:r>
              <a:rPr lang="zh-CN" altLang="en-US" sz="2000" dirty="0" smtClean="0"/>
              <a:t>执行：</a:t>
            </a:r>
            <a:r>
              <a:rPr lang="en-US" altLang="zh-CN" sz="2000" dirty="0" err="1" smtClean="0"/>
              <a:t>npm</a:t>
            </a:r>
            <a:r>
              <a:rPr lang="zh-CN" altLang="en-US" sz="2000" dirty="0" smtClean="0"/>
              <a:t> </a:t>
            </a:r>
            <a:r>
              <a:rPr lang="en-US" altLang="zh-CN" sz="2000" dirty="0" smtClean="0"/>
              <a:t>run</a:t>
            </a:r>
            <a:r>
              <a:rPr lang="zh-CN" altLang="en-US" sz="2000" dirty="0" smtClean="0"/>
              <a:t> </a:t>
            </a:r>
            <a:r>
              <a:rPr lang="en-US" altLang="zh-CN" sz="2000" dirty="0" smtClean="0"/>
              <a:t>dev</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Mobx</a:t>
            </a:r>
            <a:r>
              <a:rPr lang="zh-CN" altLang="en-US" sz="3200" dirty="0"/>
              <a:t>在</a:t>
            </a:r>
            <a:r>
              <a:rPr lang="en-US" altLang="zh-CN" sz="3200" dirty="0"/>
              <a:t>react</a:t>
            </a:r>
            <a:r>
              <a:rPr lang="zh-CN" altLang="en-US" sz="3200" dirty="0"/>
              <a:t>中使用</a:t>
            </a:r>
            <a:endParaRPr lang="en-US" altLang="zh-CN" sz="3200" dirty="0"/>
          </a:p>
        </p:txBody>
      </p:sp>
      <p:sp>
        <p:nvSpPr>
          <p:cNvPr id="3" name="内容占位符 2"/>
          <p:cNvSpPr>
            <a:spLocks noGrp="1"/>
          </p:cNvSpPr>
          <p:nvPr>
            <p:ph idx="1"/>
          </p:nvPr>
        </p:nvSpPr>
        <p:spPr>
          <a:xfrm>
            <a:off x="838200" y="1324709"/>
            <a:ext cx="9275284" cy="5263659"/>
          </a:xfrm>
        </p:spPr>
        <p:txBody>
          <a:bodyPr>
            <a:noAutofit/>
          </a:bodyPr>
          <a:lstStyle/>
          <a:p>
            <a:pPr marL="0" indent="0">
              <a:buNone/>
            </a:pPr>
            <a:r>
              <a:rPr lang="zh-CN" altLang="en-US" sz="1800" dirty="0" smtClean="0"/>
              <a:t>入口文件里面的代码：</a:t>
            </a:r>
            <a:endParaRPr lang="en-US" altLang="zh-CN" sz="1800" dirty="0"/>
          </a:p>
          <a:p>
            <a:pPr marL="0" indent="0">
              <a:buNone/>
            </a:pPr>
            <a:r>
              <a:rPr lang="en-US" altLang="zh-CN" sz="1800" dirty="0"/>
              <a:t>import { </a:t>
            </a:r>
            <a:r>
              <a:rPr lang="en-US" altLang="zh-CN" sz="1800" dirty="0" err="1"/>
              <a:t>observable,configure</a:t>
            </a:r>
            <a:r>
              <a:rPr lang="en-US" altLang="zh-CN" sz="1800" dirty="0"/>
              <a:t>} from "</a:t>
            </a:r>
            <a:r>
              <a:rPr lang="en-US" altLang="zh-CN" sz="1800" dirty="0" err="1"/>
              <a:t>mobx</a:t>
            </a:r>
            <a:r>
              <a:rPr lang="en-US" altLang="zh-CN" sz="1800" dirty="0"/>
              <a:t>";</a:t>
            </a:r>
            <a:endParaRPr lang="en-US" altLang="zh-CN" sz="1800" dirty="0"/>
          </a:p>
          <a:p>
            <a:pPr marL="0" indent="0">
              <a:buNone/>
            </a:pPr>
            <a:r>
              <a:rPr lang="en-US" altLang="zh-CN" sz="1800" dirty="0" smtClean="0"/>
              <a:t>import </a:t>
            </a:r>
            <a:r>
              <a:rPr lang="en-US" altLang="zh-CN" sz="1800" dirty="0"/>
              <a:t>{ Provider } from "</a:t>
            </a:r>
            <a:r>
              <a:rPr lang="en-US" altLang="zh-CN" sz="1800" dirty="0" err="1"/>
              <a:t>mobx</a:t>
            </a:r>
            <a:r>
              <a:rPr lang="en-US" altLang="zh-CN" sz="1800" dirty="0"/>
              <a:t>-react";</a:t>
            </a:r>
            <a:endParaRPr lang="en-US" altLang="zh-CN" sz="1800" dirty="0"/>
          </a:p>
          <a:p>
            <a:pPr marL="0" indent="0">
              <a:buNone/>
            </a:pPr>
            <a:r>
              <a:rPr lang="en-US" altLang="zh-CN" sz="1600" dirty="0"/>
              <a:t>//</a:t>
            </a:r>
            <a:r>
              <a:rPr lang="zh-CN" altLang="en-US" sz="1600" dirty="0"/>
              <a:t>开启严格模式</a:t>
            </a:r>
            <a:r>
              <a:rPr lang="en-US" altLang="zh-CN" sz="1600" dirty="0" smtClean="0"/>
              <a:t>:</a:t>
            </a:r>
            <a:r>
              <a:rPr lang="zh-CN" altLang="en-US" sz="1600" dirty="0"/>
              <a:t>那么将会限制开发者只能通过 </a:t>
            </a:r>
            <a:r>
              <a:rPr lang="en-US" altLang="zh-CN" sz="1600" dirty="0"/>
              <a:t>@action </a:t>
            </a:r>
            <a:r>
              <a:rPr lang="zh-CN" altLang="en-US" sz="1600" dirty="0"/>
              <a:t>来修改 </a:t>
            </a:r>
            <a:r>
              <a:rPr lang="en-US" altLang="zh-CN" sz="1600" dirty="0"/>
              <a:t>state</a:t>
            </a:r>
            <a:r>
              <a:rPr lang="zh-CN" altLang="en-US" sz="1600" dirty="0"/>
              <a:t>，</a:t>
            </a:r>
            <a:endParaRPr lang="zh-CN" altLang="en-US" sz="1600" dirty="0"/>
          </a:p>
          <a:p>
            <a:pPr marL="0" indent="0">
              <a:buNone/>
            </a:pPr>
            <a:r>
              <a:rPr lang="en-US" altLang="zh-CN" sz="1600" dirty="0" smtClean="0"/>
              <a:t>//</a:t>
            </a:r>
            <a:r>
              <a:rPr lang="zh-CN" altLang="en-US" sz="1600" dirty="0" smtClean="0"/>
              <a:t>这</a:t>
            </a:r>
            <a:r>
              <a:rPr lang="zh-CN" altLang="en-US" sz="1600" dirty="0"/>
              <a:t>将会更有利于组织代码以及使数据流更清晰。</a:t>
            </a:r>
            <a:endParaRPr lang="en-US" altLang="zh-CN" sz="1600" dirty="0"/>
          </a:p>
          <a:p>
            <a:pPr marL="0" indent="0">
              <a:buNone/>
            </a:pPr>
            <a:r>
              <a:rPr lang="en-US" altLang="zh-CN" sz="1800" dirty="0"/>
              <a:t>configure(true);</a:t>
            </a:r>
            <a:endParaRPr lang="en-US" altLang="zh-CN" sz="1800" dirty="0"/>
          </a:p>
          <a:p>
            <a:pPr marL="0" indent="0">
              <a:buNone/>
            </a:pPr>
            <a:r>
              <a:rPr lang="en-US" altLang="zh-CN" sz="1600" dirty="0"/>
              <a:t>//</a:t>
            </a:r>
            <a:r>
              <a:rPr lang="zh-CN" altLang="en-US" sz="1600" dirty="0"/>
              <a:t>设置初始化值</a:t>
            </a:r>
            <a:endParaRPr lang="en-US" altLang="zh-CN" sz="1600" dirty="0"/>
          </a:p>
          <a:p>
            <a:pPr marL="0" indent="0">
              <a:buNone/>
            </a:pPr>
            <a:r>
              <a:rPr lang="en-US" altLang="zh-CN" sz="1800" dirty="0"/>
              <a:t>let stores = observable({</a:t>
            </a:r>
            <a:endParaRPr lang="en-US" altLang="zh-CN" sz="1800" dirty="0"/>
          </a:p>
          <a:p>
            <a:pPr marL="0" indent="0">
              <a:buNone/>
            </a:pPr>
            <a:r>
              <a:rPr lang="zh-CN" altLang="en-US" sz="1800" dirty="0" smtClean="0"/>
              <a:t>    </a:t>
            </a:r>
            <a:r>
              <a:rPr lang="en-US" altLang="zh-CN" sz="1800" dirty="0" smtClean="0"/>
              <a:t>counter</a:t>
            </a:r>
            <a:r>
              <a:rPr lang="en-US" altLang="zh-CN" sz="1800" dirty="0"/>
              <a:t>:{ count: 0 }</a:t>
            </a:r>
            <a:endParaRPr lang="en-US" altLang="zh-CN" sz="1800" dirty="0"/>
          </a:p>
          <a:p>
            <a:pPr marL="0" indent="0">
              <a:buNone/>
            </a:pPr>
            <a:r>
              <a:rPr lang="en-US" altLang="zh-CN" sz="1800" dirty="0"/>
              <a:t>}</a:t>
            </a:r>
            <a:endParaRPr lang="en-US" altLang="zh-CN" sz="1800" dirty="0"/>
          </a:p>
          <a:p>
            <a:pPr marL="0" indent="0">
              <a:buNone/>
            </a:pPr>
            <a:r>
              <a:rPr lang="en-US" altLang="zh-CN" sz="1800" dirty="0" smtClean="0"/>
              <a:t>);</a:t>
            </a:r>
            <a:endParaRPr lang="en-US" altLang="zh-CN" sz="1800" dirty="0" smtClean="0"/>
          </a:p>
          <a:p>
            <a:pPr marL="0" indent="0">
              <a:buNone/>
            </a:pPr>
            <a:endParaRPr lang="en-US" altLang="zh-CN" sz="18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Mobx</a:t>
            </a:r>
            <a:r>
              <a:rPr lang="zh-CN" altLang="en-US" sz="3200" dirty="0"/>
              <a:t>在</a:t>
            </a:r>
            <a:r>
              <a:rPr lang="en-US" altLang="zh-CN" sz="3200" dirty="0"/>
              <a:t>react</a:t>
            </a:r>
            <a:r>
              <a:rPr lang="zh-CN" altLang="en-US" sz="3200" dirty="0"/>
              <a:t>中使用</a:t>
            </a:r>
            <a:endParaRPr lang="en-US" altLang="zh-CN" sz="3200" dirty="0"/>
          </a:p>
        </p:txBody>
      </p:sp>
      <p:sp>
        <p:nvSpPr>
          <p:cNvPr id="3" name="内容占位符 2"/>
          <p:cNvSpPr>
            <a:spLocks noGrp="1"/>
          </p:cNvSpPr>
          <p:nvPr>
            <p:ph idx="1"/>
          </p:nvPr>
        </p:nvSpPr>
        <p:spPr>
          <a:xfrm>
            <a:off x="838200" y="1324710"/>
            <a:ext cx="9275284" cy="5427782"/>
          </a:xfrm>
        </p:spPr>
        <p:txBody>
          <a:bodyPr>
            <a:noAutofit/>
          </a:bodyPr>
          <a:lstStyle/>
          <a:p>
            <a:pPr marL="0" indent="0">
              <a:lnSpc>
                <a:spcPct val="100000"/>
              </a:lnSpc>
              <a:buNone/>
            </a:pPr>
            <a:r>
              <a:rPr lang="en-US" altLang="zh-CN" sz="2000" dirty="0"/>
              <a:t>class Index extends </a:t>
            </a:r>
            <a:r>
              <a:rPr lang="en-US" altLang="zh-CN" sz="2000" dirty="0" err="1"/>
              <a:t>React.Component</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render</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return</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err="1"/>
              <a:t>React.Fragment</a:t>
            </a:r>
            <a:r>
              <a:rPr lang="en-US" altLang="zh-CN" sz="2000" dirty="0"/>
              <a:t>&gt;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a:t>Provider {...stores}&gt;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err="1"/>
              <a:t>RouterComponent</a:t>
            </a:r>
            <a:r>
              <a:rPr lang="en-US" altLang="zh-CN" sz="2000" dirty="0"/>
              <a:t> &gt;&lt;/</a:t>
            </a:r>
            <a:r>
              <a:rPr lang="en-US" altLang="zh-CN" sz="2000" dirty="0" err="1"/>
              <a:t>RouterComponent</a:t>
            </a:r>
            <a:r>
              <a:rPr lang="en-US" altLang="zh-CN" sz="2000" dirty="0"/>
              <a:t>&gt;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a:t>Provider&gt;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err="1"/>
              <a:t>React.Fragment</a:t>
            </a:r>
            <a:r>
              <a:rPr lang="en-US" altLang="zh-CN" sz="2000" dirty="0"/>
              <a:t>&gt;</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Mobx</a:t>
            </a:r>
            <a:r>
              <a:rPr lang="zh-CN" altLang="en-US" sz="3200" dirty="0"/>
              <a:t>在</a:t>
            </a:r>
            <a:r>
              <a:rPr lang="en-US" altLang="zh-CN" sz="3200" dirty="0"/>
              <a:t>react</a:t>
            </a:r>
            <a:r>
              <a:rPr lang="zh-CN" altLang="en-US" sz="3200" dirty="0"/>
              <a:t>中使用</a:t>
            </a:r>
            <a:endParaRPr lang="en-US" altLang="zh-CN" sz="3200" dirty="0"/>
          </a:p>
        </p:txBody>
      </p:sp>
      <p:sp>
        <p:nvSpPr>
          <p:cNvPr id="3" name="内容占位符 2"/>
          <p:cNvSpPr>
            <a:spLocks noGrp="1"/>
          </p:cNvSpPr>
          <p:nvPr>
            <p:ph idx="1"/>
          </p:nvPr>
        </p:nvSpPr>
        <p:spPr>
          <a:xfrm>
            <a:off x="838200" y="1324710"/>
            <a:ext cx="9275284" cy="5427782"/>
          </a:xfrm>
        </p:spPr>
        <p:txBody>
          <a:bodyPr>
            <a:noAutofit/>
          </a:bodyPr>
          <a:lstStyle/>
          <a:p>
            <a:pPr marL="0" indent="0">
              <a:lnSpc>
                <a:spcPct val="100000"/>
              </a:lnSpc>
              <a:buNone/>
            </a:pPr>
            <a:r>
              <a:rPr lang="zh-CN" altLang="en-US" sz="2000" dirty="0" smtClean="0"/>
              <a:t>在页面上使用</a:t>
            </a:r>
            <a:r>
              <a:rPr lang="en-US" altLang="zh-CN" sz="2000" dirty="0" err="1" smtClean="0"/>
              <a:t>Mobx</a:t>
            </a:r>
            <a:r>
              <a:rPr lang="zh-CN" altLang="en-US" sz="2000" dirty="0" smtClean="0"/>
              <a:t>获取数据和派发数据</a:t>
            </a:r>
            <a:endParaRPr lang="en-US" altLang="zh-CN" sz="2000" dirty="0" smtClean="0"/>
          </a:p>
          <a:p>
            <a:pPr marL="0" indent="0">
              <a:lnSpc>
                <a:spcPct val="100000"/>
              </a:lnSpc>
              <a:buNone/>
            </a:pPr>
            <a:endParaRPr lang="en-US" altLang="zh-CN" sz="2000" dirty="0" smtClean="0"/>
          </a:p>
          <a:p>
            <a:pPr marL="0" indent="0">
              <a:lnSpc>
                <a:spcPct val="100000"/>
              </a:lnSpc>
              <a:buNone/>
            </a:pPr>
            <a:r>
              <a:rPr lang="en-US" altLang="zh-CN" sz="2000" dirty="0" smtClean="0"/>
              <a:t>//</a:t>
            </a:r>
            <a:r>
              <a:rPr lang="zh-CN" altLang="en-US" sz="2000" dirty="0" smtClean="0"/>
              <a:t>导入</a:t>
            </a:r>
            <a:r>
              <a:rPr lang="en-US" altLang="zh-CN" sz="2000" dirty="0" smtClean="0"/>
              <a:t>mobx</a:t>
            </a:r>
            <a:endParaRPr lang="en-US" altLang="zh-CN" sz="2000" dirty="0" smtClean="0"/>
          </a:p>
          <a:p>
            <a:pPr marL="0" indent="0">
              <a:lnSpc>
                <a:spcPct val="100000"/>
              </a:lnSpc>
              <a:buNone/>
            </a:pPr>
            <a:r>
              <a:rPr lang="en-US" altLang="zh-CN" sz="2000" dirty="0" smtClean="0"/>
              <a:t>import { action } from 'mobx';</a:t>
            </a:r>
            <a:endParaRPr lang="en-US" altLang="zh-CN" sz="2000" dirty="0" smtClean="0"/>
          </a:p>
          <a:p>
            <a:pPr marL="0" indent="0">
              <a:lnSpc>
                <a:spcPct val="100000"/>
              </a:lnSpc>
              <a:buNone/>
            </a:pPr>
            <a:r>
              <a:rPr lang="en-US" altLang="zh-CN" sz="2000" dirty="0" smtClean="0"/>
              <a:t>//</a:t>
            </a:r>
            <a:r>
              <a:rPr lang="zh-CN" altLang="en-US" sz="2000" dirty="0" smtClean="0"/>
              <a:t>导入</a:t>
            </a:r>
            <a:r>
              <a:rPr lang="en-US" altLang="zh-CN" sz="2000" dirty="0" err="1" smtClean="0"/>
              <a:t>mobx</a:t>
            </a:r>
            <a:r>
              <a:rPr lang="en-US" altLang="zh-CN" sz="2000" dirty="0" smtClean="0"/>
              <a:t>-react</a:t>
            </a:r>
            <a:endParaRPr lang="en-US" altLang="zh-CN" sz="2000" dirty="0"/>
          </a:p>
          <a:p>
            <a:pPr marL="0" indent="0">
              <a:lnSpc>
                <a:spcPct val="100000"/>
              </a:lnSpc>
              <a:buNone/>
            </a:pPr>
            <a:r>
              <a:rPr lang="en-US" altLang="zh-CN" sz="2000" dirty="0"/>
              <a:t>import { </a:t>
            </a:r>
            <a:r>
              <a:rPr lang="en-US" altLang="zh-CN" sz="2000" dirty="0" err="1"/>
              <a:t>observer,inject</a:t>
            </a:r>
            <a:r>
              <a:rPr lang="en-US" altLang="zh-CN" sz="2000" dirty="0"/>
              <a:t> } from "</a:t>
            </a:r>
            <a:r>
              <a:rPr lang="en-US" altLang="zh-CN" sz="2000" dirty="0" err="1"/>
              <a:t>mobx</a:t>
            </a:r>
            <a:r>
              <a:rPr lang="en-US" altLang="zh-CN" sz="2000" dirty="0"/>
              <a:t>-react</a:t>
            </a:r>
            <a:r>
              <a:rPr lang="en-US" altLang="zh-CN" sz="2000" dirty="0" smtClean="0"/>
              <a:t>";</a:t>
            </a:r>
            <a:endParaRPr lang="en-US" altLang="zh-CN" sz="2000" dirty="0" smtClean="0"/>
          </a:p>
          <a:p>
            <a:pPr marL="0" indent="0">
              <a:buNone/>
            </a:pPr>
            <a:r>
              <a:rPr lang="en-US" altLang="zh-CN" sz="2000" dirty="0"/>
              <a:t>//</a:t>
            </a:r>
            <a:r>
              <a:rPr lang="zh-CN" altLang="en-US" sz="2000" dirty="0"/>
              <a:t>使用 </a:t>
            </a:r>
            <a:r>
              <a:rPr lang="en-US" altLang="zh-CN" sz="2000" dirty="0"/>
              <a:t>@inject </a:t>
            </a:r>
            <a:r>
              <a:rPr lang="zh-CN" altLang="en-US" sz="2000" dirty="0"/>
              <a:t>给组件注入其需要的 </a:t>
            </a:r>
            <a:r>
              <a:rPr lang="en-US" altLang="zh-CN" sz="2000" dirty="0"/>
              <a:t>store</a:t>
            </a:r>
            <a:r>
              <a:rPr lang="zh-CN" altLang="en-US" sz="2000" dirty="0"/>
              <a:t>（利用 </a:t>
            </a:r>
            <a:r>
              <a:rPr lang="en-US" altLang="zh-CN" sz="2000" dirty="0"/>
              <a:t>React context </a:t>
            </a:r>
            <a:r>
              <a:rPr lang="zh-CN" altLang="en-US" sz="2000" dirty="0"/>
              <a:t>机制）；</a:t>
            </a:r>
            <a:endParaRPr lang="en-US" altLang="zh-CN" sz="2000" dirty="0"/>
          </a:p>
          <a:p>
            <a:pPr marL="0" indent="0">
              <a:buNone/>
            </a:pPr>
            <a:r>
              <a:rPr lang="en-US" altLang="zh-CN" sz="2000" dirty="0"/>
              <a:t>@inject('counter</a:t>
            </a:r>
            <a:r>
              <a:rPr lang="en-US" altLang="zh-CN" sz="2000" dirty="0" smtClean="0"/>
              <a:t>')</a:t>
            </a:r>
            <a:endParaRPr lang="en-US" altLang="zh-CN" sz="2000" dirty="0" smtClean="0"/>
          </a:p>
          <a:p>
            <a:pPr marL="0" indent="0">
              <a:buNone/>
            </a:pPr>
            <a:endParaRPr lang="en-US" altLang="zh-CN" sz="2000" dirty="0"/>
          </a:p>
          <a:p>
            <a:pPr marL="0" indent="0">
              <a:lnSpc>
                <a:spcPct val="100000"/>
              </a:lnSpc>
              <a:buNone/>
            </a:pPr>
            <a:endParaRPr lang="en-US" altLang="zh-CN" sz="2000" dirty="0" smtClean="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Mobx</a:t>
            </a:r>
            <a:r>
              <a:rPr lang="zh-CN" altLang="en-US" sz="3200" dirty="0"/>
              <a:t>在</a:t>
            </a:r>
            <a:r>
              <a:rPr lang="en-US" altLang="zh-CN" sz="3200" dirty="0"/>
              <a:t>react</a:t>
            </a:r>
            <a:r>
              <a:rPr lang="zh-CN" altLang="en-US" sz="3200" dirty="0"/>
              <a:t>中使用</a:t>
            </a:r>
            <a:endParaRPr lang="en-US" altLang="zh-CN" sz="3200" dirty="0"/>
          </a:p>
        </p:txBody>
      </p:sp>
      <p:sp>
        <p:nvSpPr>
          <p:cNvPr id="3" name="内容占位符 2"/>
          <p:cNvSpPr>
            <a:spLocks noGrp="1"/>
          </p:cNvSpPr>
          <p:nvPr>
            <p:ph idx="1"/>
          </p:nvPr>
        </p:nvSpPr>
        <p:spPr>
          <a:xfrm>
            <a:off x="838200" y="1324710"/>
            <a:ext cx="9275284" cy="5427782"/>
          </a:xfrm>
        </p:spPr>
        <p:txBody>
          <a:bodyPr>
            <a:noAutofit/>
          </a:bodyPr>
          <a:lstStyle/>
          <a:p>
            <a:pPr marL="0" indent="0">
              <a:lnSpc>
                <a:spcPct val="100000"/>
              </a:lnSpc>
              <a:buNone/>
            </a:pPr>
            <a:r>
              <a:rPr lang="en-US" altLang="zh-CN" sz="2000" dirty="0" smtClean="0"/>
              <a:t>//</a:t>
            </a:r>
            <a:r>
              <a:rPr lang="zh-CN" altLang="en-US" sz="2000" dirty="0"/>
              <a:t>通过 </a:t>
            </a:r>
            <a:r>
              <a:rPr lang="en-US" altLang="zh-CN" sz="2000" dirty="0"/>
              <a:t>@observer </a:t>
            </a:r>
            <a:r>
              <a:rPr lang="zh-CN" altLang="en-US" sz="2000" dirty="0"/>
              <a:t>将 </a:t>
            </a:r>
            <a:r>
              <a:rPr lang="en-US" altLang="zh-CN" sz="2000" dirty="0"/>
              <a:t>React </a:t>
            </a:r>
            <a:r>
              <a:rPr lang="zh-CN" altLang="en-US" sz="2000" dirty="0"/>
              <a:t>组件转化成响应式组件，它用 </a:t>
            </a:r>
            <a:r>
              <a:rPr lang="en-US" altLang="zh-CN" sz="2000" dirty="0" err="1"/>
              <a:t>mobx.autorun</a:t>
            </a:r>
            <a:r>
              <a:rPr lang="en-US" altLang="zh-CN" sz="2000" dirty="0"/>
              <a:t> </a:t>
            </a:r>
            <a:r>
              <a:rPr lang="zh-CN" altLang="en-US" sz="2000" dirty="0"/>
              <a:t>包装了组件的 </a:t>
            </a:r>
            <a:r>
              <a:rPr lang="en-US" altLang="zh-CN" sz="2000" dirty="0"/>
              <a:t>render </a:t>
            </a:r>
            <a:r>
              <a:rPr lang="zh-CN" altLang="en-US" sz="2000" dirty="0"/>
              <a:t>函数以确保任何组件渲染中使用的数据变化时都可以强制刷新组件：</a:t>
            </a:r>
            <a:endParaRPr lang="zh-CN" altLang="en-US" sz="2000" dirty="0"/>
          </a:p>
          <a:p>
            <a:pPr marL="0" indent="0">
              <a:lnSpc>
                <a:spcPct val="100000"/>
              </a:lnSpc>
              <a:buNone/>
            </a:pPr>
            <a:r>
              <a:rPr lang="en-US" altLang="zh-CN" sz="2000" dirty="0"/>
              <a:t>@</a:t>
            </a:r>
            <a:r>
              <a:rPr lang="en-US" altLang="zh-CN" sz="2000" dirty="0" smtClean="0"/>
              <a:t>observer</a:t>
            </a:r>
            <a:endParaRPr lang="en-US" altLang="zh-CN" sz="2000" dirty="0" smtClean="0"/>
          </a:p>
          <a:p>
            <a:pPr marL="0" indent="0">
              <a:lnSpc>
                <a:spcPct val="100000"/>
              </a:lnSpc>
              <a:buNone/>
            </a:pPr>
            <a:r>
              <a:rPr lang="en-US" altLang="zh-CN" sz="2000" dirty="0"/>
              <a:t>class </a:t>
            </a:r>
            <a:r>
              <a:rPr lang="en-US" altLang="zh-CN" sz="2000" dirty="0" err="1"/>
              <a:t>IndexPage</a:t>
            </a:r>
            <a:r>
              <a:rPr lang="en-US" altLang="zh-CN" sz="2000" dirty="0"/>
              <a:t> extends </a:t>
            </a:r>
            <a:r>
              <a:rPr lang="en-US" altLang="zh-CN" sz="2000" dirty="0" err="1"/>
              <a:t>React.Component</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constructor(props</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super(props</a:t>
            </a:r>
            <a:r>
              <a:rPr lang="en-US" altLang="zh-CN" sz="2000" dirty="0"/>
              <a:t>);</a:t>
            </a:r>
            <a:endParaRPr lang="en-US" altLang="zh-CN" sz="2000" dirty="0"/>
          </a:p>
          <a:p>
            <a:pPr marL="0" indent="0">
              <a:lnSpc>
                <a:spcPct val="100000"/>
              </a:lnSpc>
              <a:buNone/>
            </a:pPr>
            <a:r>
              <a:rPr lang="zh-CN" altLang="en-US" sz="2000" dirty="0" smtClean="0"/>
              <a:t>          </a:t>
            </a:r>
            <a:r>
              <a:rPr lang="en-US" altLang="zh-CN" sz="2000" dirty="0" err="1" smtClean="0"/>
              <a:t>this.state</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a:t>
            </a:r>
            <a:br>
              <a:rPr lang="en-US" altLang="zh-CN" sz="2000" dirty="0"/>
            </a:br>
            <a:r>
              <a:rPr lang="zh-CN" altLang="en-US" sz="2000" dirty="0" smtClean="0"/>
              <a:t>      </a:t>
            </a:r>
            <a:r>
              <a:rPr lang="en-US" altLang="zh-CN" sz="2000" dirty="0" smtClean="0"/>
              <a:t>@</a:t>
            </a:r>
            <a:r>
              <a:rPr lang="en-US" altLang="zh-CN" sz="2000" dirty="0"/>
              <a:t>action </a:t>
            </a:r>
            <a:r>
              <a:rPr lang="en-US" altLang="zh-CN" sz="2000" dirty="0" err="1"/>
              <a:t>incCount</a:t>
            </a:r>
            <a:r>
              <a:rPr lang="en-US" altLang="zh-CN" sz="2000" dirty="0"/>
              <a:t> () {</a:t>
            </a:r>
            <a:endParaRPr lang="en-US" altLang="zh-CN" sz="2000" dirty="0"/>
          </a:p>
          <a:p>
            <a:pPr marL="0" indent="0">
              <a:lnSpc>
                <a:spcPct val="100000"/>
              </a:lnSpc>
              <a:buNone/>
            </a:pPr>
            <a:r>
              <a:rPr lang="zh-CN" altLang="en-US" sz="2000" dirty="0" smtClean="0"/>
              <a:t>           </a:t>
            </a:r>
            <a:r>
              <a:rPr lang="en-US" altLang="zh-CN" sz="2000" dirty="0" err="1" smtClean="0"/>
              <a:t>this.props.counter.count</a:t>
            </a:r>
            <a:r>
              <a:rPr lang="en-US" altLang="zh-CN" sz="2000" dirty="0" smtClean="0"/>
              <a:t> </a:t>
            </a:r>
            <a:r>
              <a:rPr lang="en-US" altLang="zh-CN" sz="2000" dirty="0"/>
              <a:t>= </a:t>
            </a:r>
            <a:r>
              <a:rPr lang="en-US" altLang="zh-CN" sz="2000" dirty="0" err="1"/>
              <a:t>this.props.counter.count</a:t>
            </a:r>
            <a:r>
              <a:rPr lang="en-US" altLang="zh-CN" sz="2000" dirty="0"/>
              <a:t> + 1;</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a:t>
            </a:r>
            <a:r>
              <a:rPr lang="en-US" altLang="zh-CN" sz="2000" dirty="0"/>
              <a:t>action </a:t>
            </a:r>
            <a:r>
              <a:rPr lang="en-US" altLang="zh-CN" sz="2000" dirty="0" err="1"/>
              <a:t>decCount</a:t>
            </a:r>
            <a:r>
              <a:rPr lang="en-US" altLang="zh-CN" sz="2000" dirty="0"/>
              <a:t> () {</a:t>
            </a:r>
            <a:endParaRPr lang="en-US" altLang="zh-CN" sz="2000" dirty="0"/>
          </a:p>
          <a:p>
            <a:pPr marL="0" indent="0">
              <a:lnSpc>
                <a:spcPct val="100000"/>
              </a:lnSpc>
              <a:buNone/>
            </a:pPr>
            <a:r>
              <a:rPr lang="zh-CN" altLang="en-US" sz="2000" dirty="0" smtClean="0"/>
              <a:t>          </a:t>
            </a:r>
            <a:r>
              <a:rPr lang="en-US" altLang="zh-CN" sz="2000" dirty="0" err="1" smtClean="0"/>
              <a:t>this.props.counter.count</a:t>
            </a:r>
            <a:r>
              <a:rPr lang="en-US" altLang="zh-CN" sz="2000" dirty="0" smtClean="0"/>
              <a:t> </a:t>
            </a:r>
            <a:r>
              <a:rPr lang="en-US" altLang="zh-CN" sz="2000" dirty="0"/>
              <a:t>= </a:t>
            </a:r>
            <a:r>
              <a:rPr lang="en-US" altLang="zh-CN" sz="2000" dirty="0" err="1"/>
              <a:t>this.props.counter.count</a:t>
            </a:r>
            <a:r>
              <a:rPr lang="en-US" altLang="zh-CN" sz="2000" dirty="0"/>
              <a:t> - 1;</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Mobx</a:t>
            </a:r>
            <a:r>
              <a:rPr lang="zh-CN" altLang="en-US" sz="3200" dirty="0"/>
              <a:t>在</a:t>
            </a:r>
            <a:r>
              <a:rPr lang="en-US" altLang="zh-CN" sz="3200" dirty="0"/>
              <a:t>react</a:t>
            </a:r>
            <a:r>
              <a:rPr lang="zh-CN" altLang="en-US" sz="3200" dirty="0"/>
              <a:t>中使用</a:t>
            </a:r>
            <a:endParaRPr lang="en-US" altLang="zh-CN" sz="3200" dirty="0"/>
          </a:p>
        </p:txBody>
      </p:sp>
      <p:sp>
        <p:nvSpPr>
          <p:cNvPr id="3" name="内容占位符 2"/>
          <p:cNvSpPr>
            <a:spLocks noGrp="1"/>
          </p:cNvSpPr>
          <p:nvPr>
            <p:ph idx="1"/>
          </p:nvPr>
        </p:nvSpPr>
        <p:spPr>
          <a:xfrm>
            <a:off x="838200" y="1324710"/>
            <a:ext cx="9275284" cy="5427782"/>
          </a:xfrm>
        </p:spPr>
        <p:txBody>
          <a:bodyPr>
            <a:noAutofit/>
          </a:bodyPr>
          <a:lstStyle/>
          <a:p>
            <a:pPr marL="0" indent="0">
              <a:lnSpc>
                <a:spcPct val="100000"/>
              </a:lnSpc>
              <a:buNone/>
            </a:pPr>
            <a:r>
              <a:rPr lang="en-US" altLang="zh-CN" sz="2000" dirty="0" smtClean="0"/>
              <a:t>render</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return</a:t>
            </a:r>
            <a:r>
              <a:rPr lang="en-US" altLang="zh-CN" sz="2000" dirty="0"/>
              <a: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a:t>div&gt;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a:t>div&gt;</a:t>
            </a:r>
            <a:r>
              <a:rPr lang="zh-CN" altLang="en-US" sz="2000" dirty="0"/>
              <a:t>计数器</a:t>
            </a:r>
            <a:r>
              <a:rPr lang="en-US" altLang="zh-CN" sz="2000" dirty="0"/>
              <a:t>:&lt;button type</a:t>
            </a:r>
            <a:r>
              <a:rPr lang="en-US" altLang="zh-CN" sz="2000" dirty="0" smtClean="0"/>
              <a:t>=“button” </a:t>
            </a:r>
            <a:r>
              <a:rPr lang="en-US" altLang="zh-CN" sz="2000" dirty="0" err="1"/>
              <a:t>onClick</a:t>
            </a:r>
            <a:r>
              <a:rPr lang="en-US" altLang="zh-CN" sz="2000" dirty="0"/>
              <a:t>={</a:t>
            </a:r>
            <a:r>
              <a:rPr lang="en-US" altLang="zh-CN" sz="2000" dirty="0" err="1"/>
              <a:t>this.decCount.bind</a:t>
            </a:r>
            <a:r>
              <a:rPr lang="en-US" altLang="zh-CN" sz="2000" dirty="0"/>
              <a:t>(this</a:t>
            </a:r>
            <a:r>
              <a:rPr lang="en-US" altLang="zh-CN" sz="2000" dirty="0" smtClean="0"/>
              <a:t>)}&gt;-</a:t>
            </a:r>
            <a:r>
              <a:rPr lang="zh-CN" altLang="en-US" sz="2000" dirty="0" smtClean="0"/>
              <a:t>      </a:t>
            </a:r>
            <a:r>
              <a:rPr lang="en-US" altLang="zh-CN" sz="2000" dirty="0" smtClean="0"/>
              <a:t>&lt;/</a:t>
            </a:r>
            <a:r>
              <a:rPr lang="en-US" altLang="zh-CN" sz="2000" dirty="0"/>
              <a:t>button&gt;{</a:t>
            </a:r>
            <a:r>
              <a:rPr lang="en-US" altLang="zh-CN" sz="2000" dirty="0" err="1"/>
              <a:t>this.props.counter.count</a:t>
            </a:r>
            <a:r>
              <a:rPr lang="en-US" altLang="zh-CN" sz="2000" dirty="0"/>
              <a:t>}&lt;button type="button" </a:t>
            </a:r>
            <a:r>
              <a:rPr lang="en-US" altLang="zh-CN" sz="2000" dirty="0" err="1"/>
              <a:t>onClick</a:t>
            </a:r>
            <a:r>
              <a:rPr lang="en-US" altLang="zh-CN" sz="2000" dirty="0"/>
              <a:t>={</a:t>
            </a:r>
            <a:r>
              <a:rPr lang="en-US" altLang="zh-CN" sz="2000" dirty="0" err="1"/>
              <a:t>this.incCount.bind</a:t>
            </a:r>
            <a:r>
              <a:rPr lang="en-US" altLang="zh-CN" sz="2000" dirty="0"/>
              <a:t>(this)}&gt;+&lt;/button&gt;&lt;/div&gt;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err="1"/>
              <a:t>CounterComponent</a:t>
            </a:r>
            <a:r>
              <a:rPr lang="en-US" altLang="zh-CN" sz="2000" dirty="0"/>
              <a:t>&gt;&lt;/</a:t>
            </a:r>
            <a:r>
              <a:rPr lang="en-US" altLang="zh-CN" sz="2000" dirty="0" err="1"/>
              <a:t>CounterComponent</a:t>
            </a:r>
            <a:r>
              <a:rPr lang="en-US" altLang="zh-CN" sz="2000" dirty="0"/>
              <a:t>&gt;</a:t>
            </a:r>
            <a:endParaRPr lang="en-US" altLang="zh-CN" sz="2000" dirty="0"/>
          </a:p>
          <a:p>
            <a:pPr marL="0" indent="0">
              <a:lnSpc>
                <a:spcPct val="100000"/>
              </a:lnSpc>
              <a:buNone/>
            </a:pPr>
            <a:r>
              <a:rPr lang="zh-CN" altLang="en-US" sz="2000" dirty="0" smtClean="0"/>
              <a:t>      </a:t>
            </a:r>
            <a:r>
              <a:rPr lang="en-US" altLang="zh-CN" sz="2000" dirty="0" smtClean="0"/>
              <a:t>&lt;/</a:t>
            </a:r>
            <a:r>
              <a:rPr lang="en-US" altLang="zh-CN" sz="2000" dirty="0"/>
              <a:t>div&gt;</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zh-CN" altLang="en-US" sz="2000" dirty="0" smtClean="0"/>
              <a:t>   </a:t>
            </a:r>
            <a:r>
              <a:rPr lang="en-US" altLang="zh-CN" sz="2000" dirty="0" smtClean="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a:t>export default </a:t>
            </a:r>
            <a:r>
              <a:rPr lang="en-US" altLang="zh-CN" sz="2000" dirty="0" err="1"/>
              <a:t>IndexPage</a:t>
            </a:r>
            <a:endParaRPr lang="en-US" altLang="zh-CN" sz="2000" dirty="0"/>
          </a:p>
          <a:p>
            <a:pPr marL="0" indent="0">
              <a:lnSpc>
                <a:spcPct val="100000"/>
              </a:lnSpc>
              <a:buNone/>
            </a:pPr>
            <a:endParaRPr lang="zh-CN" altLang="en-US" sz="2000" dirty="0"/>
          </a:p>
          <a:p>
            <a:pPr marL="0" indent="0">
              <a:lnSpc>
                <a:spcPct val="100000"/>
              </a:lnSpc>
              <a:buNone/>
            </a:pPr>
            <a:endParaRPr lang="en-US" altLang="zh-CN" sz="2000" dirty="0"/>
          </a:p>
          <a:p>
            <a:pPr marL="0" indent="0">
              <a:lnSpc>
                <a:spcPct val="100000"/>
              </a:lnSpc>
              <a:buNone/>
            </a:pPr>
            <a:endParaRPr lang="en-US" altLang="zh-CN" sz="2000" dirty="0" smtClean="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err="1" smtClean="0"/>
              <a:t>webpack</a:t>
            </a:r>
            <a:r>
              <a:rPr lang="en-US" altLang="zh-CN" sz="3200" dirty="0" smtClean="0"/>
              <a:t>-dev-server</a:t>
            </a:r>
            <a:r>
              <a:rPr lang="zh-CN" altLang="en-US" sz="3200" dirty="0" smtClean="0"/>
              <a:t>的安装与配置</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buNone/>
            </a:pPr>
            <a:r>
              <a:rPr lang="en-US" altLang="zh-CN" sz="2000" dirty="0" err="1"/>
              <a:t>devServer</a:t>
            </a:r>
            <a:r>
              <a:rPr lang="en-US" altLang="zh-CN" sz="2000" dirty="0"/>
              <a:t>:</a:t>
            </a:r>
            <a:r>
              <a:rPr lang="zh-CN" altLang="en-US" sz="2000" dirty="0"/>
              <a:t> </a:t>
            </a:r>
            <a:r>
              <a:rPr lang="en-US" altLang="zh-CN" sz="2000" dirty="0"/>
              <a:t>{//</a:t>
            </a:r>
            <a:r>
              <a:rPr lang="zh-CN" altLang="en-US" sz="2000" dirty="0"/>
              <a:t>开启服务器配置</a:t>
            </a:r>
            <a:endParaRPr lang="zh-CN" altLang="en-US" sz="2000" dirty="0"/>
          </a:p>
          <a:p>
            <a:pPr marL="0" indent="0">
              <a:buNone/>
            </a:pPr>
            <a:r>
              <a:rPr lang="zh-CN" altLang="en-US" sz="2000" dirty="0" smtClean="0"/>
              <a:t>     </a:t>
            </a:r>
            <a:r>
              <a:rPr lang="en-US" altLang="zh-CN" sz="2000" dirty="0" smtClean="0"/>
              <a:t>port:8080</a:t>
            </a:r>
            <a:r>
              <a:rPr lang="en-US" altLang="zh-CN" sz="2000" dirty="0"/>
              <a:t>,//</a:t>
            </a:r>
            <a:r>
              <a:rPr lang="zh-CN" altLang="en-US" sz="2000" dirty="0"/>
              <a:t>端口，</a:t>
            </a:r>
            <a:endParaRPr lang="zh-CN" altLang="en-US" sz="2000" dirty="0"/>
          </a:p>
          <a:p>
            <a:pPr marL="0" indent="0">
              <a:buNone/>
            </a:pPr>
            <a:r>
              <a:rPr lang="en-US" altLang="zh-CN" sz="2000" dirty="0" smtClean="0"/>
              <a:t>     host:”localhost”,//ip</a:t>
            </a:r>
            <a:r>
              <a:rPr lang="zh-CN" altLang="en-US" sz="2000" dirty="0" smtClean="0"/>
              <a:t>地址</a:t>
            </a:r>
            <a:r>
              <a:rPr lang="en-US" altLang="zh-CN" sz="2000" dirty="0" smtClean="0"/>
              <a:t>:localhost</a:t>
            </a:r>
            <a:r>
              <a:rPr lang="zh-CN" altLang="en-US" sz="2000" dirty="0" smtClean="0"/>
              <a:t>本地，</a:t>
            </a:r>
            <a:r>
              <a:rPr lang="en-US" altLang="zh-CN" sz="2000" dirty="0" smtClean="0"/>
              <a:t>0.0.0.0</a:t>
            </a:r>
            <a:r>
              <a:rPr lang="zh-CN" altLang="en-US" sz="2000" dirty="0" smtClean="0"/>
              <a:t>可以访问网络地址</a:t>
            </a:r>
            <a:endParaRPr lang="zh-CN" altLang="en-US" sz="2000" dirty="0" smtClean="0"/>
          </a:p>
          <a:p>
            <a:pPr marL="0" indent="0">
              <a:buNone/>
            </a:pPr>
            <a:r>
              <a:rPr lang="zh-CN" altLang="en-US" sz="2000" dirty="0" smtClean="0"/>
              <a:t>     </a:t>
            </a:r>
            <a:r>
              <a:rPr lang="en-US" altLang="zh-CN" sz="2000" dirty="0" err="1" smtClean="0"/>
              <a:t>progress:true</a:t>
            </a:r>
            <a:r>
              <a:rPr lang="en-US" altLang="zh-CN" sz="2000" dirty="0"/>
              <a:t>,//</a:t>
            </a:r>
            <a:r>
              <a:rPr lang="zh-CN" altLang="en-US" sz="2000" dirty="0"/>
              <a:t>开启进度条</a:t>
            </a:r>
            <a:endParaRPr lang="zh-CN" altLang="en-US" sz="2000" dirty="0"/>
          </a:p>
          <a:p>
            <a:pPr marL="0" indent="0">
              <a:buNone/>
            </a:pPr>
            <a:r>
              <a:rPr lang="zh-CN" altLang="en-US" sz="2000" dirty="0" smtClean="0"/>
              <a:t>     </a:t>
            </a:r>
            <a:r>
              <a:rPr lang="en-US" altLang="zh-CN" sz="2000" dirty="0" err="1" smtClean="0"/>
              <a:t>contentBase</a:t>
            </a:r>
            <a:r>
              <a:rPr lang="en-US" altLang="zh-CN" sz="2000" dirty="0"/>
              <a:t>:"./build",//</a:t>
            </a:r>
            <a:r>
              <a:rPr lang="zh-CN" altLang="en-US" sz="2000" dirty="0"/>
              <a:t>默认打开目录</a:t>
            </a:r>
            <a:endParaRPr lang="zh-CN" altLang="en-US" sz="2000" dirty="0"/>
          </a:p>
          <a:p>
            <a:pPr marL="0" indent="0">
              <a:buNone/>
            </a:pPr>
            <a:r>
              <a:rPr lang="zh-CN" altLang="en-US" sz="2000" dirty="0" smtClean="0"/>
              <a:t>    </a:t>
            </a:r>
            <a:r>
              <a:rPr lang="en-US" altLang="zh-CN" sz="2000" dirty="0" smtClean="0"/>
              <a:t>//</a:t>
            </a:r>
            <a:r>
              <a:rPr lang="en-US" altLang="zh-CN" sz="2000" dirty="0" err="1"/>
              <a:t>open:true</a:t>
            </a:r>
            <a:r>
              <a:rPr lang="en-US" altLang="zh-CN" sz="2000" dirty="0"/>
              <a:t>, //</a:t>
            </a:r>
            <a:r>
              <a:rPr lang="zh-CN" altLang="en-US" sz="2000" dirty="0"/>
              <a:t>自动打开浏览器</a:t>
            </a:r>
            <a:r>
              <a:rPr lang="en-US" altLang="zh-CN" sz="2000" dirty="0"/>
              <a:t>,</a:t>
            </a:r>
            <a:endParaRPr lang="zh-CN" altLang="en-US" sz="2000" dirty="0"/>
          </a:p>
          <a:p>
            <a:pPr marL="0" indent="0">
              <a:buNone/>
            </a:pPr>
            <a:r>
              <a:rPr lang="zh-CN" altLang="en-US" sz="2000" dirty="0" smtClean="0"/>
              <a:t>     </a:t>
            </a:r>
            <a:r>
              <a:rPr lang="en-US" altLang="zh-CN" sz="2000" dirty="0" err="1" smtClean="0"/>
              <a:t>compress:true</a:t>
            </a:r>
            <a:r>
              <a:rPr lang="en-US" altLang="zh-CN" sz="2000" dirty="0"/>
              <a:t>//</a:t>
            </a:r>
            <a:r>
              <a:rPr lang="zh-CN" altLang="en-US" sz="2000" dirty="0"/>
              <a:t>启动</a:t>
            </a:r>
            <a:r>
              <a:rPr lang="en-US" altLang="zh-CN" sz="2000" dirty="0" err="1"/>
              <a:t>gzp</a:t>
            </a:r>
            <a:r>
              <a:rPr lang="zh-CN" altLang="en-US" sz="2000" dirty="0"/>
              <a:t>压缩</a:t>
            </a:r>
            <a:endParaRPr lang="zh-CN" altLang="en-US" sz="2000" dirty="0"/>
          </a:p>
          <a:p>
            <a:pPr marL="0" indent="0">
              <a:buNone/>
            </a:pPr>
            <a:r>
              <a:rPr lang="en-US" altLang="zh-CN" sz="2000" dirty="0" smtClean="0"/>
              <a:t>}</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42211" y="3139697"/>
            <a:ext cx="6560010" cy="368300"/>
          </a:xfrm>
          <a:prstGeom prst="rect">
            <a:avLst/>
          </a:prstGeom>
          <a:noFill/>
        </p:spPr>
        <p:txBody>
          <a:bodyPr wrap="square" rtlCol="0">
            <a:spAutoFit/>
          </a:bodyPr>
          <a:lstStyle/>
          <a:p>
            <a:pPr algn="ctr">
              <a:spcAft>
                <a:spcPts val="1000"/>
              </a:spcAft>
              <a:buClr>
                <a:srgbClr val="FFC000"/>
              </a:buClr>
            </a:pPr>
            <a:r>
              <a:rPr lang="zh-CN" altLang="en-US" dirty="0" smtClean="0"/>
              <a:t>课时</a:t>
            </a:r>
            <a:r>
              <a:rPr lang="en-US" altLang="zh-CN" dirty="0" smtClean="0"/>
              <a:t>4</a:t>
            </a:r>
            <a:r>
              <a:rPr lang="zh-CN" altLang="en-US" dirty="0" smtClean="0"/>
              <a:t>：配置代理解决跨域问题</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sym typeface="+mn-ea"/>
              </a:rPr>
              <a:t>配置代理解决跨域问题</a:t>
            </a:r>
            <a:endParaRPr lang="en-US" altLang="zh-CN" sz="3200" dirty="0"/>
          </a:p>
        </p:txBody>
      </p:sp>
      <p:sp>
        <p:nvSpPr>
          <p:cNvPr id="3" name="内容占位符 2"/>
          <p:cNvSpPr>
            <a:spLocks noGrp="1"/>
          </p:cNvSpPr>
          <p:nvPr>
            <p:ph idx="1"/>
          </p:nvPr>
        </p:nvSpPr>
        <p:spPr>
          <a:xfrm>
            <a:off x="838200" y="1661795"/>
            <a:ext cx="9275445" cy="5163185"/>
          </a:xfrm>
        </p:spPr>
        <p:txBody>
          <a:bodyPr>
            <a:noAutofit/>
          </a:bodyPr>
          <a:lstStyle/>
          <a:p>
            <a:pPr marL="0" indent="0">
              <a:lnSpc>
                <a:spcPct val="100000"/>
              </a:lnSpc>
              <a:buNone/>
            </a:pPr>
            <a:r>
              <a:rPr lang="en-US" altLang="zh-CN" sz="2000" dirty="0" err="1"/>
              <a:t>devServer</a:t>
            </a:r>
            <a:r>
              <a:rPr lang="en-US" altLang="zh-CN" sz="2000" dirty="0"/>
              <a:t>:</a:t>
            </a:r>
            <a:r>
              <a:rPr lang="zh-CN" altLang="en-US" sz="2000" dirty="0"/>
              <a:t> </a:t>
            </a:r>
            <a:r>
              <a:rPr lang="en-US" altLang="zh-CN" sz="2000" dirty="0"/>
              <a:t>{</a:t>
            </a:r>
            <a:endParaRPr lang="zh-CN" altLang="en-US" sz="2000" dirty="0"/>
          </a:p>
          <a:p>
            <a:pPr marL="0" indent="0">
              <a:lnSpc>
                <a:spcPct val="100000"/>
              </a:lnSpc>
              <a:buNone/>
            </a:pPr>
            <a:r>
              <a:rPr lang="zh-CN" altLang="en-US" sz="2000" dirty="0" smtClean="0"/>
              <a:t>     </a:t>
            </a:r>
            <a:r>
              <a:rPr sz="2000" dirty="0"/>
              <a:t>//跨域</a:t>
            </a:r>
            <a:endParaRPr sz="2000" dirty="0"/>
          </a:p>
          <a:p>
            <a:pPr marL="0" indent="0">
              <a:lnSpc>
                <a:spcPct val="100000"/>
              </a:lnSpc>
              <a:buNone/>
            </a:pPr>
            <a:r>
              <a:rPr sz="2000" dirty="0"/>
              <a:t>        proxy: {</a:t>
            </a:r>
            <a:endParaRPr sz="2000" dirty="0"/>
          </a:p>
          <a:p>
            <a:pPr marL="0" indent="0">
              <a:lnSpc>
                <a:spcPct val="100000"/>
              </a:lnSpc>
              <a:buNone/>
            </a:pPr>
            <a:r>
              <a:rPr sz="2000" dirty="0"/>
              <a:t>            '/api': {</a:t>
            </a:r>
            <a:endParaRPr sz="2000" dirty="0"/>
          </a:p>
          <a:p>
            <a:pPr marL="0" indent="0">
              <a:lnSpc>
                <a:spcPct val="100000"/>
              </a:lnSpc>
              <a:buNone/>
            </a:pPr>
            <a:r>
              <a:rPr sz="2000" dirty="0"/>
              <a:t>                target: 'http://10.0.193.147:8080',</a:t>
            </a:r>
            <a:endParaRPr sz="2000" dirty="0"/>
          </a:p>
          <a:p>
            <a:pPr marL="0" indent="0">
              <a:lnSpc>
                <a:spcPct val="100000"/>
              </a:lnSpc>
              <a:buNone/>
            </a:pPr>
            <a:r>
              <a:rPr sz="2000" dirty="0"/>
              <a:t>                changeOrigin: true, //是否跨域</a:t>
            </a:r>
            <a:r>
              <a:rPr lang="zh-CN" sz="2000" dirty="0"/>
              <a:t>，如果</a:t>
            </a:r>
            <a:r>
              <a:rPr lang="en-US" altLang="zh-CN" sz="2000" dirty="0"/>
              <a:t>target</a:t>
            </a:r>
            <a:r>
              <a:rPr lang="zh-CN" altLang="en-US" sz="2000" dirty="0"/>
              <a:t>是</a:t>
            </a:r>
            <a:r>
              <a:rPr lang="zh-CN" sz="2000" dirty="0"/>
              <a:t>域名则需要配置，如果是</a:t>
            </a:r>
            <a:r>
              <a:rPr lang="en-US" altLang="zh-CN" sz="2000" dirty="0"/>
              <a:t>ip</a:t>
            </a:r>
            <a:r>
              <a:rPr lang="zh-CN" altLang="en-US" sz="2000" dirty="0"/>
              <a:t>地址不需要</a:t>
            </a:r>
            <a:endParaRPr sz="2000" dirty="0"/>
          </a:p>
          <a:p>
            <a:pPr marL="0" indent="0">
              <a:lnSpc>
                <a:spcPct val="100000"/>
              </a:lnSpc>
              <a:buNone/>
            </a:pPr>
            <a:r>
              <a:rPr sz="2000" dirty="0"/>
              <a:t>                pathRewrite: {</a:t>
            </a:r>
            <a:endParaRPr sz="2000" dirty="0"/>
          </a:p>
          <a:p>
            <a:pPr marL="0" indent="0">
              <a:lnSpc>
                <a:spcPct val="100000"/>
              </a:lnSpc>
              <a:buNone/>
            </a:pPr>
            <a:r>
              <a:rPr sz="2000" dirty="0"/>
              <a:t>                    '^/api': '' //需要rewrite的,</a:t>
            </a:r>
            <a:endParaRPr sz="2000" dirty="0"/>
          </a:p>
          <a:p>
            <a:pPr marL="0" indent="0">
              <a:lnSpc>
                <a:spcPct val="100000"/>
              </a:lnSpc>
              <a:buNone/>
            </a:pPr>
            <a:r>
              <a:rPr sz="2000" dirty="0"/>
              <a:t>                }</a:t>
            </a:r>
            <a:endParaRPr sz="2000" dirty="0"/>
          </a:p>
          <a:p>
            <a:pPr marL="0" indent="0">
              <a:lnSpc>
                <a:spcPct val="100000"/>
              </a:lnSpc>
              <a:buNone/>
            </a:pPr>
            <a:r>
              <a:rPr sz="2000" dirty="0"/>
              <a:t>            }</a:t>
            </a:r>
            <a:endParaRPr sz="2000" dirty="0"/>
          </a:p>
          <a:p>
            <a:pPr marL="0" indent="0">
              <a:lnSpc>
                <a:spcPct val="100000"/>
              </a:lnSpc>
              <a:buNone/>
            </a:pPr>
            <a:r>
              <a:rPr sz="2000" dirty="0"/>
              <a:t>        }</a:t>
            </a:r>
            <a:endParaRPr sz="2000" dirty="0"/>
          </a:p>
          <a:p>
            <a:pPr marL="0" indent="0">
              <a:lnSpc>
                <a:spcPct val="100000"/>
              </a:lnSpc>
              <a:buNone/>
            </a:pPr>
            <a:r>
              <a:rPr lang="en-US" altLang="zh-CN" sz="2000" dirty="0" smtClean="0"/>
              <a:t>}</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spcAft>
                <a:spcPts val="1000"/>
              </a:spcAft>
              <a:buClr>
                <a:srgbClr val="FFC000"/>
              </a:buClr>
            </a:pPr>
            <a:r>
              <a:rPr lang="zh-CN" altLang="en-US" dirty="0"/>
              <a:t>课时</a:t>
            </a:r>
            <a:r>
              <a:rPr lang="en-US" altLang="zh-CN" dirty="0"/>
              <a:t>5</a:t>
            </a:r>
            <a:r>
              <a:rPr lang="zh-CN" altLang="en-US" dirty="0"/>
              <a:t>：</a:t>
            </a:r>
            <a:r>
              <a:rPr lang="en-US" altLang="zh-CN" dirty="0"/>
              <a:t> HTML</a:t>
            </a:r>
            <a:r>
              <a:rPr lang="zh-CN" altLang="de-DE" dirty="0"/>
              <a:t>模板插件</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a:t>第一章</a:t>
            </a:r>
            <a:r>
              <a:rPr lang="zh-CN" altLang="en-US" sz="3200" dirty="0" smtClean="0"/>
              <a:t>：</a:t>
            </a:r>
            <a:r>
              <a:rPr lang="en-US" altLang="zh-CN" sz="3200" dirty="0"/>
              <a:t>webpack4.0 </a:t>
            </a:r>
            <a:r>
              <a:rPr lang="zh-CN" altLang="en-US" sz="3200" dirty="0"/>
              <a:t>与脚手架开发 </a:t>
            </a:r>
            <a:endParaRPr lang="zh-CN" altLang="en-US" sz="3200" dirty="0"/>
          </a:p>
        </p:txBody>
      </p:sp>
      <p:sp>
        <p:nvSpPr>
          <p:cNvPr id="3" name="内容占位符 2"/>
          <p:cNvSpPr>
            <a:spLocks noGrp="1"/>
          </p:cNvSpPr>
          <p:nvPr>
            <p:ph idx="1"/>
          </p:nvPr>
        </p:nvSpPr>
        <p:spPr>
          <a:xfrm>
            <a:off x="838200" y="1825625"/>
            <a:ext cx="9275284" cy="4351338"/>
          </a:xfrm>
        </p:spPr>
        <p:txBody>
          <a:bodyPr>
            <a:normAutofit/>
          </a:bodyPr>
          <a:lstStyle/>
          <a:p>
            <a:pPr>
              <a:spcAft>
                <a:spcPts val="1000"/>
              </a:spcAft>
              <a:buClr>
                <a:srgbClr val="FFC000"/>
              </a:buClr>
            </a:pPr>
            <a:r>
              <a:rPr lang="zh-CN" altLang="en-US" sz="2000" dirty="0" smtClean="0"/>
              <a:t>课时</a:t>
            </a:r>
            <a:r>
              <a:rPr lang="en-US" altLang="zh-CN" sz="2000" dirty="0" smtClean="0"/>
              <a:t>1</a:t>
            </a:r>
            <a:r>
              <a:rPr lang="zh-CN" altLang="en-US" sz="2000" dirty="0" smtClean="0"/>
              <a:t>：</a:t>
            </a:r>
            <a:r>
              <a:rPr lang="en-US" altLang="zh-CN" sz="2000" dirty="0" err="1"/>
              <a:t>Webpack</a:t>
            </a:r>
            <a:r>
              <a:rPr lang="en-US" altLang="zh-CN" sz="2000" dirty="0"/>
              <a:t> </a:t>
            </a:r>
            <a:r>
              <a:rPr lang="zh-CN" altLang="en-US" sz="2000" dirty="0"/>
              <a:t>基础</a:t>
            </a:r>
            <a:r>
              <a:rPr lang="zh-CN" altLang="en-US" sz="2000" dirty="0" smtClean="0"/>
              <a:t>介绍</a:t>
            </a:r>
            <a:endParaRPr lang="en-US" altLang="zh-CN" sz="2000" dirty="0" smtClean="0"/>
          </a:p>
          <a:p>
            <a:pPr>
              <a:spcAft>
                <a:spcPts val="1000"/>
              </a:spcAft>
              <a:buClr>
                <a:srgbClr val="FFC000"/>
              </a:buClr>
            </a:pPr>
            <a:r>
              <a:rPr lang="zh-CN" altLang="en-US" sz="2000" dirty="0" smtClean="0"/>
              <a:t>课时</a:t>
            </a:r>
            <a:r>
              <a:rPr lang="en-US" altLang="zh-CN" sz="2000" dirty="0" smtClean="0"/>
              <a:t>2</a:t>
            </a:r>
            <a:r>
              <a:rPr lang="zh-CN" altLang="en-US" sz="2000" dirty="0" smtClean="0"/>
              <a:t>：</a:t>
            </a:r>
            <a:r>
              <a:rPr lang="en-US" altLang="zh-CN" sz="2000" dirty="0"/>
              <a:t> </a:t>
            </a:r>
            <a:r>
              <a:rPr lang="en-US" altLang="zh-CN" sz="2000" dirty="0" err="1"/>
              <a:t>Webpack</a:t>
            </a:r>
            <a:r>
              <a:rPr lang="en-US" altLang="zh-CN" sz="2000" dirty="0"/>
              <a:t> </a:t>
            </a:r>
            <a:r>
              <a:rPr lang="zh-CN" altLang="en-US" sz="2000" dirty="0" smtClean="0"/>
              <a:t>基本配置</a:t>
            </a:r>
            <a:endParaRPr lang="en-US" altLang="zh-CN" sz="2000" dirty="0" smtClean="0"/>
          </a:p>
          <a:p>
            <a:pPr>
              <a:spcAft>
                <a:spcPts val="1000"/>
              </a:spcAft>
              <a:buClr>
                <a:srgbClr val="FFC000"/>
              </a:buClr>
            </a:pPr>
            <a:r>
              <a:rPr lang="zh-CN" altLang="en-US" sz="2000" dirty="0" smtClean="0"/>
              <a:t>课时</a:t>
            </a:r>
            <a:r>
              <a:rPr lang="en-US" altLang="zh-CN" sz="2000" dirty="0" smtClean="0"/>
              <a:t>3</a:t>
            </a:r>
            <a:r>
              <a:rPr lang="zh-CN" altLang="en-US" sz="2000" dirty="0" smtClean="0"/>
              <a:t>：</a:t>
            </a:r>
            <a:r>
              <a:rPr lang="en-US" altLang="zh-CN" sz="2000" dirty="0" err="1"/>
              <a:t>webpack</a:t>
            </a:r>
            <a:r>
              <a:rPr lang="en-US" altLang="zh-CN" sz="2000" dirty="0"/>
              <a:t>-dev-server</a:t>
            </a:r>
            <a:r>
              <a:rPr lang="zh-CN" altLang="en-US" sz="2000" dirty="0"/>
              <a:t>的安装与</a:t>
            </a:r>
            <a:r>
              <a:rPr lang="zh-CN" altLang="en-US" sz="2000" dirty="0" smtClean="0"/>
              <a:t>配置</a:t>
            </a:r>
            <a:endParaRPr lang="zh-CN" altLang="en-US" sz="2000" dirty="0" smtClean="0"/>
          </a:p>
          <a:p>
            <a:pPr>
              <a:spcAft>
                <a:spcPts val="1000"/>
              </a:spcAft>
              <a:buClr>
                <a:srgbClr val="FFC000"/>
              </a:buClr>
            </a:pPr>
            <a:r>
              <a:rPr lang="zh-CN" altLang="en-US" sz="2000" dirty="0">
                <a:sym typeface="+mn-ea"/>
              </a:rPr>
              <a:t>课时</a:t>
            </a:r>
            <a:r>
              <a:rPr lang="en-US" altLang="zh-CN" sz="2000" dirty="0">
                <a:sym typeface="+mn-ea"/>
              </a:rPr>
              <a:t>4</a:t>
            </a:r>
            <a:r>
              <a:rPr lang="zh-CN" altLang="en-US" sz="2000" dirty="0">
                <a:sym typeface="+mn-ea"/>
              </a:rPr>
              <a:t>：</a:t>
            </a:r>
            <a:r>
              <a:rPr lang="zh-CN" sz="2000" dirty="0">
                <a:sym typeface="+mn-ea"/>
              </a:rPr>
              <a:t>配置代理解决跨域问题</a:t>
            </a:r>
            <a:endParaRPr lang="en-US" altLang="zh-CN" sz="2000" dirty="0" smtClean="0"/>
          </a:p>
          <a:p>
            <a:pPr>
              <a:spcAft>
                <a:spcPts val="1000"/>
              </a:spcAft>
              <a:buClr>
                <a:srgbClr val="FFC000"/>
              </a:buClr>
            </a:pPr>
            <a:r>
              <a:rPr lang="zh-CN" altLang="en-US" sz="2000" dirty="0" smtClean="0"/>
              <a:t>课时</a:t>
            </a:r>
            <a:r>
              <a:rPr lang="en-US" altLang="zh-CN" sz="2000" dirty="0" smtClean="0"/>
              <a:t>5</a:t>
            </a:r>
            <a:r>
              <a:rPr lang="zh-CN" altLang="en-US" sz="2000" dirty="0" smtClean="0"/>
              <a:t>：</a:t>
            </a:r>
            <a:r>
              <a:rPr lang="en-US" altLang="zh-CN" sz="2000" dirty="0" smtClean="0"/>
              <a:t> </a:t>
            </a:r>
            <a:r>
              <a:rPr lang="en-US" altLang="zh-CN" sz="2000" dirty="0"/>
              <a:t>HTML</a:t>
            </a:r>
            <a:r>
              <a:rPr lang="zh-CN" altLang="de-DE" sz="2000" dirty="0"/>
              <a:t>模板</a:t>
            </a:r>
            <a:r>
              <a:rPr lang="zh-CN" altLang="de-DE" sz="2000" dirty="0" smtClean="0"/>
              <a:t>插件</a:t>
            </a:r>
            <a:endParaRPr lang="en-US" altLang="zh-CN" sz="2000" dirty="0" smtClean="0"/>
          </a:p>
          <a:p>
            <a:pPr>
              <a:spcAft>
                <a:spcPts val="1000"/>
              </a:spcAft>
              <a:buClr>
                <a:srgbClr val="FFC000"/>
              </a:buClr>
            </a:pPr>
            <a:r>
              <a:rPr lang="zh-CN" altLang="en-US" sz="2000" dirty="0" smtClean="0"/>
              <a:t>课时</a:t>
            </a:r>
            <a:r>
              <a:rPr lang="en-US" altLang="zh-CN" sz="2000" dirty="0" smtClean="0"/>
              <a:t>6</a:t>
            </a:r>
            <a:r>
              <a:rPr lang="zh-CN" altLang="en-US" sz="2000" dirty="0"/>
              <a:t>：多页面</a:t>
            </a:r>
            <a:r>
              <a:rPr lang="en-US" altLang="zh-CN" sz="2000" dirty="0"/>
              <a:t>(MPA)</a:t>
            </a:r>
            <a:r>
              <a:rPr lang="zh-CN" altLang="en-US" sz="2000" dirty="0" smtClean="0"/>
              <a:t>配置</a:t>
            </a:r>
            <a:endParaRPr lang="en-US" altLang="zh-CN" sz="2000" dirty="0" smtClean="0"/>
          </a:p>
          <a:p>
            <a:pPr marL="0" indent="0">
              <a:spcAft>
                <a:spcPts val="1000"/>
              </a:spcAft>
              <a:buClr>
                <a:srgbClr val="FFC000"/>
              </a:buClr>
              <a:buNone/>
            </a:pPr>
            <a:endParaRPr lang="zh-CN" altLang="en-US" sz="2400" dirty="0">
              <a:solidFill>
                <a:srgbClr val="FF0000"/>
              </a:solidFill>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smtClean="0"/>
              <a:t>HTML</a:t>
            </a:r>
            <a:r>
              <a:rPr lang="zh-CN" altLang="de-DE" sz="3200" dirty="0" smtClean="0"/>
              <a:t>模板</a:t>
            </a:r>
            <a:r>
              <a:rPr lang="zh-CN" altLang="de-DE" sz="3200" dirty="0"/>
              <a:t>插</a:t>
            </a:r>
            <a:r>
              <a:rPr lang="zh-CN" altLang="de-DE" sz="3200" dirty="0" smtClean="0"/>
              <a:t>件</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buNone/>
            </a:pPr>
            <a:r>
              <a:rPr lang="zh-CN" altLang="en-US" sz="2000" dirty="0"/>
              <a:t>使用</a:t>
            </a:r>
            <a:r>
              <a:rPr lang="en-US" altLang="zh-CN" sz="2000" dirty="0"/>
              <a:t>html</a:t>
            </a:r>
            <a:r>
              <a:rPr lang="zh-CN" altLang="en-US" sz="2000" dirty="0"/>
              <a:t>模板插件解决启动</a:t>
            </a:r>
            <a:r>
              <a:rPr lang="en-US" altLang="zh-CN" sz="2000" dirty="0" err="1"/>
              <a:t>webpack</a:t>
            </a:r>
            <a:r>
              <a:rPr lang="en-US" altLang="zh-CN" sz="2000" dirty="0"/>
              <a:t>-dev-server</a:t>
            </a:r>
            <a:r>
              <a:rPr lang="zh-CN" altLang="en-US" sz="2000" dirty="0"/>
              <a:t>时必须生成</a:t>
            </a:r>
            <a:r>
              <a:rPr lang="en-US" altLang="zh-CN" sz="2000" dirty="0"/>
              <a:t>build</a:t>
            </a:r>
            <a:r>
              <a:rPr lang="zh-CN" altLang="en-US" sz="2000" dirty="0" smtClean="0"/>
              <a:t>文件夹</a:t>
            </a:r>
            <a:r>
              <a:rPr lang="zh-CN" altLang="en-US" sz="2000" dirty="0"/>
              <a:t>。</a:t>
            </a:r>
            <a:endParaRPr lang="en-US" altLang="zh-CN" sz="2000" dirty="0" smtClean="0"/>
          </a:p>
          <a:p>
            <a:pPr marL="0" indent="0">
              <a:buNone/>
            </a:pPr>
            <a:r>
              <a:rPr lang="en-US" altLang="zh-CN" sz="2000" dirty="0" smtClean="0"/>
              <a:t>1</a:t>
            </a:r>
            <a:r>
              <a:rPr lang="zh-CN" altLang="en-US" sz="2000" dirty="0" smtClean="0"/>
              <a:t>、安装</a:t>
            </a:r>
            <a:r>
              <a:rPr lang="en-US" altLang="zh-CN" sz="2000" b="1" dirty="0" smtClean="0"/>
              <a:t>html-</a:t>
            </a:r>
            <a:r>
              <a:rPr lang="en-US" altLang="zh-CN" sz="2000" b="1" dirty="0" err="1" smtClean="0"/>
              <a:t>webpack</a:t>
            </a:r>
            <a:r>
              <a:rPr lang="en-US" altLang="zh-CN" sz="2000" b="1" dirty="0" smtClean="0"/>
              <a:t>-plugin</a:t>
            </a:r>
            <a:endParaRPr lang="en-US" altLang="zh-CN" sz="2000" b="1" dirty="0" smtClean="0"/>
          </a:p>
          <a:p>
            <a:pPr marL="0" indent="0">
              <a:buNone/>
            </a:pPr>
            <a:r>
              <a:rPr lang="en-US" altLang="zh-CN" sz="2000" b="1" dirty="0" err="1" smtClean="0"/>
              <a:t>npm</a:t>
            </a:r>
            <a:r>
              <a:rPr lang="zh-CN" altLang="en-US" sz="2000" b="1" dirty="0" smtClean="0"/>
              <a:t> </a:t>
            </a:r>
            <a:r>
              <a:rPr lang="en-US" altLang="zh-CN" sz="2000" b="1" dirty="0" smtClean="0"/>
              <a:t>install</a:t>
            </a:r>
            <a:r>
              <a:rPr lang="zh-CN" altLang="en-US" sz="2000" b="1" dirty="0" smtClean="0"/>
              <a:t> </a:t>
            </a:r>
            <a:r>
              <a:rPr lang="en-US" altLang="zh-CN" sz="2000" b="1" dirty="0" smtClean="0"/>
              <a:t>--save-dev</a:t>
            </a:r>
            <a:r>
              <a:rPr lang="zh-CN" altLang="en-US" sz="2000" b="1" dirty="0" smtClean="0"/>
              <a:t> </a:t>
            </a:r>
            <a:r>
              <a:rPr lang="en-US" altLang="zh-CN" sz="2000" b="1" dirty="0" smtClean="0"/>
              <a:t>html-</a:t>
            </a:r>
            <a:r>
              <a:rPr lang="en-US" altLang="zh-CN" sz="2000" b="1" dirty="0" err="1" smtClean="0"/>
              <a:t>webpack</a:t>
            </a:r>
            <a:r>
              <a:rPr lang="en-US" altLang="zh-CN" sz="2000" b="1" dirty="0" smtClean="0"/>
              <a:t>-plugin</a:t>
            </a:r>
            <a:endParaRPr lang="zh-CN" altLang="en-US"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smtClean="0"/>
              <a:t>HTML</a:t>
            </a:r>
            <a:r>
              <a:rPr lang="zh-CN" altLang="de-DE" sz="3200" dirty="0" smtClean="0"/>
              <a:t>模板</a:t>
            </a:r>
            <a:r>
              <a:rPr lang="zh-CN" altLang="de-DE" sz="3200" dirty="0"/>
              <a:t>插</a:t>
            </a:r>
            <a:r>
              <a:rPr lang="zh-CN" altLang="de-DE" sz="3200" dirty="0" smtClean="0"/>
              <a:t>件</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lnSpc>
                <a:spcPct val="100000"/>
              </a:lnSpc>
              <a:spcBef>
                <a:spcPts val="0"/>
              </a:spcBef>
              <a:buNone/>
            </a:pPr>
            <a:r>
              <a:rPr lang="en-US" altLang="zh-CN" sz="2000" dirty="0" smtClean="0"/>
              <a:t>2</a:t>
            </a:r>
            <a:r>
              <a:rPr lang="zh-CN" altLang="en-US" sz="2000" dirty="0" smtClean="0"/>
              <a:t>、配置</a:t>
            </a:r>
            <a:r>
              <a:rPr lang="en-US" altLang="zh-CN" sz="2000" dirty="0" smtClean="0"/>
              <a:t>HTML</a:t>
            </a:r>
            <a:r>
              <a:rPr lang="zh-CN" altLang="en-US" sz="2000" dirty="0" smtClean="0"/>
              <a:t>模板插件</a:t>
            </a: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r>
              <a:rPr lang="en-US" altLang="zh-CN" sz="2000" dirty="0"/>
              <a:t>let </a:t>
            </a:r>
            <a:r>
              <a:rPr lang="en-US" altLang="zh-CN" sz="2000" dirty="0" err="1"/>
              <a:t>HtmlWebpackPlugin</a:t>
            </a:r>
            <a:r>
              <a:rPr lang="en-US" altLang="zh-CN" sz="2000" dirty="0"/>
              <a:t>=require("html-</a:t>
            </a:r>
            <a:r>
              <a:rPr lang="en-US" altLang="zh-CN" sz="2000" dirty="0" err="1"/>
              <a:t>webpack</a:t>
            </a:r>
            <a:r>
              <a:rPr lang="en-US" altLang="zh-CN" sz="2000" dirty="0"/>
              <a:t>-plugin");</a:t>
            </a:r>
            <a:endParaRPr lang="en-US" altLang="zh-CN" sz="2000" dirty="0"/>
          </a:p>
          <a:p>
            <a:pPr marL="0" indent="0">
              <a:lnSpc>
                <a:spcPct val="100000"/>
              </a:lnSpc>
              <a:spcBef>
                <a:spcPts val="0"/>
              </a:spcBef>
              <a:buNone/>
            </a:pPr>
            <a:endParaRPr lang="en-US" altLang="zh-CN" sz="2000" dirty="0" smtClean="0"/>
          </a:p>
          <a:p>
            <a:pPr marL="0" indent="0">
              <a:lnSpc>
                <a:spcPct val="100000"/>
              </a:lnSpc>
              <a:buNone/>
            </a:pPr>
            <a:r>
              <a:rPr lang="en-US" altLang="zh-CN" sz="2000" dirty="0"/>
              <a:t>//</a:t>
            </a:r>
            <a:r>
              <a:rPr lang="zh-CN" altLang="en-US" sz="2000" dirty="0"/>
              <a:t>一个数组存放所有插件</a:t>
            </a:r>
            <a:endParaRPr lang="en-US" altLang="zh-CN" sz="2000" dirty="0"/>
          </a:p>
          <a:p>
            <a:pPr marL="0" indent="0">
              <a:lnSpc>
                <a:spcPct val="100000"/>
              </a:lnSpc>
              <a:buNone/>
            </a:pPr>
            <a:r>
              <a:rPr lang="en-US" altLang="zh-CN" sz="2000" dirty="0"/>
              <a:t>plugins:[</a:t>
            </a:r>
            <a:endParaRPr lang="en-US" altLang="zh-CN" sz="2000" dirty="0"/>
          </a:p>
          <a:p>
            <a:pPr marL="0" indent="0">
              <a:lnSpc>
                <a:spcPct val="100000"/>
              </a:lnSpc>
              <a:buNone/>
            </a:pPr>
            <a:r>
              <a:rPr lang="en-US" altLang="zh-CN" sz="2000" dirty="0"/>
              <a:t>//</a:t>
            </a:r>
            <a:r>
              <a:rPr lang="zh-CN" altLang="en-US" sz="2000" dirty="0"/>
              <a:t>配置这个模板后</a:t>
            </a:r>
            <a:r>
              <a:rPr lang="en-US" altLang="zh-CN" sz="2000" dirty="0" err="1"/>
              <a:t>contentBase</a:t>
            </a:r>
            <a:r>
              <a:rPr lang="en-US" altLang="zh-CN" sz="2000" dirty="0"/>
              <a:t>:"./build"</a:t>
            </a:r>
            <a:r>
              <a:rPr lang="zh-CN" altLang="en-US" sz="2000" dirty="0"/>
              <a:t>不生效</a:t>
            </a:r>
            <a:endParaRPr lang="en-US" altLang="zh-CN" sz="2000" dirty="0"/>
          </a:p>
          <a:p>
            <a:pPr marL="0" indent="0">
              <a:lnSpc>
                <a:spcPct val="100000"/>
              </a:lnSpc>
              <a:buNone/>
            </a:pPr>
            <a:r>
              <a:rPr lang="en-US" altLang="zh-CN" sz="2000" dirty="0"/>
              <a:t>new </a:t>
            </a:r>
            <a:r>
              <a:rPr lang="en-US" altLang="zh-CN" sz="2000" dirty="0" err="1"/>
              <a:t>HtmlWebpackPlugin</a:t>
            </a:r>
            <a:r>
              <a:rPr lang="en-US" altLang="zh-CN" sz="2000" dirty="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a:t>//</a:t>
            </a:r>
            <a:r>
              <a:rPr lang="zh-CN" altLang="en-US" sz="2000" dirty="0"/>
              <a:t>关联咱们模板</a:t>
            </a:r>
            <a:r>
              <a:rPr lang="en-US" altLang="zh-CN" sz="2000" dirty="0"/>
              <a:t>html</a:t>
            </a:r>
            <a:r>
              <a:rPr lang="zh-CN" altLang="en-US" sz="2000" dirty="0"/>
              <a:t>文件</a:t>
            </a:r>
            <a:endParaRPr lang="en-US" altLang="zh-CN" sz="2000" dirty="0"/>
          </a:p>
          <a:p>
            <a:pPr marL="0" indent="0">
              <a:lnSpc>
                <a:spcPct val="100000"/>
              </a:lnSpc>
              <a:buNone/>
            </a:pPr>
            <a:r>
              <a:rPr lang="en-US" altLang="zh-CN" sz="2000" dirty="0"/>
              <a:t>template:"./public/</a:t>
            </a:r>
            <a:r>
              <a:rPr lang="en-US" altLang="zh-CN" sz="2000" dirty="0" err="1"/>
              <a:t>index.html</a:t>
            </a:r>
            <a:r>
              <a:rPr lang="en-US" altLang="zh-CN" sz="2000" dirty="0"/>
              <a:t>",</a:t>
            </a:r>
            <a:endParaRPr lang="en-US" altLang="zh-CN" sz="2000" dirty="0"/>
          </a:p>
          <a:p>
            <a:pPr marL="0" indent="0">
              <a:lnSpc>
                <a:spcPct val="100000"/>
              </a:lnSpc>
              <a:buNone/>
            </a:pPr>
            <a:r>
              <a:rPr lang="en-US" altLang="zh-CN" sz="2000" dirty="0"/>
              <a:t>filename:"</a:t>
            </a:r>
            <a:r>
              <a:rPr lang="en-US" altLang="zh-CN" sz="2000" dirty="0" err="1"/>
              <a:t>index.html</a:t>
            </a:r>
            <a:r>
              <a:rPr lang="en-US" altLang="zh-CN" sz="2000" dirty="0" smtClean="0"/>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smtClean="0"/>
              <a:t>HTML</a:t>
            </a:r>
            <a:r>
              <a:rPr lang="zh-CN" altLang="de-DE" sz="3200" dirty="0" smtClean="0"/>
              <a:t>模板</a:t>
            </a:r>
            <a:r>
              <a:rPr lang="zh-CN" altLang="de-DE" sz="3200" dirty="0"/>
              <a:t>插</a:t>
            </a:r>
            <a:r>
              <a:rPr lang="zh-CN" altLang="de-DE" sz="3200" dirty="0" smtClean="0"/>
              <a:t>件</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lnSpc>
                <a:spcPct val="100000"/>
              </a:lnSpc>
              <a:buNone/>
            </a:pPr>
            <a:r>
              <a:rPr lang="en-US" altLang="zh-CN" sz="2000" dirty="0" smtClean="0"/>
              <a:t>minify</a:t>
            </a:r>
            <a:r>
              <a:rPr lang="en-US" altLang="zh-CN" sz="2000" dirty="0"/>
              <a:t>:{</a:t>
            </a:r>
            <a:endParaRPr lang="en-US" altLang="zh-CN" sz="2000" dirty="0"/>
          </a:p>
          <a:p>
            <a:pPr marL="0" indent="0">
              <a:lnSpc>
                <a:spcPct val="100000"/>
              </a:lnSpc>
              <a:buNone/>
            </a:pPr>
            <a:r>
              <a:rPr lang="en-US" altLang="zh-CN" sz="2000" dirty="0"/>
              <a:t>//</a:t>
            </a:r>
            <a:r>
              <a:rPr lang="zh-CN" altLang="en-US" sz="2000" dirty="0"/>
              <a:t>折叠换行</a:t>
            </a:r>
            <a:r>
              <a:rPr lang="en-US" altLang="zh-CN" sz="2000" dirty="0"/>
              <a:t>true</a:t>
            </a:r>
            <a:r>
              <a:rPr lang="zh-CN" altLang="en-US" sz="2000" dirty="0"/>
              <a:t>不换行</a:t>
            </a:r>
            <a:endParaRPr lang="en-US" altLang="zh-CN" sz="2000" dirty="0"/>
          </a:p>
          <a:p>
            <a:pPr marL="0" indent="0">
              <a:lnSpc>
                <a:spcPct val="100000"/>
              </a:lnSpc>
              <a:buNone/>
            </a:pPr>
            <a:r>
              <a:rPr lang="en-US" altLang="zh-CN" sz="2000" dirty="0" err="1"/>
              <a:t>collapseWhitespace:true</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err="1"/>
              <a:t>hash:true</a:t>
            </a:r>
            <a:r>
              <a:rPr lang="en-US" altLang="zh-CN" sz="2000" dirty="0"/>
              <a:t> //</a:t>
            </a:r>
            <a:r>
              <a:rPr lang="zh-CN" altLang="en-US" sz="2000" dirty="0"/>
              <a:t>生产环境下生成</a:t>
            </a:r>
            <a:r>
              <a:rPr lang="en-US" altLang="zh-CN" sz="2000" dirty="0"/>
              <a:t>hash</a:t>
            </a:r>
            <a:r>
              <a:rPr lang="zh-CN" altLang="en-US" sz="2000" dirty="0"/>
              <a:t>戳</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spcAft>
                <a:spcPts val="1000"/>
              </a:spcAft>
              <a:buClr>
                <a:srgbClr val="FFC000"/>
              </a:buClr>
            </a:pPr>
            <a:r>
              <a:rPr lang="zh-CN" altLang="en-US" dirty="0"/>
              <a:t>课时</a:t>
            </a:r>
            <a:r>
              <a:rPr lang="en-US" altLang="zh-CN" dirty="0"/>
              <a:t>6</a:t>
            </a:r>
            <a:r>
              <a:rPr lang="zh-CN" altLang="en-US" dirty="0"/>
              <a:t>：多页面</a:t>
            </a:r>
            <a:r>
              <a:rPr lang="en-US" altLang="zh-CN" dirty="0"/>
              <a:t>(MPA)</a:t>
            </a:r>
            <a:r>
              <a:rPr lang="zh-CN" altLang="en-US" dirty="0"/>
              <a:t>配置</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多页面</a:t>
            </a:r>
            <a:r>
              <a:rPr lang="en-US" altLang="zh-CN" sz="3200" dirty="0" smtClean="0"/>
              <a:t>(MPA)</a:t>
            </a:r>
            <a:r>
              <a:rPr lang="zh-CN" altLang="en-US" sz="3200" dirty="0" smtClean="0"/>
              <a:t>配置</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buNone/>
            </a:pPr>
            <a:r>
              <a:rPr lang="en-US" altLang="zh-CN" sz="2000" dirty="0" smtClean="0"/>
              <a:t>1</a:t>
            </a:r>
            <a:r>
              <a:rPr lang="zh-CN" altLang="en-US" sz="2000" dirty="0" smtClean="0"/>
              <a:t>、多</a:t>
            </a:r>
            <a:r>
              <a:rPr lang="zh-CN" altLang="en-US" sz="2000" dirty="0"/>
              <a:t>入口</a:t>
            </a:r>
            <a:endParaRPr lang="en-US" altLang="zh-CN" sz="2000" dirty="0"/>
          </a:p>
          <a:p>
            <a:pPr marL="0" indent="0">
              <a:buNone/>
            </a:pPr>
            <a:r>
              <a:rPr lang="en-US" altLang="zh-CN" sz="2000" dirty="0" err="1"/>
              <a:t>entry</a:t>
            </a:r>
            <a:r>
              <a:rPr lang="en-US" altLang="zh-CN" sz="2000" dirty="0"/>
              <a:t>:{</a:t>
            </a:r>
            <a:endParaRPr lang="en-US" altLang="zh-CN" sz="2000" dirty="0"/>
          </a:p>
          <a:p>
            <a:pPr marL="0" indent="0">
              <a:buNone/>
            </a:pPr>
            <a:r>
              <a:rPr lang="zh-CN" altLang="en-US" sz="2000" dirty="0" smtClean="0"/>
              <a:t>      </a:t>
            </a:r>
            <a:r>
              <a:rPr lang="en-US" altLang="zh-CN" sz="2000" dirty="0" err="1" smtClean="0"/>
              <a:t>index</a:t>
            </a:r>
            <a:r>
              <a:rPr lang="en-US" altLang="zh-CN" sz="2000" dirty="0"/>
              <a:t>:"./</a:t>
            </a:r>
            <a:r>
              <a:rPr lang="en-US" altLang="zh-CN" sz="2000" dirty="0" err="1"/>
              <a:t>src</a:t>
            </a:r>
            <a:r>
              <a:rPr lang="en-US" altLang="zh-CN" sz="2000" dirty="0"/>
              <a:t>/</a:t>
            </a:r>
            <a:r>
              <a:rPr lang="en-US" altLang="zh-CN" sz="2000" dirty="0" err="1"/>
              <a:t>index.js</a:t>
            </a:r>
            <a:r>
              <a:rPr lang="en-US" altLang="zh-CN" sz="2000" dirty="0"/>
              <a:t>",</a:t>
            </a:r>
            <a:endParaRPr lang="en-US" altLang="zh-CN" sz="2000" dirty="0"/>
          </a:p>
          <a:p>
            <a:pPr marL="0" indent="0">
              <a:buNone/>
            </a:pPr>
            <a:r>
              <a:rPr lang="zh-CN" altLang="en-US" sz="2000" dirty="0" smtClean="0"/>
              <a:t>      </a:t>
            </a:r>
            <a:r>
              <a:rPr lang="en-US" altLang="zh-CN" sz="2000" dirty="0" err="1" smtClean="0"/>
              <a:t>admin</a:t>
            </a:r>
            <a:r>
              <a:rPr lang="en-US" altLang="zh-CN" sz="2000" dirty="0"/>
              <a:t>:"./</a:t>
            </a:r>
            <a:r>
              <a:rPr lang="en-US" altLang="zh-CN" sz="2000" dirty="0" err="1"/>
              <a:t>src</a:t>
            </a:r>
            <a:r>
              <a:rPr lang="en-US" altLang="zh-CN" sz="2000" dirty="0"/>
              <a:t>/</a:t>
            </a:r>
            <a:r>
              <a:rPr lang="en-US" altLang="zh-CN" sz="2000" dirty="0" err="1"/>
              <a:t>admin.js</a:t>
            </a:r>
            <a:r>
              <a:rPr lang="en-US" altLang="zh-CN" sz="2000" dirty="0"/>
              <a:t>"</a:t>
            </a:r>
            <a:endParaRPr lang="en-US" altLang="zh-CN" sz="2000" dirty="0"/>
          </a:p>
          <a:p>
            <a:pPr marL="0" indent="0">
              <a:buNone/>
            </a:pPr>
            <a:r>
              <a:rPr lang="en-US" altLang="zh-CN" sz="2000" dirty="0" smtClean="0"/>
              <a:t>}</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多页面</a:t>
            </a:r>
            <a:r>
              <a:rPr lang="en-US" altLang="zh-CN" sz="3200" dirty="0" smtClean="0"/>
              <a:t>(MPA)</a:t>
            </a:r>
            <a:r>
              <a:rPr lang="zh-CN" altLang="en-US" sz="3200" dirty="0" smtClean="0"/>
              <a:t>配置</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buNone/>
            </a:pPr>
            <a:r>
              <a:rPr lang="en-US" altLang="zh-CN" sz="2000" dirty="0"/>
              <a:t>2</a:t>
            </a:r>
            <a:r>
              <a:rPr lang="zh-CN" altLang="en-US" sz="2000" dirty="0" smtClean="0"/>
              <a:t>、输出配置</a:t>
            </a:r>
            <a:endParaRPr lang="en-US" altLang="zh-CN" sz="2000" dirty="0"/>
          </a:p>
          <a:p>
            <a:pPr marL="0" indent="0">
              <a:buNone/>
            </a:pPr>
            <a:r>
              <a:rPr lang="en-US" altLang="zh-CN" sz="2000" dirty="0" err="1"/>
              <a:t>output</a:t>
            </a:r>
            <a:r>
              <a:rPr lang="en-US" altLang="zh-CN" sz="2000" dirty="0"/>
              <a:t>: {</a:t>
            </a:r>
            <a:endParaRPr lang="en-US" altLang="zh-CN" sz="2000" dirty="0"/>
          </a:p>
          <a:p>
            <a:pPr marL="0" indent="0">
              <a:buNone/>
            </a:pPr>
            <a:r>
              <a:rPr lang="zh-CN" altLang="en-US" sz="2000" dirty="0" smtClean="0"/>
              <a:t>         </a:t>
            </a:r>
            <a:r>
              <a:rPr lang="en-US" altLang="zh-CN" sz="2000" dirty="0" err="1" smtClean="0"/>
              <a:t>filename</a:t>
            </a:r>
            <a:r>
              <a:rPr lang="en-US" altLang="zh-CN" sz="2000" dirty="0"/>
              <a:t>: "[</a:t>
            </a:r>
            <a:r>
              <a:rPr lang="en-US" altLang="zh-CN" sz="2000" dirty="0" err="1"/>
              <a:t>name</a:t>
            </a:r>
            <a:r>
              <a:rPr lang="en-US" altLang="zh-CN" sz="2000" dirty="0"/>
              <a:t>].</a:t>
            </a:r>
            <a:r>
              <a:rPr lang="en-US" altLang="zh-CN" sz="2000" dirty="0" err="1"/>
              <a:t>js</a:t>
            </a:r>
            <a:r>
              <a:rPr lang="en-US" altLang="zh-CN" sz="2000" dirty="0"/>
              <a:t>",//</a:t>
            </a:r>
            <a:r>
              <a:rPr lang="zh-CN" altLang="en-US" sz="2000" dirty="0"/>
              <a:t>如果是多页面应用不能写死需要用到</a:t>
            </a:r>
            <a:r>
              <a:rPr lang="en-US" altLang="zh-CN" sz="2000" dirty="0"/>
              <a:t>[</a:t>
            </a:r>
            <a:r>
              <a:rPr lang="en-US" altLang="zh-CN" sz="2000" dirty="0" err="1"/>
              <a:t>name</a:t>
            </a:r>
            <a:r>
              <a:rPr lang="en-US" altLang="zh-CN" sz="2000" dirty="0"/>
              <a:t>]</a:t>
            </a:r>
            <a:r>
              <a:rPr lang="zh-CN" altLang="en-US" sz="2000" dirty="0"/>
              <a:t>自动获取入口的</a:t>
            </a:r>
            <a:r>
              <a:rPr lang="en-US" altLang="zh-CN" sz="2000" dirty="0" err="1"/>
              <a:t>home</a:t>
            </a:r>
            <a:r>
              <a:rPr lang="zh-CN" altLang="en-US" sz="2000" dirty="0"/>
              <a:t>和</a:t>
            </a:r>
            <a:r>
              <a:rPr lang="en-US" altLang="zh-CN" sz="2000" dirty="0" err="1"/>
              <a:t>admin</a:t>
            </a:r>
            <a:endParaRPr lang="en-US" altLang="zh-CN" sz="2000" dirty="0"/>
          </a:p>
          <a:p>
            <a:pPr marL="0" indent="0">
              <a:buNone/>
            </a:pPr>
            <a:r>
              <a:rPr lang="zh-CN" altLang="en-US" sz="2000" dirty="0" smtClean="0"/>
              <a:t>        </a:t>
            </a:r>
            <a:r>
              <a:rPr lang="en-US" altLang="zh-CN" sz="2000" dirty="0" err="1" smtClean="0"/>
              <a:t>path</a:t>
            </a:r>
            <a:r>
              <a:rPr lang="en-US" altLang="zh-CN" sz="2000" dirty="0"/>
              <a:t>: </a:t>
            </a:r>
            <a:r>
              <a:rPr lang="en-US" altLang="zh-CN" sz="2000" dirty="0" err="1"/>
              <a:t>path.resolve</a:t>
            </a:r>
            <a:r>
              <a:rPr lang="en-US" altLang="zh-CN" sz="2000" dirty="0"/>
              <a:t>('</a:t>
            </a:r>
            <a:r>
              <a:rPr lang="en-US" altLang="zh-CN" sz="2000" dirty="0" err="1"/>
              <a:t>build</a:t>
            </a:r>
            <a:r>
              <a:rPr lang="en-US" altLang="zh-CN" sz="2000" dirty="0"/>
              <a:t>'),//</a:t>
            </a:r>
            <a:r>
              <a:rPr lang="zh-CN" altLang="en-US" sz="2000" dirty="0"/>
              <a:t>路径必须是一个绝对路径</a:t>
            </a:r>
            <a:endParaRPr lang="en-US" altLang="zh-CN" sz="2000" dirty="0"/>
          </a:p>
          <a:p>
            <a:pPr marL="0" indent="0">
              <a:buNone/>
            </a:pPr>
            <a:r>
              <a:rPr lang="zh-CN" altLang="en-US" sz="2000" dirty="0" smtClean="0"/>
              <a:t>         </a:t>
            </a:r>
            <a:r>
              <a:rPr lang="en-US" altLang="zh-CN" sz="2000" dirty="0" err="1" smtClean="0"/>
              <a:t>publicPath</a:t>
            </a:r>
            <a:r>
              <a:rPr lang="en-US" altLang="zh-CN" sz="2000" dirty="0"/>
              <a:t>: </a:t>
            </a:r>
            <a:r>
              <a:rPr lang="en-US" altLang="zh-CN" sz="2000" dirty="0" smtClean="0"/>
              <a:t>“/”</a:t>
            </a:r>
            <a:r>
              <a:rPr lang="zh-CN" altLang="en-US" sz="2000" dirty="0" smtClean="0"/>
              <a:t>  </a:t>
            </a:r>
            <a:r>
              <a:rPr lang="en-US" altLang="zh-CN" sz="2000" dirty="0" smtClean="0"/>
              <a:t>//</a:t>
            </a:r>
            <a:r>
              <a:rPr lang="en-US" altLang="zh-CN" sz="2000" dirty="0" err="1"/>
              <a:t>build</a:t>
            </a:r>
            <a:r>
              <a:rPr lang="zh-CN" altLang="en-US" sz="2000" dirty="0"/>
              <a:t>之后的公共路径</a:t>
            </a:r>
            <a:endParaRPr lang="en-US" altLang="zh-CN" sz="2000" dirty="0"/>
          </a:p>
          <a:p>
            <a:pPr marL="0" indent="0">
              <a:buNone/>
            </a:pPr>
            <a:r>
              <a:rPr lang="en-US" altLang="zh-CN" sz="2000" dirty="0" smtClean="0"/>
              <a:t>}</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多页面</a:t>
            </a:r>
            <a:r>
              <a:rPr lang="en-US" altLang="zh-CN" sz="3200" dirty="0" smtClean="0"/>
              <a:t>(MPA)</a:t>
            </a:r>
            <a:r>
              <a:rPr lang="zh-CN" altLang="en-US" sz="3200" dirty="0" smtClean="0"/>
              <a:t>配置</a:t>
            </a:r>
            <a:endParaRPr lang="en-US" altLang="zh-CN" sz="3200" dirty="0"/>
          </a:p>
        </p:txBody>
      </p:sp>
      <p:sp>
        <p:nvSpPr>
          <p:cNvPr id="3" name="内容占位符 2"/>
          <p:cNvSpPr>
            <a:spLocks noGrp="1"/>
          </p:cNvSpPr>
          <p:nvPr>
            <p:ph idx="1"/>
          </p:nvPr>
        </p:nvSpPr>
        <p:spPr>
          <a:xfrm>
            <a:off x="838200" y="1661502"/>
            <a:ext cx="9275284" cy="5044097"/>
          </a:xfrm>
        </p:spPr>
        <p:txBody>
          <a:bodyPr>
            <a:noAutofit/>
          </a:bodyPr>
          <a:lstStyle/>
          <a:p>
            <a:pPr marL="0" indent="0">
              <a:buNone/>
            </a:pPr>
            <a:r>
              <a:rPr lang="en-US" altLang="zh-CN" sz="2000" dirty="0" smtClean="0"/>
              <a:t>3</a:t>
            </a:r>
            <a:r>
              <a:rPr lang="zh-CN" altLang="en-US" sz="2000" dirty="0" smtClean="0"/>
              <a:t>、配置</a:t>
            </a:r>
            <a:r>
              <a:rPr lang="en-US" altLang="zh-CN" sz="2000" dirty="0" smtClean="0"/>
              <a:t>html</a:t>
            </a:r>
            <a:r>
              <a:rPr lang="zh-CN" altLang="en-US" sz="2000" dirty="0" smtClean="0"/>
              <a:t>模板插件</a:t>
            </a:r>
            <a:endParaRPr lang="en-US" altLang="zh-CN" sz="2000" dirty="0"/>
          </a:p>
          <a:p>
            <a:pPr marL="0" indent="0">
              <a:lnSpc>
                <a:spcPct val="100000"/>
              </a:lnSpc>
              <a:buNone/>
            </a:pPr>
            <a:r>
              <a:rPr lang="en-US" altLang="zh-CN" sz="2000" dirty="0" smtClean="0"/>
              <a:t>plugins</a:t>
            </a:r>
            <a:r>
              <a:rPr lang="en-US" altLang="zh-CN" sz="2000" dirty="0"/>
              <a:t>:[</a:t>
            </a:r>
            <a:endParaRPr lang="en-US" altLang="zh-CN" sz="2000" dirty="0"/>
          </a:p>
          <a:p>
            <a:pPr marL="0" indent="0">
              <a:lnSpc>
                <a:spcPct val="100000"/>
              </a:lnSpc>
              <a:buNone/>
            </a:pPr>
            <a:r>
              <a:rPr lang="en-US" altLang="zh-CN" sz="2000" dirty="0"/>
              <a:t>//</a:t>
            </a:r>
            <a:r>
              <a:rPr lang="zh-CN" altLang="en-US" sz="2000" dirty="0"/>
              <a:t>配置这个模板后</a:t>
            </a:r>
            <a:r>
              <a:rPr lang="en-US" altLang="zh-CN" sz="2000" dirty="0" err="1"/>
              <a:t>contentBase</a:t>
            </a:r>
            <a:r>
              <a:rPr lang="en-US" altLang="zh-CN" sz="2000" dirty="0"/>
              <a:t>:"./build"</a:t>
            </a:r>
            <a:r>
              <a:rPr lang="zh-CN" altLang="en-US" sz="2000" dirty="0"/>
              <a:t>不生效</a:t>
            </a:r>
            <a:endParaRPr lang="en-US" altLang="zh-CN" sz="2000" dirty="0"/>
          </a:p>
          <a:p>
            <a:pPr marL="0" indent="0">
              <a:lnSpc>
                <a:spcPct val="100000"/>
              </a:lnSpc>
              <a:buNone/>
            </a:pPr>
            <a:r>
              <a:rPr lang="en-US" altLang="zh-CN" sz="2000" dirty="0"/>
              <a:t>new </a:t>
            </a:r>
            <a:r>
              <a:rPr lang="en-US" altLang="zh-CN" sz="2000" dirty="0" err="1"/>
              <a:t>HtmlWebpackPlugin</a:t>
            </a:r>
            <a:r>
              <a:rPr lang="en-US" altLang="zh-CN" sz="2000" dirty="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a:t>//</a:t>
            </a:r>
            <a:r>
              <a:rPr lang="zh-CN" altLang="en-US" sz="2000" dirty="0"/>
              <a:t>生成两个看不到的文件</a:t>
            </a:r>
            <a:endParaRPr lang="en-US" altLang="zh-CN" sz="2000" dirty="0"/>
          </a:p>
          <a:p>
            <a:pPr marL="0" indent="0">
              <a:lnSpc>
                <a:spcPct val="100000"/>
              </a:lnSpc>
              <a:buNone/>
            </a:pPr>
            <a:r>
              <a:rPr lang="en-US" altLang="zh-CN" sz="2000" dirty="0"/>
              <a:t>template:"./public/</a:t>
            </a:r>
            <a:r>
              <a:rPr lang="en-US" altLang="zh-CN" sz="2000" dirty="0" err="1"/>
              <a:t>index.html</a:t>
            </a:r>
            <a:r>
              <a:rPr lang="en-US" altLang="zh-CN" sz="2000" dirty="0"/>
              <a:t>",</a:t>
            </a:r>
            <a:endParaRPr lang="en-US" altLang="zh-CN" sz="2000" dirty="0"/>
          </a:p>
          <a:p>
            <a:pPr marL="0" indent="0">
              <a:lnSpc>
                <a:spcPct val="100000"/>
              </a:lnSpc>
              <a:buNone/>
            </a:pPr>
            <a:r>
              <a:rPr lang="en-US" altLang="zh-CN" sz="2000" dirty="0"/>
              <a:t>filename:"</a:t>
            </a:r>
            <a:r>
              <a:rPr lang="en-US" altLang="zh-CN" sz="2000" dirty="0" err="1"/>
              <a:t>index.html</a:t>
            </a:r>
            <a:r>
              <a:rPr lang="en-US" altLang="zh-CN" sz="2000" dirty="0"/>
              <a:t>",</a:t>
            </a:r>
            <a:endParaRPr lang="en-US" altLang="zh-CN" sz="2000" dirty="0"/>
          </a:p>
          <a:p>
            <a:pPr marL="0" indent="0">
              <a:lnSpc>
                <a:spcPct val="100000"/>
              </a:lnSpc>
              <a:buNone/>
            </a:pPr>
            <a:r>
              <a:rPr lang="en-US" altLang="zh-CN" sz="2000" dirty="0"/>
              <a:t>chunks:['index'],//</a:t>
            </a:r>
            <a:r>
              <a:rPr lang="zh-CN" altLang="en-US" sz="2000" dirty="0"/>
              <a:t>只引用</a:t>
            </a:r>
            <a:r>
              <a:rPr lang="en-US" altLang="zh-CN" sz="2000" dirty="0" err="1"/>
              <a:t>index.js</a:t>
            </a:r>
            <a:r>
              <a:rPr lang="en-US" altLang="zh-CN" sz="2000" dirty="0"/>
              <a:t>,</a:t>
            </a:r>
            <a:r>
              <a:rPr lang="zh-CN" altLang="en-US" sz="2000" dirty="0"/>
              <a:t>解决</a:t>
            </a:r>
            <a:r>
              <a:rPr lang="en-US" altLang="zh-CN" sz="2000" dirty="0" err="1"/>
              <a:t>index.html</a:t>
            </a:r>
            <a:r>
              <a:rPr lang="zh-CN" altLang="en-US" sz="2000" dirty="0"/>
              <a:t>里面有</a:t>
            </a:r>
            <a:r>
              <a:rPr lang="en-US" altLang="zh-CN" sz="2000" dirty="0" err="1"/>
              <a:t>index.js</a:t>
            </a:r>
            <a:r>
              <a:rPr lang="zh-CN" altLang="en-US" sz="2000" dirty="0"/>
              <a:t>和</a:t>
            </a:r>
            <a:r>
              <a:rPr lang="en-US" altLang="zh-CN" sz="2000" dirty="0" err="1"/>
              <a:t>admin.js</a:t>
            </a:r>
            <a:r>
              <a:rPr lang="zh-CN" altLang="en-US" sz="2000" dirty="0"/>
              <a:t>的问题</a:t>
            </a:r>
            <a:endParaRPr lang="en-US" altLang="zh-CN" sz="2000" dirty="0"/>
          </a:p>
          <a:p>
            <a:pPr marL="0" indent="0">
              <a:lnSpc>
                <a:spcPct val="100000"/>
              </a:lnSpc>
              <a:buNone/>
            </a:pPr>
            <a:r>
              <a:rPr lang="en-US" altLang="zh-CN" sz="2000" dirty="0"/>
              <a:t>//</a:t>
            </a:r>
            <a:r>
              <a:rPr lang="zh-CN" altLang="en-US" sz="2000" dirty="0"/>
              <a:t>生产环境下压缩</a:t>
            </a:r>
            <a:r>
              <a:rPr lang="en-US" altLang="zh-CN" sz="2000" dirty="0" err="1"/>
              <a:t>index.html</a:t>
            </a:r>
            <a:r>
              <a:rPr lang="zh-CN" altLang="en-US" sz="2000" dirty="0" smtClean="0"/>
              <a:t>模板</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多页面</a:t>
            </a:r>
            <a:r>
              <a:rPr lang="en-US" altLang="zh-CN" sz="3200" dirty="0" smtClean="0"/>
              <a:t>(MPA)</a:t>
            </a:r>
            <a:r>
              <a:rPr lang="zh-CN" altLang="en-US" sz="3200" dirty="0" smtClean="0"/>
              <a:t>配置</a:t>
            </a:r>
            <a:endParaRPr lang="en-US" altLang="zh-CN" sz="3200" dirty="0"/>
          </a:p>
        </p:txBody>
      </p:sp>
      <p:sp>
        <p:nvSpPr>
          <p:cNvPr id="3" name="内容占位符 2"/>
          <p:cNvSpPr>
            <a:spLocks noGrp="1"/>
          </p:cNvSpPr>
          <p:nvPr>
            <p:ph idx="1"/>
          </p:nvPr>
        </p:nvSpPr>
        <p:spPr>
          <a:xfrm>
            <a:off x="838200" y="1661502"/>
            <a:ext cx="9275284" cy="5044097"/>
          </a:xfrm>
        </p:spPr>
        <p:txBody>
          <a:bodyPr>
            <a:noAutofit/>
          </a:bodyPr>
          <a:lstStyle/>
          <a:p>
            <a:pPr marL="0" indent="0">
              <a:lnSpc>
                <a:spcPct val="100000"/>
              </a:lnSpc>
              <a:buNone/>
            </a:pPr>
            <a:r>
              <a:rPr lang="en-US" altLang="zh-CN" sz="2000" dirty="0" smtClean="0"/>
              <a:t>minify</a:t>
            </a:r>
            <a:r>
              <a:rPr lang="en-US" altLang="zh-CN" sz="2000" dirty="0"/>
              <a:t>:{</a:t>
            </a:r>
            <a:endParaRPr lang="en-US" altLang="zh-CN" sz="2000" dirty="0"/>
          </a:p>
          <a:p>
            <a:pPr marL="0" indent="0">
              <a:lnSpc>
                <a:spcPct val="100000"/>
              </a:lnSpc>
              <a:buNone/>
            </a:pPr>
            <a:r>
              <a:rPr lang="en-US" altLang="zh-CN" sz="2000" dirty="0"/>
              <a:t>//</a:t>
            </a:r>
            <a:r>
              <a:rPr lang="zh-CN" altLang="en-US" sz="2000" dirty="0"/>
              <a:t>去除</a:t>
            </a:r>
            <a:r>
              <a:rPr lang="en-US" altLang="zh-CN" sz="2000" dirty="0"/>
              <a:t>html</a:t>
            </a:r>
            <a:r>
              <a:rPr lang="zh-CN" altLang="en-US" sz="2000" dirty="0"/>
              <a:t>双引号</a:t>
            </a:r>
            <a:r>
              <a:rPr lang="en-US" altLang="zh-CN" sz="2000" dirty="0"/>
              <a:t>true</a:t>
            </a:r>
            <a:r>
              <a:rPr lang="zh-CN" altLang="en-US" sz="2000" dirty="0"/>
              <a:t>去除双引号</a:t>
            </a:r>
            <a:endParaRPr lang="en-US" altLang="zh-CN" sz="2000" dirty="0"/>
          </a:p>
          <a:p>
            <a:pPr marL="0" indent="0">
              <a:lnSpc>
                <a:spcPct val="100000"/>
              </a:lnSpc>
              <a:buNone/>
            </a:pPr>
            <a:r>
              <a:rPr lang="en-US" altLang="zh-CN" sz="2000" dirty="0"/>
              <a:t>//</a:t>
            </a:r>
            <a:r>
              <a:rPr lang="en-US" altLang="zh-CN" sz="2000" dirty="0" err="1"/>
              <a:t>removeAttributeQuotes:true</a:t>
            </a:r>
            <a:r>
              <a:rPr lang="en-US" altLang="zh-CN" sz="2000" dirty="0"/>
              <a:t>,</a:t>
            </a:r>
            <a:endParaRPr lang="en-US" altLang="zh-CN" sz="2000" dirty="0"/>
          </a:p>
          <a:p>
            <a:pPr marL="0" indent="0">
              <a:lnSpc>
                <a:spcPct val="100000"/>
              </a:lnSpc>
              <a:buNone/>
            </a:pPr>
            <a:r>
              <a:rPr lang="en-US" altLang="zh-CN" sz="2000" dirty="0"/>
              <a:t>//</a:t>
            </a:r>
            <a:r>
              <a:rPr lang="zh-CN" altLang="en-US" sz="2000" dirty="0"/>
              <a:t>折叠换行</a:t>
            </a:r>
            <a:r>
              <a:rPr lang="en-US" altLang="zh-CN" sz="2000" dirty="0"/>
              <a:t>true</a:t>
            </a:r>
            <a:r>
              <a:rPr lang="zh-CN" altLang="en-US" sz="2000" dirty="0"/>
              <a:t>不换行</a:t>
            </a:r>
            <a:endParaRPr lang="en-US" altLang="zh-CN" sz="2000" dirty="0"/>
          </a:p>
          <a:p>
            <a:pPr marL="0" indent="0">
              <a:lnSpc>
                <a:spcPct val="100000"/>
              </a:lnSpc>
              <a:buNone/>
            </a:pPr>
            <a:r>
              <a:rPr lang="en-US" altLang="zh-CN" sz="2000" dirty="0" err="1"/>
              <a:t>collapseWhitespace:true</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err="1"/>
              <a:t>hash:true</a:t>
            </a:r>
            <a:r>
              <a:rPr lang="en-US" altLang="zh-CN" sz="2000" dirty="0"/>
              <a:t> //</a:t>
            </a:r>
            <a:r>
              <a:rPr lang="zh-CN" altLang="en-US" sz="2000" dirty="0"/>
              <a:t>生产环境下生成</a:t>
            </a:r>
            <a:r>
              <a:rPr lang="en-US" altLang="zh-CN" sz="2000" dirty="0"/>
              <a:t>hash</a:t>
            </a:r>
            <a:r>
              <a:rPr lang="zh-CN" altLang="en-US" sz="2000" dirty="0"/>
              <a:t>戳</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smtClean="0"/>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多页面</a:t>
            </a:r>
            <a:r>
              <a:rPr lang="en-US" altLang="zh-CN" sz="3200" dirty="0" smtClean="0"/>
              <a:t>(MPA)</a:t>
            </a:r>
            <a:r>
              <a:rPr lang="zh-CN" altLang="en-US" sz="3200" dirty="0" smtClean="0"/>
              <a:t>配置</a:t>
            </a:r>
            <a:endParaRPr lang="en-US" altLang="zh-CN" sz="3200" dirty="0"/>
          </a:p>
        </p:txBody>
      </p:sp>
      <p:sp>
        <p:nvSpPr>
          <p:cNvPr id="3" name="内容占位符 2"/>
          <p:cNvSpPr>
            <a:spLocks noGrp="1"/>
          </p:cNvSpPr>
          <p:nvPr>
            <p:ph idx="1"/>
          </p:nvPr>
        </p:nvSpPr>
        <p:spPr>
          <a:xfrm>
            <a:off x="838200" y="1661502"/>
            <a:ext cx="9275284" cy="5044097"/>
          </a:xfrm>
        </p:spPr>
        <p:txBody>
          <a:bodyPr>
            <a:noAutofit/>
          </a:bodyPr>
          <a:lstStyle/>
          <a:p>
            <a:pPr marL="0" indent="0">
              <a:lnSpc>
                <a:spcPct val="100000"/>
              </a:lnSpc>
              <a:buNone/>
            </a:pPr>
            <a:r>
              <a:rPr lang="en-US" altLang="zh-CN" sz="2000" dirty="0" smtClean="0"/>
              <a:t>new </a:t>
            </a:r>
            <a:r>
              <a:rPr lang="en-US" altLang="zh-CN" sz="2000" dirty="0" err="1"/>
              <a:t>HtmlWebpackPlugin</a:t>
            </a:r>
            <a:r>
              <a:rPr lang="en-US" altLang="zh-CN" sz="2000" dirty="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smtClean="0"/>
              <a:t>template</a:t>
            </a:r>
            <a:r>
              <a:rPr lang="en-US" altLang="zh-CN" sz="2000" dirty="0"/>
              <a:t>:"./public/</a:t>
            </a:r>
            <a:r>
              <a:rPr lang="en-US" altLang="zh-CN" sz="2000" dirty="0" err="1"/>
              <a:t>admin.html</a:t>
            </a:r>
            <a:r>
              <a:rPr lang="en-US" altLang="zh-CN" sz="2000" dirty="0"/>
              <a:t>",</a:t>
            </a:r>
            <a:endParaRPr lang="en-US" altLang="zh-CN" sz="2000" dirty="0"/>
          </a:p>
          <a:p>
            <a:pPr marL="0" indent="0">
              <a:lnSpc>
                <a:spcPct val="100000"/>
              </a:lnSpc>
              <a:buNone/>
            </a:pPr>
            <a:r>
              <a:rPr lang="en-US" altLang="zh-CN" sz="2000" dirty="0"/>
              <a:t>filename:"</a:t>
            </a:r>
            <a:r>
              <a:rPr lang="en-US" altLang="zh-CN" sz="2000" dirty="0" err="1"/>
              <a:t>admin.html</a:t>
            </a:r>
            <a:r>
              <a:rPr lang="en-US" altLang="zh-CN" sz="2000" dirty="0"/>
              <a:t>",</a:t>
            </a:r>
            <a:endParaRPr lang="en-US" altLang="zh-CN" sz="2000" dirty="0"/>
          </a:p>
          <a:p>
            <a:pPr marL="0" indent="0">
              <a:lnSpc>
                <a:spcPct val="100000"/>
              </a:lnSpc>
              <a:buNone/>
            </a:pPr>
            <a:r>
              <a:rPr lang="en-US" altLang="zh-CN" sz="2000" dirty="0"/>
              <a:t>chunks:['admin</a:t>
            </a:r>
            <a:r>
              <a:rPr lang="en-US" altLang="zh-CN" sz="2000" dirty="0" smtClean="0"/>
              <a:t>'],</a:t>
            </a:r>
            <a:endParaRPr lang="en-US" altLang="zh-CN" sz="2000" dirty="0"/>
          </a:p>
          <a:p>
            <a:pPr marL="0" indent="0">
              <a:lnSpc>
                <a:spcPct val="100000"/>
              </a:lnSpc>
              <a:buNone/>
            </a:pPr>
            <a:r>
              <a:rPr lang="en-US" altLang="zh-CN" sz="2000" dirty="0" smtClean="0"/>
              <a:t>minify</a:t>
            </a:r>
            <a:r>
              <a:rPr lang="en-US" altLang="zh-CN" sz="2000" dirty="0"/>
              <a:t>:{</a:t>
            </a:r>
            <a:endParaRPr lang="en-US" altLang="zh-CN" sz="2000" dirty="0"/>
          </a:p>
          <a:p>
            <a:pPr marL="0" indent="0">
              <a:lnSpc>
                <a:spcPct val="100000"/>
              </a:lnSpc>
              <a:buNone/>
            </a:pPr>
            <a:r>
              <a:rPr lang="en-US" altLang="zh-CN" sz="2000" dirty="0" err="1" smtClean="0"/>
              <a:t>collapseWhitespace:true</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r>
              <a:rPr lang="en-US" altLang="zh-CN" sz="2000" dirty="0" err="1" smtClean="0"/>
              <a:t>hash:true</a:t>
            </a:r>
            <a:r>
              <a:rPr lang="en-US" altLang="zh-CN" sz="2000" dirty="0" smtClean="0"/>
              <a:t>}</a:t>
            </a:r>
            <a:endParaRPr lang="en-US" altLang="zh-CN" sz="2000" dirty="0"/>
          </a:p>
          <a:p>
            <a:pPr marL="0" indent="0">
              <a:lnSpc>
                <a:spcPct val="100000"/>
              </a:lnSpc>
              <a:buNone/>
            </a:pPr>
            <a:r>
              <a:rPr lang="en-US" altLang="zh-CN" sz="2000" dirty="0" smtClean="0"/>
              <a:t>),</a:t>
            </a:r>
            <a:endParaRPr lang="en-US" altLang="zh-CN" sz="2000" dirty="0"/>
          </a:p>
          <a:p>
            <a:pPr marL="0" indent="0">
              <a:lnSpc>
                <a:spcPct val="100000"/>
              </a:lnSpc>
              <a:buNone/>
            </a:pPr>
            <a:r>
              <a:rPr lang="en-US" altLang="zh-CN" sz="2000" dirty="0"/>
              <a:t>],</a:t>
            </a: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spcAft>
                <a:spcPts val="1000"/>
              </a:spcAft>
              <a:buClr>
                <a:srgbClr val="FFC000"/>
              </a:buClr>
            </a:pPr>
            <a:r>
              <a:rPr lang="zh-CN" altLang="en-US" dirty="0" smtClean="0"/>
              <a:t>课时</a:t>
            </a:r>
            <a:r>
              <a:rPr lang="en-US" altLang="zh-CN" dirty="0" smtClean="0"/>
              <a:t>7</a:t>
            </a:r>
            <a:r>
              <a:rPr lang="zh-CN" altLang="en-US" dirty="0" smtClean="0"/>
              <a:t>：</a:t>
            </a:r>
            <a:r>
              <a:rPr lang="en-US" altLang="zh-CN" dirty="0"/>
              <a:t>loaders </a:t>
            </a:r>
            <a:r>
              <a:rPr lang="zh-CN" altLang="en-US" dirty="0"/>
              <a:t>配置加载</a:t>
            </a:r>
            <a:r>
              <a:rPr lang="en-US" altLang="zh-CN" dirty="0" err="1"/>
              <a:t>css</a:t>
            </a:r>
            <a:r>
              <a:rPr lang="zh-CN" altLang="en-US" dirty="0" smtClean="0"/>
              <a:t>样式</a:t>
            </a:r>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a:t>第一章：</a:t>
            </a:r>
            <a:r>
              <a:rPr lang="en-US" altLang="zh-CN" sz="3200" dirty="0"/>
              <a:t>webpack4.0 </a:t>
            </a:r>
            <a:r>
              <a:rPr lang="zh-CN" altLang="en-US" sz="3200" dirty="0"/>
              <a:t>与脚手架开发</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sym typeface="+mn-ea"/>
              </a:rPr>
              <a:t>课时</a:t>
            </a:r>
            <a:r>
              <a:rPr lang="en-US" altLang="zh-CN" sz="2000" dirty="0" smtClean="0">
                <a:sym typeface="+mn-ea"/>
              </a:rPr>
              <a:t>7</a:t>
            </a:r>
            <a:r>
              <a:rPr lang="zh-CN" altLang="en-US" sz="2000" dirty="0" smtClean="0">
                <a:sym typeface="+mn-ea"/>
              </a:rPr>
              <a:t>：</a:t>
            </a:r>
            <a:r>
              <a:rPr lang="en-US" altLang="zh-CN" sz="2000" dirty="0">
                <a:sym typeface="+mn-ea"/>
              </a:rPr>
              <a:t>loaders </a:t>
            </a:r>
            <a:r>
              <a:rPr lang="zh-CN" altLang="en-US" sz="2000" dirty="0">
                <a:sym typeface="+mn-ea"/>
              </a:rPr>
              <a:t>配置加载</a:t>
            </a:r>
            <a:r>
              <a:rPr lang="en-US" altLang="zh-CN" sz="2000" dirty="0" err="1">
                <a:sym typeface="+mn-ea"/>
              </a:rPr>
              <a:t>css</a:t>
            </a:r>
            <a:r>
              <a:rPr lang="zh-CN" altLang="en-US" sz="2000" dirty="0" smtClean="0">
                <a:sym typeface="+mn-ea"/>
              </a:rPr>
              <a:t>样式</a:t>
            </a:r>
            <a:endParaRPr lang="zh-CN" altLang="en-US" sz="2000" dirty="0" smtClean="0"/>
          </a:p>
          <a:p>
            <a:pPr>
              <a:buClr>
                <a:srgbClr val="FFC000"/>
              </a:buClr>
            </a:pPr>
            <a:r>
              <a:rPr lang="zh-CN" altLang="en-US" sz="2000" dirty="0" smtClean="0"/>
              <a:t>课时</a:t>
            </a:r>
            <a:r>
              <a:rPr lang="en-US" altLang="zh-CN" sz="2000" dirty="0" smtClean="0"/>
              <a:t>8</a:t>
            </a:r>
            <a:r>
              <a:rPr lang="zh-CN" altLang="en-US" sz="2000" dirty="0" smtClean="0"/>
              <a:t>：</a:t>
            </a:r>
            <a:r>
              <a:rPr lang="hu-HU" altLang="zh-CN" sz="2000" dirty="0" smtClean="0"/>
              <a:t> </a:t>
            </a:r>
            <a:r>
              <a:rPr lang="hu-HU" altLang="zh-CN" sz="2000" dirty="0"/>
              <a:t>post-</a:t>
            </a:r>
            <a:r>
              <a:rPr lang="hu-HU" altLang="zh-CN" sz="2000" dirty="0" err="1"/>
              <a:t>css</a:t>
            </a:r>
            <a:r>
              <a:rPr lang="hu-HU" altLang="zh-CN" sz="2000" dirty="0"/>
              <a:t> </a:t>
            </a:r>
            <a:r>
              <a:rPr lang="zh-CN" altLang="hu-HU" sz="2000" dirty="0"/>
              <a:t>处理 </a:t>
            </a:r>
            <a:r>
              <a:rPr lang="hu-HU" altLang="zh-CN" sz="2000" dirty="0" err="1"/>
              <a:t>css</a:t>
            </a:r>
            <a:r>
              <a:rPr lang="hu-HU" altLang="zh-CN" sz="2000" dirty="0"/>
              <a:t> </a:t>
            </a:r>
            <a:r>
              <a:rPr lang="zh-CN" altLang="hu-HU" sz="2000" dirty="0"/>
              <a:t>兼容 </a:t>
            </a:r>
            <a:endParaRPr lang="en-US" altLang="zh-CN" sz="2000" dirty="0" smtClean="0"/>
          </a:p>
          <a:p>
            <a:pPr>
              <a:buClr>
                <a:srgbClr val="FFC000"/>
              </a:buClr>
            </a:pPr>
            <a:r>
              <a:rPr lang="zh-CN" altLang="en-US" sz="2000" dirty="0" smtClean="0"/>
              <a:t>课时</a:t>
            </a:r>
            <a:r>
              <a:rPr lang="en-US" altLang="zh-CN" sz="2000" dirty="0" smtClean="0"/>
              <a:t>9</a:t>
            </a:r>
            <a:r>
              <a:rPr lang="zh-CN" altLang="en-US" sz="2000" dirty="0" smtClean="0"/>
              <a:t>：</a:t>
            </a:r>
            <a:r>
              <a:rPr lang="zh-CN" altLang="en-US" sz="2000" dirty="0"/>
              <a:t>图片等资源文件</a:t>
            </a:r>
            <a:r>
              <a:rPr lang="zh-CN" altLang="en-US" sz="2000" dirty="0" smtClean="0"/>
              <a:t>处理</a:t>
            </a:r>
            <a:endParaRPr lang="zh-CN" altLang="en-US" sz="2000" dirty="0" smtClean="0"/>
          </a:p>
          <a:p>
            <a:pPr>
              <a:buClr>
                <a:srgbClr val="FFC000"/>
              </a:buClr>
            </a:pPr>
            <a:r>
              <a:rPr lang="zh-CN" altLang="en-US" sz="2000" dirty="0"/>
              <a:t>课时</a:t>
            </a:r>
            <a:r>
              <a:rPr lang="en-US" altLang="zh-CN" sz="2000" dirty="0"/>
              <a:t>10</a:t>
            </a:r>
            <a:r>
              <a:rPr lang="zh-CN" altLang="en-US" sz="2000" dirty="0"/>
              <a:t>：babel-loader，</a:t>
            </a:r>
            <a:r>
              <a:rPr lang="en-US" altLang="zh-CN" sz="2000" dirty="0"/>
              <a:t>es6</a:t>
            </a:r>
            <a:r>
              <a:rPr lang="zh-CN" altLang="en-US" sz="2000" dirty="0"/>
              <a:t>转</a:t>
            </a:r>
            <a:r>
              <a:rPr lang="en-US" altLang="zh-CN" sz="2000" dirty="0"/>
              <a:t>es5</a:t>
            </a:r>
            <a:endParaRPr lang="en-US" altLang="zh-CN" sz="2000" dirty="0"/>
          </a:p>
          <a:p>
            <a:pPr>
              <a:buClr>
                <a:srgbClr val="FFC000"/>
              </a:buClr>
            </a:pPr>
            <a:r>
              <a:rPr lang="zh-CN" altLang="en-US" sz="2000" dirty="0" smtClean="0"/>
              <a:t>课时</a:t>
            </a:r>
            <a:r>
              <a:rPr lang="en-US" altLang="zh-CN" sz="2000" dirty="0" smtClean="0"/>
              <a:t>11</a:t>
            </a:r>
            <a:r>
              <a:rPr lang="zh-CN" altLang="en-US" sz="2000" dirty="0"/>
              <a:t>：用</a:t>
            </a:r>
            <a:r>
              <a:rPr lang="en-US" altLang="zh-CN" sz="2000" dirty="0" err="1"/>
              <a:t>webpack</a:t>
            </a:r>
            <a:r>
              <a:rPr lang="zh-CN" altLang="en-US" sz="2000" dirty="0"/>
              <a:t>搭建</a:t>
            </a:r>
            <a:r>
              <a:rPr lang="en-US" altLang="zh-CN" sz="2000" dirty="0"/>
              <a:t>react</a:t>
            </a:r>
            <a:r>
              <a:rPr lang="zh-CN" altLang="en-US" sz="2000" dirty="0"/>
              <a:t>项目</a:t>
            </a:r>
            <a:endParaRPr lang="en-US" altLang="zh-CN" sz="2000" dirty="0" smtClean="0"/>
          </a:p>
          <a:p>
            <a:pPr>
              <a:buClr>
                <a:srgbClr val="FFC000"/>
              </a:buClr>
            </a:pPr>
            <a:r>
              <a:rPr lang="zh-CN" altLang="en-US" sz="2000" dirty="0" smtClean="0"/>
              <a:t>课时</a:t>
            </a:r>
            <a:r>
              <a:rPr lang="en-US" altLang="zh-CN" sz="2000" dirty="0" smtClean="0"/>
              <a:t>12</a:t>
            </a:r>
            <a:r>
              <a:rPr lang="zh-CN" altLang="en-US" sz="2000" dirty="0" smtClean="0"/>
              <a:t>：</a:t>
            </a:r>
            <a:r>
              <a:rPr lang="en-US" altLang="zh-CN" sz="2000" dirty="0" smtClean="0"/>
              <a:t> </a:t>
            </a:r>
            <a:r>
              <a:rPr lang="en-US" altLang="zh-CN" sz="2000" dirty="0"/>
              <a:t>react </a:t>
            </a:r>
            <a:r>
              <a:rPr lang="zh-CN" altLang="en-US" sz="2000" dirty="0"/>
              <a:t>官方脚手架 </a:t>
            </a:r>
            <a:r>
              <a:rPr lang="en-US" altLang="zh-CN" sz="2000" dirty="0"/>
              <a:t>create-react-app </a:t>
            </a:r>
            <a:r>
              <a:rPr lang="zh-CN" altLang="en-US" sz="2000" dirty="0"/>
              <a:t>的使用 </a:t>
            </a:r>
            <a:endParaRPr lang="zh-CN" altLang="en-US" sz="2000" dirty="0"/>
          </a:p>
          <a:p>
            <a:pPr marL="0" indent="0">
              <a:spcAft>
                <a:spcPts val="1000"/>
              </a:spcAft>
              <a:buClr>
                <a:srgbClr val="FFC000"/>
              </a:buClr>
              <a:buNone/>
            </a:pPr>
            <a:endParaRPr lang="zh-CN" altLang="en-US" sz="2400" dirty="0">
              <a:solidFill>
                <a:srgbClr val="FF0000"/>
              </a:solidFill>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a:t>loaders </a:t>
            </a:r>
            <a:r>
              <a:rPr lang="zh-CN" altLang="en-US" sz="3200" dirty="0"/>
              <a:t>配置加载</a:t>
            </a:r>
            <a:r>
              <a:rPr lang="en-US" altLang="zh-CN" sz="3200" dirty="0" err="1"/>
              <a:t>css</a:t>
            </a:r>
            <a:r>
              <a:rPr lang="zh-CN" altLang="en-US" sz="3200" dirty="0" smtClean="0"/>
              <a:t>样式</a:t>
            </a:r>
            <a:endParaRPr lang="en-US" altLang="zh-CN" sz="3200" dirty="0"/>
          </a:p>
        </p:txBody>
      </p:sp>
      <p:sp>
        <p:nvSpPr>
          <p:cNvPr id="3" name="内容占位符 2"/>
          <p:cNvSpPr>
            <a:spLocks noGrp="1"/>
          </p:cNvSpPr>
          <p:nvPr>
            <p:ph idx="1"/>
          </p:nvPr>
        </p:nvSpPr>
        <p:spPr>
          <a:xfrm>
            <a:off x="838200" y="1661503"/>
            <a:ext cx="9275284" cy="4351338"/>
          </a:xfrm>
        </p:spPr>
        <p:txBody>
          <a:bodyPr>
            <a:noAutofit/>
          </a:bodyPr>
          <a:lstStyle/>
          <a:p>
            <a:pPr marL="0" indent="0">
              <a:lnSpc>
                <a:spcPct val="100000"/>
              </a:lnSpc>
              <a:buNone/>
            </a:pPr>
            <a:r>
              <a:rPr lang="en-US" altLang="zh-CN" sz="2000" dirty="0" smtClean="0">
                <a:solidFill>
                  <a:srgbClr val="FFC000"/>
                </a:solidFill>
              </a:rPr>
              <a:t>1</a:t>
            </a:r>
            <a:r>
              <a:rPr lang="zh-CN" altLang="en-US" sz="2000" dirty="0" smtClean="0">
                <a:solidFill>
                  <a:srgbClr val="FFC000"/>
                </a:solidFill>
              </a:rPr>
              <a:t>、安装</a:t>
            </a:r>
            <a:r>
              <a:rPr lang="en-US" altLang="zh-CN" sz="2000" dirty="0" err="1" smtClean="0">
                <a:solidFill>
                  <a:srgbClr val="FFC000"/>
                </a:solidFill>
              </a:rPr>
              <a:t>css</a:t>
            </a:r>
            <a:r>
              <a:rPr lang="zh-CN" altLang="en-US" sz="2000" dirty="0" smtClean="0">
                <a:solidFill>
                  <a:srgbClr val="FFC000"/>
                </a:solidFill>
              </a:rPr>
              <a:t> </a:t>
            </a:r>
            <a:r>
              <a:rPr lang="en-US" altLang="zh-CN" sz="2000" dirty="0" smtClean="0">
                <a:solidFill>
                  <a:srgbClr val="FFC000"/>
                </a:solidFill>
              </a:rPr>
              <a:t>loader</a:t>
            </a:r>
            <a:endParaRPr lang="en-US" altLang="zh-CN" sz="2000" dirty="0" smtClean="0">
              <a:solidFill>
                <a:srgbClr val="FFC000"/>
              </a:solidFill>
            </a:endParaRPr>
          </a:p>
          <a:p>
            <a:pPr marL="0" indent="0">
              <a:lnSpc>
                <a:spcPct val="100000"/>
              </a:lnSpc>
              <a:buNone/>
            </a:pPr>
            <a:r>
              <a:rPr lang="en-US" altLang="zh-CN" sz="2000" dirty="0" err="1"/>
              <a:t>npm</a:t>
            </a:r>
            <a:r>
              <a:rPr lang="en-US" altLang="zh-CN" sz="2000" dirty="0"/>
              <a:t> install --save-dev </a:t>
            </a:r>
            <a:r>
              <a:rPr lang="en-US" altLang="zh-CN" sz="2000" dirty="0" err="1"/>
              <a:t>css</a:t>
            </a:r>
            <a:r>
              <a:rPr lang="en-US" altLang="zh-CN" sz="2000" dirty="0"/>
              <a:t>-loader </a:t>
            </a:r>
            <a:r>
              <a:rPr lang="en-US" altLang="zh-CN" sz="2000" dirty="0" smtClean="0"/>
              <a:t>style-loader mini-css-extract-plugin</a:t>
            </a:r>
            <a:endParaRPr lang="en-US" altLang="zh-CN" sz="2000" dirty="0" smtClean="0"/>
          </a:p>
          <a:p>
            <a:pPr marL="0" indent="0">
              <a:lnSpc>
                <a:spcPct val="100000"/>
              </a:lnSpc>
              <a:buNone/>
            </a:pPr>
            <a:r>
              <a:rPr lang="en-US" altLang="zh-CN" sz="2000" dirty="0" err="1" smtClean="0"/>
              <a:t>css</a:t>
            </a:r>
            <a:r>
              <a:rPr lang="en-US" altLang="zh-CN" sz="2000" dirty="0" smtClean="0"/>
              <a:t>-loader</a:t>
            </a:r>
            <a:r>
              <a:rPr lang="zh-CN" altLang="en-US" sz="2000" dirty="0" smtClean="0"/>
              <a:t>：</a:t>
            </a:r>
            <a:r>
              <a:rPr lang="zh-CN" altLang="en-US" sz="2000" dirty="0"/>
              <a:t>解析</a:t>
            </a:r>
            <a:r>
              <a:rPr lang="en-US" altLang="zh-CN" sz="2000" dirty="0"/>
              <a:t>@import</a:t>
            </a:r>
            <a:r>
              <a:rPr lang="zh-CN" altLang="en-US" sz="2000" dirty="0"/>
              <a:t>这种</a:t>
            </a:r>
            <a:r>
              <a:rPr lang="zh-CN" altLang="en-US" sz="2000" dirty="0" smtClean="0"/>
              <a:t>语法</a:t>
            </a:r>
            <a:endParaRPr lang="en-US" altLang="zh-CN" sz="2000" dirty="0" smtClean="0"/>
          </a:p>
          <a:p>
            <a:pPr marL="0" indent="0">
              <a:lnSpc>
                <a:spcPct val="100000"/>
              </a:lnSpc>
              <a:buNone/>
            </a:pPr>
            <a:r>
              <a:rPr lang="en-US" altLang="zh-CN" sz="2000" dirty="0" smtClean="0"/>
              <a:t>style-loader</a:t>
            </a:r>
            <a:r>
              <a:rPr lang="zh-CN" altLang="en-US" sz="2000" dirty="0" smtClean="0"/>
              <a:t>：</a:t>
            </a:r>
            <a:r>
              <a:rPr lang="zh-CN" altLang="en-US" sz="2000" dirty="0"/>
              <a:t>把</a:t>
            </a:r>
            <a:r>
              <a:rPr lang="en-US" altLang="zh-CN" sz="2000" dirty="0" err="1"/>
              <a:t>css</a:t>
            </a:r>
            <a:r>
              <a:rPr lang="zh-CN" altLang="en-US" sz="2000" dirty="0"/>
              <a:t>插入到</a:t>
            </a:r>
            <a:r>
              <a:rPr lang="en-US" altLang="zh-CN" sz="2000" dirty="0"/>
              <a:t>head</a:t>
            </a:r>
            <a:r>
              <a:rPr lang="zh-CN" altLang="en-US" sz="2000" dirty="0"/>
              <a:t>标签</a:t>
            </a:r>
            <a:r>
              <a:rPr lang="zh-CN" altLang="en-US" sz="2000" dirty="0" smtClean="0"/>
              <a:t>中</a:t>
            </a:r>
            <a:endParaRPr lang="zh-CN" altLang="en-US" sz="2000" dirty="0" smtClean="0"/>
          </a:p>
          <a:p>
            <a:pPr marL="0" indent="0">
              <a:lnSpc>
                <a:spcPct val="100000"/>
              </a:lnSpc>
              <a:buNone/>
            </a:pPr>
            <a:r>
              <a:rPr lang="en-US" altLang="zh-CN" sz="2000" dirty="0" smtClean="0"/>
              <a:t>mini-css-extract-plugin:抽离css样式让index.html里面的css样式变成link引入</a:t>
            </a:r>
            <a:endParaRPr lang="en-US" altLang="zh-CN" sz="2000" dirty="0" smtClean="0"/>
          </a:p>
          <a:p>
            <a:pPr marL="0" indent="0">
              <a:lnSpc>
                <a:spcPct val="100000"/>
              </a:lnSpc>
              <a:buNone/>
            </a:pPr>
            <a:endParaRPr lang="en-US" altLang="zh-CN" sz="2000" dirty="0" smtClean="0"/>
          </a:p>
          <a:p>
            <a:pPr marL="0" indent="0">
              <a:lnSpc>
                <a:spcPct val="100000"/>
              </a:lnSpc>
              <a:buNone/>
            </a:pPr>
            <a:r>
              <a:rPr lang="en-US" altLang="zh-CN" sz="2000" dirty="0" smtClean="0">
                <a:solidFill>
                  <a:srgbClr val="FFC000"/>
                </a:solidFill>
              </a:rPr>
              <a:t>2</a:t>
            </a:r>
            <a:r>
              <a:rPr lang="zh-CN" altLang="en-US" sz="2000" dirty="0" smtClean="0">
                <a:solidFill>
                  <a:srgbClr val="FFC000"/>
                </a:solidFill>
              </a:rPr>
              <a:t>、配置</a:t>
            </a:r>
            <a:r>
              <a:rPr lang="en-US" altLang="zh-CN" sz="2000" dirty="0" err="1" smtClean="0">
                <a:solidFill>
                  <a:srgbClr val="FFC000"/>
                </a:solidFill>
              </a:rPr>
              <a:t>css</a:t>
            </a:r>
            <a:r>
              <a:rPr lang="zh-CN" altLang="en-US" sz="2000" dirty="0" smtClean="0">
                <a:solidFill>
                  <a:srgbClr val="FFC000"/>
                </a:solidFill>
              </a:rPr>
              <a:t> </a:t>
            </a:r>
            <a:r>
              <a:rPr lang="en-US" altLang="zh-CN" sz="2000" dirty="0" smtClean="0">
                <a:solidFill>
                  <a:srgbClr val="FFC000"/>
                </a:solidFill>
              </a:rPr>
              <a:t>loader</a:t>
            </a:r>
            <a:endParaRPr lang="en-US" altLang="zh-CN" sz="2000" dirty="0" smtClean="0">
              <a:solidFill>
                <a:srgbClr val="FFC000"/>
              </a:solidFill>
            </a:endParaRPr>
          </a:p>
          <a:p>
            <a:pPr marL="0" indent="0">
              <a:lnSpc>
                <a:spcPct val="100000"/>
              </a:lnSpc>
              <a:spcBef>
                <a:spcPts val="0"/>
              </a:spcBef>
              <a:buNone/>
            </a:pPr>
            <a:endParaRPr lang="en-US" altLang="zh-CN" sz="2000" dirty="0"/>
          </a:p>
          <a:p>
            <a:pPr>
              <a:lnSpc>
                <a:spcPct val="100000"/>
              </a:lnSpc>
              <a:spcBef>
                <a:spcPts val="0"/>
              </a:spcBef>
            </a:pPr>
            <a:r>
              <a:rPr lang="en-US" altLang="zh-CN" sz="2000" dirty="0"/>
              <a:t>loader</a:t>
            </a:r>
            <a:r>
              <a:rPr lang="zh-CN" altLang="en-US" sz="2000" dirty="0"/>
              <a:t>是有顺序的默认从右向左执行</a:t>
            </a:r>
            <a:r>
              <a:rPr lang="en-US" altLang="zh-CN" sz="2000" dirty="0"/>
              <a:t>,</a:t>
            </a:r>
            <a:r>
              <a:rPr lang="zh-CN" altLang="en-US" sz="2000" dirty="0"/>
              <a:t>从下往上</a:t>
            </a:r>
            <a:r>
              <a:rPr lang="zh-CN" altLang="en-US" sz="2000" dirty="0" smtClean="0"/>
              <a:t>执行。</a:t>
            </a:r>
            <a:endParaRPr lang="en-US" altLang="zh-CN" sz="2000" dirty="0" smtClean="0"/>
          </a:p>
          <a:p>
            <a:pPr>
              <a:lnSpc>
                <a:spcPct val="100000"/>
              </a:lnSpc>
              <a:spcBef>
                <a:spcPts val="0"/>
              </a:spcBef>
            </a:pPr>
            <a:endParaRPr lang="en-US" altLang="zh-CN" sz="2000" dirty="0"/>
          </a:p>
          <a:p>
            <a:pPr>
              <a:lnSpc>
                <a:spcPct val="100000"/>
              </a:lnSpc>
              <a:spcBef>
                <a:spcPts val="0"/>
              </a:spcBef>
            </a:pPr>
            <a:r>
              <a:rPr lang="en-US" altLang="zh-CN" sz="2000" dirty="0"/>
              <a:t>loader</a:t>
            </a:r>
            <a:r>
              <a:rPr lang="zh-CN" altLang="en-US" sz="2000" dirty="0"/>
              <a:t>可以写成字符串：</a:t>
            </a:r>
            <a:r>
              <a:rPr lang="en-US" altLang="zh-CN" sz="2000" dirty="0"/>
              <a:t>use</a:t>
            </a:r>
            <a:r>
              <a:rPr lang="en-US" altLang="zh-CN" sz="2000" dirty="0" smtClean="0"/>
              <a:t>:‘</a:t>
            </a:r>
            <a:r>
              <a:rPr lang="en-US" altLang="zh-CN" sz="2000" dirty="0" err="1" smtClean="0"/>
              <a:t>css</a:t>
            </a:r>
            <a:r>
              <a:rPr lang="en-US" altLang="zh-CN" sz="2000" dirty="0" smtClean="0"/>
              <a:t>-loader’</a:t>
            </a:r>
            <a:r>
              <a:rPr lang="zh-CN" altLang="en-US" sz="2000" dirty="0" smtClean="0"/>
              <a:t>，</a:t>
            </a:r>
            <a:r>
              <a:rPr lang="zh-CN" altLang="en-US" sz="2000" dirty="0"/>
              <a:t>写成数组</a:t>
            </a:r>
            <a:r>
              <a:rPr lang="en-US" altLang="zh-CN" sz="2000" dirty="0" smtClean="0"/>
              <a:t>[‘</a:t>
            </a:r>
            <a:r>
              <a:rPr lang="en-US" altLang="zh-CN" sz="2000" dirty="0" err="1" smtClean="0"/>
              <a:t>css</a:t>
            </a:r>
            <a:r>
              <a:rPr lang="en-US" altLang="zh-CN" sz="2000" dirty="0" smtClean="0"/>
              <a:t>-loader’]</a:t>
            </a:r>
            <a:r>
              <a:rPr lang="zh-CN" altLang="en-US" sz="2000" dirty="0"/>
              <a:t>，写成对象</a:t>
            </a:r>
            <a:r>
              <a:rPr lang="en-US" altLang="zh-CN" sz="2000" dirty="0"/>
              <a:t>[{loader</a:t>
            </a:r>
            <a:r>
              <a:rPr lang="en-US" altLang="zh-CN" sz="2000" dirty="0" smtClean="0"/>
              <a:t>:‘</a:t>
            </a:r>
            <a:r>
              <a:rPr lang="en-US" altLang="zh-CN" sz="2000" dirty="0" err="1" smtClean="0"/>
              <a:t>css</a:t>
            </a:r>
            <a:r>
              <a:rPr lang="en-US" altLang="zh-CN" sz="2000" dirty="0" smtClean="0"/>
              <a:t>-loader’}]</a:t>
            </a:r>
            <a:r>
              <a:rPr lang="zh-CN" altLang="en-US" sz="2000" dirty="0"/>
              <a:t>对象的好处可以传好多</a:t>
            </a:r>
            <a:r>
              <a:rPr lang="zh-CN" altLang="en-US" sz="2000" dirty="0" smtClean="0"/>
              <a:t>参数。</a:t>
            </a: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smtClean="0"/>
          </a:p>
          <a:p>
            <a:pPr marL="0" indent="0">
              <a:lnSpc>
                <a:spcPct val="100000"/>
              </a:lnSpc>
              <a:spcBef>
                <a:spcPts val="0"/>
              </a:spcBef>
              <a:buNone/>
            </a:pPr>
            <a:endParaRPr lang="en-US" altLang="zh-CN" sz="2000" dirty="0"/>
          </a:p>
          <a:p>
            <a:pPr marL="0" indent="0">
              <a:lnSpc>
                <a:spcPct val="100000"/>
              </a:lnSpc>
              <a:spcBef>
                <a:spcPts val="0"/>
              </a:spcBef>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a:t>loaders </a:t>
            </a:r>
            <a:r>
              <a:rPr lang="zh-CN" altLang="en-US" sz="3200" dirty="0"/>
              <a:t>配置加载</a:t>
            </a:r>
            <a:r>
              <a:rPr lang="en-US" altLang="zh-CN" sz="3200" dirty="0" err="1"/>
              <a:t>css</a:t>
            </a:r>
            <a:r>
              <a:rPr lang="zh-CN" altLang="en-US" sz="3200" dirty="0" smtClean="0"/>
              <a:t>样式</a:t>
            </a:r>
            <a:endParaRPr lang="en-US" altLang="zh-CN" sz="3200" dirty="0"/>
          </a:p>
        </p:txBody>
      </p:sp>
      <p:sp>
        <p:nvSpPr>
          <p:cNvPr id="3" name="内容占位符 2"/>
          <p:cNvSpPr>
            <a:spLocks noGrp="1"/>
          </p:cNvSpPr>
          <p:nvPr>
            <p:ph idx="1"/>
          </p:nvPr>
        </p:nvSpPr>
        <p:spPr>
          <a:xfrm>
            <a:off x="838200" y="1661795"/>
            <a:ext cx="9275445" cy="5265420"/>
          </a:xfrm>
        </p:spPr>
        <p:txBody>
          <a:bodyPr>
            <a:noAutofit/>
          </a:bodyPr>
          <a:lstStyle/>
          <a:p>
            <a:pPr marL="0" indent="0">
              <a:lnSpc>
                <a:spcPct val="50000"/>
              </a:lnSpc>
              <a:spcBef>
                <a:spcPts val="1000"/>
              </a:spcBef>
              <a:spcAft>
                <a:spcPts val="0"/>
              </a:spcAft>
              <a:buNone/>
            </a:pPr>
            <a:endParaRPr sz="2000" dirty="0" smtClean="0"/>
          </a:p>
          <a:p>
            <a:pPr marL="0" indent="0">
              <a:lnSpc>
                <a:spcPct val="50000"/>
              </a:lnSpc>
              <a:spcBef>
                <a:spcPts val="1000"/>
              </a:spcBef>
              <a:spcAft>
                <a:spcPts val="0"/>
              </a:spcAft>
              <a:buNone/>
            </a:pPr>
            <a:r>
              <a:rPr sz="2000" dirty="0" smtClean="0"/>
              <a:t>let MiniCssExtractPlugin=require('mini-css-extract-plugin');</a:t>
            </a:r>
            <a:endParaRPr sz="2000" dirty="0" smtClean="0"/>
          </a:p>
          <a:p>
            <a:pPr marL="0" indent="0">
              <a:lnSpc>
                <a:spcPct val="50000"/>
              </a:lnSpc>
              <a:spcBef>
                <a:spcPts val="1000"/>
              </a:spcBef>
              <a:spcAft>
                <a:spcPts val="0"/>
              </a:spcAft>
              <a:buNone/>
            </a:pPr>
            <a:endParaRPr sz="2000" dirty="0" smtClean="0"/>
          </a:p>
          <a:p>
            <a:pPr marL="0" indent="0">
              <a:lnSpc>
                <a:spcPct val="50000"/>
              </a:lnSpc>
              <a:spcBef>
                <a:spcPts val="1000"/>
              </a:spcBef>
              <a:spcAft>
                <a:spcPts val="0"/>
              </a:spcAft>
              <a:buNone/>
            </a:pPr>
            <a:r>
              <a:rPr sz="2000" dirty="0" smtClean="0"/>
              <a:t>    plugins:</a:t>
            </a:r>
            <a:r>
              <a:rPr lang="en-US" sz="2000" dirty="0" smtClean="0"/>
              <a:t>[</a:t>
            </a:r>
            <a:endParaRPr lang="en-US" sz="2000" dirty="0" smtClean="0"/>
          </a:p>
          <a:p>
            <a:pPr marL="0" indent="0">
              <a:lnSpc>
                <a:spcPct val="50000"/>
              </a:lnSpc>
              <a:spcBef>
                <a:spcPts val="1000"/>
              </a:spcBef>
              <a:spcAft>
                <a:spcPts val="0"/>
              </a:spcAft>
              <a:buNone/>
            </a:pPr>
            <a:r>
              <a:rPr lang="en-US" sz="2000" dirty="0" smtClean="0"/>
              <a:t>        new MiniCssExtractPlugin({</a:t>
            </a:r>
            <a:endParaRPr lang="en-US" sz="2000" dirty="0" smtClean="0"/>
          </a:p>
          <a:p>
            <a:pPr marL="0" indent="0">
              <a:lnSpc>
                <a:spcPct val="50000"/>
              </a:lnSpc>
              <a:spcBef>
                <a:spcPts val="1000"/>
              </a:spcBef>
              <a:spcAft>
                <a:spcPts val="0"/>
              </a:spcAft>
              <a:buNone/>
            </a:pPr>
            <a:r>
              <a:rPr lang="en-US" sz="2000" dirty="0" smtClean="0"/>
              <a:t>            filename:'static/css/main.css'</a:t>
            </a:r>
            <a:endParaRPr lang="en-US" sz="2000" dirty="0" smtClean="0"/>
          </a:p>
          <a:p>
            <a:pPr marL="0" indent="0">
              <a:lnSpc>
                <a:spcPct val="50000"/>
              </a:lnSpc>
              <a:spcBef>
                <a:spcPts val="1000"/>
              </a:spcBef>
              <a:spcAft>
                <a:spcPts val="0"/>
              </a:spcAft>
              <a:buNone/>
            </a:pPr>
            <a:r>
              <a:rPr lang="en-US" sz="2000" dirty="0" smtClean="0"/>
              <a:t>        })</a:t>
            </a:r>
            <a:endParaRPr lang="en-US" sz="2000" dirty="0" smtClean="0"/>
          </a:p>
          <a:p>
            <a:pPr marL="0" indent="0">
              <a:lnSpc>
                <a:spcPct val="50000"/>
              </a:lnSpc>
              <a:spcBef>
                <a:spcPts val="1000"/>
              </a:spcBef>
              <a:spcAft>
                <a:spcPts val="0"/>
              </a:spcAft>
              <a:buNone/>
            </a:pPr>
            <a:r>
              <a:rPr lang="en-US" sz="2000" dirty="0" smtClean="0"/>
              <a:t>     ]</a:t>
            </a:r>
            <a:endParaRPr lang="en-US"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a:t>loaders </a:t>
            </a:r>
            <a:r>
              <a:rPr lang="zh-CN" altLang="en-US" sz="3200" dirty="0"/>
              <a:t>配置加载</a:t>
            </a:r>
            <a:r>
              <a:rPr lang="en-US" altLang="zh-CN" sz="3200" dirty="0" err="1"/>
              <a:t>css</a:t>
            </a:r>
            <a:r>
              <a:rPr lang="zh-CN" altLang="en-US" sz="3200" dirty="0" smtClean="0"/>
              <a:t>样式</a:t>
            </a:r>
            <a:endParaRPr lang="en-US" altLang="zh-CN" sz="3200" dirty="0"/>
          </a:p>
        </p:txBody>
      </p:sp>
      <p:sp>
        <p:nvSpPr>
          <p:cNvPr id="3" name="内容占位符 2"/>
          <p:cNvSpPr>
            <a:spLocks noGrp="1"/>
          </p:cNvSpPr>
          <p:nvPr>
            <p:ph idx="1"/>
          </p:nvPr>
        </p:nvSpPr>
        <p:spPr>
          <a:xfrm>
            <a:off x="838200" y="1661795"/>
            <a:ext cx="9275445" cy="5265420"/>
          </a:xfrm>
        </p:spPr>
        <p:txBody>
          <a:bodyPr>
            <a:noAutofit/>
          </a:bodyPr>
          <a:lstStyle/>
          <a:p>
            <a:pPr marL="0" indent="0">
              <a:lnSpc>
                <a:spcPct val="50000"/>
              </a:lnSpc>
              <a:spcBef>
                <a:spcPts val="1000"/>
              </a:spcBef>
              <a:spcAft>
                <a:spcPts val="0"/>
              </a:spcAft>
              <a:buNone/>
            </a:pPr>
            <a:endParaRPr sz="2000" dirty="0" smtClean="0"/>
          </a:p>
          <a:p>
            <a:pPr marL="0" indent="0">
              <a:lnSpc>
                <a:spcPct val="50000"/>
              </a:lnSpc>
              <a:spcBef>
                <a:spcPts val="1000"/>
              </a:spcBef>
              <a:spcAft>
                <a:spcPts val="0"/>
              </a:spcAft>
              <a:buNone/>
            </a:pPr>
            <a:endParaRPr sz="2000" dirty="0" smtClean="0"/>
          </a:p>
          <a:p>
            <a:pPr marL="0" indent="0">
              <a:lnSpc>
                <a:spcPct val="50000"/>
              </a:lnSpc>
              <a:spcBef>
                <a:spcPts val="1000"/>
              </a:spcBef>
              <a:spcAft>
                <a:spcPts val="0"/>
              </a:spcAft>
              <a:buNone/>
            </a:pPr>
            <a:r>
              <a:rPr sz="2000" dirty="0" smtClean="0"/>
              <a:t>//模块</a:t>
            </a:r>
            <a:endParaRPr sz="2000" dirty="0" smtClean="0"/>
          </a:p>
          <a:p>
            <a:pPr marL="0" indent="0">
              <a:lnSpc>
                <a:spcPct val="50000"/>
              </a:lnSpc>
              <a:spcBef>
                <a:spcPts val="1000"/>
              </a:spcBef>
              <a:spcAft>
                <a:spcPts val="0"/>
              </a:spcAft>
              <a:buNone/>
            </a:pPr>
            <a:r>
              <a:rPr sz="2000" dirty="0" smtClean="0"/>
              <a:t>    module:{</a:t>
            </a:r>
            <a:endParaRPr sz="2000" dirty="0" smtClean="0"/>
          </a:p>
          <a:p>
            <a:pPr marL="0" indent="0">
              <a:lnSpc>
                <a:spcPct val="50000"/>
              </a:lnSpc>
              <a:spcBef>
                <a:spcPts val="1000"/>
              </a:spcBef>
              <a:spcAft>
                <a:spcPts val="0"/>
              </a:spcAft>
              <a:buNone/>
            </a:pPr>
            <a:r>
              <a:rPr sz="2000" dirty="0" smtClean="0"/>
              <a:t>//规则</a:t>
            </a:r>
            <a:endParaRPr sz="2000" dirty="0" smtClean="0"/>
          </a:p>
          <a:p>
            <a:pPr marL="0" indent="0">
              <a:lnSpc>
                <a:spcPct val="50000"/>
              </a:lnSpc>
              <a:spcBef>
                <a:spcPts val="1000"/>
              </a:spcBef>
              <a:spcAft>
                <a:spcPts val="0"/>
              </a:spcAft>
              <a:buNone/>
            </a:pPr>
            <a:r>
              <a:rPr sz="2000" dirty="0" smtClean="0"/>
              <a:t>        rules:[</a:t>
            </a:r>
            <a:endParaRPr sz="2000" dirty="0" smtClean="0"/>
          </a:p>
          <a:p>
            <a:pPr marL="0" indent="0">
              <a:lnSpc>
                <a:spcPct val="50000"/>
              </a:lnSpc>
              <a:spcBef>
                <a:spcPts val="1000"/>
              </a:spcBef>
              <a:spcAft>
                <a:spcPts val="0"/>
              </a:spcAft>
              <a:buNone/>
            </a:pPr>
            <a:r>
              <a:rPr sz="2000" dirty="0" smtClean="0"/>
              <a:t>            {</a:t>
            </a:r>
            <a:endParaRPr sz="2000" dirty="0" smtClean="0"/>
          </a:p>
          <a:p>
            <a:pPr marL="0" indent="0">
              <a:lnSpc>
                <a:spcPct val="50000"/>
              </a:lnSpc>
              <a:spcBef>
                <a:spcPts val="1000"/>
              </a:spcBef>
              <a:spcAft>
                <a:spcPts val="0"/>
              </a:spcAft>
              <a:buNone/>
            </a:pPr>
            <a:r>
              <a:rPr sz="2000" dirty="0" smtClean="0"/>
              <a:t>                test:/\.css$/,</a:t>
            </a:r>
            <a:endParaRPr sz="2000" dirty="0" smtClean="0"/>
          </a:p>
          <a:p>
            <a:pPr marL="0" indent="0">
              <a:lnSpc>
                <a:spcPct val="50000"/>
              </a:lnSpc>
              <a:spcBef>
                <a:spcPts val="1000"/>
              </a:spcBef>
              <a:spcAft>
                <a:spcPts val="0"/>
              </a:spcAft>
              <a:buNone/>
            </a:pPr>
            <a:r>
              <a:rPr sz="2000" dirty="0" smtClean="0"/>
              <a:t>                use:[</a:t>
            </a:r>
            <a:endParaRPr sz="2000" dirty="0" smtClean="0"/>
          </a:p>
          <a:p>
            <a:pPr marL="0" indent="0">
              <a:lnSpc>
                <a:spcPct val="50000"/>
              </a:lnSpc>
              <a:spcBef>
                <a:spcPts val="1000"/>
              </a:spcBef>
              <a:spcAft>
                <a:spcPts val="0"/>
              </a:spcAft>
              <a:buNone/>
            </a:pPr>
            <a:r>
              <a:rPr lang="en-US" sz="2000" dirty="0" smtClean="0"/>
              <a:t>	       MiniCssExtractPlugin.loader,//都放到了上面的main.css里面</a:t>
            </a:r>
            <a:endParaRPr lang="en-US" sz="2000" dirty="0" smtClean="0"/>
          </a:p>
          <a:p>
            <a:pPr marL="0" indent="0">
              <a:lnSpc>
                <a:spcPct val="50000"/>
              </a:lnSpc>
              <a:spcBef>
                <a:spcPts val="1000"/>
              </a:spcBef>
              <a:spcAft>
                <a:spcPts val="0"/>
              </a:spcAft>
              <a:buNone/>
            </a:pPr>
            <a:r>
              <a:rPr sz="2000" dirty="0" smtClean="0"/>
              <a:t>                    {</a:t>
            </a:r>
            <a:endParaRPr sz="2000" dirty="0" smtClean="0"/>
          </a:p>
          <a:p>
            <a:pPr marL="0" indent="0">
              <a:lnSpc>
                <a:spcPct val="50000"/>
              </a:lnSpc>
              <a:spcBef>
                <a:spcPts val="1000"/>
              </a:spcBef>
              <a:spcAft>
                <a:spcPts val="0"/>
              </a:spcAft>
              <a:buNone/>
            </a:pPr>
            <a:r>
              <a:rPr sz="2000" dirty="0" smtClean="0"/>
              <a:t>                        loader:"css-loader"</a:t>
            </a:r>
            <a:endParaRPr sz="2000" dirty="0" smtClean="0"/>
          </a:p>
          <a:p>
            <a:pPr marL="0" indent="0">
              <a:lnSpc>
                <a:spcPct val="50000"/>
              </a:lnSpc>
              <a:spcBef>
                <a:spcPts val="1000"/>
              </a:spcBef>
              <a:spcAft>
                <a:spcPts val="0"/>
              </a:spcAft>
              <a:buNone/>
            </a:pPr>
            <a:r>
              <a:rPr sz="2000" dirty="0" smtClean="0"/>
              <a:t>                    }</a:t>
            </a:r>
            <a:endParaRPr sz="2000" dirty="0" smtClean="0"/>
          </a:p>
          <a:p>
            <a:pPr marL="0" indent="0">
              <a:lnSpc>
                <a:spcPct val="50000"/>
              </a:lnSpc>
              <a:spcBef>
                <a:spcPts val="1000"/>
              </a:spcBef>
              <a:spcAft>
                <a:spcPts val="0"/>
              </a:spcAft>
              <a:buNone/>
            </a:pPr>
            <a:r>
              <a:rPr sz="2000" dirty="0" smtClean="0"/>
              <a:t>                ]</a:t>
            </a:r>
            <a:endParaRPr sz="2000" dirty="0" smtClean="0"/>
          </a:p>
          <a:p>
            <a:pPr marL="0" indent="0">
              <a:lnSpc>
                <a:spcPct val="50000"/>
              </a:lnSpc>
              <a:spcBef>
                <a:spcPts val="1000"/>
              </a:spcBef>
              <a:spcAft>
                <a:spcPts val="0"/>
              </a:spcAft>
              <a:buNone/>
            </a:pPr>
            <a:r>
              <a:rPr sz="2000" dirty="0" smtClean="0"/>
              <a:t>            }</a:t>
            </a:r>
            <a:endParaRPr sz="2000" dirty="0" smtClean="0"/>
          </a:p>
          <a:p>
            <a:pPr marL="0" indent="0">
              <a:lnSpc>
                <a:spcPct val="50000"/>
              </a:lnSpc>
              <a:spcBef>
                <a:spcPts val="1000"/>
              </a:spcBef>
              <a:spcAft>
                <a:spcPts val="0"/>
              </a:spcAft>
              <a:buNone/>
            </a:pPr>
            <a:r>
              <a:rPr sz="2000" dirty="0" smtClean="0"/>
              <a:t>        ]</a:t>
            </a:r>
            <a:endParaRPr sz="2000" dirty="0" smtClean="0"/>
          </a:p>
          <a:p>
            <a:pPr marL="0" indent="0">
              <a:lnSpc>
                <a:spcPct val="50000"/>
              </a:lnSpc>
              <a:spcBef>
                <a:spcPts val="1000"/>
              </a:spcBef>
              <a:spcAft>
                <a:spcPts val="0"/>
              </a:spcAft>
              <a:buNone/>
            </a:pPr>
            <a:r>
              <a:rPr sz="2000" dirty="0" smtClean="0"/>
              <a:t>    }</a:t>
            </a:r>
            <a:endParaRPr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buClr>
                <a:srgbClr val="FFC000"/>
              </a:buClr>
            </a:pPr>
            <a:r>
              <a:rPr lang="zh-CN" altLang="en-US" dirty="0" smtClean="0"/>
              <a:t>课时</a:t>
            </a:r>
            <a:r>
              <a:rPr lang="en-US" altLang="zh-CN" dirty="0" smtClean="0"/>
              <a:t>8</a:t>
            </a:r>
            <a:r>
              <a:rPr lang="zh-CN" altLang="en-US" dirty="0" smtClean="0"/>
              <a:t>：</a:t>
            </a:r>
            <a:r>
              <a:rPr lang="hu-HU" altLang="zh-CN" dirty="0"/>
              <a:t>post-</a:t>
            </a:r>
            <a:r>
              <a:rPr lang="hu-HU" altLang="zh-CN" dirty="0" err="1"/>
              <a:t>css</a:t>
            </a:r>
            <a:r>
              <a:rPr lang="hu-HU" altLang="zh-CN" dirty="0"/>
              <a:t> </a:t>
            </a:r>
            <a:r>
              <a:rPr lang="zh-CN" altLang="hu-HU" dirty="0"/>
              <a:t>处理 </a:t>
            </a:r>
            <a:r>
              <a:rPr lang="hu-HU" altLang="zh-CN" dirty="0" err="1"/>
              <a:t>css</a:t>
            </a:r>
            <a:r>
              <a:rPr lang="hu-HU" altLang="zh-CN" dirty="0"/>
              <a:t> </a:t>
            </a:r>
            <a:r>
              <a:rPr lang="zh-CN" altLang="hu-HU" dirty="0"/>
              <a:t>兼容 </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hu-HU" altLang="zh-CN" sz="3200" dirty="0"/>
              <a:t>post-</a:t>
            </a:r>
            <a:r>
              <a:rPr lang="hu-HU" altLang="zh-CN" sz="3200" dirty="0" err="1"/>
              <a:t>css</a:t>
            </a:r>
            <a:r>
              <a:rPr lang="hu-HU" altLang="zh-CN" sz="3200" dirty="0"/>
              <a:t> </a:t>
            </a:r>
            <a:r>
              <a:rPr lang="zh-CN" altLang="hu-HU" sz="3200" dirty="0"/>
              <a:t>处理 </a:t>
            </a:r>
            <a:r>
              <a:rPr lang="hu-HU" altLang="zh-CN" sz="3200" dirty="0" err="1"/>
              <a:t>css</a:t>
            </a:r>
            <a:r>
              <a:rPr lang="hu-HU" altLang="zh-CN" sz="3200" dirty="0"/>
              <a:t> </a:t>
            </a:r>
            <a:r>
              <a:rPr lang="zh-CN" altLang="hu-HU" sz="3200" dirty="0"/>
              <a:t>兼容</a:t>
            </a:r>
            <a:endParaRPr lang="en-US" altLang="zh-CN" sz="3200" dirty="0"/>
          </a:p>
        </p:txBody>
      </p:sp>
      <p:sp>
        <p:nvSpPr>
          <p:cNvPr id="3" name="内容占位符 2"/>
          <p:cNvSpPr>
            <a:spLocks noGrp="1"/>
          </p:cNvSpPr>
          <p:nvPr>
            <p:ph idx="1"/>
          </p:nvPr>
        </p:nvSpPr>
        <p:spPr>
          <a:xfrm>
            <a:off x="838200" y="1661503"/>
            <a:ext cx="9275284" cy="4985482"/>
          </a:xfrm>
        </p:spPr>
        <p:txBody>
          <a:bodyPr>
            <a:noAutofit/>
          </a:bodyPr>
          <a:lstStyle/>
          <a:p>
            <a:pPr marL="0" indent="0">
              <a:lnSpc>
                <a:spcPct val="100000"/>
              </a:lnSpc>
              <a:buNone/>
            </a:pPr>
            <a:r>
              <a:rPr lang="en-US" altLang="zh-CN" sz="2000" dirty="0"/>
              <a:t>css3</a:t>
            </a:r>
            <a:r>
              <a:rPr lang="zh-CN" altLang="en-US" sz="2000" dirty="0"/>
              <a:t>自动加前缀</a:t>
            </a:r>
            <a:r>
              <a:rPr lang="en-US" altLang="zh-CN" sz="2000" dirty="0"/>
              <a:t>-</a:t>
            </a:r>
            <a:r>
              <a:rPr lang="en-US" altLang="zh-CN" sz="2000" dirty="0" err="1" smtClean="0"/>
              <a:t>webkit</a:t>
            </a:r>
            <a:r>
              <a:rPr lang="en-US" altLang="zh-CN" sz="2000" dirty="0" smtClean="0"/>
              <a:t>-</a:t>
            </a:r>
            <a:endParaRPr lang="en-US" altLang="zh-CN" sz="2000" dirty="0"/>
          </a:p>
          <a:p>
            <a:pPr marL="0" indent="0">
              <a:lnSpc>
                <a:spcPct val="100000"/>
              </a:lnSpc>
              <a:buNone/>
            </a:pPr>
            <a:r>
              <a:rPr lang="en-US" altLang="zh-CN" sz="2000" dirty="0" smtClean="0"/>
              <a:t>1</a:t>
            </a:r>
            <a:r>
              <a:rPr lang="zh-CN" altLang="en-US" sz="2000" dirty="0" smtClean="0"/>
              <a:t>、安装</a:t>
            </a:r>
            <a:endParaRPr lang="en-US" altLang="zh-CN" sz="2000" dirty="0" smtClean="0"/>
          </a:p>
          <a:p>
            <a:pPr marL="0" indent="0">
              <a:lnSpc>
                <a:spcPct val="100000"/>
              </a:lnSpc>
              <a:buNone/>
            </a:pPr>
            <a:r>
              <a:rPr lang="en-US" altLang="zh-CN" sz="2000" dirty="0"/>
              <a:t>yarn add -D </a:t>
            </a:r>
            <a:r>
              <a:rPr lang="en-US" altLang="zh-CN" sz="2000" dirty="0" err="1"/>
              <a:t>postcss</a:t>
            </a:r>
            <a:r>
              <a:rPr lang="en-US" altLang="zh-CN" sz="2000" dirty="0"/>
              <a:t>-loader </a:t>
            </a:r>
            <a:r>
              <a:rPr lang="en-US" altLang="zh-CN" sz="2000" dirty="0" err="1" smtClean="0"/>
              <a:t>autoprefixer</a:t>
            </a:r>
            <a:endParaRPr lang="en-US" altLang="zh-CN" sz="2000" dirty="0" err="1" smtClean="0"/>
          </a:p>
          <a:p>
            <a:pPr marL="0" indent="0">
              <a:lnSpc>
                <a:spcPct val="100000"/>
              </a:lnSpc>
              <a:buNone/>
            </a:pPr>
            <a:r>
              <a:rPr lang="zh-CN" altLang="en-US" sz="2000" dirty="0" smtClean="0"/>
              <a:t>或</a:t>
            </a:r>
            <a:endParaRPr lang="zh-CN" altLang="en-US" sz="2000" dirty="0" smtClean="0"/>
          </a:p>
          <a:p>
            <a:pPr marL="0" indent="0">
              <a:lnSpc>
                <a:spcPct val="100000"/>
              </a:lnSpc>
              <a:buNone/>
            </a:pPr>
            <a:r>
              <a:rPr lang="zh-CN" altLang="en-US" sz="2000" dirty="0" smtClean="0"/>
              <a:t>npm install --save postcss-loader autoprefixer</a:t>
            </a:r>
            <a:endParaRPr lang="zh-CN" altLang="en-US"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hu-HU" altLang="zh-CN" sz="3200" dirty="0"/>
              <a:t>post-</a:t>
            </a:r>
            <a:r>
              <a:rPr lang="hu-HU" altLang="zh-CN" sz="3200" dirty="0" err="1"/>
              <a:t>css</a:t>
            </a:r>
            <a:r>
              <a:rPr lang="hu-HU" altLang="zh-CN" sz="3200" dirty="0"/>
              <a:t> </a:t>
            </a:r>
            <a:r>
              <a:rPr lang="zh-CN" altLang="hu-HU" sz="3200" dirty="0"/>
              <a:t>处理 </a:t>
            </a:r>
            <a:r>
              <a:rPr lang="hu-HU" altLang="zh-CN" sz="3200" dirty="0" err="1"/>
              <a:t>css</a:t>
            </a:r>
            <a:r>
              <a:rPr lang="hu-HU" altLang="zh-CN" sz="3200" dirty="0"/>
              <a:t> </a:t>
            </a:r>
            <a:r>
              <a:rPr lang="zh-CN" altLang="hu-HU" sz="3200" dirty="0"/>
              <a:t>兼容</a:t>
            </a:r>
            <a:endParaRPr lang="en-US" altLang="zh-CN" sz="3200" dirty="0"/>
          </a:p>
        </p:txBody>
      </p:sp>
      <p:sp>
        <p:nvSpPr>
          <p:cNvPr id="3" name="内容占位符 2"/>
          <p:cNvSpPr>
            <a:spLocks noGrp="1"/>
          </p:cNvSpPr>
          <p:nvPr>
            <p:ph idx="1"/>
          </p:nvPr>
        </p:nvSpPr>
        <p:spPr>
          <a:xfrm>
            <a:off x="838200" y="1661503"/>
            <a:ext cx="9275284" cy="4985482"/>
          </a:xfrm>
        </p:spPr>
        <p:txBody>
          <a:bodyPr>
            <a:noAutofit/>
          </a:bodyPr>
          <a:lstStyle/>
          <a:p>
            <a:pPr marL="0" indent="0">
              <a:lnSpc>
                <a:spcPct val="100000"/>
              </a:lnSpc>
              <a:buNone/>
            </a:pPr>
            <a:r>
              <a:rPr lang="en-US" altLang="zh-CN" sz="2000" dirty="0" err="1"/>
              <a:t>let</a:t>
            </a:r>
            <a:r>
              <a:rPr lang="en-US" altLang="zh-CN" sz="2000" dirty="0"/>
              <a:t> </a:t>
            </a:r>
            <a:r>
              <a:rPr lang="en-US" altLang="zh-CN" sz="2000" dirty="0" err="1"/>
              <a:t>postCss</a:t>
            </a:r>
            <a:r>
              <a:rPr lang="en-US" altLang="zh-CN" sz="2000" dirty="0"/>
              <a:t>=</a:t>
            </a:r>
            <a:r>
              <a:rPr lang="en-US" altLang="zh-CN" sz="2000" i="1" dirty="0" err="1"/>
              <a:t>require</a:t>
            </a:r>
            <a:r>
              <a:rPr lang="en-US" altLang="zh-CN" sz="2000" dirty="0"/>
              <a:t>('</a:t>
            </a:r>
            <a:r>
              <a:rPr lang="en-US" altLang="zh-CN" sz="2000" dirty="0" err="1"/>
              <a:t>autoprefixer</a:t>
            </a:r>
            <a:r>
              <a:rPr lang="en-US" altLang="zh-CN" sz="2000" dirty="0"/>
              <a:t>')({</a:t>
            </a:r>
            <a:endParaRPr lang="en-US" altLang="zh-CN" sz="2000" dirty="0"/>
          </a:p>
          <a:p>
            <a:pPr marL="0" indent="0">
              <a:lnSpc>
                <a:spcPct val="100000"/>
              </a:lnSpc>
              <a:buNone/>
            </a:pPr>
            <a:r>
              <a:rPr lang="en-US" altLang="zh-CN" sz="2000" dirty="0"/>
              <a:t>     "</a:t>
            </a:r>
            <a:r>
              <a:rPr lang="en-US" altLang="zh-CN" sz="2000" dirty="0" err="1"/>
              <a:t>overrideBrowserslist</a:t>
            </a:r>
            <a:r>
              <a:rPr lang="en-US" altLang="zh-CN" sz="2000" dirty="0"/>
              <a:t>": [</a:t>
            </a:r>
            <a:endParaRPr lang="en-US" altLang="zh-CN" sz="2000" dirty="0"/>
          </a:p>
          <a:p>
            <a:pPr marL="0" indent="0">
              <a:lnSpc>
                <a:spcPct val="100000"/>
              </a:lnSpc>
              <a:buNone/>
            </a:pPr>
            <a:r>
              <a:rPr lang="en-US" altLang="zh-CN" sz="2000" dirty="0"/>
              <a:t>          '</a:t>
            </a:r>
            <a:r>
              <a:rPr lang="en-US" altLang="zh-CN" sz="2000" dirty="0" err="1"/>
              <a:t>last</a:t>
            </a:r>
            <a:r>
              <a:rPr lang="en-US" altLang="zh-CN" sz="2000" dirty="0"/>
              <a:t> 10 </a:t>
            </a:r>
            <a:r>
              <a:rPr lang="en-US" altLang="zh-CN" sz="2000" dirty="0" err="1"/>
              <a:t>Chrome</a:t>
            </a:r>
            <a:r>
              <a:rPr lang="en-US" altLang="zh-CN" sz="2000" dirty="0"/>
              <a:t> </a:t>
            </a:r>
            <a:r>
              <a:rPr lang="en-US" altLang="zh-CN" sz="2000" dirty="0" err="1"/>
              <a:t>versions</a:t>
            </a:r>
            <a:r>
              <a:rPr lang="en-US" altLang="zh-CN" sz="2000" dirty="0"/>
              <a:t>',</a:t>
            </a:r>
            <a:endParaRPr lang="en-US" altLang="zh-CN" sz="2000" dirty="0"/>
          </a:p>
          <a:p>
            <a:pPr marL="0" indent="0">
              <a:lnSpc>
                <a:spcPct val="100000"/>
              </a:lnSpc>
              <a:buNone/>
            </a:pPr>
            <a:r>
              <a:rPr lang="en-US" altLang="zh-CN" sz="2000" dirty="0"/>
              <a:t>          '</a:t>
            </a:r>
            <a:r>
              <a:rPr lang="en-US" altLang="zh-CN" sz="2000" dirty="0" err="1"/>
              <a:t>last</a:t>
            </a:r>
            <a:r>
              <a:rPr lang="en-US" altLang="zh-CN" sz="2000" dirty="0"/>
              <a:t> 5 </a:t>
            </a:r>
            <a:r>
              <a:rPr lang="en-US" altLang="zh-CN" sz="2000" dirty="0" err="1"/>
              <a:t>Firefox</a:t>
            </a:r>
            <a:r>
              <a:rPr lang="en-US" altLang="zh-CN" sz="2000" dirty="0"/>
              <a:t> </a:t>
            </a:r>
            <a:r>
              <a:rPr lang="en-US" altLang="zh-CN" sz="2000" dirty="0" err="1"/>
              <a:t>versions</a:t>
            </a:r>
            <a:r>
              <a:rPr lang="en-US" altLang="zh-CN" sz="2000" dirty="0"/>
              <a:t>',</a:t>
            </a:r>
            <a:endParaRPr lang="en-US" altLang="zh-CN" sz="2000" dirty="0"/>
          </a:p>
          <a:p>
            <a:pPr marL="0" indent="0">
              <a:lnSpc>
                <a:spcPct val="100000"/>
              </a:lnSpc>
              <a:buNone/>
            </a:pPr>
            <a:r>
              <a:rPr lang="en-US" altLang="zh-CN" sz="2000" dirty="0"/>
              <a:t>           '</a:t>
            </a:r>
            <a:r>
              <a:rPr lang="en-US" altLang="zh-CN" sz="2000" dirty="0" err="1"/>
              <a:t>Safari</a:t>
            </a:r>
            <a:r>
              <a:rPr lang="en-US" altLang="zh-CN" sz="2000" dirty="0"/>
              <a:t> &gt;= 6',</a:t>
            </a:r>
            <a:endParaRPr lang="en-US" altLang="zh-CN" sz="2000" dirty="0"/>
          </a:p>
          <a:p>
            <a:pPr marL="0" indent="0">
              <a:lnSpc>
                <a:spcPct val="100000"/>
              </a:lnSpc>
              <a:buNone/>
            </a:pPr>
            <a:r>
              <a:rPr lang="en-US" altLang="zh-CN" sz="2000" dirty="0"/>
              <a:t>           '</a:t>
            </a:r>
            <a:r>
              <a:rPr lang="en-US" altLang="zh-CN" sz="2000" dirty="0" err="1"/>
              <a:t>ie</a:t>
            </a:r>
            <a:r>
              <a:rPr lang="en-US" altLang="zh-CN" sz="2000" dirty="0"/>
              <a:t>&gt; 8'</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r>
              <a:rPr lang="en-US" altLang="zh-CN" sz="2000" dirty="0"/>
              <a:t>})</a:t>
            </a:r>
            <a:endParaRPr lang="en-US" altLang="zh-CN"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hu-HU" altLang="zh-CN" sz="3200" dirty="0"/>
              <a:t>post-</a:t>
            </a:r>
            <a:r>
              <a:rPr lang="hu-HU" altLang="zh-CN" sz="3200" dirty="0" err="1"/>
              <a:t>css</a:t>
            </a:r>
            <a:r>
              <a:rPr lang="hu-HU" altLang="zh-CN" sz="3200" dirty="0"/>
              <a:t> </a:t>
            </a:r>
            <a:r>
              <a:rPr lang="zh-CN" altLang="hu-HU" sz="3200" dirty="0"/>
              <a:t>处理 </a:t>
            </a:r>
            <a:r>
              <a:rPr lang="hu-HU" altLang="zh-CN" sz="3200" dirty="0" err="1"/>
              <a:t>css</a:t>
            </a:r>
            <a:r>
              <a:rPr lang="hu-HU" altLang="zh-CN" sz="3200" dirty="0"/>
              <a:t> </a:t>
            </a:r>
            <a:r>
              <a:rPr lang="zh-CN" altLang="hu-HU" sz="3200" dirty="0"/>
              <a:t>兼容</a:t>
            </a:r>
            <a:endParaRPr lang="en-US" altLang="zh-CN" sz="3200" dirty="0"/>
          </a:p>
        </p:txBody>
      </p:sp>
      <p:sp>
        <p:nvSpPr>
          <p:cNvPr id="3" name="内容占位符 2"/>
          <p:cNvSpPr>
            <a:spLocks noGrp="1"/>
          </p:cNvSpPr>
          <p:nvPr>
            <p:ph idx="1"/>
          </p:nvPr>
        </p:nvSpPr>
        <p:spPr>
          <a:xfrm>
            <a:off x="838200" y="1661503"/>
            <a:ext cx="9275284" cy="4985482"/>
          </a:xfrm>
        </p:spPr>
        <p:txBody>
          <a:bodyPr>
            <a:noAutofit/>
          </a:bodyPr>
          <a:lstStyle/>
          <a:p>
            <a:pPr marL="0" indent="0">
              <a:lnSpc>
                <a:spcPct val="80000"/>
              </a:lnSpc>
              <a:spcBef>
                <a:spcPts val="1000"/>
              </a:spcBef>
              <a:spcAft>
                <a:spcPts val="0"/>
              </a:spcAft>
              <a:buNone/>
            </a:pPr>
            <a:r>
              <a:rPr lang="en-US" altLang="zh-CN" sz="2000" dirty="0" smtClean="0"/>
              <a:t>{</a:t>
            </a:r>
            <a:endParaRPr lang="en-US" altLang="zh-CN" sz="2000" dirty="0" smtClean="0"/>
          </a:p>
          <a:p>
            <a:pPr marL="0" indent="0">
              <a:lnSpc>
                <a:spcPct val="80000"/>
              </a:lnSpc>
              <a:spcBef>
                <a:spcPts val="1000"/>
              </a:spcBef>
              <a:spcAft>
                <a:spcPts val="0"/>
              </a:spcAft>
              <a:buNone/>
            </a:pPr>
            <a:r>
              <a:rPr lang="en-US" altLang="zh-CN" sz="2000" dirty="0" smtClean="0"/>
              <a:t>   </a:t>
            </a:r>
            <a:r>
              <a:rPr lang="en-US" altLang="zh-CN" sz="2000" dirty="0" err="1"/>
              <a:t>test</a:t>
            </a:r>
            <a:r>
              <a:rPr lang="en-US" altLang="zh-CN" sz="2000" dirty="0"/>
              <a:t>:/\.</a:t>
            </a:r>
            <a:r>
              <a:rPr lang="en-US" altLang="zh-CN" sz="2000" dirty="0" err="1"/>
              <a:t>css</a:t>
            </a:r>
            <a:r>
              <a:rPr lang="en-US" altLang="zh-CN" sz="2000" dirty="0"/>
              <a:t>$/,</a:t>
            </a:r>
            <a:endParaRPr lang="en-US" altLang="zh-CN" sz="2000" dirty="0"/>
          </a:p>
          <a:p>
            <a:pPr marL="0" indent="0">
              <a:lnSpc>
                <a:spcPct val="80000"/>
              </a:lnSpc>
              <a:spcBef>
                <a:spcPts val="1000"/>
              </a:spcBef>
              <a:spcAft>
                <a:spcPts val="0"/>
              </a:spcAft>
              <a:buNone/>
            </a:pPr>
            <a:r>
              <a:rPr lang="en-US" altLang="zh-CN" sz="2000" dirty="0"/>
              <a:t>    </a:t>
            </a:r>
            <a:r>
              <a:rPr lang="en-US" altLang="zh-CN" sz="2000" dirty="0" err="1"/>
              <a:t>use</a:t>
            </a:r>
            <a:r>
              <a:rPr lang="en-US" altLang="zh-CN" sz="2000" dirty="0"/>
              <a:t>:[</a:t>
            </a:r>
            <a:endParaRPr lang="en-US" altLang="zh-CN" sz="2000" dirty="0"/>
          </a:p>
          <a:p>
            <a:pPr marL="0" indent="0">
              <a:lnSpc>
                <a:spcPct val="80000"/>
              </a:lnSpc>
              <a:spcBef>
                <a:spcPts val="1000"/>
              </a:spcBef>
              <a:spcAft>
                <a:spcPts val="0"/>
              </a:spcAft>
              <a:buNone/>
            </a:pPr>
            <a:r>
              <a:rPr lang="en-US" altLang="zh-CN" sz="2000" dirty="0"/>
              <a:t>        </a:t>
            </a:r>
            <a:r>
              <a:rPr lang="zh-CN" altLang="en-US" sz="2000" dirty="0" smtClean="0"/>
              <a:t> </a:t>
            </a:r>
            <a:r>
              <a:rPr lang="en-US" altLang="zh-CN" sz="2000" dirty="0" smtClean="0"/>
              <a:t>‘</a:t>
            </a:r>
            <a:r>
              <a:rPr lang="en-US" altLang="zh-CN" sz="2000" dirty="0" err="1" smtClean="0"/>
              <a:t>css-loader</a:t>
            </a:r>
            <a:r>
              <a:rPr lang="en-US" altLang="zh-CN" sz="2000" dirty="0" smtClean="0"/>
              <a:t>’,</a:t>
            </a:r>
            <a:endParaRPr lang="en-US" altLang="zh-CN" sz="2000" dirty="0" smtClean="0"/>
          </a:p>
          <a:p>
            <a:pPr marL="0" indent="0">
              <a:lnSpc>
                <a:spcPct val="80000"/>
              </a:lnSpc>
              <a:spcBef>
                <a:spcPts val="1000"/>
              </a:spcBef>
              <a:spcAft>
                <a:spcPts val="0"/>
              </a:spcAft>
              <a:buNone/>
            </a:pPr>
            <a:r>
              <a:rPr lang="en-US" altLang="zh-CN" sz="2000" dirty="0" smtClean="0"/>
              <a:t>           {</a:t>
            </a:r>
            <a:endParaRPr lang="en-US" altLang="zh-CN" sz="2000" dirty="0" smtClean="0"/>
          </a:p>
          <a:p>
            <a:pPr marL="0" indent="0">
              <a:lnSpc>
                <a:spcPct val="80000"/>
              </a:lnSpc>
              <a:spcBef>
                <a:spcPts val="1000"/>
              </a:spcBef>
              <a:spcAft>
                <a:spcPts val="0"/>
              </a:spcAft>
              <a:buNone/>
            </a:pPr>
            <a:r>
              <a:rPr lang="en-US" altLang="zh-CN" sz="2000" dirty="0" smtClean="0"/>
              <a:t>             </a:t>
            </a:r>
            <a:r>
              <a:rPr lang="en-US" altLang="zh-CN" sz="2000" dirty="0" err="1"/>
              <a:t>loader</a:t>
            </a:r>
            <a:r>
              <a:rPr lang="en-US" altLang="zh-CN" sz="2000" dirty="0"/>
              <a:t>:'</a:t>
            </a:r>
            <a:r>
              <a:rPr lang="en-US" altLang="zh-CN" sz="2000" dirty="0" err="1"/>
              <a:t>postcss-loader</a:t>
            </a:r>
            <a:r>
              <a:rPr lang="en-US" altLang="zh-CN" sz="2000" dirty="0"/>
              <a:t>',</a:t>
            </a:r>
            <a:endParaRPr lang="en-US" altLang="zh-CN" sz="2000" dirty="0"/>
          </a:p>
          <a:p>
            <a:pPr marL="0" indent="0">
              <a:lnSpc>
                <a:spcPct val="80000"/>
              </a:lnSpc>
              <a:spcBef>
                <a:spcPts val="1000"/>
              </a:spcBef>
              <a:spcAft>
                <a:spcPts val="0"/>
              </a:spcAft>
              <a:buNone/>
            </a:pPr>
            <a:r>
              <a:rPr lang="en-US" altLang="zh-CN" sz="2000" dirty="0"/>
              <a:t>               </a:t>
            </a:r>
            <a:r>
              <a:rPr lang="en-US" altLang="zh-CN" sz="2000" dirty="0" err="1"/>
              <a:t>options</a:t>
            </a:r>
            <a:r>
              <a:rPr lang="en-US" altLang="zh-CN" sz="2000" dirty="0"/>
              <a:t>: {</a:t>
            </a:r>
            <a:endParaRPr lang="en-US" altLang="zh-CN" sz="2000" dirty="0"/>
          </a:p>
          <a:p>
            <a:pPr marL="0" indent="0">
              <a:lnSpc>
                <a:spcPct val="80000"/>
              </a:lnSpc>
              <a:spcBef>
                <a:spcPts val="1000"/>
              </a:spcBef>
              <a:spcAft>
                <a:spcPts val="0"/>
              </a:spcAft>
              <a:buNone/>
            </a:pPr>
            <a:r>
              <a:rPr lang="en-US" altLang="zh-CN" sz="2000" dirty="0"/>
              <a:t>                  </a:t>
            </a:r>
            <a:r>
              <a:rPr lang="en-US" altLang="zh-CN" sz="2000" dirty="0" err="1"/>
              <a:t>plugins</a:t>
            </a:r>
            <a:r>
              <a:rPr lang="en-US" altLang="zh-CN" sz="2000" dirty="0"/>
              <a:t>:[</a:t>
            </a:r>
            <a:endParaRPr lang="en-US" altLang="zh-CN" sz="2000" dirty="0"/>
          </a:p>
          <a:p>
            <a:pPr marL="0" indent="0">
              <a:lnSpc>
                <a:spcPct val="80000"/>
              </a:lnSpc>
              <a:spcBef>
                <a:spcPts val="1000"/>
              </a:spcBef>
              <a:spcAft>
                <a:spcPts val="0"/>
              </a:spcAft>
              <a:buNone/>
            </a:pPr>
            <a:r>
              <a:rPr lang="en-US" altLang="zh-CN" sz="2000" dirty="0"/>
              <a:t>                     </a:t>
            </a:r>
            <a:r>
              <a:rPr lang="en-US" altLang="zh-CN" sz="2000" dirty="0" err="1"/>
              <a:t>postCss</a:t>
            </a:r>
            <a:endParaRPr lang="en-US" altLang="zh-CN" sz="2000" dirty="0" err="1"/>
          </a:p>
          <a:p>
            <a:pPr marL="0" indent="0">
              <a:lnSpc>
                <a:spcPct val="80000"/>
              </a:lnSpc>
              <a:spcBef>
                <a:spcPts val="1000"/>
              </a:spcBef>
              <a:spcAft>
                <a:spcPts val="0"/>
              </a:spcAft>
              <a:buNone/>
            </a:pPr>
            <a:r>
              <a:rPr lang="en-US" altLang="zh-CN" sz="2000" dirty="0" err="1"/>
              <a:t>                  </a:t>
            </a:r>
            <a:r>
              <a:rPr lang="en-US" altLang="zh-CN" sz="2000" dirty="0"/>
              <a:t>]</a:t>
            </a:r>
            <a:endParaRPr lang="en-US" altLang="zh-CN" sz="2000" dirty="0"/>
          </a:p>
          <a:p>
            <a:pPr marL="0" indent="0">
              <a:lnSpc>
                <a:spcPct val="80000"/>
              </a:lnSpc>
              <a:spcBef>
                <a:spcPts val="1000"/>
              </a:spcBef>
              <a:spcAft>
                <a:spcPts val="0"/>
              </a:spcAft>
              <a:buNone/>
            </a:pPr>
            <a:r>
              <a:rPr lang="en-US" altLang="zh-CN" sz="2000" dirty="0"/>
              <a:t>              }</a:t>
            </a:r>
            <a:endParaRPr lang="en-US" altLang="zh-CN" sz="2000" dirty="0"/>
          </a:p>
          <a:p>
            <a:pPr marL="0" indent="0">
              <a:lnSpc>
                <a:spcPct val="80000"/>
              </a:lnSpc>
              <a:spcBef>
                <a:spcPts val="1000"/>
              </a:spcBef>
              <a:spcAft>
                <a:spcPts val="0"/>
              </a:spcAft>
              <a:buNone/>
            </a:pPr>
            <a:r>
              <a:rPr lang="en-US" altLang="zh-CN" sz="2000" dirty="0"/>
              <a:t>          }</a:t>
            </a:r>
            <a:endParaRPr lang="en-US" altLang="zh-CN" sz="2000" dirty="0"/>
          </a:p>
          <a:p>
            <a:pPr marL="0" indent="0">
              <a:lnSpc>
                <a:spcPct val="80000"/>
              </a:lnSpc>
              <a:spcBef>
                <a:spcPts val="1000"/>
              </a:spcBef>
              <a:spcAft>
                <a:spcPts val="0"/>
              </a:spcAft>
              <a:buNone/>
            </a:pPr>
            <a:r>
              <a:rPr lang="en-US" altLang="zh-CN" sz="2000" dirty="0"/>
              <a:t>      ]</a:t>
            </a:r>
            <a:endParaRPr lang="en-US" altLang="zh-CN" sz="2000" dirty="0"/>
          </a:p>
          <a:p>
            <a:pPr marL="0" indent="0">
              <a:lnSpc>
                <a:spcPct val="80000"/>
              </a:lnSpc>
              <a:spcBef>
                <a:spcPts val="1000"/>
              </a:spcBef>
              <a:spcAft>
                <a:spcPts val="0"/>
              </a:spcAft>
              <a:buNone/>
            </a:pPr>
            <a:r>
              <a:rPr lang="en-US" altLang="zh-CN" sz="2000" dirty="0"/>
              <a:t>}</a:t>
            </a:r>
            <a:endParaRPr lang="en-US" altLang="zh-CN"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sz="3200" dirty="0"/>
              <a:t>css</a:t>
            </a:r>
            <a:r>
              <a:rPr lang="zh-CN" altLang="en-US" sz="3200" dirty="0"/>
              <a:t>压缩</a:t>
            </a:r>
            <a:endParaRPr lang="zh-CN" altLang="en-US" sz="3200" dirty="0"/>
          </a:p>
        </p:txBody>
      </p:sp>
      <p:sp>
        <p:nvSpPr>
          <p:cNvPr id="3" name="内容占位符 2"/>
          <p:cNvSpPr>
            <a:spLocks noGrp="1"/>
          </p:cNvSpPr>
          <p:nvPr>
            <p:ph idx="1"/>
          </p:nvPr>
        </p:nvSpPr>
        <p:spPr>
          <a:xfrm>
            <a:off x="838200" y="1661503"/>
            <a:ext cx="9275284" cy="4985482"/>
          </a:xfrm>
        </p:spPr>
        <p:txBody>
          <a:bodyPr>
            <a:noAutofit/>
          </a:bodyPr>
          <a:lstStyle/>
          <a:p>
            <a:pPr marL="0" indent="0">
              <a:lnSpc>
                <a:spcPct val="80000"/>
              </a:lnSpc>
              <a:spcBef>
                <a:spcPts val="1000"/>
              </a:spcBef>
              <a:spcAft>
                <a:spcPts val="0"/>
              </a:spcAft>
              <a:buNone/>
            </a:pPr>
            <a:r>
              <a:rPr lang="en-US" altLang="zh-CN" sz="2000" dirty="0" smtClean="0"/>
              <a:t>npm install --save </a:t>
            </a:r>
            <a:r>
              <a:rPr lang="en-US" altLang="zh-CN" sz="2000" dirty="0" smtClean="0">
                <a:sym typeface="+mn-ea"/>
              </a:rPr>
              <a:t>optimize-css-assets-webpack-plugin</a:t>
            </a:r>
            <a:endParaRPr lang="en-US" altLang="zh-CN" sz="2000" dirty="0" smtClean="0"/>
          </a:p>
          <a:p>
            <a:pPr marL="0" indent="0">
              <a:lnSpc>
                <a:spcPct val="80000"/>
              </a:lnSpc>
              <a:spcBef>
                <a:spcPts val="1000"/>
              </a:spcBef>
              <a:spcAft>
                <a:spcPts val="0"/>
              </a:spcAft>
              <a:buNone/>
            </a:pPr>
            <a:endParaRPr lang="en-US" altLang="zh-CN" sz="2000" dirty="0" smtClean="0"/>
          </a:p>
          <a:p>
            <a:pPr marL="0" indent="0">
              <a:lnSpc>
                <a:spcPct val="80000"/>
              </a:lnSpc>
              <a:spcBef>
                <a:spcPts val="1000"/>
              </a:spcBef>
              <a:spcAft>
                <a:spcPts val="0"/>
              </a:spcAft>
              <a:buNone/>
            </a:pPr>
            <a:r>
              <a:rPr lang="en-US" altLang="zh-CN" sz="2000" dirty="0" smtClean="0"/>
              <a:t>//css压缩</a:t>
            </a:r>
            <a:endParaRPr lang="en-US" altLang="zh-CN" sz="2000" dirty="0" smtClean="0"/>
          </a:p>
          <a:p>
            <a:pPr marL="0" indent="0">
              <a:lnSpc>
                <a:spcPct val="80000"/>
              </a:lnSpc>
              <a:spcBef>
                <a:spcPts val="1000"/>
              </a:spcBef>
              <a:spcAft>
                <a:spcPts val="0"/>
              </a:spcAft>
              <a:buNone/>
            </a:pPr>
            <a:r>
              <a:rPr lang="en-US" altLang="zh-CN" sz="2000" dirty="0" smtClean="0"/>
              <a:t>let OptimizeCss=require('optimize-css-assets-webpack-plugin');</a:t>
            </a:r>
            <a:endParaRPr lang="en-US" altLang="zh-CN" sz="2000" dirty="0" smtClean="0"/>
          </a:p>
          <a:p>
            <a:pPr marL="0" indent="0">
              <a:lnSpc>
                <a:spcPct val="80000"/>
              </a:lnSpc>
              <a:spcBef>
                <a:spcPts val="1000"/>
              </a:spcBef>
              <a:spcAft>
                <a:spcPts val="0"/>
              </a:spcAft>
              <a:buNone/>
            </a:pPr>
            <a:r>
              <a:rPr lang="en-US" altLang="zh-CN" sz="2000" dirty="0" smtClean="0"/>
              <a:t>module.exports={</a:t>
            </a:r>
            <a:endParaRPr lang="en-US" altLang="zh-CN" sz="2000" dirty="0" smtClean="0"/>
          </a:p>
          <a:p>
            <a:pPr marL="0" indent="0">
              <a:lnSpc>
                <a:spcPct val="80000"/>
              </a:lnSpc>
              <a:spcBef>
                <a:spcPts val="1000"/>
              </a:spcBef>
              <a:spcAft>
                <a:spcPts val="0"/>
              </a:spcAft>
              <a:buNone/>
            </a:pPr>
            <a:r>
              <a:rPr lang="en-US" altLang="zh-CN" sz="2000" dirty="0" smtClean="0"/>
              <a:t>      </a:t>
            </a:r>
            <a:r>
              <a:rPr lang="en-US" altLang="zh-CN" sz="2000" dirty="0" smtClean="0">
                <a:sym typeface="+mn-ea"/>
              </a:rPr>
              <a:t>optimization: {//优化项</a:t>
            </a:r>
            <a:r>
              <a:rPr lang="zh-CN" altLang="en-US" sz="2000" dirty="0" smtClean="0">
                <a:sym typeface="+mn-ea"/>
              </a:rPr>
              <a:t>启动后</a:t>
            </a:r>
            <a:r>
              <a:rPr lang="en-US" altLang="zh-CN" sz="2000" dirty="0" smtClean="0">
                <a:sym typeface="+mn-ea"/>
              </a:rPr>
              <a:t>mode</a:t>
            </a:r>
            <a:r>
              <a:rPr lang="zh-CN" altLang="en-US" sz="2000" dirty="0" smtClean="0">
                <a:sym typeface="+mn-ea"/>
              </a:rPr>
              <a:t>模式代码压缩不再生效，必须配置</a:t>
            </a:r>
            <a:r>
              <a:rPr lang="en-US" altLang="zh-CN" sz="2000" dirty="0" smtClean="0">
                <a:sym typeface="+mn-ea"/>
              </a:rPr>
              <a:t>js</a:t>
            </a:r>
            <a:r>
              <a:rPr lang="zh-CN" altLang="en-US" sz="2000" dirty="0" smtClean="0">
                <a:sym typeface="+mn-ea"/>
              </a:rPr>
              <a:t>压缩插件</a:t>
            </a:r>
            <a:endParaRPr lang="en-US" altLang="zh-CN" sz="2000" dirty="0" smtClean="0"/>
          </a:p>
          <a:p>
            <a:pPr marL="0" indent="0">
              <a:lnSpc>
                <a:spcPct val="80000"/>
              </a:lnSpc>
              <a:spcBef>
                <a:spcPts val="1000"/>
              </a:spcBef>
              <a:spcAft>
                <a:spcPts val="0"/>
              </a:spcAft>
              <a:buNone/>
            </a:pPr>
            <a:r>
              <a:rPr lang="en-US" altLang="zh-CN" sz="2000" dirty="0" smtClean="0">
                <a:sym typeface="+mn-ea"/>
              </a:rPr>
              <a:t>            minimizer: [</a:t>
            </a:r>
            <a:endParaRPr lang="en-US" altLang="zh-CN" sz="2000" dirty="0" smtClean="0"/>
          </a:p>
          <a:p>
            <a:pPr marL="0" indent="0">
              <a:lnSpc>
                <a:spcPct val="80000"/>
              </a:lnSpc>
              <a:spcBef>
                <a:spcPts val="1000"/>
              </a:spcBef>
              <a:spcAft>
                <a:spcPts val="0"/>
              </a:spcAft>
              <a:buNone/>
            </a:pPr>
            <a:r>
              <a:rPr lang="en-US" altLang="zh-CN" sz="2000" dirty="0" smtClean="0">
                <a:sym typeface="+mn-ea"/>
              </a:rPr>
              <a:t>                 new OptimizeCss()//优化css</a:t>
            </a:r>
            <a:endParaRPr lang="en-US" altLang="zh-CN" sz="2000" dirty="0" smtClean="0"/>
          </a:p>
          <a:p>
            <a:pPr marL="0" indent="0">
              <a:lnSpc>
                <a:spcPct val="80000"/>
              </a:lnSpc>
              <a:spcBef>
                <a:spcPts val="1000"/>
              </a:spcBef>
              <a:spcAft>
                <a:spcPts val="0"/>
              </a:spcAft>
              <a:buNone/>
            </a:pPr>
            <a:r>
              <a:rPr lang="en-US" altLang="zh-CN" sz="2000" dirty="0" smtClean="0">
                <a:sym typeface="+mn-ea"/>
              </a:rPr>
              <a:t>           ]</a:t>
            </a:r>
            <a:endParaRPr lang="en-US" altLang="zh-CN" sz="2000" dirty="0" smtClean="0"/>
          </a:p>
          <a:p>
            <a:pPr marL="0" indent="0">
              <a:lnSpc>
                <a:spcPct val="80000"/>
              </a:lnSpc>
              <a:spcBef>
                <a:spcPts val="1000"/>
              </a:spcBef>
              <a:spcAft>
                <a:spcPts val="0"/>
              </a:spcAft>
              <a:buNone/>
            </a:pPr>
            <a:r>
              <a:rPr lang="en-US" altLang="zh-CN" sz="2000" dirty="0" smtClean="0">
                <a:sym typeface="+mn-ea"/>
              </a:rPr>
              <a:t>      }</a:t>
            </a:r>
            <a:endParaRPr lang="en-US" altLang="zh-CN" sz="2000" dirty="0" smtClean="0"/>
          </a:p>
          <a:p>
            <a:pPr marL="0" indent="0">
              <a:lnSpc>
                <a:spcPct val="80000"/>
              </a:lnSpc>
              <a:spcBef>
                <a:spcPts val="1000"/>
              </a:spcBef>
              <a:spcAft>
                <a:spcPts val="0"/>
              </a:spcAft>
              <a:buNone/>
            </a:pPr>
            <a:r>
              <a:rPr lang="en-US" altLang="zh-CN" sz="2000" dirty="0" smtClean="0"/>
              <a:t>}</a:t>
            </a:r>
            <a:endParaRPr lang="en-US" altLang="zh-CN" sz="2000" dirty="0" smtClean="0"/>
          </a:p>
          <a:p>
            <a:pPr marL="0" indent="0">
              <a:lnSpc>
                <a:spcPct val="80000"/>
              </a:lnSpc>
              <a:spcBef>
                <a:spcPts val="1000"/>
              </a:spcBef>
              <a:spcAft>
                <a:spcPts val="0"/>
              </a:spcAft>
              <a:buNone/>
            </a:pPr>
            <a:endParaRPr lang="en-US" altLang="zh-CN"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en-US" altLang="zh-CN" sz="3200" dirty="0"/>
              <a:t>js</a:t>
            </a:r>
            <a:r>
              <a:rPr lang="zh-CN" altLang="en-US" sz="3200" dirty="0"/>
              <a:t>压缩</a:t>
            </a:r>
            <a:endParaRPr lang="zh-CN" altLang="en-US" sz="3200" dirty="0"/>
          </a:p>
        </p:txBody>
      </p:sp>
      <p:sp>
        <p:nvSpPr>
          <p:cNvPr id="3" name="内容占位符 2"/>
          <p:cNvSpPr>
            <a:spLocks noGrp="1"/>
          </p:cNvSpPr>
          <p:nvPr>
            <p:ph idx="1"/>
          </p:nvPr>
        </p:nvSpPr>
        <p:spPr>
          <a:xfrm>
            <a:off x="838200" y="1410335"/>
            <a:ext cx="9275445" cy="5236845"/>
          </a:xfrm>
        </p:spPr>
        <p:txBody>
          <a:bodyPr>
            <a:noAutofit/>
          </a:bodyPr>
          <a:lstStyle/>
          <a:p>
            <a:pPr marL="0" indent="0">
              <a:lnSpc>
                <a:spcPct val="80000"/>
              </a:lnSpc>
              <a:spcBef>
                <a:spcPts val="1000"/>
              </a:spcBef>
              <a:spcAft>
                <a:spcPts val="0"/>
              </a:spcAft>
              <a:buNone/>
            </a:pPr>
            <a:r>
              <a:rPr lang="en-US" altLang="zh-CN" sz="1800" dirty="0" smtClean="0"/>
              <a:t>npm install --save </a:t>
            </a:r>
            <a:r>
              <a:rPr lang="en-US" altLang="zh-CN" sz="1800" dirty="0" smtClean="0">
                <a:sym typeface="+mn-ea"/>
              </a:rPr>
              <a:t>uglifyjs-webpack-plugin</a:t>
            </a:r>
            <a:endParaRPr lang="en-US" altLang="zh-CN" sz="1800" dirty="0" smtClean="0"/>
          </a:p>
          <a:p>
            <a:pPr marL="0" indent="0">
              <a:lnSpc>
                <a:spcPct val="80000"/>
              </a:lnSpc>
              <a:spcBef>
                <a:spcPts val="1000"/>
              </a:spcBef>
              <a:spcAft>
                <a:spcPts val="0"/>
              </a:spcAft>
              <a:buNone/>
            </a:pPr>
            <a:r>
              <a:rPr lang="en-US" altLang="zh-CN" sz="1800" dirty="0" smtClean="0"/>
              <a:t>//js压缩</a:t>
            </a:r>
            <a:endParaRPr lang="en-US" altLang="zh-CN" sz="1800" dirty="0" smtClean="0"/>
          </a:p>
          <a:p>
            <a:pPr marL="0" indent="0">
              <a:lnSpc>
                <a:spcPct val="80000"/>
              </a:lnSpc>
              <a:spcBef>
                <a:spcPts val="1000"/>
              </a:spcBef>
              <a:spcAft>
                <a:spcPts val="0"/>
              </a:spcAft>
              <a:buNone/>
            </a:pPr>
            <a:r>
              <a:rPr lang="en-US" altLang="zh-CN" sz="1800" dirty="0" smtClean="0"/>
              <a:t>let UglifyjsPlugin=require('uglifyjs-webpack-plugin');</a:t>
            </a:r>
            <a:endParaRPr lang="en-US" altLang="zh-CN" sz="1800" dirty="0" smtClean="0"/>
          </a:p>
          <a:p>
            <a:pPr marL="0" indent="0">
              <a:lnSpc>
                <a:spcPct val="80000"/>
              </a:lnSpc>
              <a:spcBef>
                <a:spcPts val="1000"/>
              </a:spcBef>
              <a:spcAft>
                <a:spcPts val="0"/>
              </a:spcAft>
              <a:buNone/>
            </a:pPr>
            <a:r>
              <a:rPr lang="en-US" altLang="zh-CN" sz="1800" dirty="0" smtClean="0">
                <a:sym typeface="+mn-ea"/>
              </a:rPr>
              <a:t>module.exports={</a:t>
            </a:r>
            <a:endParaRPr lang="en-US" altLang="zh-CN" sz="1800" dirty="0" smtClean="0"/>
          </a:p>
          <a:p>
            <a:pPr marL="0" indent="0">
              <a:lnSpc>
                <a:spcPct val="80000"/>
              </a:lnSpc>
              <a:spcBef>
                <a:spcPts val="1000"/>
              </a:spcBef>
              <a:spcAft>
                <a:spcPts val="0"/>
              </a:spcAft>
              <a:buNone/>
            </a:pPr>
            <a:r>
              <a:rPr lang="en-US" altLang="zh-CN" sz="1800" dirty="0" smtClean="0">
                <a:sym typeface="+mn-ea"/>
              </a:rPr>
              <a:t>      optimization: {//优化项</a:t>
            </a:r>
            <a:endParaRPr lang="en-US" altLang="zh-CN" sz="1800" dirty="0" smtClean="0"/>
          </a:p>
          <a:p>
            <a:pPr marL="0" indent="0">
              <a:lnSpc>
                <a:spcPct val="80000"/>
              </a:lnSpc>
              <a:spcBef>
                <a:spcPts val="1000"/>
              </a:spcBef>
              <a:spcAft>
                <a:spcPts val="0"/>
              </a:spcAft>
              <a:buNone/>
            </a:pPr>
            <a:r>
              <a:rPr lang="en-US" altLang="zh-CN" sz="1800" dirty="0" smtClean="0">
                <a:sym typeface="+mn-ea"/>
              </a:rPr>
              <a:t>            minimizer: [</a:t>
            </a:r>
            <a:endParaRPr lang="en-US" altLang="zh-CN" sz="1800" dirty="0" smtClean="0">
              <a:sym typeface="+mn-ea"/>
            </a:endParaRPr>
          </a:p>
          <a:p>
            <a:pPr marL="0" indent="0">
              <a:lnSpc>
                <a:spcPct val="80000"/>
              </a:lnSpc>
              <a:spcBef>
                <a:spcPts val="1000"/>
              </a:spcBef>
              <a:spcAft>
                <a:spcPts val="0"/>
              </a:spcAft>
              <a:buNone/>
            </a:pPr>
            <a:r>
              <a:rPr lang="en-US" altLang="zh-CN" sz="1800" dirty="0" smtClean="0">
                <a:sym typeface="+mn-ea"/>
              </a:rPr>
              <a:t>	    //压缩js    </a:t>
            </a:r>
            <a:endParaRPr lang="en-US" altLang="zh-CN" sz="1800" dirty="0" smtClean="0">
              <a:sym typeface="+mn-ea"/>
            </a:endParaRPr>
          </a:p>
          <a:p>
            <a:pPr marL="0" indent="0">
              <a:lnSpc>
                <a:spcPct val="80000"/>
              </a:lnSpc>
              <a:spcBef>
                <a:spcPts val="1000"/>
              </a:spcBef>
              <a:spcAft>
                <a:spcPts val="0"/>
              </a:spcAft>
              <a:buNone/>
            </a:pPr>
            <a:r>
              <a:rPr lang="en-US" altLang="zh-CN" sz="1800" dirty="0" smtClean="0">
                <a:sym typeface="+mn-ea"/>
              </a:rPr>
              <a:t>	    new UglifyjsPlugin({</a:t>
            </a:r>
            <a:endParaRPr lang="en-US" altLang="zh-CN" sz="1800" dirty="0" smtClean="0">
              <a:sym typeface="+mn-ea"/>
            </a:endParaRPr>
          </a:p>
          <a:p>
            <a:pPr marL="457200" lvl="1" indent="0">
              <a:lnSpc>
                <a:spcPct val="80000"/>
              </a:lnSpc>
              <a:spcBef>
                <a:spcPts val="1000"/>
              </a:spcBef>
              <a:spcAft>
                <a:spcPts val="0"/>
              </a:spcAft>
              <a:buNone/>
            </a:pPr>
            <a:r>
              <a:rPr lang="en-US" altLang="zh-CN" sz="1800" dirty="0" smtClean="0"/>
              <a:t>                cache:true, //是否用缓存</a:t>
            </a:r>
            <a:endParaRPr lang="en-US" altLang="zh-CN" sz="1800" dirty="0" smtClean="0"/>
          </a:p>
          <a:p>
            <a:pPr marL="457200" lvl="1" indent="0">
              <a:lnSpc>
                <a:spcPct val="80000"/>
              </a:lnSpc>
              <a:spcBef>
                <a:spcPts val="1000"/>
              </a:spcBef>
              <a:spcAft>
                <a:spcPts val="0"/>
              </a:spcAft>
              <a:buNone/>
            </a:pPr>
            <a:r>
              <a:rPr lang="en-US" altLang="zh-CN" sz="1800" dirty="0" smtClean="0"/>
              <a:t>                parallel:true, //是否并发打包</a:t>
            </a:r>
            <a:endParaRPr lang="en-US" altLang="zh-CN" sz="1800" dirty="0" smtClean="0"/>
          </a:p>
          <a:p>
            <a:pPr marL="457200" lvl="1" indent="0">
              <a:lnSpc>
                <a:spcPct val="80000"/>
              </a:lnSpc>
              <a:spcBef>
                <a:spcPts val="1000"/>
              </a:spcBef>
              <a:spcAft>
                <a:spcPts val="0"/>
              </a:spcAft>
              <a:buNone/>
            </a:pPr>
            <a:r>
              <a:rPr lang="en-US" altLang="zh-CN" sz="1800" dirty="0" smtClean="0"/>
              <a:t>                sourceMap:true //es6映射es5需要用</a:t>
            </a:r>
            <a:endParaRPr lang="en-US" altLang="zh-CN" sz="1800" dirty="0" smtClean="0"/>
          </a:p>
          <a:p>
            <a:pPr marL="457200" lvl="1" indent="0">
              <a:lnSpc>
                <a:spcPct val="80000"/>
              </a:lnSpc>
              <a:spcBef>
                <a:spcPts val="1000"/>
              </a:spcBef>
              <a:spcAft>
                <a:spcPts val="0"/>
              </a:spcAft>
              <a:buNone/>
            </a:pPr>
            <a:r>
              <a:rPr lang="en-US" altLang="zh-CN" sz="1800" dirty="0" smtClean="0"/>
              <a:t>            }),</a:t>
            </a:r>
            <a:r>
              <a:rPr lang="en-US" altLang="zh-CN" sz="1800" dirty="0" smtClean="0">
                <a:sym typeface="+mn-ea"/>
              </a:rPr>
              <a:t> </a:t>
            </a:r>
            <a:endParaRPr lang="en-US" altLang="zh-CN" sz="1800" dirty="0" smtClean="0">
              <a:sym typeface="+mn-ea"/>
            </a:endParaRPr>
          </a:p>
          <a:p>
            <a:pPr marL="457200" lvl="1" indent="0">
              <a:lnSpc>
                <a:spcPct val="80000"/>
              </a:lnSpc>
              <a:spcBef>
                <a:spcPts val="1000"/>
              </a:spcBef>
              <a:spcAft>
                <a:spcPts val="0"/>
              </a:spcAft>
              <a:buNone/>
            </a:pPr>
            <a:r>
              <a:rPr lang="en-US" altLang="zh-CN" sz="1800" dirty="0" smtClean="0">
                <a:sym typeface="+mn-ea"/>
              </a:rPr>
              <a:t>     ]</a:t>
            </a:r>
            <a:endParaRPr lang="en-US" altLang="zh-CN" sz="1800" dirty="0" smtClean="0"/>
          </a:p>
          <a:p>
            <a:pPr marL="0" indent="0">
              <a:lnSpc>
                <a:spcPct val="80000"/>
              </a:lnSpc>
              <a:spcBef>
                <a:spcPts val="1000"/>
              </a:spcBef>
              <a:spcAft>
                <a:spcPts val="0"/>
              </a:spcAft>
              <a:buNone/>
            </a:pPr>
            <a:r>
              <a:rPr lang="en-US" altLang="zh-CN" sz="1800" dirty="0" smtClean="0">
                <a:sym typeface="+mn-ea"/>
              </a:rPr>
              <a:t>      }</a:t>
            </a:r>
            <a:endParaRPr lang="en-US" altLang="zh-CN" sz="1800" dirty="0" smtClean="0"/>
          </a:p>
          <a:p>
            <a:pPr marL="0" indent="0">
              <a:lnSpc>
                <a:spcPct val="80000"/>
              </a:lnSpc>
              <a:spcBef>
                <a:spcPts val="1000"/>
              </a:spcBef>
              <a:spcAft>
                <a:spcPts val="0"/>
              </a:spcAft>
              <a:buNone/>
            </a:pPr>
            <a:r>
              <a:rPr lang="en-US" altLang="zh-CN" sz="1800" dirty="0" smtClean="0">
                <a:sym typeface="+mn-ea"/>
              </a:rPr>
              <a:t>}</a:t>
            </a:r>
            <a:endParaRPr lang="en-US" altLang="zh-CN" sz="1800" dirty="0" smtClean="0"/>
          </a:p>
          <a:p>
            <a:pPr marL="0" indent="0">
              <a:lnSpc>
                <a:spcPct val="80000"/>
              </a:lnSpc>
              <a:spcBef>
                <a:spcPts val="1000"/>
              </a:spcBef>
              <a:spcAft>
                <a:spcPts val="0"/>
              </a:spcAft>
              <a:buNone/>
            </a:pPr>
            <a:endParaRPr lang="en-US" altLang="zh-CN" sz="1800" dirty="0" smtClean="0"/>
          </a:p>
          <a:p>
            <a:pPr marL="0" indent="0">
              <a:lnSpc>
                <a:spcPct val="80000"/>
              </a:lnSpc>
              <a:spcBef>
                <a:spcPts val="1000"/>
              </a:spcBef>
              <a:spcAft>
                <a:spcPts val="0"/>
              </a:spcAft>
              <a:buNone/>
            </a:pPr>
            <a:endParaRPr lang="en-US" altLang="zh-CN" sz="1800" dirty="0" smtClean="0"/>
          </a:p>
          <a:p>
            <a:pPr marL="0" indent="0">
              <a:lnSpc>
                <a:spcPct val="80000"/>
              </a:lnSpc>
              <a:spcBef>
                <a:spcPts val="1000"/>
              </a:spcBef>
              <a:spcAft>
                <a:spcPts val="0"/>
              </a:spcAft>
              <a:buNone/>
            </a:pPr>
            <a:endParaRPr lang="en-US" altLang="zh-CN" sz="18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buClr>
                <a:srgbClr val="FFC000"/>
              </a:buClr>
            </a:pPr>
            <a:r>
              <a:rPr lang="zh-CN" altLang="en-US" dirty="0" smtClean="0"/>
              <a:t>课时</a:t>
            </a:r>
            <a:r>
              <a:rPr lang="en-US" altLang="zh-CN" dirty="0" smtClean="0"/>
              <a:t>9</a:t>
            </a:r>
            <a:r>
              <a:rPr lang="zh-CN" altLang="en-US" dirty="0" smtClean="0"/>
              <a:t>：</a:t>
            </a:r>
            <a:r>
              <a:rPr lang="zh-CN" altLang="en-US" dirty="0"/>
              <a:t>图片等资源文件处理</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第二章：</a:t>
            </a:r>
            <a:r>
              <a:rPr lang="en-US" altLang="zh-CN" sz="3200" dirty="0" smtClean="0"/>
              <a:t>React</a:t>
            </a:r>
            <a:r>
              <a:rPr lang="zh-CN" altLang="en-US" sz="3200" dirty="0" smtClean="0"/>
              <a:t>基础一</a:t>
            </a:r>
            <a:endParaRPr lang="en-US" altLang="zh-CN" sz="3200" dirty="0"/>
          </a:p>
        </p:txBody>
      </p:sp>
      <p:sp>
        <p:nvSpPr>
          <p:cNvPr id="3" name="内容占位符 2"/>
          <p:cNvSpPr>
            <a:spLocks noGrp="1"/>
          </p:cNvSpPr>
          <p:nvPr>
            <p:ph idx="1"/>
          </p:nvPr>
        </p:nvSpPr>
        <p:spPr>
          <a:xfrm>
            <a:off x="838200" y="1825625"/>
            <a:ext cx="9275284" cy="4764746"/>
          </a:xfrm>
        </p:spPr>
        <p:txBody>
          <a:bodyPr>
            <a:normAutofit/>
          </a:bodyPr>
          <a:lstStyle/>
          <a:p>
            <a:pPr>
              <a:buClr>
                <a:srgbClr val="FFC000"/>
              </a:buClr>
            </a:pPr>
            <a:r>
              <a:rPr lang="zh-CN" altLang="en-US" sz="2000" dirty="0" smtClean="0"/>
              <a:t>课时</a:t>
            </a:r>
            <a:r>
              <a:rPr lang="en-US" altLang="zh-CN" sz="2000" dirty="0" smtClean="0"/>
              <a:t>1</a:t>
            </a:r>
            <a:r>
              <a:rPr lang="zh-CN" altLang="en-US" sz="2000" dirty="0" smtClean="0"/>
              <a:t>：</a:t>
            </a:r>
            <a:r>
              <a:rPr lang="en-US" altLang="zh-CN" sz="2000" dirty="0">
                <a:latin typeface="+mn-ea"/>
                <a:cs typeface="黑体" panose="02010609060101010101" charset="-122"/>
              </a:rPr>
              <a:t>JSX</a:t>
            </a:r>
            <a:r>
              <a:rPr lang="zh-CN" altLang="en-US" sz="2000" dirty="0">
                <a:latin typeface="+mn-ea"/>
              </a:rPr>
              <a:t>、支持</a:t>
            </a:r>
            <a:r>
              <a:rPr lang="en-US" altLang="zh-CN" sz="2000" dirty="0">
                <a:latin typeface="+mn-ea"/>
              </a:rPr>
              <a:t>HTML</a:t>
            </a:r>
            <a:r>
              <a:rPr lang="zh-CN" altLang="en-US" sz="2000" dirty="0">
                <a:latin typeface="+mn-ea"/>
              </a:rPr>
              <a:t>标签、</a:t>
            </a:r>
            <a:r>
              <a:rPr lang="en-US" altLang="zh-CN" sz="2000" dirty="0">
                <a:latin typeface="+mn-ea"/>
              </a:rPr>
              <a:t>Ref</a:t>
            </a:r>
            <a:r>
              <a:rPr lang="zh-CN" altLang="en-US" sz="2000" dirty="0">
                <a:latin typeface="+mn-ea"/>
              </a:rPr>
              <a:t>的使用、虚拟</a:t>
            </a:r>
            <a:r>
              <a:rPr lang="en-US" altLang="zh-CN" sz="2000" dirty="0">
                <a:latin typeface="+mn-ea"/>
              </a:rPr>
              <a:t>DOM</a:t>
            </a:r>
            <a:r>
              <a:rPr lang="zh-CN" altLang="en-US" sz="2000" dirty="0">
                <a:latin typeface="+mn-ea"/>
              </a:rPr>
              <a:t>的</a:t>
            </a:r>
            <a:r>
              <a:rPr lang="zh-CN" altLang="en-US" sz="2000" dirty="0" smtClean="0">
                <a:latin typeface="+mn-ea"/>
              </a:rPr>
              <a:t>使用</a:t>
            </a:r>
            <a:endParaRPr lang="en-US" altLang="zh-CN" sz="2000" dirty="0" smtClean="0">
              <a:latin typeface="+mn-ea"/>
            </a:endParaRPr>
          </a:p>
          <a:p>
            <a:pPr>
              <a:buClr>
                <a:srgbClr val="FFC000"/>
              </a:buClr>
            </a:pPr>
            <a:r>
              <a:rPr lang="zh-CN" altLang="en-US" sz="2000" dirty="0" smtClean="0"/>
              <a:t>课时</a:t>
            </a:r>
            <a:r>
              <a:rPr lang="en-US" altLang="zh-CN" sz="2000" dirty="0" smtClean="0"/>
              <a:t>2</a:t>
            </a:r>
            <a:r>
              <a:rPr lang="zh-CN" altLang="en-US" sz="2000" dirty="0" smtClean="0"/>
              <a:t>：</a:t>
            </a:r>
            <a:r>
              <a:rPr lang="zh-CN" altLang="en-US" sz="2000" dirty="0">
                <a:latin typeface="+mn-ea"/>
              </a:rPr>
              <a:t>条件渲染、列表</a:t>
            </a:r>
            <a:r>
              <a:rPr lang="en-US" altLang="zh-CN" sz="2000" dirty="0">
                <a:latin typeface="+mn-ea"/>
              </a:rPr>
              <a:t>(</a:t>
            </a:r>
            <a:r>
              <a:rPr lang="en-US" altLang="zh-CN" sz="2000" dirty="0" err="1">
                <a:latin typeface="+mn-ea"/>
              </a:rPr>
              <a:t>Lists</a:t>
            </a:r>
            <a:r>
              <a:rPr lang="en-US" altLang="zh-CN" sz="2000" dirty="0">
                <a:latin typeface="+mn-ea"/>
              </a:rPr>
              <a:t>) </a:t>
            </a:r>
            <a:r>
              <a:rPr lang="zh-CN" altLang="en-US" sz="2000" dirty="0">
                <a:latin typeface="+mn-ea"/>
              </a:rPr>
              <a:t>和 键</a:t>
            </a:r>
            <a:r>
              <a:rPr lang="en-US" altLang="zh-CN" sz="2000" dirty="0">
                <a:latin typeface="+mn-ea"/>
              </a:rPr>
              <a:t>(</a:t>
            </a:r>
            <a:r>
              <a:rPr lang="en-US" altLang="zh-CN" sz="2000" dirty="0" err="1">
                <a:latin typeface="+mn-ea"/>
              </a:rPr>
              <a:t>Keys</a:t>
            </a:r>
            <a:r>
              <a:rPr lang="en-US" altLang="zh-CN" sz="2000" dirty="0">
                <a:latin typeface="+mn-ea"/>
              </a:rPr>
              <a:t>)</a:t>
            </a:r>
            <a:r>
              <a:rPr lang="zh-CN" altLang="en-US" sz="2000" dirty="0">
                <a:latin typeface="+mn-ea"/>
              </a:rPr>
              <a:t>循环输出</a:t>
            </a:r>
            <a:r>
              <a:rPr lang="zh-CN" altLang="en-US" sz="2000" dirty="0" smtClean="0">
                <a:latin typeface="+mn-ea"/>
              </a:rPr>
              <a:t>数据</a:t>
            </a:r>
            <a:endParaRPr lang="en-US" altLang="zh-CN" sz="2000" dirty="0">
              <a:latin typeface="+mn-ea"/>
            </a:endParaRPr>
          </a:p>
          <a:p>
            <a:pPr>
              <a:buClr>
                <a:srgbClr val="FFC000"/>
              </a:buClr>
            </a:pPr>
            <a:r>
              <a:rPr lang="zh-CN" altLang="en-US" sz="2000" dirty="0" smtClean="0"/>
              <a:t>课时</a:t>
            </a:r>
            <a:r>
              <a:rPr lang="en-US" altLang="zh-CN" sz="2000" dirty="0"/>
              <a:t>3</a:t>
            </a:r>
            <a:r>
              <a:rPr lang="zh-CN" altLang="en-US" sz="2000" dirty="0" smtClean="0"/>
              <a:t>：</a:t>
            </a:r>
            <a:r>
              <a:rPr lang="zh-CN" altLang="en-US" sz="2000" dirty="0"/>
              <a:t>组件</a:t>
            </a:r>
            <a:r>
              <a:rPr lang="en-US" altLang="zh-CN" sz="2000" dirty="0"/>
              <a:t>(</a:t>
            </a:r>
            <a:r>
              <a:rPr lang="en-US" altLang="zh-CN" sz="2000" dirty="0" err="1"/>
              <a:t>Components</a:t>
            </a:r>
            <a:r>
              <a:rPr lang="en-US" altLang="zh-CN" sz="2000" dirty="0"/>
              <a:t>) </a:t>
            </a:r>
            <a:r>
              <a:rPr lang="zh-CN" altLang="en-US" sz="2000" dirty="0"/>
              <a:t>和 属性</a:t>
            </a:r>
            <a:r>
              <a:rPr lang="en-US" altLang="zh-CN" sz="2000" dirty="0"/>
              <a:t>(</a:t>
            </a:r>
            <a:r>
              <a:rPr lang="en-US" altLang="zh-CN" sz="2000" dirty="0" err="1" smtClean="0"/>
              <a:t>Props</a:t>
            </a:r>
            <a:r>
              <a:rPr lang="en-US" altLang="zh-CN" sz="2000" dirty="0" smtClean="0"/>
              <a:t>)</a:t>
            </a:r>
            <a:r>
              <a:rPr lang="zh-CN" altLang="en-US" sz="2000" dirty="0" smtClean="0"/>
              <a:t>实现父组件给子组件传值</a:t>
            </a:r>
            <a:endParaRPr lang="en-US" altLang="zh-CN" sz="2000" dirty="0"/>
          </a:p>
          <a:p>
            <a:pPr>
              <a:buClr>
                <a:srgbClr val="FFC000"/>
              </a:buClr>
            </a:pPr>
            <a:r>
              <a:rPr lang="zh-CN" altLang="en-US" sz="2000" dirty="0" smtClean="0"/>
              <a:t>课时</a:t>
            </a:r>
            <a:r>
              <a:rPr lang="en-US" altLang="zh-CN" sz="2000" dirty="0"/>
              <a:t>4</a:t>
            </a:r>
            <a:r>
              <a:rPr lang="zh-CN" altLang="en-US" sz="2000" dirty="0" smtClean="0"/>
              <a:t>：</a:t>
            </a:r>
            <a:r>
              <a:rPr lang="zh-CN" altLang="en-US" sz="2000" dirty="0"/>
              <a:t>状态</a:t>
            </a:r>
            <a:r>
              <a:rPr lang="en-US" altLang="zh-CN" sz="2000" dirty="0"/>
              <a:t>(State) </a:t>
            </a:r>
            <a:r>
              <a:rPr lang="zh-CN" altLang="en-US" sz="2000" dirty="0"/>
              <a:t>和 生命</a:t>
            </a:r>
            <a:r>
              <a:rPr lang="zh-CN" altLang="en-US" sz="2000" dirty="0" smtClean="0"/>
              <a:t>周期</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图片等资源文件处理</a:t>
            </a:r>
            <a:endParaRPr lang="zh-CN" altLang="en-US" sz="3200" dirty="0"/>
          </a:p>
        </p:txBody>
      </p:sp>
      <p:sp>
        <p:nvSpPr>
          <p:cNvPr id="3" name="内容占位符 2"/>
          <p:cNvSpPr>
            <a:spLocks noGrp="1"/>
          </p:cNvSpPr>
          <p:nvPr>
            <p:ph idx="1"/>
          </p:nvPr>
        </p:nvSpPr>
        <p:spPr>
          <a:xfrm>
            <a:off x="838200" y="1661503"/>
            <a:ext cx="9275284" cy="4985482"/>
          </a:xfrm>
        </p:spPr>
        <p:txBody>
          <a:bodyPr>
            <a:noAutofit/>
          </a:bodyPr>
          <a:lstStyle/>
          <a:p>
            <a:pPr marL="0" indent="0">
              <a:lnSpc>
                <a:spcPct val="100000"/>
              </a:lnSpc>
              <a:buNone/>
            </a:pPr>
            <a:r>
              <a:rPr lang="en-US" altLang="zh-CN" sz="2000" dirty="0" smtClean="0"/>
              <a:t>1</a:t>
            </a:r>
            <a:r>
              <a:rPr lang="zh-CN" altLang="en-US" sz="2000" dirty="0" smtClean="0"/>
              <a:t>、安装</a:t>
            </a:r>
            <a:r>
              <a:rPr lang="en-US" altLang="zh-CN" sz="2000" dirty="0" err="1"/>
              <a:t>url</a:t>
            </a:r>
            <a:r>
              <a:rPr lang="en-US" altLang="zh-CN" sz="2000" dirty="0"/>
              <a:t>-loader</a:t>
            </a:r>
            <a:endParaRPr lang="en-US" altLang="zh-CN" sz="2000" dirty="0"/>
          </a:p>
          <a:p>
            <a:pPr marL="0" indent="0">
              <a:lnSpc>
                <a:spcPct val="100000"/>
              </a:lnSpc>
              <a:buNone/>
            </a:pPr>
            <a:r>
              <a:rPr lang="en-US" altLang="zh-CN" sz="2000" dirty="0" err="1" smtClean="0"/>
              <a:t>npm</a:t>
            </a:r>
            <a:r>
              <a:rPr lang="zh-CN" altLang="en-US" sz="2000" dirty="0" smtClean="0"/>
              <a:t> </a:t>
            </a:r>
            <a:r>
              <a:rPr lang="en-US" altLang="zh-CN" sz="2000" dirty="0" smtClean="0"/>
              <a:t>install</a:t>
            </a:r>
            <a:r>
              <a:rPr lang="zh-CN" altLang="en-US" sz="2000" dirty="0" smtClean="0"/>
              <a:t> </a:t>
            </a:r>
            <a:r>
              <a:rPr lang="en-US" altLang="zh-CN" sz="2000" dirty="0" smtClean="0"/>
              <a:t>--save-dev</a:t>
            </a:r>
            <a:r>
              <a:rPr lang="zh-CN" altLang="en-US" sz="2000" dirty="0" smtClean="0"/>
              <a:t> </a:t>
            </a:r>
            <a:r>
              <a:rPr lang="en-US" altLang="zh-CN" sz="2000" dirty="0" err="1" smtClean="0"/>
              <a:t>url</a:t>
            </a:r>
            <a:r>
              <a:rPr lang="en-US" altLang="zh-CN" sz="2000" dirty="0" smtClean="0"/>
              <a:t>-loader</a:t>
            </a:r>
            <a:endParaRPr lang="en-US" altLang="zh-CN" sz="2000" dirty="0" smtClean="0"/>
          </a:p>
          <a:p>
            <a:pPr marL="0" indent="0">
              <a:lnSpc>
                <a:spcPct val="100000"/>
              </a:lnSpc>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图片等资源文件处理</a:t>
            </a:r>
            <a:endParaRPr lang="zh-CN" altLang="en-US" sz="3200" dirty="0"/>
          </a:p>
        </p:txBody>
      </p:sp>
      <p:sp>
        <p:nvSpPr>
          <p:cNvPr id="3" name="内容占位符 2"/>
          <p:cNvSpPr>
            <a:spLocks noGrp="1"/>
          </p:cNvSpPr>
          <p:nvPr>
            <p:ph idx="1"/>
          </p:nvPr>
        </p:nvSpPr>
        <p:spPr>
          <a:xfrm>
            <a:off x="838200" y="1406430"/>
            <a:ext cx="9275284" cy="4985482"/>
          </a:xfrm>
        </p:spPr>
        <p:txBody>
          <a:bodyPr>
            <a:noAutofit/>
          </a:bodyPr>
          <a:lstStyle/>
          <a:p>
            <a:pPr marL="0" indent="0">
              <a:lnSpc>
                <a:spcPct val="80000"/>
              </a:lnSpc>
              <a:spcBef>
                <a:spcPts val="1000"/>
              </a:spcBef>
              <a:spcAft>
                <a:spcPts val="0"/>
              </a:spcAft>
              <a:buNone/>
            </a:pPr>
            <a:r>
              <a:rPr lang="en-US" altLang="zh-CN" sz="1800" dirty="0" smtClean="0"/>
              <a:t>2</a:t>
            </a:r>
            <a:r>
              <a:rPr lang="zh-CN" altLang="en-US" sz="1800" dirty="0" smtClean="0"/>
              <a:t>、配置</a:t>
            </a:r>
            <a:endParaRPr lang="en-US" altLang="zh-CN" sz="1800" dirty="0" smtClean="0"/>
          </a:p>
          <a:p>
            <a:pPr marL="0" indent="0">
              <a:lnSpc>
                <a:spcPct val="80000"/>
              </a:lnSpc>
              <a:spcBef>
                <a:spcPts val="1000"/>
              </a:spcBef>
              <a:spcAft>
                <a:spcPts val="0"/>
              </a:spcAft>
              <a:buNone/>
            </a:pPr>
            <a:r>
              <a:rPr lang="en-US" altLang="zh-CN" sz="1800" dirty="0"/>
              <a:t>module:{</a:t>
            </a:r>
            <a:endParaRPr lang="en-US" altLang="zh-CN" sz="1800" dirty="0"/>
          </a:p>
          <a:p>
            <a:pPr marL="0" indent="0">
              <a:lnSpc>
                <a:spcPct val="80000"/>
              </a:lnSpc>
              <a:spcBef>
                <a:spcPts val="1000"/>
              </a:spcBef>
              <a:spcAft>
                <a:spcPts val="0"/>
              </a:spcAft>
              <a:buNone/>
            </a:pPr>
            <a:r>
              <a:rPr lang="zh-CN" altLang="en-US" sz="1800" dirty="0"/>
              <a:t> </a:t>
            </a:r>
            <a:r>
              <a:rPr lang="zh-CN" altLang="en-US" sz="1800" dirty="0" smtClean="0"/>
              <a:t>     </a:t>
            </a:r>
            <a:r>
              <a:rPr lang="en-US" altLang="zh-CN" sz="1800" dirty="0"/>
              <a:t>rules: </a:t>
            </a:r>
            <a:r>
              <a:rPr lang="en-US" altLang="zh-CN" sz="1800" dirty="0" smtClean="0"/>
              <a:t>[</a:t>
            </a:r>
            <a:r>
              <a:rPr lang="zh-CN" altLang="en-US" sz="1800" dirty="0" smtClean="0"/>
              <a:t>       </a:t>
            </a:r>
            <a:endParaRPr lang="zh-CN" altLang="en-US" sz="1800" dirty="0" smtClean="0"/>
          </a:p>
          <a:p>
            <a:pPr marL="0" indent="0">
              <a:lnSpc>
                <a:spcPct val="80000"/>
              </a:lnSpc>
              <a:spcBef>
                <a:spcPts val="1000"/>
              </a:spcBef>
              <a:spcAft>
                <a:spcPts val="0"/>
              </a:spcAft>
              <a:buNone/>
            </a:pPr>
            <a:r>
              <a:rPr lang="zh-CN" altLang="en-US" sz="1800" dirty="0" smtClean="0"/>
              <a:t>         {</a:t>
            </a:r>
            <a:endParaRPr lang="zh-CN" altLang="en-US" sz="1800" dirty="0" smtClean="0"/>
          </a:p>
          <a:p>
            <a:pPr marL="0" indent="0">
              <a:lnSpc>
                <a:spcPct val="80000"/>
              </a:lnSpc>
              <a:spcBef>
                <a:spcPts val="1000"/>
              </a:spcBef>
              <a:spcAft>
                <a:spcPts val="0"/>
              </a:spcAft>
              <a:buNone/>
            </a:pPr>
            <a:r>
              <a:rPr lang="zh-CN" altLang="en-US" sz="1800" dirty="0" smtClean="0"/>
              <a:t>                test:/\.(png|jpg|gif</a:t>
            </a:r>
            <a:r>
              <a:rPr lang="en-US" altLang="zh-CN" sz="1800" dirty="0" smtClean="0"/>
              <a:t>|jpeg</a:t>
            </a:r>
            <a:r>
              <a:rPr lang="zh-CN" altLang="en-US" sz="1800" dirty="0" smtClean="0"/>
              <a:t>)$/,</a:t>
            </a:r>
            <a:endParaRPr lang="zh-CN" altLang="en-US" sz="1800" dirty="0" smtClean="0"/>
          </a:p>
          <a:p>
            <a:pPr marL="0" indent="0">
              <a:lnSpc>
                <a:spcPct val="80000"/>
              </a:lnSpc>
              <a:spcBef>
                <a:spcPts val="1000"/>
              </a:spcBef>
              <a:spcAft>
                <a:spcPts val="0"/>
              </a:spcAft>
              <a:buNone/>
            </a:pPr>
            <a:r>
              <a:rPr lang="zh-CN" altLang="en-US" sz="1800" dirty="0" smtClean="0"/>
              <a:t>                use:{</a:t>
            </a:r>
            <a:endParaRPr lang="zh-CN" altLang="en-US" sz="1800" dirty="0" smtClean="0"/>
          </a:p>
          <a:p>
            <a:pPr marL="0" indent="0">
              <a:lnSpc>
                <a:spcPct val="80000"/>
              </a:lnSpc>
              <a:spcBef>
                <a:spcPts val="1000"/>
              </a:spcBef>
              <a:spcAft>
                <a:spcPts val="0"/>
              </a:spcAft>
              <a:buNone/>
            </a:pPr>
            <a:r>
              <a:rPr lang="zh-CN" altLang="en-US" sz="1800" dirty="0" smtClean="0"/>
              <a:t>                    loader:"url-loader", //file-loader加载图片，url-loader图片小于多少k用base64显示</a:t>
            </a:r>
            <a:endParaRPr lang="zh-CN" altLang="en-US" sz="1800" dirty="0" smtClean="0"/>
          </a:p>
          <a:p>
            <a:pPr marL="0" indent="0">
              <a:lnSpc>
                <a:spcPct val="80000"/>
              </a:lnSpc>
              <a:spcBef>
                <a:spcPts val="1000"/>
              </a:spcBef>
              <a:spcAft>
                <a:spcPts val="0"/>
              </a:spcAft>
              <a:buNone/>
            </a:pPr>
            <a:r>
              <a:rPr lang="zh-CN" altLang="en-US" sz="1800" dirty="0" smtClean="0"/>
              <a:t>                    options: {</a:t>
            </a:r>
            <a:endParaRPr lang="zh-CN" altLang="en-US" sz="1800" dirty="0" smtClean="0"/>
          </a:p>
          <a:p>
            <a:pPr marL="0" indent="0">
              <a:lnSpc>
                <a:spcPct val="80000"/>
              </a:lnSpc>
              <a:spcBef>
                <a:spcPts val="1000"/>
              </a:spcBef>
              <a:spcAft>
                <a:spcPts val="0"/>
              </a:spcAft>
              <a:buNone/>
            </a:pPr>
            <a:r>
              <a:rPr lang="zh-CN" altLang="en-US" sz="1800" dirty="0" smtClean="0"/>
              <a:t>                        limit:100*1024, //小于100k用base64</a:t>
            </a:r>
            <a:endParaRPr lang="zh-CN" altLang="en-US" sz="1800" dirty="0" smtClean="0"/>
          </a:p>
          <a:p>
            <a:pPr marL="0" indent="0">
              <a:lnSpc>
                <a:spcPct val="80000"/>
              </a:lnSpc>
              <a:spcBef>
                <a:spcPts val="1000"/>
              </a:spcBef>
              <a:spcAft>
                <a:spcPts val="0"/>
              </a:spcAft>
              <a:buNone/>
            </a:pPr>
            <a:r>
              <a:rPr lang="zh-CN" altLang="en-US" sz="1800" dirty="0" smtClean="0"/>
              <a:t>                        //build之后的目录分类</a:t>
            </a:r>
            <a:endParaRPr lang="zh-CN" altLang="en-US" sz="1800" dirty="0" smtClean="0"/>
          </a:p>
          <a:p>
            <a:pPr marL="0" indent="0">
              <a:lnSpc>
                <a:spcPct val="80000"/>
              </a:lnSpc>
              <a:spcBef>
                <a:spcPts val="1000"/>
              </a:spcBef>
              <a:spcAft>
                <a:spcPts val="0"/>
              </a:spcAft>
              <a:buNone/>
            </a:pPr>
            <a:r>
              <a:rPr lang="zh-CN" altLang="en-US" sz="1800" dirty="0" smtClean="0"/>
              <a:t>                        outputPath:'static/images'                    },</a:t>
            </a:r>
            <a:endParaRPr lang="zh-CN" altLang="en-US" sz="1800" dirty="0" smtClean="0"/>
          </a:p>
          <a:p>
            <a:pPr marL="0" indent="0">
              <a:lnSpc>
                <a:spcPct val="80000"/>
              </a:lnSpc>
              <a:spcBef>
                <a:spcPts val="1000"/>
              </a:spcBef>
              <a:spcAft>
                <a:spcPts val="0"/>
              </a:spcAft>
              <a:buNone/>
            </a:pPr>
            <a:r>
              <a:rPr lang="zh-CN" altLang="en-US" sz="1800" dirty="0" smtClean="0"/>
              <a:t>                }</a:t>
            </a:r>
            <a:endParaRPr lang="zh-CN" altLang="en-US" sz="1800" dirty="0" smtClean="0"/>
          </a:p>
          <a:p>
            <a:pPr marL="0" indent="0">
              <a:lnSpc>
                <a:spcPct val="80000"/>
              </a:lnSpc>
              <a:spcBef>
                <a:spcPts val="1000"/>
              </a:spcBef>
              <a:spcAft>
                <a:spcPts val="0"/>
              </a:spcAft>
              <a:buNone/>
            </a:pPr>
            <a:r>
              <a:rPr lang="zh-CN" altLang="en-US" sz="1800" dirty="0" smtClean="0"/>
              <a:t>            },</a:t>
            </a:r>
            <a:endParaRPr lang="zh-CN" altLang="en-US" sz="1800" dirty="0" smtClean="0"/>
          </a:p>
          <a:p>
            <a:pPr marL="0" indent="0">
              <a:lnSpc>
                <a:spcPct val="80000"/>
              </a:lnSpc>
              <a:spcBef>
                <a:spcPts val="1000"/>
              </a:spcBef>
              <a:spcAft>
                <a:spcPts val="0"/>
              </a:spcAft>
              <a:buNone/>
            </a:pPr>
            <a:r>
              <a:rPr lang="zh-CN" altLang="en-US" sz="1800" dirty="0" smtClean="0"/>
              <a:t>       </a:t>
            </a:r>
            <a:r>
              <a:rPr lang="en-US" altLang="zh-CN" sz="1800" dirty="0" smtClean="0"/>
              <a:t>]</a:t>
            </a:r>
            <a:endParaRPr lang="en-US" altLang="zh-CN" sz="1800" dirty="0" smtClean="0"/>
          </a:p>
          <a:p>
            <a:pPr marL="0" indent="0">
              <a:lnSpc>
                <a:spcPct val="80000"/>
              </a:lnSpc>
              <a:spcBef>
                <a:spcPts val="1000"/>
              </a:spcBef>
              <a:spcAft>
                <a:spcPts val="0"/>
              </a:spcAft>
              <a:buNone/>
            </a:pPr>
            <a:r>
              <a:rPr lang="en-US" altLang="zh-CN" sz="1800" dirty="0" smtClean="0"/>
              <a:t>}</a:t>
            </a:r>
            <a:endParaRPr lang="en-US" altLang="zh-CN" sz="18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图片等资源文件处理</a:t>
            </a:r>
            <a:endParaRPr lang="zh-CN" altLang="en-US"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zh-CN" altLang="en-US" sz="2000" dirty="0" smtClean="0"/>
              <a:t>在</a:t>
            </a:r>
            <a:r>
              <a:rPr lang="en-US" altLang="zh-CN" sz="2000" dirty="0" err="1" smtClean="0"/>
              <a:t>index.js</a:t>
            </a:r>
            <a:r>
              <a:rPr lang="zh-CN" altLang="en-US" sz="2000" dirty="0" smtClean="0"/>
              <a:t>里面使用：</a:t>
            </a:r>
            <a:endParaRPr lang="en-US" altLang="zh-CN" sz="2000" dirty="0" smtClean="0"/>
          </a:p>
          <a:p>
            <a:pPr marL="0" indent="0">
              <a:buNone/>
            </a:pPr>
            <a:r>
              <a:rPr lang="en-US" altLang="zh-CN" sz="2000" dirty="0"/>
              <a:t>var image=new Image();  //</a:t>
            </a:r>
            <a:r>
              <a:rPr lang="zh-CN" altLang="en-US" sz="2000" dirty="0"/>
              <a:t>要用</a:t>
            </a:r>
            <a:r>
              <a:rPr lang="en-US" altLang="zh-CN" sz="2000" dirty="0"/>
              <a:t>var</a:t>
            </a:r>
            <a:r>
              <a:rPr lang="zh-CN" altLang="en-US" sz="2000" dirty="0"/>
              <a:t>不要用</a:t>
            </a:r>
            <a:r>
              <a:rPr lang="en-US" altLang="zh-CN" sz="2000" dirty="0"/>
              <a:t>let</a:t>
            </a:r>
            <a:r>
              <a:rPr lang="zh-CN" altLang="en-US" sz="2000" dirty="0"/>
              <a:t>定义，因为</a:t>
            </a:r>
            <a:r>
              <a:rPr lang="en-US" altLang="zh-CN" sz="2000" dirty="0" smtClean="0">
                <a:sym typeface="+mn-ea"/>
              </a:rPr>
              <a:t>uglifyjs(</a:t>
            </a:r>
            <a:r>
              <a:rPr lang="en-US" altLang="zh-CN" sz="2000" dirty="0"/>
              <a:t>js</a:t>
            </a:r>
            <a:r>
              <a:rPr lang="zh-CN" altLang="en-US" sz="2000" dirty="0"/>
              <a:t>压缩</a:t>
            </a:r>
            <a:r>
              <a:rPr lang="en-US" altLang="zh-CN" sz="2000" dirty="0"/>
              <a:t>)</a:t>
            </a:r>
            <a:r>
              <a:rPr lang="zh-CN" altLang="en-US" sz="2000" dirty="0"/>
              <a:t>不支持</a:t>
            </a:r>
            <a:r>
              <a:rPr lang="en-US" altLang="zh-CN" sz="2000" dirty="0"/>
              <a:t>es6</a:t>
            </a:r>
            <a:endParaRPr lang="en-US" altLang="zh-CN" sz="2000" dirty="0"/>
          </a:p>
          <a:p>
            <a:pPr marL="0" indent="0">
              <a:buNone/>
            </a:pPr>
            <a:r>
              <a:rPr lang="en-US" altLang="zh-CN" sz="2000" dirty="0" err="1"/>
              <a:t>image.src</a:t>
            </a:r>
            <a:r>
              <a:rPr lang="en-US" altLang="zh-CN" sz="2000" dirty="0"/>
              <a:t>=require("./assets/images/1.jpg");</a:t>
            </a:r>
            <a:endParaRPr lang="en-US" altLang="zh-CN" sz="2000" dirty="0"/>
          </a:p>
          <a:p>
            <a:pPr marL="0" indent="0">
              <a:buNone/>
            </a:pPr>
            <a:r>
              <a:rPr lang="en-US" altLang="zh-CN" sz="2000" dirty="0" err="1"/>
              <a:t>document.body.appendChild</a:t>
            </a:r>
            <a:r>
              <a:rPr lang="en-US" altLang="zh-CN" sz="2000" dirty="0"/>
              <a:t>(image);</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buClr>
                <a:srgbClr val="FFC000"/>
              </a:buClr>
            </a:pPr>
            <a:r>
              <a:rPr lang="zh-CN" altLang="en-US" dirty="0" smtClean="0"/>
              <a:t>课时</a:t>
            </a:r>
            <a:r>
              <a:rPr lang="en-US" altLang="zh-CN" dirty="0" smtClean="0"/>
              <a:t>10</a:t>
            </a:r>
            <a:r>
              <a:rPr lang="zh-CN" altLang="en-US" dirty="0" smtClean="0"/>
              <a:t>：</a:t>
            </a:r>
            <a:r>
              <a:rPr lang="zh-CN" altLang="en-US" dirty="0">
                <a:sym typeface="+mn-ea"/>
              </a:rPr>
              <a:t>babel-loader，</a:t>
            </a:r>
            <a:r>
              <a:rPr lang="en-US" altLang="zh-CN" dirty="0">
                <a:sym typeface="+mn-ea"/>
              </a:rPr>
              <a:t>es6</a:t>
            </a:r>
            <a:r>
              <a:rPr lang="zh-CN" altLang="en-US" dirty="0">
                <a:sym typeface="+mn-ea"/>
              </a:rPr>
              <a:t>转</a:t>
            </a:r>
            <a:r>
              <a:rPr lang="en-US" altLang="zh-CN" dirty="0">
                <a:sym typeface="+mn-ea"/>
              </a:rPr>
              <a:t>es5</a:t>
            </a:r>
            <a:r>
              <a:rPr lang="zh-CN" altLang="en-US" dirty="0"/>
              <a:t> </a:t>
            </a:r>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sym typeface="+mn-ea"/>
              </a:rPr>
              <a:t>安装babel-loader </a:t>
            </a:r>
            <a:endParaRPr lang="zh-CN" altLang="en-US" sz="3200" dirty="0"/>
          </a:p>
        </p:txBody>
      </p:sp>
      <p:sp>
        <p:nvSpPr>
          <p:cNvPr id="3" name="内容占位符 2"/>
          <p:cNvSpPr>
            <a:spLocks noGrp="1"/>
          </p:cNvSpPr>
          <p:nvPr>
            <p:ph idx="1"/>
          </p:nvPr>
        </p:nvSpPr>
        <p:spPr>
          <a:xfrm>
            <a:off x="838200" y="1576705"/>
            <a:ext cx="9275445" cy="5815965"/>
          </a:xfrm>
        </p:spPr>
        <p:txBody>
          <a:bodyPr>
            <a:noAutofit/>
          </a:bodyPr>
          <a:lstStyle/>
          <a:p>
            <a:pPr marL="0" indent="0">
              <a:lnSpc>
                <a:spcPct val="100000"/>
              </a:lnSpc>
              <a:spcBef>
                <a:spcPts val="1000"/>
              </a:spcBef>
              <a:spcAft>
                <a:spcPts val="0"/>
              </a:spcAft>
              <a:buNone/>
            </a:pPr>
            <a:r>
              <a:rPr lang="en-US" sz="2000" smtClean="0"/>
              <a:t>npm install --save babel-loader @babel/core @babel/preset-env @babel/plugin-proposal-class-properties @babel/plugin-transform-runtime @babel/runtime</a:t>
            </a:r>
            <a:endParaRPr lang="en-US" sz="2000" smtClean="0"/>
          </a:p>
          <a:p>
            <a:pPr marL="0" indent="0">
              <a:lnSpc>
                <a:spcPct val="100000"/>
              </a:lnSpc>
              <a:spcBef>
                <a:spcPts val="1000"/>
              </a:spcBef>
              <a:spcAft>
                <a:spcPts val="0"/>
              </a:spcAft>
              <a:buNone/>
            </a:pPr>
            <a:endParaRPr sz="1600" smtClean="0"/>
          </a:p>
          <a:p>
            <a:pPr marL="0" indent="0">
              <a:lnSpc>
                <a:spcPct val="100000"/>
              </a:lnSpc>
              <a:spcBef>
                <a:spcPts val="1000"/>
              </a:spcBef>
              <a:spcAft>
                <a:spcPts val="0"/>
              </a:spcAft>
              <a:buNone/>
            </a:pPr>
            <a:r>
              <a:rPr lang="en-US" sz="2000" smtClean="0">
                <a:sym typeface="+mn-ea"/>
              </a:rPr>
              <a:t>@babel/core</a:t>
            </a:r>
            <a:r>
              <a:rPr lang="zh-CN" altLang="en-US" sz="2000" smtClean="0">
                <a:sym typeface="+mn-ea"/>
              </a:rPr>
              <a:t>：</a:t>
            </a:r>
            <a:r>
              <a:rPr lang="en-US" altLang="zh-CN" sz="2000" smtClean="0">
                <a:sym typeface="+mn-ea"/>
              </a:rPr>
              <a:t>babel</a:t>
            </a:r>
            <a:r>
              <a:rPr lang="zh-CN" altLang="en-US" sz="2000" smtClean="0">
                <a:sym typeface="+mn-ea"/>
              </a:rPr>
              <a:t>核心文件</a:t>
            </a:r>
            <a:endParaRPr lang="zh-CN" altLang="en-US" sz="2000" smtClean="0">
              <a:sym typeface="+mn-ea"/>
            </a:endParaRPr>
          </a:p>
          <a:p>
            <a:pPr marL="0" indent="0">
              <a:lnSpc>
                <a:spcPct val="100000"/>
              </a:lnSpc>
              <a:spcBef>
                <a:spcPts val="1000"/>
              </a:spcBef>
              <a:spcAft>
                <a:spcPts val="0"/>
              </a:spcAft>
              <a:buNone/>
            </a:pPr>
            <a:r>
              <a:rPr lang="en-US" sz="2000" smtClean="0">
                <a:sym typeface="+mn-ea"/>
              </a:rPr>
              <a:t>@babel/preset-env</a:t>
            </a:r>
            <a:r>
              <a:rPr lang="zh-CN" altLang="en-US" sz="2000" smtClean="0">
                <a:sym typeface="+mn-ea"/>
              </a:rPr>
              <a:t>：</a:t>
            </a:r>
            <a:r>
              <a:rPr lang="en-US" altLang="zh-CN" sz="2000" smtClean="0">
                <a:sym typeface="+mn-ea"/>
              </a:rPr>
              <a:t>es6</a:t>
            </a:r>
            <a:r>
              <a:rPr lang="zh-CN" altLang="en-US" sz="2000" smtClean="0">
                <a:sym typeface="+mn-ea"/>
              </a:rPr>
              <a:t>转</a:t>
            </a:r>
            <a:r>
              <a:rPr lang="en-US" altLang="zh-CN" sz="2000" smtClean="0">
                <a:sym typeface="+mn-ea"/>
              </a:rPr>
              <a:t>es5</a:t>
            </a:r>
            <a:endParaRPr lang="en-US" altLang="zh-CN" sz="2000" smtClean="0">
              <a:sym typeface="+mn-ea"/>
            </a:endParaRPr>
          </a:p>
          <a:p>
            <a:pPr marL="0" indent="0">
              <a:lnSpc>
                <a:spcPct val="100000"/>
              </a:lnSpc>
              <a:spcBef>
                <a:spcPts val="1000"/>
              </a:spcBef>
              <a:spcAft>
                <a:spcPts val="0"/>
              </a:spcAft>
              <a:buNone/>
            </a:pPr>
            <a:r>
              <a:rPr lang="en-US" sz="2000" smtClean="0">
                <a:sym typeface="+mn-ea"/>
              </a:rPr>
              <a:t>@babel/plugin-proposal-class-properties </a:t>
            </a:r>
            <a:r>
              <a:rPr lang="zh-CN" altLang="en-US" sz="2000" smtClean="0">
                <a:sym typeface="+mn-ea"/>
              </a:rPr>
              <a:t>：支持</a:t>
            </a:r>
            <a:r>
              <a:rPr lang="en-US" altLang="zh-CN" sz="2000" smtClean="0">
                <a:sym typeface="+mn-ea"/>
              </a:rPr>
              <a:t>es6,class Goods</a:t>
            </a:r>
            <a:r>
              <a:rPr lang="zh-CN" altLang="en-US" sz="2000" smtClean="0">
                <a:sym typeface="+mn-ea"/>
              </a:rPr>
              <a:t>类语法</a:t>
            </a:r>
            <a:endParaRPr lang="zh-CN" altLang="en-US" sz="2000" smtClean="0">
              <a:sym typeface="+mn-ea"/>
            </a:endParaRPr>
          </a:p>
          <a:p>
            <a:pPr marL="0" indent="0">
              <a:lnSpc>
                <a:spcPct val="100000"/>
              </a:lnSpc>
              <a:spcBef>
                <a:spcPts val="1000"/>
              </a:spcBef>
              <a:spcAft>
                <a:spcPts val="0"/>
              </a:spcAft>
              <a:buNone/>
            </a:pPr>
            <a:r>
              <a:rPr lang="en-US" altLang="zh-CN" sz="2000" smtClean="0">
                <a:sym typeface="+mn-ea"/>
              </a:rPr>
              <a:t>@babel/runtime</a:t>
            </a:r>
            <a:r>
              <a:rPr lang="zh-CN" altLang="en-US" sz="2000" smtClean="0">
                <a:sym typeface="+mn-ea"/>
              </a:rPr>
              <a:t>：编译模块的工具函数</a:t>
            </a:r>
            <a:endParaRPr lang="zh-CN" altLang="en-US" sz="2000" smtClean="0">
              <a:sym typeface="+mn-ea"/>
            </a:endParaRPr>
          </a:p>
          <a:p>
            <a:pPr marL="0" indent="0">
              <a:lnSpc>
                <a:spcPct val="100000"/>
              </a:lnSpc>
              <a:spcBef>
                <a:spcPts val="1000"/>
              </a:spcBef>
              <a:spcAft>
                <a:spcPts val="0"/>
              </a:spcAft>
              <a:buNone/>
            </a:pPr>
            <a:r>
              <a:rPr lang="en-US" sz="2000" smtClean="0">
                <a:sym typeface="+mn-ea"/>
              </a:rPr>
              <a:t>@babel/plugin-transform-runtime</a:t>
            </a:r>
            <a:r>
              <a:rPr lang="zh-CN" altLang="en-US" sz="2000" smtClean="0">
                <a:sym typeface="+mn-ea"/>
              </a:rPr>
              <a:t>：</a:t>
            </a:r>
            <a:r>
              <a:rPr lang="en-US" altLang="zh-CN" sz="2000" smtClean="0">
                <a:sym typeface="+mn-ea"/>
              </a:rPr>
              <a:t>es6</a:t>
            </a:r>
            <a:r>
              <a:rPr lang="zh-CN" altLang="en-US" sz="2000" smtClean="0">
                <a:sym typeface="+mn-ea"/>
              </a:rPr>
              <a:t>转</a:t>
            </a:r>
            <a:r>
              <a:rPr lang="en-US" altLang="zh-CN" sz="2000" smtClean="0">
                <a:sym typeface="+mn-ea"/>
              </a:rPr>
              <a:t>es5</a:t>
            </a:r>
            <a:r>
              <a:rPr lang="zh-CN" altLang="en-US" sz="2000" smtClean="0">
                <a:sym typeface="+mn-ea"/>
              </a:rPr>
              <a:t>时babel 会需要一些辅助函数，例如 _extend。这样文件多的时候，项目就会很大。所以 babel 提供了 transform-runtime 来将这些辅助函数“搬”到一个单独的模块 babel-runtime 中，这样做能减小项目文件的大小。</a:t>
            </a:r>
            <a:endParaRPr lang="zh-CN" altLang="en-US" sz="2000" smtClean="0">
              <a:sym typeface="+mn-ea"/>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sym typeface="+mn-ea"/>
              </a:rPr>
              <a:t>babel-loader，</a:t>
            </a:r>
            <a:r>
              <a:rPr lang="en-US" altLang="zh-CN" sz="3200" dirty="0">
                <a:sym typeface="+mn-ea"/>
              </a:rPr>
              <a:t>es6</a:t>
            </a:r>
            <a:r>
              <a:rPr lang="zh-CN" altLang="en-US" sz="3200" dirty="0">
                <a:sym typeface="+mn-ea"/>
              </a:rPr>
              <a:t>转</a:t>
            </a:r>
            <a:r>
              <a:rPr lang="en-US" altLang="zh-CN" sz="3200" dirty="0">
                <a:sym typeface="+mn-ea"/>
              </a:rPr>
              <a:t>es5</a:t>
            </a:r>
            <a:r>
              <a:rPr lang="zh-CN" altLang="en-US" sz="3200" dirty="0">
                <a:sym typeface="+mn-ea"/>
              </a:rPr>
              <a:t> </a:t>
            </a:r>
            <a:endParaRPr lang="zh-CN" altLang="en-US" sz="3200" dirty="0"/>
          </a:p>
        </p:txBody>
      </p:sp>
      <p:sp>
        <p:nvSpPr>
          <p:cNvPr id="3" name="内容占位符 2"/>
          <p:cNvSpPr>
            <a:spLocks noGrp="1"/>
          </p:cNvSpPr>
          <p:nvPr>
            <p:ph idx="1"/>
          </p:nvPr>
        </p:nvSpPr>
        <p:spPr>
          <a:xfrm>
            <a:off x="838200" y="1344295"/>
            <a:ext cx="9275445" cy="6048375"/>
          </a:xfrm>
        </p:spPr>
        <p:txBody>
          <a:bodyPr>
            <a:noAutofit/>
          </a:bodyPr>
          <a:lstStyle/>
          <a:p>
            <a:pPr marL="0" indent="0">
              <a:lnSpc>
                <a:spcPct val="60000"/>
              </a:lnSpc>
              <a:spcBef>
                <a:spcPts val="1000"/>
              </a:spcBef>
              <a:spcAft>
                <a:spcPts val="0"/>
              </a:spcAft>
              <a:buNone/>
            </a:pPr>
            <a:r>
              <a:rPr sz="1600" smtClean="0"/>
              <a:t>rules</a:t>
            </a:r>
            <a:r>
              <a:rPr lang="en-US" sz="1600" smtClean="0"/>
              <a:t>:[</a:t>
            </a:r>
            <a:endParaRPr lang="en-US" sz="1600" smtClean="0"/>
          </a:p>
          <a:p>
            <a:pPr marL="0" indent="0">
              <a:lnSpc>
                <a:spcPct val="60000"/>
              </a:lnSpc>
              <a:spcBef>
                <a:spcPts val="1000"/>
              </a:spcBef>
              <a:spcAft>
                <a:spcPts val="0"/>
              </a:spcAft>
              <a:buNone/>
            </a:pPr>
            <a:r>
              <a:rPr lang="en-US" sz="1600" smtClean="0"/>
              <a:t>	</a:t>
            </a:r>
            <a:r>
              <a:rPr sz="1600" smtClean="0">
                <a:sym typeface="+mn-ea"/>
              </a:rPr>
              <a:t>{</a:t>
            </a:r>
            <a:endParaRPr sz="1600" smtClean="0"/>
          </a:p>
          <a:p>
            <a:pPr marL="0" indent="0">
              <a:lnSpc>
                <a:spcPct val="60000"/>
              </a:lnSpc>
              <a:spcBef>
                <a:spcPts val="1000"/>
              </a:spcBef>
              <a:spcAft>
                <a:spcPts val="0"/>
              </a:spcAft>
              <a:buNone/>
            </a:pPr>
            <a:r>
              <a:rPr sz="1600" smtClean="0">
                <a:sym typeface="+mn-ea"/>
              </a:rPr>
              <a:t>                test:/\.js$/,//支持require('*.js')文件</a:t>
            </a:r>
            <a:endParaRPr sz="1600" smtClean="0"/>
          </a:p>
          <a:p>
            <a:pPr marL="0" indent="0">
              <a:lnSpc>
                <a:spcPct val="60000"/>
              </a:lnSpc>
              <a:spcBef>
                <a:spcPts val="1000"/>
              </a:spcBef>
              <a:spcAft>
                <a:spcPts val="0"/>
              </a:spcAft>
              <a:buNone/>
            </a:pPr>
            <a:r>
              <a:rPr sz="1600" smtClean="0">
                <a:sym typeface="+mn-ea"/>
              </a:rPr>
              <a:t>                use:{</a:t>
            </a:r>
            <a:endParaRPr sz="1600" smtClean="0"/>
          </a:p>
          <a:p>
            <a:pPr marL="0" indent="0">
              <a:lnSpc>
                <a:spcPct val="60000"/>
              </a:lnSpc>
              <a:spcBef>
                <a:spcPts val="1000"/>
              </a:spcBef>
              <a:spcAft>
                <a:spcPts val="0"/>
              </a:spcAft>
              <a:buNone/>
            </a:pPr>
            <a:r>
              <a:rPr sz="1600" smtClean="0">
                <a:sym typeface="+mn-ea"/>
              </a:rPr>
              <a:t>                    loader:'babel-loader',</a:t>
            </a:r>
            <a:endParaRPr sz="1600" smtClean="0"/>
          </a:p>
          <a:p>
            <a:pPr marL="0" indent="0">
              <a:lnSpc>
                <a:spcPct val="60000"/>
              </a:lnSpc>
              <a:spcBef>
                <a:spcPts val="1000"/>
              </a:spcBef>
              <a:spcAft>
                <a:spcPts val="0"/>
              </a:spcAft>
              <a:buNone/>
            </a:pPr>
            <a:r>
              <a:rPr sz="1600" smtClean="0">
                <a:sym typeface="+mn-ea"/>
              </a:rPr>
              <a:t>                    options:{//用babel-loader 需要把es6-es5</a:t>
            </a:r>
            <a:endParaRPr sz="1600" smtClean="0"/>
          </a:p>
          <a:p>
            <a:pPr marL="0" indent="0">
              <a:lnSpc>
                <a:spcPct val="60000"/>
              </a:lnSpc>
              <a:spcBef>
                <a:spcPts val="1000"/>
              </a:spcBef>
              <a:spcAft>
                <a:spcPts val="0"/>
              </a:spcAft>
              <a:buNone/>
            </a:pPr>
            <a:r>
              <a:rPr sz="1600" smtClean="0">
                <a:sym typeface="+mn-ea"/>
              </a:rPr>
              <a:t>                        presets:[</a:t>
            </a:r>
            <a:endParaRPr sz="1600" smtClean="0"/>
          </a:p>
          <a:p>
            <a:pPr marL="0" indent="0">
              <a:lnSpc>
                <a:spcPct val="60000"/>
              </a:lnSpc>
              <a:spcBef>
                <a:spcPts val="1000"/>
              </a:spcBef>
              <a:spcAft>
                <a:spcPts val="0"/>
              </a:spcAft>
              <a:buNone/>
            </a:pPr>
            <a:r>
              <a:rPr sz="1600" smtClean="0">
                <a:sym typeface="+mn-ea"/>
              </a:rPr>
              <a:t>                            '@babel/preset-env'</a:t>
            </a:r>
            <a:endParaRPr sz="1600" smtClean="0"/>
          </a:p>
          <a:p>
            <a:pPr marL="0" indent="0">
              <a:lnSpc>
                <a:spcPct val="60000"/>
              </a:lnSpc>
              <a:spcBef>
                <a:spcPts val="1000"/>
              </a:spcBef>
              <a:spcAft>
                <a:spcPts val="0"/>
              </a:spcAft>
              <a:buNone/>
            </a:pPr>
            <a:r>
              <a:rPr sz="1600" smtClean="0">
                <a:sym typeface="+mn-ea"/>
              </a:rPr>
              <a:t>                        ],</a:t>
            </a:r>
            <a:endParaRPr sz="1600" smtClean="0"/>
          </a:p>
          <a:p>
            <a:pPr marL="0" indent="0">
              <a:lnSpc>
                <a:spcPct val="60000"/>
              </a:lnSpc>
              <a:spcBef>
                <a:spcPts val="1000"/>
              </a:spcBef>
              <a:spcAft>
                <a:spcPts val="0"/>
              </a:spcAft>
              <a:buNone/>
            </a:pPr>
            <a:r>
              <a:rPr sz="1600" smtClean="0">
                <a:sym typeface="+mn-ea"/>
              </a:rPr>
              <a:t>                        plugins:[</a:t>
            </a:r>
            <a:endParaRPr sz="1600" smtClean="0"/>
          </a:p>
          <a:p>
            <a:pPr marL="0" indent="0">
              <a:lnSpc>
                <a:spcPct val="60000"/>
              </a:lnSpc>
              <a:spcBef>
                <a:spcPts val="1000"/>
              </a:spcBef>
              <a:spcAft>
                <a:spcPts val="0"/>
              </a:spcAft>
              <a:buNone/>
            </a:pPr>
            <a:r>
              <a:rPr sz="1600" smtClean="0">
                <a:sym typeface="+mn-ea"/>
              </a:rPr>
              <a:t>                            '@babel/plugin-proposal-class-properties',</a:t>
            </a:r>
            <a:endParaRPr sz="1600" smtClean="0"/>
          </a:p>
          <a:p>
            <a:pPr marL="0" indent="0">
              <a:lnSpc>
                <a:spcPct val="60000"/>
              </a:lnSpc>
              <a:spcBef>
                <a:spcPts val="1000"/>
              </a:spcBef>
              <a:spcAft>
                <a:spcPts val="0"/>
              </a:spcAft>
              <a:buNone/>
            </a:pPr>
            <a:r>
              <a:rPr sz="1600" smtClean="0">
                <a:sym typeface="+mn-ea"/>
              </a:rPr>
              <a:t>                            '@babel/plugin-transform-runtime'</a:t>
            </a:r>
            <a:endParaRPr sz="1600" smtClean="0"/>
          </a:p>
          <a:p>
            <a:pPr marL="0" indent="0">
              <a:lnSpc>
                <a:spcPct val="60000"/>
              </a:lnSpc>
              <a:spcBef>
                <a:spcPts val="1000"/>
              </a:spcBef>
              <a:spcAft>
                <a:spcPts val="0"/>
              </a:spcAft>
              <a:buNone/>
            </a:pPr>
            <a:r>
              <a:rPr sz="1600" smtClean="0">
                <a:sym typeface="+mn-ea"/>
              </a:rPr>
              <a:t>                        ]</a:t>
            </a:r>
            <a:endParaRPr sz="1600" smtClean="0"/>
          </a:p>
          <a:p>
            <a:pPr marL="0" indent="0">
              <a:lnSpc>
                <a:spcPct val="60000"/>
              </a:lnSpc>
              <a:spcBef>
                <a:spcPts val="1000"/>
              </a:spcBef>
              <a:spcAft>
                <a:spcPts val="0"/>
              </a:spcAft>
              <a:buNone/>
            </a:pPr>
            <a:r>
              <a:rPr sz="1600" smtClean="0">
                <a:sym typeface="+mn-ea"/>
              </a:rPr>
              <a:t>                    }</a:t>
            </a:r>
            <a:endParaRPr sz="1600" smtClean="0"/>
          </a:p>
          <a:p>
            <a:pPr marL="0" indent="0">
              <a:lnSpc>
                <a:spcPct val="60000"/>
              </a:lnSpc>
              <a:spcBef>
                <a:spcPts val="1000"/>
              </a:spcBef>
              <a:spcAft>
                <a:spcPts val="0"/>
              </a:spcAft>
              <a:buNone/>
            </a:pPr>
            <a:r>
              <a:rPr sz="1600" smtClean="0">
                <a:sym typeface="+mn-ea"/>
              </a:rPr>
              <a:t>                },</a:t>
            </a:r>
            <a:endParaRPr sz="1600" smtClean="0"/>
          </a:p>
          <a:p>
            <a:pPr marL="0" indent="0">
              <a:lnSpc>
                <a:spcPct val="60000"/>
              </a:lnSpc>
              <a:spcBef>
                <a:spcPts val="1000"/>
              </a:spcBef>
              <a:spcAft>
                <a:spcPts val="0"/>
              </a:spcAft>
              <a:buNone/>
            </a:pPr>
            <a:r>
              <a:rPr sz="1600" smtClean="0">
                <a:sym typeface="+mn-ea"/>
              </a:rPr>
              <a:t>                include:path.resolve(__dirname,'src'),</a:t>
            </a:r>
            <a:r>
              <a:rPr lang="en-US" sz="1600" smtClean="0">
                <a:sym typeface="+mn-ea"/>
              </a:rPr>
              <a:t>//</a:t>
            </a:r>
            <a:r>
              <a:rPr lang="zh-CN" altLang="en-US" sz="1600" smtClean="0">
                <a:sym typeface="+mn-ea"/>
              </a:rPr>
              <a:t>需要转换的文件夹</a:t>
            </a:r>
            <a:endParaRPr sz="1600" smtClean="0"/>
          </a:p>
          <a:p>
            <a:pPr marL="0" indent="0">
              <a:lnSpc>
                <a:spcPct val="60000"/>
              </a:lnSpc>
              <a:spcBef>
                <a:spcPts val="1000"/>
              </a:spcBef>
              <a:spcAft>
                <a:spcPts val="0"/>
              </a:spcAft>
              <a:buNone/>
            </a:pPr>
            <a:r>
              <a:rPr sz="1600" smtClean="0">
                <a:sym typeface="+mn-ea"/>
              </a:rPr>
              <a:t>                exclude:/node_modules/ </a:t>
            </a:r>
            <a:r>
              <a:rPr lang="en-US" sz="1600" smtClean="0">
                <a:sym typeface="+mn-ea"/>
              </a:rPr>
              <a:t>//</a:t>
            </a:r>
            <a:r>
              <a:rPr lang="zh-CN" altLang="en-US" sz="1600" smtClean="0">
                <a:sym typeface="+mn-ea"/>
              </a:rPr>
              <a:t>排除转换的文件夹</a:t>
            </a:r>
            <a:endParaRPr sz="1600" smtClean="0"/>
          </a:p>
          <a:p>
            <a:pPr marL="0" indent="0">
              <a:lnSpc>
                <a:spcPct val="60000"/>
              </a:lnSpc>
              <a:spcBef>
                <a:spcPts val="1000"/>
              </a:spcBef>
              <a:spcAft>
                <a:spcPts val="0"/>
              </a:spcAft>
              <a:buNone/>
            </a:pPr>
            <a:r>
              <a:rPr sz="1600" smtClean="0">
                <a:sym typeface="+mn-ea"/>
              </a:rPr>
              <a:t>            },</a:t>
            </a:r>
            <a:endParaRPr lang="en-US" sz="1600" smtClean="0"/>
          </a:p>
          <a:p>
            <a:pPr marL="0" indent="0">
              <a:lnSpc>
                <a:spcPct val="60000"/>
              </a:lnSpc>
              <a:spcBef>
                <a:spcPts val="1000"/>
              </a:spcBef>
              <a:spcAft>
                <a:spcPts val="0"/>
              </a:spcAft>
              <a:buNone/>
            </a:pPr>
            <a:r>
              <a:rPr lang="en-US" sz="1600" smtClean="0"/>
              <a:t>]</a:t>
            </a:r>
            <a:endParaRPr sz="1600" smtClean="0"/>
          </a:p>
          <a:p>
            <a:pPr marL="0" indent="0">
              <a:lnSpc>
                <a:spcPct val="60000"/>
              </a:lnSpc>
              <a:spcBef>
                <a:spcPts val="1000"/>
              </a:spcBef>
              <a:spcAft>
                <a:spcPts val="0"/>
              </a:spcAft>
              <a:buNone/>
            </a:pPr>
            <a:endParaRPr sz="160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8300"/>
          </a:xfrm>
          <a:prstGeom prst="rect">
            <a:avLst/>
          </a:prstGeom>
          <a:noFill/>
        </p:spPr>
        <p:txBody>
          <a:bodyPr wrap="square" rtlCol="0">
            <a:spAutoFit/>
          </a:bodyPr>
          <a:lstStyle/>
          <a:p>
            <a:pPr algn="ctr">
              <a:buClr>
                <a:srgbClr val="FFC000"/>
              </a:buClr>
            </a:pPr>
            <a:r>
              <a:rPr lang="zh-CN" altLang="en-US" dirty="0" smtClean="0"/>
              <a:t>课时</a:t>
            </a:r>
            <a:r>
              <a:rPr lang="en-US" altLang="zh-CN" dirty="0" smtClean="0"/>
              <a:t>11</a:t>
            </a:r>
            <a:r>
              <a:rPr lang="zh-CN" altLang="en-US" dirty="0" smtClean="0"/>
              <a:t>：</a:t>
            </a:r>
            <a:r>
              <a:rPr lang="zh-CN" altLang="en-US" dirty="0"/>
              <a:t>用</a:t>
            </a:r>
            <a:r>
              <a:rPr lang="en-US" altLang="zh-CN" dirty="0" err="1"/>
              <a:t>webpack</a:t>
            </a:r>
            <a:r>
              <a:rPr lang="zh-CN" altLang="en-US" dirty="0"/>
              <a:t>搭建</a:t>
            </a:r>
            <a:r>
              <a:rPr lang="en-US" altLang="zh-CN" dirty="0"/>
              <a:t>react</a:t>
            </a:r>
            <a:r>
              <a:rPr lang="zh-CN" altLang="en-US" dirty="0"/>
              <a:t>项目</a:t>
            </a:r>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用</a:t>
            </a:r>
            <a:r>
              <a:rPr lang="en-US" altLang="zh-CN" sz="3200" dirty="0" err="1" smtClean="0"/>
              <a:t>webpack</a:t>
            </a:r>
            <a:r>
              <a:rPr lang="zh-CN" altLang="en-US" sz="3200" dirty="0" smtClean="0"/>
              <a:t>搭建</a:t>
            </a:r>
            <a:r>
              <a:rPr lang="en-US" altLang="zh-CN" sz="3200" dirty="0" smtClean="0"/>
              <a:t>react</a:t>
            </a:r>
            <a:r>
              <a:rPr lang="zh-CN" altLang="en-US" sz="3200" dirty="0" smtClean="0"/>
              <a:t>项目</a:t>
            </a:r>
            <a:endParaRPr lang="en-US" alt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smtClean="0">
                <a:solidFill>
                  <a:srgbClr val="FFC000"/>
                </a:solidFill>
              </a:rPr>
              <a:t>1</a:t>
            </a:r>
            <a:r>
              <a:rPr lang="zh-CN" altLang="en-US" sz="2000" dirty="0" smtClean="0">
                <a:solidFill>
                  <a:srgbClr val="FFC000"/>
                </a:solidFill>
              </a:rPr>
              <a:t>、安装所需模块</a:t>
            </a:r>
            <a:endParaRPr lang="en-US" altLang="zh-CN" sz="2000" dirty="0" smtClean="0">
              <a:solidFill>
                <a:srgbClr val="FFC000"/>
              </a:solidFill>
            </a:endParaRPr>
          </a:p>
          <a:p>
            <a:pPr marL="0" indent="0">
              <a:lnSpc>
                <a:spcPct val="100000"/>
              </a:lnSpc>
              <a:buNone/>
            </a:pPr>
            <a:r>
              <a:rPr lang="zh-CN" altLang="en-US" sz="2000" dirty="0"/>
              <a:t>安装</a:t>
            </a:r>
            <a:r>
              <a:rPr lang="en-US" altLang="zh-CN" sz="2000" dirty="0"/>
              <a:t>react</a:t>
            </a:r>
            <a:r>
              <a:rPr lang="zh-CN" altLang="en-US" sz="2000" dirty="0"/>
              <a:t>模块：</a:t>
            </a:r>
            <a:r>
              <a:rPr lang="en-US" altLang="zh-CN" sz="2000" dirty="0" err="1"/>
              <a:t>npm</a:t>
            </a:r>
            <a:r>
              <a:rPr lang="en-US" altLang="zh-CN" sz="2000" dirty="0"/>
              <a:t> </a:t>
            </a:r>
            <a:r>
              <a:rPr lang="en-US" altLang="zh-CN" sz="2000" dirty="0" err="1"/>
              <a:t>i</a:t>
            </a:r>
            <a:r>
              <a:rPr lang="en-US" altLang="zh-CN" sz="2000" dirty="0"/>
              <a:t> react </a:t>
            </a:r>
            <a:r>
              <a:rPr lang="en-US" altLang="zh-CN" sz="2000" dirty="0" smtClean="0"/>
              <a:t>react-</a:t>
            </a:r>
            <a:r>
              <a:rPr lang="en-US" altLang="zh-CN" sz="2000" dirty="0" err="1" smtClean="0"/>
              <a:t>dom</a:t>
            </a:r>
            <a:r>
              <a:rPr lang="zh-CN" altLang="en-US" sz="2000" dirty="0" smtClean="0"/>
              <a:t> </a:t>
            </a:r>
            <a:r>
              <a:rPr lang="en-US" altLang="zh-CN" sz="2000" dirty="0" smtClean="0"/>
              <a:t>--save</a:t>
            </a:r>
            <a:endParaRPr lang="en-US" altLang="zh-CN" sz="2000" dirty="0" smtClean="0"/>
          </a:p>
          <a:p>
            <a:pPr marL="0" indent="0">
              <a:lnSpc>
                <a:spcPct val="100000"/>
              </a:lnSpc>
              <a:buNone/>
            </a:pPr>
            <a:r>
              <a:rPr lang="zh-CN" altLang="en-US" sz="2000" dirty="0" smtClean="0"/>
              <a:t>安装</a:t>
            </a:r>
            <a:r>
              <a:rPr lang="en-US" altLang="zh-CN" sz="2000" dirty="0"/>
              <a:t>react</a:t>
            </a:r>
            <a:r>
              <a:rPr lang="zh-CN" altLang="en-US" sz="2000" dirty="0"/>
              <a:t>的解析模块：</a:t>
            </a:r>
            <a:r>
              <a:rPr lang="en-US" altLang="zh-CN" sz="2000" dirty="0" err="1"/>
              <a:t>npm</a:t>
            </a:r>
            <a:r>
              <a:rPr lang="en-US" altLang="zh-CN" sz="2000" dirty="0"/>
              <a:t> </a:t>
            </a:r>
            <a:r>
              <a:rPr lang="en-US" altLang="zh-CN" sz="2000" dirty="0" err="1"/>
              <a:t>i</a:t>
            </a:r>
            <a:r>
              <a:rPr lang="en-US" altLang="zh-CN" sz="2000" dirty="0"/>
              <a:t> </a:t>
            </a:r>
            <a:r>
              <a:rPr lang="en-US" altLang="zh-CN" sz="2000" dirty="0" smtClean="0"/>
              <a:t>babel-preset-react</a:t>
            </a:r>
            <a:r>
              <a:rPr lang="zh-CN" altLang="en-US" sz="2000" dirty="0" smtClean="0"/>
              <a:t> </a:t>
            </a:r>
            <a:r>
              <a:rPr lang="en-US" altLang="zh-CN" sz="2000" dirty="0" smtClean="0"/>
              <a:t>--save-dev</a:t>
            </a:r>
            <a:endParaRPr lang="en-US" altLang="zh-CN" sz="2000" dirty="0" smtClean="0"/>
          </a:p>
          <a:p>
            <a:pPr marL="0" indent="0">
              <a:lnSpc>
                <a:spcPct val="100000"/>
              </a:lnSpc>
              <a:buNone/>
            </a:pPr>
            <a:r>
              <a:rPr lang="zh-CN" altLang="en-US" sz="2000" dirty="0" smtClean="0"/>
              <a:t>安装</a:t>
            </a:r>
            <a:r>
              <a:rPr lang="zh-CN" altLang="en-US" sz="2000" dirty="0"/>
              <a:t>所需要的</a:t>
            </a:r>
            <a:r>
              <a:rPr lang="en-US" altLang="zh-CN" sz="2000" dirty="0" smtClean="0"/>
              <a:t>babel</a:t>
            </a:r>
            <a:r>
              <a:rPr lang="zh-CN" altLang="en-US" sz="2000" dirty="0" smtClean="0"/>
              <a:t>：</a:t>
            </a:r>
            <a:endParaRPr lang="en-US" altLang="zh-CN" sz="2000" dirty="0" smtClean="0"/>
          </a:p>
          <a:p>
            <a:pPr marL="0" indent="0">
              <a:lnSpc>
                <a:spcPct val="100000"/>
              </a:lnSpc>
              <a:buNone/>
            </a:pPr>
            <a:r>
              <a:rPr lang="en-US" altLang="zh-CN" sz="2000" dirty="0" err="1" smtClean="0"/>
              <a:t>npm</a:t>
            </a:r>
            <a:r>
              <a:rPr lang="en-US" altLang="zh-CN" sz="2000" dirty="0" smtClean="0"/>
              <a:t> </a:t>
            </a:r>
            <a:r>
              <a:rPr lang="en-US" altLang="zh-CN" sz="2000" dirty="0"/>
              <a:t>install </a:t>
            </a:r>
            <a:r>
              <a:rPr lang="en-US" altLang="zh-CN" sz="2000" dirty="0" err="1"/>
              <a:t>babel-loader@next</a:t>
            </a:r>
            <a:r>
              <a:rPr lang="en-US" altLang="zh-CN" sz="2000" dirty="0"/>
              <a:t> @babel/core @babel/preset-react @babel/runtime --save</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用</a:t>
            </a:r>
            <a:r>
              <a:rPr lang="en-US" altLang="zh-CN" sz="3200" dirty="0" err="1" smtClean="0"/>
              <a:t>webpack</a:t>
            </a:r>
            <a:r>
              <a:rPr lang="zh-CN" altLang="en-US" sz="3200" dirty="0" smtClean="0"/>
              <a:t>搭建</a:t>
            </a:r>
            <a:r>
              <a:rPr lang="en-US" altLang="zh-CN" sz="3200" dirty="0" smtClean="0"/>
              <a:t>react</a:t>
            </a:r>
            <a:r>
              <a:rPr lang="zh-CN" altLang="en-US" sz="3200" dirty="0" smtClean="0"/>
              <a:t>项目</a:t>
            </a:r>
            <a:endParaRPr lang="en-US" alt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a:solidFill>
                  <a:srgbClr val="FFC000"/>
                </a:solidFill>
              </a:rPr>
              <a:t>2</a:t>
            </a:r>
            <a:r>
              <a:rPr lang="zh-CN" altLang="en-US" sz="2000" dirty="0" smtClean="0">
                <a:solidFill>
                  <a:srgbClr val="FFC000"/>
                </a:solidFill>
              </a:rPr>
              <a:t>、配置</a:t>
            </a:r>
            <a:r>
              <a:rPr lang="en-US" altLang="zh-CN" sz="2000" dirty="0" err="1" smtClean="0">
                <a:solidFill>
                  <a:srgbClr val="FFC000"/>
                </a:solidFill>
              </a:rPr>
              <a:t>webpack.config.js</a:t>
            </a:r>
            <a:endParaRPr lang="en-US" altLang="zh-CN" sz="2000" dirty="0" err="1" smtClean="0">
              <a:solidFill>
                <a:srgbClr val="FFC000"/>
              </a:solidFill>
            </a:endParaRPr>
          </a:p>
          <a:p>
            <a:pPr marL="0" indent="0">
              <a:lnSpc>
                <a:spcPct val="100000"/>
              </a:lnSpc>
              <a:buNone/>
            </a:pPr>
            <a:r>
              <a:rPr lang="en-US" altLang="zh-CN" sz="2000" dirty="0"/>
              <a:t>{                </a:t>
            </a:r>
            <a:endParaRPr lang="en-US" altLang="zh-CN" sz="2000" dirty="0" smtClean="0"/>
          </a:p>
          <a:p>
            <a:pPr marL="0" indent="0">
              <a:lnSpc>
                <a:spcPct val="100000"/>
              </a:lnSpc>
              <a:buNone/>
            </a:pPr>
            <a:r>
              <a:rPr lang="zh-CN" altLang="en-US" sz="2000" dirty="0" smtClean="0"/>
              <a:t>     </a:t>
            </a:r>
            <a:r>
              <a:rPr lang="en-US" altLang="zh-CN" sz="2000" dirty="0" err="1" smtClean="0"/>
              <a:t>test</a:t>
            </a:r>
            <a:r>
              <a:rPr lang="en-US" altLang="zh-CN" sz="2000" dirty="0"/>
              <a:t>:/\.</a:t>
            </a:r>
            <a:r>
              <a:rPr lang="en-US" altLang="zh-CN" sz="2000" dirty="0" err="1"/>
              <a:t>js</a:t>
            </a:r>
            <a:r>
              <a:rPr lang="en-US" altLang="zh-CN" sz="2000" dirty="0" smtClean="0"/>
              <a:t>$/,</a:t>
            </a:r>
            <a:endParaRPr lang="en-US" altLang="zh-CN" sz="2000" dirty="0" smtClean="0"/>
          </a:p>
          <a:p>
            <a:pPr marL="0" indent="0">
              <a:lnSpc>
                <a:spcPct val="100000"/>
              </a:lnSpc>
              <a:buNone/>
            </a:pPr>
            <a:r>
              <a:rPr lang="zh-CN" altLang="en-US" sz="2000" dirty="0" smtClean="0"/>
              <a:t>     </a:t>
            </a:r>
            <a:r>
              <a:rPr lang="en-US" altLang="zh-CN" sz="2000" dirty="0" err="1" smtClean="0"/>
              <a:t>use</a:t>
            </a:r>
            <a:r>
              <a:rPr lang="en-US" altLang="zh-CN" sz="2000" dirty="0"/>
              <a:t>:{                    </a:t>
            </a:r>
            <a:endParaRPr lang="en-US" altLang="zh-CN" sz="2000" dirty="0" smtClean="0"/>
          </a:p>
          <a:p>
            <a:pPr marL="0" indent="0">
              <a:lnSpc>
                <a:spcPct val="100000"/>
              </a:lnSpc>
              <a:buNone/>
            </a:pPr>
            <a:r>
              <a:rPr lang="zh-CN" altLang="en-US" sz="2000" dirty="0" smtClean="0"/>
              <a:t>          </a:t>
            </a:r>
            <a:r>
              <a:rPr lang="en-US" altLang="zh-CN" sz="2000" dirty="0" err="1" smtClean="0"/>
              <a:t>loader</a:t>
            </a:r>
            <a:r>
              <a:rPr lang="en-US" altLang="zh-CN" sz="2000" dirty="0"/>
              <a:t>:'</a:t>
            </a:r>
            <a:r>
              <a:rPr lang="en-US" altLang="zh-CN" sz="2000" dirty="0" err="1"/>
              <a:t>babel-loader</a:t>
            </a:r>
            <a:r>
              <a:rPr lang="en-US" altLang="zh-CN" sz="2000" dirty="0"/>
              <a:t>',                    </a:t>
            </a:r>
            <a:endParaRPr lang="en-US" altLang="zh-CN" sz="2000" dirty="0" smtClean="0"/>
          </a:p>
          <a:p>
            <a:pPr marL="0" indent="0">
              <a:lnSpc>
                <a:spcPct val="100000"/>
              </a:lnSpc>
              <a:buNone/>
            </a:pPr>
            <a:r>
              <a:rPr lang="zh-CN" altLang="en-US" sz="2000" dirty="0" smtClean="0"/>
              <a:t>          </a:t>
            </a:r>
            <a:r>
              <a:rPr lang="en-US" altLang="zh-CN" sz="2000" dirty="0" err="1" smtClean="0"/>
              <a:t>options</a:t>
            </a:r>
            <a:r>
              <a:rPr lang="en-US" altLang="zh-CN" sz="2000" dirty="0" smtClean="0"/>
              <a:t>:{</a:t>
            </a:r>
            <a:endParaRPr lang="en-US" altLang="zh-CN" sz="2000" dirty="0" smtClean="0"/>
          </a:p>
          <a:p>
            <a:pPr marL="0" indent="0">
              <a:lnSpc>
                <a:spcPct val="100000"/>
              </a:lnSpc>
              <a:buNone/>
            </a:pPr>
            <a:r>
              <a:rPr lang="en-US" altLang="zh-CN" sz="2000" dirty="0" smtClean="0"/>
              <a:t> </a:t>
            </a:r>
            <a:r>
              <a:rPr lang="zh-CN" altLang="en-US" sz="2000" dirty="0" smtClean="0"/>
              <a:t>               </a:t>
            </a:r>
            <a:r>
              <a:rPr lang="en-US" altLang="zh-CN" sz="2000" dirty="0" err="1" smtClean="0"/>
              <a:t>presets</a:t>
            </a:r>
            <a:r>
              <a:rPr lang="en-US" altLang="zh-CN" sz="2000" dirty="0"/>
              <a:t>:[                           </a:t>
            </a:r>
            <a:endParaRPr lang="en-US" altLang="zh-CN" sz="2000" dirty="0" smtClean="0"/>
          </a:p>
          <a:p>
            <a:pPr marL="0" indent="0">
              <a:lnSpc>
                <a:spcPct val="100000"/>
              </a:lnSpc>
              <a:buNone/>
            </a:pPr>
            <a:r>
              <a:rPr lang="zh-CN" altLang="en-US" sz="2000" dirty="0" smtClean="0"/>
              <a:t>                    </a:t>
            </a:r>
            <a:r>
              <a:rPr lang="en-US" altLang="zh-CN" sz="2000" dirty="0" smtClean="0"/>
              <a:t> </a:t>
            </a:r>
            <a:r>
              <a:rPr lang="en-US" altLang="zh-CN" sz="2000" dirty="0"/>
              <a:t>'@</a:t>
            </a:r>
            <a:r>
              <a:rPr lang="en-US" altLang="zh-CN" sz="2000" dirty="0" err="1"/>
              <a:t>babel</a:t>
            </a:r>
            <a:r>
              <a:rPr lang="en-US" altLang="zh-CN" sz="2000" dirty="0"/>
              <a:t>/</a:t>
            </a:r>
            <a:r>
              <a:rPr lang="en-US" altLang="zh-CN" sz="2000" dirty="0" err="1"/>
              <a:t>preset-env</a:t>
            </a:r>
            <a:r>
              <a:rPr lang="en-US" altLang="zh-CN" sz="2000" dirty="0"/>
              <a:t>','@</a:t>
            </a:r>
            <a:r>
              <a:rPr lang="en-US" altLang="zh-CN" sz="2000" dirty="0" err="1"/>
              <a:t>babel</a:t>
            </a:r>
            <a:r>
              <a:rPr lang="en-US" altLang="zh-CN" sz="2000" dirty="0"/>
              <a:t>/</a:t>
            </a:r>
            <a:r>
              <a:rPr lang="en-US" altLang="zh-CN" sz="2000" dirty="0" err="1"/>
              <a:t>preset-react</a:t>
            </a:r>
            <a:r>
              <a:rPr lang="en-US" altLang="zh-CN" sz="2000" dirty="0"/>
              <a:t>' //</a:t>
            </a:r>
            <a:r>
              <a:rPr lang="zh-CN" altLang="en-US" sz="2000" dirty="0"/>
              <a:t>增加</a:t>
            </a:r>
            <a:r>
              <a:rPr lang="en-US" altLang="zh-CN" sz="2000" dirty="0"/>
              <a:t>@</a:t>
            </a:r>
            <a:r>
              <a:rPr lang="en-US" altLang="zh-CN" sz="2000" dirty="0" err="1"/>
              <a:t>babel</a:t>
            </a:r>
            <a:r>
              <a:rPr lang="en-US" altLang="zh-CN" sz="2000" dirty="0"/>
              <a:t>/</a:t>
            </a:r>
            <a:r>
              <a:rPr lang="en-US" altLang="zh-CN" sz="2000" dirty="0" err="1"/>
              <a:t>preset-react</a:t>
            </a:r>
            <a:r>
              <a:rPr lang="en-US" altLang="zh-CN" sz="2000" dirty="0"/>
              <a:t>                       </a:t>
            </a:r>
            <a:endParaRPr lang="en-US" altLang="zh-CN" sz="2000" dirty="0" smtClean="0"/>
          </a:p>
          <a:p>
            <a:pPr marL="0" indent="0">
              <a:lnSpc>
                <a:spcPct val="100000"/>
              </a:lnSpc>
              <a:buNone/>
            </a:pPr>
            <a:r>
              <a:rPr lang="en-US" altLang="zh-CN" sz="2000" dirty="0" smtClean="0"/>
              <a:t> </a:t>
            </a:r>
            <a:r>
              <a:rPr lang="zh-CN" altLang="en-US" sz="2000" dirty="0" smtClean="0"/>
              <a:t>             </a:t>
            </a:r>
            <a:r>
              <a:rPr lang="en-US" altLang="zh-CN" sz="2000" dirty="0" smtClean="0"/>
              <a:t>]                    </a:t>
            </a:r>
            <a:endParaRPr lang="en-US" altLang="zh-CN" sz="2000" dirty="0" smtClean="0"/>
          </a:p>
          <a:p>
            <a:pPr marL="0" indent="0">
              <a:lnSpc>
                <a:spcPct val="100000"/>
              </a:lnSpc>
              <a:buNone/>
            </a:pPr>
            <a:r>
              <a:rPr lang="zh-CN" altLang="en-US" sz="2000" dirty="0" smtClean="0"/>
              <a:t>       </a:t>
            </a:r>
            <a:r>
              <a:rPr lang="en-US" altLang="zh-CN" sz="2000" dirty="0" smtClean="0"/>
              <a:t>}               </a:t>
            </a:r>
            <a:endParaRPr lang="en-US" altLang="zh-CN" sz="2000" dirty="0" smtClean="0"/>
          </a:p>
          <a:p>
            <a:pPr marL="0" indent="0">
              <a:lnSpc>
                <a:spcPct val="100000"/>
              </a:lnSpc>
              <a:buNone/>
            </a:pPr>
            <a:r>
              <a:rPr lang="en-US" altLang="zh-CN" sz="2000" dirty="0" smtClean="0"/>
              <a:t> </a:t>
            </a:r>
            <a:r>
              <a:rPr lang="en-US" altLang="zh-CN" sz="2000" dirty="0"/>
              <a:t>}</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用</a:t>
            </a:r>
            <a:r>
              <a:rPr lang="en-US" altLang="zh-CN" sz="3200" dirty="0" err="1" smtClean="0"/>
              <a:t>webpack</a:t>
            </a:r>
            <a:r>
              <a:rPr lang="zh-CN" altLang="en-US" sz="3200" dirty="0" smtClean="0"/>
              <a:t>搭建</a:t>
            </a:r>
            <a:r>
              <a:rPr lang="en-US" altLang="zh-CN" sz="3200" dirty="0" smtClean="0"/>
              <a:t>react</a:t>
            </a:r>
            <a:r>
              <a:rPr lang="zh-CN" altLang="en-US" sz="3200" dirty="0" smtClean="0"/>
              <a:t>项目</a:t>
            </a:r>
            <a:endParaRPr lang="en-US" alt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sz="2000">
                <a:solidFill>
                  <a:schemeClr val="tx1"/>
                </a:solidFill>
              </a:rPr>
              <a:t>module.exports={   </a:t>
            </a:r>
            <a:endParaRPr sz="2000">
              <a:solidFill>
                <a:schemeClr val="tx1"/>
              </a:solidFill>
            </a:endParaRPr>
          </a:p>
          <a:p>
            <a:pPr marL="0" indent="0">
              <a:lnSpc>
                <a:spcPct val="100000"/>
              </a:lnSpc>
              <a:buNone/>
            </a:pPr>
            <a:r>
              <a:rPr sz="2000">
                <a:solidFill>
                  <a:srgbClr val="FFC000"/>
                </a:solidFill>
                <a:sym typeface="+mn-ea"/>
              </a:rPr>
              <a:t>//关闭 webpack 的性能提示</a:t>
            </a:r>
            <a:endParaRPr sz="2000">
              <a:solidFill>
                <a:schemeClr val="tx1"/>
              </a:solidFill>
            </a:endParaRPr>
          </a:p>
          <a:p>
            <a:pPr marL="0" indent="0">
              <a:lnSpc>
                <a:spcPct val="100000"/>
              </a:lnSpc>
              <a:buNone/>
            </a:pPr>
            <a:r>
              <a:rPr sz="2000">
                <a:solidFill>
                  <a:schemeClr val="tx1"/>
                </a:solidFill>
              </a:rPr>
              <a:t>     performance: {</a:t>
            </a:r>
            <a:endParaRPr sz="2000">
              <a:solidFill>
                <a:schemeClr val="tx1"/>
              </a:solidFill>
            </a:endParaRPr>
          </a:p>
          <a:p>
            <a:pPr marL="0" indent="0">
              <a:lnSpc>
                <a:spcPct val="100000"/>
              </a:lnSpc>
              <a:buNone/>
            </a:pPr>
            <a:r>
              <a:rPr sz="2000">
                <a:solidFill>
                  <a:schemeClr val="tx1"/>
                </a:solidFill>
              </a:rPr>
              <a:t>          hints:false</a:t>
            </a:r>
            <a:endParaRPr sz="2000">
              <a:solidFill>
                <a:schemeClr val="tx1"/>
              </a:solidFill>
            </a:endParaRPr>
          </a:p>
          <a:p>
            <a:pPr marL="0" indent="0">
              <a:lnSpc>
                <a:spcPct val="100000"/>
              </a:lnSpc>
              <a:buNone/>
            </a:pPr>
            <a:r>
              <a:rPr sz="2000">
                <a:solidFill>
                  <a:schemeClr val="tx1"/>
                </a:solidFill>
              </a:rPr>
              <a:t>      },</a:t>
            </a:r>
            <a:endParaRPr sz="2000">
              <a:solidFill>
                <a:schemeClr val="tx1"/>
              </a:solidFill>
            </a:endParaRPr>
          </a:p>
          <a:p>
            <a:pPr marL="0" indent="0">
              <a:lnSpc>
                <a:spcPct val="100000"/>
              </a:lnSpc>
              <a:buNone/>
            </a:pPr>
            <a:r>
              <a:rPr lang="en-US" sz="2000">
                <a:solidFill>
                  <a:schemeClr val="tx1"/>
                </a:solidFill>
              </a:rPr>
              <a:t>}</a:t>
            </a:r>
            <a:endParaRPr lang="en-US" sz="2000">
              <a:solidFill>
                <a:schemeClr val="tx1"/>
              </a:solidFill>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第三章</a:t>
            </a:r>
            <a:r>
              <a:rPr lang="zh-CN" altLang="en-US" sz="3200" dirty="0"/>
              <a:t>：</a:t>
            </a:r>
            <a:r>
              <a:rPr lang="en-US" altLang="zh-CN" sz="3200" dirty="0"/>
              <a:t>React</a:t>
            </a:r>
            <a:r>
              <a:rPr lang="zh-CN" altLang="en-US" sz="3200" dirty="0" smtClean="0"/>
              <a:t>基础二</a:t>
            </a:r>
            <a:endParaRPr lang="en-US" altLang="zh-CN" sz="3200" dirty="0"/>
          </a:p>
        </p:txBody>
      </p:sp>
      <p:sp>
        <p:nvSpPr>
          <p:cNvPr id="3" name="内容占位符 2"/>
          <p:cNvSpPr>
            <a:spLocks noGrp="1"/>
          </p:cNvSpPr>
          <p:nvPr>
            <p:ph idx="1"/>
          </p:nvPr>
        </p:nvSpPr>
        <p:spPr>
          <a:xfrm>
            <a:off x="838200" y="1825625"/>
            <a:ext cx="9275284" cy="4764746"/>
          </a:xfrm>
        </p:spPr>
        <p:txBody>
          <a:bodyPr>
            <a:normAutofit/>
          </a:bodyPr>
          <a:lstStyle/>
          <a:p>
            <a:pPr>
              <a:buClr>
                <a:srgbClr val="FFC000"/>
              </a:buClr>
            </a:pPr>
            <a:r>
              <a:rPr lang="zh-CN" altLang="en-US" sz="2000" dirty="0" smtClean="0"/>
              <a:t>课时</a:t>
            </a:r>
            <a:r>
              <a:rPr lang="en-US" altLang="zh-CN" sz="2000" dirty="0" smtClean="0"/>
              <a:t>1</a:t>
            </a:r>
            <a:r>
              <a:rPr lang="zh-CN" altLang="en-US" sz="2000" dirty="0" smtClean="0"/>
              <a:t>：</a:t>
            </a:r>
            <a:r>
              <a:rPr lang="zh-CN" altLang="en-US" sz="2000" dirty="0"/>
              <a:t>事件处理和</a:t>
            </a:r>
            <a:r>
              <a:rPr lang="en-US" altLang="zh-CN" sz="2000" dirty="0"/>
              <a:t>form</a:t>
            </a:r>
            <a:r>
              <a:rPr lang="zh-CN" altLang="en-US" sz="2000" dirty="0" smtClean="0"/>
              <a:t>表单</a:t>
            </a:r>
            <a:endParaRPr lang="en-US" altLang="zh-CN" sz="2000" dirty="0" smtClean="0"/>
          </a:p>
          <a:p>
            <a:pPr>
              <a:buClr>
                <a:srgbClr val="FFC000"/>
              </a:buClr>
            </a:pPr>
            <a:r>
              <a:rPr lang="zh-CN" altLang="en-US" sz="2000" dirty="0" smtClean="0"/>
              <a:t>课时</a:t>
            </a:r>
            <a:r>
              <a:rPr lang="en-US" altLang="zh-CN" sz="2000" dirty="0" smtClean="0"/>
              <a:t>2</a:t>
            </a:r>
            <a:r>
              <a:rPr lang="zh-CN" altLang="en-US" sz="2000" dirty="0" smtClean="0"/>
              <a:t>：子组件给父组件传</a:t>
            </a:r>
            <a:r>
              <a:rPr lang="zh-CN" altLang="en-US" sz="2000" dirty="0"/>
              <a:t>值</a:t>
            </a:r>
            <a:endParaRPr lang="en-US" altLang="zh-CN" sz="2000" dirty="0"/>
          </a:p>
          <a:p>
            <a:pPr>
              <a:buClr>
                <a:srgbClr val="FFC000"/>
              </a:buClr>
            </a:pPr>
            <a:r>
              <a:rPr lang="zh-CN" altLang="en-US" sz="2000" dirty="0" smtClean="0"/>
              <a:t>课时</a:t>
            </a:r>
            <a:r>
              <a:rPr lang="en-US" altLang="zh-CN" sz="2000" dirty="0" smtClean="0"/>
              <a:t>3</a:t>
            </a:r>
            <a:r>
              <a:rPr lang="zh-CN" altLang="en-US" sz="2000" dirty="0" smtClean="0"/>
              <a:t>：</a:t>
            </a:r>
            <a:r>
              <a:rPr lang="zh-CN" altLang="en-US" sz="2000" dirty="0">
                <a:latin typeface="+mn-ea"/>
              </a:rPr>
              <a:t>插槽</a:t>
            </a:r>
            <a:r>
              <a:rPr lang="en-US" altLang="zh-CN" sz="2000" dirty="0">
                <a:latin typeface="+mn-ea"/>
              </a:rPr>
              <a:t>(Portals)</a:t>
            </a:r>
            <a:endParaRPr lang="en-US" altLang="zh-CN" sz="2000" dirty="0">
              <a:latin typeface="+mn-ea"/>
            </a:endParaRPr>
          </a:p>
          <a:p>
            <a:pPr>
              <a:buClr>
                <a:srgbClr val="FFC000"/>
              </a:buClr>
            </a:pPr>
            <a:r>
              <a:rPr lang="zh-CN" altLang="en-US" sz="2000" dirty="0" smtClean="0">
                <a:sym typeface="+mn-ea"/>
              </a:rPr>
              <a:t>课时</a:t>
            </a:r>
            <a:r>
              <a:rPr lang="en-US" altLang="zh-CN" sz="2000" dirty="0" smtClean="0">
                <a:sym typeface="+mn-ea"/>
              </a:rPr>
              <a:t>4</a:t>
            </a:r>
            <a:r>
              <a:rPr lang="zh-CN" altLang="en-US" sz="2000" dirty="0" smtClean="0">
                <a:sym typeface="+mn-ea"/>
              </a:rPr>
              <a:t>：</a:t>
            </a:r>
            <a:r>
              <a:rPr lang="en-US" altLang="zh-CN" sz="2000" dirty="0" smtClean="0">
                <a:sym typeface="+mn-ea"/>
              </a:rPr>
              <a:t>lazy</a:t>
            </a:r>
            <a:r>
              <a:rPr lang="zh-CN" altLang="en-US" sz="2000" dirty="0" smtClean="0">
                <a:sym typeface="+mn-ea"/>
              </a:rPr>
              <a:t>和</a:t>
            </a:r>
            <a:r>
              <a:rPr lang="en-US" altLang="zh-CN" sz="2000" dirty="0" smtClean="0">
                <a:sym typeface="+mn-ea"/>
              </a:rPr>
              <a:t>suspense</a:t>
            </a:r>
            <a:r>
              <a:rPr lang="zh-CN" altLang="en-US" sz="2000" dirty="0" smtClean="0">
                <a:sym typeface="+mn-ea"/>
              </a:rPr>
              <a:t>实现组件懒加载</a:t>
            </a:r>
            <a:endParaRPr lang="en-US" altLang="zh-CN" sz="2000" dirty="0">
              <a:latin typeface="+mn-ea"/>
            </a:endParaRPr>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t>用</a:t>
            </a:r>
            <a:r>
              <a:rPr lang="en-US" altLang="zh-CN" sz="3200" dirty="0" err="1" smtClean="0"/>
              <a:t>webpack</a:t>
            </a:r>
            <a:r>
              <a:rPr lang="zh-CN" altLang="en-US" sz="3200" dirty="0" smtClean="0"/>
              <a:t>搭建</a:t>
            </a:r>
            <a:r>
              <a:rPr lang="en-US" altLang="zh-CN" sz="3200" dirty="0" smtClean="0"/>
              <a:t>react</a:t>
            </a:r>
            <a:r>
              <a:rPr lang="zh-CN" altLang="en-US" sz="3200" dirty="0" smtClean="0"/>
              <a:t>项目</a:t>
            </a:r>
            <a:endParaRPr lang="en-US" alt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zh-CN" altLang="en-US" sz="2000" dirty="0"/>
              <a:t>在</a:t>
            </a:r>
            <a:r>
              <a:rPr lang="en-US" altLang="zh-CN" sz="2000" dirty="0"/>
              <a:t>index.js</a:t>
            </a:r>
            <a:r>
              <a:rPr lang="zh-CN" altLang="en-US" sz="2000" dirty="0"/>
              <a:t>写入</a:t>
            </a:r>
            <a:r>
              <a:rPr lang="en-US" altLang="zh-CN" sz="2000" dirty="0"/>
              <a:t>react</a:t>
            </a:r>
            <a:r>
              <a:rPr lang="zh-CN" altLang="en-US" sz="2000" dirty="0"/>
              <a:t>代码：</a:t>
            </a:r>
            <a:endParaRPr lang="zh-CN" altLang="en-US" sz="2000" dirty="0"/>
          </a:p>
          <a:p>
            <a:pPr marL="0" indent="0">
              <a:lnSpc>
                <a:spcPct val="80000"/>
              </a:lnSpc>
              <a:spcBef>
                <a:spcPts val="1000"/>
              </a:spcBef>
              <a:spcAft>
                <a:spcPts val="0"/>
              </a:spcAft>
              <a:buNone/>
            </a:pPr>
            <a:r>
              <a:rPr lang="zh-CN" altLang="en-US" sz="2000" dirty="0"/>
              <a:t>import React from "react";</a:t>
            </a:r>
            <a:endParaRPr lang="zh-CN" altLang="en-US" sz="2000" dirty="0"/>
          </a:p>
          <a:p>
            <a:pPr marL="0" indent="0">
              <a:lnSpc>
                <a:spcPct val="80000"/>
              </a:lnSpc>
              <a:spcBef>
                <a:spcPts val="1000"/>
              </a:spcBef>
              <a:spcAft>
                <a:spcPts val="0"/>
              </a:spcAft>
              <a:buNone/>
            </a:pPr>
            <a:r>
              <a:rPr lang="zh-CN" altLang="en-US" sz="2000" dirty="0"/>
              <a:t>import ReactDOM from "react-dom";</a:t>
            </a:r>
            <a:endParaRPr lang="zh-CN" altLang="en-US" sz="2000" dirty="0"/>
          </a:p>
          <a:p>
            <a:pPr marL="0" indent="0">
              <a:lnSpc>
                <a:spcPct val="80000"/>
              </a:lnSpc>
              <a:spcBef>
                <a:spcPts val="1000"/>
              </a:spcBef>
              <a:spcAft>
                <a:spcPts val="0"/>
              </a:spcAft>
              <a:buNone/>
            </a:pPr>
            <a:endParaRPr lang="zh-CN" altLang="en-US" sz="2000" dirty="0"/>
          </a:p>
          <a:p>
            <a:pPr marL="0" indent="0">
              <a:lnSpc>
                <a:spcPct val="80000"/>
              </a:lnSpc>
              <a:spcBef>
                <a:spcPts val="1000"/>
              </a:spcBef>
              <a:spcAft>
                <a:spcPts val="0"/>
              </a:spcAft>
              <a:buNone/>
            </a:pPr>
            <a:r>
              <a:rPr lang="zh-CN" altLang="en-US" sz="2000" dirty="0"/>
              <a:t>class App extends React.Component{</a:t>
            </a:r>
            <a:endParaRPr lang="zh-CN" altLang="en-US" sz="2000" dirty="0"/>
          </a:p>
          <a:p>
            <a:pPr marL="0" indent="0">
              <a:lnSpc>
                <a:spcPct val="80000"/>
              </a:lnSpc>
              <a:spcBef>
                <a:spcPts val="1000"/>
              </a:spcBef>
              <a:spcAft>
                <a:spcPts val="0"/>
              </a:spcAft>
              <a:buNone/>
            </a:pPr>
            <a:r>
              <a:rPr lang="zh-CN" altLang="en-US" sz="2000" dirty="0"/>
              <a:t>    render(){</a:t>
            </a:r>
            <a:endParaRPr lang="zh-CN" altLang="en-US" sz="2000" dirty="0"/>
          </a:p>
          <a:p>
            <a:pPr marL="0" indent="0">
              <a:lnSpc>
                <a:spcPct val="80000"/>
              </a:lnSpc>
              <a:spcBef>
                <a:spcPts val="1000"/>
              </a:spcBef>
              <a:spcAft>
                <a:spcPts val="0"/>
              </a:spcAft>
              <a:buNone/>
            </a:pPr>
            <a:r>
              <a:rPr lang="zh-CN" altLang="en-US" sz="2000" dirty="0"/>
              <a:t>        return(</a:t>
            </a:r>
            <a:endParaRPr lang="zh-CN" altLang="en-US" sz="2000" dirty="0"/>
          </a:p>
          <a:p>
            <a:pPr marL="0" indent="0">
              <a:lnSpc>
                <a:spcPct val="80000"/>
              </a:lnSpc>
              <a:spcBef>
                <a:spcPts val="1000"/>
              </a:spcBef>
              <a:spcAft>
                <a:spcPts val="0"/>
              </a:spcAft>
              <a:buNone/>
            </a:pPr>
            <a:r>
              <a:rPr lang="zh-CN" altLang="en-US" sz="2000" dirty="0"/>
              <a:t>            &lt;div&gt;Hello React!&lt;/div&gt;</a:t>
            </a:r>
            <a:endParaRPr lang="zh-CN" altLang="en-US" sz="2000" dirty="0"/>
          </a:p>
          <a:p>
            <a:pPr marL="0" indent="0">
              <a:lnSpc>
                <a:spcPct val="80000"/>
              </a:lnSpc>
              <a:spcBef>
                <a:spcPts val="1000"/>
              </a:spcBef>
              <a:spcAft>
                <a:spcPts val="0"/>
              </a:spcAft>
              <a:buNone/>
            </a:pPr>
            <a:r>
              <a:rPr lang="zh-CN" altLang="en-US" sz="2000" dirty="0"/>
              <a:t>    )</a:t>
            </a:r>
            <a:endParaRPr lang="zh-CN" altLang="en-US" sz="2000" dirty="0"/>
          </a:p>
          <a:p>
            <a:pPr marL="0" indent="0">
              <a:lnSpc>
                <a:spcPct val="80000"/>
              </a:lnSpc>
              <a:spcBef>
                <a:spcPts val="1000"/>
              </a:spcBef>
              <a:spcAft>
                <a:spcPts val="0"/>
              </a:spcAft>
              <a:buNone/>
            </a:pPr>
            <a:r>
              <a:rPr lang="zh-CN" altLang="en-US" sz="2000" dirty="0"/>
              <a:t>    }</a:t>
            </a:r>
            <a:endParaRPr lang="zh-CN" altLang="en-US" sz="2000" dirty="0"/>
          </a:p>
          <a:p>
            <a:pPr marL="0" indent="0">
              <a:lnSpc>
                <a:spcPct val="80000"/>
              </a:lnSpc>
              <a:spcBef>
                <a:spcPts val="1000"/>
              </a:spcBef>
              <a:spcAft>
                <a:spcPts val="0"/>
              </a:spcAft>
              <a:buNone/>
            </a:pPr>
            <a:r>
              <a:rPr lang="zh-CN" altLang="en-US" sz="2000" dirty="0"/>
              <a:t>}</a:t>
            </a:r>
            <a:endParaRPr lang="zh-CN" altLang="en-US" sz="2000" dirty="0"/>
          </a:p>
          <a:p>
            <a:pPr marL="0" indent="0">
              <a:lnSpc>
                <a:spcPct val="80000"/>
              </a:lnSpc>
              <a:spcBef>
                <a:spcPts val="1000"/>
              </a:spcBef>
              <a:spcAft>
                <a:spcPts val="0"/>
              </a:spcAft>
              <a:buNone/>
            </a:pPr>
            <a:r>
              <a:rPr lang="zh-CN" altLang="en-US" sz="2000" dirty="0"/>
              <a:t>export default App;</a:t>
            </a:r>
            <a:endParaRPr lang="zh-CN" altLang="en-US" sz="2000" dirty="0"/>
          </a:p>
          <a:p>
            <a:pPr marL="0" indent="0">
              <a:lnSpc>
                <a:spcPct val="80000"/>
              </a:lnSpc>
              <a:spcBef>
                <a:spcPts val="1000"/>
              </a:spcBef>
              <a:spcAft>
                <a:spcPts val="0"/>
              </a:spcAft>
              <a:buNone/>
            </a:pPr>
            <a:endParaRPr lang="zh-CN" altLang="en-US" sz="2000" dirty="0"/>
          </a:p>
          <a:p>
            <a:pPr marL="0" indent="0">
              <a:lnSpc>
                <a:spcPct val="80000"/>
              </a:lnSpc>
              <a:spcBef>
                <a:spcPts val="1000"/>
              </a:spcBef>
              <a:spcAft>
                <a:spcPts val="0"/>
              </a:spcAft>
              <a:buNone/>
            </a:pPr>
            <a:r>
              <a:rPr lang="zh-CN" altLang="en-US" sz="2000" dirty="0"/>
              <a:t>ReactDOM.render(&lt;App /&gt;, document.getElementById("app"));</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1987490"/>
            <a:ext cx="10515600" cy="1325563"/>
          </a:xfrm>
        </p:spPr>
        <p:txBody>
          <a:bodyPr/>
          <a:lstStyle/>
          <a:p>
            <a:pPr algn="ctr"/>
            <a:r>
              <a:rPr lang="zh-CN" altLang="en-US" dirty="0"/>
              <a:t>第一章：</a:t>
            </a:r>
            <a:r>
              <a:rPr lang="en-US" altLang="zh-CN" dirty="0"/>
              <a:t>webpack4.0 </a:t>
            </a:r>
            <a:r>
              <a:rPr lang="zh-CN" altLang="en-US" dirty="0"/>
              <a:t>与脚手架开发</a:t>
            </a:r>
            <a:endParaRPr kumimoji="1" lang="zh-CN" altLang="en-US" dirty="0"/>
          </a:p>
        </p:txBody>
      </p:sp>
      <p:cxnSp>
        <p:nvCxnSpPr>
          <p:cNvPr id="4" name="直接连接符 5"/>
          <p:cNvCxnSpPr/>
          <p:nvPr/>
        </p:nvCxnSpPr>
        <p:spPr>
          <a:xfrm flipV="1">
            <a:off x="1706407" y="3742518"/>
            <a:ext cx="8831495"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19046" y="3149222"/>
            <a:ext cx="6560010" cy="369332"/>
          </a:xfrm>
          <a:prstGeom prst="rect">
            <a:avLst/>
          </a:prstGeom>
          <a:noFill/>
        </p:spPr>
        <p:txBody>
          <a:bodyPr wrap="square" rtlCol="0">
            <a:spAutoFit/>
          </a:bodyPr>
          <a:lstStyle/>
          <a:p>
            <a:pPr algn="ctr">
              <a:buClr>
                <a:srgbClr val="FFC000"/>
              </a:buClr>
            </a:pPr>
            <a:r>
              <a:rPr lang="zh-CN" altLang="en-US" dirty="0" smtClean="0"/>
              <a:t>课时</a:t>
            </a:r>
            <a:r>
              <a:rPr lang="en-US" altLang="zh-CN" dirty="0" smtClean="0"/>
              <a:t>11</a:t>
            </a:r>
            <a:r>
              <a:rPr lang="zh-CN" altLang="en-US" dirty="0" smtClean="0"/>
              <a:t>：</a:t>
            </a:r>
            <a:r>
              <a:rPr lang="en-US" altLang="zh-CN" dirty="0"/>
              <a:t>react </a:t>
            </a:r>
            <a:r>
              <a:rPr lang="zh-CN" altLang="en-US" dirty="0"/>
              <a:t>官方脚手架 </a:t>
            </a:r>
            <a:r>
              <a:rPr lang="en-US" altLang="zh-CN" dirty="0"/>
              <a:t>create-react-app </a:t>
            </a:r>
            <a:r>
              <a:rPr lang="zh-CN" altLang="en-US" dirty="0"/>
              <a:t>的使用 </a:t>
            </a:r>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r>
              <a:rPr lang="en-US" altLang="zh-CN" sz="3200" dirty="0"/>
              <a:t>react </a:t>
            </a:r>
            <a:r>
              <a:rPr lang="zh-CN" altLang="en-US" sz="3200" dirty="0"/>
              <a:t>官方脚手架 </a:t>
            </a:r>
            <a:r>
              <a:rPr lang="en-US" altLang="zh-CN" sz="3200" dirty="0"/>
              <a:t>create-react-app </a:t>
            </a:r>
            <a:r>
              <a:rPr lang="zh-CN" altLang="en-US" sz="3200" dirty="0"/>
              <a:t>的使用 </a:t>
            </a:r>
            <a:endParaRPr lang="en-US" altLang="zh-CN" sz="3200" dirty="0"/>
          </a:p>
        </p:txBody>
      </p:sp>
      <p:sp>
        <p:nvSpPr>
          <p:cNvPr id="3" name="内容占位符 2"/>
          <p:cNvSpPr>
            <a:spLocks noGrp="1"/>
          </p:cNvSpPr>
          <p:nvPr>
            <p:ph idx="1"/>
          </p:nvPr>
        </p:nvSpPr>
        <p:spPr>
          <a:xfrm>
            <a:off x="838200" y="1415320"/>
            <a:ext cx="9275284" cy="4985482"/>
          </a:xfrm>
        </p:spPr>
        <p:txBody>
          <a:bodyPr>
            <a:noAutofit/>
          </a:bodyPr>
          <a:lstStyle/>
          <a:p>
            <a:pPr marL="457200" indent="-457200">
              <a:buFont typeface="+mj-lt"/>
              <a:buAutoNum type="arabicPeriod"/>
            </a:pPr>
            <a:r>
              <a:rPr lang="en-US" altLang="zh-CN" sz="2000"/>
              <a:t>npm install -g create-react-app</a:t>
            </a:r>
            <a:endParaRPr lang="en-US" altLang="zh-CN" sz="2000"/>
          </a:p>
          <a:p>
            <a:pPr marL="457200" indent="-457200">
              <a:buFont typeface="+mj-lt"/>
              <a:buAutoNum type="arabicPeriod"/>
            </a:pPr>
            <a:r>
              <a:rPr lang="en-US" altLang="zh-CN" sz="2000"/>
              <a:t>create-react-app my-app</a:t>
            </a:r>
            <a:endParaRPr lang="en-US" altLang="zh-CN" sz="2000"/>
          </a:p>
          <a:p>
            <a:pPr marL="457200" indent="-457200">
              <a:buFont typeface="+mj-lt"/>
              <a:buAutoNum type="arabicPeriod"/>
            </a:pPr>
            <a:r>
              <a:rPr lang="en-US" altLang="zh-CN" sz="2000" dirty="0"/>
              <a:t>cd my-app </a:t>
            </a:r>
            <a:endParaRPr lang="en-US" altLang="zh-CN" sz="2000" dirty="0" smtClean="0"/>
          </a:p>
          <a:p>
            <a:pPr marL="457200" indent="-457200">
              <a:buFont typeface="+mj-lt"/>
              <a:buAutoNum type="arabicPeriod"/>
            </a:pPr>
            <a:r>
              <a:rPr lang="en-US" altLang="zh-CN" sz="2000" dirty="0" err="1" smtClean="0"/>
              <a:t>npm</a:t>
            </a:r>
            <a:r>
              <a:rPr lang="zh-CN" altLang="en-US" sz="2000" dirty="0" smtClean="0"/>
              <a:t> </a:t>
            </a:r>
            <a:r>
              <a:rPr lang="en-US" altLang="zh-CN" sz="2000" dirty="0"/>
              <a:t>run</a:t>
            </a:r>
            <a:r>
              <a:rPr lang="zh-CN" altLang="en-US" sz="2000" dirty="0"/>
              <a:t> </a:t>
            </a:r>
            <a:r>
              <a:rPr lang="en-US" altLang="zh-CN" sz="2000" dirty="0" smtClean="0"/>
              <a:t>eject</a:t>
            </a:r>
            <a:r>
              <a:rPr lang="zh-CN" altLang="en-US" sz="2000" dirty="0" smtClean="0"/>
              <a:t> </a:t>
            </a:r>
            <a:r>
              <a:rPr lang="en-US" altLang="zh-CN" sz="2000" dirty="0" smtClean="0"/>
              <a:t>//</a:t>
            </a:r>
            <a:r>
              <a:rPr lang="zh-CN" altLang="en-US" sz="2000" dirty="0"/>
              <a:t>将</a:t>
            </a:r>
            <a:r>
              <a:rPr lang="en-US" altLang="zh-CN" sz="2000" dirty="0" err="1"/>
              <a:t>webpack</a:t>
            </a:r>
            <a:r>
              <a:rPr lang="zh-CN" altLang="en-US" sz="2000" dirty="0"/>
              <a:t>配置文件暴露</a:t>
            </a:r>
            <a:r>
              <a:rPr lang="zh-CN" altLang="en-US" sz="2000" dirty="0" smtClean="0"/>
              <a:t>出来。</a:t>
            </a:r>
            <a:endParaRPr lang="en-US" altLang="zh-CN" sz="2000" dirty="0"/>
          </a:p>
          <a:p>
            <a:pPr marL="457200" indent="-457200">
              <a:buFont typeface="+mj-lt"/>
              <a:buAutoNum type="arabicPeriod"/>
            </a:pPr>
            <a:r>
              <a:rPr lang="en-US" altLang="zh-CN" sz="2000" dirty="0" err="1"/>
              <a:t>npm</a:t>
            </a:r>
            <a:r>
              <a:rPr lang="en-US" altLang="zh-CN" sz="2000" dirty="0"/>
              <a:t> run </a:t>
            </a:r>
            <a:r>
              <a:rPr lang="en-US" altLang="zh-CN" sz="2000" dirty="0" smtClean="0"/>
              <a:t>start</a:t>
            </a:r>
            <a:endParaRPr lang="en-US" altLang="zh-CN" sz="2000" dirty="0" smtClean="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r>
              <a:rPr lang="en-US" altLang="zh-CN" sz="3200" dirty="0" err="1" smtClean="0"/>
              <a:t>serviceWorker</a:t>
            </a:r>
            <a:r>
              <a:rPr lang="zh-CN" altLang="en-US" sz="3200" dirty="0" smtClean="0"/>
              <a:t>介绍</a:t>
            </a:r>
            <a:endParaRPr lang="en-US" alt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buNone/>
            </a:pPr>
            <a:r>
              <a:rPr lang="en-US" altLang="zh-CN" sz="2000" dirty="0" err="1" smtClean="0">
                <a:sym typeface="+mn-ea"/>
              </a:rPr>
              <a:t>serviceWorker</a:t>
            </a:r>
            <a:r>
              <a:rPr lang="zh-CN" altLang="en-US" sz="2000" dirty="0"/>
              <a:t>：</a:t>
            </a:r>
            <a:r>
              <a:rPr lang="en-US" altLang="zh-CN" sz="2000" dirty="0"/>
              <a:t> service worker</a:t>
            </a:r>
            <a:r>
              <a:rPr lang="zh-CN" altLang="en-US" sz="2000" dirty="0"/>
              <a:t>是在后台运行的一个线程，可以用来处理离线缓存、消息推送、后台自动更新等任务。</a:t>
            </a:r>
            <a:r>
              <a:rPr lang="en-US" altLang="zh-CN" sz="2000" dirty="0" err="1" smtClean="0">
                <a:sym typeface="+mn-ea"/>
              </a:rPr>
              <a:t>serviceWorker.js</a:t>
            </a:r>
            <a:r>
              <a:rPr lang="zh-CN" altLang="en-US" sz="2000" dirty="0"/>
              <a:t>就是为</a:t>
            </a:r>
            <a:r>
              <a:rPr lang="en-US" altLang="zh-CN" sz="2000" dirty="0"/>
              <a:t>react</a:t>
            </a:r>
            <a:r>
              <a:rPr lang="zh-CN" altLang="en-US" sz="2000" dirty="0"/>
              <a:t>项目注册了一个</a:t>
            </a:r>
            <a:r>
              <a:rPr lang="en-US" altLang="zh-CN" sz="2000" dirty="0"/>
              <a:t>service worker，</a:t>
            </a:r>
            <a:r>
              <a:rPr lang="zh-CN" altLang="en-US" sz="2000" dirty="0"/>
              <a:t>用来做资源的缓存，这样你下次访问时，就可以更快的获取资源。而且因为资源被缓存，所以即使在离线的情况下也可以访问应用（此时使用的资源是之前缓存的资源）</a:t>
            </a:r>
            <a:r>
              <a:rPr lang="zh-CN" altLang="en-US" sz="2000" dirty="0" smtClean="0"/>
              <a:t>。</a:t>
            </a:r>
            <a:endParaRPr lang="en-US" altLang="zh-CN" sz="2000" dirty="0" smtClean="0"/>
          </a:p>
          <a:p>
            <a:pPr marL="0" indent="0">
              <a:buNone/>
            </a:pPr>
            <a:r>
              <a:rPr lang="zh-CN" altLang="en-US" sz="2000" dirty="0" smtClean="0"/>
              <a:t>注意</a:t>
            </a:r>
            <a:r>
              <a:rPr lang="zh-CN" altLang="en-US" sz="2000" dirty="0"/>
              <a:t>，</a:t>
            </a:r>
            <a:r>
              <a:rPr lang="en-US" altLang="zh-CN" sz="2000" dirty="0" err="1" smtClean="0">
                <a:sym typeface="+mn-ea"/>
              </a:rPr>
              <a:t>serviceWorker</a:t>
            </a:r>
            <a:r>
              <a:rPr lang="zh-CN" altLang="en-US" sz="2000" dirty="0"/>
              <a:t>只在生产环境中生效（</a:t>
            </a:r>
            <a:r>
              <a:rPr lang="en-US" altLang="zh-CN" sz="2000" dirty="0" err="1"/>
              <a:t>process.env.NODE_ENV</a:t>
            </a:r>
            <a:r>
              <a:rPr lang="en-US" altLang="zh-CN" sz="2000" dirty="0"/>
              <a:t> === ‘production’）</a:t>
            </a: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r>
              <a:rPr sz="3200" smtClean="0"/>
              <a:t>noopener noreferrer</a:t>
            </a:r>
            <a:endParaRPr sz="3200" smtClean="0"/>
          </a:p>
        </p:txBody>
      </p:sp>
      <p:sp>
        <p:nvSpPr>
          <p:cNvPr id="3" name="内容占位符 2"/>
          <p:cNvSpPr>
            <a:spLocks noGrp="1"/>
          </p:cNvSpPr>
          <p:nvPr>
            <p:ph idx="1"/>
          </p:nvPr>
        </p:nvSpPr>
        <p:spPr>
          <a:xfrm>
            <a:off x="838200" y="1415320"/>
            <a:ext cx="9275284" cy="4985482"/>
          </a:xfrm>
        </p:spPr>
        <p:txBody>
          <a:bodyPr>
            <a:noAutofit/>
          </a:bodyPr>
          <a:lstStyle/>
          <a:p>
            <a:pPr marL="0" indent="0">
              <a:buNone/>
            </a:pPr>
            <a:r>
              <a:rPr sz="2000"/>
              <a:t>&lt;a href="https://reactjs.org" target="_blank" rel="noopener noreferrer"&gt;Learn React&lt;/a&gt;</a:t>
            </a:r>
            <a:endParaRPr sz="2000"/>
          </a:p>
          <a:p>
            <a:pPr marL="0" indent="0">
              <a:buNone/>
            </a:pPr>
            <a:r>
              <a:rPr sz="2000"/>
              <a:t>rel =“noopener”一般都是搭配 target="_blank"同时使用，因为 target="_blank" 也是一个安全漏洞：新的页面可以通过 window.opener 访问您的窗口对象，并且它可以使用 window.opener.location = newURL 将您的页面导航至不同的网址。新页面将与您的页面在同一个进程上运行，如果新页面正在执行开销极大的 JavaScript，您的页面性能可能会受影响。</a:t>
            </a:r>
            <a:endParaRPr sz="2000"/>
          </a:p>
          <a:p>
            <a:pPr marL="0" indent="0">
              <a:buNone/>
            </a:pPr>
            <a:r>
              <a:rPr sz="2000"/>
              <a:t>noreferrer 属性则是为了兼容旧版本的浏览器，功能是一样的。</a:t>
            </a:r>
            <a:endParaRPr sz="200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561917"/>
            <a:ext cx="10515600" cy="943283"/>
          </a:xfrm>
        </p:spPr>
        <p:txBody>
          <a:bodyPr>
            <a:normAutofit/>
          </a:bodyPr>
          <a:lstStyle/>
          <a:p>
            <a:pPr algn="ctr"/>
            <a:r>
              <a:rPr lang="zh-CN" altLang="en-US" dirty="0"/>
              <a:t>第二章：</a:t>
            </a:r>
            <a:r>
              <a:rPr lang="en-US" altLang="zh-CN" dirty="0"/>
              <a:t>React</a:t>
            </a:r>
            <a:r>
              <a:rPr lang="zh-CN" altLang="en-US" dirty="0"/>
              <a:t>基础</a:t>
            </a:r>
            <a:r>
              <a:rPr lang="zh-CN" altLang="en-US" dirty="0" smtClean="0"/>
              <a:t>一</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19046" y="3360236"/>
            <a:ext cx="6560010" cy="369332"/>
          </a:xfrm>
          <a:prstGeom prst="rect">
            <a:avLst/>
          </a:prstGeom>
          <a:noFill/>
        </p:spPr>
        <p:txBody>
          <a:bodyPr wrap="square" rtlCol="0">
            <a:spAutoFit/>
          </a:bodyPr>
          <a:lstStyle/>
          <a:p>
            <a:r>
              <a:rPr lang="zh-CN" altLang="en-US" dirty="0"/>
              <a:t>课时</a:t>
            </a:r>
            <a:r>
              <a:rPr lang="en-US" altLang="zh-CN" dirty="0"/>
              <a:t>1</a:t>
            </a:r>
            <a:r>
              <a:rPr lang="zh-CN" altLang="en-US" dirty="0"/>
              <a:t>：</a:t>
            </a:r>
            <a:r>
              <a:rPr lang="en-US" altLang="zh-CN" dirty="0">
                <a:latin typeface="+mn-ea"/>
                <a:cs typeface="黑体" panose="02010609060101010101" charset="-122"/>
              </a:rPr>
              <a:t>JSX</a:t>
            </a:r>
            <a:r>
              <a:rPr lang="zh-CN" altLang="en-US" dirty="0">
                <a:latin typeface="+mn-ea"/>
              </a:rPr>
              <a:t>、支持</a:t>
            </a:r>
            <a:r>
              <a:rPr lang="en-US" altLang="zh-CN" dirty="0">
                <a:latin typeface="+mn-ea"/>
              </a:rPr>
              <a:t>HTML</a:t>
            </a:r>
            <a:r>
              <a:rPr lang="zh-CN" altLang="en-US" dirty="0">
                <a:latin typeface="+mn-ea"/>
              </a:rPr>
              <a:t>标签、</a:t>
            </a:r>
            <a:r>
              <a:rPr lang="en-US" altLang="zh-CN" dirty="0">
                <a:latin typeface="+mn-ea"/>
              </a:rPr>
              <a:t>Ref</a:t>
            </a:r>
            <a:r>
              <a:rPr lang="zh-CN" altLang="en-US" dirty="0">
                <a:latin typeface="+mn-ea"/>
              </a:rPr>
              <a:t>的使用、虚拟</a:t>
            </a:r>
            <a:r>
              <a:rPr lang="en-US" altLang="zh-CN" dirty="0">
                <a:latin typeface="+mn-ea"/>
              </a:rPr>
              <a:t>DOM</a:t>
            </a:r>
            <a:r>
              <a:rPr lang="zh-CN" altLang="en-US" dirty="0">
                <a:latin typeface="+mn-ea"/>
              </a:rPr>
              <a:t>的</a:t>
            </a:r>
            <a:r>
              <a:rPr lang="zh-CN" altLang="en-US" dirty="0" smtClean="0">
                <a:latin typeface="+mn-ea"/>
              </a:rPr>
              <a:t>使用</a:t>
            </a:r>
            <a:endParaRPr kumimoji="1"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smtClean="0">
                <a:latin typeface="+mn-ea"/>
                <a:cs typeface="黑体" panose="02010609060101010101" charset="-122"/>
              </a:rPr>
              <a:t>什么是</a:t>
            </a:r>
            <a:r>
              <a:rPr lang="en-US" altLang="zh-CN" sz="3200" dirty="0" smtClean="0">
                <a:latin typeface="+mn-ea"/>
                <a:cs typeface="黑体" panose="02010609060101010101" charset="-122"/>
              </a:rPr>
              <a:t>JSX(</a:t>
            </a:r>
            <a:r>
              <a:rPr lang="zh-CN" altLang="en-US" sz="3200" dirty="0" smtClean="0">
                <a:latin typeface="+mn-ea"/>
                <a:cs typeface="黑体" panose="02010609060101010101" charset="-122"/>
              </a:rPr>
              <a:t>面试题</a:t>
            </a:r>
            <a:r>
              <a:rPr lang="en-US" altLang="zh-CN" sz="3200" dirty="0" smtClean="0">
                <a:latin typeface="+mn-ea"/>
                <a:cs typeface="黑体" panose="02010609060101010101" charset="-122"/>
              </a:rPr>
              <a:t>)</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50000"/>
              </a:lnSpc>
              <a:buNone/>
            </a:pPr>
            <a:r>
              <a:rPr sz="2000"/>
              <a:t>JSX 是 JavaScript 的一种语法扩展，并拥有 JavaScript 的全部功能。</a:t>
            </a:r>
            <a:endParaRPr sz="2000"/>
          </a:p>
          <a:p>
            <a:pPr marL="0" indent="0">
              <a:lnSpc>
                <a:spcPct val="150000"/>
              </a:lnSpc>
              <a:buNone/>
            </a:pPr>
            <a:r>
              <a:rPr sz="2000"/>
              <a:t>JSX 生产 React "元素"，你可以将任何的 JavaScript 表达式封装在</a:t>
            </a:r>
            <a:r>
              <a:rPr sz="2000">
                <a:solidFill>
                  <a:srgbClr val="FFC000"/>
                </a:solidFill>
              </a:rPr>
              <a:t>花括号</a:t>
            </a:r>
            <a:r>
              <a:rPr sz="2000"/>
              <a:t>里，然后将其嵌入到 JSX 中。在编译完成之后，JSX 表达式就变成了常规的 JavaScript 对象，这意味着你可以在 if 语句和 for 循环内部使用 JSX，将它赋值给变量，接受它作为参数，并从函数中返回它</a:t>
            </a:r>
            <a:r>
              <a:rPr lang="zh-CN" sz="2000"/>
              <a:t>，利用</a:t>
            </a:r>
            <a:r>
              <a:rPr lang="en-US" altLang="zh-CN" sz="2000"/>
              <a:t>JSX</a:t>
            </a:r>
            <a:r>
              <a:rPr lang="zh-CN" altLang="en-US" sz="2000"/>
              <a:t>实现虚拟</a:t>
            </a:r>
            <a:r>
              <a:rPr lang="en-US" altLang="zh-CN" sz="2000"/>
              <a:t>DOM</a:t>
            </a:r>
            <a:r>
              <a:rPr sz="2000"/>
              <a:t>。</a:t>
            </a:r>
            <a:endParaRPr sz="200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smtClean="0">
                <a:latin typeface="+mn-ea"/>
                <a:cs typeface="黑体" panose="02010609060101010101" charset="-122"/>
              </a:rPr>
              <a:t>JSX</a:t>
            </a:r>
            <a:r>
              <a:rPr lang="zh-CN" altLang="en-US" sz="3200" dirty="0" smtClean="0">
                <a:latin typeface="+mn-ea"/>
                <a:cs typeface="黑体" panose="02010609060101010101" charset="-122"/>
              </a:rPr>
              <a:t>语法</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err="1" smtClean="0"/>
              <a:t>var</a:t>
            </a:r>
            <a:r>
              <a:rPr lang="en-US" altLang="zh-CN" sz="2000" dirty="0" smtClean="0"/>
              <a:t> </a:t>
            </a:r>
            <a:r>
              <a:rPr lang="en-US" altLang="zh-CN" sz="2000" dirty="0"/>
              <a:t>React=require(“react”);</a:t>
            </a:r>
            <a:br>
              <a:rPr lang="en-US" altLang="zh-CN" sz="2000" dirty="0"/>
            </a:br>
            <a:r>
              <a:rPr lang="en-US" altLang="zh-CN" sz="2000" dirty="0" err="1"/>
              <a:t>var</a:t>
            </a:r>
            <a:r>
              <a:rPr lang="en-US" altLang="zh-CN" sz="2000" dirty="0"/>
              <a:t> </a:t>
            </a:r>
            <a:r>
              <a:rPr lang="en-US" altLang="zh-CN" sz="2000" dirty="0" err="1"/>
              <a:t>ReactDOM</a:t>
            </a:r>
            <a:r>
              <a:rPr lang="en-US" altLang="zh-CN" sz="2000" dirty="0"/>
              <a:t>=require(“react-</a:t>
            </a:r>
            <a:r>
              <a:rPr lang="en-US" altLang="zh-CN" sz="2000" dirty="0" err="1"/>
              <a:t>dom</a:t>
            </a:r>
            <a:r>
              <a:rPr lang="en-US" altLang="zh-CN" sz="2000" dirty="0"/>
              <a:t>”);</a:t>
            </a:r>
            <a:br>
              <a:rPr lang="en-US" altLang="zh-CN" sz="2000" dirty="0"/>
            </a:br>
            <a:r>
              <a:rPr lang="en-US" altLang="zh-CN" sz="2000" dirty="0"/>
              <a:t>class Index extends </a:t>
            </a:r>
            <a:r>
              <a:rPr lang="en-US" altLang="zh-CN" sz="2000" dirty="0" err="1"/>
              <a:t>React.</a:t>
            </a:r>
            <a:r>
              <a:rPr lang="en-US" altLang="zh-CN" sz="2000" i="1" dirty="0" err="1"/>
              <a:t>Component</a:t>
            </a:r>
            <a:r>
              <a:rPr lang="en-US" altLang="zh-CN" sz="2000" dirty="0" smtClean="0"/>
              <a:t>{</a:t>
            </a:r>
            <a:br>
              <a:rPr lang="en-US" altLang="zh-CN" sz="2000" dirty="0"/>
            </a:br>
            <a:r>
              <a:rPr lang="en-US" altLang="zh-CN" sz="2000" dirty="0"/>
              <a:t>    render(){</a:t>
            </a:r>
            <a:br>
              <a:rPr lang="en-US" altLang="zh-CN" sz="2000" dirty="0"/>
            </a:br>
            <a:r>
              <a:rPr lang="en-US" altLang="zh-CN" sz="2000" dirty="0"/>
              <a:t>        </a:t>
            </a:r>
            <a:r>
              <a:rPr lang="en-US" altLang="zh-CN" sz="2000" dirty="0" err="1"/>
              <a:t>var</a:t>
            </a:r>
            <a:r>
              <a:rPr lang="en-US" altLang="zh-CN" sz="2000" dirty="0"/>
              <a:t> name=“</a:t>
            </a:r>
            <a:r>
              <a:rPr lang="zh-CN" altLang="en-US" sz="2000" dirty="0"/>
              <a:t>张三</a:t>
            </a:r>
            <a:r>
              <a:rPr lang="en-US" altLang="zh-CN" sz="2000" dirty="0"/>
              <a:t>”;</a:t>
            </a:r>
            <a:br>
              <a:rPr lang="en-US" altLang="zh-CN" sz="2000" dirty="0"/>
            </a:br>
            <a:r>
              <a:rPr lang="en-US" altLang="zh-CN" sz="2000" dirty="0"/>
              <a:t>        return(</a:t>
            </a:r>
            <a:br>
              <a:rPr lang="en-US" altLang="zh-CN" sz="2000" dirty="0"/>
            </a:br>
            <a:r>
              <a:rPr lang="en-US" altLang="zh-CN" sz="2000" dirty="0"/>
              <a:t>            &lt;div&gt;</a:t>
            </a:r>
            <a:br>
              <a:rPr lang="en-US" altLang="zh-CN" sz="2000" dirty="0"/>
            </a:br>
            <a:r>
              <a:rPr lang="en-US" altLang="zh-CN" sz="2000" dirty="0"/>
              <a:t>                Hello {name}!</a:t>
            </a:r>
            <a:r>
              <a:rPr lang="zh-CN" altLang="en-US" sz="2000" dirty="0"/>
              <a:t> </a:t>
            </a:r>
            <a:r>
              <a:rPr lang="en-US" altLang="zh-CN" sz="2000" dirty="0"/>
              <a:t>{</a:t>
            </a:r>
            <a:r>
              <a:rPr lang="en-US" altLang="zh-CN" sz="2000" i="1" dirty="0"/>
              <a:t>/*</a:t>
            </a:r>
            <a:r>
              <a:rPr lang="zh-CN" altLang="en-US" sz="2000" i="1" dirty="0"/>
              <a:t>主要是大括号</a:t>
            </a:r>
            <a:r>
              <a:rPr lang="en-US" altLang="zh-CN" sz="2000" i="1" dirty="0"/>
              <a:t>*/</a:t>
            </a:r>
            <a:r>
              <a:rPr lang="en-US" altLang="zh-CN" sz="2000" dirty="0"/>
              <a:t>}</a:t>
            </a:r>
            <a:br>
              <a:rPr lang="en-US" altLang="zh-CN" sz="2000" dirty="0"/>
            </a:br>
            <a:r>
              <a:rPr lang="en-US" altLang="zh-CN" sz="2000" dirty="0"/>
              <a:t>            &lt;/div&gt;</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a:t>
            </a:r>
            <a:br>
              <a:rPr lang="en-US" altLang="zh-CN" sz="2000" dirty="0"/>
            </a:br>
            <a:r>
              <a:rPr lang="en-US" altLang="zh-CN" sz="2000" dirty="0" err="1"/>
              <a:t>ReactDOM.render</a:t>
            </a:r>
            <a:r>
              <a:rPr lang="en-US" altLang="zh-CN" sz="2000" dirty="0"/>
              <a:t>(&lt;Index/&gt;,</a:t>
            </a:r>
            <a:r>
              <a:rPr lang="en-US" altLang="zh-CN" sz="2000" i="1" dirty="0" err="1"/>
              <a:t>document</a:t>
            </a:r>
            <a:r>
              <a:rPr lang="en-US" altLang="zh-CN" sz="2000" dirty="0" err="1"/>
              <a:t>.getElementById</a:t>
            </a:r>
            <a:r>
              <a:rPr lang="en-US" altLang="zh-CN" sz="2000" dirty="0"/>
              <a:t>("app"));</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让</a:t>
            </a:r>
            <a:r>
              <a:rPr lang="en-US" altLang="zh-CN" sz="3200" dirty="0"/>
              <a:t>JSX</a:t>
            </a:r>
            <a:r>
              <a:rPr lang="zh-CN" altLang="en-US" sz="3200" dirty="0" smtClean="0"/>
              <a:t>支持内容输出</a:t>
            </a:r>
            <a:r>
              <a:rPr lang="en-US" altLang="zh-CN" sz="3200" dirty="0" smtClean="0"/>
              <a:t>html</a:t>
            </a:r>
            <a:r>
              <a:rPr lang="zh-CN" altLang="en-US" sz="3200" dirty="0"/>
              <a:t>标签</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buNone/>
            </a:pPr>
            <a:r>
              <a:rPr lang="en-US" altLang="zh-CN" sz="2000" dirty="0" err="1"/>
              <a:t>var</a:t>
            </a:r>
            <a:r>
              <a:rPr lang="en-US" altLang="zh-CN" sz="2000" dirty="0"/>
              <a:t> html="&lt;span style='color:#FF0000'&gt;</a:t>
            </a:r>
            <a:r>
              <a:rPr lang="en-US" altLang="zh-CN" sz="2000" dirty="0" err="1"/>
              <a:t>jack&amp;nbsp;lee</a:t>
            </a:r>
            <a:r>
              <a:rPr lang="en-US" altLang="zh-CN" sz="2000" dirty="0"/>
              <a:t>&lt;/span&gt;";</a:t>
            </a:r>
            <a:endParaRPr lang="en-US" altLang="zh-CN" sz="2000" dirty="0"/>
          </a:p>
          <a:p>
            <a:pPr marL="0" indent="0">
              <a:buNone/>
            </a:pPr>
            <a:r>
              <a:rPr lang="en-US" altLang="zh-CN" sz="2000" dirty="0"/>
              <a:t>&lt;div </a:t>
            </a:r>
            <a:r>
              <a:rPr lang="en-US" altLang="zh-CN" sz="2000" dirty="0" err="1"/>
              <a:t>dangerouslySetInnerHTML</a:t>
            </a:r>
            <a:r>
              <a:rPr lang="en-US" altLang="zh-CN" sz="2000" dirty="0"/>
              <a:t>={{__</a:t>
            </a:r>
            <a:r>
              <a:rPr lang="en-US" altLang="zh-CN" sz="2000" dirty="0" err="1"/>
              <a:t>html:html</a:t>
            </a:r>
            <a:r>
              <a:rPr lang="en-US" altLang="zh-CN" sz="2000" dirty="0"/>
              <a:t>}}&gt;&lt;/div&gt;</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a:t>Ref</a:t>
            </a:r>
            <a:r>
              <a:rPr lang="zh-CN" altLang="en-US" sz="3200" dirty="0"/>
              <a:t>的使用</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a:t>&lt;</a:t>
            </a:r>
            <a:r>
              <a:rPr lang="en-US" altLang="zh-CN" sz="2000" b="1" dirty="0"/>
              <a:t>div ref="goods"</a:t>
            </a:r>
            <a:r>
              <a:rPr lang="en-US" altLang="zh-CN" sz="2000" dirty="0"/>
              <a:t>&gt;</a:t>
            </a:r>
            <a:r>
              <a:rPr lang="zh-CN" altLang="en-US" sz="2000" dirty="0"/>
              <a:t>潮流女装</a:t>
            </a:r>
            <a:r>
              <a:rPr lang="en-US" altLang="zh-CN" sz="2000" dirty="0"/>
              <a:t>&lt;/</a:t>
            </a:r>
            <a:r>
              <a:rPr lang="en-US" altLang="zh-CN" sz="2000" b="1" dirty="0"/>
              <a:t>div</a:t>
            </a:r>
            <a:r>
              <a:rPr lang="en-US" altLang="zh-CN" sz="2000" dirty="0"/>
              <a:t>&gt;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componentDidMount</a:t>
            </a:r>
            <a:r>
              <a:rPr lang="en-US" altLang="zh-CN" sz="2000" dirty="0"/>
              <a:t>(){</a:t>
            </a:r>
            <a:endParaRPr lang="en-US" altLang="zh-CN" sz="2000" dirty="0"/>
          </a:p>
          <a:p>
            <a:pPr marL="0" indent="0">
              <a:lnSpc>
                <a:spcPct val="100000"/>
              </a:lnSpc>
              <a:buNone/>
            </a:pPr>
            <a:r>
              <a:rPr lang="en-US" altLang="zh-CN" sz="2000" dirty="0"/>
              <a:t>//</a:t>
            </a:r>
            <a:r>
              <a:rPr lang="zh-CN" altLang="en-US" sz="2000" dirty="0"/>
              <a:t>获取方法一：</a:t>
            </a:r>
            <a:br>
              <a:rPr lang="en-US" altLang="zh-CN" sz="2000" dirty="0"/>
            </a:br>
            <a:r>
              <a:rPr lang="en-US" altLang="zh-CN" sz="2000" dirty="0"/>
              <a:t>    </a:t>
            </a:r>
            <a:r>
              <a:rPr lang="en-US" altLang="zh-CN" sz="2000" b="1" dirty="0" err="1"/>
              <a:t>console</a:t>
            </a:r>
            <a:r>
              <a:rPr lang="en-US" altLang="zh-CN" sz="2000" dirty="0" err="1"/>
              <a:t>.log</a:t>
            </a:r>
            <a:r>
              <a:rPr lang="en-US" altLang="zh-CN" sz="2000" dirty="0"/>
              <a:t>(</a:t>
            </a:r>
            <a:r>
              <a:rPr lang="en-US" altLang="zh-CN" sz="2000" b="1" dirty="0" err="1"/>
              <a:t>this</a:t>
            </a:r>
            <a:r>
              <a:rPr lang="en-US" altLang="zh-CN" sz="2000" dirty="0" err="1"/>
              <a:t>.</a:t>
            </a:r>
            <a:r>
              <a:rPr lang="en-US" altLang="zh-CN" sz="2000" b="1" dirty="0" err="1"/>
              <a:t>refs.goods</a:t>
            </a:r>
            <a:r>
              <a:rPr lang="en-US" altLang="zh-CN" sz="2000" dirty="0" err="1"/>
              <a:t>.</a:t>
            </a:r>
            <a:r>
              <a:rPr lang="en-US" altLang="zh-CN" sz="2000" b="1" dirty="0" err="1"/>
              <a:t>innerHTML</a:t>
            </a:r>
            <a:r>
              <a:rPr lang="en-US" altLang="zh-CN" sz="2000" dirty="0"/>
              <a:t>)</a:t>
            </a:r>
            <a:br>
              <a:rPr lang="en-US" altLang="zh-CN" sz="2000" dirty="0"/>
            </a:b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a:t>
            </a:r>
            <a:r>
              <a:rPr lang="zh-CN" altLang="en-US" sz="2000" dirty="0"/>
              <a:t>获取方法二：</a:t>
            </a:r>
            <a:br>
              <a:rPr lang="en-US" altLang="zh-CN" sz="2000" dirty="0"/>
            </a:br>
            <a:r>
              <a:rPr lang="en-US" altLang="zh-CN" sz="2000" dirty="0"/>
              <a:t>    </a:t>
            </a:r>
            <a:r>
              <a:rPr lang="en-US" altLang="zh-CN" sz="2000" b="1" dirty="0" err="1"/>
              <a:t>console</a:t>
            </a:r>
            <a:r>
              <a:rPr lang="en-US" altLang="zh-CN" sz="2000" dirty="0" err="1"/>
              <a:t>.log</a:t>
            </a:r>
            <a:r>
              <a:rPr lang="en-US" altLang="zh-CN" sz="2000" dirty="0"/>
              <a:t>(</a:t>
            </a:r>
            <a:r>
              <a:rPr lang="en-US" altLang="zh-CN" sz="2000" b="1" dirty="0" err="1"/>
              <a:t>this</a:t>
            </a:r>
            <a:r>
              <a:rPr lang="en-US" altLang="zh-CN" sz="2000" dirty="0" err="1"/>
              <a:t>.</a:t>
            </a:r>
            <a:r>
              <a:rPr lang="en-US" altLang="zh-CN" sz="2000" b="1" dirty="0" err="1"/>
              <a:t>refs</a:t>
            </a:r>
            <a:r>
              <a:rPr lang="en-US" altLang="zh-CN" sz="2000" dirty="0"/>
              <a:t>[</a:t>
            </a:r>
            <a:r>
              <a:rPr lang="en-US" altLang="zh-CN" sz="2000" b="1" dirty="0"/>
              <a:t>'goods'</a:t>
            </a:r>
            <a:r>
              <a:rPr lang="en-US" altLang="zh-CN" sz="2000" dirty="0"/>
              <a:t>].</a:t>
            </a:r>
            <a:r>
              <a:rPr lang="en-US" altLang="zh-CN" sz="2000" b="1" dirty="0" err="1"/>
              <a:t>innerHTML</a:t>
            </a:r>
            <a:r>
              <a:rPr lang="en-US" altLang="zh-CN" sz="2000" dirty="0"/>
              <a:t>)</a:t>
            </a:r>
            <a:br>
              <a:rPr lang="en-US" altLang="zh-CN" sz="2000" dirty="0"/>
            </a:b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第四章</a:t>
            </a:r>
            <a:r>
              <a:rPr lang="zh-CN" altLang="en-US" sz="3200" dirty="0"/>
              <a:t>：</a:t>
            </a:r>
            <a:r>
              <a:rPr lang="en-US" altLang="zh-CN" sz="3200" dirty="0"/>
              <a:t>React</a:t>
            </a:r>
            <a:r>
              <a:rPr lang="zh-CN" altLang="en-US" sz="3200" dirty="0" smtClean="0"/>
              <a:t>基础三</a:t>
            </a:r>
            <a:endParaRPr lang="en-US" altLang="zh-CN" sz="3200" dirty="0"/>
          </a:p>
        </p:txBody>
      </p:sp>
      <p:sp>
        <p:nvSpPr>
          <p:cNvPr id="3" name="内容占位符 2"/>
          <p:cNvSpPr>
            <a:spLocks noGrp="1"/>
          </p:cNvSpPr>
          <p:nvPr>
            <p:ph idx="1"/>
          </p:nvPr>
        </p:nvSpPr>
        <p:spPr>
          <a:xfrm>
            <a:off x="838200" y="1825625"/>
            <a:ext cx="9275284" cy="4764746"/>
          </a:xfrm>
        </p:spPr>
        <p:txBody>
          <a:bodyPr>
            <a:normAutofit/>
          </a:bodyPr>
          <a:lstStyle/>
          <a:p>
            <a:pPr>
              <a:buClr>
                <a:srgbClr val="FFC000"/>
              </a:buClr>
            </a:pPr>
            <a:r>
              <a:rPr lang="zh-CN" altLang="en-US" sz="2000" dirty="0" smtClean="0"/>
              <a:t>课时</a:t>
            </a:r>
            <a:r>
              <a:rPr lang="en-US" altLang="zh-CN" sz="2000" dirty="0"/>
              <a:t>1</a:t>
            </a:r>
            <a:r>
              <a:rPr lang="zh-CN" altLang="en-US" sz="2000" dirty="0" smtClean="0"/>
              <a:t>：</a:t>
            </a:r>
            <a:r>
              <a:rPr lang="en-US" altLang="zh-CN" sz="2000" dirty="0">
                <a:latin typeface="+mn-ea"/>
              </a:rPr>
              <a:t>CSS</a:t>
            </a:r>
            <a:r>
              <a:rPr lang="zh-CN" altLang="en-US" sz="2000" dirty="0">
                <a:latin typeface="+mn-ea"/>
              </a:rPr>
              <a:t>和</a:t>
            </a:r>
            <a:r>
              <a:rPr lang="en-US" altLang="zh-CN" sz="2000" dirty="0">
                <a:latin typeface="+mn-ea"/>
              </a:rPr>
              <a:t>CSS</a:t>
            </a:r>
            <a:r>
              <a:rPr lang="zh-CN" altLang="en-US" sz="2000" dirty="0" smtClean="0">
                <a:latin typeface="+mn-ea"/>
              </a:rPr>
              <a:t>模块化</a:t>
            </a:r>
            <a:endParaRPr lang="zh-CN" altLang="en-US" sz="2000" dirty="0"/>
          </a:p>
          <a:p>
            <a:pPr>
              <a:buClr>
                <a:srgbClr val="FFC000"/>
              </a:buClr>
            </a:pPr>
            <a:r>
              <a:rPr lang="zh-CN" altLang="en-US" sz="2000" dirty="0" smtClean="0"/>
              <a:t>课时</a:t>
            </a:r>
            <a:r>
              <a:rPr lang="en-US" altLang="zh-CN" sz="2000" dirty="0"/>
              <a:t>2</a:t>
            </a:r>
            <a:r>
              <a:rPr lang="zh-CN" altLang="en-US" sz="2000" dirty="0"/>
              <a:t>：无状态组件和有状态</a:t>
            </a:r>
            <a:r>
              <a:rPr lang="zh-CN" altLang="en-US" sz="2000" dirty="0" smtClean="0"/>
              <a:t>组件</a:t>
            </a:r>
            <a:endParaRPr lang="en-US" altLang="zh-CN" sz="2000" dirty="0" smtClean="0"/>
          </a:p>
          <a:p>
            <a:pPr>
              <a:buClr>
                <a:srgbClr val="FFC000"/>
              </a:buClr>
            </a:pPr>
            <a:r>
              <a:rPr lang="zh-CN" altLang="en-US" sz="2000" dirty="0" smtClean="0"/>
              <a:t>课时</a:t>
            </a:r>
            <a:r>
              <a:rPr lang="en-US" altLang="zh-CN" sz="2000" dirty="0"/>
              <a:t>3</a:t>
            </a:r>
            <a:r>
              <a:rPr lang="zh-CN" altLang="en-US" sz="2000" dirty="0" smtClean="0"/>
              <a:t>：高阶组件（</a:t>
            </a:r>
            <a:r>
              <a:rPr lang="en-US" altLang="zh-CN" sz="2000" dirty="0" smtClean="0"/>
              <a:t>HOC</a:t>
            </a:r>
            <a:r>
              <a:rPr lang="zh-CN" altLang="en-US" sz="2000" dirty="0" smtClean="0"/>
              <a:t>）的使用</a:t>
            </a:r>
            <a:endParaRPr lang="zh-CN" altLang="en-US" sz="2000" dirty="0" smtClean="0"/>
          </a:p>
          <a:p>
            <a:pPr>
              <a:buClr>
                <a:srgbClr val="FFC000"/>
              </a:buClr>
            </a:pPr>
            <a:r>
              <a:rPr lang="zh-CN" altLang="en-US" sz="2000" dirty="0">
                <a:latin typeface="+mn-ea"/>
                <a:sym typeface="+mn-ea"/>
              </a:rPr>
              <a:t>课时</a:t>
            </a:r>
            <a:r>
              <a:rPr lang="en-US" altLang="zh-CN" sz="2000" dirty="0">
                <a:latin typeface="+mn-ea"/>
                <a:sym typeface="+mn-ea"/>
              </a:rPr>
              <a:t>4</a:t>
            </a:r>
            <a:r>
              <a:rPr lang="zh-CN" altLang="en-US" sz="2000" dirty="0">
                <a:latin typeface="+mn-ea"/>
                <a:sym typeface="+mn-ea"/>
              </a:rPr>
              <a:t>：</a:t>
            </a:r>
            <a:r>
              <a:rPr lang="en-US" altLang="zh-CN" sz="2000" dirty="0">
                <a:latin typeface="+mn-ea"/>
                <a:sym typeface="+mn-ea"/>
              </a:rPr>
              <a:t>hooks</a:t>
            </a:r>
            <a:endParaRPr lang="en-US" altLang="zh-CN" sz="2000" dirty="0">
              <a:latin typeface="+mn-ea"/>
              <a:sym typeface="+mn-ea"/>
            </a:endParaRPr>
          </a:p>
          <a:p>
            <a:pPr>
              <a:buClr>
                <a:srgbClr val="FFC000"/>
              </a:buClr>
            </a:pPr>
            <a:r>
              <a:rPr lang="zh-CN" altLang="en-US" sz="2000" dirty="0">
                <a:sym typeface="+mn-ea"/>
              </a:rPr>
              <a:t>课时</a:t>
            </a:r>
            <a:r>
              <a:rPr lang="en-US" altLang="zh-CN" sz="2000" dirty="0">
                <a:sym typeface="+mn-ea"/>
              </a:rPr>
              <a:t>5</a:t>
            </a:r>
            <a:r>
              <a:rPr lang="zh-CN" altLang="en-US" sz="2000" dirty="0">
                <a:sym typeface="+mn-ea"/>
              </a:rPr>
              <a:t>：</a:t>
            </a:r>
            <a:r>
              <a:rPr lang="en-US" altLang="zh-CN" sz="2000" dirty="0">
                <a:sym typeface="+mn-ea"/>
              </a:rPr>
              <a:t>react-transition-group动画实战教程</a:t>
            </a:r>
            <a:endParaRPr lang="en-US" altLang="zh-CN" sz="2000" dirty="0">
              <a:latin typeface="+mn-ea"/>
            </a:endParaRPr>
          </a:p>
          <a:p>
            <a:pPr>
              <a:buClr>
                <a:srgbClr val="FFC000"/>
              </a:buClr>
            </a:pPr>
            <a:endParaRPr lang="en-US"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虚拟</a:t>
            </a:r>
            <a:r>
              <a:rPr lang="en-US" altLang="zh-CN" sz="3200" dirty="0"/>
              <a:t>DOM</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buNone/>
            </a:pPr>
            <a:r>
              <a:rPr lang="en-US" altLang="zh-CN" sz="2000" dirty="0" err="1"/>
              <a:t>var</a:t>
            </a:r>
            <a:r>
              <a:rPr lang="en-US" altLang="zh-CN" sz="2000" dirty="0"/>
              <a:t> </a:t>
            </a:r>
            <a:r>
              <a:rPr lang="en-US" altLang="zh-CN" sz="2000" dirty="0" err="1"/>
              <a:t>oBtn</a:t>
            </a:r>
            <a:r>
              <a:rPr lang="en-US" altLang="zh-CN" sz="2000" dirty="0"/>
              <a:t>=</a:t>
            </a:r>
            <a:r>
              <a:rPr lang="en-US" altLang="zh-CN" sz="2000" dirty="0" err="1"/>
              <a:t>ReactDOM.findDOMNode</a:t>
            </a:r>
            <a:r>
              <a:rPr lang="en-US" altLang="zh-CN" sz="2000" dirty="0"/>
              <a:t>(</a:t>
            </a:r>
            <a:r>
              <a:rPr lang="en-US" altLang="zh-CN" sz="2000" dirty="0" err="1"/>
              <a:t>document.getElementById</a:t>
            </a:r>
            <a:r>
              <a:rPr lang="en-US" altLang="zh-CN" sz="2000" dirty="0"/>
              <a:t>("</a:t>
            </a:r>
            <a:r>
              <a:rPr lang="en-US" altLang="zh-CN" sz="2000" dirty="0" err="1"/>
              <a:t>refsBtn</a:t>
            </a: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虚拟</a:t>
            </a:r>
            <a:r>
              <a:rPr lang="en-US" altLang="zh-CN" sz="3200" dirty="0"/>
              <a:t>DOM</a:t>
            </a:r>
            <a:r>
              <a:rPr lang="zh-CN" altLang="en-US" sz="3200" dirty="0"/>
              <a:t>的原理（面试题）</a:t>
            </a:r>
            <a:endParaRPr lang="zh-CN" altLang="en-US"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buNone/>
            </a:pPr>
            <a:r>
              <a:rPr lang="en-US" altLang="zh-CN" sz="2000"/>
              <a:t>虚拟 dom 相当于在 js 和真实 dom 中间加了一个缓存，</a:t>
            </a:r>
            <a:r>
              <a:rPr lang="zh-CN" altLang="en-US" sz="2000"/>
              <a:t>将真实的</a:t>
            </a:r>
            <a:r>
              <a:rPr lang="en-US" altLang="zh-CN" sz="2000"/>
              <a:t>dom</a:t>
            </a:r>
            <a:r>
              <a:rPr lang="zh-CN" altLang="en-US" sz="2000"/>
              <a:t>转化成</a:t>
            </a:r>
            <a:r>
              <a:rPr lang="en-US" altLang="zh-CN" sz="2000"/>
              <a:t>json</a:t>
            </a:r>
            <a:r>
              <a:rPr lang="zh-CN" altLang="en-US" sz="2000"/>
              <a:t>对象，</a:t>
            </a:r>
            <a:r>
              <a:rPr lang="en-US" altLang="zh-CN" sz="2000"/>
              <a:t>利用 dom diff 算法避免了没有必要的 dom 操作，从而提高性能。</a:t>
            </a:r>
            <a:endParaRPr lang="en-US" altLang="zh-CN"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sz="3200" dirty="0"/>
              <a:t>react diff </a:t>
            </a:r>
            <a:r>
              <a:rPr lang="zh-CN" altLang="en-US" sz="3200" dirty="0"/>
              <a:t>原理（面试题）</a:t>
            </a:r>
            <a:endParaRPr lang="zh-CN" altLang="en-US"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buNone/>
            </a:pPr>
            <a:r>
              <a:rPr lang="zh-CN" altLang="en-US" sz="2000"/>
              <a:t>一个</a:t>
            </a:r>
            <a:r>
              <a:rPr lang="en-US" altLang="zh-CN" sz="2000"/>
              <a:t>diff</a:t>
            </a:r>
            <a:r>
              <a:rPr lang="zh-CN" altLang="en-US" sz="2000"/>
              <a:t>函数有两个参数一个是真实DOM，一个是虚拟</a:t>
            </a:r>
            <a:r>
              <a:rPr lang="en-US" altLang="zh-CN" sz="2000"/>
              <a:t>DOM</a:t>
            </a:r>
            <a:r>
              <a:rPr lang="zh-CN" altLang="en-US" sz="2000"/>
              <a:t>，使用递归对：组件，文本节点，非文本DOM节点，属性做比较，如果相同不更新，如果不相同则更新。</a:t>
            </a:r>
            <a:endParaRPr lang="zh-CN" altLang="en-US" sz="2000"/>
          </a:p>
          <a:p>
            <a:pPr marL="0" indent="0">
              <a:buNone/>
            </a:pPr>
            <a:endParaRPr lang="zh-CN" altLang="en-US" sz="2000"/>
          </a:p>
          <a:p>
            <a:pPr marL="0" indent="0">
              <a:buNone/>
            </a:pPr>
            <a:r>
              <a:rPr lang="zh-CN" altLang="en-US" sz="2000"/>
              <a:t>对比子节点：子节点和之前的不同，子节点是一个数组，它们可能改变了顺序，或者数量有所变化，我们很难确定要和虚拟DOM哪一个做对比。所以我们要给他设置一个</a:t>
            </a:r>
            <a:r>
              <a:rPr lang="en-US" altLang="zh-CN" sz="2000"/>
              <a:t>key</a:t>
            </a:r>
            <a:r>
              <a:rPr lang="zh-CN" altLang="en-US" sz="2000"/>
              <a:t>，如果有</a:t>
            </a:r>
            <a:r>
              <a:rPr lang="en-US" altLang="zh-CN" sz="2000"/>
              <a:t>key</a:t>
            </a:r>
            <a:r>
              <a:rPr lang="zh-CN" altLang="en-US" sz="2000"/>
              <a:t>使用</a:t>
            </a:r>
            <a:r>
              <a:rPr lang="en-US" altLang="zh-CN" sz="2000"/>
              <a:t>key</a:t>
            </a:r>
            <a:r>
              <a:rPr lang="zh-CN" altLang="en-US" sz="2000"/>
              <a:t>查找子节点的值（性能</a:t>
            </a:r>
            <a:r>
              <a:rPr lang="zh-CN" altLang="en-US" sz="2000">
                <a:sym typeface="+mn-ea"/>
              </a:rPr>
              <a:t>高</a:t>
            </a:r>
            <a:r>
              <a:rPr lang="zh-CN" altLang="en-US" sz="2000"/>
              <a:t>），如果没有</a:t>
            </a:r>
            <a:r>
              <a:rPr lang="en-US" altLang="zh-CN" sz="2000"/>
              <a:t>key</a:t>
            </a:r>
            <a:r>
              <a:rPr lang="zh-CN" altLang="en-US" sz="2000"/>
              <a:t>则按照</a:t>
            </a:r>
            <a:r>
              <a:rPr lang="en-US" altLang="zh-CN" sz="2000"/>
              <a:t>dom</a:t>
            </a:r>
            <a:r>
              <a:rPr lang="zh-CN" altLang="en-US" sz="2000"/>
              <a:t>类型查找（性能低）。</a:t>
            </a:r>
            <a:endParaRPr lang="zh-CN" altLang="en-US"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第二章：</a:t>
            </a:r>
            <a:r>
              <a:rPr lang="en-US" altLang="zh-CN" dirty="0"/>
              <a:t>React</a:t>
            </a:r>
            <a:r>
              <a:rPr lang="zh-CN" altLang="en-US" dirty="0"/>
              <a:t>基础</a:t>
            </a:r>
            <a:r>
              <a:rPr lang="zh-CN" altLang="en-US" dirty="0" smtClean="0"/>
              <a:t>一</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19046" y="3266452"/>
            <a:ext cx="6560010" cy="369332"/>
          </a:xfrm>
          <a:prstGeom prst="rect">
            <a:avLst/>
          </a:prstGeom>
          <a:noFill/>
        </p:spPr>
        <p:txBody>
          <a:bodyPr wrap="square" rtlCol="0">
            <a:spAutoFit/>
          </a:bodyPr>
          <a:lstStyle/>
          <a:p>
            <a:pPr>
              <a:buClr>
                <a:srgbClr val="FFC000"/>
              </a:buClr>
            </a:pPr>
            <a:r>
              <a:rPr lang="zh-CN" altLang="en-US" dirty="0" smtClean="0"/>
              <a:t>课时</a:t>
            </a:r>
            <a:r>
              <a:rPr lang="en-US" altLang="zh-CN" dirty="0" smtClean="0"/>
              <a:t>2</a:t>
            </a:r>
            <a:r>
              <a:rPr lang="zh-CN" altLang="en-US" dirty="0" smtClean="0"/>
              <a:t>：</a:t>
            </a:r>
            <a:r>
              <a:rPr lang="zh-CN" altLang="en-US" dirty="0">
                <a:latin typeface="+mn-ea"/>
              </a:rPr>
              <a:t>条件渲染、列表</a:t>
            </a:r>
            <a:r>
              <a:rPr lang="en-US" altLang="zh-CN" dirty="0">
                <a:latin typeface="+mn-ea"/>
              </a:rPr>
              <a:t>(</a:t>
            </a:r>
            <a:r>
              <a:rPr lang="en-US" altLang="zh-CN" dirty="0" err="1">
                <a:latin typeface="+mn-ea"/>
              </a:rPr>
              <a:t>Lists</a:t>
            </a:r>
            <a:r>
              <a:rPr lang="en-US" altLang="zh-CN" dirty="0">
                <a:latin typeface="+mn-ea"/>
              </a:rPr>
              <a:t>) </a:t>
            </a:r>
            <a:r>
              <a:rPr lang="zh-CN" altLang="en-US" dirty="0">
                <a:latin typeface="+mn-ea"/>
              </a:rPr>
              <a:t>和 键</a:t>
            </a:r>
            <a:r>
              <a:rPr lang="en-US" altLang="zh-CN" dirty="0">
                <a:latin typeface="+mn-ea"/>
              </a:rPr>
              <a:t>(</a:t>
            </a:r>
            <a:r>
              <a:rPr lang="en-US" altLang="zh-CN" dirty="0" err="1">
                <a:latin typeface="+mn-ea"/>
              </a:rPr>
              <a:t>Keys</a:t>
            </a:r>
            <a:r>
              <a:rPr lang="en-US" altLang="zh-CN" dirty="0">
                <a:latin typeface="+mn-ea"/>
              </a:rPr>
              <a:t>)</a:t>
            </a:r>
            <a:r>
              <a:rPr lang="zh-CN" altLang="en-US" dirty="0">
                <a:latin typeface="+mn-ea"/>
              </a:rPr>
              <a:t>循环输出数据</a:t>
            </a:r>
            <a:endParaRPr lang="en-US" altLang="zh-CN" dirty="0">
              <a:latin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latin typeface="+mn-ea"/>
              </a:rPr>
              <a:t>条件渲染</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zh-CN" altLang="en-US" sz="2000" dirty="0"/>
              <a:t>三元表达式判断：</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a:t>
            </a:r>
            <a:r>
              <a:rPr lang="en-US" altLang="zh-CN" sz="2000" dirty="0" err="1"/>
              <a:t>this.state.bShow</a:t>
            </a:r>
            <a:r>
              <a:rPr lang="en-US" altLang="zh-CN" sz="2000" dirty="0"/>
              <a:t>?&lt;div&gt;</a:t>
            </a:r>
            <a:r>
              <a:rPr lang="zh-CN" altLang="en-US" sz="2000" dirty="0"/>
              <a:t>三元表达式判断</a:t>
            </a:r>
            <a:r>
              <a:rPr lang="en-US" altLang="zh-CN" sz="2000" dirty="0"/>
              <a:t>&lt;/div&gt;:''}</a:t>
            </a:r>
            <a:br>
              <a:rPr lang="en-US" altLang="zh-CN" sz="2000" dirty="0"/>
            </a:br>
            <a:r>
              <a:rPr lang="en-US" altLang="zh-CN" sz="2000" dirty="0"/>
              <a:t>&lt;button type="button" </a:t>
            </a:r>
            <a:r>
              <a:rPr lang="en-US" altLang="zh-CN" sz="2000" dirty="0" err="1"/>
              <a:t>onClick</a:t>
            </a:r>
            <a:r>
              <a:rPr lang="en-US" altLang="zh-CN" sz="2000" dirty="0"/>
              <a:t>={</a:t>
            </a:r>
            <a:r>
              <a:rPr lang="en-US" altLang="zh-CN" sz="2000" dirty="0" err="1"/>
              <a:t>this.setShow.bind</a:t>
            </a:r>
            <a:r>
              <a:rPr lang="en-US" altLang="zh-CN" sz="2000" dirty="0"/>
              <a:t>(this)}&gt;</a:t>
            </a:r>
            <a:r>
              <a:rPr lang="zh-CN" altLang="en-US" sz="2000" dirty="0"/>
              <a:t>点击显示隐藏</a:t>
            </a:r>
            <a:r>
              <a:rPr lang="en-US" altLang="zh-CN" sz="2000" dirty="0"/>
              <a:t>&lt;/button&gt;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setShow</a:t>
            </a:r>
            <a:r>
              <a:rPr lang="en-US" altLang="zh-CN" sz="2000" dirty="0"/>
              <a:t>(){</a:t>
            </a:r>
            <a:br>
              <a:rPr lang="en-US" altLang="zh-CN" sz="2000" dirty="0"/>
            </a:br>
            <a:r>
              <a:rPr lang="en-US" altLang="zh-CN" sz="2000" dirty="0"/>
              <a:t>    </a:t>
            </a:r>
            <a:r>
              <a:rPr lang="en-US" altLang="zh-CN" sz="2000" dirty="0" err="1"/>
              <a:t>this.setState</a:t>
            </a:r>
            <a:r>
              <a:rPr lang="en-US" altLang="zh-CN" sz="2000" dirty="0"/>
              <a:t>({</a:t>
            </a:r>
            <a:r>
              <a:rPr lang="en-US" altLang="zh-CN" sz="2000" dirty="0" err="1"/>
              <a:t>bShow</a:t>
            </a:r>
            <a:r>
              <a:rPr lang="en-US" altLang="zh-CN" sz="2000" dirty="0"/>
              <a:t>:!</a:t>
            </a:r>
            <a:r>
              <a:rPr lang="en-US" altLang="zh-CN" sz="2000" dirty="0" err="1"/>
              <a:t>this.state.bShow</a:t>
            </a:r>
            <a:r>
              <a:rPr lang="en-US" altLang="zh-CN" sz="2000" dirty="0"/>
              <a:t>});</a:t>
            </a:r>
            <a:br>
              <a:rPr lang="en-US" altLang="zh-CN" sz="2000" dirty="0"/>
            </a:b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latin typeface="+mn-ea"/>
              </a:rPr>
              <a:t>条件渲染</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a:t>&amp;&amp;</a:t>
            </a:r>
            <a:r>
              <a:rPr lang="zh-CN" altLang="en-US" sz="2000" dirty="0"/>
              <a:t>判断</a:t>
            </a:r>
            <a:r>
              <a:rPr lang="en-US" altLang="zh-CN" sz="2000" dirty="0"/>
              <a:t>(</a:t>
            </a:r>
            <a:r>
              <a:rPr lang="zh-CN" altLang="zh-CN" sz="2000" dirty="0"/>
              <a:t>面试题</a:t>
            </a:r>
            <a:r>
              <a:rPr lang="en-US" altLang="zh-CN" sz="2000" dirty="0"/>
              <a:t>)</a:t>
            </a:r>
            <a:r>
              <a:rPr lang="zh-CN" altLang="en-US" sz="2000" dirty="0"/>
              <a:t>：判断的时候去掉三元表达式的否则。</a:t>
            </a:r>
            <a:endParaRPr lang="en-US" altLang="zh-CN" sz="2000" dirty="0"/>
          </a:p>
          <a:p>
            <a:pPr marL="0" indent="0">
              <a:lnSpc>
                <a:spcPct val="100000"/>
              </a:lnSpc>
              <a:buNone/>
            </a:pPr>
            <a:r>
              <a:rPr lang="en-US" altLang="zh-CN" sz="2000" dirty="0"/>
              <a:t>{</a:t>
            </a:r>
            <a:r>
              <a:rPr lang="en-US" altLang="zh-CN" sz="2000" dirty="0" err="1"/>
              <a:t>this.state.bShow &amp;&amp; </a:t>
            </a:r>
            <a:r>
              <a:rPr lang="en-US" altLang="zh-CN" sz="2000" dirty="0"/>
              <a:t>&lt;div&gt;</a:t>
            </a:r>
            <a:r>
              <a:rPr lang="zh-CN" altLang="en-US" sz="2000" dirty="0"/>
              <a:t>三元表达式判断</a:t>
            </a:r>
            <a:r>
              <a:rPr lang="en-US" altLang="zh-CN" sz="2000" dirty="0"/>
              <a:t>&lt;/div&gt;}</a:t>
            </a:r>
            <a:br>
              <a:rPr lang="en-US" altLang="zh-CN" sz="2000" dirty="0"/>
            </a:br>
            <a:r>
              <a:rPr lang="en-US" altLang="zh-CN" sz="2000" dirty="0"/>
              <a:t>&lt;button type="button" </a:t>
            </a:r>
            <a:r>
              <a:rPr lang="en-US" altLang="zh-CN" sz="2000" dirty="0" err="1"/>
              <a:t>onClick</a:t>
            </a:r>
            <a:r>
              <a:rPr lang="en-US" altLang="zh-CN" sz="2000" dirty="0"/>
              <a:t>={</a:t>
            </a:r>
            <a:r>
              <a:rPr lang="en-US" altLang="zh-CN" sz="2000" dirty="0" err="1"/>
              <a:t>this.setShow.bind</a:t>
            </a:r>
            <a:r>
              <a:rPr lang="en-US" altLang="zh-CN" sz="2000" dirty="0"/>
              <a:t>(this)}&gt;</a:t>
            </a:r>
            <a:r>
              <a:rPr lang="zh-CN" altLang="en-US" sz="2000" dirty="0"/>
              <a:t>点击显示隐藏</a:t>
            </a:r>
            <a:r>
              <a:rPr lang="en-US" altLang="zh-CN" sz="2000" dirty="0"/>
              <a:t>&lt;/button&gt;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setShow</a:t>
            </a:r>
            <a:r>
              <a:rPr lang="en-US" altLang="zh-CN" sz="2000" dirty="0"/>
              <a:t>(){</a:t>
            </a:r>
            <a:br>
              <a:rPr lang="en-US" altLang="zh-CN" sz="2000" dirty="0"/>
            </a:br>
            <a:r>
              <a:rPr lang="en-US" altLang="zh-CN" sz="2000" dirty="0"/>
              <a:t>    </a:t>
            </a:r>
            <a:r>
              <a:rPr lang="en-US" altLang="zh-CN" sz="2000" dirty="0" err="1"/>
              <a:t>this.setState</a:t>
            </a:r>
            <a:r>
              <a:rPr lang="en-US" altLang="zh-CN" sz="2000" dirty="0"/>
              <a:t>({</a:t>
            </a:r>
            <a:r>
              <a:rPr lang="en-US" altLang="zh-CN" sz="2000" dirty="0" err="1"/>
              <a:t>bShow</a:t>
            </a:r>
            <a:r>
              <a:rPr lang="en-US" altLang="zh-CN" sz="2000" dirty="0"/>
              <a:t>:!</a:t>
            </a:r>
            <a:r>
              <a:rPr lang="en-US" altLang="zh-CN" sz="2000" dirty="0" err="1"/>
              <a:t>this.state.bShow</a:t>
            </a:r>
            <a:r>
              <a:rPr lang="en-US" altLang="zh-CN" sz="2000" dirty="0"/>
              <a:t>});</a:t>
            </a:r>
            <a:br>
              <a:rPr lang="en-US" altLang="zh-CN" sz="2000" dirty="0"/>
            </a:b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a:t>Map</a:t>
            </a:r>
            <a:r>
              <a:rPr lang="zh-CN" altLang="en-US" sz="3200" dirty="0"/>
              <a:t>渲染数据</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err="1"/>
              <a:t>aGoods</a:t>
            </a:r>
            <a:r>
              <a:rPr lang="en-US" altLang="zh-CN" sz="2000" dirty="0"/>
              <a:t>:[</a:t>
            </a:r>
            <a:br>
              <a:rPr lang="en-US" altLang="zh-CN" sz="2000" dirty="0"/>
            </a:br>
            <a:r>
              <a:rPr lang="en-US" altLang="zh-CN" sz="2000" dirty="0"/>
              <a:t>    {id:1,title:"</a:t>
            </a:r>
            <a:r>
              <a:rPr lang="zh-CN" altLang="en-US" sz="2000" dirty="0"/>
              <a:t>潮流女装</a:t>
            </a:r>
            <a:r>
              <a:rPr lang="en-US" altLang="zh-CN" sz="2000" dirty="0"/>
              <a:t>"},</a:t>
            </a:r>
            <a:br>
              <a:rPr lang="en-US" altLang="zh-CN" sz="2000" dirty="0"/>
            </a:br>
            <a:r>
              <a:rPr lang="en-US" altLang="zh-CN" sz="2000" dirty="0"/>
              <a:t>    {id:2,title:"</a:t>
            </a:r>
            <a:r>
              <a:rPr lang="zh-CN" altLang="en-US" sz="2000" dirty="0"/>
              <a:t>品牌男装</a:t>
            </a:r>
            <a:r>
              <a:rPr lang="en-US" altLang="zh-CN" sz="2000" dirty="0"/>
              <a:t>"},</a:t>
            </a:r>
            <a:br>
              <a:rPr lang="en-US" altLang="zh-CN" sz="2000" dirty="0"/>
            </a:br>
            <a:r>
              <a:rPr lang="en-US" altLang="zh-CN" sz="2000" dirty="0"/>
              <a:t>    {id:3,title:"</a:t>
            </a:r>
            <a:r>
              <a:rPr lang="zh-CN" altLang="en-US" sz="2000" dirty="0"/>
              <a:t>手机电脑</a:t>
            </a:r>
            <a:r>
              <a:rPr lang="en-US" altLang="zh-CN" sz="2000" dirty="0"/>
              <a:t>"}</a:t>
            </a:r>
            <a:br>
              <a:rPr lang="en-US" altLang="zh-CN" sz="2000" dirty="0"/>
            </a:b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&lt;</a:t>
            </a:r>
            <a:r>
              <a:rPr lang="en-US" altLang="zh-CN" sz="2000" dirty="0" err="1"/>
              <a:t>ul</a:t>
            </a:r>
            <a:r>
              <a:rPr lang="en-US" altLang="zh-CN" sz="2000" dirty="0"/>
              <a:t>&gt;</a:t>
            </a:r>
            <a:br>
              <a:rPr lang="en-US" altLang="zh-CN" sz="2000" dirty="0"/>
            </a:br>
            <a:r>
              <a:rPr lang="en-US" altLang="zh-CN" sz="2000" dirty="0"/>
              <a:t>    {</a:t>
            </a:r>
            <a:br>
              <a:rPr lang="en-US" altLang="zh-CN" sz="2000" dirty="0"/>
            </a:br>
            <a:r>
              <a:rPr lang="en-US" altLang="zh-CN" sz="2000" dirty="0"/>
              <a:t>        </a:t>
            </a:r>
            <a:r>
              <a:rPr lang="en-US" altLang="zh-CN" sz="2000" dirty="0" err="1"/>
              <a:t>this.state.aGoods.map</a:t>
            </a:r>
            <a:r>
              <a:rPr lang="en-US" altLang="zh-CN" sz="2000" dirty="0"/>
              <a:t>((</a:t>
            </a:r>
            <a:r>
              <a:rPr lang="en-US" altLang="zh-CN" sz="2000" dirty="0" err="1"/>
              <a:t>item,index</a:t>
            </a:r>
            <a:r>
              <a:rPr lang="en-US" altLang="zh-CN" sz="2000" dirty="0"/>
              <a:t>)=&gt;{</a:t>
            </a:r>
            <a:br>
              <a:rPr lang="en-US" altLang="zh-CN" sz="2000" dirty="0"/>
            </a:br>
            <a:r>
              <a:rPr lang="en-US" altLang="zh-CN" sz="2000" dirty="0"/>
              <a:t>            return (</a:t>
            </a:r>
            <a:br>
              <a:rPr lang="en-US" altLang="zh-CN" sz="2000" dirty="0"/>
            </a:br>
            <a:r>
              <a:rPr lang="en-US" altLang="zh-CN" sz="2000" dirty="0"/>
              <a:t>                &lt;li key={index}&gt;{</a:t>
            </a:r>
            <a:r>
              <a:rPr lang="en-US" altLang="zh-CN" sz="2000" dirty="0" err="1"/>
              <a:t>item.title</a:t>
            </a:r>
            <a:r>
              <a:rPr lang="en-US" altLang="zh-CN" sz="2000" dirty="0"/>
              <a:t>}&lt;/li&gt;</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&lt;/</a:t>
            </a:r>
            <a:r>
              <a:rPr lang="en-US" altLang="zh-CN" sz="2000" dirty="0" err="1"/>
              <a:t>ul</a:t>
            </a:r>
            <a:r>
              <a:rPr lang="en-US" altLang="zh-CN" sz="2000" dirty="0" smtClean="0"/>
              <a:t>&gt;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第二章：</a:t>
            </a:r>
            <a:r>
              <a:rPr lang="en-US" altLang="zh-CN" dirty="0"/>
              <a:t>React</a:t>
            </a:r>
            <a:r>
              <a:rPr lang="zh-CN" altLang="en-US" dirty="0"/>
              <a:t>基础</a:t>
            </a:r>
            <a:r>
              <a:rPr lang="zh-CN" altLang="en-US" dirty="0" smtClean="0"/>
              <a:t>一</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3</a:t>
            </a:r>
            <a:r>
              <a:rPr lang="zh-CN" altLang="en-US" dirty="0" smtClean="0"/>
              <a:t>：</a:t>
            </a:r>
            <a:r>
              <a:rPr lang="zh-CN" altLang="en-US" dirty="0"/>
              <a:t>组件</a:t>
            </a:r>
            <a:r>
              <a:rPr lang="en-US" altLang="zh-CN" dirty="0"/>
              <a:t>(</a:t>
            </a:r>
            <a:r>
              <a:rPr lang="en-US" altLang="zh-CN" dirty="0" err="1"/>
              <a:t>Components</a:t>
            </a:r>
            <a:r>
              <a:rPr lang="en-US" altLang="zh-CN" dirty="0"/>
              <a:t>) </a:t>
            </a:r>
            <a:r>
              <a:rPr lang="zh-CN" altLang="en-US" dirty="0"/>
              <a:t>和 属性</a:t>
            </a:r>
            <a:r>
              <a:rPr lang="en-US" altLang="zh-CN" dirty="0"/>
              <a:t>(</a:t>
            </a:r>
            <a:r>
              <a:rPr lang="en-US" altLang="zh-CN" dirty="0" err="1"/>
              <a:t>Props</a:t>
            </a:r>
            <a:r>
              <a:rPr lang="en-US" altLang="zh-CN" dirty="0"/>
              <a:t>)</a:t>
            </a:r>
            <a:r>
              <a:rPr lang="zh-CN" altLang="en-US" dirty="0"/>
              <a:t>实现父组件给子组件传值</a:t>
            </a:r>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组件</a:t>
            </a:r>
            <a:r>
              <a:rPr lang="en-US" altLang="zh-CN" sz="3200" dirty="0"/>
              <a:t>(</a:t>
            </a:r>
            <a:r>
              <a:rPr lang="en-US" altLang="zh-CN" sz="3200" dirty="0" err="1"/>
              <a:t>Components</a:t>
            </a:r>
            <a:r>
              <a:rPr lang="en-US" altLang="zh-CN" sz="3200" dirty="0"/>
              <a:t>)</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err="1"/>
              <a:t>main.js</a:t>
            </a:r>
            <a:r>
              <a:rPr lang="zh-CN" altLang="en-US" sz="2000" dirty="0"/>
              <a:t>里面的代码</a:t>
            </a:r>
            <a:r>
              <a:rPr lang="zh-CN" altLang="en-US" sz="2000" dirty="0" smtClean="0"/>
              <a:t>：</a:t>
            </a:r>
            <a:endParaRPr lang="en-US" altLang="zh-CN" sz="2000" dirty="0" smtClean="0"/>
          </a:p>
          <a:p>
            <a:pPr marL="0" indent="0">
              <a:lnSpc>
                <a:spcPct val="100000"/>
              </a:lnSpc>
              <a:buNone/>
            </a:pPr>
            <a:endParaRPr lang="en-US" altLang="zh-CN" sz="2000" dirty="0"/>
          </a:p>
          <a:p>
            <a:pPr marL="0" indent="0">
              <a:lnSpc>
                <a:spcPct val="100000"/>
              </a:lnSpc>
              <a:buNone/>
            </a:pPr>
            <a:r>
              <a:rPr lang="en-US" altLang="zh-CN" sz="2000" dirty="0"/>
              <a:t>import React from “react”;</a:t>
            </a:r>
            <a:br>
              <a:rPr lang="en-US" altLang="zh-CN" sz="2000" dirty="0"/>
            </a:br>
            <a:r>
              <a:rPr lang="en-US" altLang="zh-CN" sz="2000" dirty="0"/>
              <a:t>import </a:t>
            </a:r>
            <a:r>
              <a:rPr lang="en-US" altLang="zh-CN" sz="2000" dirty="0" err="1"/>
              <a:t>HeaderComponent</a:t>
            </a:r>
            <a:r>
              <a:rPr lang="en-US" altLang="zh-CN" sz="2000" dirty="0"/>
              <a:t> from ‘./header’;</a:t>
            </a:r>
            <a:br>
              <a:rPr lang="en-US" altLang="zh-CN" sz="2000" dirty="0"/>
            </a:br>
            <a:r>
              <a:rPr lang="en-US" altLang="zh-CN" sz="2000" dirty="0"/>
              <a:t>export default class </a:t>
            </a:r>
            <a:r>
              <a:rPr lang="en-US" altLang="zh-CN" sz="2000" dirty="0" err="1"/>
              <a:t>MainComponent</a:t>
            </a:r>
            <a:r>
              <a:rPr lang="en-US" altLang="zh-CN" sz="2000" dirty="0"/>
              <a:t> extends </a:t>
            </a:r>
            <a:r>
              <a:rPr lang="en-US" altLang="zh-CN" sz="2000" dirty="0" err="1"/>
              <a:t>React.</a:t>
            </a:r>
            <a:r>
              <a:rPr lang="en-US" altLang="zh-CN" sz="2000" i="1" dirty="0" err="1"/>
              <a:t>Component</a:t>
            </a:r>
            <a:r>
              <a:rPr lang="en-US" altLang="zh-CN" sz="2000" dirty="0"/>
              <a:t>{</a:t>
            </a:r>
            <a:br>
              <a:rPr lang="en-US" altLang="zh-CN" sz="2000" dirty="0"/>
            </a:br>
            <a:r>
              <a:rPr lang="en-US" altLang="zh-CN" sz="2000" dirty="0"/>
              <a:t>    render(){</a:t>
            </a:r>
            <a:br>
              <a:rPr lang="en-US" altLang="zh-CN" sz="2000" dirty="0"/>
            </a:br>
            <a:r>
              <a:rPr lang="en-US" altLang="zh-CN" sz="2000" dirty="0"/>
              <a:t>        return(</a:t>
            </a:r>
            <a:br>
              <a:rPr lang="en-US" altLang="zh-CN" sz="2000" dirty="0"/>
            </a:br>
            <a:r>
              <a:rPr lang="en-US" altLang="zh-CN" sz="2000" dirty="0"/>
              <a:t>            &lt;div&gt;</a:t>
            </a:r>
            <a:br>
              <a:rPr lang="en-US" altLang="zh-CN" sz="2000" dirty="0"/>
            </a:br>
            <a:r>
              <a:rPr lang="en-US" altLang="zh-CN" sz="2000" dirty="0"/>
              <a:t>                &lt;</a:t>
            </a:r>
            <a:r>
              <a:rPr lang="en-US" altLang="zh-CN" sz="2000" dirty="0" err="1"/>
              <a:t>HeaderComponent</a:t>
            </a:r>
            <a:r>
              <a:rPr lang="en-US" altLang="zh-CN" sz="2000" dirty="0"/>
              <a:t> title=“</a:t>
            </a:r>
            <a:r>
              <a:rPr lang="zh-CN" altLang="en-US" sz="2000" dirty="0"/>
              <a:t>首页导航</a:t>
            </a:r>
            <a:r>
              <a:rPr lang="en-US" altLang="zh-CN" sz="2000" dirty="0"/>
              <a:t>”/&gt;{/*</a:t>
            </a:r>
            <a:r>
              <a:rPr lang="zh-CN" altLang="en-US" sz="2000" dirty="0"/>
              <a:t>给子组件传值</a:t>
            </a:r>
            <a:r>
              <a:rPr lang="en-US" altLang="zh-CN" sz="2000" dirty="0"/>
              <a:t>*/}</a:t>
            </a:r>
            <a:br>
              <a:rPr lang="en-US" altLang="zh-CN" sz="2000" dirty="0"/>
            </a:br>
            <a:r>
              <a:rPr lang="en-US" altLang="zh-CN" sz="2000" dirty="0"/>
              <a:t>                &lt;div&gt;</a:t>
            </a:r>
            <a:r>
              <a:rPr lang="zh-CN" altLang="en-US" sz="2000" dirty="0"/>
              <a:t>我是</a:t>
            </a:r>
            <a:r>
              <a:rPr lang="en-US" altLang="zh-CN" sz="2000" dirty="0" err="1"/>
              <a:t>MainComponent</a:t>
            </a:r>
            <a:r>
              <a:rPr lang="en-US" altLang="zh-CN" sz="2000" dirty="0"/>
              <a:t>&lt;/div&gt;</a:t>
            </a:r>
            <a:br>
              <a:rPr lang="en-US" altLang="zh-CN" sz="2000" dirty="0"/>
            </a:br>
            <a:r>
              <a:rPr lang="en-US" altLang="zh-CN" sz="2000" dirty="0"/>
              <a:t>            &lt;/div&gt;</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sz="3200" dirty="0"/>
              <a:t>什么是 Props？</a:t>
            </a:r>
            <a:r>
              <a:rPr lang="zh-CN" sz="3200" dirty="0"/>
              <a:t>（面试题）</a:t>
            </a:r>
            <a:endParaRPr 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50000"/>
              </a:lnSpc>
              <a:buNone/>
            </a:pPr>
            <a:r>
              <a:rPr sz="2000"/>
              <a:t>state 和 props 主要的区别在于 props 是不可变的，而 state 可以根据与用户交互来改变。这就是为什么有些容器组件需要定义 state 来更新和修改数据。 而子组件只能通过 props 来传递数据。</a:t>
            </a:r>
            <a:endParaRPr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第五章：</a:t>
            </a:r>
            <a:r>
              <a:rPr lang="en-US" altLang="zh-CN" sz="3200" dirty="0"/>
              <a:t> </a:t>
            </a:r>
            <a:r>
              <a:rPr lang="en-US" altLang="zh-CN" sz="3200" dirty="0" smtClean="0"/>
              <a:t>react-router-</a:t>
            </a:r>
            <a:r>
              <a:rPr lang="en-US" altLang="zh-CN" sz="3200" dirty="0" err="1" smtClean="0"/>
              <a:t>dom</a:t>
            </a:r>
            <a:r>
              <a:rPr lang="zh-CN" altLang="en-US" sz="3200" dirty="0" smtClean="0"/>
              <a:t>路由</a:t>
            </a:r>
            <a:endParaRPr lang="en-US" altLang="zh-CN" sz="3200" dirty="0"/>
          </a:p>
        </p:txBody>
      </p:sp>
      <p:sp>
        <p:nvSpPr>
          <p:cNvPr id="3" name="内容占位符 2"/>
          <p:cNvSpPr>
            <a:spLocks noGrp="1"/>
          </p:cNvSpPr>
          <p:nvPr>
            <p:ph idx="1"/>
          </p:nvPr>
        </p:nvSpPr>
        <p:spPr>
          <a:xfrm>
            <a:off x="838200" y="1825625"/>
            <a:ext cx="9275284" cy="4764746"/>
          </a:xfrm>
        </p:spPr>
        <p:txBody>
          <a:bodyPr>
            <a:normAutofit/>
          </a:bodyPr>
          <a:lstStyle/>
          <a:p>
            <a:pPr>
              <a:buClr>
                <a:srgbClr val="FFC000"/>
              </a:buClr>
            </a:pPr>
            <a:r>
              <a:rPr lang="zh-CN" altLang="en-US" sz="2000" dirty="0" smtClean="0"/>
              <a:t>课时</a:t>
            </a:r>
            <a:r>
              <a:rPr lang="en-US" altLang="zh-CN" sz="2000" dirty="0" smtClean="0"/>
              <a:t>1</a:t>
            </a:r>
            <a:r>
              <a:rPr lang="zh-CN" altLang="en-US" sz="2000" dirty="0" smtClean="0"/>
              <a:t>：</a:t>
            </a:r>
            <a:r>
              <a:rPr lang="en-US" altLang="zh-CN" sz="2000" dirty="0"/>
              <a:t> React Router </a:t>
            </a:r>
            <a:r>
              <a:rPr lang="zh-CN" altLang="en-US" sz="2000" dirty="0" smtClean="0"/>
              <a:t>介绍</a:t>
            </a:r>
            <a:endParaRPr lang="en-US" altLang="zh-CN" sz="2000" dirty="0"/>
          </a:p>
          <a:p>
            <a:pPr>
              <a:buClr>
                <a:srgbClr val="FFC000"/>
              </a:buClr>
            </a:pPr>
            <a:r>
              <a:rPr lang="zh-CN" altLang="en-US" sz="2000" dirty="0" smtClean="0"/>
              <a:t>课时</a:t>
            </a:r>
            <a:r>
              <a:rPr lang="en-US" altLang="zh-CN" sz="2000" dirty="0" smtClean="0"/>
              <a:t>2</a:t>
            </a:r>
            <a:r>
              <a:rPr lang="zh-CN" altLang="en-US" sz="2000" dirty="0" smtClean="0"/>
              <a:t>：</a:t>
            </a:r>
            <a:r>
              <a:rPr lang="zh-CN" altLang="en-US" sz="2000" dirty="0">
                <a:sym typeface="+mn-ea"/>
              </a:rPr>
              <a:t>路由跳转、路由传参和路由懒加载</a:t>
            </a:r>
            <a:r>
              <a:rPr lang="en-US" altLang="zh-CN" sz="2000" dirty="0">
                <a:sym typeface="+mn-ea"/>
              </a:rPr>
              <a:t> </a:t>
            </a:r>
            <a:r>
              <a:rPr lang="en-US" altLang="zh-CN" sz="2000" dirty="0"/>
              <a:t> </a:t>
            </a:r>
            <a:endParaRPr lang="en-US" altLang="zh-CN" sz="2000" dirty="0" smtClean="0"/>
          </a:p>
          <a:p>
            <a:pPr>
              <a:buClr>
                <a:srgbClr val="FFC000"/>
              </a:buClr>
            </a:pPr>
            <a:r>
              <a:rPr lang="zh-CN" altLang="en-US" sz="2000" dirty="0" smtClean="0"/>
              <a:t>课时</a:t>
            </a:r>
            <a:r>
              <a:rPr lang="en-US" altLang="zh-CN" sz="2000" dirty="0" smtClean="0"/>
              <a:t>3</a:t>
            </a:r>
            <a:r>
              <a:rPr lang="zh-CN" altLang="en-US" sz="2000" dirty="0" smtClean="0"/>
              <a:t>：路由嵌套（子路由）</a:t>
            </a:r>
            <a:endParaRPr lang="en-US" altLang="zh-CN" sz="2000" dirty="0"/>
          </a:p>
          <a:p>
            <a:pPr>
              <a:buClr>
                <a:srgbClr val="FFC000"/>
              </a:buClr>
            </a:pPr>
            <a:r>
              <a:rPr lang="zh-CN" altLang="en-US" sz="2000" dirty="0" smtClean="0"/>
              <a:t>课时</a:t>
            </a:r>
            <a:r>
              <a:rPr lang="en-US" altLang="zh-CN" sz="2000" dirty="0" smtClean="0"/>
              <a:t>4</a:t>
            </a:r>
            <a:r>
              <a:rPr lang="zh-CN" altLang="en-US" sz="2000" dirty="0" smtClean="0"/>
              <a:t>：</a:t>
            </a:r>
            <a:r>
              <a:rPr lang="en-US" altLang="zh-CN" sz="2000" dirty="0" smtClean="0"/>
              <a:t> </a:t>
            </a:r>
            <a:r>
              <a:rPr lang="en-US" altLang="zh-CN" sz="2000" dirty="0" err="1"/>
              <a:t>withRouter</a:t>
            </a:r>
            <a:r>
              <a:rPr lang="en-US" altLang="zh-CN" sz="2000" dirty="0"/>
              <a:t> </a:t>
            </a:r>
            <a:r>
              <a:rPr lang="zh-CN" altLang="en-US" sz="2000" dirty="0" smtClean="0"/>
              <a:t>实现子组件路由跳转</a:t>
            </a:r>
            <a:endParaRPr lang="en-US" altLang="zh-CN" sz="2000" dirty="0" smtClean="0"/>
          </a:p>
          <a:p>
            <a:pPr>
              <a:buClr>
                <a:srgbClr val="FFC000"/>
              </a:buClr>
            </a:pPr>
            <a:r>
              <a:rPr lang="zh-CN" altLang="en-US" sz="2000" dirty="0" smtClean="0"/>
              <a:t>课时</a:t>
            </a:r>
            <a:r>
              <a:rPr lang="en-US" altLang="zh-CN" sz="2000" dirty="0" smtClean="0"/>
              <a:t>5</a:t>
            </a:r>
            <a:r>
              <a:rPr lang="zh-CN" altLang="en-US" sz="2000" dirty="0" smtClean="0"/>
              <a:t>：路由认证</a:t>
            </a:r>
            <a:endParaRPr lang="zh-CN" altLang="en-US"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属性</a:t>
            </a:r>
            <a:r>
              <a:rPr lang="en-US" altLang="zh-CN" sz="3200" dirty="0"/>
              <a:t>(</a:t>
            </a:r>
            <a:r>
              <a:rPr lang="en-US" altLang="zh-CN" sz="3200" dirty="0" err="1"/>
              <a:t>Props</a:t>
            </a:r>
            <a:r>
              <a:rPr lang="en-US" altLang="zh-CN" sz="3200" dirty="0"/>
              <a:t>)</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err="1"/>
              <a:t>header.js</a:t>
            </a:r>
            <a:r>
              <a:rPr lang="zh-CN" altLang="en-US" sz="2000" dirty="0"/>
              <a:t>里面的代码</a:t>
            </a:r>
            <a:r>
              <a:rPr lang="zh-CN" altLang="en-US" sz="2000" dirty="0" smtClean="0"/>
              <a:t>：</a:t>
            </a:r>
            <a:endParaRPr lang="en-US" altLang="zh-CN" sz="2000" dirty="0"/>
          </a:p>
          <a:p>
            <a:pPr marL="0" indent="0">
              <a:lnSpc>
                <a:spcPct val="100000"/>
              </a:lnSpc>
              <a:buNone/>
            </a:pPr>
            <a:r>
              <a:rPr lang="en-US" altLang="zh-CN" sz="2000" dirty="0"/>
              <a:t>import React from “react”;</a:t>
            </a:r>
            <a:endParaRPr lang="en-US" altLang="zh-CN" sz="2000" dirty="0"/>
          </a:p>
          <a:p>
            <a:pPr marL="0" indent="0">
              <a:lnSpc>
                <a:spcPct val="100000"/>
              </a:lnSpc>
              <a:buNone/>
            </a:pPr>
            <a:r>
              <a:rPr lang="en-US" altLang="zh-CN" sz="2000" dirty="0"/>
              <a:t>import PropTypes from 'prop-types';//检查props类型</a:t>
            </a:r>
            <a:br>
              <a:rPr lang="en-US" altLang="zh-CN" sz="2000" dirty="0"/>
            </a:br>
            <a:r>
              <a:rPr lang="en-US" altLang="zh-CN" sz="2000" dirty="0"/>
              <a:t>export default class </a:t>
            </a:r>
            <a:r>
              <a:rPr lang="en-US" altLang="zh-CN" sz="2000" dirty="0" err="1"/>
              <a:t>HeaderComponent</a:t>
            </a:r>
            <a:r>
              <a:rPr lang="en-US" altLang="zh-CN" sz="2000" dirty="0"/>
              <a:t> extends </a:t>
            </a:r>
            <a:r>
              <a:rPr lang="en-US" altLang="zh-CN" sz="2000" dirty="0" err="1"/>
              <a:t>React.</a:t>
            </a:r>
            <a:r>
              <a:rPr lang="en-US" altLang="zh-CN" sz="2000" i="1" dirty="0" err="1"/>
              <a:t>Component</a:t>
            </a:r>
            <a:r>
              <a:rPr lang="en-US" altLang="zh-CN" sz="2000" dirty="0"/>
              <a:t>{</a:t>
            </a:r>
            <a:br>
              <a:rPr lang="en-US" altLang="zh-CN" sz="2000" dirty="0"/>
            </a:br>
            <a:r>
              <a:rPr lang="en-US" altLang="zh-CN" sz="2000" dirty="0"/>
              <a:t>    render(){</a:t>
            </a:r>
            <a:br>
              <a:rPr lang="en-US" altLang="zh-CN" sz="2000" dirty="0"/>
            </a:br>
            <a:r>
              <a:rPr lang="en-US" altLang="zh-CN" sz="2000" dirty="0"/>
              <a:t>        return(</a:t>
            </a:r>
            <a:br>
              <a:rPr lang="en-US" altLang="zh-CN" sz="2000" dirty="0"/>
            </a:br>
            <a:r>
              <a:rPr lang="en-US" altLang="zh-CN" sz="2000" dirty="0"/>
              <a:t>            &lt;div style={{width:‘100%’,height:‘50px’,background:“#0000FF”,fontSize:‘16px’,color:‘#FFFFFF’}}&gt;</a:t>
            </a:r>
            <a:br>
              <a:rPr lang="en-US" altLang="zh-CN" sz="2000" dirty="0"/>
            </a:br>
            <a:r>
              <a:rPr lang="en-US" altLang="zh-CN" sz="2000" dirty="0"/>
              <a:t>                &lt;div&gt;</a:t>
            </a:r>
            <a:br>
              <a:rPr lang="en-US" altLang="zh-CN" sz="2000" dirty="0"/>
            </a:br>
            <a:r>
              <a:rPr lang="en-US" altLang="zh-CN" sz="2000" dirty="0"/>
              <a:t>                    {</a:t>
            </a:r>
            <a:r>
              <a:rPr lang="en-US" altLang="zh-CN" sz="2000" dirty="0" err="1"/>
              <a:t>this.props.title</a:t>
            </a:r>
            <a:r>
              <a:rPr lang="en-US" altLang="zh-CN" sz="2000" dirty="0"/>
              <a:t>}{/*</a:t>
            </a:r>
            <a:r>
              <a:rPr lang="zh-CN" altLang="en-US" sz="2000" dirty="0"/>
              <a:t>用</a:t>
            </a:r>
            <a:r>
              <a:rPr lang="en-US" altLang="zh-CN" sz="2000" dirty="0"/>
              <a:t>props</a:t>
            </a:r>
            <a:r>
              <a:rPr lang="zh-CN" altLang="en-US" sz="2000" dirty="0"/>
              <a:t>接受</a:t>
            </a:r>
            <a:r>
              <a:rPr lang="en-US" altLang="zh-CN" sz="2000" dirty="0"/>
              <a:t>*/}</a:t>
            </a:r>
            <a:br>
              <a:rPr lang="en-US" altLang="zh-CN" sz="2000" dirty="0"/>
            </a:br>
            <a:r>
              <a:rPr lang="en-US" altLang="zh-CN" sz="2000" dirty="0"/>
              <a:t>                &lt;/div&gt;</a:t>
            </a:r>
            <a:br>
              <a:rPr lang="en-US" altLang="zh-CN" sz="2000" dirty="0"/>
            </a:br>
            <a:r>
              <a:rPr lang="en-US" altLang="zh-CN" sz="2000" dirty="0"/>
              <a:t>                </a:t>
            </a:r>
            <a:r>
              <a:rPr lang="zh-CN" altLang="en-US" sz="2000" dirty="0"/>
              <a:t>我是</a:t>
            </a:r>
            <a:r>
              <a:rPr lang="en-US" altLang="zh-CN" sz="2000" dirty="0" err="1"/>
              <a:t>HeaderComponent</a:t>
            </a:r>
            <a:br>
              <a:rPr lang="en-US" altLang="zh-CN" sz="2000" dirty="0"/>
            </a:br>
            <a:r>
              <a:rPr lang="en-US" altLang="zh-CN" sz="2000" dirty="0"/>
              <a:t>            &lt;/div&gt;</a:t>
            </a:r>
            <a:br>
              <a:rPr lang="en-US" altLang="zh-CN" sz="2000" dirty="0"/>
            </a:br>
            <a:r>
              <a:rPr lang="en-US" altLang="zh-CN" sz="2000" dirty="0"/>
              <a:t>        );</a:t>
            </a:r>
            <a:br>
              <a:rPr lang="en-US" altLang="zh-CN" sz="2000" dirty="0"/>
            </a:br>
            <a:r>
              <a:rPr lang="en-US" altLang="zh-CN" sz="2000" dirty="0"/>
              <a:t>    }</a:t>
            </a:r>
            <a:br>
              <a:rPr lang="en-US" altLang="zh-CN" sz="2000" dirty="0"/>
            </a:br>
            <a:r>
              <a:rPr lang="en-US" altLang="zh-CN" sz="2000" dirty="0"/>
              <a: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属性</a:t>
            </a:r>
            <a:r>
              <a:rPr lang="en-US" altLang="zh-CN" sz="3200" dirty="0"/>
              <a:t>(</a:t>
            </a:r>
            <a:r>
              <a:rPr lang="en-US" altLang="zh-CN" sz="3200" dirty="0" err="1"/>
              <a:t>Props</a:t>
            </a:r>
            <a:r>
              <a:rPr lang="en-US" altLang="zh-CN" sz="3200" dirty="0"/>
              <a:t>)</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a:t>HeaderComponent.propTypes={</a:t>
            </a:r>
            <a:endParaRPr lang="en-US" altLang="zh-CN" sz="2000" dirty="0"/>
          </a:p>
          <a:p>
            <a:pPr marL="0" indent="0">
              <a:lnSpc>
                <a:spcPct val="100000"/>
              </a:lnSpc>
              <a:buNone/>
            </a:pPr>
            <a:r>
              <a:rPr lang="en-US" altLang="zh-CN" sz="2000" dirty="0"/>
              <a:t>    title:PropTypes.string.isRequired //检测为字符串类型并且为必填项</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//如果父组件没有值，给他一个默认值</a:t>
            </a:r>
            <a:endParaRPr lang="en-US" altLang="zh-CN" sz="2000" dirty="0"/>
          </a:p>
          <a:p>
            <a:pPr marL="0" indent="0">
              <a:lnSpc>
                <a:spcPct val="100000"/>
              </a:lnSpc>
              <a:buNone/>
            </a:pPr>
            <a:r>
              <a:rPr lang="en-US" altLang="zh-CN" sz="2000" dirty="0"/>
              <a:t>HeaderComponent.defaultProps={</a:t>
            </a:r>
            <a:endParaRPr lang="en-US" altLang="zh-CN" sz="2000" dirty="0"/>
          </a:p>
          <a:p>
            <a:pPr marL="0" indent="0">
              <a:lnSpc>
                <a:spcPct val="100000"/>
              </a:lnSpc>
              <a:buNone/>
            </a:pPr>
            <a:r>
              <a:rPr lang="en-US" altLang="zh-CN" sz="2000" dirty="0"/>
              <a:t>    title:"默认标题"</a:t>
            </a:r>
            <a:endParaRPr lang="en-US" altLang="zh-CN" sz="2000" dirty="0"/>
          </a:p>
          <a:p>
            <a:pPr marL="0" indent="0">
              <a:lnSpc>
                <a:spcPct val="100000"/>
              </a:lnSpc>
              <a:buNone/>
            </a:pPr>
            <a:r>
              <a:rPr lang="en-US" altLang="zh-CN" sz="2000" dirty="0"/>
              <a: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第二章：</a:t>
            </a:r>
            <a:r>
              <a:rPr lang="en-US" altLang="zh-CN" dirty="0"/>
              <a:t>React</a:t>
            </a:r>
            <a:r>
              <a:rPr lang="zh-CN" altLang="en-US" dirty="0"/>
              <a:t>基础</a:t>
            </a:r>
            <a:r>
              <a:rPr lang="zh-CN" altLang="en-US" dirty="0" smtClean="0"/>
              <a:t>一</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4</a:t>
            </a:r>
            <a:r>
              <a:rPr lang="zh-CN" altLang="en-US" dirty="0"/>
              <a:t>：状态</a:t>
            </a:r>
            <a:r>
              <a:rPr lang="en-US" altLang="zh-CN" dirty="0"/>
              <a:t>(State) </a:t>
            </a:r>
            <a:r>
              <a:rPr lang="zh-CN" altLang="en-US" dirty="0"/>
              <a:t>和 生命周期</a:t>
            </a:r>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sz="3200" dirty="0"/>
              <a:t>在 React 中，何为 state？</a:t>
            </a:r>
            <a:r>
              <a:rPr lang="zh-CN" sz="3200" dirty="0"/>
              <a:t>（面试题）</a:t>
            </a:r>
            <a:endParaRPr lang="zh-CN" sz="32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50000"/>
              </a:lnSpc>
              <a:buNone/>
            </a:pPr>
            <a:r>
              <a:rPr sz="2000"/>
              <a:t>状态是 React 组件的核心，是数据的来源，必须尽可能简单。基本上状态是确定组件呈现和行为的对象。与props 不同，它们是可变的，并创建动态和交互式组件。可以通过 this.state访问它们。</a:t>
            </a:r>
            <a:endParaRPr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zh-CN" altLang="en-US" sz="3200" dirty="0"/>
              <a:t>状态</a:t>
            </a:r>
            <a:r>
              <a:rPr lang="en-US" altLang="zh-CN" sz="3200" dirty="0"/>
              <a:t>(State)</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a:t>//</a:t>
            </a:r>
            <a:r>
              <a:rPr lang="zh-CN" altLang="en-US" sz="2000" dirty="0"/>
              <a:t>构造方法</a:t>
            </a:r>
            <a:br>
              <a:rPr lang="zh-CN" altLang="en-US" sz="2000" dirty="0"/>
            </a:br>
            <a:r>
              <a:rPr lang="en-US" altLang="zh-CN" sz="2000" dirty="0"/>
              <a:t>constructor(props){</a:t>
            </a:r>
            <a:br>
              <a:rPr lang="en-US" altLang="zh-CN" sz="2000" dirty="0"/>
            </a:br>
            <a:r>
              <a:rPr lang="en-US" altLang="zh-CN" sz="2000" dirty="0"/>
              <a:t>    //</a:t>
            </a:r>
            <a:r>
              <a:rPr lang="zh-CN" altLang="en-US" sz="2000" dirty="0"/>
              <a:t>继承父类构造方法</a:t>
            </a:r>
            <a:br>
              <a:rPr lang="zh-CN" altLang="en-US" sz="2000" dirty="0"/>
            </a:br>
            <a:r>
              <a:rPr lang="zh-CN" altLang="en-US" sz="2000" dirty="0"/>
              <a:t>    </a:t>
            </a:r>
            <a:r>
              <a:rPr lang="en-US" altLang="zh-CN" sz="2000" dirty="0"/>
              <a:t>super(props);</a:t>
            </a:r>
            <a:br>
              <a:rPr lang="en-US" altLang="zh-CN" sz="2000" dirty="0"/>
            </a:br>
            <a:r>
              <a:rPr lang="en-US" altLang="zh-CN" sz="2000" dirty="0"/>
              <a:t>    //state</a:t>
            </a:r>
            <a:r>
              <a:rPr lang="zh-CN" altLang="en-US" sz="2000" dirty="0"/>
              <a:t>相当于</a:t>
            </a:r>
            <a:r>
              <a:rPr lang="en-US" altLang="zh-CN" sz="2000" dirty="0" err="1"/>
              <a:t>vue</a:t>
            </a:r>
            <a:r>
              <a:rPr lang="zh-CN" altLang="en-US" sz="2000" dirty="0"/>
              <a:t>里面的</a:t>
            </a:r>
            <a:r>
              <a:rPr lang="en-US" altLang="zh-CN" sz="2000" dirty="0"/>
              <a:t>data</a:t>
            </a:r>
            <a:r>
              <a:rPr lang="zh-CN" altLang="en-US" sz="2000" dirty="0"/>
              <a:t>方法</a:t>
            </a:r>
            <a:br>
              <a:rPr lang="zh-CN" altLang="en-US" sz="2000" dirty="0"/>
            </a:br>
            <a:r>
              <a:rPr lang="zh-CN" altLang="en-US" sz="2000" dirty="0"/>
              <a:t>    </a:t>
            </a:r>
            <a:r>
              <a:rPr lang="en-US" altLang="zh-CN" sz="2000" dirty="0" err="1"/>
              <a:t>this.state</a:t>
            </a:r>
            <a:r>
              <a:rPr lang="en-US" altLang="zh-CN" sz="2000" dirty="0"/>
              <a:t>={</a:t>
            </a:r>
            <a:br>
              <a:rPr lang="en-US" altLang="zh-CN" sz="2000" dirty="0"/>
            </a:br>
            <a:r>
              <a:rPr lang="en-US" altLang="zh-CN" sz="2000" dirty="0"/>
              <a:t>        name:"</a:t>
            </a:r>
            <a:r>
              <a:rPr lang="zh-CN" altLang="en-US" sz="2000" dirty="0"/>
              <a:t>张三</a:t>
            </a:r>
            <a:r>
              <a:rPr lang="en-US" altLang="zh-CN" sz="2000" dirty="0"/>
              <a:t>",</a:t>
            </a:r>
            <a:br>
              <a:rPr lang="en-US" altLang="zh-CN" sz="2000" dirty="0"/>
            </a:br>
            <a:r>
              <a:rPr lang="en-US" altLang="zh-CN" sz="2000" dirty="0"/>
              <a:t>        age:30</a:t>
            </a:r>
            <a:br>
              <a:rPr lang="en-US" altLang="zh-CN" sz="2000" dirty="0"/>
            </a:br>
            <a:r>
              <a:rPr lang="en-US" altLang="zh-CN" sz="2000" dirty="0"/>
              <a:t>    }</a:t>
            </a:r>
            <a:br>
              <a:rPr lang="en-US" altLang="zh-CN" sz="2000" dirty="0"/>
            </a:br>
            <a:r>
              <a:rPr lang="en-US" altLang="zh-CN" sz="2000" dirty="0"/>
              <a:t>}</a:t>
            </a:r>
            <a:br>
              <a:rPr lang="en-US" altLang="zh-CN" sz="2000" dirty="0"/>
            </a:br>
            <a:r>
              <a:rPr lang="en-US" altLang="zh-CN" sz="2000" dirty="0"/>
              <a:t>render(){</a:t>
            </a:r>
            <a:br>
              <a:rPr lang="en-US" altLang="zh-CN" sz="2000" dirty="0"/>
            </a:br>
            <a:r>
              <a:rPr lang="en-US" altLang="zh-CN" sz="2000" dirty="0"/>
              <a:t>    return(</a:t>
            </a:r>
            <a:br>
              <a:rPr lang="en-US" altLang="zh-CN" sz="2000" dirty="0"/>
            </a:br>
            <a:r>
              <a:rPr lang="en-US" altLang="zh-CN" sz="2000" dirty="0"/>
              <a:t>        &lt;div&gt;</a:t>
            </a:r>
            <a:br>
              <a:rPr lang="en-US" altLang="zh-CN" sz="2000" dirty="0"/>
            </a:br>
            <a:r>
              <a:rPr lang="en-US" altLang="zh-CN" sz="2000" dirty="0"/>
              <a:t>            &lt;div&gt;</a:t>
            </a:r>
            <a:r>
              <a:rPr lang="zh-CN" altLang="en-US" sz="2000" dirty="0"/>
              <a:t>姓名：</a:t>
            </a:r>
            <a:r>
              <a:rPr lang="en-US" altLang="zh-CN" sz="2000" dirty="0"/>
              <a:t>{</a:t>
            </a:r>
            <a:r>
              <a:rPr lang="en-US" altLang="zh-CN" sz="2000" dirty="0" err="1"/>
              <a:t>this.state.name</a:t>
            </a:r>
            <a:r>
              <a:rPr lang="en-US" altLang="zh-CN" sz="2000" dirty="0"/>
              <a:t>}，</a:t>
            </a:r>
            <a:r>
              <a:rPr lang="zh-CN" altLang="en-US" sz="2000" dirty="0"/>
              <a:t>年龄：</a:t>
            </a:r>
            <a:r>
              <a:rPr lang="en-US" altLang="zh-CN" sz="2000" dirty="0"/>
              <a:t>{</a:t>
            </a:r>
            <a:r>
              <a:rPr lang="en-US" altLang="zh-CN" sz="2000" dirty="0" err="1"/>
              <a:t>this.state.age</a:t>
            </a:r>
            <a:r>
              <a:rPr lang="en-US" altLang="zh-CN" sz="2000" dirty="0"/>
              <a:t>}&lt;/div&gt;</a:t>
            </a:r>
            <a:br>
              <a:rPr lang="en-US" altLang="zh-CN" sz="2000" dirty="0"/>
            </a:br>
            <a:r>
              <a:rPr lang="en-US" altLang="zh-CN" sz="2000" dirty="0"/>
              <a:t>        &lt;/div&gt;</a:t>
            </a:r>
            <a:br>
              <a:rPr lang="en-US" altLang="zh-CN" sz="2000" dirty="0"/>
            </a:br>
            <a:r>
              <a:rPr lang="en-US" altLang="zh-CN" sz="2000" dirty="0"/>
              <a:t>    )</a:t>
            </a:r>
            <a:br>
              <a:rPr lang="en-US" altLang="zh-CN" sz="2000" dirty="0"/>
            </a:br>
            <a:r>
              <a:rPr lang="en-US" altLang="zh-CN" sz="2000" dirty="0"/>
              <a: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sz="2800" dirty="0"/>
              <a:t>(在构造函数中)调用 super(props) 的目的是什么？</a:t>
            </a:r>
            <a:r>
              <a:rPr lang="en-US" sz="2800" dirty="0"/>
              <a:t>(</a:t>
            </a:r>
            <a:r>
              <a:rPr lang="zh-CN" altLang="en-US" sz="2800" dirty="0"/>
              <a:t>面试题</a:t>
            </a:r>
            <a:r>
              <a:rPr lang="en-US" sz="2800" dirty="0"/>
              <a:t>)</a:t>
            </a:r>
            <a:endParaRPr lang="en-US" sz="2800" dirty="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50000"/>
              </a:lnSpc>
              <a:buNone/>
            </a:pPr>
            <a:r>
              <a:rPr sz="2000"/>
              <a:t>在 super() 被调用之前，子类是不能使用 this 的，在 ES2015 中，子类必须在 constructor 中调用 super()。传递 props 给 super() 的原因则是便于(在子类中)能在 constructor 访问 props。</a:t>
            </a:r>
            <a:endParaRPr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altLang="zh-CN" sz="3200" dirty="0" err="1"/>
              <a:t>setState</a:t>
            </a:r>
            <a:r>
              <a:rPr lang="zh-CN" altLang="en-US" sz="3200" dirty="0"/>
              <a:t>方法的使用</a:t>
            </a:r>
            <a:endParaRPr lang="en-US" altLang="zh-CN" sz="3200" dirty="0">
              <a:latin typeface="+mn-ea"/>
            </a:endParaRPr>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en-US" altLang="zh-CN" sz="2000" dirty="0" err="1"/>
              <a:t>setState</a:t>
            </a:r>
            <a:r>
              <a:rPr lang="zh-CN" altLang="en-US" sz="2000" dirty="0"/>
              <a:t>：更新</a:t>
            </a:r>
            <a:r>
              <a:rPr lang="en-US" altLang="zh-CN" sz="2000" dirty="0"/>
              <a:t>state</a:t>
            </a:r>
            <a:r>
              <a:rPr lang="zh-CN" altLang="en-US" sz="2000" dirty="0"/>
              <a:t>里面的值，这是一个异步方法。</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err="1"/>
              <a:t>this.setState</a:t>
            </a:r>
            <a:r>
              <a:rPr lang="en-US" altLang="zh-CN" sz="2000" dirty="0"/>
              <a:t>({name:"</a:t>
            </a:r>
            <a:r>
              <a:rPr lang="zh-CN" altLang="en-US" sz="2000" dirty="0"/>
              <a:t>李四</a:t>
            </a:r>
            <a:r>
              <a:rPr lang="en-US" altLang="zh-CN" sz="2000" dirty="0"/>
              <a:t>",age:20},()=&gt;{</a:t>
            </a:r>
            <a:br>
              <a:rPr lang="en-US" altLang="zh-CN" sz="2000" dirty="0"/>
            </a:br>
            <a:r>
              <a:rPr lang="en-US" altLang="zh-CN" sz="2000" dirty="0"/>
              <a:t>    </a:t>
            </a:r>
            <a:r>
              <a:rPr lang="en-US" altLang="zh-CN" sz="2000" dirty="0" err="1"/>
              <a:t>console.log</a:t>
            </a:r>
            <a:r>
              <a:rPr lang="en-US" altLang="zh-CN" sz="2000" dirty="0"/>
              <a:t>(</a:t>
            </a:r>
            <a:r>
              <a:rPr lang="en-US" altLang="zh-CN" sz="2000" dirty="0" err="1"/>
              <a:t>this.state.name</a:t>
            </a:r>
            <a:r>
              <a:rPr lang="en-US" altLang="zh-CN" sz="2000" dirty="0"/>
              <a:t>);</a:t>
            </a:r>
            <a:br>
              <a:rPr lang="en-US" altLang="zh-CN" sz="2000" dirty="0"/>
            </a:br>
            <a:r>
              <a:rPr lang="en-US" altLang="zh-CN" sz="2000" dirty="0" smtClean="0"/>
              <a:t>});</a:t>
            </a:r>
            <a:endParaRPr lang="en-US" altLang="zh-CN" sz="2000" dirty="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sz="3200"/>
              <a:t>如何更新组件的状态？</a:t>
            </a:r>
            <a:r>
              <a:rPr lang="zh-CN" sz="3200"/>
              <a:t>（面试题）</a:t>
            </a:r>
            <a:endParaRPr lang="zh-CN" sz="320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sz="2000"/>
              <a:t>可以用 this.setState()更新组件的状态。</a:t>
            </a:r>
            <a:endParaRPr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buClr>
                <a:srgbClr val="FFC000"/>
              </a:buClr>
            </a:pPr>
            <a:r>
              <a:rPr lang="en-US" sz="3200"/>
              <a:t>setState</a:t>
            </a:r>
            <a:r>
              <a:rPr lang="zh-CN" altLang="en-US" sz="3200"/>
              <a:t>第二个参数是什么？</a:t>
            </a:r>
            <a:r>
              <a:rPr lang="zh-CN" sz="3200"/>
              <a:t>（面试题）</a:t>
            </a:r>
            <a:endParaRPr lang="zh-CN" sz="3200"/>
          </a:p>
        </p:txBody>
      </p:sp>
      <p:sp>
        <p:nvSpPr>
          <p:cNvPr id="3" name="内容占位符 2"/>
          <p:cNvSpPr>
            <a:spLocks noGrp="1"/>
          </p:cNvSpPr>
          <p:nvPr>
            <p:ph idx="1"/>
          </p:nvPr>
        </p:nvSpPr>
        <p:spPr>
          <a:xfrm>
            <a:off x="838200" y="1415320"/>
            <a:ext cx="9275284" cy="4985482"/>
          </a:xfrm>
        </p:spPr>
        <p:txBody>
          <a:bodyPr>
            <a:noAutofit/>
          </a:bodyPr>
          <a:lstStyle/>
          <a:p>
            <a:pPr marL="0" indent="0">
              <a:lnSpc>
                <a:spcPct val="100000"/>
              </a:lnSpc>
              <a:buNone/>
            </a:pPr>
            <a:r>
              <a:rPr lang="zh-CN" altLang="en-US" sz="2000"/>
              <a:t>是回调函数。</a:t>
            </a:r>
            <a:endParaRPr lang="zh-CN" altLang="en-US" sz="2000"/>
          </a:p>
        </p:txBody>
      </p:sp>
      <p:cxnSp>
        <p:nvCxnSpPr>
          <p:cNvPr id="6" name="直接连接符 5"/>
          <p:cNvCxnSpPr/>
          <p:nvPr/>
        </p:nvCxnSpPr>
        <p:spPr>
          <a:xfrm flipV="1">
            <a:off x="892368" y="1344059"/>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418"/>
            <a:ext cx="10515600" cy="670460"/>
          </a:xfrm>
        </p:spPr>
        <p:txBody>
          <a:bodyPr>
            <a:normAutofit/>
          </a:bodyPr>
          <a:lstStyle/>
          <a:p>
            <a:pPr>
              <a:buClr>
                <a:srgbClr val="FFC000"/>
              </a:buClr>
            </a:pPr>
            <a:r>
              <a:rPr lang="zh-CN" altLang="en-US" sz="3200" dirty="0"/>
              <a:t>生命周期</a:t>
            </a:r>
            <a:endParaRPr lang="en-US" altLang="zh-CN" sz="3200" dirty="0">
              <a:latin typeface="+mn-ea"/>
            </a:endParaRPr>
          </a:p>
        </p:txBody>
      </p:sp>
      <p:sp>
        <p:nvSpPr>
          <p:cNvPr id="3" name="内容占位符 2"/>
          <p:cNvSpPr>
            <a:spLocks noGrp="1"/>
          </p:cNvSpPr>
          <p:nvPr>
            <p:ph idx="1"/>
          </p:nvPr>
        </p:nvSpPr>
        <p:spPr>
          <a:xfrm>
            <a:off x="838200" y="864339"/>
            <a:ext cx="9275284" cy="4985482"/>
          </a:xfrm>
        </p:spPr>
        <p:txBody>
          <a:bodyPr>
            <a:noAutofit/>
          </a:bodyPr>
          <a:lstStyle/>
          <a:p>
            <a:pPr marL="0" indent="0">
              <a:lnSpc>
                <a:spcPct val="100000"/>
              </a:lnSpc>
              <a:buNone/>
            </a:pPr>
            <a:r>
              <a:rPr lang="en-US" altLang="zh-CN" sz="2000" dirty="0"/>
              <a:t>//</a:t>
            </a:r>
            <a:r>
              <a:rPr lang="zh-CN" altLang="en-US" sz="2000" dirty="0"/>
              <a:t>构造方法。创建组件时调用</a:t>
            </a:r>
            <a:endParaRPr lang="en-US" altLang="zh-CN" sz="2000" dirty="0"/>
          </a:p>
          <a:p>
            <a:pPr marL="0" indent="0">
              <a:lnSpc>
                <a:spcPct val="100000"/>
              </a:lnSpc>
              <a:buNone/>
            </a:pPr>
            <a:r>
              <a:rPr lang="en-US" altLang="zh-CN" sz="2000" dirty="0"/>
              <a:t>constructor(){</a:t>
            </a:r>
            <a:endParaRPr lang="en-US" altLang="zh-CN" sz="2000" dirty="0"/>
          </a:p>
          <a:p>
            <a:pPr marL="0" indent="0">
              <a:lnSpc>
                <a:spcPct val="100000"/>
              </a:lnSpc>
              <a:buNone/>
            </a:pPr>
            <a:r>
              <a:rPr lang="en-US" altLang="zh-CN" sz="2000" dirty="0" smtClean="0"/>
              <a:t>}</a:t>
            </a:r>
            <a:endParaRPr lang="en-US" altLang="zh-CN" sz="2000" dirty="0"/>
          </a:p>
          <a:p>
            <a:pPr marL="0" indent="0">
              <a:lnSpc>
                <a:spcPct val="100000"/>
              </a:lnSpc>
              <a:buNone/>
            </a:pPr>
            <a:r>
              <a:rPr lang="en-US" altLang="zh-CN" sz="2000" dirty="0"/>
              <a:t>//</a:t>
            </a:r>
            <a:r>
              <a:rPr lang="zh-CN" altLang="en-US" sz="2000" dirty="0"/>
              <a:t>页面将要加载 </a:t>
            </a:r>
            <a:endParaRPr lang="zh-CN" altLang="en-US" sz="2000" dirty="0"/>
          </a:p>
          <a:p>
            <a:pPr marL="0" indent="0">
              <a:lnSpc>
                <a:spcPct val="100000"/>
              </a:lnSpc>
              <a:buNone/>
            </a:pPr>
            <a:r>
              <a:rPr lang="en-US" altLang="zh-CN" sz="2000" dirty="0"/>
              <a:t>16.10</a:t>
            </a:r>
            <a:r>
              <a:rPr lang="zh-CN" altLang="en-US" sz="2000" dirty="0"/>
              <a:t>之后</a:t>
            </a:r>
            <a:r>
              <a:rPr lang="zh-CN" altLang="en-US" sz="2000" dirty="0">
                <a:solidFill>
                  <a:srgbClr val="FFC000"/>
                </a:solidFill>
              </a:rPr>
              <a:t>UNSAFE_componentWillMount</a:t>
            </a:r>
            <a:endParaRPr lang="zh-CN" altLang="en-US" sz="2000" dirty="0"/>
          </a:p>
          <a:p>
            <a:pPr marL="0" indent="0">
              <a:lnSpc>
                <a:spcPct val="100000"/>
              </a:lnSpc>
              <a:buNone/>
            </a:pPr>
            <a:r>
              <a:rPr lang="en-US" altLang="zh-CN" sz="2000" dirty="0" err="1"/>
              <a:t>componentWillMount</a:t>
            </a:r>
            <a:r>
              <a:rPr lang="en-US" altLang="zh-CN" sz="2000" dirty="0"/>
              <a:t>(){</a:t>
            </a:r>
            <a:endParaRPr lang="en-US" altLang="zh-CN" sz="2000" dirty="0"/>
          </a:p>
          <a:p>
            <a:pPr marL="0" indent="0">
              <a:lnSpc>
                <a:spcPct val="100000"/>
              </a:lnSpc>
              <a:buNone/>
            </a:pPr>
            <a:r>
              <a:rPr lang="en-US" altLang="zh-CN" sz="2000" dirty="0"/>
              <a:t>	</a:t>
            </a:r>
            <a:r>
              <a:rPr lang="en-US" altLang="zh-CN" sz="2000" dirty="0" err="1"/>
              <a:t>console.log</a:t>
            </a:r>
            <a:r>
              <a:rPr lang="en-US" altLang="zh-CN" sz="2000" dirty="0"/>
              <a:t>("</a:t>
            </a:r>
            <a:r>
              <a:rPr lang="en-US" altLang="zh-CN" sz="2000" dirty="0" err="1"/>
              <a:t>componentWillMount</a:t>
            </a:r>
            <a:r>
              <a:rPr lang="en-US" altLang="zh-CN" sz="2000" dirty="0"/>
              <a:t>");</a:t>
            </a:r>
            <a:endParaRPr lang="en-US" altLang="zh-CN" sz="2000" dirty="0"/>
          </a:p>
          <a:p>
            <a:pPr marL="0" indent="0">
              <a:lnSpc>
                <a:spcPct val="100000"/>
              </a:lnSpc>
              <a:buNone/>
            </a:pPr>
            <a:r>
              <a:rPr lang="en-US" altLang="zh-CN" sz="2000" dirty="0"/>
              <a:t>    </a:t>
            </a:r>
            <a:r>
              <a:rPr lang="en-US" altLang="zh-CN" sz="2000" dirty="0" smtClean="0"/>
              <a:t>}</a:t>
            </a:r>
            <a:endParaRPr lang="en-US" altLang="zh-CN" sz="2000" dirty="0"/>
          </a:p>
          <a:p>
            <a:pPr marL="0" indent="0">
              <a:lnSpc>
                <a:spcPct val="100000"/>
              </a:lnSpc>
              <a:buNone/>
            </a:pPr>
            <a:r>
              <a:rPr lang="en-US" altLang="zh-CN" sz="2000" dirty="0"/>
              <a:t>//</a:t>
            </a:r>
            <a:r>
              <a:rPr lang="zh-CN" altLang="en-US" sz="2000" dirty="0"/>
              <a:t>页面加载完成</a:t>
            </a:r>
            <a:endParaRPr lang="zh-CN" altLang="en-US" sz="2000" dirty="0"/>
          </a:p>
          <a:p>
            <a:pPr marL="0" indent="0">
              <a:lnSpc>
                <a:spcPct val="100000"/>
              </a:lnSpc>
              <a:buNone/>
            </a:pPr>
            <a:r>
              <a:rPr lang="zh-CN" altLang="en-US" sz="2000" dirty="0"/>
              <a:t>    </a:t>
            </a:r>
            <a:r>
              <a:rPr lang="en-US" altLang="zh-CN" sz="2000" dirty="0" err="1"/>
              <a:t>componentDidMount</a:t>
            </a:r>
            <a:r>
              <a:rPr lang="en-US" altLang="zh-CN" sz="2000" dirty="0"/>
              <a:t>(){</a:t>
            </a:r>
            <a:endParaRPr lang="en-US" altLang="zh-CN" sz="2000" dirty="0"/>
          </a:p>
          <a:p>
            <a:pPr marL="0" indent="0">
              <a:lnSpc>
                <a:spcPct val="100000"/>
              </a:lnSpc>
              <a:buNone/>
            </a:pPr>
            <a:r>
              <a:rPr lang="en-US" altLang="zh-CN" sz="2000" dirty="0"/>
              <a:t>        </a:t>
            </a:r>
            <a:r>
              <a:rPr lang="en-US" altLang="zh-CN" sz="2000" dirty="0" err="1"/>
              <a:t>console.log</a:t>
            </a:r>
            <a:r>
              <a:rPr lang="en-US" altLang="zh-CN" sz="2000" dirty="0"/>
              <a:t>("</a:t>
            </a:r>
            <a:r>
              <a:rPr lang="en-US" altLang="zh-CN" sz="2000" dirty="0" err="1"/>
              <a:t>componentDidMount</a:t>
            </a:r>
            <a:r>
              <a:rPr lang="en-US" altLang="zh-CN" sz="2000" dirty="0"/>
              <a:t>");</a:t>
            </a:r>
            <a:endParaRPr lang="en-US" altLang="zh-CN" sz="2000" dirty="0"/>
          </a:p>
          <a:p>
            <a:pPr marL="0" indent="0">
              <a:lnSpc>
                <a:spcPct val="100000"/>
              </a:lnSpc>
              <a:buNone/>
            </a:pPr>
            <a:r>
              <a:rPr lang="en-US" altLang="zh-CN" sz="2000" dirty="0"/>
              <a:t>    </a:t>
            </a:r>
            <a:r>
              <a:rPr lang="en-US" altLang="zh-CN" sz="2000" dirty="0" smtClean="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1568"/>
            <a:ext cx="10515600" cy="670460"/>
          </a:xfrm>
        </p:spPr>
        <p:txBody>
          <a:bodyPr>
            <a:normAutofit/>
          </a:bodyPr>
          <a:lstStyle/>
          <a:p>
            <a:pPr>
              <a:spcAft>
                <a:spcPts val="1000"/>
              </a:spcAft>
              <a:buClr>
                <a:srgbClr val="FFC000"/>
              </a:buClr>
            </a:pPr>
            <a:r>
              <a:rPr lang="zh-CN" altLang="en-US" sz="3200" dirty="0" smtClean="0"/>
              <a:t>第六章：</a:t>
            </a:r>
            <a:r>
              <a:rPr lang="en-US" altLang="zh-CN" sz="3200" dirty="0" smtClean="0"/>
              <a:t>redux</a:t>
            </a:r>
            <a:r>
              <a:rPr lang="zh-CN" altLang="en-US" sz="3200" dirty="0" smtClean="0"/>
              <a:t>的使用</a:t>
            </a:r>
            <a:endParaRPr lang="en-US" altLang="zh-CN" sz="3200" dirty="0"/>
          </a:p>
        </p:txBody>
      </p:sp>
      <p:sp>
        <p:nvSpPr>
          <p:cNvPr id="3" name="内容占位符 2"/>
          <p:cNvSpPr>
            <a:spLocks noGrp="1"/>
          </p:cNvSpPr>
          <p:nvPr>
            <p:ph idx="1"/>
          </p:nvPr>
        </p:nvSpPr>
        <p:spPr>
          <a:xfrm>
            <a:off x="838200" y="1825625"/>
            <a:ext cx="9275284" cy="4351338"/>
          </a:xfrm>
        </p:spPr>
        <p:txBody>
          <a:bodyPr>
            <a:normAutofit/>
          </a:bodyPr>
          <a:lstStyle/>
          <a:p>
            <a:pPr>
              <a:buClr>
                <a:srgbClr val="FFC000"/>
              </a:buClr>
            </a:pPr>
            <a:r>
              <a:rPr lang="zh-CN" altLang="en-US" sz="2000" dirty="0" smtClean="0"/>
              <a:t>课时</a:t>
            </a:r>
            <a:r>
              <a:rPr lang="en-US" altLang="zh-CN" sz="2000" dirty="0"/>
              <a:t>1</a:t>
            </a:r>
            <a:r>
              <a:rPr lang="zh-CN" altLang="en-US" sz="2000" dirty="0" smtClean="0"/>
              <a:t>：</a:t>
            </a:r>
            <a:r>
              <a:rPr lang="en-US" altLang="zh-CN" sz="2000" dirty="0" smtClean="0"/>
              <a:t>redux</a:t>
            </a:r>
            <a:r>
              <a:rPr lang="zh-CN" altLang="en-US" sz="2000" dirty="0" smtClean="0"/>
              <a:t>的介绍和安装</a:t>
            </a:r>
            <a:endParaRPr lang="en-US" altLang="zh-CN" sz="2000" dirty="0"/>
          </a:p>
          <a:p>
            <a:pPr>
              <a:buClr>
                <a:srgbClr val="FFC000"/>
              </a:buClr>
            </a:pPr>
            <a:r>
              <a:rPr lang="zh-CN" altLang="en-US" sz="2000" dirty="0" smtClean="0"/>
              <a:t>课时</a:t>
            </a:r>
            <a:r>
              <a:rPr lang="en-US" altLang="zh-CN" sz="2000" dirty="0" smtClean="0"/>
              <a:t>2</a:t>
            </a:r>
            <a:r>
              <a:rPr lang="zh-CN" altLang="en-US" sz="2000" dirty="0" smtClean="0"/>
              <a:t>：在</a:t>
            </a:r>
            <a:r>
              <a:rPr lang="en-US" altLang="zh-CN" sz="2000" dirty="0" smtClean="0"/>
              <a:t>react</a:t>
            </a:r>
            <a:r>
              <a:rPr lang="zh-CN" altLang="en-US" sz="2000" dirty="0" smtClean="0"/>
              <a:t>中使用</a:t>
            </a:r>
            <a:r>
              <a:rPr lang="en-US" altLang="zh-CN" sz="2000" dirty="0" smtClean="0"/>
              <a:t>redux</a:t>
            </a:r>
            <a:r>
              <a:rPr lang="zh-CN" altLang="en-US" sz="2000" dirty="0" smtClean="0"/>
              <a:t>实现计数器和会员登录</a:t>
            </a:r>
            <a:endParaRPr lang="pt-BR" altLang="zh-CN" sz="2000" dirty="0"/>
          </a:p>
          <a:p>
            <a:pPr>
              <a:buClr>
                <a:srgbClr val="FFC000"/>
              </a:buClr>
            </a:pPr>
            <a:r>
              <a:rPr lang="zh-CN" altLang="en-US" sz="2000" dirty="0" smtClean="0"/>
              <a:t>课时</a:t>
            </a:r>
            <a:r>
              <a:rPr lang="en-US" altLang="zh-CN" sz="2000" dirty="0" smtClean="0"/>
              <a:t>3</a:t>
            </a:r>
            <a:r>
              <a:rPr lang="zh-CN" altLang="en-US" sz="2000" dirty="0" smtClean="0"/>
              <a:t>：</a:t>
            </a:r>
            <a:r>
              <a:rPr lang="pt-BR" altLang="zh-CN" sz="2000" dirty="0"/>
              <a:t> </a:t>
            </a:r>
            <a:r>
              <a:rPr lang="pt-BR" altLang="zh-CN" sz="2000" dirty="0" err="1"/>
              <a:t>redux-thunk</a:t>
            </a:r>
            <a:r>
              <a:rPr lang="pt-BR" altLang="zh-CN" sz="2000" dirty="0"/>
              <a:t> </a:t>
            </a:r>
            <a:r>
              <a:rPr lang="zh-CN" altLang="en-US" sz="2000" dirty="0" smtClean="0"/>
              <a:t>中间件的使用解决</a:t>
            </a:r>
            <a:r>
              <a:rPr lang="en-US" altLang="zh-CN" sz="2000" dirty="0" smtClean="0"/>
              <a:t>dispatch</a:t>
            </a:r>
            <a:r>
              <a:rPr lang="zh-CN" altLang="en-US" sz="2000" dirty="0" smtClean="0"/>
              <a:t>性能的问题</a:t>
            </a:r>
            <a:endParaRPr lang="pt-BR" altLang="zh-CN" sz="2000" dirty="0"/>
          </a:p>
        </p:txBody>
      </p:sp>
      <p:cxnSp>
        <p:nvCxnSpPr>
          <p:cNvPr id="6" name="直接连接符 5"/>
          <p:cNvCxnSpPr/>
          <p:nvPr/>
        </p:nvCxnSpPr>
        <p:spPr>
          <a:xfrm flipV="1">
            <a:off x="892368" y="1344058"/>
            <a:ext cx="9177049"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生命周期</a:t>
            </a:r>
            <a:endParaRPr lang="en-US" altLang="zh-CN" sz="3200" dirty="0">
              <a:latin typeface="+mn-ea"/>
            </a:endParaRPr>
          </a:p>
        </p:txBody>
      </p:sp>
      <p:sp>
        <p:nvSpPr>
          <p:cNvPr id="3" name="内容占位符 2"/>
          <p:cNvSpPr>
            <a:spLocks noGrp="1"/>
          </p:cNvSpPr>
          <p:nvPr>
            <p:ph idx="1"/>
          </p:nvPr>
        </p:nvSpPr>
        <p:spPr>
          <a:xfrm>
            <a:off x="838200" y="958215"/>
            <a:ext cx="9275445" cy="5896610"/>
          </a:xfrm>
        </p:spPr>
        <p:txBody>
          <a:bodyPr>
            <a:noAutofit/>
          </a:bodyPr>
          <a:lstStyle/>
          <a:p>
            <a:pPr marL="0" indent="0">
              <a:lnSpc>
                <a:spcPct val="100000"/>
              </a:lnSpc>
              <a:buNone/>
            </a:pPr>
            <a:r>
              <a:rPr lang="en-US" altLang="zh-CN" sz="2000" dirty="0" smtClean="0"/>
              <a:t>//</a:t>
            </a:r>
            <a:r>
              <a:rPr lang="zh-CN" altLang="en-US" sz="2000" dirty="0"/>
              <a:t>在组件接收到一个新的 </a:t>
            </a:r>
            <a:r>
              <a:rPr lang="en-US" altLang="zh-CN" sz="2000" dirty="0"/>
              <a:t>prop (</a:t>
            </a:r>
            <a:r>
              <a:rPr lang="zh-CN" altLang="en-US" sz="2000" dirty="0"/>
              <a:t>更新后</a:t>
            </a:r>
            <a:r>
              <a:rPr lang="en-US" altLang="zh-CN" sz="2000" dirty="0"/>
              <a:t>)</a:t>
            </a:r>
            <a:r>
              <a:rPr lang="zh-CN" altLang="en-US" sz="2000" dirty="0"/>
              <a:t>时被调用。这个方法在初始化</a:t>
            </a:r>
            <a:r>
              <a:rPr lang="en-US" altLang="zh-CN" sz="2000" dirty="0"/>
              <a:t>render</a:t>
            </a:r>
            <a:r>
              <a:rPr lang="zh-CN" altLang="en-US" sz="2000" dirty="0"/>
              <a:t>时不会被调用。</a:t>
            </a:r>
            <a:r>
              <a:rPr lang="en-US" altLang="zh-CN" sz="2000" dirty="0"/>
              <a:t>16.10</a:t>
            </a:r>
            <a:r>
              <a:rPr lang="zh-CN" altLang="en-US" sz="2000" dirty="0"/>
              <a:t>之后</a:t>
            </a:r>
            <a:r>
              <a:rPr lang="en-US" altLang="zh-CN" sz="2000" dirty="0">
                <a:solidFill>
                  <a:srgbClr val="FFC000"/>
                </a:solidFill>
              </a:rPr>
              <a:t>UNSAFE_</a:t>
            </a:r>
            <a:r>
              <a:rPr lang="en-US" altLang="zh-CN" sz="2000" dirty="0" err="1">
                <a:solidFill>
                  <a:srgbClr val="FFC000"/>
                </a:solidFill>
                <a:sym typeface="+mn-ea"/>
              </a:rPr>
              <a:t>componentWillReceiveProps</a:t>
            </a:r>
            <a:endParaRPr lang="zh-CN" altLang="en-US" sz="2000" dirty="0">
              <a:solidFill>
                <a:srgbClr val="FFC000"/>
              </a:solidFill>
            </a:endParaRPr>
          </a:p>
          <a:p>
            <a:pPr marL="0" indent="0">
              <a:lnSpc>
                <a:spcPct val="100000"/>
              </a:lnSpc>
              <a:buNone/>
            </a:pPr>
            <a:r>
              <a:rPr lang="zh-CN" altLang="en-US" sz="2000" dirty="0"/>
              <a:t>    </a:t>
            </a:r>
            <a:r>
              <a:rPr lang="en-US" altLang="zh-CN" sz="2000" dirty="0" err="1"/>
              <a:t>componentWillReceiveProps</a:t>
            </a:r>
            <a:r>
              <a:rPr lang="en-US" altLang="zh-CN" sz="2000" dirty="0"/>
              <a:t>(</a:t>
            </a:r>
            <a:r>
              <a:rPr lang="en-US" altLang="zh-CN" sz="2000" dirty="0" err="1"/>
              <a:t>newProps</a:t>
            </a:r>
            <a:r>
              <a:rPr lang="en-US" altLang="zh-CN" sz="2000" dirty="0"/>
              <a:t>){</a:t>
            </a:r>
            <a:endParaRPr lang="en-US" altLang="zh-CN" sz="2000" dirty="0"/>
          </a:p>
          <a:p>
            <a:pPr marL="0" indent="0">
              <a:lnSpc>
                <a:spcPct val="100000"/>
              </a:lnSpc>
              <a:buNone/>
            </a:pPr>
            <a:r>
              <a:rPr lang="en-US" altLang="zh-CN" sz="2000" dirty="0"/>
              <a:t>        </a:t>
            </a:r>
            <a:r>
              <a:rPr lang="en-US" altLang="zh-CN" sz="2000" dirty="0" err="1"/>
              <a:t>console.log</a:t>
            </a:r>
            <a:r>
              <a:rPr lang="en-US" altLang="zh-CN" sz="2000" dirty="0"/>
              <a:t>("</a:t>
            </a:r>
            <a:r>
              <a:rPr lang="en-US" altLang="zh-CN" sz="2000" dirty="0" err="1"/>
              <a:t>componentWillReceiveProps</a:t>
            </a:r>
            <a:r>
              <a:rPr lang="en-US" altLang="zh-CN" sz="2000" dirty="0"/>
              <a:t>"+</a:t>
            </a:r>
            <a:r>
              <a:rPr lang="en-US" altLang="zh-CN" sz="2000" dirty="0" err="1"/>
              <a:t>newProps</a:t>
            </a:r>
            <a:r>
              <a:rPr lang="en-US" altLang="zh-CN" sz="2000" dirty="0"/>
              <a:t>);</a:t>
            </a:r>
            <a:endParaRPr lang="en-US" altLang="zh-CN" sz="2000" dirty="0"/>
          </a:p>
          <a:p>
            <a:pPr marL="0" indent="0">
              <a:lnSpc>
                <a:spcPct val="100000"/>
              </a:lnSpc>
              <a:buNone/>
            </a:pPr>
            <a:r>
              <a:rPr lang="en-US" altLang="zh-CN" sz="2000" dirty="0"/>
              <a:t>    </a:t>
            </a:r>
            <a:r>
              <a:rPr lang="en-US" altLang="zh-CN" sz="2000" dirty="0" smtClean="0"/>
              <a:t>}</a:t>
            </a:r>
            <a:endParaRPr lang="en-US" altLang="zh-CN" sz="2000" dirty="0" smtClean="0"/>
          </a:p>
          <a:p>
            <a:pPr marL="0" indent="0">
              <a:lnSpc>
                <a:spcPct val="100000"/>
              </a:lnSpc>
              <a:buNone/>
            </a:pPr>
            <a:r>
              <a:rPr lang="en-US" altLang="zh-CN" sz="2000" dirty="0"/>
              <a:t>//</a:t>
            </a:r>
            <a:r>
              <a:rPr lang="zh-CN" altLang="en-US" sz="2000" dirty="0"/>
              <a:t>返回一个布尔值。</a:t>
            </a:r>
            <a:r>
              <a:rPr lang="en-US" altLang="zh-CN" sz="2000" dirty="0"/>
              <a:t>false</a:t>
            </a:r>
            <a:r>
              <a:rPr lang="zh-CN" altLang="en-US" sz="2000" dirty="0"/>
              <a:t>为不更新组件，</a:t>
            </a:r>
            <a:r>
              <a:rPr lang="en-US" altLang="zh-CN" sz="2000" dirty="0"/>
              <a:t>true</a:t>
            </a:r>
            <a:r>
              <a:rPr lang="zh-CN" altLang="en-US" sz="2000" dirty="0"/>
              <a:t>为更新，在组件接收到新的</a:t>
            </a:r>
            <a:r>
              <a:rPr lang="en-US" altLang="zh-CN" sz="2000" dirty="0"/>
              <a:t>props</a:t>
            </a:r>
            <a:r>
              <a:rPr lang="zh-CN" altLang="en-US" sz="2000" dirty="0"/>
              <a:t>或者</a:t>
            </a:r>
            <a:r>
              <a:rPr lang="en-US" altLang="zh-CN" sz="2000" dirty="0"/>
              <a:t>state</a:t>
            </a:r>
            <a:r>
              <a:rPr lang="zh-CN" altLang="en-US" sz="2000" dirty="0"/>
              <a:t>时被调用。在初始化时不被调用。可以在你确认不需要更新组件时使用。用于优化</a:t>
            </a:r>
            <a:endParaRPr lang="zh-CN" altLang="en-US" sz="2000" dirty="0"/>
          </a:p>
          <a:p>
            <a:pPr marL="0" indent="0">
              <a:lnSpc>
                <a:spcPct val="100000"/>
              </a:lnSpc>
              <a:buNone/>
            </a:pPr>
            <a:r>
              <a:rPr lang="zh-CN" altLang="en-US" sz="2000" dirty="0"/>
              <a:t>    </a:t>
            </a:r>
            <a:r>
              <a:rPr lang="en-US" altLang="zh-CN" sz="2000" dirty="0" err="1"/>
              <a:t>shouldComponentUpdate</a:t>
            </a:r>
            <a:r>
              <a:rPr lang="en-US" altLang="zh-CN" sz="2000" dirty="0"/>
              <a:t>(</a:t>
            </a:r>
            <a:r>
              <a:rPr lang="en-US" altLang="zh-CN" sz="2000" dirty="0" err="1"/>
              <a:t>newProps</a:t>
            </a:r>
            <a:r>
              <a:rPr lang="en-US" altLang="zh-CN" sz="2000" dirty="0"/>
              <a:t>, </a:t>
            </a:r>
            <a:r>
              <a:rPr lang="en-US" altLang="zh-CN" sz="2000" dirty="0" err="1"/>
              <a:t>newState</a:t>
            </a:r>
            <a:r>
              <a:rPr lang="en-US" altLang="zh-CN" sz="2000" dirty="0"/>
              <a:t>) </a:t>
            </a:r>
            <a:r>
              <a:rPr lang="en-US" altLang="zh-CN" sz="2000" dirty="0" smtClean="0"/>
              <a:t>{</a:t>
            </a:r>
            <a:endParaRPr lang="en-US" altLang="zh-CN" sz="2000" dirty="0" smtClean="0"/>
          </a:p>
          <a:p>
            <a:pPr marL="0" indent="0">
              <a:lnSpc>
                <a:spcPct val="100000"/>
              </a:lnSpc>
              <a:buNone/>
            </a:pPr>
            <a:r>
              <a:rPr lang="en-US" altLang="zh-CN" sz="2000" dirty="0" smtClean="0"/>
              <a:t>              </a:t>
            </a:r>
            <a:r>
              <a:rPr lang="en-US" altLang="zh-CN" sz="2000" dirty="0"/>
              <a:t>if(</a:t>
            </a:r>
            <a:r>
              <a:rPr lang="en-US" altLang="zh-CN" sz="2000" dirty="0" err="1"/>
              <a:t>this.state.name</a:t>
            </a:r>
            <a:r>
              <a:rPr lang="en-US" altLang="zh-CN" sz="2000" dirty="0"/>
              <a:t> ==</a:t>
            </a:r>
            <a:r>
              <a:rPr lang="en-US" altLang="zh-CN" sz="2000" dirty="0" err="1"/>
              <a:t>newState.name</a:t>
            </a:r>
            <a:r>
              <a:rPr lang="en-US" altLang="zh-CN" sz="2000" dirty="0"/>
              <a:t>){</a:t>
            </a:r>
            <a:endParaRPr lang="en-US" altLang="zh-CN" sz="2000" dirty="0"/>
          </a:p>
          <a:p>
            <a:pPr marL="0" indent="0">
              <a:lnSpc>
                <a:spcPct val="100000"/>
              </a:lnSpc>
              <a:buNone/>
            </a:pPr>
            <a:r>
              <a:rPr lang="en-US" altLang="zh-CN" sz="2000" dirty="0"/>
              <a:t>                  return false;</a:t>
            </a:r>
            <a:endParaRPr lang="en-US" altLang="zh-CN" sz="2000" dirty="0"/>
          </a:p>
          <a:p>
            <a:pPr marL="0" indent="0">
              <a:lnSpc>
                <a:spcPct val="100000"/>
              </a:lnSpc>
              <a:buNone/>
            </a:pPr>
            <a:r>
              <a:rPr lang="en-US" altLang="zh-CN" sz="2000" dirty="0"/>
              <a:t>              }else{</a:t>
            </a:r>
            <a:endParaRPr lang="en-US" altLang="zh-CN" sz="2000" dirty="0"/>
          </a:p>
          <a:p>
            <a:pPr marL="0" indent="0">
              <a:lnSpc>
                <a:spcPct val="100000"/>
              </a:lnSpc>
              <a:buNone/>
            </a:pPr>
            <a:r>
              <a:rPr lang="en-US" altLang="zh-CN" sz="2000" dirty="0"/>
              <a:t>                return true;</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生命周期</a:t>
            </a:r>
            <a:endParaRPr lang="en-US" altLang="zh-CN" sz="3200" dirty="0">
              <a:latin typeface="+mn-ea"/>
            </a:endParaRPr>
          </a:p>
        </p:txBody>
      </p:sp>
      <p:sp>
        <p:nvSpPr>
          <p:cNvPr id="3" name="内容占位符 2"/>
          <p:cNvSpPr>
            <a:spLocks noGrp="1"/>
          </p:cNvSpPr>
          <p:nvPr>
            <p:ph idx="1"/>
          </p:nvPr>
        </p:nvSpPr>
        <p:spPr>
          <a:xfrm>
            <a:off x="838200" y="958123"/>
            <a:ext cx="9275284" cy="4985482"/>
          </a:xfrm>
        </p:spPr>
        <p:txBody>
          <a:bodyPr>
            <a:noAutofit/>
          </a:bodyPr>
          <a:lstStyle/>
          <a:p>
            <a:pPr marL="0" indent="0">
              <a:lnSpc>
                <a:spcPct val="100000"/>
              </a:lnSpc>
              <a:buNone/>
            </a:pPr>
            <a:r>
              <a:rPr lang="en-US" altLang="zh-CN" sz="2000" dirty="0"/>
              <a:t>//</a:t>
            </a:r>
            <a:r>
              <a:rPr lang="zh-CN" altLang="en-US" sz="2000" dirty="0"/>
              <a:t>在组件接收到新的</a:t>
            </a:r>
            <a:r>
              <a:rPr lang="en-US" altLang="zh-CN" sz="2000" dirty="0"/>
              <a:t>props</a:t>
            </a:r>
            <a:r>
              <a:rPr lang="zh-CN" altLang="en-US" sz="2000" dirty="0"/>
              <a:t>或者</a:t>
            </a:r>
            <a:r>
              <a:rPr lang="en-US" altLang="zh-CN" sz="2000" dirty="0"/>
              <a:t>state</a:t>
            </a:r>
            <a:r>
              <a:rPr lang="zh-CN" altLang="en-US" sz="2000" dirty="0"/>
              <a:t>但还没有</a:t>
            </a:r>
            <a:r>
              <a:rPr lang="en-US" altLang="zh-CN" sz="2000" dirty="0"/>
              <a:t>render</a:t>
            </a:r>
            <a:r>
              <a:rPr lang="zh-CN" altLang="en-US" sz="2000" dirty="0"/>
              <a:t>时被调用。在初始化时不会被调用。</a:t>
            </a:r>
            <a:r>
              <a:rPr lang="en-US" altLang="zh-CN" sz="2000" dirty="0">
                <a:sym typeface="+mn-ea"/>
              </a:rPr>
              <a:t>16.10</a:t>
            </a:r>
            <a:r>
              <a:rPr lang="zh-CN" altLang="en-US" sz="2000" dirty="0">
                <a:sym typeface="+mn-ea"/>
              </a:rPr>
              <a:t>之后</a:t>
            </a:r>
            <a:r>
              <a:rPr lang="en-US" altLang="zh-CN" sz="2000" dirty="0">
                <a:solidFill>
                  <a:srgbClr val="FFC000"/>
                </a:solidFill>
                <a:sym typeface="+mn-ea"/>
              </a:rPr>
              <a:t>UNSAFE_</a:t>
            </a:r>
            <a:r>
              <a:rPr lang="en-US" altLang="zh-CN" sz="2000" dirty="0" err="1">
                <a:solidFill>
                  <a:srgbClr val="FFC000"/>
                </a:solidFill>
                <a:sym typeface="+mn-ea"/>
              </a:rPr>
              <a:t>componentWillUpdate</a:t>
            </a:r>
            <a:endParaRPr lang="zh-CN" altLang="en-US" sz="2000" dirty="0"/>
          </a:p>
          <a:p>
            <a:pPr marL="0" indent="0">
              <a:lnSpc>
                <a:spcPct val="100000"/>
              </a:lnSpc>
              <a:buNone/>
            </a:pPr>
            <a:r>
              <a:rPr lang="zh-CN" altLang="en-US" sz="2000" dirty="0"/>
              <a:t>    </a:t>
            </a:r>
            <a:r>
              <a:rPr lang="en-US" altLang="zh-CN" sz="2000" dirty="0" err="1"/>
              <a:t>componentWillUpdate</a:t>
            </a:r>
            <a:r>
              <a:rPr lang="en-US" altLang="zh-CN" sz="2000" dirty="0"/>
              <a:t>(</a:t>
            </a:r>
            <a:r>
              <a:rPr lang="en-US" altLang="zh-CN" sz="2000" dirty="0" err="1"/>
              <a:t>nextProps</a:t>
            </a:r>
            <a:r>
              <a:rPr lang="en-US" altLang="zh-CN" sz="2000" dirty="0"/>
              <a:t>, </a:t>
            </a:r>
            <a:r>
              <a:rPr lang="en-US" altLang="zh-CN" sz="2000" dirty="0" err="1"/>
              <a:t>nextState</a:t>
            </a:r>
            <a:r>
              <a:rPr lang="en-US" altLang="zh-CN" sz="2000" dirty="0"/>
              <a:t>) {</a:t>
            </a:r>
            <a:endParaRPr lang="en-US" altLang="zh-CN" sz="2000" dirty="0"/>
          </a:p>
          <a:p>
            <a:pPr marL="0" indent="0">
              <a:lnSpc>
                <a:spcPct val="100000"/>
              </a:lnSpc>
              <a:buNone/>
            </a:pPr>
            <a:r>
              <a:rPr lang="en-US" altLang="zh-CN" sz="2000" dirty="0"/>
              <a:t>        </a:t>
            </a:r>
            <a:r>
              <a:rPr lang="en-US" altLang="zh-CN" sz="2000" dirty="0" err="1"/>
              <a:t>console.log</a:t>
            </a:r>
            <a:r>
              <a:rPr lang="en-US" altLang="zh-CN" sz="2000" dirty="0"/>
              <a:t>(‘</a:t>
            </a:r>
            <a:r>
              <a:rPr lang="en-US" altLang="zh-CN" sz="2000" dirty="0" err="1"/>
              <a:t>componentWillUpdate</a:t>
            </a:r>
            <a:r>
              <a:rPr lang="en-US" altLang="zh-CN" sz="2000" dirty="0"/>
              <a:t>!’, </a:t>
            </a:r>
            <a:r>
              <a:rPr lang="en-US" altLang="zh-CN" sz="2000" dirty="0" err="1"/>
              <a:t>nextProps</a:t>
            </a:r>
            <a:r>
              <a:rPr lang="en-US" altLang="zh-CN" sz="2000" dirty="0"/>
              <a:t>, </a:t>
            </a:r>
            <a:r>
              <a:rPr lang="en-US" altLang="zh-CN" sz="2000" dirty="0" err="1"/>
              <a:t>nextState</a:t>
            </a:r>
            <a:r>
              <a:rPr lang="en-US" altLang="zh-CN" sz="2000" dirty="0"/>
              <a:t>);</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a:t>
            </a:r>
            <a:r>
              <a:rPr lang="zh-CN" altLang="en-US" sz="2000" dirty="0"/>
              <a:t>在组件完成更新后立即调用。在初始化时不会被调用。</a:t>
            </a:r>
            <a:endParaRPr lang="zh-CN" altLang="en-US" sz="2000" dirty="0"/>
          </a:p>
          <a:p>
            <a:pPr marL="0" indent="0">
              <a:lnSpc>
                <a:spcPct val="100000"/>
              </a:lnSpc>
              <a:buNone/>
            </a:pPr>
            <a:r>
              <a:rPr lang="zh-CN" altLang="en-US" sz="2000" dirty="0"/>
              <a:t>    </a:t>
            </a:r>
            <a:r>
              <a:rPr lang="en-US" altLang="zh-CN" sz="2000" dirty="0" err="1"/>
              <a:t>componentDidUpdate</a:t>
            </a:r>
            <a:r>
              <a:rPr lang="en-US" altLang="zh-CN" sz="2000" dirty="0"/>
              <a:t>(</a:t>
            </a:r>
            <a:r>
              <a:rPr lang="en-US" altLang="zh-CN" sz="2000" dirty="0" err="1"/>
              <a:t>prevProps</a:t>
            </a:r>
            <a:r>
              <a:rPr lang="en-US" altLang="zh-CN" sz="2000" dirty="0"/>
              <a:t>, </a:t>
            </a:r>
            <a:r>
              <a:rPr lang="en-US" altLang="zh-CN" sz="2000" dirty="0" err="1"/>
              <a:t>prevState</a:t>
            </a:r>
            <a:r>
              <a:rPr lang="en-US" altLang="zh-CN" sz="2000" dirty="0"/>
              <a:t>) {</a:t>
            </a:r>
            <a:endParaRPr lang="en-US" altLang="zh-CN" sz="2000" dirty="0"/>
          </a:p>
          <a:p>
            <a:pPr marL="0" indent="0">
              <a:lnSpc>
                <a:spcPct val="100000"/>
              </a:lnSpc>
              <a:buNone/>
            </a:pPr>
            <a:r>
              <a:rPr lang="en-US" altLang="zh-CN" sz="2000" dirty="0"/>
              <a:t>        </a:t>
            </a:r>
            <a:r>
              <a:rPr lang="en-US" altLang="zh-CN" sz="2000" dirty="0" err="1"/>
              <a:t>console.log</a:t>
            </a:r>
            <a:r>
              <a:rPr lang="en-US" altLang="zh-CN" sz="2000" dirty="0"/>
              <a:t>(‘</a:t>
            </a:r>
            <a:r>
              <a:rPr lang="en-US" altLang="zh-CN" sz="2000" dirty="0" err="1"/>
              <a:t>componentDidUpdate</a:t>
            </a:r>
            <a:r>
              <a:rPr lang="en-US" altLang="zh-CN" sz="2000" dirty="0"/>
              <a:t>‘, </a:t>
            </a:r>
            <a:r>
              <a:rPr lang="en-US" altLang="zh-CN" sz="2000" dirty="0" err="1"/>
              <a:t>prevProps</a:t>
            </a:r>
            <a:r>
              <a:rPr lang="en-US" altLang="zh-CN" sz="2000" dirty="0"/>
              <a:t>, </a:t>
            </a:r>
            <a:r>
              <a:rPr lang="en-US" altLang="zh-CN" sz="2000" dirty="0" err="1"/>
              <a:t>prevState</a:t>
            </a:r>
            <a:r>
              <a:rPr lang="en-US" altLang="zh-CN" sz="2000" dirty="0"/>
              <a:t>)</a:t>
            </a:r>
            <a:endParaRPr lang="en-US" altLang="zh-CN" sz="2000" dirty="0"/>
          </a:p>
          <a:p>
            <a:pPr marL="0" indent="0">
              <a:lnSpc>
                <a:spcPct val="100000"/>
              </a:lnSpc>
              <a:buNone/>
            </a:pPr>
            <a:r>
              <a:rPr lang="en-US" altLang="zh-CN" sz="2000" dirty="0"/>
              <a:t>    </a:t>
            </a:r>
            <a:r>
              <a:rPr lang="en-US" altLang="zh-CN" sz="2000" dirty="0" smtClean="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生命周期</a:t>
            </a:r>
            <a:endParaRPr lang="en-US" altLang="zh-CN" sz="3200" dirty="0">
              <a:latin typeface="+mn-ea"/>
            </a:endParaRPr>
          </a:p>
        </p:txBody>
      </p:sp>
      <p:sp>
        <p:nvSpPr>
          <p:cNvPr id="3" name="内容占位符 2"/>
          <p:cNvSpPr>
            <a:spLocks noGrp="1"/>
          </p:cNvSpPr>
          <p:nvPr>
            <p:ph idx="1"/>
          </p:nvPr>
        </p:nvSpPr>
        <p:spPr>
          <a:xfrm>
            <a:off x="838200" y="958123"/>
            <a:ext cx="9275284" cy="4985482"/>
          </a:xfrm>
        </p:spPr>
        <p:txBody>
          <a:bodyPr>
            <a:noAutofit/>
          </a:bodyPr>
          <a:lstStyle/>
          <a:p>
            <a:pPr marL="0" indent="0">
              <a:lnSpc>
                <a:spcPct val="100000"/>
              </a:lnSpc>
              <a:buNone/>
            </a:pPr>
            <a:r>
              <a:rPr lang="en-US" altLang="zh-CN" sz="2000" dirty="0" smtClean="0"/>
              <a:t>//</a:t>
            </a:r>
            <a:r>
              <a:rPr lang="zh-CN" altLang="en-US" sz="2000" dirty="0"/>
              <a:t>页面渲染，</a:t>
            </a:r>
            <a:r>
              <a:rPr lang="en-US" altLang="zh-CN" sz="2000" dirty="0"/>
              <a:t>react</a:t>
            </a:r>
            <a:r>
              <a:rPr lang="zh-CN" altLang="en-US" sz="2000" dirty="0"/>
              <a:t>中的核心函数</a:t>
            </a:r>
            <a:endParaRPr lang="en-US" altLang="zh-CN" sz="2000" dirty="0"/>
          </a:p>
          <a:p>
            <a:pPr marL="0" indent="0">
              <a:lnSpc>
                <a:spcPct val="100000"/>
              </a:lnSpc>
              <a:buNone/>
            </a:pPr>
            <a:r>
              <a:rPr lang="en-US" altLang="zh-CN" sz="2000" dirty="0"/>
              <a:t>render</a:t>
            </a:r>
            <a:r>
              <a:rPr lang="en-US" altLang="zh-CN" sz="2000" dirty="0" smtClean="0"/>
              <a:t>(){</a:t>
            </a:r>
            <a:endParaRPr lang="en-US" altLang="zh-CN" sz="2000" dirty="0" smtClean="0"/>
          </a:p>
          <a:p>
            <a:pPr marL="0" indent="0">
              <a:lnSpc>
                <a:spcPct val="100000"/>
              </a:lnSpc>
              <a:buNone/>
            </a:pPr>
            <a:r>
              <a:rPr lang="zh-CN" altLang="en-US" sz="2000" dirty="0" smtClean="0"/>
              <a:t>    </a:t>
            </a:r>
            <a:r>
              <a:rPr lang="en-US" altLang="zh-CN" sz="2000" dirty="0" smtClean="0"/>
              <a:t>return</a:t>
            </a:r>
            <a:r>
              <a:rPr lang="zh-CN" altLang="en-US" sz="2000" dirty="0" smtClean="0"/>
              <a:t> </a:t>
            </a:r>
            <a:r>
              <a:rPr lang="en-US" altLang="zh-CN" sz="2000" dirty="0" smtClean="0"/>
              <a:t>(&lt;div&gt;&lt;/div&gt;)</a:t>
            </a:r>
            <a:endParaRPr lang="en-US" altLang="zh-CN" sz="2000" dirty="0"/>
          </a:p>
          <a:p>
            <a:pPr marL="0" indent="0">
              <a:lnSpc>
                <a:spcPct val="100000"/>
              </a:lnSpc>
              <a:buNone/>
            </a:pPr>
            <a:r>
              <a:rPr lang="en-US" altLang="zh-CN" sz="2000" dirty="0" smtClean="0"/>
              <a:t>}</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a:t>
            </a:r>
            <a:r>
              <a:rPr lang="zh-CN" altLang="en-US" sz="2000" dirty="0"/>
              <a:t>在组件从 </a:t>
            </a:r>
            <a:r>
              <a:rPr lang="en-US" altLang="zh-CN" sz="2000" dirty="0"/>
              <a:t>DOM </a:t>
            </a:r>
            <a:r>
              <a:rPr lang="zh-CN" altLang="en-US" sz="2000" dirty="0"/>
              <a:t>中移除的时候立刻被调用。（当离开页面时调用）</a:t>
            </a:r>
            <a:endParaRPr lang="zh-CN" altLang="en-US" sz="2000" dirty="0"/>
          </a:p>
          <a:p>
            <a:pPr marL="0" indent="0">
              <a:lnSpc>
                <a:spcPct val="100000"/>
              </a:lnSpc>
              <a:buNone/>
            </a:pPr>
            <a:r>
              <a:rPr lang="zh-CN" altLang="en-US" sz="2000" dirty="0"/>
              <a:t>    </a:t>
            </a:r>
            <a:r>
              <a:rPr lang="en-US" altLang="zh-CN" sz="2000" dirty="0" err="1"/>
              <a:t>componentWillUnmount</a:t>
            </a:r>
            <a:r>
              <a:rPr lang="en-US" altLang="zh-CN" sz="2000" dirty="0"/>
              <a:t>(){</a:t>
            </a:r>
            <a:endParaRPr lang="en-US" altLang="zh-CN" sz="2000" dirty="0"/>
          </a:p>
          <a:p>
            <a:pPr marL="0" indent="0">
              <a:lnSpc>
                <a:spcPct val="100000"/>
              </a:lnSpc>
              <a:buNone/>
            </a:pPr>
            <a:r>
              <a:rPr lang="en-US" altLang="zh-CN" sz="2000" dirty="0"/>
              <a:t>        </a:t>
            </a:r>
            <a:r>
              <a:rPr lang="en-US" altLang="zh-CN" sz="2000" dirty="0" err="1"/>
              <a:t>console.log</a:t>
            </a:r>
            <a:r>
              <a:rPr lang="en-US" altLang="zh-CN" sz="2000" dirty="0"/>
              <a:t>('</a:t>
            </a:r>
            <a:r>
              <a:rPr lang="en-US" altLang="zh-CN" sz="2000" dirty="0" err="1"/>
              <a:t>componentWillUnmount</a:t>
            </a:r>
            <a:r>
              <a:rPr lang="en-US" altLang="zh-CN" sz="2000" dirty="0"/>
              <a:t>')</a:t>
            </a:r>
            <a:endParaRPr lang="en-US" altLang="zh-CN" sz="2000" dirty="0"/>
          </a:p>
          <a:p>
            <a:pPr marL="0" indent="0">
              <a:lnSpc>
                <a:spcPct val="100000"/>
              </a:lnSpc>
              <a:buNone/>
            </a:pPr>
            <a:r>
              <a:rPr lang="en-US" altLang="zh-CN" sz="2000" dirty="0"/>
              <a:t>    }</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036" y="2374349"/>
            <a:ext cx="10515600" cy="943283"/>
          </a:xfrm>
        </p:spPr>
        <p:txBody>
          <a:bodyPr>
            <a:normAutofit/>
          </a:bodyPr>
          <a:lstStyle/>
          <a:p>
            <a:pPr algn="ctr"/>
            <a:r>
              <a:rPr lang="zh-CN" altLang="en-US" dirty="0"/>
              <a:t>第三章：</a:t>
            </a:r>
            <a:r>
              <a:rPr lang="en-US" altLang="zh-CN" dirty="0"/>
              <a:t>React</a:t>
            </a:r>
            <a:r>
              <a:rPr lang="zh-CN" altLang="en-US" dirty="0"/>
              <a:t>基础二</a:t>
            </a:r>
            <a:endParaRPr kumimoji="1" lang="zh-CN" altLang="en-US" sz="2700" dirty="0"/>
          </a:p>
        </p:txBody>
      </p:sp>
      <p:cxnSp>
        <p:nvCxnSpPr>
          <p:cNvPr id="4" name="直接连接符 5"/>
          <p:cNvCxnSpPr/>
          <p:nvPr/>
        </p:nvCxnSpPr>
        <p:spPr>
          <a:xfrm>
            <a:off x="1957754" y="3871471"/>
            <a:ext cx="827649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73572" y="3266452"/>
            <a:ext cx="7315200" cy="369332"/>
          </a:xfrm>
          <a:prstGeom prst="rect">
            <a:avLst/>
          </a:prstGeom>
          <a:noFill/>
        </p:spPr>
        <p:txBody>
          <a:bodyPr wrap="square" rtlCol="0">
            <a:spAutoFit/>
          </a:bodyPr>
          <a:lstStyle/>
          <a:p>
            <a:pPr algn="ctr">
              <a:buClr>
                <a:srgbClr val="FFC000"/>
              </a:buClr>
            </a:pPr>
            <a:r>
              <a:rPr lang="zh-CN" altLang="en-US" dirty="0"/>
              <a:t>课时</a:t>
            </a:r>
            <a:r>
              <a:rPr lang="en-US" altLang="zh-CN" dirty="0"/>
              <a:t>1</a:t>
            </a:r>
            <a:r>
              <a:rPr lang="zh-CN" altLang="en-US" dirty="0"/>
              <a:t>：事件处理和</a:t>
            </a:r>
            <a:r>
              <a:rPr lang="en-US" altLang="zh-CN" dirty="0"/>
              <a:t>form</a:t>
            </a:r>
            <a:r>
              <a:rPr lang="zh-CN" altLang="en-US" dirty="0"/>
              <a:t>表单</a:t>
            </a:r>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en-US" altLang="zh-CN" sz="3200" dirty="0"/>
              <a:t>JSX</a:t>
            </a:r>
            <a:r>
              <a:rPr lang="zh-CN" altLang="en-US" sz="3200" dirty="0"/>
              <a:t>与普通</a:t>
            </a:r>
            <a:r>
              <a:rPr lang="en-US" altLang="zh-CN" sz="3200" dirty="0"/>
              <a:t>html</a:t>
            </a:r>
            <a:r>
              <a:rPr lang="zh-CN" altLang="en-US" sz="3200" dirty="0"/>
              <a:t>区别</a:t>
            </a:r>
            <a:endParaRPr lang="en-US" altLang="zh-CN" sz="3200" dirty="0">
              <a:latin typeface="+mn-ea"/>
            </a:endParaRPr>
          </a:p>
        </p:txBody>
      </p:sp>
      <p:sp>
        <p:nvSpPr>
          <p:cNvPr id="3" name="内容占位符 2"/>
          <p:cNvSpPr>
            <a:spLocks noGrp="1"/>
          </p:cNvSpPr>
          <p:nvPr>
            <p:ph idx="1"/>
          </p:nvPr>
        </p:nvSpPr>
        <p:spPr>
          <a:xfrm>
            <a:off x="838200" y="958122"/>
            <a:ext cx="9275284" cy="5899877"/>
          </a:xfrm>
        </p:spPr>
        <p:txBody>
          <a:bodyPr>
            <a:noAutofit/>
          </a:bodyPr>
          <a:lstStyle/>
          <a:p>
            <a:pPr marL="0" indent="0">
              <a:lnSpc>
                <a:spcPct val="100000"/>
              </a:lnSpc>
              <a:buNone/>
            </a:pPr>
            <a:r>
              <a:rPr lang="en-US" altLang="zh-CN" sz="2000" dirty="0"/>
              <a:t>1</a:t>
            </a:r>
            <a:r>
              <a:rPr lang="zh-CN" altLang="en-US" sz="2000" dirty="0"/>
              <a:t>、</a:t>
            </a:r>
            <a:r>
              <a:rPr lang="en-US" altLang="zh-CN" sz="2000" dirty="0"/>
              <a:t>React </a:t>
            </a:r>
            <a:r>
              <a:rPr lang="zh-CN" altLang="en-US" sz="2000" dirty="0"/>
              <a:t>事件使用驼峰命名，而不是全部小写。</a:t>
            </a:r>
            <a:endParaRPr lang="en-US" altLang="zh-CN" sz="2000" dirty="0"/>
          </a:p>
          <a:p>
            <a:pPr marL="0" indent="0">
              <a:lnSpc>
                <a:spcPct val="100000"/>
              </a:lnSpc>
              <a:buNone/>
            </a:pPr>
            <a:endParaRPr lang="zh-CN" altLang="en-US" sz="2000" dirty="0"/>
          </a:p>
          <a:p>
            <a:pPr marL="0" indent="0">
              <a:lnSpc>
                <a:spcPct val="100000"/>
              </a:lnSpc>
              <a:buNone/>
            </a:pPr>
            <a:r>
              <a:rPr lang="en-US" altLang="zh-CN" sz="2000" dirty="0"/>
              <a:t>2</a:t>
            </a:r>
            <a:r>
              <a:rPr lang="zh-CN" altLang="en-US" sz="2000" dirty="0"/>
              <a:t>、通过 </a:t>
            </a:r>
            <a:r>
              <a:rPr lang="en-US" altLang="zh-CN" sz="2000" dirty="0"/>
              <a:t>JSX , </a:t>
            </a:r>
            <a:r>
              <a:rPr lang="zh-CN" altLang="en-US" sz="2000" dirty="0"/>
              <a:t>你传递一个函数作为事件处理程序，而不是一个字符串。</a:t>
            </a:r>
            <a:endParaRPr lang="zh-CN" altLang="en-US" sz="2000" dirty="0"/>
          </a:p>
          <a:p>
            <a:pPr marL="0" indent="0">
              <a:lnSpc>
                <a:spcPct val="100000"/>
              </a:lnSpc>
              <a:buNone/>
            </a:pPr>
            <a:r>
              <a:rPr lang="zh-CN" altLang="en-US" sz="2000" dirty="0"/>
              <a:t>例如，</a:t>
            </a:r>
            <a:r>
              <a:rPr lang="en-US" altLang="zh-CN" sz="2000" dirty="0"/>
              <a:t>HTML</a:t>
            </a:r>
            <a:r>
              <a:rPr lang="zh-CN" altLang="en-US" sz="2000" dirty="0"/>
              <a:t>：</a:t>
            </a:r>
            <a:endParaRPr lang="zh-CN" altLang="en-US" sz="2000" dirty="0"/>
          </a:p>
          <a:p>
            <a:pPr marL="0" indent="0">
              <a:lnSpc>
                <a:spcPct val="100000"/>
              </a:lnSpc>
              <a:buNone/>
            </a:pPr>
            <a:endParaRPr lang="zh-CN" altLang="en-US" sz="2000" dirty="0"/>
          </a:p>
          <a:p>
            <a:pPr marL="0" indent="0">
              <a:lnSpc>
                <a:spcPct val="100000"/>
              </a:lnSpc>
              <a:buNone/>
            </a:pPr>
            <a:r>
              <a:rPr lang="en-US" altLang="zh-CN" sz="2000" dirty="0"/>
              <a:t>&lt;button </a:t>
            </a:r>
            <a:r>
              <a:rPr lang="en-US" altLang="zh-CN" sz="2000" dirty="0" err="1"/>
              <a:t>onclick</a:t>
            </a:r>
            <a:r>
              <a:rPr lang="en-US" altLang="zh-CN" sz="2000" dirty="0"/>
              <a:t>="</a:t>
            </a:r>
            <a:r>
              <a:rPr lang="en-US" altLang="zh-CN" sz="2000" dirty="0" err="1"/>
              <a:t>activateLasers</a:t>
            </a:r>
            <a:r>
              <a:rPr lang="en-US" altLang="zh-CN" sz="2000" dirty="0"/>
              <a:t>()"&gt;</a:t>
            </a:r>
            <a:endParaRPr lang="en-US" altLang="zh-CN" sz="2000" dirty="0"/>
          </a:p>
          <a:p>
            <a:pPr marL="0" indent="0">
              <a:lnSpc>
                <a:spcPct val="100000"/>
              </a:lnSpc>
              <a:buNone/>
            </a:pPr>
            <a:r>
              <a:rPr lang="en-US" altLang="zh-CN" sz="2000" dirty="0"/>
              <a:t>  Activate Lasers</a:t>
            </a:r>
            <a:endParaRPr lang="en-US" altLang="zh-CN" sz="2000" dirty="0"/>
          </a:p>
          <a:p>
            <a:pPr marL="0" indent="0">
              <a:lnSpc>
                <a:spcPct val="100000"/>
              </a:lnSpc>
              <a:buNone/>
            </a:pPr>
            <a:r>
              <a:rPr lang="en-US" altLang="zh-CN" sz="2000" dirty="0"/>
              <a:t>&lt;/button&gt;</a:t>
            </a: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在 </a:t>
            </a:r>
            <a:r>
              <a:rPr lang="en-US" altLang="zh-CN" sz="2000" dirty="0"/>
              <a:t>React </a:t>
            </a:r>
            <a:r>
              <a:rPr lang="zh-CN" altLang="en-US" sz="2000" dirty="0"/>
              <a:t>中略有不同：</a:t>
            </a:r>
            <a:endParaRPr lang="zh-CN" altLang="en-US" sz="2000" dirty="0"/>
          </a:p>
          <a:p>
            <a:pPr marL="0" indent="0">
              <a:lnSpc>
                <a:spcPct val="100000"/>
              </a:lnSpc>
              <a:buNone/>
            </a:pPr>
            <a:r>
              <a:rPr lang="en-US" altLang="zh-CN" sz="2000" dirty="0"/>
              <a:t>&lt;button </a:t>
            </a:r>
            <a:r>
              <a:rPr lang="en-US" altLang="zh-CN" sz="2000" dirty="0" err="1"/>
              <a:t>onClick</a:t>
            </a:r>
            <a:r>
              <a:rPr lang="en-US" altLang="zh-CN" sz="2000" dirty="0"/>
              <a:t>={</a:t>
            </a:r>
            <a:r>
              <a:rPr lang="en-US" altLang="zh-CN" sz="2000" dirty="0" err="1"/>
              <a:t>this.activateLasers.bind</a:t>
            </a:r>
            <a:r>
              <a:rPr lang="en-US" altLang="zh-CN" sz="2000" dirty="0"/>
              <a:t>(this)}&gt;</a:t>
            </a:r>
            <a:endParaRPr lang="en-US" altLang="zh-CN" sz="2000" dirty="0"/>
          </a:p>
          <a:p>
            <a:pPr marL="0" indent="0">
              <a:lnSpc>
                <a:spcPct val="100000"/>
              </a:lnSpc>
              <a:buNone/>
            </a:pPr>
            <a:r>
              <a:rPr lang="en-US" altLang="zh-CN" sz="2000" dirty="0"/>
              <a:t>  Activate Lasers</a:t>
            </a:r>
            <a:endParaRPr lang="en-US" altLang="zh-CN" sz="2000" dirty="0"/>
          </a:p>
          <a:p>
            <a:pPr marL="0" indent="0">
              <a:lnSpc>
                <a:spcPct val="100000"/>
              </a:lnSpc>
              <a:buNone/>
            </a:pPr>
            <a:r>
              <a:rPr lang="en-US" altLang="zh-CN" sz="2000" dirty="0"/>
              <a:t>&lt;/button&gt;</a:t>
            </a: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latin typeface="+mn-ea"/>
              </a:rPr>
              <a:t>事件</a:t>
            </a:r>
            <a:endParaRPr lang="zh-CN" altLang="en-US" sz="3200" dirty="0">
              <a:latin typeface="+mn-ea"/>
            </a:endParaRPr>
          </a:p>
        </p:txBody>
      </p:sp>
      <p:sp>
        <p:nvSpPr>
          <p:cNvPr id="3" name="内容占位符 2"/>
          <p:cNvSpPr>
            <a:spLocks noGrp="1"/>
          </p:cNvSpPr>
          <p:nvPr>
            <p:ph idx="1"/>
          </p:nvPr>
        </p:nvSpPr>
        <p:spPr>
          <a:xfrm>
            <a:off x="838200" y="958122"/>
            <a:ext cx="9275284" cy="5899877"/>
          </a:xfrm>
        </p:spPr>
        <p:txBody>
          <a:bodyPr>
            <a:noAutofit/>
          </a:bodyPr>
          <a:lstStyle/>
          <a:p>
            <a:pPr marL="0" indent="0">
              <a:buNone/>
            </a:pPr>
            <a:r>
              <a:rPr lang="en-US" altLang="zh-CN" sz="2000" dirty="0" smtClean="0">
                <a:sym typeface="+mn-ea"/>
              </a:rPr>
              <a:t>onMouseOver:</a:t>
            </a:r>
            <a:r>
              <a:rPr lang="zh-CN" altLang="en-US" sz="2000" dirty="0" smtClean="0">
                <a:sym typeface="+mn-ea"/>
              </a:rPr>
              <a:t>鼠标移动元素上</a:t>
            </a:r>
            <a:endParaRPr lang="zh-CN" altLang="en-US" sz="2000" dirty="0" smtClean="0"/>
          </a:p>
          <a:p>
            <a:pPr marL="0" indent="0">
              <a:buNone/>
            </a:pPr>
            <a:r>
              <a:rPr lang="en-US" altLang="zh-CN" sz="2000" dirty="0" smtClean="0">
                <a:sym typeface="+mn-ea"/>
              </a:rPr>
              <a:t>onMouseOut:</a:t>
            </a:r>
            <a:r>
              <a:rPr lang="zh-CN" altLang="en-US" sz="2000" dirty="0" smtClean="0">
                <a:sym typeface="+mn-ea"/>
              </a:rPr>
              <a:t>鼠标离开元素</a:t>
            </a:r>
            <a:endParaRPr lang="zh-CN" altLang="en-US" sz="2000" dirty="0" smtClean="0"/>
          </a:p>
          <a:p>
            <a:pPr marL="0" indent="0">
              <a:buNone/>
            </a:pPr>
            <a:r>
              <a:rPr lang="en-US" altLang="zh-CN" sz="2000" dirty="0" smtClean="0">
                <a:sym typeface="+mn-ea"/>
              </a:rPr>
              <a:t>onMouseMove</a:t>
            </a:r>
            <a:r>
              <a:rPr lang="zh-CN" altLang="en-US" sz="2000" dirty="0" smtClean="0">
                <a:sym typeface="+mn-ea"/>
              </a:rPr>
              <a:t>：鼠标移动</a:t>
            </a:r>
            <a:endParaRPr lang="zh-CN" altLang="en-US" sz="2000" dirty="0" smtClean="0"/>
          </a:p>
          <a:p>
            <a:pPr marL="0" indent="0">
              <a:buNone/>
            </a:pPr>
            <a:r>
              <a:rPr lang="en-US" altLang="zh-CN" sz="2000" dirty="0" smtClean="0">
                <a:sym typeface="+mn-ea"/>
              </a:rPr>
              <a:t>onTouchStart</a:t>
            </a:r>
            <a:r>
              <a:rPr lang="zh-CN" altLang="en-US" sz="2000" dirty="0" smtClean="0">
                <a:sym typeface="+mn-ea"/>
              </a:rPr>
              <a:t>：触摸开始</a:t>
            </a:r>
            <a:endParaRPr lang="zh-CN" altLang="en-US" sz="2000" dirty="0" smtClean="0"/>
          </a:p>
          <a:p>
            <a:pPr marL="0" indent="0">
              <a:buNone/>
            </a:pPr>
            <a:r>
              <a:rPr lang="en-US" altLang="zh-CN" sz="2000" dirty="0" smtClean="0">
                <a:sym typeface="+mn-ea"/>
              </a:rPr>
              <a:t>onTouchMove</a:t>
            </a:r>
            <a:r>
              <a:rPr lang="zh-CN" altLang="en-US" sz="2000" dirty="0" smtClean="0">
                <a:sym typeface="+mn-ea"/>
              </a:rPr>
              <a:t>：触摸移动</a:t>
            </a:r>
            <a:endParaRPr lang="zh-CN" altLang="en-US" sz="2000" dirty="0" smtClean="0"/>
          </a:p>
          <a:p>
            <a:pPr marL="0" indent="0">
              <a:buNone/>
            </a:pPr>
            <a:r>
              <a:rPr lang="en-US" altLang="zh-CN" sz="2000" dirty="0" smtClean="0">
                <a:sym typeface="+mn-ea"/>
              </a:rPr>
              <a:t>onTouchEnd</a:t>
            </a:r>
            <a:r>
              <a:rPr lang="zh-CN" altLang="en-US" sz="2000" dirty="0" smtClean="0">
                <a:sym typeface="+mn-ea"/>
              </a:rPr>
              <a:t>：触摸结束</a:t>
            </a:r>
            <a:endParaRPr lang="zh-CN" altLang="en-US" sz="2000" dirty="0" smtClean="0">
              <a:sym typeface="+mn-ea"/>
            </a:endParaRPr>
          </a:p>
          <a:p>
            <a:pPr marL="0" indent="0">
              <a:lnSpc>
                <a:spcPct val="100000"/>
              </a:lnSpc>
              <a:buNone/>
            </a:pPr>
            <a:endParaRPr lang="en-US" altLang="zh-CN" sz="2000" dirty="0"/>
          </a:p>
          <a:p>
            <a:pPr marL="0" indent="0">
              <a:lnSpc>
                <a:spcPct val="100000"/>
              </a:lnSpc>
              <a:buNone/>
            </a:pP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模拟双向绑定</a:t>
            </a:r>
            <a:endParaRPr lang="en-US" altLang="zh-CN" sz="3200" dirty="0">
              <a:latin typeface="+mn-ea"/>
            </a:endParaRPr>
          </a:p>
        </p:txBody>
      </p:sp>
      <p:sp>
        <p:nvSpPr>
          <p:cNvPr id="3" name="内容占位符 2"/>
          <p:cNvSpPr>
            <a:spLocks noGrp="1"/>
          </p:cNvSpPr>
          <p:nvPr>
            <p:ph idx="1"/>
          </p:nvPr>
        </p:nvSpPr>
        <p:spPr>
          <a:xfrm>
            <a:off x="838200" y="958122"/>
            <a:ext cx="9275284" cy="5899877"/>
          </a:xfrm>
        </p:spPr>
        <p:txBody>
          <a:bodyPr>
            <a:noAutofit/>
          </a:bodyPr>
          <a:lstStyle/>
          <a:p>
            <a:pPr marL="0" indent="0">
              <a:buNone/>
            </a:pPr>
            <a:r>
              <a:rPr lang="en-US" altLang="zh-CN" sz="2000" dirty="0"/>
              <a:t>{/*</a:t>
            </a:r>
            <a:r>
              <a:rPr lang="zh-CN" altLang="en-US" sz="2000" dirty="0"/>
              <a:t>可以输入的默认值属性：</a:t>
            </a:r>
            <a:r>
              <a:rPr lang="en-US" altLang="zh-CN" sz="2000" dirty="0" err="1"/>
              <a:t>defaultValue</a:t>
            </a:r>
            <a:r>
              <a:rPr lang="en-US" altLang="zh-CN" sz="2000" dirty="0"/>
              <a:t>*/}</a:t>
            </a:r>
            <a:br>
              <a:rPr lang="en-US" altLang="zh-CN" sz="2000" dirty="0"/>
            </a:br>
            <a:r>
              <a:rPr lang="en-US" altLang="zh-CN" sz="2000" dirty="0"/>
              <a:t>&lt;input type="text" placeholder="</a:t>
            </a:r>
            <a:r>
              <a:rPr lang="zh-CN" altLang="en-US" sz="2000" dirty="0"/>
              <a:t>模拟双向绑定</a:t>
            </a:r>
            <a:r>
              <a:rPr lang="en-US" altLang="zh-CN" sz="2000" dirty="0"/>
              <a:t>" value={</a:t>
            </a:r>
            <a:r>
              <a:rPr lang="en-US" altLang="zh-CN" sz="2000" dirty="0" err="1"/>
              <a:t>this.state.bindval</a:t>
            </a:r>
            <a:r>
              <a:rPr lang="en-US" altLang="zh-CN" sz="2000" dirty="0"/>
              <a:t>} </a:t>
            </a:r>
            <a:r>
              <a:rPr lang="en-US" altLang="zh-CN" sz="2000" dirty="0" err="1"/>
              <a:t>onChange</a:t>
            </a:r>
            <a:r>
              <a:rPr lang="en-US" altLang="zh-CN" sz="2000" dirty="0"/>
              <a:t>={(e)=&gt;{</a:t>
            </a:r>
            <a:br>
              <a:rPr lang="en-US" altLang="zh-CN" sz="2000" dirty="0"/>
            </a:br>
            <a:r>
              <a:rPr lang="en-US" altLang="zh-CN" sz="2000" dirty="0"/>
              <a:t>    </a:t>
            </a:r>
            <a:r>
              <a:rPr lang="en-US" altLang="zh-CN" sz="2000" dirty="0" err="1"/>
              <a:t>this.setState</a:t>
            </a:r>
            <a:r>
              <a:rPr lang="en-US" altLang="zh-CN" sz="2000" dirty="0"/>
              <a:t>({</a:t>
            </a:r>
            <a:r>
              <a:rPr lang="en-US" altLang="zh-CN" sz="2000" dirty="0" err="1"/>
              <a:t>bindval:e.target.value</a:t>
            </a:r>
            <a:r>
              <a:rPr lang="en-US" altLang="zh-CN" sz="2000" dirty="0"/>
              <a:t>})</a:t>
            </a:r>
            <a:br>
              <a:rPr lang="en-US" altLang="zh-CN" sz="2000" dirty="0"/>
            </a:br>
            <a:r>
              <a:rPr lang="en-US" altLang="zh-CN" sz="2000" dirty="0"/>
              <a:t>}}  /&gt;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全选与反选</a:t>
            </a:r>
            <a:endParaRPr lang="en-US" altLang="zh-CN" sz="3200" dirty="0">
              <a:latin typeface="+mn-ea"/>
            </a:endParaRPr>
          </a:p>
        </p:txBody>
      </p:sp>
      <p:sp>
        <p:nvSpPr>
          <p:cNvPr id="3" name="内容占位符 2"/>
          <p:cNvSpPr>
            <a:spLocks noGrp="1"/>
          </p:cNvSpPr>
          <p:nvPr>
            <p:ph idx="1"/>
          </p:nvPr>
        </p:nvSpPr>
        <p:spPr>
          <a:xfrm>
            <a:off x="838200" y="958122"/>
            <a:ext cx="9275284" cy="5899877"/>
          </a:xfrm>
        </p:spPr>
        <p:txBody>
          <a:bodyPr>
            <a:noAutofit/>
          </a:bodyPr>
          <a:lstStyle/>
          <a:p>
            <a:pPr marL="0" indent="0">
              <a:lnSpc>
                <a:spcPct val="100000"/>
              </a:lnSpc>
              <a:buNone/>
            </a:pPr>
            <a:r>
              <a:rPr lang="en-US" altLang="zh-CN" sz="2000" dirty="0" err="1"/>
              <a:t>import</a:t>
            </a:r>
            <a:r>
              <a:rPr lang="en-US" altLang="zh-CN" sz="2000" dirty="0"/>
              <a:t> </a:t>
            </a:r>
            <a:r>
              <a:rPr lang="en-US" altLang="zh-CN" sz="2000" dirty="0" err="1"/>
              <a:t>React</a:t>
            </a:r>
            <a:r>
              <a:rPr lang="en-US" altLang="zh-CN" sz="2000" dirty="0"/>
              <a:t> </a:t>
            </a:r>
            <a:r>
              <a:rPr lang="en-US" altLang="zh-CN" sz="2000" dirty="0" err="1"/>
              <a:t>from</a:t>
            </a:r>
            <a:r>
              <a:rPr lang="en-US" altLang="zh-CN" sz="2000" dirty="0"/>
              <a:t> '</a:t>
            </a:r>
            <a:r>
              <a:rPr lang="en-US" altLang="zh-CN" sz="2000" dirty="0" err="1"/>
              <a:t>react</a:t>
            </a:r>
            <a:r>
              <a:rPr lang="en-US" altLang="zh-CN" sz="2000" dirty="0"/>
              <a:t>';</a:t>
            </a:r>
            <a:endParaRPr lang="en-US" altLang="zh-CN" sz="2000" dirty="0"/>
          </a:p>
          <a:p>
            <a:pPr marL="0" indent="0">
              <a:lnSpc>
                <a:spcPct val="100000"/>
              </a:lnSpc>
              <a:buNone/>
            </a:pPr>
            <a:br>
              <a:rPr lang="en-US" altLang="zh-CN" sz="2000" dirty="0"/>
            </a:br>
            <a:r>
              <a:rPr lang="en-US" altLang="zh-CN" sz="2000" dirty="0" err="1"/>
              <a:t>export</a:t>
            </a:r>
            <a:r>
              <a:rPr lang="en-US" altLang="zh-CN" sz="2000" dirty="0"/>
              <a:t> </a:t>
            </a:r>
            <a:r>
              <a:rPr lang="en-US" altLang="zh-CN" sz="2000" dirty="0" err="1"/>
              <a:t>default</a:t>
            </a:r>
            <a:r>
              <a:rPr lang="en-US" altLang="zh-CN" sz="2000" dirty="0"/>
              <a:t> </a:t>
            </a:r>
            <a:r>
              <a:rPr lang="en-US" altLang="zh-CN" sz="2000" dirty="0" err="1"/>
              <a:t>class</a:t>
            </a:r>
            <a:r>
              <a:rPr lang="en-US" altLang="zh-CN" sz="2000" dirty="0"/>
              <a:t> </a:t>
            </a:r>
            <a:r>
              <a:rPr lang="en-US" altLang="zh-CN" sz="2000" dirty="0" err="1"/>
              <a:t>App</a:t>
            </a:r>
            <a:r>
              <a:rPr lang="en-US" altLang="zh-CN" sz="2000" dirty="0"/>
              <a:t> </a:t>
            </a:r>
            <a:r>
              <a:rPr lang="en-US" altLang="zh-CN" sz="2000" dirty="0" err="1"/>
              <a:t>extends</a:t>
            </a:r>
            <a:r>
              <a:rPr lang="en-US" altLang="zh-CN" sz="2000" dirty="0"/>
              <a:t> </a:t>
            </a:r>
            <a:r>
              <a:rPr lang="en-US" altLang="zh-CN" sz="2000" dirty="0" err="1"/>
              <a:t>React.</a:t>
            </a:r>
            <a:r>
              <a:rPr lang="en-US" altLang="zh-CN" sz="2000" i="1" dirty="0" err="1"/>
              <a:t>Component</a:t>
            </a:r>
            <a:r>
              <a:rPr lang="en-US" altLang="zh-CN" sz="2000" i="1" dirty="0"/>
              <a:t> </a:t>
            </a:r>
            <a:r>
              <a:rPr lang="en-US" altLang="zh-CN" sz="2000" dirty="0"/>
              <a:t>{</a:t>
            </a:r>
            <a:endParaRPr lang="en-US" altLang="zh-CN" sz="2000" dirty="0"/>
          </a:p>
          <a:p>
            <a:pPr marL="0" indent="0">
              <a:lnSpc>
                <a:spcPct val="100000"/>
              </a:lnSpc>
              <a:buNone/>
            </a:pPr>
            <a:r>
              <a:rPr lang="zh-CN" altLang="en-US" sz="2000" dirty="0"/>
              <a:t>             </a:t>
            </a:r>
            <a:r>
              <a:rPr lang="en-US" altLang="zh-CN" sz="2000" dirty="0" err="1"/>
              <a:t>constructor</a:t>
            </a:r>
            <a:r>
              <a:rPr lang="en-US" altLang="zh-CN" sz="2000" dirty="0"/>
              <a:t>() {</a:t>
            </a:r>
            <a:br>
              <a:rPr lang="en-US" altLang="zh-CN" sz="2000" dirty="0"/>
            </a:br>
            <a:r>
              <a:rPr lang="en-US" altLang="zh-CN" sz="2000" dirty="0"/>
              <a:t>        </a:t>
            </a:r>
            <a:r>
              <a:rPr lang="en-US" altLang="zh-CN" sz="2000" dirty="0" err="1"/>
              <a:t>super</a:t>
            </a:r>
            <a:r>
              <a:rPr lang="en-US" altLang="zh-CN" sz="2000" dirty="0"/>
              <a:t>()</a:t>
            </a:r>
            <a:br>
              <a:rPr lang="en-US" altLang="zh-CN" sz="2000" dirty="0"/>
            </a:br>
            <a:r>
              <a:rPr lang="en-US" altLang="zh-CN" sz="2000" dirty="0"/>
              <a:t>        </a:t>
            </a:r>
            <a:r>
              <a:rPr lang="en-US" altLang="zh-CN" sz="2000" dirty="0" err="1"/>
              <a:t>this.state</a:t>
            </a:r>
            <a:r>
              <a:rPr lang="en-US" altLang="zh-CN" sz="2000" dirty="0"/>
              <a:t> = {</a:t>
            </a:r>
            <a:br>
              <a:rPr lang="en-US" altLang="zh-CN" sz="2000" dirty="0"/>
            </a:br>
            <a:r>
              <a:rPr lang="en-US" altLang="zh-CN" sz="2000" dirty="0"/>
              <a:t>            </a:t>
            </a:r>
            <a:r>
              <a:rPr lang="en-US" altLang="zh-CN" sz="2000" dirty="0" err="1"/>
              <a:t>list</a:t>
            </a:r>
            <a:r>
              <a:rPr lang="en-US" altLang="zh-CN" sz="2000" dirty="0"/>
              <a:t>: [</a:t>
            </a:r>
            <a:endParaRPr lang="en-US" altLang="zh-CN" sz="2000" dirty="0"/>
          </a:p>
          <a:p>
            <a:pPr marL="0" indent="0">
              <a:lnSpc>
                <a:spcPct val="100000"/>
              </a:lnSpc>
              <a:buNone/>
            </a:pPr>
            <a:r>
              <a:rPr lang="zh-CN" altLang="en-US" sz="2000" dirty="0"/>
              <a:t>                             </a:t>
            </a:r>
            <a:r>
              <a:rPr lang="en-US" altLang="zh-CN" sz="2000" dirty="0"/>
              <a:t>{</a:t>
            </a:r>
            <a:r>
              <a:rPr lang="en-US" altLang="zh-CN" sz="2000" dirty="0" err="1"/>
              <a:t>id</a:t>
            </a:r>
            <a:r>
              <a:rPr lang="en-US" altLang="zh-CN" sz="2000" dirty="0"/>
              <a:t>: "1", </a:t>
            </a:r>
            <a:r>
              <a:rPr lang="en-US" altLang="zh-CN" sz="2000" dirty="0" err="1"/>
              <a:t>title</a:t>
            </a:r>
            <a:r>
              <a:rPr lang="en-US" altLang="zh-CN" sz="2000" dirty="0"/>
              <a:t>: "</a:t>
            </a:r>
            <a:r>
              <a:rPr lang="zh-CN" altLang="en-US" sz="2000" dirty="0"/>
              <a:t>新闻新闻新闻新闻新闻</a:t>
            </a:r>
            <a:r>
              <a:rPr lang="en-US" altLang="zh-CN" sz="2000" dirty="0"/>
              <a:t>1", </a:t>
            </a:r>
            <a:r>
              <a:rPr lang="en-US" altLang="zh-CN" sz="2000" dirty="0" err="1"/>
              <a:t>checked</a:t>
            </a:r>
            <a:r>
              <a:rPr lang="en-US" altLang="zh-CN" sz="2000" dirty="0"/>
              <a:t>: </a:t>
            </a:r>
            <a:r>
              <a:rPr lang="en-US" altLang="zh-CN" sz="2000" dirty="0" err="1"/>
              <a:t>false</a:t>
            </a:r>
            <a:r>
              <a:rPr lang="en-US" altLang="zh-CN" sz="2000" dirty="0"/>
              <a:t>},</a:t>
            </a:r>
            <a:endParaRPr lang="en-US" altLang="zh-CN" sz="2000" dirty="0"/>
          </a:p>
          <a:p>
            <a:pPr marL="0" indent="0">
              <a:lnSpc>
                <a:spcPct val="100000"/>
              </a:lnSpc>
              <a:buNone/>
            </a:pPr>
            <a:r>
              <a:rPr lang="zh-CN" altLang="en-US" sz="2000" dirty="0"/>
              <a:t>                             </a:t>
            </a:r>
            <a:r>
              <a:rPr lang="en-US" altLang="zh-CN" sz="2000" dirty="0"/>
              <a:t>{</a:t>
            </a:r>
            <a:r>
              <a:rPr lang="en-US" altLang="zh-CN" sz="2000" dirty="0" err="1"/>
              <a:t>id</a:t>
            </a:r>
            <a:r>
              <a:rPr lang="en-US" altLang="zh-CN" sz="2000" dirty="0"/>
              <a:t>: "2", </a:t>
            </a:r>
            <a:r>
              <a:rPr lang="en-US" altLang="zh-CN" sz="2000" dirty="0" err="1"/>
              <a:t>title</a:t>
            </a:r>
            <a:r>
              <a:rPr lang="en-US" altLang="zh-CN" sz="2000" dirty="0"/>
              <a:t>: "</a:t>
            </a:r>
            <a:r>
              <a:rPr lang="zh-CN" altLang="en-US" sz="2000" dirty="0"/>
              <a:t>新闻新闻新闻新闻新闻</a:t>
            </a:r>
            <a:r>
              <a:rPr lang="en-US" altLang="zh-CN" sz="2000" dirty="0"/>
              <a:t>2", </a:t>
            </a:r>
            <a:r>
              <a:rPr lang="en-US" altLang="zh-CN" sz="2000" dirty="0" err="1"/>
              <a:t>checked</a:t>
            </a:r>
            <a:r>
              <a:rPr lang="en-US" altLang="zh-CN" sz="2000" dirty="0"/>
              <a:t>: </a:t>
            </a:r>
            <a:r>
              <a:rPr lang="en-US" altLang="zh-CN" sz="2000" dirty="0" err="1"/>
              <a:t>false</a:t>
            </a:r>
            <a:r>
              <a:rPr lang="en-US" altLang="zh-CN" sz="2000" dirty="0"/>
              <a:t>},</a:t>
            </a:r>
            <a:endParaRPr lang="en-US" altLang="zh-CN" sz="2000" dirty="0"/>
          </a:p>
          <a:p>
            <a:pPr marL="0" indent="0">
              <a:lnSpc>
                <a:spcPct val="100000"/>
              </a:lnSpc>
              <a:buNone/>
            </a:pPr>
            <a:r>
              <a:rPr lang="zh-CN" altLang="en-US" sz="2000" dirty="0"/>
              <a:t>                             </a:t>
            </a:r>
            <a:r>
              <a:rPr lang="en-US" altLang="zh-CN" sz="2000" dirty="0"/>
              <a:t>{</a:t>
            </a:r>
            <a:r>
              <a:rPr lang="en-US" altLang="zh-CN" sz="2000" dirty="0" err="1"/>
              <a:t>id</a:t>
            </a:r>
            <a:r>
              <a:rPr lang="en-US" altLang="zh-CN" sz="2000" dirty="0"/>
              <a:t>: "3", </a:t>
            </a:r>
            <a:r>
              <a:rPr lang="en-US" altLang="zh-CN" sz="2000" dirty="0" err="1"/>
              <a:t>title</a:t>
            </a:r>
            <a:r>
              <a:rPr lang="en-US" altLang="zh-CN" sz="2000" dirty="0"/>
              <a:t>: "</a:t>
            </a:r>
            <a:r>
              <a:rPr lang="zh-CN" altLang="en-US" sz="2000" dirty="0"/>
              <a:t>新闻新闻新闻新闻新闻</a:t>
            </a:r>
            <a:r>
              <a:rPr lang="en-US" altLang="zh-CN" sz="2000" dirty="0"/>
              <a:t>3", </a:t>
            </a:r>
            <a:r>
              <a:rPr lang="en-US" altLang="zh-CN" sz="2000" dirty="0" err="1"/>
              <a:t>checked</a:t>
            </a:r>
            <a:r>
              <a:rPr lang="en-US" altLang="zh-CN" sz="2000" dirty="0"/>
              <a:t>: </a:t>
            </a:r>
            <a:r>
              <a:rPr lang="en-US" altLang="zh-CN" sz="2000" dirty="0" err="1"/>
              <a:t>false</a:t>
            </a:r>
            <a:r>
              <a:rPr lang="en-US" altLang="zh-CN" sz="2000" dirty="0"/>
              <a:t>},</a:t>
            </a:r>
            <a:endParaRPr lang="en-US" altLang="zh-CN" sz="2000" dirty="0"/>
          </a:p>
          <a:p>
            <a:pPr marL="0" indent="0">
              <a:lnSpc>
                <a:spcPct val="100000"/>
              </a:lnSpc>
              <a:buNone/>
            </a:pPr>
            <a:r>
              <a:rPr lang="zh-CN" altLang="en-US" sz="2000" dirty="0"/>
              <a:t>                             </a:t>
            </a:r>
            <a:r>
              <a:rPr lang="en-US" altLang="zh-CN" sz="2000" dirty="0"/>
              <a:t>{</a:t>
            </a:r>
            <a:r>
              <a:rPr lang="en-US" altLang="zh-CN" sz="2000" dirty="0" err="1"/>
              <a:t>id</a:t>
            </a:r>
            <a:r>
              <a:rPr lang="en-US" altLang="zh-CN" sz="2000" dirty="0"/>
              <a:t>: "4", </a:t>
            </a:r>
            <a:r>
              <a:rPr lang="en-US" altLang="zh-CN" sz="2000" dirty="0" err="1"/>
              <a:t>title</a:t>
            </a:r>
            <a:r>
              <a:rPr lang="en-US" altLang="zh-CN" sz="2000" dirty="0"/>
              <a:t>: "</a:t>
            </a:r>
            <a:r>
              <a:rPr lang="zh-CN" altLang="en-US" sz="2000" dirty="0"/>
              <a:t>新闻新闻新闻新闻新闻</a:t>
            </a:r>
            <a:r>
              <a:rPr lang="en-US" altLang="zh-CN" sz="2000" dirty="0"/>
              <a:t>4", </a:t>
            </a:r>
            <a:r>
              <a:rPr lang="en-US" altLang="zh-CN" sz="2000" dirty="0" err="1"/>
              <a:t>checked</a:t>
            </a:r>
            <a:r>
              <a:rPr lang="en-US" altLang="zh-CN" sz="2000" dirty="0"/>
              <a:t>: </a:t>
            </a:r>
            <a:r>
              <a:rPr lang="en-US" altLang="zh-CN" sz="2000" dirty="0" err="1"/>
              <a:t>false</a:t>
            </a:r>
            <a:r>
              <a:rPr lang="en-US" altLang="zh-CN" sz="2000" dirty="0"/>
              <a:t>}</a:t>
            </a:r>
            <a:endParaRPr lang="en-US" altLang="zh-CN" sz="2000" dirty="0"/>
          </a:p>
          <a:p>
            <a:pPr marL="0" indent="0">
              <a:lnSpc>
                <a:spcPct val="100000"/>
              </a:lnSpc>
              <a:buNone/>
            </a:pPr>
            <a:r>
              <a:rPr lang="zh-CN" altLang="en-US" sz="2000" dirty="0"/>
              <a:t>                          </a:t>
            </a:r>
            <a:r>
              <a:rPr lang="en-US" altLang="zh-CN" sz="2000" dirty="0"/>
              <a:t>]</a:t>
            </a:r>
            <a:br>
              <a:rPr lang="en-US" altLang="zh-CN" sz="2000" dirty="0"/>
            </a:br>
            <a:r>
              <a:rPr lang="en-US" altLang="zh-CN" sz="2000" dirty="0"/>
              <a:t>        }</a:t>
            </a:r>
            <a:br>
              <a:rPr lang="en-US" altLang="zh-CN" sz="2000" dirty="0"/>
            </a:br>
            <a:r>
              <a:rPr lang="en-US" altLang="zh-CN" sz="2000" dirty="0"/>
              <a:t>    </a:t>
            </a:r>
            <a:r>
              <a:rPr lang="en-US" altLang="zh-CN" sz="2000" dirty="0" smtClean="0"/>
              <a:t>}</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全选与反选</a:t>
            </a:r>
            <a:endParaRPr lang="en-US" altLang="zh-CN" sz="3200" dirty="0">
              <a:latin typeface="+mn-ea"/>
            </a:endParaRPr>
          </a:p>
        </p:txBody>
      </p:sp>
      <p:sp>
        <p:nvSpPr>
          <p:cNvPr id="3" name="内容占位符 2"/>
          <p:cNvSpPr>
            <a:spLocks noGrp="1"/>
          </p:cNvSpPr>
          <p:nvPr>
            <p:ph idx="1"/>
          </p:nvPr>
        </p:nvSpPr>
        <p:spPr>
          <a:xfrm>
            <a:off x="838200" y="958122"/>
            <a:ext cx="9275284" cy="5899877"/>
          </a:xfrm>
        </p:spPr>
        <p:txBody>
          <a:bodyPr>
            <a:noAutofit/>
          </a:bodyPr>
          <a:lstStyle/>
          <a:p>
            <a:pPr marL="0" indent="0">
              <a:lnSpc>
                <a:spcPct val="100000"/>
              </a:lnSpc>
              <a:buNone/>
            </a:pPr>
            <a:r>
              <a:rPr lang="en-US" altLang="zh-CN" sz="2000" dirty="0" err="1"/>
              <a:t>allchecked</a:t>
            </a:r>
            <a:r>
              <a:rPr lang="en-US" altLang="zh-CN" sz="2000" dirty="0"/>
              <a:t>(</a:t>
            </a:r>
            <a:r>
              <a:rPr lang="en-US" altLang="zh-CN" sz="2000" dirty="0" err="1"/>
              <a:t>e</a:t>
            </a:r>
            <a:r>
              <a:rPr lang="en-US" altLang="zh-CN" sz="2000" dirty="0"/>
              <a:t>){</a:t>
            </a:r>
            <a:br>
              <a:rPr lang="en-US" altLang="zh-CN" sz="2000" dirty="0"/>
            </a:br>
            <a:r>
              <a:rPr lang="en-US" altLang="zh-CN" sz="2000" dirty="0"/>
              <a:t>        </a:t>
            </a:r>
            <a:r>
              <a:rPr lang="en-US" altLang="zh-CN" sz="2000" b="1" dirty="0" err="1"/>
              <a:t>if</a:t>
            </a:r>
            <a:r>
              <a:rPr lang="en-US" altLang="zh-CN" sz="2000" dirty="0"/>
              <a:t>(</a:t>
            </a:r>
            <a:r>
              <a:rPr lang="en-US" altLang="zh-CN" sz="2000" dirty="0" err="1"/>
              <a:t>e.</a:t>
            </a:r>
            <a:r>
              <a:rPr lang="en-US" altLang="zh-CN" sz="2000" b="1" dirty="0" err="1"/>
              <a:t>target</a:t>
            </a:r>
            <a:r>
              <a:rPr lang="en-US" altLang="zh-CN" sz="2000" dirty="0" err="1"/>
              <a:t>.</a:t>
            </a:r>
            <a:r>
              <a:rPr lang="en-US" altLang="zh-CN" sz="2000" b="1" dirty="0" err="1"/>
              <a:t>checked</a:t>
            </a:r>
            <a:r>
              <a:rPr lang="en-US" altLang="zh-CN" sz="2000" dirty="0"/>
              <a:t>){</a:t>
            </a:r>
            <a:br>
              <a:rPr lang="en-US" altLang="zh-CN" sz="2000" dirty="0"/>
            </a:br>
            <a:r>
              <a:rPr lang="en-US" altLang="zh-CN" sz="2000" dirty="0"/>
              <a:t>            </a:t>
            </a:r>
            <a:r>
              <a:rPr lang="en-US" altLang="zh-CN" sz="2000" b="1" dirty="0" err="1"/>
              <a:t>for</a:t>
            </a:r>
            <a:r>
              <a:rPr lang="en-US" altLang="zh-CN" sz="2000" dirty="0"/>
              <a:t>(</a:t>
            </a:r>
            <a:r>
              <a:rPr lang="en-US" altLang="zh-CN" sz="2000" b="1" dirty="0" err="1"/>
              <a:t>let</a:t>
            </a:r>
            <a:r>
              <a:rPr lang="en-US" altLang="zh-CN" sz="2000" b="1" dirty="0"/>
              <a:t> </a:t>
            </a:r>
            <a:r>
              <a:rPr lang="en-US" altLang="zh-CN" sz="2000" dirty="0" err="1"/>
              <a:t>i</a:t>
            </a:r>
            <a:r>
              <a:rPr lang="en-US" altLang="zh-CN" sz="2000" dirty="0"/>
              <a:t>=0;i&lt;</a:t>
            </a:r>
            <a:r>
              <a:rPr lang="en-US" altLang="zh-CN" sz="2000" b="1" dirty="0" err="1"/>
              <a:t>this</a:t>
            </a:r>
            <a:r>
              <a:rPr lang="en-US" altLang="zh-CN" sz="2000" dirty="0" err="1"/>
              <a:t>.</a:t>
            </a:r>
            <a:r>
              <a:rPr lang="en-US" altLang="zh-CN" sz="2000" b="1" dirty="0" err="1"/>
              <a:t>state</a:t>
            </a:r>
            <a:r>
              <a:rPr lang="en-US" altLang="zh-CN" sz="2000" dirty="0" err="1"/>
              <a:t>.</a:t>
            </a:r>
            <a:r>
              <a:rPr lang="en-US" altLang="zh-CN" sz="2000" b="1" dirty="0" err="1"/>
              <a:t>list</a:t>
            </a:r>
            <a:r>
              <a:rPr lang="en-US" altLang="zh-CN" sz="2000" dirty="0" err="1"/>
              <a:t>.length;i</a:t>
            </a:r>
            <a:r>
              <a:rPr lang="en-US" altLang="zh-CN" sz="2000" dirty="0"/>
              <a:t>++){</a:t>
            </a:r>
            <a:br>
              <a:rPr lang="en-US" altLang="zh-CN" sz="2000" dirty="0"/>
            </a:br>
            <a:r>
              <a:rPr lang="en-US" altLang="zh-CN" sz="2000" dirty="0"/>
              <a:t>                </a:t>
            </a:r>
            <a:r>
              <a:rPr lang="en-US" altLang="zh-CN" sz="2000" b="1" dirty="0" err="1"/>
              <a:t>this</a:t>
            </a:r>
            <a:r>
              <a:rPr lang="en-US" altLang="zh-CN" sz="2000" dirty="0" err="1"/>
              <a:t>.</a:t>
            </a:r>
            <a:r>
              <a:rPr lang="en-US" altLang="zh-CN" sz="2000" b="1" dirty="0" err="1"/>
              <a:t>state</a:t>
            </a:r>
            <a:r>
              <a:rPr lang="en-US" altLang="zh-CN" sz="2000" dirty="0" err="1"/>
              <a:t>.</a:t>
            </a:r>
            <a:r>
              <a:rPr lang="en-US" altLang="zh-CN" sz="2000" b="1" dirty="0" err="1"/>
              <a:t>list</a:t>
            </a:r>
            <a:r>
              <a:rPr lang="en-US" altLang="zh-CN" sz="2000" dirty="0"/>
              <a:t>[</a:t>
            </a:r>
            <a:r>
              <a:rPr lang="en-US" altLang="zh-CN" sz="2000" dirty="0" err="1"/>
              <a:t>i</a:t>
            </a:r>
            <a:r>
              <a:rPr lang="en-US" altLang="zh-CN" sz="2000" dirty="0"/>
              <a:t>].</a:t>
            </a:r>
            <a:r>
              <a:rPr lang="en-US" altLang="zh-CN" sz="2000" b="1" dirty="0" err="1"/>
              <a:t>checked</a:t>
            </a:r>
            <a:r>
              <a:rPr lang="en-US" altLang="zh-CN" sz="2000" dirty="0"/>
              <a:t>=</a:t>
            </a:r>
            <a:r>
              <a:rPr lang="en-US" altLang="zh-CN" sz="2000" b="1" dirty="0" err="1"/>
              <a:t>true</a:t>
            </a:r>
            <a:r>
              <a:rPr lang="en-US" altLang="zh-CN" sz="2000" dirty="0"/>
              <a:t>;</a:t>
            </a:r>
            <a:br>
              <a:rPr lang="en-US" altLang="zh-CN" sz="2000" dirty="0"/>
            </a:br>
            <a:r>
              <a:rPr lang="en-US" altLang="zh-CN" sz="2000" dirty="0"/>
              <a:t>            }</a:t>
            </a:r>
            <a:br>
              <a:rPr lang="en-US" altLang="zh-CN" sz="2000" dirty="0"/>
            </a:br>
            <a:r>
              <a:rPr lang="en-US" altLang="zh-CN" sz="2000" dirty="0"/>
              <a:t>            </a:t>
            </a:r>
            <a:r>
              <a:rPr lang="en-US" altLang="zh-CN" sz="2000" b="1" dirty="0" err="1"/>
              <a:t>this</a:t>
            </a:r>
            <a:r>
              <a:rPr lang="en-US" altLang="zh-CN" sz="2000" dirty="0" err="1"/>
              <a:t>.setState</a:t>
            </a:r>
            <a:r>
              <a:rPr lang="en-US" altLang="zh-CN" sz="2000" dirty="0"/>
              <a:t>({</a:t>
            </a:r>
            <a:r>
              <a:rPr lang="en-US" altLang="zh-CN" sz="2000" b="1" dirty="0" err="1"/>
              <a:t>list</a:t>
            </a:r>
            <a:r>
              <a:rPr lang="en-US" altLang="zh-CN" sz="2000" dirty="0" err="1"/>
              <a:t>:</a:t>
            </a:r>
            <a:r>
              <a:rPr lang="en-US" altLang="zh-CN" sz="2000" b="1" dirty="0" err="1"/>
              <a:t>this</a:t>
            </a:r>
            <a:r>
              <a:rPr lang="en-US" altLang="zh-CN" sz="2000" dirty="0" err="1"/>
              <a:t>.</a:t>
            </a:r>
            <a:r>
              <a:rPr lang="en-US" altLang="zh-CN" sz="2000" b="1" dirty="0" err="1"/>
              <a:t>state</a:t>
            </a:r>
            <a:r>
              <a:rPr lang="en-US" altLang="zh-CN" sz="2000" dirty="0" err="1"/>
              <a:t>.</a:t>
            </a:r>
            <a:r>
              <a:rPr lang="en-US" altLang="zh-CN" sz="2000" b="1" dirty="0" err="1"/>
              <a:t>list</a:t>
            </a:r>
            <a:r>
              <a:rPr lang="en-US" altLang="zh-CN" sz="2000" dirty="0"/>
              <a:t>},()=&gt;{</a:t>
            </a:r>
            <a:br>
              <a:rPr lang="en-US" altLang="zh-CN" sz="2000" dirty="0"/>
            </a:br>
            <a:r>
              <a:rPr lang="en-US" altLang="zh-CN" sz="2000" dirty="0"/>
              <a:t>                </a:t>
            </a:r>
            <a:r>
              <a:rPr lang="en-US" altLang="zh-CN" sz="2000" i="1" dirty="0"/>
              <a:t>//</a:t>
            </a:r>
            <a:r>
              <a:rPr lang="en-US" altLang="zh-CN" sz="2000" i="1" dirty="0" err="1"/>
              <a:t>console.log</a:t>
            </a:r>
            <a:r>
              <a:rPr lang="en-US" altLang="zh-CN" sz="2000" i="1" dirty="0"/>
              <a:t>(</a:t>
            </a:r>
            <a:r>
              <a:rPr lang="en-US" altLang="zh-CN" sz="2000" i="1" dirty="0" err="1"/>
              <a:t>this.state.list</a:t>
            </a:r>
            <a:r>
              <a:rPr lang="en-US" altLang="zh-CN" sz="2000" i="1" dirty="0"/>
              <a:t>)</a:t>
            </a:r>
            <a:br>
              <a:rPr lang="en-US" altLang="zh-CN" sz="2000" i="1" dirty="0"/>
            </a:br>
            <a:r>
              <a:rPr lang="en-US" altLang="zh-CN" sz="2000" i="1" dirty="0"/>
              <a:t>            </a:t>
            </a:r>
            <a:r>
              <a:rPr lang="en-US" altLang="zh-CN" sz="2000" dirty="0"/>
              <a:t>})</a:t>
            </a:r>
            <a:br>
              <a:rPr lang="en-US" altLang="zh-CN" sz="2000" dirty="0"/>
            </a:br>
            <a:r>
              <a:rPr lang="en-US" altLang="zh-CN" sz="2000" dirty="0"/>
              <a:t>        }</a:t>
            </a:r>
            <a:r>
              <a:rPr lang="en-US" altLang="zh-CN" sz="2000" b="1" dirty="0" err="1"/>
              <a:t>else</a:t>
            </a:r>
            <a:r>
              <a:rPr lang="en-US" altLang="zh-CN" sz="2000" dirty="0"/>
              <a:t>{</a:t>
            </a:r>
            <a:br>
              <a:rPr lang="en-US" altLang="zh-CN" sz="2000" dirty="0"/>
            </a:br>
            <a:r>
              <a:rPr lang="en-US" altLang="zh-CN" sz="2000" dirty="0"/>
              <a:t>            </a:t>
            </a:r>
            <a:r>
              <a:rPr lang="en-US" altLang="zh-CN" sz="2000" b="1" dirty="0" err="1"/>
              <a:t>for</a:t>
            </a:r>
            <a:r>
              <a:rPr lang="en-US" altLang="zh-CN" sz="2000" dirty="0"/>
              <a:t>(</a:t>
            </a:r>
            <a:r>
              <a:rPr lang="en-US" altLang="zh-CN" sz="2000" b="1" dirty="0" err="1"/>
              <a:t>let</a:t>
            </a:r>
            <a:r>
              <a:rPr lang="en-US" altLang="zh-CN" sz="2000" b="1" dirty="0"/>
              <a:t> </a:t>
            </a:r>
            <a:r>
              <a:rPr lang="en-US" altLang="zh-CN" sz="2000" dirty="0" err="1"/>
              <a:t>i</a:t>
            </a:r>
            <a:r>
              <a:rPr lang="en-US" altLang="zh-CN" sz="2000" dirty="0"/>
              <a:t>=0;i&lt;</a:t>
            </a:r>
            <a:r>
              <a:rPr lang="en-US" altLang="zh-CN" sz="2000" b="1" dirty="0" err="1"/>
              <a:t>this</a:t>
            </a:r>
            <a:r>
              <a:rPr lang="en-US" altLang="zh-CN" sz="2000" dirty="0" err="1"/>
              <a:t>.</a:t>
            </a:r>
            <a:r>
              <a:rPr lang="en-US" altLang="zh-CN" sz="2000" b="1" dirty="0" err="1"/>
              <a:t>state</a:t>
            </a:r>
            <a:r>
              <a:rPr lang="en-US" altLang="zh-CN" sz="2000" dirty="0" err="1"/>
              <a:t>.</a:t>
            </a:r>
            <a:r>
              <a:rPr lang="en-US" altLang="zh-CN" sz="2000" b="1" dirty="0" err="1"/>
              <a:t>list</a:t>
            </a:r>
            <a:r>
              <a:rPr lang="en-US" altLang="zh-CN" sz="2000" dirty="0" err="1"/>
              <a:t>.length;i</a:t>
            </a:r>
            <a:r>
              <a:rPr lang="en-US" altLang="zh-CN" sz="2000" dirty="0"/>
              <a:t>++){</a:t>
            </a:r>
            <a:br>
              <a:rPr lang="en-US" altLang="zh-CN" sz="2000" dirty="0"/>
            </a:br>
            <a:r>
              <a:rPr lang="en-US" altLang="zh-CN" sz="2000" dirty="0"/>
              <a:t>                </a:t>
            </a:r>
            <a:r>
              <a:rPr lang="en-US" altLang="zh-CN" sz="2000" b="1" dirty="0" err="1"/>
              <a:t>this</a:t>
            </a:r>
            <a:r>
              <a:rPr lang="en-US" altLang="zh-CN" sz="2000" dirty="0" err="1"/>
              <a:t>.</a:t>
            </a:r>
            <a:r>
              <a:rPr lang="en-US" altLang="zh-CN" sz="2000" b="1" dirty="0" err="1"/>
              <a:t>state</a:t>
            </a:r>
            <a:r>
              <a:rPr lang="en-US" altLang="zh-CN" sz="2000" dirty="0" err="1"/>
              <a:t>.</a:t>
            </a:r>
            <a:r>
              <a:rPr lang="en-US" altLang="zh-CN" sz="2000" b="1" dirty="0" err="1"/>
              <a:t>list</a:t>
            </a:r>
            <a:r>
              <a:rPr lang="en-US" altLang="zh-CN" sz="2000" dirty="0"/>
              <a:t>[</a:t>
            </a:r>
            <a:r>
              <a:rPr lang="en-US" altLang="zh-CN" sz="2000" dirty="0" err="1"/>
              <a:t>i</a:t>
            </a:r>
            <a:r>
              <a:rPr lang="en-US" altLang="zh-CN" sz="2000" dirty="0"/>
              <a:t>].</a:t>
            </a:r>
            <a:r>
              <a:rPr lang="en-US" altLang="zh-CN" sz="2000" b="1" dirty="0" err="1"/>
              <a:t>checked</a:t>
            </a:r>
            <a:r>
              <a:rPr lang="en-US" altLang="zh-CN" sz="2000" dirty="0"/>
              <a:t>=</a:t>
            </a:r>
            <a:r>
              <a:rPr lang="en-US" altLang="zh-CN" sz="2000" b="1" dirty="0" err="1"/>
              <a:t>false</a:t>
            </a:r>
            <a:r>
              <a:rPr lang="en-US" altLang="zh-CN" sz="2000" dirty="0"/>
              <a:t>;</a:t>
            </a:r>
            <a:br>
              <a:rPr lang="en-US" altLang="zh-CN" sz="2000" dirty="0"/>
            </a:br>
            <a:r>
              <a:rPr lang="en-US" altLang="zh-CN" sz="2000" dirty="0"/>
              <a:t>            }</a:t>
            </a:r>
            <a:br>
              <a:rPr lang="en-US" altLang="zh-CN" sz="2000" dirty="0"/>
            </a:br>
            <a:r>
              <a:rPr lang="en-US" altLang="zh-CN" sz="2000" dirty="0"/>
              <a:t>            </a:t>
            </a:r>
            <a:r>
              <a:rPr lang="en-US" altLang="zh-CN" sz="2000" b="1" dirty="0" err="1"/>
              <a:t>this</a:t>
            </a:r>
            <a:r>
              <a:rPr lang="en-US" altLang="zh-CN" sz="2000" dirty="0" err="1"/>
              <a:t>.setState</a:t>
            </a:r>
            <a:r>
              <a:rPr lang="en-US" altLang="zh-CN" sz="2000" dirty="0"/>
              <a:t>({</a:t>
            </a:r>
            <a:r>
              <a:rPr lang="en-US" altLang="zh-CN" sz="2000" b="1" dirty="0" err="1"/>
              <a:t>list</a:t>
            </a:r>
            <a:r>
              <a:rPr lang="en-US" altLang="zh-CN" sz="2000" dirty="0" err="1"/>
              <a:t>:</a:t>
            </a:r>
            <a:r>
              <a:rPr lang="en-US" altLang="zh-CN" sz="2000" b="1" dirty="0" err="1"/>
              <a:t>this</a:t>
            </a:r>
            <a:r>
              <a:rPr lang="en-US" altLang="zh-CN" sz="2000" dirty="0" err="1"/>
              <a:t>.</a:t>
            </a:r>
            <a:r>
              <a:rPr lang="en-US" altLang="zh-CN" sz="2000" b="1" dirty="0" err="1"/>
              <a:t>state</a:t>
            </a:r>
            <a:r>
              <a:rPr lang="en-US" altLang="zh-CN" sz="2000" dirty="0" err="1"/>
              <a:t>.</a:t>
            </a:r>
            <a:r>
              <a:rPr lang="en-US" altLang="zh-CN" sz="2000" b="1" dirty="0" err="1"/>
              <a:t>list</a:t>
            </a:r>
            <a:r>
              <a:rPr lang="en-US" altLang="zh-CN" sz="2000" dirty="0"/>
              <a:t>},()=&gt;{</a:t>
            </a:r>
            <a:br>
              <a:rPr lang="en-US" altLang="zh-CN" sz="2000" dirty="0"/>
            </a:br>
            <a:r>
              <a:rPr lang="en-US" altLang="zh-CN" sz="2000" dirty="0"/>
              <a:t>                </a:t>
            </a:r>
            <a:r>
              <a:rPr lang="en-US" altLang="zh-CN" sz="2000" i="1" dirty="0"/>
              <a:t>//</a:t>
            </a:r>
            <a:r>
              <a:rPr lang="en-US" altLang="zh-CN" sz="2000" i="1" dirty="0" err="1"/>
              <a:t>console.log</a:t>
            </a:r>
            <a:r>
              <a:rPr lang="en-US" altLang="zh-CN" sz="2000" i="1" dirty="0"/>
              <a:t>(</a:t>
            </a:r>
            <a:r>
              <a:rPr lang="en-US" altLang="zh-CN" sz="2000" i="1" dirty="0" err="1"/>
              <a:t>this.state.list</a:t>
            </a:r>
            <a:r>
              <a:rPr lang="en-US" altLang="zh-CN" sz="2000" i="1" dirty="0"/>
              <a:t>)</a:t>
            </a:r>
            <a:br>
              <a:rPr lang="en-US" altLang="zh-CN" sz="2000" i="1" dirty="0"/>
            </a:br>
            <a:r>
              <a:rPr lang="en-US" altLang="zh-CN" sz="2000" i="1" dirty="0"/>
              <a:t>            </a:t>
            </a:r>
            <a:r>
              <a:rPr lang="en-US" altLang="zh-CN" sz="2000" dirty="0"/>
              <a:t>})</a:t>
            </a:r>
            <a:br>
              <a:rPr lang="en-US" altLang="zh-CN" sz="2000" dirty="0"/>
            </a:br>
            <a:r>
              <a:rPr lang="en-US" altLang="zh-CN" sz="2000" dirty="0"/>
              <a:t>        }</a:t>
            </a:r>
            <a:br>
              <a:rPr lang="en-US" altLang="zh-CN" sz="2000" dirty="0"/>
            </a:br>
            <a:r>
              <a:rPr lang="en-US" altLang="zh-CN" sz="2000" dirty="0"/>
              <a:t>    }</a:t>
            </a:r>
            <a:endParaRPr lang="en-US" altLang="zh-CN" sz="20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41"/>
            <a:ext cx="10515600" cy="670460"/>
          </a:xfrm>
        </p:spPr>
        <p:txBody>
          <a:bodyPr>
            <a:normAutofit/>
          </a:bodyPr>
          <a:lstStyle/>
          <a:p>
            <a:pPr>
              <a:buClr>
                <a:srgbClr val="FFC000"/>
              </a:buClr>
            </a:pPr>
            <a:r>
              <a:rPr lang="zh-CN" altLang="en-US" sz="3200" dirty="0"/>
              <a:t>全选与反选</a:t>
            </a:r>
            <a:endParaRPr lang="en-US" altLang="zh-CN" sz="3200" dirty="0">
              <a:latin typeface="+mn-ea"/>
            </a:endParaRPr>
          </a:p>
        </p:txBody>
      </p:sp>
      <p:sp>
        <p:nvSpPr>
          <p:cNvPr id="3" name="内容占位符 2"/>
          <p:cNvSpPr>
            <a:spLocks noGrp="1"/>
          </p:cNvSpPr>
          <p:nvPr>
            <p:ph idx="1"/>
          </p:nvPr>
        </p:nvSpPr>
        <p:spPr>
          <a:xfrm>
            <a:off x="838200" y="770554"/>
            <a:ext cx="9275284" cy="5899877"/>
          </a:xfrm>
        </p:spPr>
        <p:txBody>
          <a:bodyPr>
            <a:noAutofit/>
          </a:bodyPr>
          <a:lstStyle/>
          <a:p>
            <a:pPr marL="0" indent="0">
              <a:lnSpc>
                <a:spcPct val="100000"/>
              </a:lnSpc>
              <a:buNone/>
            </a:pPr>
            <a:r>
              <a:rPr lang="zh-CN" altLang="en-US" sz="1800" dirty="0"/>
              <a:t> </a:t>
            </a:r>
            <a:r>
              <a:rPr lang="en-US" altLang="zh-CN" sz="1800" dirty="0" err="1"/>
              <a:t>handleInputChange</a:t>
            </a:r>
            <a:r>
              <a:rPr lang="en-US" altLang="zh-CN" sz="1800" dirty="0"/>
              <a:t>(</a:t>
            </a:r>
            <a:r>
              <a:rPr lang="en-US" altLang="zh-CN" sz="1800" dirty="0" err="1"/>
              <a:t>event,index</a:t>
            </a:r>
            <a:r>
              <a:rPr lang="en-US" altLang="zh-CN" sz="1800" dirty="0"/>
              <a:t>) {</a:t>
            </a:r>
            <a:br>
              <a:rPr lang="en-US" altLang="zh-CN" sz="1800" dirty="0"/>
            </a:br>
            <a:r>
              <a:rPr lang="en-US" altLang="zh-CN" sz="1800" dirty="0"/>
              <a:t>        </a:t>
            </a:r>
            <a:r>
              <a:rPr lang="en-US" altLang="zh-CN" sz="1800" b="1" dirty="0" err="1"/>
              <a:t>this</a:t>
            </a:r>
            <a:r>
              <a:rPr lang="en-US" altLang="zh-CN" sz="1800" dirty="0" err="1"/>
              <a:t>.</a:t>
            </a:r>
            <a:r>
              <a:rPr lang="en-US" altLang="zh-CN" sz="1800" b="1" dirty="0" err="1"/>
              <a:t>state</a:t>
            </a:r>
            <a:r>
              <a:rPr lang="en-US" altLang="zh-CN" sz="1800" dirty="0" err="1"/>
              <a:t>.</a:t>
            </a:r>
            <a:r>
              <a:rPr lang="en-US" altLang="zh-CN" sz="1800" b="1" dirty="0" err="1"/>
              <a:t>list</a:t>
            </a:r>
            <a:r>
              <a:rPr lang="en-US" altLang="zh-CN" sz="1800" dirty="0"/>
              <a:t>[</a:t>
            </a:r>
            <a:r>
              <a:rPr lang="en-US" altLang="zh-CN" sz="1800" dirty="0" err="1"/>
              <a:t>index</a:t>
            </a:r>
            <a:r>
              <a:rPr lang="en-US" altLang="zh-CN" sz="1800" dirty="0"/>
              <a:t>].</a:t>
            </a:r>
            <a:r>
              <a:rPr lang="en-US" altLang="zh-CN" sz="1800" b="1" dirty="0" err="1"/>
              <a:t>checked</a:t>
            </a:r>
            <a:r>
              <a:rPr lang="en-US" altLang="zh-CN" sz="1800" dirty="0"/>
              <a:t>=</a:t>
            </a:r>
            <a:r>
              <a:rPr lang="en-US" altLang="zh-CN" sz="1800" dirty="0" err="1"/>
              <a:t>event.</a:t>
            </a:r>
            <a:r>
              <a:rPr lang="en-US" altLang="zh-CN" sz="1800" b="1" dirty="0" err="1"/>
              <a:t>target</a:t>
            </a:r>
            <a:r>
              <a:rPr lang="en-US" altLang="zh-CN" sz="1800" dirty="0" err="1"/>
              <a:t>.</a:t>
            </a:r>
            <a:r>
              <a:rPr lang="en-US" altLang="zh-CN" sz="1800" b="1" dirty="0" err="1"/>
              <a:t>checked</a:t>
            </a:r>
            <a:r>
              <a:rPr lang="en-US" altLang="zh-CN" sz="1800" dirty="0"/>
              <a:t>;</a:t>
            </a:r>
            <a:br>
              <a:rPr lang="en-US" altLang="zh-CN" sz="1800" dirty="0"/>
            </a:br>
            <a:r>
              <a:rPr lang="en-US" altLang="zh-CN" sz="1800" dirty="0"/>
              <a:t>        </a:t>
            </a:r>
            <a:r>
              <a:rPr lang="en-US" altLang="zh-CN" sz="1800" b="1" dirty="0" err="1"/>
              <a:t>this</a:t>
            </a:r>
            <a:r>
              <a:rPr lang="en-US" altLang="zh-CN" sz="1800" dirty="0" err="1"/>
              <a:t>.setState</a:t>
            </a:r>
            <a:r>
              <a:rPr lang="en-US" altLang="zh-CN" sz="1800" dirty="0"/>
              <a:t>({</a:t>
            </a:r>
            <a:r>
              <a:rPr lang="en-US" altLang="zh-CN" sz="1800" b="1" dirty="0" err="1"/>
              <a:t>list</a:t>
            </a:r>
            <a:r>
              <a:rPr lang="en-US" altLang="zh-CN" sz="1800" dirty="0" err="1"/>
              <a:t>:</a:t>
            </a:r>
            <a:r>
              <a:rPr lang="en-US" altLang="zh-CN" sz="1800" b="1" dirty="0" err="1"/>
              <a:t>this</a:t>
            </a:r>
            <a:r>
              <a:rPr lang="en-US" altLang="zh-CN" sz="1800" dirty="0" err="1"/>
              <a:t>.</a:t>
            </a:r>
            <a:r>
              <a:rPr lang="en-US" altLang="zh-CN" sz="1800" b="1" dirty="0" err="1"/>
              <a:t>state</a:t>
            </a:r>
            <a:r>
              <a:rPr lang="en-US" altLang="zh-CN" sz="1800" dirty="0" err="1"/>
              <a:t>.</a:t>
            </a:r>
            <a:r>
              <a:rPr lang="en-US" altLang="zh-CN" sz="1800" b="1" dirty="0" err="1"/>
              <a:t>list</a:t>
            </a:r>
            <a:r>
              <a:rPr lang="en-US" altLang="zh-CN" sz="1800" dirty="0"/>
              <a:t>},()=&gt;{</a:t>
            </a:r>
            <a:br>
              <a:rPr lang="en-US" altLang="zh-CN" sz="1800" dirty="0"/>
            </a:br>
            <a:r>
              <a:rPr lang="en-US" altLang="zh-CN" sz="1800" dirty="0"/>
              <a:t>            </a:t>
            </a:r>
            <a:r>
              <a:rPr lang="en-US" altLang="zh-CN" sz="1800" b="1" i="1" dirty="0" err="1"/>
              <a:t>console</a:t>
            </a:r>
            <a:r>
              <a:rPr lang="en-US" altLang="zh-CN" sz="1800" dirty="0" err="1"/>
              <a:t>.log</a:t>
            </a:r>
            <a:r>
              <a:rPr lang="en-US" altLang="zh-CN" sz="1800" dirty="0"/>
              <a:t>(</a:t>
            </a:r>
            <a:r>
              <a:rPr lang="en-US" altLang="zh-CN" sz="1800" b="1" dirty="0" err="1"/>
              <a:t>this</a:t>
            </a:r>
            <a:r>
              <a:rPr lang="en-US" altLang="zh-CN" sz="1800" dirty="0" err="1"/>
              <a:t>.</a:t>
            </a:r>
            <a:r>
              <a:rPr lang="en-US" altLang="zh-CN" sz="1800" b="1" dirty="0" err="1"/>
              <a:t>state</a:t>
            </a:r>
            <a:r>
              <a:rPr lang="en-US" altLang="zh-CN" sz="1800" dirty="0" err="1"/>
              <a:t>.</a:t>
            </a:r>
            <a:r>
              <a:rPr lang="en-US" altLang="zh-CN" sz="1800" b="1" dirty="0" err="1"/>
              <a:t>list</a:t>
            </a:r>
            <a:r>
              <a:rPr lang="en-US" altLang="zh-CN" sz="1800" dirty="0"/>
              <a:t>);</a:t>
            </a:r>
            <a:br>
              <a:rPr lang="en-US" altLang="zh-CN" sz="1800" dirty="0"/>
            </a:br>
            <a:r>
              <a:rPr lang="en-US" altLang="zh-CN" sz="1800" dirty="0"/>
              <a:t>        })</a:t>
            </a:r>
            <a:br>
              <a:rPr lang="en-US" altLang="zh-CN" sz="1800" dirty="0"/>
            </a:br>
            <a:r>
              <a:rPr lang="en-US" altLang="zh-CN" sz="1800" dirty="0"/>
              <a:t>    }</a:t>
            </a:r>
            <a:br>
              <a:rPr lang="en-US" altLang="zh-CN" sz="1800" dirty="0"/>
            </a:br>
            <a:r>
              <a:rPr lang="en-US" altLang="zh-CN" sz="1800" dirty="0"/>
              <a:t>  </a:t>
            </a:r>
            <a:r>
              <a:rPr lang="en-US" altLang="zh-CN" sz="1800" dirty="0" err="1"/>
              <a:t>render</a:t>
            </a:r>
            <a:r>
              <a:rPr lang="en-US" altLang="zh-CN" sz="1800" dirty="0"/>
              <a:t>() {</a:t>
            </a:r>
            <a:br>
              <a:rPr lang="en-US" altLang="zh-CN" sz="1800" dirty="0"/>
            </a:br>
            <a:r>
              <a:rPr lang="en-US" altLang="zh-CN" sz="1800" dirty="0"/>
              <a:t>      </a:t>
            </a:r>
            <a:r>
              <a:rPr lang="en-US" altLang="zh-CN" sz="1800" b="1" dirty="0" err="1"/>
              <a:t>return</a:t>
            </a:r>
            <a:r>
              <a:rPr lang="en-US" altLang="zh-CN" sz="1800" b="1" dirty="0"/>
              <a:t> </a:t>
            </a:r>
            <a:r>
              <a:rPr lang="en-US" altLang="zh-CN" sz="1800" dirty="0"/>
              <a:t>(</a:t>
            </a:r>
            <a:br>
              <a:rPr lang="en-US" altLang="zh-CN" sz="1800" dirty="0"/>
            </a:br>
            <a:r>
              <a:rPr lang="en-US" altLang="zh-CN" sz="1800" dirty="0"/>
              <a:t>      &lt;</a:t>
            </a:r>
            <a:r>
              <a:rPr lang="en-US" altLang="zh-CN" sz="1800" b="1" dirty="0" err="1"/>
              <a:t>div</a:t>
            </a:r>
            <a:r>
              <a:rPr lang="en-US" altLang="zh-CN" sz="1800" dirty="0"/>
              <a:t>&gt;</a:t>
            </a:r>
            <a:br>
              <a:rPr lang="en-US" altLang="zh-CN" sz="1800" dirty="0"/>
            </a:br>
            <a:r>
              <a:rPr lang="en-US" altLang="zh-CN" sz="1800" dirty="0"/>
              <a:t>          </a:t>
            </a:r>
            <a:r>
              <a:rPr lang="zh-CN" altLang="en-US" sz="1800" dirty="0"/>
              <a:t>全选 </a:t>
            </a:r>
            <a:r>
              <a:rPr lang="en-US" altLang="zh-CN" sz="1800" dirty="0"/>
              <a:t>&lt;</a:t>
            </a:r>
            <a:r>
              <a:rPr lang="en-US" altLang="zh-CN" sz="1800" b="1" dirty="0" err="1"/>
              <a:t>input</a:t>
            </a:r>
            <a:r>
              <a:rPr lang="en-US" altLang="zh-CN" sz="1800" b="1" dirty="0"/>
              <a:t> </a:t>
            </a:r>
            <a:r>
              <a:rPr lang="en-US" altLang="zh-CN" sz="1800" b="1" dirty="0" err="1"/>
              <a:t>type</a:t>
            </a:r>
            <a:r>
              <a:rPr lang="en-US" altLang="zh-CN" sz="1800" b="1" dirty="0"/>
              <a:t>=“</a:t>
            </a:r>
            <a:r>
              <a:rPr lang="en-US" altLang="zh-CN" sz="1800" b="1" dirty="0" err="1"/>
              <a:t>checkbox</a:t>
            </a:r>
            <a:r>
              <a:rPr lang="en-US" altLang="zh-CN" sz="1800" b="1" dirty="0"/>
              <a:t>” </a:t>
            </a:r>
            <a:r>
              <a:rPr lang="en-US" altLang="zh-CN" sz="1800" b="1" dirty="0" err="1"/>
              <a:t>onClick</a:t>
            </a:r>
            <a:r>
              <a:rPr lang="en-US" altLang="zh-CN" sz="1800" b="1" dirty="0"/>
              <a:t>=</a:t>
            </a:r>
            <a:r>
              <a:rPr lang="en-US" altLang="zh-CN" sz="1800" dirty="0"/>
              <a:t>{</a:t>
            </a:r>
            <a:r>
              <a:rPr lang="en-US" altLang="zh-CN" sz="1800" b="1" dirty="0" err="1"/>
              <a:t>this</a:t>
            </a:r>
            <a:r>
              <a:rPr lang="en-US" altLang="zh-CN" sz="1800" dirty="0" err="1"/>
              <a:t>.allchecked.bind</a:t>
            </a:r>
            <a:r>
              <a:rPr lang="en-US" altLang="zh-CN" sz="1800" dirty="0"/>
              <a:t>(</a:t>
            </a:r>
            <a:r>
              <a:rPr lang="en-US" altLang="zh-CN" sz="1800" b="1" dirty="0" err="1"/>
              <a:t>this</a:t>
            </a:r>
            <a:r>
              <a:rPr lang="en-US" altLang="zh-CN" sz="1800" dirty="0"/>
              <a:t>)} /&gt;</a:t>
            </a:r>
            <a:br>
              <a:rPr lang="en-US" altLang="zh-CN" sz="1800" dirty="0"/>
            </a:br>
            <a:r>
              <a:rPr lang="en-US" altLang="zh-CN" sz="1800" dirty="0"/>
              <a:t>          &lt;</a:t>
            </a:r>
            <a:r>
              <a:rPr lang="en-US" altLang="zh-CN" sz="1800" b="1" dirty="0" err="1"/>
              <a:t>ul</a:t>
            </a:r>
            <a:r>
              <a:rPr lang="en-US" altLang="zh-CN" sz="1800" dirty="0"/>
              <a:t>&gt;</a:t>
            </a:r>
            <a:br>
              <a:rPr lang="en-US" altLang="zh-CN" sz="1800" dirty="0"/>
            </a:br>
            <a:r>
              <a:rPr lang="en-US" altLang="zh-CN" sz="1800" dirty="0"/>
              <a:t>              {</a:t>
            </a:r>
            <a:r>
              <a:rPr lang="en-US" altLang="zh-CN" sz="1800" b="1" dirty="0" err="1"/>
              <a:t>this</a:t>
            </a:r>
            <a:r>
              <a:rPr lang="en-US" altLang="zh-CN" sz="1800" dirty="0" err="1"/>
              <a:t>.</a:t>
            </a:r>
            <a:r>
              <a:rPr lang="en-US" altLang="zh-CN" sz="1800" b="1" dirty="0" err="1"/>
              <a:t>state</a:t>
            </a:r>
            <a:r>
              <a:rPr lang="en-US" altLang="zh-CN" sz="1800" dirty="0" err="1"/>
              <a:t>.</a:t>
            </a:r>
            <a:r>
              <a:rPr lang="en-US" altLang="zh-CN" sz="1800" b="1" dirty="0" err="1"/>
              <a:t>list</a:t>
            </a:r>
            <a:r>
              <a:rPr lang="en-US" altLang="zh-CN" sz="1800" dirty="0" err="1"/>
              <a:t>.map</a:t>
            </a:r>
            <a:r>
              <a:rPr lang="en-US" altLang="zh-CN" sz="1800" dirty="0"/>
              <a:t>((</a:t>
            </a:r>
            <a:r>
              <a:rPr lang="en-US" altLang="zh-CN" sz="1800" dirty="0" err="1"/>
              <a:t>item,index</a:t>
            </a:r>
            <a:r>
              <a:rPr lang="en-US" altLang="zh-CN" sz="1800" dirty="0"/>
              <a:t>)=&gt;{</a:t>
            </a:r>
            <a:br>
              <a:rPr lang="en-US" altLang="zh-CN" sz="1800" dirty="0"/>
            </a:br>
            <a:r>
              <a:rPr lang="en-US" altLang="zh-CN" sz="1800" dirty="0"/>
              <a:t>                    </a:t>
            </a:r>
            <a:r>
              <a:rPr lang="en-US" altLang="zh-CN" sz="1800" b="1" dirty="0" err="1"/>
              <a:t>return</a:t>
            </a:r>
            <a:r>
              <a:rPr lang="en-US" altLang="zh-CN" sz="1800" dirty="0"/>
              <a:t>(</a:t>
            </a:r>
            <a:br>
              <a:rPr lang="en-US" altLang="zh-CN" sz="1800" dirty="0"/>
            </a:br>
            <a:r>
              <a:rPr lang="en-US" altLang="zh-CN" sz="1800" dirty="0"/>
              <a:t>                        &lt;</a:t>
            </a:r>
            <a:r>
              <a:rPr lang="en-US" altLang="zh-CN" sz="1800" b="1" dirty="0" err="1"/>
              <a:t>li</a:t>
            </a:r>
            <a:r>
              <a:rPr lang="en-US" altLang="zh-CN" sz="1800" b="1" dirty="0"/>
              <a:t> </a:t>
            </a:r>
            <a:r>
              <a:rPr lang="en-US" altLang="zh-CN" sz="1800" b="1" dirty="0" err="1"/>
              <a:t>key</a:t>
            </a:r>
            <a:r>
              <a:rPr lang="en-US" altLang="zh-CN" sz="1800" b="1" dirty="0"/>
              <a:t>=</a:t>
            </a:r>
            <a:r>
              <a:rPr lang="en-US" altLang="zh-CN" sz="1800" dirty="0"/>
              <a:t>{</a:t>
            </a:r>
            <a:r>
              <a:rPr lang="en-US" altLang="zh-CN" sz="1800" dirty="0" err="1"/>
              <a:t>index</a:t>
            </a:r>
            <a:r>
              <a:rPr lang="en-US" altLang="zh-CN" sz="1800" dirty="0"/>
              <a:t>}&gt;&lt;</a:t>
            </a:r>
            <a:r>
              <a:rPr lang="en-US" altLang="zh-CN" sz="1800" b="1" dirty="0" err="1"/>
              <a:t>label</a:t>
            </a:r>
            <a:r>
              <a:rPr lang="en-US" altLang="zh-CN" sz="1800" dirty="0"/>
              <a:t>&gt;&lt;</a:t>
            </a:r>
            <a:r>
              <a:rPr lang="en-US" altLang="zh-CN" sz="1800" b="1" dirty="0" err="1"/>
              <a:t>input</a:t>
            </a:r>
            <a:r>
              <a:rPr lang="en-US" altLang="zh-CN" sz="1800" b="1" dirty="0"/>
              <a:t> </a:t>
            </a:r>
            <a:r>
              <a:rPr lang="en-US" altLang="zh-CN" sz="1800" b="1" dirty="0" err="1"/>
              <a:t>type</a:t>
            </a:r>
            <a:r>
              <a:rPr lang="en-US" altLang="zh-CN" sz="1800" b="1" dirty="0"/>
              <a:t>=“</a:t>
            </a:r>
            <a:r>
              <a:rPr lang="en-US" altLang="zh-CN" sz="1800" b="1" dirty="0" err="1"/>
              <a:t>checkbox</a:t>
            </a:r>
            <a:r>
              <a:rPr lang="en-US" altLang="zh-CN" sz="1800" b="1" dirty="0"/>
              <a:t>”  </a:t>
            </a:r>
            <a:r>
              <a:rPr lang="en-US" altLang="zh-CN" sz="1800" b="1" dirty="0" err="1"/>
              <a:t>checked</a:t>
            </a:r>
            <a:r>
              <a:rPr lang="en-US" altLang="zh-CN" sz="1800" b="1" dirty="0"/>
              <a:t>=</a:t>
            </a:r>
            <a:r>
              <a:rPr lang="en-US" altLang="zh-CN" sz="1800" dirty="0"/>
              <a:t>{</a:t>
            </a:r>
            <a:r>
              <a:rPr lang="en-US" altLang="zh-CN" sz="1800" dirty="0" err="1"/>
              <a:t>item.</a:t>
            </a:r>
            <a:r>
              <a:rPr lang="en-US" altLang="zh-CN" sz="1800" b="1" dirty="0" err="1"/>
              <a:t>checked</a:t>
            </a:r>
            <a:r>
              <a:rPr lang="zh-CN" altLang="en-US" sz="1800" b="1" dirty="0"/>
              <a:t> </a:t>
            </a:r>
            <a:r>
              <a:rPr lang="en-US" altLang="zh-CN" sz="1800" b="1" dirty="0"/>
              <a:t>||</a:t>
            </a:r>
            <a:r>
              <a:rPr lang="zh-CN" altLang="en-US" sz="1800" b="1" dirty="0"/>
              <a:t> </a:t>
            </a:r>
            <a:r>
              <a:rPr lang="en-US" altLang="zh-CN" sz="1800" b="1" dirty="0"/>
              <a:t>false</a:t>
            </a:r>
            <a:r>
              <a:rPr lang="en-US" altLang="zh-CN" sz="1800" dirty="0"/>
              <a:t>} </a:t>
            </a:r>
            <a:r>
              <a:rPr lang="en-US" altLang="zh-CN" sz="1800" b="1" dirty="0" err="1"/>
              <a:t>onChange</a:t>
            </a:r>
            <a:r>
              <a:rPr lang="en-US" altLang="zh-CN" sz="1800" b="1" dirty="0"/>
              <a:t>=</a:t>
            </a:r>
            <a:r>
              <a:rPr lang="en-US" altLang="zh-CN" sz="1800" dirty="0"/>
              <a:t>{(</a:t>
            </a:r>
            <a:r>
              <a:rPr lang="en-US" altLang="zh-CN" sz="1800" dirty="0" err="1"/>
              <a:t>e</a:t>
            </a:r>
            <a:r>
              <a:rPr lang="en-US" altLang="zh-CN" sz="1800" dirty="0"/>
              <a:t>)=&gt;</a:t>
            </a:r>
            <a:r>
              <a:rPr lang="en-US" altLang="zh-CN" sz="1800" b="1" dirty="0" err="1"/>
              <a:t>this</a:t>
            </a:r>
            <a:r>
              <a:rPr lang="en-US" altLang="zh-CN" sz="1800" dirty="0" err="1"/>
              <a:t>.handleInputChange</a:t>
            </a:r>
            <a:r>
              <a:rPr lang="en-US" altLang="zh-CN" sz="1800" dirty="0"/>
              <a:t>(</a:t>
            </a:r>
            <a:r>
              <a:rPr lang="en-US" altLang="zh-CN" sz="1800" dirty="0" err="1"/>
              <a:t>e,index</a:t>
            </a:r>
            <a:r>
              <a:rPr lang="en-US" altLang="zh-CN" sz="1800" dirty="0"/>
              <a:t>)} /&gt;{</a:t>
            </a:r>
            <a:r>
              <a:rPr lang="en-US" altLang="zh-CN" sz="1800" dirty="0" err="1"/>
              <a:t>item.</a:t>
            </a:r>
            <a:r>
              <a:rPr lang="en-US" altLang="zh-CN" sz="1800" b="1" dirty="0" err="1"/>
              <a:t>title</a:t>
            </a:r>
            <a:r>
              <a:rPr lang="en-US" altLang="zh-CN" sz="1800" dirty="0"/>
              <a:t>}&lt;/</a:t>
            </a:r>
            <a:r>
              <a:rPr lang="en-US" altLang="zh-CN" sz="1800" b="1" dirty="0" err="1"/>
              <a:t>label</a:t>
            </a:r>
            <a:r>
              <a:rPr lang="en-US" altLang="zh-CN" sz="1800" dirty="0"/>
              <a:t>&gt;&lt;/</a:t>
            </a:r>
            <a:r>
              <a:rPr lang="en-US" altLang="zh-CN" sz="1800" b="1" dirty="0" err="1"/>
              <a:t>li</a:t>
            </a:r>
            <a:r>
              <a:rPr lang="en-US" altLang="zh-CN" sz="1800" dirty="0"/>
              <a:t>&gt;</a:t>
            </a:r>
            <a:br>
              <a:rPr lang="en-US" altLang="zh-CN" sz="1800" dirty="0"/>
            </a:br>
            <a:r>
              <a:rPr lang="en-US" altLang="zh-CN" sz="1800" dirty="0"/>
              <a:t>                    )</a:t>
            </a:r>
            <a:br>
              <a:rPr lang="en-US" altLang="zh-CN" sz="1800" dirty="0"/>
            </a:br>
            <a:r>
              <a:rPr lang="en-US" altLang="zh-CN" sz="1800" dirty="0"/>
              <a:t>              })}</a:t>
            </a:r>
            <a:br>
              <a:rPr lang="en-US" altLang="zh-CN" sz="1800" dirty="0"/>
            </a:br>
            <a:r>
              <a:rPr lang="en-US" altLang="zh-CN" sz="1800" dirty="0"/>
              <a:t>          &lt;/</a:t>
            </a:r>
            <a:r>
              <a:rPr lang="en-US" altLang="zh-CN" sz="1800" b="1" dirty="0" err="1"/>
              <a:t>ul</a:t>
            </a:r>
            <a:r>
              <a:rPr lang="en-US" altLang="zh-CN" sz="1800" dirty="0"/>
              <a:t>&gt;</a:t>
            </a:r>
            <a:br>
              <a:rPr lang="en-US" altLang="zh-CN" sz="1800" dirty="0"/>
            </a:br>
            <a:r>
              <a:rPr lang="en-US" altLang="zh-CN" sz="1800" dirty="0"/>
              <a:t>      &lt;/</a:t>
            </a:r>
            <a:r>
              <a:rPr lang="en-US" altLang="zh-CN" sz="1800" b="1" dirty="0" err="1"/>
              <a:t>div</a:t>
            </a:r>
            <a:r>
              <a:rPr lang="en-US" altLang="zh-CN" sz="1800" dirty="0"/>
              <a:t>&gt;</a:t>
            </a:r>
            <a:br>
              <a:rPr lang="en-US" altLang="zh-CN" sz="1800" dirty="0"/>
            </a:br>
            <a:r>
              <a:rPr lang="en-US" altLang="zh-CN" sz="1800" dirty="0"/>
              <a:t>    );</a:t>
            </a:r>
            <a:br>
              <a:rPr lang="en-US" altLang="zh-CN" sz="1800" dirty="0"/>
            </a:br>
            <a:r>
              <a:rPr lang="en-US" altLang="zh-CN" sz="1800" dirty="0"/>
              <a:t>  }</a:t>
            </a:r>
            <a:br>
              <a:rPr lang="en-US" altLang="zh-CN" sz="1800" dirty="0"/>
            </a:br>
            <a:r>
              <a:rPr lang="en-US" altLang="zh-CN" sz="1800" dirty="0"/>
              <a:t>}</a:t>
            </a:r>
            <a:endParaRPr lang="en-US" altLang="zh-CN" sz="1800" dirty="0"/>
          </a:p>
        </p:txBody>
      </p:sp>
      <p:cxnSp>
        <p:nvCxnSpPr>
          <p:cNvPr id="6" name="直接连接符 5"/>
          <p:cNvCxnSpPr/>
          <p:nvPr/>
        </p:nvCxnSpPr>
        <p:spPr>
          <a:xfrm flipV="1">
            <a:off x="892368" y="769632"/>
            <a:ext cx="9752186"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学而思">
      <a:dk1>
        <a:srgbClr val="7F7F7F"/>
      </a:dk1>
      <a:lt1>
        <a:srgbClr val="FFFFFF"/>
      </a:lt1>
      <a:dk2>
        <a:srgbClr val="393332"/>
      </a:dk2>
      <a:lt2>
        <a:srgbClr val="EFEFEF"/>
      </a:lt2>
      <a:accent1>
        <a:srgbClr val="D80A30"/>
      </a:accent1>
      <a:accent2>
        <a:srgbClr val="009644"/>
      </a:accent2>
      <a:accent3>
        <a:srgbClr val="92007B"/>
      </a:accent3>
      <a:accent4>
        <a:srgbClr val="F7B018"/>
      </a:accent4>
      <a:accent5>
        <a:srgbClr val="4CACE2"/>
      </a:accent5>
      <a:accent6>
        <a:srgbClr val="E12161"/>
      </a:accent6>
      <a:hlink>
        <a:srgbClr val="50D2CE"/>
      </a:hlink>
      <a:folHlink>
        <a:srgbClr val="F5D714"/>
      </a:folHlink>
    </a:clrScheme>
    <a:fontScheme name="学而思培优">
      <a:majorFont>
        <a:latin typeface="Segoe UI Semibold"/>
        <a:ea typeface="黑体"/>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48802</Words>
  <Application>WPS 演示</Application>
  <PresentationFormat>宽屏</PresentationFormat>
  <Paragraphs>2419</Paragraphs>
  <Slides>254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254</vt:i4>
      </vt:variant>
    </vt:vector>
  </HeadingPairs>
  <TitlesOfParts>
    <vt:vector size="267" baseType="lpstr">
      <vt:lpstr>Arial</vt:lpstr>
      <vt:lpstr>方正书宋_GBK</vt:lpstr>
      <vt:lpstr>Wingdings</vt:lpstr>
      <vt:lpstr>黑体</vt:lpstr>
      <vt:lpstr>宋体</vt:lpstr>
      <vt:lpstr>Segoe UI Semibold</vt:lpstr>
      <vt:lpstr>苹方-简</vt:lpstr>
      <vt:lpstr>微软雅黑</vt:lpstr>
      <vt:lpstr>Arial Unicode MS</vt:lpstr>
      <vt:lpstr>Segoe UI</vt:lpstr>
      <vt:lpstr>Calibri</vt:lpstr>
      <vt:lpstr>汉仪书宋二KW</vt:lpstr>
      <vt:lpstr>Office 主题</vt:lpstr>
      <vt:lpstr>React实战开发</vt:lpstr>
      <vt:lpstr>课程大纲</vt:lpstr>
      <vt:lpstr>第一章：webpack4.0 与脚手架开发 </vt:lpstr>
      <vt:lpstr>第一章：webpack4.0 与脚手架开发</vt:lpstr>
      <vt:lpstr>第二章：React基础一</vt:lpstr>
      <vt:lpstr>第三章：React基础二</vt:lpstr>
      <vt:lpstr>第四章：React基础三</vt:lpstr>
      <vt:lpstr>第五章： react-router-dom路由</vt:lpstr>
      <vt:lpstr>第六章：redux的使用</vt:lpstr>
      <vt:lpstr>第七章：axios与fetch的使用</vt:lpstr>
      <vt:lpstr>第八章：redux-saga中间件</vt:lpstr>
      <vt:lpstr>第九章：react常用ui库的使用</vt:lpstr>
      <vt:lpstr>第十章：React多语言国际化</vt:lpstr>
      <vt:lpstr>第十一章：Immutable </vt:lpstr>
      <vt:lpstr>第十二章：Mobx</vt:lpstr>
      <vt:lpstr>第一章：webpack4.0 与脚手架开发</vt:lpstr>
      <vt:lpstr>Webpack 基础介绍</vt:lpstr>
      <vt:lpstr>Webpack 基础介绍</vt:lpstr>
      <vt:lpstr>第一章：webpack4.0 与脚手架开发</vt:lpstr>
      <vt:lpstr>Webpack 基本配置</vt:lpstr>
      <vt:lpstr>Webpack配置入口文件和打包后的文件</vt:lpstr>
      <vt:lpstr>打包出的文件解析</vt:lpstr>
      <vt:lpstr>执行Webpack</vt:lpstr>
      <vt:lpstr>第一章：webpack4.0 与脚手架开发</vt:lpstr>
      <vt:lpstr>webpack-dev-server的安装与配置</vt:lpstr>
      <vt:lpstr>webpack-dev-server的安装与配置</vt:lpstr>
      <vt:lpstr>第一章：webpack4.0 与脚手架开发</vt:lpstr>
      <vt:lpstr>配置代理解决跨域问题</vt:lpstr>
      <vt:lpstr>第一章：webpack4.0 与脚手架开发</vt:lpstr>
      <vt:lpstr>HTML模板插件</vt:lpstr>
      <vt:lpstr>HTML模板插件</vt:lpstr>
      <vt:lpstr>HTML模板插件</vt:lpstr>
      <vt:lpstr>第一章：webpack4.0 与脚手架开发</vt:lpstr>
      <vt:lpstr>多页面(MPA)配置</vt:lpstr>
      <vt:lpstr>多页面(MPA)配置</vt:lpstr>
      <vt:lpstr>多页面(MPA)配置</vt:lpstr>
      <vt:lpstr>多页面(MPA)配置</vt:lpstr>
      <vt:lpstr>多页面(MPA)配置</vt:lpstr>
      <vt:lpstr>第一章：webpack4.0 与脚手架开发</vt:lpstr>
      <vt:lpstr>loaders 配置加载css样式</vt:lpstr>
      <vt:lpstr>loaders 配置加载css样式</vt:lpstr>
      <vt:lpstr>loaders 配置加载css样式</vt:lpstr>
      <vt:lpstr>第一章：webpack4.0 与脚手架开发</vt:lpstr>
      <vt:lpstr>post-css 处理 css 兼容</vt:lpstr>
      <vt:lpstr>post-css 处理 css 兼容</vt:lpstr>
      <vt:lpstr>post-css 处理 css 兼容</vt:lpstr>
      <vt:lpstr>css压缩</vt:lpstr>
      <vt:lpstr>js压缩</vt:lpstr>
      <vt:lpstr>第一章：webpack4.0 与脚手架开发</vt:lpstr>
      <vt:lpstr>图片等资源文件处理</vt:lpstr>
      <vt:lpstr>图片等资源文件处理</vt:lpstr>
      <vt:lpstr>图片等资源文件处理</vt:lpstr>
      <vt:lpstr>第一章：webpack4.0 与脚手架开发</vt:lpstr>
      <vt:lpstr>安装babel-loader </vt:lpstr>
      <vt:lpstr>babel-loader，es6转es5 </vt:lpstr>
      <vt:lpstr>第一章：webpack4.0 与脚手架开发</vt:lpstr>
      <vt:lpstr>用webpack搭建react项目</vt:lpstr>
      <vt:lpstr>用webpack搭建react项目</vt:lpstr>
      <vt:lpstr>用webpack搭建react项目</vt:lpstr>
      <vt:lpstr>用webpack搭建react项目</vt:lpstr>
      <vt:lpstr>第一章：webpack4.0 与脚手架开发</vt:lpstr>
      <vt:lpstr>react 官方脚手架 create-react-app 的使用 </vt:lpstr>
      <vt:lpstr>serviceWorker介绍</vt:lpstr>
      <vt:lpstr>noopener noreferrer</vt:lpstr>
      <vt:lpstr>第二章：React基础一</vt:lpstr>
      <vt:lpstr>什么是JSX(面试题)</vt:lpstr>
      <vt:lpstr>JSX语法</vt:lpstr>
      <vt:lpstr>让JSX支持内容输出html标签</vt:lpstr>
      <vt:lpstr>Ref的使用</vt:lpstr>
      <vt:lpstr>虚拟DOM</vt:lpstr>
      <vt:lpstr>虚拟DOM的原理（面试题）</vt:lpstr>
      <vt:lpstr>react diff 原理（面试题）</vt:lpstr>
      <vt:lpstr>第二章：React基础一</vt:lpstr>
      <vt:lpstr>条件渲染</vt:lpstr>
      <vt:lpstr>条件渲染</vt:lpstr>
      <vt:lpstr>Map渲染数据</vt:lpstr>
      <vt:lpstr>第二章：React基础一</vt:lpstr>
      <vt:lpstr>组件(Components)</vt:lpstr>
      <vt:lpstr>什么是 Props？（面试题）</vt:lpstr>
      <vt:lpstr>属性(Props)</vt:lpstr>
      <vt:lpstr>属性(Props)</vt:lpstr>
      <vt:lpstr>第二章：React基础一</vt:lpstr>
      <vt:lpstr>在 React 中，何为 state？（面试题）</vt:lpstr>
      <vt:lpstr>状态(State)</vt:lpstr>
      <vt:lpstr>(在构造函数中)调用 super(props) 的目的是什么？(面试题)</vt:lpstr>
      <vt:lpstr>setState方法的使用</vt:lpstr>
      <vt:lpstr>如何更新组件的状态？（面试题）</vt:lpstr>
      <vt:lpstr>setState第二个参数是什么？（面试题）</vt:lpstr>
      <vt:lpstr>生命周期</vt:lpstr>
      <vt:lpstr>生命周期</vt:lpstr>
      <vt:lpstr>生命周期</vt:lpstr>
      <vt:lpstr>生命周期</vt:lpstr>
      <vt:lpstr>第三章：React基础二</vt:lpstr>
      <vt:lpstr>JSX与普通html区别</vt:lpstr>
      <vt:lpstr>事件</vt:lpstr>
      <vt:lpstr>模拟双向绑定</vt:lpstr>
      <vt:lpstr>全选与反选</vt:lpstr>
      <vt:lpstr>全选与反选</vt:lpstr>
      <vt:lpstr>全选与反选</vt:lpstr>
      <vt:lpstr>第三章：React基础二</vt:lpstr>
      <vt:lpstr>利用事件子组件给父组件传值</vt:lpstr>
      <vt:lpstr>利用事件子组件给父组件传值</vt:lpstr>
      <vt:lpstr>利用事件子组件给父组件传值</vt:lpstr>
      <vt:lpstr>第三章：React基础二</vt:lpstr>
      <vt:lpstr>插槽(Portals)</vt:lpstr>
      <vt:lpstr>插槽(Portals)</vt:lpstr>
      <vt:lpstr>第三章：React基础二</vt:lpstr>
      <vt:lpstr>React.lazy()（16.6以后的版本）</vt:lpstr>
      <vt:lpstr>动态import例子:</vt:lpstr>
      <vt:lpstr>React.Suspense（16.6以后的版本）</vt:lpstr>
      <vt:lpstr>lazy和suspense实现组件懒加载</vt:lpstr>
      <vt:lpstr>lazy和suspense实现组件懒加载</vt:lpstr>
      <vt:lpstr>第四章：React基础三</vt:lpstr>
      <vt:lpstr>CSS内联样式</vt:lpstr>
      <vt:lpstr>使用class和className</vt:lpstr>
      <vt:lpstr>配置react-html-attrs</vt:lpstr>
      <vt:lpstr>CSS模块化</vt:lpstr>
      <vt:lpstr>配置CSS模块化</vt:lpstr>
      <vt:lpstr>配置CSS模块化</vt:lpstr>
      <vt:lpstr>第四章：React基础三</vt:lpstr>
      <vt:lpstr>无状态组件</vt:lpstr>
      <vt:lpstr>有状态组件</vt:lpstr>
      <vt:lpstr>第四章：React基础三</vt:lpstr>
      <vt:lpstr>高阶组件</vt:lpstr>
      <vt:lpstr>高阶组件</vt:lpstr>
      <vt:lpstr>第四章：React基础三</vt:lpstr>
      <vt:lpstr>hooks介绍和应用场景</vt:lpstr>
      <vt:lpstr>hooks</vt:lpstr>
      <vt:lpstr>hooks</vt:lpstr>
      <vt:lpstr>useReducer</vt:lpstr>
      <vt:lpstr>useReducer</vt:lpstr>
      <vt:lpstr>useReducer</vt:lpstr>
      <vt:lpstr>useReducer</vt:lpstr>
      <vt:lpstr>useReducer</vt:lpstr>
      <vt:lpstr>useReducer</vt:lpstr>
      <vt:lpstr>第四章：React基础三</vt:lpstr>
      <vt:lpstr>react-transition-group解决的问题</vt:lpstr>
      <vt:lpstr>安装react-transition-group</vt:lpstr>
      <vt:lpstr>使用react-transition-group</vt:lpstr>
      <vt:lpstr>使用react-transition-group</vt:lpstr>
      <vt:lpstr>css样式</vt:lpstr>
      <vt:lpstr>css样式</vt:lpstr>
      <vt:lpstr>使用react-transition-group开发轮播图淡入淡出效果</vt:lpstr>
      <vt:lpstr>第五章： react-router-dom路由</vt:lpstr>
      <vt:lpstr>React Router 介绍</vt:lpstr>
      <vt:lpstr>第五章： react-router-dom路由</vt:lpstr>
      <vt:lpstr>安装路由</vt:lpstr>
      <vt:lpstr>引入路由和配置路由</vt:lpstr>
      <vt:lpstr>引入路由和配置路由</vt:lpstr>
      <vt:lpstr>路由跳转</vt:lpstr>
      <vt:lpstr>路由跳转</vt:lpstr>
      <vt:lpstr>路由跳转</vt:lpstr>
      <vt:lpstr>路由跳转</vt:lpstr>
      <vt:lpstr>路由接收参数</vt:lpstr>
      <vt:lpstr>路由接收参数</vt:lpstr>
      <vt:lpstr>路由接收参数</vt:lpstr>
      <vt:lpstr>返回</vt:lpstr>
      <vt:lpstr>路由懒加载方式一：自己制作异步函数组件</vt:lpstr>
      <vt:lpstr>路由懒加载方式一：自己制作异步函数组件</vt:lpstr>
      <vt:lpstr>路由懒加载方式一：自己制作异步函数组件</vt:lpstr>
      <vt:lpstr>路由懒加载方式二：lazy和suspense实现路由懒加载</vt:lpstr>
      <vt:lpstr>第五章： react-router-dom路由</vt:lpstr>
      <vt:lpstr>路由嵌套（子路由）</vt:lpstr>
      <vt:lpstr>路由嵌套（子路由）</vt:lpstr>
      <vt:lpstr>第五章： react-router-dom路由</vt:lpstr>
      <vt:lpstr>withRouter 实现子组件路由跳转</vt:lpstr>
      <vt:lpstr>第五章： react-router-dom路由</vt:lpstr>
      <vt:lpstr>路由认证</vt:lpstr>
      <vt:lpstr>路由认证</vt:lpstr>
      <vt:lpstr>第六章：redux的使用</vt:lpstr>
      <vt:lpstr>redux的介绍</vt:lpstr>
      <vt:lpstr>redux的安装</vt:lpstr>
      <vt:lpstr>第六章：redux的使用</vt:lpstr>
      <vt:lpstr>Redux流程</vt:lpstr>
      <vt:lpstr>Redux实战代码</vt:lpstr>
      <vt:lpstr>Redux实战代码</vt:lpstr>
      <vt:lpstr>Redux实战代码</vt:lpstr>
      <vt:lpstr>Redux实战代码</vt:lpstr>
      <vt:lpstr>Redux实战代码</vt:lpstr>
      <vt:lpstr>Redux实战代码</vt:lpstr>
      <vt:lpstr>Redux实战代码</vt:lpstr>
      <vt:lpstr>Redux实战代码</vt:lpstr>
      <vt:lpstr>第六章：redux的使用</vt:lpstr>
      <vt:lpstr>redux-thunk介绍 </vt:lpstr>
      <vt:lpstr>安装redux-thunk </vt:lpstr>
      <vt:lpstr>使用redux-thunk </vt:lpstr>
      <vt:lpstr>使用redux-thunk </vt:lpstr>
      <vt:lpstr>使用redux-thunk </vt:lpstr>
      <vt:lpstr>第七章：axios与fetch的使用</vt:lpstr>
      <vt:lpstr>axios的介绍</vt:lpstr>
      <vt:lpstr>axios的使用</vt:lpstr>
      <vt:lpstr>使用URLSearchParams兼容IE</vt:lpstr>
      <vt:lpstr>第七章：axios与fetch的使用</vt:lpstr>
      <vt:lpstr>fetch的介绍</vt:lpstr>
      <vt:lpstr>fetch的介绍</vt:lpstr>
      <vt:lpstr>fetch的使用</vt:lpstr>
      <vt:lpstr>fetch的get使用</vt:lpstr>
      <vt:lpstr>fetch的post使用</vt:lpstr>
      <vt:lpstr>fetch的文件上传</vt:lpstr>
      <vt:lpstr>http-proxy-middleware解决跨域</vt:lpstr>
      <vt:lpstr>第八章：redux-saga中间件</vt:lpstr>
      <vt:lpstr>redux-saga的介绍</vt:lpstr>
      <vt:lpstr>redux-saga的安装</vt:lpstr>
      <vt:lpstr>redux-saga的使用</vt:lpstr>
      <vt:lpstr>redux-saga的使用</vt:lpstr>
      <vt:lpstr>redux-saga的使用</vt:lpstr>
      <vt:lpstr>redux-saga的使用</vt:lpstr>
      <vt:lpstr>redux-saga的使用</vt:lpstr>
      <vt:lpstr>第九章：react常用ui库的使用</vt:lpstr>
      <vt:lpstr>ant-design</vt:lpstr>
      <vt:lpstr>antd-mobile</vt:lpstr>
      <vt:lpstr>第十章：React多语言国际化</vt:lpstr>
      <vt:lpstr>react-intl-universal的介绍</vt:lpstr>
      <vt:lpstr>react-intl-universal的安装</vt:lpstr>
      <vt:lpstr>react-intl-universal的使用</vt:lpstr>
      <vt:lpstr>react-intl-universal的使用</vt:lpstr>
      <vt:lpstr>react-intl-universal的使用</vt:lpstr>
      <vt:lpstr>第十一章：Immutable</vt:lpstr>
      <vt:lpstr>Immutable.js 介绍</vt:lpstr>
      <vt:lpstr>Immutable.js 介绍</vt:lpstr>
      <vt:lpstr>Immutable.js 介绍</vt:lpstr>
      <vt:lpstr>第十一章：Immutable</vt:lpstr>
      <vt:lpstr>Immutable常用API </vt:lpstr>
      <vt:lpstr>Immutable常用API </vt:lpstr>
      <vt:lpstr>Immutable常用API </vt:lpstr>
      <vt:lpstr>Immutable常用API </vt:lpstr>
      <vt:lpstr>Immutable常用API </vt:lpstr>
      <vt:lpstr>Immutable常用API </vt:lpstr>
      <vt:lpstr>Immutable常用API </vt:lpstr>
      <vt:lpstr>Immutable常用API </vt:lpstr>
      <vt:lpstr>第十一章：Immutable</vt:lpstr>
      <vt:lpstr>安装Immutable + Redux-immutable 的开发方式</vt:lpstr>
      <vt:lpstr>Immutable + Redux 的开发方式</vt:lpstr>
      <vt:lpstr>Immutable + Redux 的开发方式</vt:lpstr>
      <vt:lpstr>Immutable + Redux 的开发方式</vt:lpstr>
      <vt:lpstr>第十二章：Mobx</vt:lpstr>
      <vt:lpstr>Mobx 介绍</vt:lpstr>
      <vt:lpstr>Mobx的安装</vt:lpstr>
      <vt:lpstr>配置修饰器</vt:lpstr>
      <vt:lpstr>第十二章：Mobx</vt:lpstr>
      <vt:lpstr>修饰器decorators的介绍</vt:lpstr>
      <vt:lpstr>修饰器decorators的安装</vt:lpstr>
      <vt:lpstr>修饰器decorators的配置</vt:lpstr>
      <vt:lpstr>修饰器decorators的使用</vt:lpstr>
      <vt:lpstr>修饰器decorators的使用</vt:lpstr>
      <vt:lpstr>修饰器decorators添加参数</vt:lpstr>
      <vt:lpstr>修饰方法</vt:lpstr>
      <vt:lpstr>修饰方法</vt:lpstr>
      <vt:lpstr>第十二章：Mobx</vt:lpstr>
      <vt:lpstr>Mobx在react中使用</vt:lpstr>
      <vt:lpstr>Mobx在react中使用</vt:lpstr>
      <vt:lpstr>Mobx在react中使用</vt:lpstr>
      <vt:lpstr>Mobx在react中使用</vt:lpstr>
      <vt:lpstr>Mobx在react中使用</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赵璞铮</dc:creator>
  <cp:lastModifiedBy>ghost8080</cp:lastModifiedBy>
  <cp:revision>1474</cp:revision>
  <dcterms:created xsi:type="dcterms:W3CDTF">2019-11-15T13:36:34Z</dcterms:created>
  <dcterms:modified xsi:type="dcterms:W3CDTF">2019-11-15T13:36:34Z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2052-1.7.0.2619</vt:lpwstr>
  </property>
</Properties>
</file>