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9" r:id="rId3"/>
    <p:sldId id="257" r:id="rId4"/>
    <p:sldId id="256" r:id="rId5"/>
    <p:sldId id="264" r:id="rId6"/>
    <p:sldId id="260" r:id="rId7"/>
    <p:sldId id="263" r:id="rId8"/>
    <p:sldId id="258" r:id="rId9"/>
    <p:sldId id="262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24768-FCA7-4179-9BB0-994E1A63E5B5}" type="datetimeFigureOut">
              <a:rPr lang="zh-CN" altLang="en-US" smtClean="0"/>
              <a:t>2019/3/26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DF806-F15C-46DF-BE43-FB5B8A2B7E1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24768-FCA7-4179-9BB0-994E1A63E5B5}" type="datetimeFigureOut">
              <a:rPr lang="zh-CN" altLang="en-US" smtClean="0"/>
              <a:t>2019/3/26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DF806-F15C-46DF-BE43-FB5B8A2B7E1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24768-FCA7-4179-9BB0-994E1A63E5B5}" type="datetimeFigureOut">
              <a:rPr lang="zh-CN" altLang="en-US" smtClean="0"/>
              <a:t>2019/3/26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DF806-F15C-46DF-BE43-FB5B8A2B7E1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24768-FCA7-4179-9BB0-994E1A63E5B5}" type="datetimeFigureOut">
              <a:rPr lang="zh-CN" altLang="en-US" smtClean="0"/>
              <a:t>2019/3/26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DF806-F15C-46DF-BE43-FB5B8A2B7E1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24768-FCA7-4179-9BB0-994E1A63E5B5}" type="datetimeFigureOut">
              <a:rPr lang="zh-CN" altLang="en-US" smtClean="0"/>
              <a:t>2019/3/26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DF806-F15C-46DF-BE43-FB5B8A2B7E1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24768-FCA7-4179-9BB0-994E1A63E5B5}" type="datetimeFigureOut">
              <a:rPr lang="zh-CN" altLang="en-US" smtClean="0"/>
              <a:t>2019/3/26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DF806-F15C-46DF-BE43-FB5B8A2B7E1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24768-FCA7-4179-9BB0-994E1A63E5B5}" type="datetimeFigureOut">
              <a:rPr lang="zh-CN" altLang="en-US" smtClean="0"/>
              <a:t>2019/3/26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DF806-F15C-46DF-BE43-FB5B8A2B7E1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24768-FCA7-4179-9BB0-994E1A63E5B5}" type="datetimeFigureOut">
              <a:rPr lang="zh-CN" altLang="en-US" smtClean="0"/>
              <a:t>2019/3/26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DF806-F15C-46DF-BE43-FB5B8A2B7E1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24768-FCA7-4179-9BB0-994E1A63E5B5}" type="datetimeFigureOut">
              <a:rPr lang="zh-CN" altLang="en-US" smtClean="0"/>
              <a:t>2019/3/26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DF806-F15C-46DF-BE43-FB5B8A2B7E1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24768-FCA7-4179-9BB0-994E1A63E5B5}" type="datetimeFigureOut">
              <a:rPr lang="zh-CN" altLang="en-US" smtClean="0"/>
              <a:t>2019/3/26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DF806-F15C-46DF-BE43-FB5B8A2B7E1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24768-FCA7-4179-9BB0-994E1A63E5B5}" type="datetimeFigureOut">
              <a:rPr lang="zh-CN" altLang="en-US" smtClean="0"/>
              <a:t>2019/3/26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DF806-F15C-46DF-BE43-FB5B8A2B7E1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24768-FCA7-4179-9BB0-994E1A63E5B5}" type="datetimeFigureOut">
              <a:rPr lang="zh-CN" altLang="en-US" smtClean="0"/>
              <a:t>2019/3/26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EDF806-F15C-46DF-BE43-FB5B8A2B7E1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甘强\Documents\Tencent Files\2660854658\FileRecv\MobileFile\img-bdb7773b31573b561f89ac33e2546af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642918"/>
            <a:ext cx="6286544" cy="554598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甘强\Documents\Tencent Files\2660854658\FileRecv\MobileFile\img-67ec493a2666e7369920a5236bc125ab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43326" y="714356"/>
            <a:ext cx="6171946" cy="55007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甘强\Documents\Tencent Files\2660854658\FileRecv\MobileFile\img-6bfbec13d768897c49ebec2f35b6d1b6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857232"/>
            <a:ext cx="6929486" cy="506046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甘强\Documents\Tencent Files\2660854658\FileRecv\MobileFile\img-4c67c25ca26bd37af3bf6d1bb7ad2da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714356"/>
            <a:ext cx="6429420" cy="54007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甘强\Documents\Tencent Files\2660854658\FileRecv\MobileFile\img-f587a79f984b9536fd44216578f2b52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571480"/>
            <a:ext cx="6500858" cy="563066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甘强\Documents\Tencent Files\2660854658\FileRecv\MobileFile\img-9862f8116f30a8b75a21841ba55181b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642918"/>
            <a:ext cx="6143668" cy="568978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甘强\Documents\Tencent Files\2660854658\FileRecv\MobileFile\img-d034a01284efad6fd6cf318df9ecde6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785794"/>
            <a:ext cx="6377778" cy="54292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甘强\Documents\Tencent Files\2660854658\FileRecv\MobileFile\img-9a743cce47e36a0f3d73c63deff6af8f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767158"/>
            <a:ext cx="6286544" cy="54183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甘强\Documents\Tencent Files\2660854658\FileRecv\MobileFile\img-d4e6d5ba2c00c45b0eb8cc3e8612bf4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785794"/>
            <a:ext cx="6429420" cy="532147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全屏显示(4:3)</PresentationFormat>
  <Paragraphs>0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甘强</dc:creator>
  <cp:lastModifiedBy>甘强</cp:lastModifiedBy>
  <cp:revision>3</cp:revision>
  <dcterms:created xsi:type="dcterms:W3CDTF">2019-03-26T11:53:31Z</dcterms:created>
  <dcterms:modified xsi:type="dcterms:W3CDTF">2019-03-26T12:08:34Z</dcterms:modified>
</cp:coreProperties>
</file>