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99"/>
    <a:srgbClr val="FFFFCC"/>
    <a:srgbClr val="FFFF66"/>
    <a:srgbClr val="DDF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58"/>
        <p:guide pos="2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35B18-2585-462D-89AF-1A0BBFE32A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C0B64-B80C-4E44-8114-0FC35CBCFC2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1358-002E-4527-88D9-F21CE9270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CABA-79A7-40C7-A2CE-D20C8A6E15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1358-002E-4527-88D9-F21CE9270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CABA-79A7-40C7-A2CE-D20C8A6E15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1358-002E-4527-88D9-F21CE9270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CABA-79A7-40C7-A2CE-D20C8A6E15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1358-002E-4527-88D9-F21CE9270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CABA-79A7-40C7-A2CE-D20C8A6E15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1358-002E-4527-88D9-F21CE9270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CABA-79A7-40C7-A2CE-D20C8A6E15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1358-002E-4527-88D9-F21CE9270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CABA-79A7-40C7-A2CE-D20C8A6E15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1358-002E-4527-88D9-F21CE9270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CABA-79A7-40C7-A2CE-D20C8A6E15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1358-002E-4527-88D9-F21CE9270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CABA-79A7-40C7-A2CE-D20C8A6E15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1358-002E-4527-88D9-F21CE9270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CABA-79A7-40C7-A2CE-D20C8A6E15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1358-002E-4527-88D9-F21CE9270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CABA-79A7-40C7-A2CE-D20C8A6E15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1358-002E-4527-88D9-F21CE9270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CABA-79A7-40C7-A2CE-D20C8A6E15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41358-002E-4527-88D9-F21CE9270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DCABA-79A7-40C7-A2CE-D20C8A6E15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-635"/>
            <a:ext cx="9147175" cy="68535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0245" y="366395"/>
            <a:ext cx="7772400" cy="1094740"/>
          </a:xfrm>
        </p:spPr>
        <p:txBody>
          <a:bodyPr/>
          <a:p>
            <a:r>
              <a:rPr lang="zh-CN" altLang="zh-CN" sz="6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投资十要点</a:t>
            </a:r>
            <a:endParaRPr lang="zh-CN" altLang="zh-CN" sz="6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0625" y="1461135"/>
            <a:ext cx="6915150" cy="4997450"/>
          </a:xfrm>
        </p:spPr>
        <p:txBody>
          <a:bodyPr>
            <a:normAutofit lnSpcReduction="10000"/>
          </a:bodyPr>
          <a:p>
            <a:pPr algn="ctr" fontAlgn="base">
              <a:lnSpc>
                <a:spcPct val="150000"/>
              </a:lnSpc>
            </a:pP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、止损         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、止盈</a:t>
            </a:r>
            <a:endParaRPr lang="zh-CN" altLang="en-US" sz="40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>
              <a:lnSpc>
                <a:spcPct val="150000"/>
              </a:lnSpc>
            </a:pP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、点位         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、仓位</a:t>
            </a:r>
            <a:endParaRPr lang="zh-CN" altLang="en-US" sz="40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>
              <a:lnSpc>
                <a:spcPct val="150000"/>
              </a:lnSpc>
            </a:pP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、果断         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、频率</a:t>
            </a:r>
            <a:endParaRPr lang="zh-CN" altLang="en-US" sz="40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>
              <a:lnSpc>
                <a:spcPct val="150000"/>
              </a:lnSpc>
            </a:pP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、心态         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8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、加仓</a:t>
            </a:r>
            <a:endParaRPr lang="zh-CN" altLang="en-US" sz="40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>
              <a:lnSpc>
                <a:spcPct val="150000"/>
              </a:lnSpc>
            </a:pP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9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、顺势        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、心情</a:t>
            </a:r>
            <a:endParaRPr lang="zh-CN" altLang="en-US" sz="40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>
              <a:lnSpc>
                <a:spcPct val="150000"/>
              </a:lnSpc>
            </a:pPr>
            <a:endParaRPr lang="zh-CN" altLang="en-US" sz="40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085" y="1313180"/>
            <a:ext cx="7882255" cy="4526280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 sz="36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顺势：</a:t>
            </a:r>
            <a:r>
              <a:rPr lang="zh-CN" altLang="en-US"/>
              <a:t>顺势而为，当市场单边行情中，不要想着随时调整，也许所有指标全部高位吨化，但是指标也有背离的时候，切记万万不可逆势而为。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420" y="1241425"/>
            <a:ext cx="7827010" cy="4526280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心情：</a:t>
            </a:r>
            <a:r>
              <a:rPr lang="zh-CN" altLang="en-US"/>
              <a:t>这也是最重要的一条，心情郁闷或者极度兴奋状态下建议先冷静心态然后再操作。心情郁闷往往导致过早砍仓或者过早止盈，心情极度兴奋的情况下则往往产生贪婪，可能让盈利单变亏损单。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3440" y="642620"/>
            <a:ext cx="7423785" cy="5503545"/>
          </a:xfrm>
        </p:spPr>
        <p:txBody>
          <a:bodyPr>
            <a:normAutofit fontScale="90000"/>
          </a:bodyPr>
          <a:p>
            <a:pPr algn="l">
              <a:lnSpc>
                <a:spcPct val="150000"/>
              </a:lnSpc>
            </a:pP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</a:rPr>
              <a:t>止损：</a:t>
            </a:r>
            <a:r>
              <a:rPr lang="zh-CN" altLang="en-US" sz="3600">
                <a:latin typeface="+mn-ea"/>
                <a:ea typeface="+mn-ea"/>
                <a:cs typeface="+mn-ea"/>
              </a:rPr>
              <a:t>在下单前，就应该想好止损价是多少，止损价格是不是合理，下单以后，马上把止损价填上。那为什么要一开始就要填止损呢?如果行情不是你希望走的情况，这样你第一时间就可以减少亏损。止损止损就是停止亏损  的意思，只有小亏才能保住元气。 </a:t>
            </a:r>
            <a:endParaRPr lang="zh-CN" altLang="en-US" sz="360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4695" y="973455"/>
            <a:ext cx="7757160" cy="4761230"/>
          </a:xfrm>
        </p:spPr>
        <p:txBody>
          <a:bodyPr>
            <a:normAutofit fontScale="90000"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止盈：</a:t>
            </a:r>
            <a:r>
              <a:rPr lang="zh-CN" altLang="en-US" sz="3600"/>
              <a:t>很多人往往做不好止盈，从而让盈利单变亏损单，在单边趋势下，止盈可以用推止损法来加大利润空间，在震荡行情中，止盈往往需要个人思考点位平仓，不是每一单都必须赚几千几万，震荡行情中，有时一二点的利润可以积少成多。</a:t>
            </a:r>
            <a:endParaRPr lang="zh-CN" alt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695325"/>
            <a:ext cx="7855585" cy="5164455"/>
          </a:xfrm>
        </p:spPr>
        <p:txBody>
          <a:bodyPr>
            <a:normAutofit fontScale="90000"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点位：</a:t>
            </a:r>
            <a:r>
              <a:rPr lang="zh-CN" altLang="en-US" sz="3600"/>
              <a:t>入单的点位是相当重要的，虽然说数字货币交易是做多和做空两种模式操作，但其实可以分为：低多，低空，高多，高空这四种。在单边势头中，这四种模式都是可取的，如果是在震荡趋势中，切记不可低空和高多，这样就相当于追涨杀跌，很多人都是追涨杀跌导致亏损。</a:t>
            </a:r>
            <a:endParaRPr lang="zh-C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295" y="933450"/>
            <a:ext cx="8021320" cy="4762500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仓位：</a:t>
            </a:r>
            <a:r>
              <a:rPr lang="zh-CN" altLang="en-US"/>
              <a:t>资金如何分配关系到心里承受能力的多少，仓位如果过大或者满仓操作，一旦趋势逆转，则亏损加大，心里承受压力也加大，往往不能仔细的分析行情走势，从而造成错误操作。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4355" y="1241425"/>
            <a:ext cx="7966710" cy="4526280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果断：</a:t>
            </a:r>
            <a:r>
              <a:rPr lang="zh-CN" altLang="en-US"/>
              <a:t>一个合格的数字货币投资者，需要果断的下单。既然自己有想法，就按照自己的想法执行，毫不犹豫，不要怕亏损，合理的止损会帮你规避风险，做你的坚强后盾。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70" y="1241425"/>
            <a:ext cx="7924165" cy="4526280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频率：</a:t>
            </a:r>
            <a:r>
              <a:rPr lang="zh-CN" altLang="en-US"/>
              <a:t>由于数字货币是24小时交易，所以不可能每波行情都要抓住，交易频率适当是必须掌握的，过多的交易可能导致技术分析错误。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41425"/>
            <a:ext cx="7854315" cy="4526280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心态：</a:t>
            </a:r>
            <a:r>
              <a:rPr lang="zh-CN" altLang="en-US"/>
              <a:t>这一点是最重要的，当你踏入这个市场的时候，不可否认大家都是报着赚钱来的，赚多赚少影响着你的心态，我们要做到的是宁可小赚也不亏钱，而不是赚多赚少。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70" y="1313180"/>
            <a:ext cx="7882890" cy="4526280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加仓：</a:t>
            </a:r>
            <a:r>
              <a:rPr lang="zh-CN" altLang="en-US"/>
              <a:t>加仓是一门学问，在单边的势头中，可以适当加顺势单，但是切记万万不可逆势加单。逆势加单往往使得亏损加大，更加不可随意撤消改动逆势单止损。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WPS 演示</Application>
  <PresentationFormat>全屏显示(4:3)</PresentationFormat>
  <Paragraphs>29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华文楷体</vt:lpstr>
      <vt:lpstr>黑体</vt:lpstr>
      <vt:lpstr>微软雅黑</vt:lpstr>
      <vt:lpstr>Arial Unicode MS</vt:lpstr>
      <vt:lpstr>Calibri</vt:lpstr>
      <vt:lpstr>楷体</vt:lpstr>
      <vt:lpstr>Office 主题</vt:lpstr>
      <vt:lpstr>投资十要点</vt:lpstr>
      <vt:lpstr>止损：在下单前，就应该想好止损价是多少，止损价格是不是合理，下单以后，马上把止损价填上。那为什么要一开始就要填止损呢?如果行情不是你希望走的情况，这样你第一时间就可以减少亏损。止损止损就是停止亏损  的意思，只有小亏才能保住元气。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什么是投资</dc:title>
  <dc:creator>甘强</dc:creator>
  <cp:lastModifiedBy>甘强</cp:lastModifiedBy>
  <cp:revision>30</cp:revision>
  <dcterms:created xsi:type="dcterms:W3CDTF">2019-03-02T09:08:00Z</dcterms:created>
  <dcterms:modified xsi:type="dcterms:W3CDTF">2019-05-13T07:21:07Z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