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0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369748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9d5cbb"/>
                </a:solidFill>
              </a:rPr>
              <a:t>보안분야</a:t>
            </a:r>
            <a:endParaRPr lang="ko-KR" altLang="en-US">
              <a:solidFill>
                <a:srgbClr val="9d5cb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703371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보안분야조사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339" y="1600200"/>
            <a:ext cx="878998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r>
              <a:rPr lang="ko-KR" altLang="en-US" sz="1837">
                <a:solidFill>
                  <a:srgbClr val="9d5cbb"/>
                </a:solidFill>
              </a:rPr>
              <a:t>정보보안정책담당</a:t>
            </a:r>
            <a:r>
              <a:rPr lang="ko-KR" altLang="en-US" sz="1837"/>
              <a:t> </a:t>
            </a:r>
            <a:r>
              <a:rPr lang="en-US" altLang="ko-KR" sz="1837"/>
              <a:t>&gt; 정보보호 관리체계를 수립하고 인증을 획득/유지하기 위한 활동</a:t>
            </a:r>
            <a:endParaRPr lang="en-US" altLang="ko-KR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네트워크보안기술</a:t>
            </a:r>
            <a:r>
              <a:rPr lang="en-US" altLang="ko-KR" sz="1837"/>
              <a:t> &gt; 네트워크 보안 운용, </a:t>
            </a:r>
            <a:r>
              <a:rPr lang="ko-KR" altLang="en-US" sz="1837"/>
              <a:t>접근통제운용의 활동</a:t>
            </a:r>
            <a:endParaRPr lang="ko-KR" altLang="en-US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보안솔루션 구축</a:t>
            </a:r>
            <a:r>
              <a:rPr lang="en-US" altLang="ko-KR" sz="1837">
                <a:solidFill>
                  <a:srgbClr val="9d5cbb"/>
                </a:solidFill>
              </a:rPr>
              <a:t>/</a:t>
            </a:r>
            <a:r>
              <a:rPr lang="ko-KR" altLang="en-US" sz="1837">
                <a:solidFill>
                  <a:srgbClr val="9d5cbb"/>
                </a:solidFill>
              </a:rPr>
              <a:t>운영</a:t>
            </a:r>
            <a:r>
              <a:rPr lang="ko-KR" altLang="en-US" sz="1837"/>
              <a:t> </a:t>
            </a:r>
            <a:r>
              <a:rPr lang="en-US" altLang="ko-KR" sz="1837"/>
              <a:t>&gt; 엔드포인트 보안솔루션(백신, PMS, DLP, DRM 등)의 운영/관리</a:t>
            </a:r>
            <a:endParaRPr lang="en-US" altLang="ko-KR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보안이벤트 분석</a:t>
            </a:r>
            <a:r>
              <a:rPr lang="en-US" altLang="ko-KR" sz="1837"/>
              <a:t> &gt;  SIEM 구축/운영 및 상관분석 정책 수립 업무 </a:t>
            </a:r>
            <a:endParaRPr lang="en-US" altLang="ko-KR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정보보안기획관리자</a:t>
            </a:r>
            <a:r>
              <a:rPr lang="en-US" altLang="ko-KR" sz="1837"/>
              <a:t> &gt; 신규 전자금융서비스 및 IT인프라에 대한 보안성심의 업무를 수행</a:t>
            </a:r>
            <a:endParaRPr lang="en-US" altLang="ko-KR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보안개발자</a:t>
            </a:r>
            <a:r>
              <a:rPr lang="ko-KR" altLang="en-US" sz="1837"/>
              <a:t> </a:t>
            </a:r>
            <a:r>
              <a:rPr lang="en-US" altLang="ko-KR" sz="1837"/>
              <a:t>&gt;  금융사기 방지시스템 설계,</a:t>
            </a:r>
            <a:r>
              <a:rPr lang="ko-KR" altLang="en-US" sz="1837"/>
              <a:t> 이상거래탐지등을 수행</a:t>
            </a:r>
            <a:endParaRPr lang="ko-KR" altLang="en-US" sz="1837"/>
          </a:p>
          <a:p>
            <a:pPr marL="0" indent="0">
              <a:buNone/>
              <a:defRPr/>
            </a:pPr>
            <a:endParaRPr lang="ko-KR" altLang="en-US" sz="1837"/>
          </a:p>
          <a:p>
            <a:pPr marL="0" indent="0">
              <a:buNone/>
              <a:defRPr/>
            </a:pPr>
            <a:r>
              <a:rPr lang="ko-KR" altLang="en-US" sz="1837"/>
              <a:t> </a:t>
            </a:r>
            <a:r>
              <a:rPr lang="ko-KR" altLang="en-US" sz="1837">
                <a:solidFill>
                  <a:srgbClr val="9d5cbb"/>
                </a:solidFill>
              </a:rPr>
              <a:t>보안사고 분석</a:t>
            </a:r>
            <a:r>
              <a:rPr lang="en-US" altLang="ko-KR" sz="1837">
                <a:solidFill>
                  <a:srgbClr val="9d5cbb"/>
                </a:solidFill>
              </a:rPr>
              <a:t>/</a:t>
            </a:r>
            <a:r>
              <a:rPr lang="ko-KR" altLang="en-US" sz="1837">
                <a:solidFill>
                  <a:srgbClr val="9d5cbb"/>
                </a:solidFill>
              </a:rPr>
              <a:t>대응</a:t>
            </a:r>
            <a:r>
              <a:rPr lang="ko-KR" altLang="en-US" sz="1837"/>
              <a:t> </a:t>
            </a:r>
            <a:r>
              <a:rPr lang="en-US" altLang="ko-KR" sz="1837"/>
              <a:t>&gt;</a:t>
            </a:r>
            <a:r>
              <a:rPr lang="ko-KR" altLang="en-US" sz="1837"/>
              <a:t> 보안사고로부터 시스템 복구와 예방 전략을 수립</a:t>
            </a:r>
            <a:endParaRPr lang="ko-KR" altLang="en-US" sz="1837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6173" y="1600200"/>
            <a:ext cx="1396542" cy="535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76951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관심분야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1600"/>
              <a:t>  </a:t>
            </a:r>
            <a:endParaRPr lang="ko-KR" altLang="en-US" sz="2100"/>
          </a:p>
          <a:p>
            <a:pPr marL="0" indent="0">
              <a:buNone/>
              <a:defRPr/>
            </a:pPr>
            <a:endParaRPr lang="ko-KR" altLang="en-US" sz="2100"/>
          </a:p>
          <a:p>
            <a:pPr marL="0" indent="0">
              <a:buNone/>
              <a:defRPr/>
            </a:pPr>
            <a:endParaRPr lang="ko-KR" altLang="en-US" sz="2100"/>
          </a:p>
          <a:p>
            <a:pPr marL="0" indent="0">
              <a:buNone/>
              <a:defRPr/>
            </a:pPr>
            <a:endParaRPr lang="ko-KR" altLang="en-US" sz="2700">
              <a:solidFill>
                <a:srgbClr val="9d5cbb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700">
                <a:solidFill>
                  <a:srgbClr val="9d5cbb"/>
                </a:solidFill>
              </a:rPr>
              <a:t>백앤드서버개발</a:t>
            </a:r>
            <a:r>
              <a:rPr lang="ko-KR" altLang="en-US" sz="2700">
                <a:solidFill>
                  <a:srgbClr val="42c7f1"/>
                </a:solidFill>
              </a:rPr>
              <a:t> </a:t>
            </a:r>
            <a:r>
              <a:rPr lang="en-US" altLang="ko-KR" sz="2100"/>
              <a:t>&gt;</a:t>
            </a:r>
            <a:r>
              <a:rPr lang="ko-KR" altLang="en-US" sz="2100"/>
              <a:t>  데이터를 저장하고 관리하며, 웹사이트의 클라이언트 측(client-side)에서  모든 것이 매끄럽게 작동할 수 있게 해준다 PHP</a:t>
            </a:r>
            <a:r>
              <a:rPr lang="en-US" altLang="ko-KR" sz="2100"/>
              <a:t>,</a:t>
            </a:r>
            <a:r>
              <a:rPr lang="ko-KR" altLang="en-US" sz="2100"/>
              <a:t> </a:t>
            </a:r>
            <a:r>
              <a:rPr lang="en-US" altLang="ko-KR" sz="2100"/>
              <a:t>c++, java, phthon</a:t>
            </a:r>
            <a:r>
              <a:rPr lang="ko-KR" altLang="en-US" sz="2100"/>
              <a:t> 등이 요구</a:t>
            </a:r>
            <a:endParaRPr lang="ko-KR" altLang="en-US" sz="2100"/>
          </a:p>
          <a:p>
            <a:pPr marL="0" indent="0">
              <a:buNone/>
              <a:defRPr/>
            </a:pP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</ep:Words>
  <ep:PresentationFormat>화면 슬라이드 쇼(4:3)</ep:PresentationFormat>
  <ep:Paragraphs>13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얼음</vt:lpstr>
      <vt:lpstr>보안분야</vt:lpstr>
      <vt:lpstr>보안분야조사</vt:lpstr>
      <vt:lpstr>관심분야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2021-04-08T00:47:16.437</dcterms:created>
  <dc:creator>kangs</dc:creator>
  <cp:lastModifiedBy>kangs</cp:lastModifiedBy>
  <dcterms:modified xsi:type="dcterms:W3CDTF">2021-04-10T10:28:34.911</dcterms:modified>
  <cp:revision>22</cp:revision>
  <dc:title>보안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