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9" r:id="rId4"/>
    <p:sldId id="265" r:id="rId5"/>
    <p:sldId id="267" r:id="rId6"/>
    <p:sldId id="266" r:id="rId7"/>
    <p:sldId id="272" r:id="rId8"/>
    <p:sldId id="258" r:id="rId9"/>
    <p:sldId id="260" r:id="rId10"/>
    <p:sldId id="268" r:id="rId11"/>
    <p:sldId id="27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5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6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42C7-E402-4804-BC21-115C421A2880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2E9F-1C1E-4668-8A8D-CE05C73E0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863" y="124420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GITHUB</a:t>
            </a:r>
            <a:endParaRPr lang="en-US" sz="20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34177" y="0"/>
            <a:ext cx="0" cy="491397"/>
          </a:xfrm>
          <a:prstGeom prst="line">
            <a:avLst/>
          </a:prstGeom>
          <a:ln>
            <a:solidFill>
              <a:srgbClr val="ED23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6355" y="1628925"/>
            <a:ext cx="146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ED2431"/>
                </a:solidFill>
              </a:rPr>
              <a:t>WORKSHOP</a:t>
            </a:r>
            <a:endParaRPr lang="en-US" sz="2000" b="1" dirty="0">
              <a:solidFill>
                <a:srgbClr val="ED243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133172" y="5950634"/>
            <a:ext cx="2961" cy="907366"/>
          </a:xfrm>
          <a:prstGeom prst="line">
            <a:avLst/>
          </a:prstGeom>
          <a:ln>
            <a:solidFill>
              <a:srgbClr val="ED23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902" y="5449816"/>
            <a:ext cx="1576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ED2431"/>
                </a:solidFill>
              </a:rPr>
              <a:t>JUL 08 - 2020</a:t>
            </a:r>
            <a:endParaRPr lang="en-US" sz="2000" b="1" dirty="0">
              <a:solidFill>
                <a:srgbClr val="ED243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92" y="491397"/>
            <a:ext cx="480769" cy="4807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3231" y="1244204"/>
            <a:ext cx="27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create</a:t>
            </a:r>
            <a:r>
              <a:rPr lang="en-US" sz="2000" dirty="0" smtClean="0"/>
              <a:t> an issue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7426" y="1959564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monitor</a:t>
            </a:r>
            <a:r>
              <a:rPr lang="en-US" sz="2000" dirty="0" smtClean="0"/>
              <a:t> an issue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08527" y="2552463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link  GIT commit to this </a:t>
            </a:r>
            <a:r>
              <a:rPr lang="en-US" sz="2000" dirty="0" smtClean="0"/>
              <a:t> issue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608527" y="3145362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interact with customer </a:t>
            </a:r>
            <a:r>
              <a:rPr lang="en-US" sz="2000" dirty="0" smtClean="0"/>
              <a:t>using the issue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8527" y="3738261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define a </a:t>
            </a:r>
            <a:r>
              <a:rPr lang="en-US" sz="2000" b="1" dirty="0" smtClean="0"/>
              <a:t>milestone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29628" y="4331160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view the </a:t>
            </a:r>
            <a:r>
              <a:rPr lang="en-US" sz="2000" b="1" dirty="0" smtClean="0"/>
              <a:t>developer statistics</a:t>
            </a:r>
            <a:endParaRPr lang="en-US" sz="2000" b="1" dirty="0"/>
          </a:p>
        </p:txBody>
      </p:sp>
      <p:sp>
        <p:nvSpPr>
          <p:cNvPr id="18" name="Left Brace 17"/>
          <p:cNvSpPr/>
          <p:nvPr/>
        </p:nvSpPr>
        <p:spPr>
          <a:xfrm>
            <a:off x="7718465" y="901579"/>
            <a:ext cx="267286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27954" y="837831"/>
            <a:ext cx="211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Assignee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Type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Milestone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29628" y="4924059"/>
            <a:ext cx="6156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to </a:t>
            </a:r>
            <a:r>
              <a:rPr lang="en-US" sz="2000" b="1" dirty="0" smtClean="0"/>
              <a:t>filter</a:t>
            </a:r>
            <a:r>
              <a:rPr lang="en-US" sz="2000" dirty="0" smtClean="0"/>
              <a:t> the list of issues</a:t>
            </a:r>
            <a:endParaRPr lang="en-US" sz="2000" b="1" dirty="0"/>
          </a:p>
        </p:txBody>
      </p:sp>
      <p:sp>
        <p:nvSpPr>
          <p:cNvPr id="21" name="Left Brace 20"/>
          <p:cNvSpPr/>
          <p:nvPr/>
        </p:nvSpPr>
        <p:spPr>
          <a:xfrm>
            <a:off x="7943474" y="4842150"/>
            <a:ext cx="267286" cy="970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252963" y="4724421"/>
            <a:ext cx="2114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By Assignee</a:t>
            </a:r>
          </a:p>
          <a:p>
            <a:r>
              <a:rPr lang="en-US" sz="2000" b="1" dirty="0" smtClean="0">
                <a:solidFill>
                  <a:schemeClr val="accent2"/>
                </a:solidFill>
              </a:rPr>
              <a:t>By Type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By Milestone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37922" y="1454045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</a:t>
            </a:r>
            <a:r>
              <a:rPr lang="en-US" b="1" dirty="0" smtClean="0">
                <a:solidFill>
                  <a:schemeClr val="accent6"/>
                </a:solidFill>
              </a:rPr>
              <a:t>MASTER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9939" y="1086447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VS Code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57604" y="217447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337922" y="2657913"/>
            <a:ext cx="539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issue you want to implement:  </a:t>
            </a:r>
            <a:r>
              <a:rPr lang="en-US" b="1" dirty="0" smtClean="0"/>
              <a:t>ON PROGRESS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37922" y="4108135"/>
            <a:ext cx="464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Commit/Push  using following comment syntax: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37922" y="3668742"/>
            <a:ext cx="404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the code related to this issue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2771" y="3301044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VS Code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154862" y="4111656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#issueId  </a:t>
            </a:r>
            <a:r>
              <a:rPr lang="en-US" sz="2000" dirty="0" smtClean="0">
                <a:latin typeface="Consolas" panose="020B0609020204030204" pitchFamily="49" charset="0"/>
              </a:rPr>
              <a:t>YourComment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1758" y="5678272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issue to  :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2771" y="4766022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381758" y="5205051"/>
            <a:ext cx="44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commit </a:t>
            </a:r>
            <a:r>
              <a:rPr lang="en-US" dirty="0" smtClean="0">
                <a:solidFill>
                  <a:srgbClr val="FF0000"/>
                </a:solidFill>
              </a:rPr>
              <a:t>is linked with the GitHub issue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190" y="142326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#6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190" y="264917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#7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190" y="363071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#8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0190" y="5264545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#10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90349" y="213135"/>
            <a:ext cx="7849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66CC"/>
                </a:solidFill>
              </a:rPr>
              <a:t>Implement and close an </a:t>
            </a:r>
            <a:r>
              <a:rPr lang="en-US" sz="3000" b="1" dirty="0" smtClean="0">
                <a:solidFill>
                  <a:schemeClr val="accent6"/>
                </a:solidFill>
              </a:rPr>
              <a:t>SMALL issue </a:t>
            </a:r>
            <a:r>
              <a:rPr lang="en-US" sz="3000" b="1" dirty="0" smtClean="0">
                <a:solidFill>
                  <a:srgbClr val="FF66CC"/>
                </a:solidFill>
              </a:rPr>
              <a:t>(&lt; 3 hours)</a:t>
            </a:r>
            <a:endParaRPr lang="en-US" sz="3000" b="1" dirty="0">
              <a:solidFill>
                <a:srgbClr val="FF66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37922" y="6151493"/>
            <a:ext cx="962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CC"/>
                </a:solidFill>
              </a:rPr>
              <a:t>The project manager will move the issue to  : DONE and will CLOSE the issue if validated  + ARCHIVE</a:t>
            </a:r>
            <a:endParaRPr lang="en-US" b="1" dirty="0">
              <a:solidFill>
                <a:srgbClr val="FF66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190" y="409773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#9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0190" y="5632143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#11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0177" y="6136104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#12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8756" y="761593"/>
            <a:ext cx="532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Repeat those steps for all issues of V1.0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318902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6089" y="114640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1286407" y="1619584"/>
            <a:ext cx="539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issue you want to implement:  </a:t>
            </a:r>
            <a:r>
              <a:rPr lang="en-US" b="1" dirty="0" smtClean="0"/>
              <a:t>ON PROGRESS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86407" y="3764618"/>
            <a:ext cx="464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Commit/Push  using following comment syntax: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86407" y="3325225"/>
            <a:ext cx="404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 the code related to this issue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1256" y="2545961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VS Code</a:t>
            </a:r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6103347" y="376813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#issueId  </a:t>
            </a:r>
            <a:r>
              <a:rPr lang="en-US" sz="2000" dirty="0" smtClean="0">
                <a:latin typeface="Consolas" panose="020B0609020204030204" pitchFamily="49" charset="0"/>
              </a:rPr>
              <a:t>YourComment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0243" y="5832020"/>
            <a:ext cx="284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the issue to  :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5353" y="489571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211225" y="5390696"/>
            <a:ext cx="44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commit is linked with the GitHub issue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58174" y="161958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#6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597" y="215570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#7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675" y="3325225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#9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7850" y="5274682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#12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1943" y="213135"/>
            <a:ext cx="7426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66CC"/>
                </a:solidFill>
              </a:rPr>
              <a:t>Implement and close an </a:t>
            </a:r>
            <a:r>
              <a:rPr lang="en-US" sz="3000" b="1" dirty="0" smtClean="0">
                <a:solidFill>
                  <a:schemeClr val="accent6"/>
                </a:solidFill>
              </a:rPr>
              <a:t>BIG  issue</a:t>
            </a:r>
            <a:r>
              <a:rPr lang="en-US" sz="3000" b="1" dirty="0" smtClean="0">
                <a:solidFill>
                  <a:srgbClr val="FF66CC"/>
                </a:solidFill>
              </a:rPr>
              <a:t> (&gt; 3 hours)</a:t>
            </a:r>
            <a:endParaRPr lang="en-US" sz="3000" b="1" dirty="0">
              <a:solidFill>
                <a:srgbClr val="FF66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86407" y="6305241"/>
            <a:ext cx="85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CC"/>
                </a:solidFill>
              </a:rPr>
              <a:t>The project manager will move the issue to  : DONE and will CLOSE the issue if validated</a:t>
            </a:r>
            <a:endParaRPr lang="en-US" b="1" dirty="0">
              <a:solidFill>
                <a:srgbClr val="FF66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3753" y="3754217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#10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675" y="5785891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#13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8662" y="6289852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#14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8756" y="761593"/>
            <a:ext cx="527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Repeat those steps for all issues of V2,0 of your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6407" y="2136030"/>
            <a:ext cx="540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Create branch from MASTER with the name of the issue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3008" y="2948564"/>
            <a:ext cx="212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Checkout the branch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662" y="2903343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#8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7850" y="4301798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#11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83007" y="4301122"/>
            <a:ext cx="533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Checkout MASTER and merge the branch  into MASTER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2500" y="4301122"/>
            <a:ext cx="33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Or do it on GitHub (pull request)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64804" y="1604838"/>
            <a:ext cx="780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to issue/milestone view </a:t>
            </a:r>
            <a:r>
              <a:rPr lang="en-US" dirty="0" smtClean="0"/>
              <a:t>and check all issues for your </a:t>
            </a:r>
            <a:r>
              <a:rPr lang="en-US" b="1" dirty="0" smtClean="0"/>
              <a:t>milestone</a:t>
            </a:r>
            <a:r>
              <a:rPr lang="en-US" dirty="0" smtClean="0"/>
              <a:t> are completed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197" y="1616577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#13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071" y="11834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23" name="TextBox 22"/>
          <p:cNvSpPr txBox="1"/>
          <p:nvPr/>
        </p:nvSpPr>
        <p:spPr>
          <a:xfrm>
            <a:off x="570071" y="2420830"/>
            <a:ext cx="95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VS Code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1286766" y="2910657"/>
            <a:ext cx="6770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all features of your milestone to be sure everything work properly</a:t>
            </a:r>
          </a:p>
          <a:p>
            <a:r>
              <a:rPr lang="en-US" dirty="0" smtClean="0"/>
              <a:t>- If not, fix the bugs on the MASTER branch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64804" y="4346125"/>
            <a:ext cx="420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 TAG  with the name of the version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9339" y="386691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GitHub</a:t>
            </a:r>
            <a:endParaRPr 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487197" y="2903046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#14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7197" y="4346125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#15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11987" y="303992"/>
            <a:ext cx="5358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66CC"/>
                </a:solidFill>
              </a:rPr>
              <a:t>Validate and close the milestone</a:t>
            </a:r>
            <a:endParaRPr lang="en-US" sz="3000" b="1" dirty="0">
              <a:solidFill>
                <a:srgbClr val="FF66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6038" y="4918792"/>
            <a:ext cx="447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to issue/milestone view </a:t>
            </a:r>
            <a:r>
              <a:rPr lang="en-US" dirty="0" smtClean="0"/>
              <a:t>close </a:t>
            </a:r>
            <a:r>
              <a:rPr lang="en-US" b="1" dirty="0" smtClean="0"/>
              <a:t>milestone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487197" y="4930531"/>
            <a:ext cx="572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#16</a:t>
            </a:r>
            <a:endParaRPr lang="en-US" sz="20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95275" y="253290"/>
            <a:ext cx="4517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GITHUB WORKSHOP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4166" y="2575385"/>
            <a:ext cx="6070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/>
              <a:t>DEMO</a:t>
            </a:r>
            <a:endParaRPr lang="en-US" sz="10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17" y="362835"/>
            <a:ext cx="510924" cy="5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55212" y="3134567"/>
            <a:ext cx="283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A milestone </a:t>
            </a:r>
            <a:endParaRPr lang="en-US" sz="4000" b="1" dirty="0">
              <a:solidFill>
                <a:srgbClr val="FF66CC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075" y="2156124"/>
            <a:ext cx="1050754" cy="1050754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4870824" y="1616169"/>
            <a:ext cx="608834" cy="392650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69" y="3134567"/>
            <a:ext cx="879319" cy="8793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43719" y="3312616"/>
            <a:ext cx="176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due date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93" y="1817266"/>
            <a:ext cx="1200150" cy="1200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43719" y="2083813"/>
            <a:ext cx="369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list of issues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658" y="4292619"/>
            <a:ext cx="884930" cy="79285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575343" y="4427437"/>
            <a:ext cx="176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delivery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6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68688" y="1802459"/>
            <a:ext cx="39926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A delivery version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3559" y="2927874"/>
            <a:ext cx="2276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2.12</a:t>
            </a:r>
            <a:endParaRPr lang="en-US" sz="8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67" y="985235"/>
            <a:ext cx="884930" cy="79285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5156094" y="4110636"/>
            <a:ext cx="466477" cy="883395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628197" y="4168146"/>
            <a:ext cx="651691" cy="866456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76226" y="5249409"/>
            <a:ext cx="18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MAJOR CHANGES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07381" y="5249409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50144" y="1085007"/>
            <a:ext cx="1957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An issue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7490" y="1868132"/>
            <a:ext cx="588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#45 Mailbox view</a:t>
            </a:r>
            <a:endParaRPr lang="en-US" sz="5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3667" y="3450694"/>
            <a:ext cx="466477" cy="883395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351423" y="3369640"/>
            <a:ext cx="651691" cy="866456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40128" y="4531957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ASSIGNEES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30607" y="4450903"/>
            <a:ext cx="127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485134" y="2936412"/>
            <a:ext cx="1035397" cy="575669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44301" y="33274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175235" y="2567299"/>
            <a:ext cx="861915" cy="883396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31696" y="3648562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87832" y="2895994"/>
            <a:ext cx="0" cy="1635964"/>
          </a:xfrm>
          <a:prstGeom prst="straightConnector1">
            <a:avLst/>
          </a:prstGeom>
          <a:ln w="57150">
            <a:solidFill>
              <a:srgbClr val="FF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44293" y="4729825"/>
            <a:ext cx="8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39861" y="5099157"/>
            <a:ext cx="152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TODO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ON PROGRESS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TO REVIEW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83726" y="3712239"/>
            <a:ext cx="16447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BUG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IMPROVEMENT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DOCUMENT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DELIVERY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32" y="33727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2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847746" y="213135"/>
            <a:ext cx="893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66CC"/>
                </a:solidFill>
              </a:rPr>
              <a:t>An issue can have many related  commits</a:t>
            </a:r>
            <a:endParaRPr lang="en-US" sz="4000" b="1" dirty="0">
              <a:solidFill>
                <a:srgbClr val="FF66C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8961" y="3965720"/>
            <a:ext cx="4109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#</a:t>
            </a:r>
            <a:r>
              <a:rPr lang="en-US" sz="4000" dirty="0" smtClean="0">
                <a:solidFill>
                  <a:srgbClr val="FF66CC"/>
                </a:solidFill>
              </a:rPr>
              <a:t>45</a:t>
            </a:r>
            <a:r>
              <a:rPr lang="en-US" sz="4000" dirty="0" smtClean="0"/>
              <a:t> Mailbox panel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383" y="3285352"/>
            <a:ext cx="680368" cy="6803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06546" y="2572521"/>
            <a:ext cx="47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FF66CC"/>
                </a:solidFill>
              </a:rPr>
              <a:t>45</a:t>
            </a:r>
            <a:r>
              <a:rPr lang="en-US" sz="2000" dirty="0" smtClean="0"/>
              <a:t> Create the mailbox view</a:t>
            </a:r>
            <a:endParaRPr lang="en-US" sz="2000" dirty="0"/>
          </a:p>
        </p:txBody>
      </p:sp>
      <p:sp>
        <p:nvSpPr>
          <p:cNvPr id="2" name="Left Brace 1"/>
          <p:cNvSpPr/>
          <p:nvPr/>
        </p:nvSpPr>
        <p:spPr>
          <a:xfrm>
            <a:off x="4849012" y="2762976"/>
            <a:ext cx="436628" cy="28626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06546" y="3094394"/>
            <a:ext cx="47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FF66CC"/>
                </a:solidFill>
              </a:rPr>
              <a:t>45 </a:t>
            </a:r>
            <a:r>
              <a:rPr lang="en-US" sz="2000" dirty="0" smtClean="0"/>
              <a:t>Update the model table for mailbox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606546" y="3776495"/>
            <a:ext cx="47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FF66CC"/>
                </a:solidFill>
              </a:rPr>
              <a:t>45</a:t>
            </a:r>
            <a:r>
              <a:rPr lang="en-US" sz="2000" dirty="0" smtClean="0"/>
              <a:t> Now the SEND button can send a mail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06546" y="4458596"/>
            <a:ext cx="47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FF66CC"/>
                </a:solidFill>
              </a:rPr>
              <a:t>45</a:t>
            </a:r>
            <a:r>
              <a:rPr lang="en-US" sz="2000" dirty="0" smtClean="0"/>
              <a:t> List of mails are well updated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06546" y="5223951"/>
            <a:ext cx="4701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FF66CC"/>
                </a:solidFill>
              </a:rPr>
              <a:t>45</a:t>
            </a:r>
            <a:r>
              <a:rPr lang="en-US" sz="2000" dirty="0" smtClean="0"/>
              <a:t> Fixed a bug when refreshing the view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160576" y="1240735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66CC"/>
                </a:solidFill>
              </a:rPr>
              <a:t>ISSUE</a:t>
            </a:r>
            <a:endParaRPr lang="en-US" sz="2000" dirty="0">
              <a:solidFill>
                <a:srgbClr val="FF66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34137" y="1243371"/>
            <a:ext cx="1234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66CC"/>
                </a:solidFill>
              </a:rPr>
              <a:t>COMMITS</a:t>
            </a:r>
            <a:endParaRPr lang="en-US" sz="2000" dirty="0">
              <a:solidFill>
                <a:srgbClr val="FF66CC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76" y="2762976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1371" y="1391378"/>
            <a:ext cx="18437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GO</a:t>
            </a:r>
            <a:endParaRPr lang="en-US" sz="10000" dirty="0"/>
          </a:p>
        </p:txBody>
      </p:sp>
      <p:sp>
        <p:nvSpPr>
          <p:cNvPr id="5" name="Oval 4"/>
          <p:cNvSpPr/>
          <p:nvPr/>
        </p:nvSpPr>
        <p:spPr>
          <a:xfrm>
            <a:off x="4884847" y="1100694"/>
            <a:ext cx="2212584" cy="221258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8548" y="3517330"/>
            <a:ext cx="20088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DO IT !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9118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690" y="1313056"/>
            <a:ext cx="410323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a </a:t>
            </a:r>
            <a:r>
              <a:rPr lang="en-US" b="1" dirty="0" smtClean="0">
                <a:solidFill>
                  <a:srgbClr val="FF0000"/>
                </a:solidFill>
              </a:rPr>
              <a:t>REPOSITORY</a:t>
            </a:r>
          </a:p>
          <a:p>
            <a:endParaRPr lang="en-US" b="1" dirty="0"/>
          </a:p>
          <a:p>
            <a:r>
              <a:rPr lang="en-US" b="1" dirty="0" smtClean="0"/>
              <a:t>Create a </a:t>
            </a:r>
            <a:r>
              <a:rPr lang="en-US" b="1" dirty="0" smtClean="0">
                <a:solidFill>
                  <a:srgbClr val="FF0000"/>
                </a:solidFill>
              </a:rPr>
              <a:t>PROJECT</a:t>
            </a:r>
            <a:r>
              <a:rPr lang="en-US" b="1" dirty="0" smtClean="0"/>
              <a:t> </a:t>
            </a:r>
            <a:r>
              <a:rPr lang="en-US" dirty="0" smtClean="0"/>
              <a:t>on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template </a:t>
            </a:r>
            <a:r>
              <a:rPr lang="en-US" b="1" dirty="0" smtClean="0"/>
              <a:t>Kamban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Review </a:t>
            </a:r>
            <a:r>
              <a:rPr lang="en-US" b="1" dirty="0" smtClean="0">
                <a:solidFill>
                  <a:srgbClr val="FF0000"/>
                </a:solidFill>
              </a:rPr>
              <a:t>COLUMN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before done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Invite </a:t>
            </a:r>
            <a:r>
              <a:rPr lang="en-US" dirty="0" smtClean="0"/>
              <a:t>your VC2 members  on your project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Create </a:t>
            </a:r>
            <a:r>
              <a:rPr lang="en-US" b="1" dirty="0" smtClean="0">
                <a:solidFill>
                  <a:srgbClr val="FF0000"/>
                </a:solidFill>
              </a:rPr>
              <a:t>LABELS</a:t>
            </a:r>
          </a:p>
          <a:p>
            <a:r>
              <a:rPr lang="en-US" dirty="0"/>
              <a:t>	</a:t>
            </a:r>
            <a:r>
              <a:rPr lang="en-US" dirty="0" smtClean="0"/>
              <a:t>IMPROVEMENT</a:t>
            </a:r>
          </a:p>
          <a:p>
            <a:r>
              <a:rPr lang="en-US" dirty="0"/>
              <a:t>	</a:t>
            </a:r>
            <a:r>
              <a:rPr lang="en-US" dirty="0" smtClean="0"/>
              <a:t>BUG</a:t>
            </a:r>
          </a:p>
          <a:p>
            <a:r>
              <a:rPr lang="en-US" dirty="0"/>
              <a:t>	</a:t>
            </a:r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	URGENT  (additional label)</a:t>
            </a:r>
          </a:p>
          <a:p>
            <a:endParaRPr lang="en-US" dirty="0" smtClean="0"/>
          </a:p>
          <a:p>
            <a:r>
              <a:rPr lang="en-US" b="1" dirty="0" smtClean="0"/>
              <a:t>Create </a:t>
            </a:r>
            <a:r>
              <a:rPr lang="en-US" b="1" dirty="0" smtClean="0">
                <a:solidFill>
                  <a:srgbClr val="FF0000"/>
                </a:solidFill>
              </a:rPr>
              <a:t>MILESTONES</a:t>
            </a:r>
          </a:p>
          <a:p>
            <a:r>
              <a:rPr lang="en-US" dirty="0"/>
              <a:t>	</a:t>
            </a:r>
            <a:r>
              <a:rPr lang="en-US" dirty="0" smtClean="0"/>
              <a:t>Create 2 milestones : V1.0  V2.0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2262" y="13130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#1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262" y="190814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#2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262" y="318540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#3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62" y="389659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#4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262" y="517385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#5</a:t>
            </a:r>
            <a:endParaRPr lang="en-US" sz="2000" b="1" dirty="0">
              <a:solidFill>
                <a:srgbClr val="FF66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9627" y="300220"/>
            <a:ext cx="4780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66CC"/>
                </a:solidFill>
              </a:rPr>
              <a:t>Initialize your GitHub project</a:t>
            </a:r>
            <a:endParaRPr lang="en-US" sz="30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499" y="1019062"/>
            <a:ext cx="326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Create issues </a:t>
            </a:r>
            <a:r>
              <a:rPr lang="en-US" dirty="0" smtClean="0"/>
              <a:t>following this table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7805" y="98828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CC"/>
                </a:solidFill>
              </a:rPr>
              <a:t>#5</a:t>
            </a:r>
            <a:endParaRPr lang="en-US" sz="2000" b="1" dirty="0">
              <a:solidFill>
                <a:srgbClr val="FF66CC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976" y="1444437"/>
            <a:ext cx="8723767" cy="541356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857121" y="300220"/>
            <a:ext cx="2265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FF66CC"/>
                </a:solidFill>
              </a:rPr>
              <a:t>Create issues</a:t>
            </a:r>
            <a:endParaRPr lang="en-US" sz="3000" b="1" dirty="0">
              <a:solidFill>
                <a:srgbClr val="FF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509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Student</cp:lastModifiedBy>
  <cp:revision>29</cp:revision>
  <dcterms:created xsi:type="dcterms:W3CDTF">2020-07-07T06:07:15Z</dcterms:created>
  <dcterms:modified xsi:type="dcterms:W3CDTF">2020-07-08T07:45:45Z</dcterms:modified>
</cp:coreProperties>
</file>