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3" r:id="rId4"/>
    <p:sldId id="264" r:id="rId5"/>
    <p:sldId id="257" r:id="rId6"/>
    <p:sldId id="265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2FA3-0D44-4D1D-B490-F12F9F3D571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CA61-7C5E-48F7-A729-24F179DF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48" y="2428875"/>
            <a:ext cx="4314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0089" y="1454676"/>
            <a:ext cx="4311299" cy="3209400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8932" y="4047466"/>
            <a:ext cx="150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ACCOUNT</a:t>
            </a:r>
            <a:endParaRPr lang="fr-F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34146" y="1571929"/>
            <a:ext cx="15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Peperoni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9797" y="2773991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0010" y="2728731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0010" y="2187367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0010" y="2146407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flipH="1">
            <a:off x="7488974" y="2671950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82355" y="2666292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>
                <a:solidFill>
                  <a:srgbClr val="FF0000"/>
                </a:solidFill>
              </a:rPr>
              <a:t>Display starts (*) to hide password</a:t>
            </a:r>
          </a:p>
        </p:txBody>
      </p:sp>
      <p:sp>
        <p:nvSpPr>
          <p:cNvPr id="34" name="Left Brace 33"/>
          <p:cNvSpPr/>
          <p:nvPr/>
        </p:nvSpPr>
        <p:spPr>
          <a:xfrm flipH="1">
            <a:off x="7488974" y="2038904"/>
            <a:ext cx="292414" cy="5107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41309" y="2018089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Shall start with a </a:t>
            </a:r>
            <a:r>
              <a:rPr lang="en-US" sz="1300" dirty="0" smtClean="0">
                <a:solidFill>
                  <a:srgbClr val="FF0000"/>
                </a:solidFill>
              </a:rPr>
              <a:t>letter, valid email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22489" y="3997738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6598383" y="4018164"/>
            <a:ext cx="685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7331">
            <a:off x="4569462" y="1620335"/>
            <a:ext cx="259921" cy="25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 rot="20036478">
            <a:off x="2799699" y="3995215"/>
            <a:ext cx="938844" cy="9342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0089" y="1454676"/>
            <a:ext cx="4311299" cy="43412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728" y="1568737"/>
            <a:ext cx="280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 Peperoni</a:t>
            </a:r>
            <a:r>
              <a:rPr lang="en-US" b="1" dirty="0" smtClean="0"/>
              <a:t> account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391282" y="5063211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6767176" y="5083637"/>
            <a:ext cx="685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7331">
            <a:off x="4216044" y="1617143"/>
            <a:ext cx="259921" cy="25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 rot="20036478">
            <a:off x="2631637" y="5057192"/>
            <a:ext cx="938844" cy="9342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16388" y="5216546"/>
            <a:ext cx="1411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 IN INSTEAD</a:t>
            </a:r>
            <a:endParaRPr lang="fr-F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00574" y="283626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60787" y="2791008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7969" y="2241467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27969" y="2200507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7" name="Left Brace 46"/>
          <p:cNvSpPr/>
          <p:nvPr/>
        </p:nvSpPr>
        <p:spPr>
          <a:xfrm flipH="1">
            <a:off x="7412961" y="2779900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6342" y="2774242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>
                <a:solidFill>
                  <a:srgbClr val="FF0000"/>
                </a:solidFill>
              </a:rPr>
              <a:t>Display starts (*) to hide password</a:t>
            </a:r>
          </a:p>
        </p:txBody>
      </p:sp>
      <p:sp>
        <p:nvSpPr>
          <p:cNvPr id="49" name="Left Brace 48"/>
          <p:cNvSpPr/>
          <p:nvPr/>
        </p:nvSpPr>
        <p:spPr>
          <a:xfrm flipH="1">
            <a:off x="7412961" y="2146854"/>
            <a:ext cx="292414" cy="5107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5296" y="2126039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Shall start with a </a:t>
            </a:r>
            <a:r>
              <a:rPr lang="en-US" sz="1300" dirty="0" smtClean="0">
                <a:solidFill>
                  <a:srgbClr val="FF0000"/>
                </a:solidFill>
              </a:rPr>
              <a:t>letter</a:t>
            </a:r>
            <a:r>
              <a:rPr lang="en-US" sz="1300" smtClean="0">
                <a:solidFill>
                  <a:srgbClr val="FF0000"/>
                </a:solidFill>
              </a:rPr>
              <a:t>, valid email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00574" y="337693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60787" y="3331678"/>
            <a:ext cx="3278494" cy="820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 flipH="1">
            <a:off x="7452748" y="3589049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872211" y="3532427"/>
            <a:ext cx="1271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>
                <a:solidFill>
                  <a:srgbClr val="FF0000"/>
                </a:solidFill>
              </a:rPr>
              <a:t>Multi line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762124" y="4298946"/>
            <a:ext cx="242735" cy="224003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/>
          <p:cNvSpPr txBox="1"/>
          <p:nvPr/>
        </p:nvSpPr>
        <p:spPr>
          <a:xfrm>
            <a:off x="4041256" y="4285307"/>
            <a:ext cx="17383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I’m a manager</a:t>
            </a:r>
            <a:endParaRPr lang="fr-FR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800236" y="4427176"/>
            <a:ext cx="87924" cy="54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76784" y="4356249"/>
            <a:ext cx="87924" cy="1135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67783" y="4023550"/>
            <a:ext cx="12717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>
                <a:solidFill>
                  <a:srgbClr val="FF0000"/>
                </a:solidFill>
              </a:rPr>
              <a:t>If checked the profile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smtClean="0">
                <a:solidFill>
                  <a:srgbClr val="FF0000"/>
                </a:solidFill>
              </a:rPr>
              <a:t>will be created as manager</a:t>
            </a:r>
          </a:p>
        </p:txBody>
      </p:sp>
      <p:sp>
        <p:nvSpPr>
          <p:cNvPr id="61" name="Left Brace 60"/>
          <p:cNvSpPr/>
          <p:nvPr/>
        </p:nvSpPr>
        <p:spPr>
          <a:xfrm>
            <a:off x="3387107" y="4082144"/>
            <a:ext cx="229281" cy="5643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0089" y="1454676"/>
            <a:ext cx="4311299" cy="3209400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8932" y="4047466"/>
            <a:ext cx="150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ACCOUNT</a:t>
            </a:r>
            <a:endParaRPr lang="fr-F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34146" y="1571929"/>
            <a:ext cx="15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Peperoni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9797" y="2773991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******</a:t>
            </a:r>
            <a:endParaRPr lang="fr-FR" sz="1500" dirty="0"/>
          </a:p>
        </p:txBody>
      </p:sp>
      <p:sp>
        <p:nvSpPr>
          <p:cNvPr id="11" name="Rectangle 10"/>
          <p:cNvSpPr/>
          <p:nvPr/>
        </p:nvSpPr>
        <p:spPr>
          <a:xfrm>
            <a:off x="3730010" y="2728731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0010" y="2187367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Ronan</a:t>
            </a:r>
            <a:endParaRPr lang="fr-FR" sz="1500" dirty="0"/>
          </a:p>
        </p:txBody>
      </p:sp>
      <p:sp>
        <p:nvSpPr>
          <p:cNvPr id="17" name="Rectangle 16"/>
          <p:cNvSpPr/>
          <p:nvPr/>
        </p:nvSpPr>
        <p:spPr>
          <a:xfrm>
            <a:off x="3730010" y="2146407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22489" y="3997738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6598383" y="4018164"/>
            <a:ext cx="685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7331">
            <a:off x="4569462" y="1620335"/>
            <a:ext cx="259921" cy="25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 rot="12746750">
            <a:off x="7571887" y="4237634"/>
            <a:ext cx="938844" cy="9342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5120" y="706930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Peperoni pizzas !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2184" y="2602986"/>
            <a:ext cx="115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 Pizza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566" y="2633721"/>
            <a:ext cx="261694" cy="261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744" y="2602986"/>
            <a:ext cx="305194" cy="305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2184" y="2170305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1395" y="21703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Ingredients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5736" y="2170304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Prize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555" y="2602986"/>
            <a:ext cx="3407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Tomatoes, ham, cheese, peperoni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61547" y="2602985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15 $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32184" y="3017695"/>
            <a:ext cx="115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Rady Pizza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566" y="3048430"/>
            <a:ext cx="261694" cy="2616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744" y="3017695"/>
            <a:ext cx="305194" cy="3051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89555" y="3017695"/>
            <a:ext cx="3407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Rice, rice, rice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1547" y="3017694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1 $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2184" y="3450374"/>
            <a:ext cx="115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 Pizza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7566" y="3481109"/>
            <a:ext cx="261694" cy="26169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57744" y="3450374"/>
            <a:ext cx="305194" cy="30519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89555" y="3450374"/>
            <a:ext cx="3407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French cheese, Italian cheese, coconut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1547" y="3450373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21 $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876216" y="1446223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9309260" y="145585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Add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38867" y="137891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284122" y="1239549"/>
            <a:ext cx="8238511" cy="3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84122" y="551516"/>
            <a:ext cx="8238511" cy="5033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509458" y="80901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Sign out</a:t>
            </a:r>
            <a:endParaRPr lang="en-US" sz="1400" u="sng" dirty="0"/>
          </a:p>
        </p:txBody>
      </p:sp>
      <p:sp>
        <p:nvSpPr>
          <p:cNvPr id="55" name="Right Arrow 54"/>
          <p:cNvSpPr/>
          <p:nvPr/>
        </p:nvSpPr>
        <p:spPr>
          <a:xfrm rot="19581357">
            <a:off x="8547502" y="1558831"/>
            <a:ext cx="507912" cy="6531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flipH="1">
            <a:off x="10010557" y="2564760"/>
            <a:ext cx="512075" cy="15570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678160" y="2919458"/>
            <a:ext cx="13955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Actions available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If user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Is manager</a:t>
            </a:r>
          </a:p>
        </p:txBody>
      </p:sp>
      <p:sp>
        <p:nvSpPr>
          <p:cNvPr id="58" name="Left Brace 57"/>
          <p:cNvSpPr/>
          <p:nvPr/>
        </p:nvSpPr>
        <p:spPr>
          <a:xfrm flipH="1">
            <a:off x="10219163" y="1340598"/>
            <a:ext cx="551531" cy="8297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920211" y="1409202"/>
            <a:ext cx="12717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Action available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If user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Is manager</a:t>
            </a:r>
          </a:p>
        </p:txBody>
      </p:sp>
      <p:sp>
        <p:nvSpPr>
          <p:cNvPr id="60" name="Left Brace 59"/>
          <p:cNvSpPr/>
          <p:nvPr/>
        </p:nvSpPr>
        <p:spPr>
          <a:xfrm flipH="1">
            <a:off x="10259898" y="417398"/>
            <a:ext cx="296911" cy="7660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37177" y="417398"/>
            <a:ext cx="12717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Logout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And return to 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254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2098" y="692193"/>
            <a:ext cx="8238511" cy="5033358"/>
            <a:chOff x="2284122" y="551516"/>
            <a:chExt cx="8238511" cy="5033358"/>
          </a:xfrm>
        </p:grpSpPr>
        <p:sp>
          <p:nvSpPr>
            <p:cNvPr id="5" name="TextBox 4"/>
            <p:cNvSpPr txBox="1"/>
            <p:nvPr/>
          </p:nvSpPr>
          <p:spPr>
            <a:xfrm>
              <a:off x="2395120" y="706930"/>
              <a:ext cx="370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Peperoni pizzas !</a:t>
              </a:r>
              <a:endPara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32184" y="2602986"/>
              <a:ext cx="11514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Jack Pizza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7566" y="2633721"/>
              <a:ext cx="261694" cy="261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7744" y="2602986"/>
              <a:ext cx="305194" cy="30519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32184" y="2170305"/>
              <a:ext cx="1332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</a:t>
              </a:r>
              <a:endPara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1395" y="2170306"/>
              <a:ext cx="1332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Ingredients</a:t>
              </a:r>
              <a:endPara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5736" y="2170304"/>
              <a:ext cx="1332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Prize</a:t>
              </a:r>
              <a:endPara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89555" y="2602986"/>
              <a:ext cx="34079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Tomatoes, ham, cheese, peperoni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61547" y="2602985"/>
              <a:ext cx="597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15 $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32184" y="3017695"/>
              <a:ext cx="11514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Rady Pizza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7566" y="3048430"/>
              <a:ext cx="261694" cy="26169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7744" y="3017695"/>
              <a:ext cx="305194" cy="30519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89555" y="3017695"/>
              <a:ext cx="34079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Rice, rice, rice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1547" y="3017694"/>
              <a:ext cx="597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1 $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32184" y="3450374"/>
              <a:ext cx="11514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Ronan Pizza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7566" y="3481109"/>
              <a:ext cx="261694" cy="2616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7744" y="3450374"/>
              <a:ext cx="305194" cy="30519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989555" y="3450374"/>
              <a:ext cx="34079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French cheese, Italian cheese, coconut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61547" y="3450373"/>
              <a:ext cx="597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21 $</a:t>
              </a:r>
              <a:endParaRPr lang="fr-F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876216" y="1446223"/>
              <a:ext cx="1266485" cy="426582"/>
            </a:xfrm>
            <a:prstGeom prst="roundRect">
              <a:avLst>
                <a:gd name="adj" fmla="val 38242"/>
              </a:avLst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09260" y="1455854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Add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38867" y="1378910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>
                  <a:solidFill>
                    <a:schemeClr val="bg1"/>
                  </a:solidFill>
                </a:rPr>
                <a:t>+</a:t>
              </a:r>
              <a:endParaRPr lang="fr-FR" sz="30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284122" y="1239549"/>
              <a:ext cx="8238511" cy="339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284122" y="551516"/>
              <a:ext cx="8238511" cy="50333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09458" y="809011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Sign out</a:t>
              </a:r>
              <a:endParaRPr lang="en-US" sz="1400" u="sng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284122" y="551516"/>
              <a:ext cx="8238511" cy="5033358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2919496" y="1303839"/>
            <a:ext cx="4311299" cy="4098155"/>
          </a:xfrm>
          <a:prstGeom prst="roundRect">
            <a:avLst>
              <a:gd name="adj" fmla="val 70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5108" y="4918434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UPDATE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3255" y="490620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79417" y="1456488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Edit  pizza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79417" y="3207955"/>
            <a:ext cx="2602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Cheese</a:t>
            </a:r>
          </a:p>
          <a:p>
            <a:r>
              <a:rPr lang="en-US" sz="1500" dirty="0" smtClean="0"/>
              <a:t>Tomatoes</a:t>
            </a:r>
            <a:endParaRPr lang="fr-FR" sz="1500" dirty="0"/>
          </a:p>
        </p:txBody>
      </p:sp>
      <p:sp>
        <p:nvSpPr>
          <p:cNvPr id="61" name="Rectangle 60"/>
          <p:cNvSpPr/>
          <p:nvPr/>
        </p:nvSpPr>
        <p:spPr>
          <a:xfrm>
            <a:off x="3212234" y="3207953"/>
            <a:ext cx="3278495" cy="1560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2022" y="2631332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15</a:t>
            </a:r>
            <a:endParaRPr lang="fr-FR" sz="1500" dirty="0"/>
          </a:p>
        </p:txBody>
      </p:sp>
      <p:sp>
        <p:nvSpPr>
          <p:cNvPr id="63" name="Rectangle 62"/>
          <p:cNvSpPr/>
          <p:nvPr/>
        </p:nvSpPr>
        <p:spPr>
          <a:xfrm>
            <a:off x="3212235" y="2586072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9417" y="2036531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Jack Pizza</a:t>
            </a:r>
            <a:endParaRPr lang="fr-FR" sz="1500" dirty="0"/>
          </a:p>
        </p:txBody>
      </p:sp>
      <p:sp>
        <p:nvSpPr>
          <p:cNvPr id="65" name="Rectangle 64"/>
          <p:cNvSpPr/>
          <p:nvPr/>
        </p:nvSpPr>
        <p:spPr>
          <a:xfrm>
            <a:off x="3179417" y="1995571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71520" y="1163162"/>
            <a:ext cx="4311299" cy="4098155"/>
          </a:xfrm>
          <a:prstGeom prst="roundRect">
            <a:avLst>
              <a:gd name="adj" fmla="val 70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7132" y="4777757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5279" y="4765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31441" y="1315811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pizza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31441" y="3067278"/>
            <a:ext cx="2602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4258" y="3067276"/>
            <a:ext cx="3278495" cy="1560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4046" y="249065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Prize in dollars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4259" y="2445395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1441" y="1895854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1441" y="185489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flipH="1">
            <a:off x="8190405" y="2380437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683786" y="2374779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Shall be  number between 1 to 50 dollars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flipH="1">
            <a:off x="8190404" y="3216762"/>
            <a:ext cx="325231" cy="14115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83786" y="3576267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Optional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Free text on many lines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flipH="1">
            <a:off x="8190405" y="1747391"/>
            <a:ext cx="292414" cy="5107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742740" y="1726576"/>
            <a:ext cx="1635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Required. Shall start with a letter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05047" y="2264899"/>
            <a:ext cx="2700997" cy="3080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83" y="4326912"/>
            <a:ext cx="869925" cy="869925"/>
          </a:xfrm>
          <a:prstGeom prst="rect">
            <a:avLst/>
          </a:prstGeom>
        </p:spPr>
      </p:pic>
      <p:pic>
        <p:nvPicPr>
          <p:cNvPr id="1026" name="Picture 2" descr="Facebook Marketplace Customer Icon | AutoUpLinkUSA 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96" y="2295516"/>
            <a:ext cx="952263" cy="95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14538" y="4708988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b="1" dirty="0" smtClean="0"/>
              <a:t>pizzas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4538" y="2554166"/>
            <a:ext cx="15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account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14538" y="3273501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</a:t>
            </a:r>
            <a:r>
              <a:rPr lang="en-US" b="1" dirty="0" smtClean="0"/>
              <a:t>pizzas</a:t>
            </a:r>
            <a:endParaRPr lang="en-US" b="1" dirty="0"/>
          </a:p>
        </p:txBody>
      </p:sp>
      <p:sp>
        <p:nvSpPr>
          <p:cNvPr id="7" name="Isosceles Triangle 6"/>
          <p:cNvSpPr/>
          <p:nvPr/>
        </p:nvSpPr>
        <p:spPr>
          <a:xfrm>
            <a:off x="3995225" y="3506429"/>
            <a:ext cx="351692" cy="30318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4171071" y="3809612"/>
            <a:ext cx="0" cy="4792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26745" y="2738832"/>
            <a:ext cx="618979" cy="37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66018" y="3109661"/>
            <a:ext cx="658253" cy="349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61" y="4891071"/>
            <a:ext cx="7036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3757" y="321194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57" y="517666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9112" y="414269"/>
            <a:ext cx="4593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USE CASES DIAGRAM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3917" y="2669384"/>
            <a:ext cx="1872758" cy="473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47690" y="4360910"/>
            <a:ext cx="1753497" cy="473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01187" y="2906052"/>
            <a:ext cx="116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6476" y="2400036"/>
            <a:ext cx="2182127" cy="3128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248" y="2058540"/>
            <a:ext cx="1044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Sign in view</a:t>
            </a:r>
            <a:endParaRPr lang="fr-FR" sz="1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6675" y="4623761"/>
            <a:ext cx="1167102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99265" y="3785710"/>
            <a:ext cx="2301309" cy="17428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73170" y="4860950"/>
            <a:ext cx="1753497" cy="473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instead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528603" y="5097618"/>
            <a:ext cx="1344568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68431" y="2400036"/>
            <a:ext cx="2362976" cy="8018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1178" y="3477933"/>
            <a:ext cx="109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Sign up view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92804" y="3977771"/>
            <a:ext cx="1733863" cy="473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432775" y="3235570"/>
            <a:ext cx="1891" cy="74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4046" y="2058540"/>
            <a:ext cx="924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Pizza view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6450" y="2539588"/>
            <a:ext cx="1733863" cy="473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fr-F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528603" y="2666624"/>
            <a:ext cx="1248669" cy="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7989" y="324343"/>
            <a:ext cx="523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INTERACTION DIAGRAM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Rady.Y</cp:lastModifiedBy>
  <cp:revision>15</cp:revision>
  <dcterms:created xsi:type="dcterms:W3CDTF">2020-06-23T19:01:54Z</dcterms:created>
  <dcterms:modified xsi:type="dcterms:W3CDTF">2020-06-25T01:31:48Z</dcterms:modified>
</cp:coreProperties>
</file>