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0" r:id="rId4"/>
    <p:sldId id="261" r:id="rId5"/>
    <p:sldId id="263" r:id="rId6"/>
    <p:sldId id="264" r:id="rId7"/>
    <p:sldId id="258" r:id="rId8"/>
    <p:sldId id="259"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6"/>
  </p:normalViewPr>
  <p:slideViewPr>
    <p:cSldViewPr snapToGrid="0" snapToObjects="1">
      <p:cViewPr varScale="1">
        <p:scale>
          <a:sx n="142" d="100"/>
          <a:sy n="142" d="100"/>
        </p:scale>
        <p:origin x="18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6912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636218" y="306835"/>
            <a:ext cx="3871564" cy="1374913"/>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000" dirty="0"/>
              <a:t>Project Title</a:t>
            </a:r>
            <a:endParaRPr sz="4000" dirty="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(Team Name)</a:t>
            </a:r>
            <a:endParaRPr dirty="0"/>
          </a:p>
        </p:txBody>
      </p:sp>
      <p:pic>
        <p:nvPicPr>
          <p:cNvPr id="56" name="Shape 56" descr="Image result for profile silhouette"/>
          <p:cNvPicPr preferRelativeResize="0"/>
          <p:nvPr/>
        </p:nvPicPr>
        <p:blipFill>
          <a:blip r:embed="rId3">
            <a:alphaModFix/>
          </a:blip>
          <a:stretch>
            <a:fillRect/>
          </a:stretch>
        </p:blipFill>
        <p:spPr>
          <a:xfrm>
            <a:off x="2817975" y="3663675"/>
            <a:ext cx="1268375" cy="1268375"/>
          </a:xfrm>
          <a:prstGeom prst="rect">
            <a:avLst/>
          </a:prstGeom>
          <a:noFill/>
          <a:ln>
            <a:noFill/>
          </a:ln>
        </p:spPr>
      </p:pic>
      <p:pic>
        <p:nvPicPr>
          <p:cNvPr id="57" name="Shape 57" descr="Image result for profile silhouette"/>
          <p:cNvPicPr preferRelativeResize="0"/>
          <p:nvPr/>
        </p:nvPicPr>
        <p:blipFill>
          <a:blip r:embed="rId3">
            <a:alphaModFix/>
          </a:blip>
          <a:stretch>
            <a:fillRect/>
          </a:stretch>
        </p:blipFill>
        <p:spPr>
          <a:xfrm>
            <a:off x="4086350" y="3663675"/>
            <a:ext cx="1268375" cy="1268375"/>
          </a:xfrm>
          <a:prstGeom prst="rect">
            <a:avLst/>
          </a:prstGeom>
          <a:noFill/>
          <a:ln>
            <a:noFill/>
          </a:ln>
        </p:spPr>
      </p:pic>
      <p:pic>
        <p:nvPicPr>
          <p:cNvPr id="58" name="Shape 58" descr="Image result for profile silhouette"/>
          <p:cNvPicPr preferRelativeResize="0"/>
          <p:nvPr/>
        </p:nvPicPr>
        <p:blipFill>
          <a:blip r:embed="rId3">
            <a:alphaModFix/>
          </a:blip>
          <a:stretch>
            <a:fillRect/>
          </a:stretch>
        </p:blipFill>
        <p:spPr>
          <a:xfrm>
            <a:off x="5354725" y="3626725"/>
            <a:ext cx="1268375" cy="1268375"/>
          </a:xfrm>
          <a:prstGeom prst="rect">
            <a:avLst/>
          </a:prstGeom>
          <a:noFill/>
          <a:ln>
            <a:noFill/>
          </a:ln>
        </p:spPr>
      </p:pic>
      <p:sp>
        <p:nvSpPr>
          <p:cNvPr id="62" name="Shape 62"/>
          <p:cNvSpPr txBox="1"/>
          <p:nvPr/>
        </p:nvSpPr>
        <p:spPr>
          <a:xfrm>
            <a:off x="2810946" y="4818374"/>
            <a:ext cx="1322184" cy="31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dirty="0"/>
              <a:t>Keo Sovanlongdy</a:t>
            </a:r>
            <a:endParaRPr sz="1100" dirty="0"/>
          </a:p>
        </p:txBody>
      </p:sp>
      <p:sp>
        <p:nvSpPr>
          <p:cNvPr id="63" name="Shape 63"/>
          <p:cNvSpPr txBox="1"/>
          <p:nvPr/>
        </p:nvSpPr>
        <p:spPr>
          <a:xfrm>
            <a:off x="4297366" y="4818219"/>
            <a:ext cx="939903"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t>Ny Sreynich</a:t>
            </a:r>
            <a:endParaRPr sz="1100" dirty="0"/>
          </a:p>
        </p:txBody>
      </p:sp>
      <p:sp>
        <p:nvSpPr>
          <p:cNvPr id="64" name="Shape 64"/>
          <p:cNvSpPr txBox="1"/>
          <p:nvPr/>
        </p:nvSpPr>
        <p:spPr>
          <a:xfrm>
            <a:off x="5502680" y="4822650"/>
            <a:ext cx="1139871"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t>Seng Sokchan</a:t>
            </a:r>
            <a:endParaRPr sz="1100" dirty="0"/>
          </a:p>
        </p:txBody>
      </p:sp>
      <p:sp>
        <p:nvSpPr>
          <p:cNvPr id="68" name="Shape 68"/>
          <p:cNvSpPr txBox="1"/>
          <p:nvPr/>
        </p:nvSpPr>
        <p:spPr>
          <a:xfrm>
            <a:off x="32175" y="7050"/>
            <a:ext cx="2785800" cy="27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B7B7B7"/>
                </a:solidFill>
              </a:rPr>
              <a:t>MMD3</a:t>
            </a:r>
            <a:endParaRPr dirty="0">
              <a:solidFill>
                <a:srgbClr val="B7B7B7"/>
              </a:solidFill>
            </a:endParaRPr>
          </a:p>
        </p:txBody>
      </p:sp>
      <p:sp>
        <p:nvSpPr>
          <p:cNvPr id="69" name="Shape 69"/>
          <p:cNvSpPr txBox="1"/>
          <p:nvPr/>
        </p:nvSpPr>
        <p:spPr>
          <a:xfrm>
            <a:off x="6322100" y="705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B7B7B7"/>
                </a:solidFill>
              </a:rPr>
              <a:t>Date: </a:t>
            </a:r>
            <a:endParaRPr dirty="0">
              <a:solidFill>
                <a:srgbClr val="B7B7B7"/>
              </a:solidFill>
            </a:endParaRPr>
          </a:p>
        </p:txBody>
      </p:sp>
      <p:pic>
        <p:nvPicPr>
          <p:cNvPr id="12" name="Shape 56" descr="Image result for profile silhouette">
            <a:extLst>
              <a:ext uri="{FF2B5EF4-FFF2-40B4-BE49-F238E27FC236}">
                <a16:creationId xmlns:a16="http://schemas.microsoft.com/office/drawing/2014/main" id="{340A9274-8CFE-4C90-9146-585F45A4C1E2}"/>
              </a:ext>
            </a:extLst>
          </p:cNvPr>
          <p:cNvPicPr preferRelativeResize="0"/>
          <p:nvPr/>
        </p:nvPicPr>
        <p:blipFill>
          <a:blip r:embed="rId3">
            <a:alphaModFix/>
          </a:blip>
          <a:stretch>
            <a:fillRect/>
          </a:stretch>
        </p:blipFill>
        <p:spPr>
          <a:xfrm>
            <a:off x="1525189" y="3663675"/>
            <a:ext cx="1268375" cy="1268375"/>
          </a:xfrm>
          <a:prstGeom prst="rect">
            <a:avLst/>
          </a:prstGeom>
          <a:noFill/>
          <a:ln>
            <a:noFill/>
          </a:ln>
        </p:spPr>
      </p:pic>
      <p:pic>
        <p:nvPicPr>
          <p:cNvPr id="13" name="Shape 58" descr="Image result for profile silhouette">
            <a:extLst>
              <a:ext uri="{FF2B5EF4-FFF2-40B4-BE49-F238E27FC236}">
                <a16:creationId xmlns:a16="http://schemas.microsoft.com/office/drawing/2014/main" id="{EA901208-5E45-4E99-8D8C-B7DE774BC291}"/>
              </a:ext>
            </a:extLst>
          </p:cNvPr>
          <p:cNvPicPr preferRelativeResize="0"/>
          <p:nvPr/>
        </p:nvPicPr>
        <p:blipFill>
          <a:blip r:embed="rId3">
            <a:alphaModFix/>
          </a:blip>
          <a:stretch>
            <a:fillRect/>
          </a:stretch>
        </p:blipFill>
        <p:spPr>
          <a:xfrm>
            <a:off x="6568214" y="3626725"/>
            <a:ext cx="1268375" cy="1268375"/>
          </a:xfrm>
          <a:prstGeom prst="rect">
            <a:avLst/>
          </a:prstGeom>
          <a:noFill/>
          <a:ln>
            <a:noFill/>
          </a:ln>
        </p:spPr>
      </p:pic>
      <p:sp>
        <p:nvSpPr>
          <p:cNvPr id="14" name="Shape 63">
            <a:extLst>
              <a:ext uri="{FF2B5EF4-FFF2-40B4-BE49-F238E27FC236}">
                <a16:creationId xmlns:a16="http://schemas.microsoft.com/office/drawing/2014/main" id="{63E56B5B-D0C7-4264-91DB-DF55458D4DC5}"/>
              </a:ext>
            </a:extLst>
          </p:cNvPr>
          <p:cNvSpPr txBox="1"/>
          <p:nvPr/>
        </p:nvSpPr>
        <p:spPr>
          <a:xfrm>
            <a:off x="1691506" y="4829700"/>
            <a:ext cx="809945"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t>Sun Nasy</a:t>
            </a:r>
            <a:endParaRPr sz="1100" dirty="0"/>
          </a:p>
        </p:txBody>
      </p:sp>
      <p:sp>
        <p:nvSpPr>
          <p:cNvPr id="15" name="Shape 64">
            <a:extLst>
              <a:ext uri="{FF2B5EF4-FFF2-40B4-BE49-F238E27FC236}">
                <a16:creationId xmlns:a16="http://schemas.microsoft.com/office/drawing/2014/main" id="{BF7C72B3-7FF0-4E2C-8C44-8F0DE81F48BC}"/>
              </a:ext>
            </a:extLst>
          </p:cNvPr>
          <p:cNvSpPr txBox="1"/>
          <p:nvPr/>
        </p:nvSpPr>
        <p:spPr>
          <a:xfrm>
            <a:off x="6740556" y="4818374"/>
            <a:ext cx="1027375"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err="1"/>
              <a:t>Chea</a:t>
            </a:r>
            <a:r>
              <a:rPr lang="en-US" sz="1100" dirty="0"/>
              <a:t> </a:t>
            </a:r>
            <a:r>
              <a:rPr lang="en-US" sz="1100" dirty="0" err="1"/>
              <a:t>Tuseth</a:t>
            </a:r>
            <a:endParaRPr sz="1100" dirty="0"/>
          </a:p>
        </p:txBody>
      </p:sp>
      <p:sp>
        <p:nvSpPr>
          <p:cNvPr id="16" name="Shape 55">
            <a:extLst>
              <a:ext uri="{FF2B5EF4-FFF2-40B4-BE49-F238E27FC236}">
                <a16:creationId xmlns:a16="http://schemas.microsoft.com/office/drawing/2014/main" id="{6E0EB6DB-A032-459D-BF5E-01D196070A1B}"/>
              </a:ext>
            </a:extLst>
          </p:cNvPr>
          <p:cNvSpPr txBox="1">
            <a:spLocks/>
          </p:cNvSpPr>
          <p:nvPr/>
        </p:nvSpPr>
        <p:spPr>
          <a:xfrm>
            <a:off x="311700" y="1681748"/>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None/>
              <a:defRPr sz="2800" b="0" i="0" u="none" strike="noStrike" cap="none">
                <a:solidFill>
                  <a:schemeClr val="dk2"/>
                </a:solidFill>
                <a:latin typeface="Arial"/>
                <a:ea typeface="Arial"/>
                <a:cs typeface="Arial"/>
                <a:sym typeface="Arial"/>
              </a:defRPr>
            </a:lvl9pPr>
          </a:lstStyle>
          <a:p>
            <a:pPr marL="0" indent="0"/>
            <a:r>
              <a:rPr lang="en-US" dirty="0"/>
              <a:t>Library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Library Application</a:t>
            </a:r>
            <a:endParaRPr dirty="0"/>
          </a:p>
        </p:txBody>
      </p:sp>
      <p:sp>
        <p:nvSpPr>
          <p:cNvPr id="75" name="Shape 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t>Description</a:t>
            </a:r>
            <a:endParaRPr b="1" dirty="0"/>
          </a:p>
          <a:p>
            <a:pPr marL="0" lvl="0" indent="0">
              <a:spcBef>
                <a:spcPts val="1600"/>
              </a:spcBef>
              <a:spcAft>
                <a:spcPts val="0"/>
              </a:spcAft>
              <a:buNone/>
            </a:pPr>
            <a:r>
              <a:rPr lang="en" dirty="0"/>
              <a:t>	</a:t>
            </a:r>
            <a:r>
              <a:rPr lang="en-US" sz="1400" dirty="0"/>
              <a:t>Our application is very important for people who want to find and read the book by only their own hand phone . For admin can update and delete data and user can login their account for reading book.</a:t>
            </a:r>
            <a:endParaRPr sz="1400" dirty="0"/>
          </a:p>
          <a:p>
            <a:pPr marL="0" lvl="0" indent="0">
              <a:spcBef>
                <a:spcPts val="1600"/>
              </a:spcBef>
              <a:spcAft>
                <a:spcPts val="0"/>
              </a:spcAft>
              <a:buNone/>
            </a:pPr>
            <a:endParaRPr dirty="0"/>
          </a:p>
        </p:txBody>
      </p:sp>
      <p:sp>
        <p:nvSpPr>
          <p:cNvPr id="76" name="Shape 76"/>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solidFill>
                <a:srgbClr val="B7B7B7"/>
              </a:solidFill>
            </a:endParaRPr>
          </a:p>
        </p:txBody>
      </p:sp>
      <p:sp>
        <p:nvSpPr>
          <p:cNvPr id="77" name="Shape 77"/>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B7B7B7"/>
                </a:solidFill>
              </a:rPr>
              <a:t>Team Name - Project Name</a:t>
            </a:r>
            <a:endParaRPr>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Library Application</a:t>
            </a:r>
            <a:endParaRPr dirty="0"/>
          </a:p>
        </p:txBody>
      </p:sp>
      <p:sp>
        <p:nvSpPr>
          <p:cNvPr id="75" name="Shape 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1600"/>
              </a:spcBef>
              <a:spcAft>
                <a:spcPts val="0"/>
              </a:spcAft>
              <a:buNone/>
            </a:pPr>
            <a:endParaRPr b="1" dirty="0"/>
          </a:p>
          <a:p>
            <a:pPr marL="0" lvl="0" indent="0" rtl="0">
              <a:spcBef>
                <a:spcPts val="1600"/>
              </a:spcBef>
              <a:spcAft>
                <a:spcPts val="1600"/>
              </a:spcAft>
              <a:buNone/>
            </a:pPr>
            <a:r>
              <a:rPr lang="en" b="1" dirty="0"/>
              <a:t>	</a:t>
            </a:r>
            <a:r>
              <a:rPr lang="en-US" sz="1400" dirty="0"/>
              <a:t>People easily use our application because they don’t have to pick their book together and they can read a lot of books by their own phone every where. Almost people who use our application are student and teacher. Our application will help them to save time and their money to buy the books.</a:t>
            </a:r>
            <a:br>
              <a:rPr lang="en" sz="1400" dirty="0"/>
            </a:br>
            <a:r>
              <a:rPr lang="en" sz="1400" dirty="0"/>
              <a:t>	</a:t>
            </a:r>
            <a:endParaRPr b="1" dirty="0"/>
          </a:p>
        </p:txBody>
      </p:sp>
      <p:sp>
        <p:nvSpPr>
          <p:cNvPr id="76" name="Shape 76"/>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solidFill>
                <a:srgbClr val="B7B7B7"/>
              </a:solidFill>
            </a:endParaRPr>
          </a:p>
        </p:txBody>
      </p:sp>
      <p:sp>
        <p:nvSpPr>
          <p:cNvPr id="77" name="Shape 77"/>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B7B7B7"/>
                </a:solidFill>
              </a:rPr>
              <a:t>Team Name - Project Name</a:t>
            </a:r>
            <a:endParaRPr>
              <a:solidFill>
                <a:srgbClr val="B7B7B7"/>
              </a:solidFill>
            </a:endParaRPr>
          </a:p>
        </p:txBody>
      </p:sp>
    </p:spTree>
    <p:extLst>
      <p:ext uri="{BB962C8B-B14F-4D97-AF65-F5344CB8AC3E}">
        <p14:creationId xmlns:p14="http://schemas.microsoft.com/office/powerpoint/2010/main" val="258985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6AEE-8D82-5C4E-90FF-48FD3E48FDE5}"/>
              </a:ext>
            </a:extLst>
          </p:cNvPr>
          <p:cNvSpPr>
            <a:spLocks noGrp="1"/>
          </p:cNvSpPr>
          <p:nvPr>
            <p:ph type="title"/>
          </p:nvPr>
        </p:nvSpPr>
        <p:spPr/>
        <p:txBody>
          <a:bodyPr/>
          <a:lstStyle/>
          <a:p>
            <a:r>
              <a:rPr lang="en-KH" dirty="0"/>
              <a:t>Project Architecture</a:t>
            </a:r>
          </a:p>
        </p:txBody>
      </p:sp>
      <p:sp>
        <p:nvSpPr>
          <p:cNvPr id="3" name="Text Placeholder 2">
            <a:extLst>
              <a:ext uri="{FF2B5EF4-FFF2-40B4-BE49-F238E27FC236}">
                <a16:creationId xmlns:a16="http://schemas.microsoft.com/office/drawing/2014/main" id="{ED7E0775-AA62-D84D-98C0-D79F7AE5B8FD}"/>
              </a:ext>
            </a:extLst>
          </p:cNvPr>
          <p:cNvSpPr>
            <a:spLocks noGrp="1"/>
          </p:cNvSpPr>
          <p:nvPr>
            <p:ph type="body" idx="1"/>
          </p:nvPr>
        </p:nvSpPr>
        <p:spPr/>
        <p:txBody>
          <a:bodyPr/>
          <a:lstStyle/>
          <a:p>
            <a:pPr marL="0" lvl="0" indent="0">
              <a:buNone/>
            </a:pPr>
            <a:r>
              <a:rPr lang="en-US" b="1" dirty="0"/>
              <a:t>Description</a:t>
            </a:r>
          </a:p>
          <a:p>
            <a:pPr marL="0" lvl="0" indent="0">
              <a:spcBef>
                <a:spcPts val="1600"/>
              </a:spcBef>
              <a:buNone/>
            </a:pPr>
            <a:r>
              <a:rPr lang="en-US" dirty="0"/>
              <a:t>	very briefly describe what your application architecture will design.</a:t>
            </a:r>
          </a:p>
          <a:p>
            <a:pPr marL="0" lvl="0" indent="0">
              <a:spcBef>
                <a:spcPts val="1600"/>
              </a:spcBef>
              <a:buNone/>
            </a:pPr>
            <a:r>
              <a:rPr lang="en-US" dirty="0"/>
              <a:t>	</a:t>
            </a:r>
          </a:p>
        </p:txBody>
      </p:sp>
      <p:pic>
        <p:nvPicPr>
          <p:cNvPr id="1026" name="Picture 2" descr="Mobile applications server-side attack surface - Hacking Android [Book]">
            <a:extLst>
              <a:ext uri="{FF2B5EF4-FFF2-40B4-BE49-F238E27FC236}">
                <a16:creationId xmlns:a16="http://schemas.microsoft.com/office/drawing/2014/main" id="{24AA4965-3ABC-3F90-CD4D-A3C5F11B4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482" y="2222597"/>
            <a:ext cx="4892512" cy="292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73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6AEE-8D82-5C4E-90FF-48FD3E48FDE5}"/>
              </a:ext>
            </a:extLst>
          </p:cNvPr>
          <p:cNvSpPr>
            <a:spLocks noGrp="1"/>
          </p:cNvSpPr>
          <p:nvPr>
            <p:ph type="title"/>
          </p:nvPr>
        </p:nvSpPr>
        <p:spPr/>
        <p:txBody>
          <a:bodyPr/>
          <a:lstStyle/>
          <a:p>
            <a:r>
              <a:rPr lang="en-KH" dirty="0"/>
              <a:t>Project Methodology</a:t>
            </a:r>
          </a:p>
        </p:txBody>
      </p:sp>
      <p:sp>
        <p:nvSpPr>
          <p:cNvPr id="3" name="Text Placeholder 2">
            <a:extLst>
              <a:ext uri="{FF2B5EF4-FFF2-40B4-BE49-F238E27FC236}">
                <a16:creationId xmlns:a16="http://schemas.microsoft.com/office/drawing/2014/main" id="{ED7E0775-AA62-D84D-98C0-D79F7AE5B8FD}"/>
              </a:ext>
            </a:extLst>
          </p:cNvPr>
          <p:cNvSpPr>
            <a:spLocks noGrp="1"/>
          </p:cNvSpPr>
          <p:nvPr>
            <p:ph type="body" idx="1"/>
          </p:nvPr>
        </p:nvSpPr>
        <p:spPr/>
        <p:txBody>
          <a:bodyPr/>
          <a:lstStyle/>
          <a:p>
            <a:pPr marL="0" lvl="0" indent="0">
              <a:buNone/>
            </a:pPr>
            <a:r>
              <a:rPr lang="en-US" b="1" dirty="0"/>
              <a:t>Description</a:t>
            </a:r>
          </a:p>
          <a:p>
            <a:pPr marL="0" lvl="0" indent="0">
              <a:spcBef>
                <a:spcPts val="1600"/>
              </a:spcBef>
              <a:buNone/>
            </a:pPr>
            <a:r>
              <a:rPr lang="en-US" dirty="0"/>
              <a:t>	very briefly describe what your application will implement.</a:t>
            </a:r>
          </a:p>
          <a:p>
            <a:pPr marL="0" lvl="0" indent="0">
              <a:spcBef>
                <a:spcPts val="1600"/>
              </a:spcBef>
              <a:buNone/>
            </a:pPr>
            <a:r>
              <a:rPr lang="en-US" dirty="0"/>
              <a:t>	</a:t>
            </a:r>
          </a:p>
        </p:txBody>
      </p:sp>
    </p:spTree>
    <p:extLst>
      <p:ext uri="{BB962C8B-B14F-4D97-AF65-F5344CB8AC3E}">
        <p14:creationId xmlns:p14="http://schemas.microsoft.com/office/powerpoint/2010/main" val="385427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6AEE-8D82-5C4E-90FF-48FD3E48FDE5}"/>
              </a:ext>
            </a:extLst>
          </p:cNvPr>
          <p:cNvSpPr>
            <a:spLocks noGrp="1"/>
          </p:cNvSpPr>
          <p:nvPr>
            <p:ph type="title"/>
          </p:nvPr>
        </p:nvSpPr>
        <p:spPr/>
        <p:txBody>
          <a:bodyPr/>
          <a:lstStyle/>
          <a:p>
            <a:r>
              <a:rPr lang="en-KH" dirty="0"/>
              <a:t>Project Technologies and Tools</a:t>
            </a:r>
          </a:p>
        </p:txBody>
      </p:sp>
      <p:sp>
        <p:nvSpPr>
          <p:cNvPr id="3" name="Text Placeholder 2">
            <a:extLst>
              <a:ext uri="{FF2B5EF4-FFF2-40B4-BE49-F238E27FC236}">
                <a16:creationId xmlns:a16="http://schemas.microsoft.com/office/drawing/2014/main" id="{ED7E0775-AA62-D84D-98C0-D79F7AE5B8FD}"/>
              </a:ext>
            </a:extLst>
          </p:cNvPr>
          <p:cNvSpPr>
            <a:spLocks noGrp="1"/>
          </p:cNvSpPr>
          <p:nvPr>
            <p:ph type="body" idx="1"/>
          </p:nvPr>
        </p:nvSpPr>
        <p:spPr/>
        <p:txBody>
          <a:bodyPr/>
          <a:lstStyle/>
          <a:p>
            <a:pPr marL="0" lvl="0" indent="0">
              <a:spcBef>
                <a:spcPts val="1600"/>
              </a:spcBef>
              <a:buNone/>
            </a:pPr>
            <a:r>
              <a:rPr lang="en-US" dirty="0"/>
              <a:t>	very briefly describe what technologies and tools are used to develop your application.</a:t>
            </a:r>
          </a:p>
          <a:p>
            <a:pPr marL="0" lvl="0" indent="0">
              <a:spcBef>
                <a:spcPts val="1600"/>
              </a:spcBef>
              <a:buNone/>
            </a:pPr>
            <a:r>
              <a:rPr lang="en-US" dirty="0"/>
              <a:t>	</a:t>
            </a:r>
          </a:p>
        </p:txBody>
      </p:sp>
    </p:spTree>
    <p:extLst>
      <p:ext uri="{BB962C8B-B14F-4D97-AF65-F5344CB8AC3E}">
        <p14:creationId xmlns:p14="http://schemas.microsoft.com/office/powerpoint/2010/main" val="411709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Database Design</a:t>
            </a:r>
            <a:endParaRPr dirty="0"/>
          </a:p>
        </p:txBody>
      </p:sp>
      <p:sp>
        <p:nvSpPr>
          <p:cNvPr id="83" name="Shape 8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200" dirty="0"/>
              <a:t>Delete this text box and use this slide to visually show what the 1st two screens of your database might look like.</a:t>
            </a:r>
            <a:endParaRPr sz="1200" dirty="0"/>
          </a:p>
        </p:txBody>
      </p:sp>
      <p:sp>
        <p:nvSpPr>
          <p:cNvPr id="84" name="Shape 8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B7B7B7"/>
                </a:solidFill>
              </a:rPr>
              <a:t>Team Name - Project Name</a:t>
            </a:r>
            <a:endParaRPr>
              <a:solidFill>
                <a:srgbClr val="B7B7B7"/>
              </a:solidFill>
            </a:endParaRPr>
          </a:p>
        </p:txBody>
      </p:sp>
      <p:sp>
        <p:nvSpPr>
          <p:cNvPr id="85" name="Shape 8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solidFill>
                <a:srgbClr val="B7B7B7"/>
              </a:solidFill>
            </a:endParaRPr>
          </a:p>
        </p:txBody>
      </p:sp>
      <p:sp>
        <p:nvSpPr>
          <p:cNvPr id="86" name="Shape 86"/>
          <p:cNvSpPr/>
          <p:nvPr/>
        </p:nvSpPr>
        <p:spPr>
          <a:xfrm>
            <a:off x="263563" y="1658500"/>
            <a:ext cx="4222500" cy="31521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4657938" y="1666863"/>
            <a:ext cx="4222500" cy="31521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098" name="Picture 2" descr="Free Editable ER Diagram Examples | EdrawMax Online">
            <a:extLst>
              <a:ext uri="{FF2B5EF4-FFF2-40B4-BE49-F238E27FC236}">
                <a16:creationId xmlns:a16="http://schemas.microsoft.com/office/drawing/2014/main" id="{DBB1D835-CD77-1DF5-7642-253090A1E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288" y="1680515"/>
            <a:ext cx="5410917" cy="3138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User Interface Design</a:t>
            </a:r>
            <a:endParaRPr/>
          </a:p>
        </p:txBody>
      </p:sp>
      <p:sp>
        <p:nvSpPr>
          <p:cNvPr id="93" name="Shape 9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a:t>Delete this text box and use this slide to visually show what the 3rd &amp; 4th screens of your application might look like.</a:t>
            </a:r>
            <a:endParaRPr sz="1200"/>
          </a:p>
        </p:txBody>
      </p:sp>
      <p:sp>
        <p:nvSpPr>
          <p:cNvPr id="94" name="Shape 9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B7B7B7"/>
                </a:solidFill>
              </a:rPr>
              <a:t>Team Name - Project Name</a:t>
            </a:r>
            <a:endParaRPr>
              <a:solidFill>
                <a:srgbClr val="B7B7B7"/>
              </a:solidFill>
            </a:endParaRPr>
          </a:p>
        </p:txBody>
      </p:sp>
      <p:sp>
        <p:nvSpPr>
          <p:cNvPr id="95" name="Shape 9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solidFill>
                <a:srgbClr val="B7B7B7"/>
              </a:solidFill>
            </a:endParaRPr>
          </a:p>
        </p:txBody>
      </p:sp>
      <p:sp>
        <p:nvSpPr>
          <p:cNvPr id="96" name="Shape 96"/>
          <p:cNvSpPr/>
          <p:nvPr/>
        </p:nvSpPr>
        <p:spPr>
          <a:xfrm>
            <a:off x="263563" y="1658500"/>
            <a:ext cx="4222500" cy="31521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4657938" y="1666863"/>
            <a:ext cx="4222500" cy="31521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122" name="Picture 2" descr="School App &amp; Student Profile App Design | Search by Muzli">
            <a:extLst>
              <a:ext uri="{FF2B5EF4-FFF2-40B4-BE49-F238E27FC236}">
                <a16:creationId xmlns:a16="http://schemas.microsoft.com/office/drawing/2014/main" id="{CCA5497A-E341-FE13-BFAB-4D10F4CDC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675" y="1666863"/>
            <a:ext cx="4042775" cy="3032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9334-0890-B647-A519-BC4B79F35CFD}"/>
              </a:ext>
            </a:extLst>
          </p:cNvPr>
          <p:cNvSpPr>
            <a:spLocks noGrp="1"/>
          </p:cNvSpPr>
          <p:nvPr>
            <p:ph type="title"/>
          </p:nvPr>
        </p:nvSpPr>
        <p:spPr/>
        <p:txBody>
          <a:bodyPr/>
          <a:lstStyle/>
          <a:p>
            <a:r>
              <a:rPr lang="en-KH" dirty="0"/>
              <a:t>Future Plans</a:t>
            </a:r>
          </a:p>
        </p:txBody>
      </p:sp>
      <p:sp>
        <p:nvSpPr>
          <p:cNvPr id="3" name="Text Placeholder 2">
            <a:extLst>
              <a:ext uri="{FF2B5EF4-FFF2-40B4-BE49-F238E27FC236}">
                <a16:creationId xmlns:a16="http://schemas.microsoft.com/office/drawing/2014/main" id="{3C1B36CA-A993-314F-AB75-15D13E89EDE4}"/>
              </a:ext>
            </a:extLst>
          </p:cNvPr>
          <p:cNvSpPr>
            <a:spLocks noGrp="1"/>
          </p:cNvSpPr>
          <p:nvPr>
            <p:ph type="body" idx="1"/>
          </p:nvPr>
        </p:nvSpPr>
        <p:spPr/>
        <p:txBody>
          <a:bodyPr/>
          <a:lstStyle/>
          <a:p>
            <a:endParaRPr lang="en-KH" dirty="0"/>
          </a:p>
        </p:txBody>
      </p:sp>
    </p:spTree>
    <p:extLst>
      <p:ext uri="{BB962C8B-B14F-4D97-AF65-F5344CB8AC3E}">
        <p14:creationId xmlns:p14="http://schemas.microsoft.com/office/powerpoint/2010/main" val="19512658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110</Words>
  <Application>Microsoft Office PowerPoint</Application>
  <PresentationFormat>On-screen Show (16:9)</PresentationFormat>
  <Paragraphs>36</Paragraphs>
  <Slides>9</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Project Title</vt:lpstr>
      <vt:lpstr>Library Application</vt:lpstr>
      <vt:lpstr>Library Application</vt:lpstr>
      <vt:lpstr>Project Architecture</vt:lpstr>
      <vt:lpstr>Project Methodology</vt:lpstr>
      <vt:lpstr>Project Technologies and Tools</vt:lpstr>
      <vt:lpstr>Database Design</vt:lpstr>
      <vt:lpstr>User Interface Design</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seng sokchan</cp:lastModifiedBy>
  <cp:revision>16</cp:revision>
  <dcterms:modified xsi:type="dcterms:W3CDTF">2024-02-15T17:01:48Z</dcterms:modified>
</cp:coreProperties>
</file>